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90" r:id="rId3"/>
    <p:sldId id="291" r:id="rId4"/>
    <p:sldId id="292" r:id="rId5"/>
    <p:sldId id="287" r:id="rId6"/>
    <p:sldId id="288" r:id="rId7"/>
    <p:sldId id="293" r:id="rId8"/>
    <p:sldId id="267" r:id="rId9"/>
    <p:sldId id="280" r:id="rId10"/>
    <p:sldId id="294" r:id="rId11"/>
    <p:sldId id="296" r:id="rId12"/>
    <p:sldId id="297" r:id="rId13"/>
    <p:sldId id="298" r:id="rId14"/>
    <p:sldId id="285" r:id="rId15"/>
  </p:sldIdLst>
  <p:sldSz cx="9144000" cy="5143500" type="screen16x9"/>
  <p:notesSz cx="6858000" cy="9947275"/>
  <p:defaultTextStyle>
    <a:defPPr>
      <a:defRPr lang="ru-RU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DD6D"/>
    <a:srgbClr val="63D448"/>
    <a:srgbClr val="40A828"/>
    <a:srgbClr val="2E1FED"/>
    <a:srgbClr val="FFDF79"/>
    <a:srgbClr val="D8716E"/>
    <a:srgbClr val="A890C6"/>
    <a:srgbClr val="680000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69AB6-9773-490B-ABB8-B7B89E4EBC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EAE5E8-31D0-4F3A-87BE-C94D04367678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Повышение доступности и качества специализированной медицинской помощи для населения отдаленных районов Тверской области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C4DDE2E-81B0-4F04-9A3E-FE59CB9EC6FE}" type="parTrans" cxnId="{B2A9C0D5-FD1D-4309-80AB-42BF1FFB831D}">
      <dgm:prSet/>
      <dgm:spPr/>
      <dgm:t>
        <a:bodyPr/>
        <a:lstStyle/>
        <a:p>
          <a:endParaRPr lang="ru-RU"/>
        </a:p>
      </dgm:t>
    </dgm:pt>
    <dgm:pt modelId="{D4AFF263-A2E1-40A3-8AEF-AD220BA0FF54}" type="sibTrans" cxnId="{B2A9C0D5-FD1D-4309-80AB-42BF1FFB831D}">
      <dgm:prSet/>
      <dgm:spPr/>
      <dgm:t>
        <a:bodyPr/>
        <a:lstStyle/>
        <a:p>
          <a:endParaRPr lang="ru-RU"/>
        </a:p>
      </dgm:t>
    </dgm:pt>
    <dgm:pt modelId="{BD353B92-E0D4-42C6-86CD-65C93D872D5E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Распространение принципов работы ГБУЗ ОКБ и корпоративной культуры в медицинские учреждения Тверской области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37DA3E-07D8-4B49-8DF8-C52F7DC01BD8}" type="parTrans" cxnId="{30107DD3-80A2-4601-BB1C-F4B4B2FBAE79}">
      <dgm:prSet/>
      <dgm:spPr/>
      <dgm:t>
        <a:bodyPr/>
        <a:lstStyle/>
        <a:p>
          <a:endParaRPr lang="ru-RU"/>
        </a:p>
      </dgm:t>
    </dgm:pt>
    <dgm:pt modelId="{1927F8D6-4910-4116-92D0-00B41C391BA7}" type="sibTrans" cxnId="{30107DD3-80A2-4601-BB1C-F4B4B2FBAE79}">
      <dgm:prSet/>
      <dgm:spPr/>
      <dgm:t>
        <a:bodyPr/>
        <a:lstStyle/>
        <a:p>
          <a:endParaRPr lang="ru-RU"/>
        </a:p>
      </dgm:t>
    </dgm:pt>
    <dgm:pt modelId="{B147A604-D96C-4616-8D54-2993333F83D0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Повышение эффективности логистической схемы движения медицинских ресурсов и пациентов, снижение взаиморасчетов с другими регионами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C09CD52-18FF-48B1-88AB-EBC01411A9C6}" type="parTrans" cxnId="{0DC93E4F-2CEA-415E-A922-9DC88539450B}">
      <dgm:prSet/>
      <dgm:spPr/>
      <dgm:t>
        <a:bodyPr/>
        <a:lstStyle/>
        <a:p>
          <a:endParaRPr lang="ru-RU"/>
        </a:p>
      </dgm:t>
    </dgm:pt>
    <dgm:pt modelId="{99840385-D012-47DF-B20E-9588F67EB4D7}" type="sibTrans" cxnId="{0DC93E4F-2CEA-415E-A922-9DC88539450B}">
      <dgm:prSet/>
      <dgm:spPr/>
      <dgm:t>
        <a:bodyPr/>
        <a:lstStyle/>
        <a:p>
          <a:endParaRPr lang="ru-RU"/>
        </a:p>
      </dgm:t>
    </dgm:pt>
    <dgm:pt modelId="{09EB12A9-FAC0-4FAC-A0E8-5D0934D3B1D8}" type="pres">
      <dgm:prSet presAssocID="{58169AB6-9773-490B-ABB8-B7B89E4EBC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7F2C01-D08A-41FB-85AE-DD9D33FE6CAE}" type="pres">
      <dgm:prSet presAssocID="{A2EAE5E8-31D0-4F3A-87BE-C94D04367678}" presName="parentLin" presStyleCnt="0"/>
      <dgm:spPr/>
    </dgm:pt>
    <dgm:pt modelId="{88C0DBFD-0676-4F26-8EAE-65F623F556D2}" type="pres">
      <dgm:prSet presAssocID="{A2EAE5E8-31D0-4F3A-87BE-C94D0436767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67EB311-DDB3-4E74-8EC7-73BFF9264DE3}" type="pres">
      <dgm:prSet presAssocID="{A2EAE5E8-31D0-4F3A-87BE-C94D04367678}" presName="parentText" presStyleLbl="node1" presStyleIdx="0" presStyleCnt="3" custScaleX="120389" custLinFactNeighborX="-3824" custLinFactNeighborY="-26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7EE05E-B971-42FB-AA9F-FC85D84A39F0}" type="pres">
      <dgm:prSet presAssocID="{A2EAE5E8-31D0-4F3A-87BE-C94D04367678}" presName="negativeSpace" presStyleCnt="0"/>
      <dgm:spPr/>
    </dgm:pt>
    <dgm:pt modelId="{0509B9E7-B18A-459D-BBF0-4682CCADA880}" type="pres">
      <dgm:prSet presAssocID="{A2EAE5E8-31D0-4F3A-87BE-C94D04367678}" presName="childText" presStyleLbl="conFgAcc1" presStyleIdx="0" presStyleCnt="3" custScaleY="53210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7748581E-67AA-4F24-B966-8C879BC02BB9}" type="pres">
      <dgm:prSet presAssocID="{D4AFF263-A2E1-40A3-8AEF-AD220BA0FF54}" presName="spaceBetweenRectangles" presStyleCnt="0"/>
      <dgm:spPr/>
    </dgm:pt>
    <dgm:pt modelId="{ABFB44BC-A5BF-4816-BEEC-0E0151012BD5}" type="pres">
      <dgm:prSet presAssocID="{BD353B92-E0D4-42C6-86CD-65C93D872D5E}" presName="parentLin" presStyleCnt="0"/>
      <dgm:spPr/>
    </dgm:pt>
    <dgm:pt modelId="{E638709D-EB3A-4E77-9C6A-BC3CA45C5495}" type="pres">
      <dgm:prSet presAssocID="{BD353B92-E0D4-42C6-86CD-65C93D872D5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F8858E37-0821-4424-B958-A18E7C75A692}" type="pres">
      <dgm:prSet presAssocID="{BD353B92-E0D4-42C6-86CD-65C93D872D5E}" presName="parentText" presStyleLbl="node1" presStyleIdx="1" presStyleCnt="3" custScaleX="1190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B32AA4-D51D-4835-BAE8-5F194633E420}" type="pres">
      <dgm:prSet presAssocID="{BD353B92-E0D4-42C6-86CD-65C93D872D5E}" presName="negativeSpace" presStyleCnt="0"/>
      <dgm:spPr/>
    </dgm:pt>
    <dgm:pt modelId="{061F357A-CEBF-4379-8BA5-783FAB3B3B84}" type="pres">
      <dgm:prSet presAssocID="{BD353B92-E0D4-42C6-86CD-65C93D872D5E}" presName="childText" presStyleLbl="conFgAcc1" presStyleIdx="1" presStyleCnt="3" custScaleY="64457" custLinFactNeighborX="-208" custLinFactNeighborY="-3337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699E6D18-F3A0-4AB8-A394-F55813BFBF17}" type="pres">
      <dgm:prSet presAssocID="{1927F8D6-4910-4116-92D0-00B41C391BA7}" presName="spaceBetweenRectangles" presStyleCnt="0"/>
      <dgm:spPr/>
    </dgm:pt>
    <dgm:pt modelId="{C48B092F-45E7-45AE-8F7E-A32BCEBA97A0}" type="pres">
      <dgm:prSet presAssocID="{B147A604-D96C-4616-8D54-2993333F83D0}" presName="parentLin" presStyleCnt="0"/>
      <dgm:spPr/>
    </dgm:pt>
    <dgm:pt modelId="{25494CD7-A1C1-46F1-86A3-0874F87C9212}" type="pres">
      <dgm:prSet presAssocID="{B147A604-D96C-4616-8D54-2993333F83D0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CC2516E9-E131-417E-A48F-7FF4C43D6255}" type="pres">
      <dgm:prSet presAssocID="{B147A604-D96C-4616-8D54-2993333F83D0}" presName="parentText" presStyleLbl="node1" presStyleIdx="2" presStyleCnt="3" custScaleX="119420" custLinFactNeighborX="7032" custLinFactNeighborY="-39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3D41A-C1F0-47CB-AD35-B1ED8539753D}" type="pres">
      <dgm:prSet presAssocID="{B147A604-D96C-4616-8D54-2993333F83D0}" presName="negativeSpace" presStyleCnt="0"/>
      <dgm:spPr/>
    </dgm:pt>
    <dgm:pt modelId="{9BE5B4C1-BBBF-4055-8266-24C476C5B5BC}" type="pres">
      <dgm:prSet presAssocID="{B147A604-D96C-4616-8D54-2993333F83D0}" presName="childText" presStyleLbl="conFgAcc1" presStyleIdx="2" presStyleCnt="3" custScaleY="69134" custLinFactNeighborX="-208" custLinFactNeighborY="-58696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C2876B97-13B8-4E56-A261-76B68ED68C42}" type="presOf" srcId="{A2EAE5E8-31D0-4F3A-87BE-C94D04367678}" destId="{067EB311-DDB3-4E74-8EC7-73BFF9264DE3}" srcOrd="1" destOrd="0" presId="urn:microsoft.com/office/officeart/2005/8/layout/list1"/>
    <dgm:cxn modelId="{56744617-4105-4F95-AAC8-9B6676746E8A}" type="presOf" srcId="{BD353B92-E0D4-42C6-86CD-65C93D872D5E}" destId="{E638709D-EB3A-4E77-9C6A-BC3CA45C5495}" srcOrd="0" destOrd="0" presId="urn:microsoft.com/office/officeart/2005/8/layout/list1"/>
    <dgm:cxn modelId="{0DC93E4F-2CEA-415E-A922-9DC88539450B}" srcId="{58169AB6-9773-490B-ABB8-B7B89E4EBC6A}" destId="{B147A604-D96C-4616-8D54-2993333F83D0}" srcOrd="2" destOrd="0" parTransId="{6C09CD52-18FF-48B1-88AB-EBC01411A9C6}" sibTransId="{99840385-D012-47DF-B20E-9588F67EB4D7}"/>
    <dgm:cxn modelId="{397AFA0D-67DF-4B2B-ADD9-9D7E1DA8B9F9}" type="presOf" srcId="{B147A604-D96C-4616-8D54-2993333F83D0}" destId="{CC2516E9-E131-417E-A48F-7FF4C43D6255}" srcOrd="1" destOrd="0" presId="urn:microsoft.com/office/officeart/2005/8/layout/list1"/>
    <dgm:cxn modelId="{B2A9C0D5-FD1D-4309-80AB-42BF1FFB831D}" srcId="{58169AB6-9773-490B-ABB8-B7B89E4EBC6A}" destId="{A2EAE5E8-31D0-4F3A-87BE-C94D04367678}" srcOrd="0" destOrd="0" parTransId="{0C4DDE2E-81B0-4F04-9A3E-FE59CB9EC6FE}" sibTransId="{D4AFF263-A2E1-40A3-8AEF-AD220BA0FF54}"/>
    <dgm:cxn modelId="{30107DD3-80A2-4601-BB1C-F4B4B2FBAE79}" srcId="{58169AB6-9773-490B-ABB8-B7B89E4EBC6A}" destId="{BD353B92-E0D4-42C6-86CD-65C93D872D5E}" srcOrd="1" destOrd="0" parTransId="{A537DA3E-07D8-4B49-8DF8-C52F7DC01BD8}" sibTransId="{1927F8D6-4910-4116-92D0-00B41C391BA7}"/>
    <dgm:cxn modelId="{2D680F5B-7E79-43E7-AEF7-B6B9106A0AB8}" type="presOf" srcId="{BD353B92-E0D4-42C6-86CD-65C93D872D5E}" destId="{F8858E37-0821-4424-B958-A18E7C75A692}" srcOrd="1" destOrd="0" presId="urn:microsoft.com/office/officeart/2005/8/layout/list1"/>
    <dgm:cxn modelId="{3C92FA56-394E-4BD8-971D-65CF9E3CDB6B}" type="presOf" srcId="{B147A604-D96C-4616-8D54-2993333F83D0}" destId="{25494CD7-A1C1-46F1-86A3-0874F87C9212}" srcOrd="0" destOrd="0" presId="urn:microsoft.com/office/officeart/2005/8/layout/list1"/>
    <dgm:cxn modelId="{B88C3870-5CCF-430B-9AAB-AD629B7C766C}" type="presOf" srcId="{58169AB6-9773-490B-ABB8-B7B89E4EBC6A}" destId="{09EB12A9-FAC0-4FAC-A0E8-5D0934D3B1D8}" srcOrd="0" destOrd="0" presId="urn:microsoft.com/office/officeart/2005/8/layout/list1"/>
    <dgm:cxn modelId="{10C5A1D5-FF74-47A6-996A-99A786104E7C}" type="presOf" srcId="{A2EAE5E8-31D0-4F3A-87BE-C94D04367678}" destId="{88C0DBFD-0676-4F26-8EAE-65F623F556D2}" srcOrd="0" destOrd="0" presId="urn:microsoft.com/office/officeart/2005/8/layout/list1"/>
    <dgm:cxn modelId="{AFD7ECA5-49FE-4F21-B1C5-634463F42938}" type="presParOf" srcId="{09EB12A9-FAC0-4FAC-A0E8-5D0934D3B1D8}" destId="{217F2C01-D08A-41FB-85AE-DD9D33FE6CAE}" srcOrd="0" destOrd="0" presId="urn:microsoft.com/office/officeart/2005/8/layout/list1"/>
    <dgm:cxn modelId="{E157D660-3D1F-4980-B029-E2F06AF6707C}" type="presParOf" srcId="{217F2C01-D08A-41FB-85AE-DD9D33FE6CAE}" destId="{88C0DBFD-0676-4F26-8EAE-65F623F556D2}" srcOrd="0" destOrd="0" presId="urn:microsoft.com/office/officeart/2005/8/layout/list1"/>
    <dgm:cxn modelId="{B581FA00-3AF9-438C-B47D-AF5CF257674D}" type="presParOf" srcId="{217F2C01-D08A-41FB-85AE-DD9D33FE6CAE}" destId="{067EB311-DDB3-4E74-8EC7-73BFF9264DE3}" srcOrd="1" destOrd="0" presId="urn:microsoft.com/office/officeart/2005/8/layout/list1"/>
    <dgm:cxn modelId="{8187418F-D376-4E46-B41C-89C40ED57AC7}" type="presParOf" srcId="{09EB12A9-FAC0-4FAC-A0E8-5D0934D3B1D8}" destId="{B77EE05E-B971-42FB-AA9F-FC85D84A39F0}" srcOrd="1" destOrd="0" presId="urn:microsoft.com/office/officeart/2005/8/layout/list1"/>
    <dgm:cxn modelId="{D54D2D1B-6047-4A53-B6E1-4AFA784F805B}" type="presParOf" srcId="{09EB12A9-FAC0-4FAC-A0E8-5D0934D3B1D8}" destId="{0509B9E7-B18A-459D-BBF0-4682CCADA880}" srcOrd="2" destOrd="0" presId="urn:microsoft.com/office/officeart/2005/8/layout/list1"/>
    <dgm:cxn modelId="{CF91249D-566D-4FEA-B537-FBBAB6E39AC3}" type="presParOf" srcId="{09EB12A9-FAC0-4FAC-A0E8-5D0934D3B1D8}" destId="{7748581E-67AA-4F24-B966-8C879BC02BB9}" srcOrd="3" destOrd="0" presId="urn:microsoft.com/office/officeart/2005/8/layout/list1"/>
    <dgm:cxn modelId="{AE4DDEB9-1C83-4988-BE46-1D658F01D30E}" type="presParOf" srcId="{09EB12A9-FAC0-4FAC-A0E8-5D0934D3B1D8}" destId="{ABFB44BC-A5BF-4816-BEEC-0E0151012BD5}" srcOrd="4" destOrd="0" presId="urn:microsoft.com/office/officeart/2005/8/layout/list1"/>
    <dgm:cxn modelId="{76A46B6A-0BA7-4D1F-B99B-B998C6BB7530}" type="presParOf" srcId="{ABFB44BC-A5BF-4816-BEEC-0E0151012BD5}" destId="{E638709D-EB3A-4E77-9C6A-BC3CA45C5495}" srcOrd="0" destOrd="0" presId="urn:microsoft.com/office/officeart/2005/8/layout/list1"/>
    <dgm:cxn modelId="{96C1721A-CDB4-423D-AB27-FAD096F3F082}" type="presParOf" srcId="{ABFB44BC-A5BF-4816-BEEC-0E0151012BD5}" destId="{F8858E37-0821-4424-B958-A18E7C75A692}" srcOrd="1" destOrd="0" presId="urn:microsoft.com/office/officeart/2005/8/layout/list1"/>
    <dgm:cxn modelId="{CDA01F1F-8B47-4FB2-B2C5-801ECB28F43C}" type="presParOf" srcId="{09EB12A9-FAC0-4FAC-A0E8-5D0934D3B1D8}" destId="{69B32AA4-D51D-4835-BAE8-5F194633E420}" srcOrd="5" destOrd="0" presId="urn:microsoft.com/office/officeart/2005/8/layout/list1"/>
    <dgm:cxn modelId="{CFF36037-ED1A-4E1A-B514-DD17EE88DBC0}" type="presParOf" srcId="{09EB12A9-FAC0-4FAC-A0E8-5D0934D3B1D8}" destId="{061F357A-CEBF-4379-8BA5-783FAB3B3B84}" srcOrd="6" destOrd="0" presId="urn:microsoft.com/office/officeart/2005/8/layout/list1"/>
    <dgm:cxn modelId="{9A7E0F0C-4572-46F9-A883-9B898AC024C6}" type="presParOf" srcId="{09EB12A9-FAC0-4FAC-A0E8-5D0934D3B1D8}" destId="{699E6D18-F3A0-4AB8-A394-F55813BFBF17}" srcOrd="7" destOrd="0" presId="urn:microsoft.com/office/officeart/2005/8/layout/list1"/>
    <dgm:cxn modelId="{7EB69506-BEA7-4EE9-A3B9-AF6327E469F5}" type="presParOf" srcId="{09EB12A9-FAC0-4FAC-A0E8-5D0934D3B1D8}" destId="{C48B092F-45E7-45AE-8F7E-A32BCEBA97A0}" srcOrd="8" destOrd="0" presId="urn:microsoft.com/office/officeart/2005/8/layout/list1"/>
    <dgm:cxn modelId="{4A4609E0-9F14-43F1-BF1D-F6BB2C56073B}" type="presParOf" srcId="{C48B092F-45E7-45AE-8F7E-A32BCEBA97A0}" destId="{25494CD7-A1C1-46F1-86A3-0874F87C9212}" srcOrd="0" destOrd="0" presId="urn:microsoft.com/office/officeart/2005/8/layout/list1"/>
    <dgm:cxn modelId="{2494833E-29B4-4A81-A5DC-A821B8789CBC}" type="presParOf" srcId="{C48B092F-45E7-45AE-8F7E-A32BCEBA97A0}" destId="{CC2516E9-E131-417E-A48F-7FF4C43D6255}" srcOrd="1" destOrd="0" presId="urn:microsoft.com/office/officeart/2005/8/layout/list1"/>
    <dgm:cxn modelId="{D9C38583-7EA8-4CEC-B831-AA3C29ECDDAE}" type="presParOf" srcId="{09EB12A9-FAC0-4FAC-A0E8-5D0934D3B1D8}" destId="{AFE3D41A-C1F0-47CB-AD35-B1ED8539753D}" srcOrd="9" destOrd="0" presId="urn:microsoft.com/office/officeart/2005/8/layout/list1"/>
    <dgm:cxn modelId="{8D706BF1-2083-46C6-A623-16A1C9C4993C}" type="presParOf" srcId="{09EB12A9-FAC0-4FAC-A0E8-5D0934D3B1D8}" destId="{9BE5B4C1-BBBF-4055-8266-24C476C5B5BC}" srcOrd="10" destOrd="0" presId="urn:microsoft.com/office/officeart/2005/8/layout/list1"/>
  </dgm:cxnLst>
  <dgm:bg/>
  <dgm:whole>
    <a:ln>
      <a:solidFill>
        <a:schemeClr val="accent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69AB6-9773-490B-ABB8-B7B89E4EBC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EAE5E8-31D0-4F3A-87BE-C94D04367678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2020 гг. </a:t>
          </a:r>
        </a:p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г. Ржев.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C4DDE2E-81B0-4F04-9A3E-FE59CB9EC6FE}" type="parTrans" cxnId="{B2A9C0D5-FD1D-4309-80AB-42BF1FFB831D}">
      <dgm:prSet/>
      <dgm:spPr/>
      <dgm:t>
        <a:bodyPr/>
        <a:lstStyle/>
        <a:p>
          <a:endParaRPr lang="ru-RU"/>
        </a:p>
      </dgm:t>
    </dgm:pt>
    <dgm:pt modelId="{D4AFF263-A2E1-40A3-8AEF-AD220BA0FF54}" type="sibTrans" cxnId="{B2A9C0D5-FD1D-4309-80AB-42BF1FFB831D}">
      <dgm:prSet/>
      <dgm:spPr/>
      <dgm:t>
        <a:bodyPr/>
        <a:lstStyle/>
        <a:p>
          <a:endParaRPr lang="ru-RU"/>
        </a:p>
      </dgm:t>
    </dgm:pt>
    <dgm:pt modelId="{BD353B92-E0D4-42C6-86CD-65C93D872D5E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2021 гг.</a:t>
          </a:r>
        </a:p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г. Кимры.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37DA3E-07D8-4B49-8DF8-C52F7DC01BD8}" type="parTrans" cxnId="{30107DD3-80A2-4601-BB1C-F4B4B2FBAE79}">
      <dgm:prSet/>
      <dgm:spPr/>
      <dgm:t>
        <a:bodyPr/>
        <a:lstStyle/>
        <a:p>
          <a:endParaRPr lang="ru-RU"/>
        </a:p>
      </dgm:t>
    </dgm:pt>
    <dgm:pt modelId="{1927F8D6-4910-4116-92D0-00B41C391BA7}" type="sibTrans" cxnId="{30107DD3-80A2-4601-BB1C-F4B4B2FBAE79}">
      <dgm:prSet/>
      <dgm:spPr/>
      <dgm:t>
        <a:bodyPr/>
        <a:lstStyle/>
        <a:p>
          <a:endParaRPr lang="ru-RU"/>
        </a:p>
      </dgm:t>
    </dgm:pt>
    <dgm:pt modelId="{B147A604-D96C-4616-8D54-2993333F83D0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2022 – 2023 гг.</a:t>
          </a:r>
        </a:p>
        <a:p>
          <a:pPr algn="l"/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городах: Вышний Волочек, Конаково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C09CD52-18FF-48B1-88AB-EBC01411A9C6}" type="parTrans" cxnId="{0DC93E4F-2CEA-415E-A922-9DC88539450B}">
      <dgm:prSet/>
      <dgm:spPr/>
      <dgm:t>
        <a:bodyPr/>
        <a:lstStyle/>
        <a:p>
          <a:endParaRPr lang="ru-RU"/>
        </a:p>
      </dgm:t>
    </dgm:pt>
    <dgm:pt modelId="{99840385-D012-47DF-B20E-9588F67EB4D7}" type="sibTrans" cxnId="{0DC93E4F-2CEA-415E-A922-9DC88539450B}">
      <dgm:prSet/>
      <dgm:spPr/>
      <dgm:t>
        <a:bodyPr/>
        <a:lstStyle/>
        <a:p>
          <a:endParaRPr lang="ru-RU"/>
        </a:p>
      </dgm:t>
    </dgm:pt>
    <dgm:pt modelId="{09EB12A9-FAC0-4FAC-A0E8-5D0934D3B1D8}" type="pres">
      <dgm:prSet presAssocID="{58169AB6-9773-490B-ABB8-B7B89E4EBC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7F2C01-D08A-41FB-85AE-DD9D33FE6CAE}" type="pres">
      <dgm:prSet presAssocID="{A2EAE5E8-31D0-4F3A-87BE-C94D04367678}" presName="parentLin" presStyleCnt="0"/>
      <dgm:spPr/>
    </dgm:pt>
    <dgm:pt modelId="{88C0DBFD-0676-4F26-8EAE-65F623F556D2}" type="pres">
      <dgm:prSet presAssocID="{A2EAE5E8-31D0-4F3A-87BE-C94D0436767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67EB311-DDB3-4E74-8EC7-73BFF9264DE3}" type="pres">
      <dgm:prSet presAssocID="{A2EAE5E8-31D0-4F3A-87BE-C94D04367678}" presName="parentText" presStyleLbl="node1" presStyleIdx="0" presStyleCnt="3" custScaleX="120389" custLinFactNeighborX="-3824" custLinFactNeighborY="-26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7EE05E-B971-42FB-AA9F-FC85D84A39F0}" type="pres">
      <dgm:prSet presAssocID="{A2EAE5E8-31D0-4F3A-87BE-C94D04367678}" presName="negativeSpace" presStyleCnt="0"/>
      <dgm:spPr/>
    </dgm:pt>
    <dgm:pt modelId="{0509B9E7-B18A-459D-BBF0-4682CCADA880}" type="pres">
      <dgm:prSet presAssocID="{A2EAE5E8-31D0-4F3A-87BE-C94D04367678}" presName="childText" presStyleLbl="conFgAcc1" presStyleIdx="0" presStyleCnt="3" custScaleY="53210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7748581E-67AA-4F24-B966-8C879BC02BB9}" type="pres">
      <dgm:prSet presAssocID="{D4AFF263-A2E1-40A3-8AEF-AD220BA0FF54}" presName="spaceBetweenRectangles" presStyleCnt="0"/>
      <dgm:spPr/>
    </dgm:pt>
    <dgm:pt modelId="{ABFB44BC-A5BF-4816-BEEC-0E0151012BD5}" type="pres">
      <dgm:prSet presAssocID="{BD353B92-E0D4-42C6-86CD-65C93D872D5E}" presName="parentLin" presStyleCnt="0"/>
      <dgm:spPr/>
    </dgm:pt>
    <dgm:pt modelId="{E638709D-EB3A-4E77-9C6A-BC3CA45C5495}" type="pres">
      <dgm:prSet presAssocID="{BD353B92-E0D4-42C6-86CD-65C93D872D5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F8858E37-0821-4424-B958-A18E7C75A692}" type="pres">
      <dgm:prSet presAssocID="{BD353B92-E0D4-42C6-86CD-65C93D872D5E}" presName="parentText" presStyleLbl="node1" presStyleIdx="1" presStyleCnt="3" custScaleX="1190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B32AA4-D51D-4835-BAE8-5F194633E420}" type="pres">
      <dgm:prSet presAssocID="{BD353B92-E0D4-42C6-86CD-65C93D872D5E}" presName="negativeSpace" presStyleCnt="0"/>
      <dgm:spPr/>
    </dgm:pt>
    <dgm:pt modelId="{061F357A-CEBF-4379-8BA5-783FAB3B3B84}" type="pres">
      <dgm:prSet presAssocID="{BD353B92-E0D4-42C6-86CD-65C93D872D5E}" presName="childText" presStyleLbl="conFgAcc1" presStyleIdx="1" presStyleCnt="3" custScaleY="64457" custLinFactNeighborX="-208" custLinFactNeighborY="-3337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699E6D18-F3A0-4AB8-A394-F55813BFBF17}" type="pres">
      <dgm:prSet presAssocID="{1927F8D6-4910-4116-92D0-00B41C391BA7}" presName="spaceBetweenRectangles" presStyleCnt="0"/>
      <dgm:spPr/>
    </dgm:pt>
    <dgm:pt modelId="{C48B092F-45E7-45AE-8F7E-A32BCEBA97A0}" type="pres">
      <dgm:prSet presAssocID="{B147A604-D96C-4616-8D54-2993333F83D0}" presName="parentLin" presStyleCnt="0"/>
      <dgm:spPr/>
    </dgm:pt>
    <dgm:pt modelId="{25494CD7-A1C1-46F1-86A3-0874F87C9212}" type="pres">
      <dgm:prSet presAssocID="{B147A604-D96C-4616-8D54-2993333F83D0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CC2516E9-E131-417E-A48F-7FF4C43D6255}" type="pres">
      <dgm:prSet presAssocID="{B147A604-D96C-4616-8D54-2993333F83D0}" presName="parentText" presStyleLbl="node1" presStyleIdx="2" presStyleCnt="3" custScaleX="119420" custLinFactNeighborX="7032" custLinFactNeighborY="-39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3D41A-C1F0-47CB-AD35-B1ED8539753D}" type="pres">
      <dgm:prSet presAssocID="{B147A604-D96C-4616-8D54-2993333F83D0}" presName="negativeSpace" presStyleCnt="0"/>
      <dgm:spPr/>
    </dgm:pt>
    <dgm:pt modelId="{9BE5B4C1-BBBF-4055-8266-24C476C5B5BC}" type="pres">
      <dgm:prSet presAssocID="{B147A604-D96C-4616-8D54-2993333F83D0}" presName="childText" presStyleLbl="conFgAcc1" presStyleIdx="2" presStyleCnt="3" custScaleY="69134" custLinFactNeighborX="-208" custLinFactNeighborY="-58696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00CDBD9-A4CA-4B8A-A2B6-77DF3B95212A}" type="presOf" srcId="{BD353B92-E0D4-42C6-86CD-65C93D872D5E}" destId="{E638709D-EB3A-4E77-9C6A-BC3CA45C5495}" srcOrd="0" destOrd="0" presId="urn:microsoft.com/office/officeart/2005/8/layout/list1"/>
    <dgm:cxn modelId="{69701839-27A9-4F4C-80AE-2514828424EE}" type="presOf" srcId="{A2EAE5E8-31D0-4F3A-87BE-C94D04367678}" destId="{88C0DBFD-0676-4F26-8EAE-65F623F556D2}" srcOrd="0" destOrd="0" presId="urn:microsoft.com/office/officeart/2005/8/layout/list1"/>
    <dgm:cxn modelId="{0DC93E4F-2CEA-415E-A922-9DC88539450B}" srcId="{58169AB6-9773-490B-ABB8-B7B89E4EBC6A}" destId="{B147A604-D96C-4616-8D54-2993333F83D0}" srcOrd="2" destOrd="0" parTransId="{6C09CD52-18FF-48B1-88AB-EBC01411A9C6}" sibTransId="{99840385-D012-47DF-B20E-9588F67EB4D7}"/>
    <dgm:cxn modelId="{D96AE13B-B483-4DB6-8639-F73A6768444D}" type="presOf" srcId="{A2EAE5E8-31D0-4F3A-87BE-C94D04367678}" destId="{067EB311-DDB3-4E74-8EC7-73BFF9264DE3}" srcOrd="1" destOrd="0" presId="urn:microsoft.com/office/officeart/2005/8/layout/list1"/>
    <dgm:cxn modelId="{8FD1ABA0-7960-492A-B654-52C2A2274386}" type="presOf" srcId="{B147A604-D96C-4616-8D54-2993333F83D0}" destId="{CC2516E9-E131-417E-A48F-7FF4C43D6255}" srcOrd="1" destOrd="0" presId="urn:microsoft.com/office/officeart/2005/8/layout/list1"/>
    <dgm:cxn modelId="{B2A9C0D5-FD1D-4309-80AB-42BF1FFB831D}" srcId="{58169AB6-9773-490B-ABB8-B7B89E4EBC6A}" destId="{A2EAE5E8-31D0-4F3A-87BE-C94D04367678}" srcOrd="0" destOrd="0" parTransId="{0C4DDE2E-81B0-4F04-9A3E-FE59CB9EC6FE}" sibTransId="{D4AFF263-A2E1-40A3-8AEF-AD220BA0FF54}"/>
    <dgm:cxn modelId="{30107DD3-80A2-4601-BB1C-F4B4B2FBAE79}" srcId="{58169AB6-9773-490B-ABB8-B7B89E4EBC6A}" destId="{BD353B92-E0D4-42C6-86CD-65C93D872D5E}" srcOrd="1" destOrd="0" parTransId="{A537DA3E-07D8-4B49-8DF8-C52F7DC01BD8}" sibTransId="{1927F8D6-4910-4116-92D0-00B41C391BA7}"/>
    <dgm:cxn modelId="{F0CC09CF-EBA1-4C08-B5CE-D41720BD2942}" type="presOf" srcId="{58169AB6-9773-490B-ABB8-B7B89E4EBC6A}" destId="{09EB12A9-FAC0-4FAC-A0E8-5D0934D3B1D8}" srcOrd="0" destOrd="0" presId="urn:microsoft.com/office/officeart/2005/8/layout/list1"/>
    <dgm:cxn modelId="{EC6A70B3-EE5C-4107-9C1A-42C4613D31CC}" type="presOf" srcId="{B147A604-D96C-4616-8D54-2993333F83D0}" destId="{25494CD7-A1C1-46F1-86A3-0874F87C9212}" srcOrd="0" destOrd="0" presId="urn:microsoft.com/office/officeart/2005/8/layout/list1"/>
    <dgm:cxn modelId="{B40D9E45-4490-47A4-9088-55048FA0A091}" type="presOf" srcId="{BD353B92-E0D4-42C6-86CD-65C93D872D5E}" destId="{F8858E37-0821-4424-B958-A18E7C75A692}" srcOrd="1" destOrd="0" presId="urn:microsoft.com/office/officeart/2005/8/layout/list1"/>
    <dgm:cxn modelId="{991BFEAA-188E-47B3-B24C-B135193FD108}" type="presParOf" srcId="{09EB12A9-FAC0-4FAC-A0E8-5D0934D3B1D8}" destId="{217F2C01-D08A-41FB-85AE-DD9D33FE6CAE}" srcOrd="0" destOrd="0" presId="urn:microsoft.com/office/officeart/2005/8/layout/list1"/>
    <dgm:cxn modelId="{4E2CAFF3-A269-459C-9128-3A11457DD26F}" type="presParOf" srcId="{217F2C01-D08A-41FB-85AE-DD9D33FE6CAE}" destId="{88C0DBFD-0676-4F26-8EAE-65F623F556D2}" srcOrd="0" destOrd="0" presId="urn:microsoft.com/office/officeart/2005/8/layout/list1"/>
    <dgm:cxn modelId="{0A06DD07-16EF-4132-AAA1-BBDB2D5EE0DC}" type="presParOf" srcId="{217F2C01-D08A-41FB-85AE-DD9D33FE6CAE}" destId="{067EB311-DDB3-4E74-8EC7-73BFF9264DE3}" srcOrd="1" destOrd="0" presId="urn:microsoft.com/office/officeart/2005/8/layout/list1"/>
    <dgm:cxn modelId="{259C5430-82EA-4E88-9F64-270CB9E1C39C}" type="presParOf" srcId="{09EB12A9-FAC0-4FAC-A0E8-5D0934D3B1D8}" destId="{B77EE05E-B971-42FB-AA9F-FC85D84A39F0}" srcOrd="1" destOrd="0" presId="urn:microsoft.com/office/officeart/2005/8/layout/list1"/>
    <dgm:cxn modelId="{67B858C9-EF55-46C4-8531-62E849D44FDB}" type="presParOf" srcId="{09EB12A9-FAC0-4FAC-A0E8-5D0934D3B1D8}" destId="{0509B9E7-B18A-459D-BBF0-4682CCADA880}" srcOrd="2" destOrd="0" presId="urn:microsoft.com/office/officeart/2005/8/layout/list1"/>
    <dgm:cxn modelId="{8FA1A8C0-67DF-4942-884C-81E54A5D161D}" type="presParOf" srcId="{09EB12A9-FAC0-4FAC-A0E8-5D0934D3B1D8}" destId="{7748581E-67AA-4F24-B966-8C879BC02BB9}" srcOrd="3" destOrd="0" presId="urn:microsoft.com/office/officeart/2005/8/layout/list1"/>
    <dgm:cxn modelId="{B336EED4-4D98-4779-AD1A-19B6AF5F368D}" type="presParOf" srcId="{09EB12A9-FAC0-4FAC-A0E8-5D0934D3B1D8}" destId="{ABFB44BC-A5BF-4816-BEEC-0E0151012BD5}" srcOrd="4" destOrd="0" presId="urn:microsoft.com/office/officeart/2005/8/layout/list1"/>
    <dgm:cxn modelId="{DD942B95-3B0C-43AB-9989-F4A3D4BB260F}" type="presParOf" srcId="{ABFB44BC-A5BF-4816-BEEC-0E0151012BD5}" destId="{E638709D-EB3A-4E77-9C6A-BC3CA45C5495}" srcOrd="0" destOrd="0" presId="urn:microsoft.com/office/officeart/2005/8/layout/list1"/>
    <dgm:cxn modelId="{001CF6A9-9B91-435B-BD97-869BECBCCFA9}" type="presParOf" srcId="{ABFB44BC-A5BF-4816-BEEC-0E0151012BD5}" destId="{F8858E37-0821-4424-B958-A18E7C75A692}" srcOrd="1" destOrd="0" presId="urn:microsoft.com/office/officeart/2005/8/layout/list1"/>
    <dgm:cxn modelId="{33A80D37-8F07-4283-98CF-38CE53844031}" type="presParOf" srcId="{09EB12A9-FAC0-4FAC-A0E8-5D0934D3B1D8}" destId="{69B32AA4-D51D-4835-BAE8-5F194633E420}" srcOrd="5" destOrd="0" presId="urn:microsoft.com/office/officeart/2005/8/layout/list1"/>
    <dgm:cxn modelId="{BBB93A02-25AF-48E0-9BA8-66727FF15016}" type="presParOf" srcId="{09EB12A9-FAC0-4FAC-A0E8-5D0934D3B1D8}" destId="{061F357A-CEBF-4379-8BA5-783FAB3B3B84}" srcOrd="6" destOrd="0" presId="urn:microsoft.com/office/officeart/2005/8/layout/list1"/>
    <dgm:cxn modelId="{73D7B0E4-56EB-4F50-B284-5BA602A38606}" type="presParOf" srcId="{09EB12A9-FAC0-4FAC-A0E8-5D0934D3B1D8}" destId="{699E6D18-F3A0-4AB8-A394-F55813BFBF17}" srcOrd="7" destOrd="0" presId="urn:microsoft.com/office/officeart/2005/8/layout/list1"/>
    <dgm:cxn modelId="{651A891E-6F9B-4C4F-BF94-83246014B96B}" type="presParOf" srcId="{09EB12A9-FAC0-4FAC-A0E8-5D0934D3B1D8}" destId="{C48B092F-45E7-45AE-8F7E-A32BCEBA97A0}" srcOrd="8" destOrd="0" presId="urn:microsoft.com/office/officeart/2005/8/layout/list1"/>
    <dgm:cxn modelId="{776FC5D7-A8A8-45EF-9898-80A12A3727FC}" type="presParOf" srcId="{C48B092F-45E7-45AE-8F7E-A32BCEBA97A0}" destId="{25494CD7-A1C1-46F1-86A3-0874F87C9212}" srcOrd="0" destOrd="0" presId="urn:microsoft.com/office/officeart/2005/8/layout/list1"/>
    <dgm:cxn modelId="{23C8C97C-B3B1-4EAA-ABFA-157382ADBBEE}" type="presParOf" srcId="{C48B092F-45E7-45AE-8F7E-A32BCEBA97A0}" destId="{CC2516E9-E131-417E-A48F-7FF4C43D6255}" srcOrd="1" destOrd="0" presId="urn:microsoft.com/office/officeart/2005/8/layout/list1"/>
    <dgm:cxn modelId="{4F8D6ACF-712E-4613-9651-C577099F2BB0}" type="presParOf" srcId="{09EB12A9-FAC0-4FAC-A0E8-5D0934D3B1D8}" destId="{AFE3D41A-C1F0-47CB-AD35-B1ED8539753D}" srcOrd="9" destOrd="0" presId="urn:microsoft.com/office/officeart/2005/8/layout/list1"/>
    <dgm:cxn modelId="{53D3A4E9-DDC6-4D1A-82CD-AAA92AF46CA3}" type="presParOf" srcId="{09EB12A9-FAC0-4FAC-A0E8-5D0934D3B1D8}" destId="{9BE5B4C1-BBBF-4055-8266-24C476C5B5BC}" srcOrd="10" destOrd="0" presId="urn:microsoft.com/office/officeart/2005/8/layout/list1"/>
  </dgm:cxnLst>
  <dgm:bg/>
  <dgm:whole>
    <a:ln>
      <a:solidFill>
        <a:schemeClr val="accent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69AB6-9773-490B-ABB8-B7B89E4EBC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EAE5E8-31D0-4F3A-87BE-C94D04367678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2020 гг. </a:t>
          </a:r>
        </a:p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амбулаторных филиалов в г. Ржев, Вышний Волочек, Нелидово.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C4DDE2E-81B0-4F04-9A3E-FE59CB9EC6FE}" type="parTrans" cxnId="{B2A9C0D5-FD1D-4309-80AB-42BF1FFB831D}">
      <dgm:prSet/>
      <dgm:spPr/>
      <dgm:t>
        <a:bodyPr/>
        <a:lstStyle/>
        <a:p>
          <a:endParaRPr lang="ru-RU"/>
        </a:p>
      </dgm:t>
    </dgm:pt>
    <dgm:pt modelId="{D4AFF263-A2E1-40A3-8AEF-AD220BA0FF54}" type="sibTrans" cxnId="{B2A9C0D5-FD1D-4309-80AB-42BF1FFB831D}">
      <dgm:prSet/>
      <dgm:spPr/>
      <dgm:t>
        <a:bodyPr/>
        <a:lstStyle/>
        <a:p>
          <a:endParaRPr lang="ru-RU"/>
        </a:p>
      </dgm:t>
    </dgm:pt>
    <dgm:pt modelId="{BD353B92-E0D4-42C6-86CD-65C93D872D5E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2021 гг.</a:t>
          </a:r>
        </a:p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амбулаторных филиалов в г. Кимры, г. Бежецк.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37DA3E-07D8-4B49-8DF8-C52F7DC01BD8}" type="parTrans" cxnId="{30107DD3-80A2-4601-BB1C-F4B4B2FBAE79}">
      <dgm:prSet/>
      <dgm:spPr/>
      <dgm:t>
        <a:bodyPr/>
        <a:lstStyle/>
        <a:p>
          <a:endParaRPr lang="ru-RU"/>
        </a:p>
      </dgm:t>
    </dgm:pt>
    <dgm:pt modelId="{1927F8D6-4910-4116-92D0-00B41C391BA7}" type="sibTrans" cxnId="{30107DD3-80A2-4601-BB1C-F4B4B2FBAE79}">
      <dgm:prSet/>
      <dgm:spPr/>
      <dgm:t>
        <a:bodyPr/>
        <a:lstStyle/>
        <a:p>
          <a:endParaRPr lang="ru-RU"/>
        </a:p>
      </dgm:t>
    </dgm:pt>
    <dgm:pt modelId="{B147A604-D96C-4616-8D54-2993333F83D0}">
      <dgm:prSet phldrT="[Текст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2022 – 2023 гг.</a:t>
          </a:r>
        </a:p>
        <a:p>
          <a:pPr algn="l"/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амбулаторного филиала в городе Конаково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C09CD52-18FF-48B1-88AB-EBC01411A9C6}" type="parTrans" cxnId="{0DC93E4F-2CEA-415E-A922-9DC88539450B}">
      <dgm:prSet/>
      <dgm:spPr/>
      <dgm:t>
        <a:bodyPr/>
        <a:lstStyle/>
        <a:p>
          <a:endParaRPr lang="ru-RU"/>
        </a:p>
      </dgm:t>
    </dgm:pt>
    <dgm:pt modelId="{99840385-D012-47DF-B20E-9588F67EB4D7}" type="sibTrans" cxnId="{0DC93E4F-2CEA-415E-A922-9DC88539450B}">
      <dgm:prSet/>
      <dgm:spPr/>
      <dgm:t>
        <a:bodyPr/>
        <a:lstStyle/>
        <a:p>
          <a:endParaRPr lang="ru-RU"/>
        </a:p>
      </dgm:t>
    </dgm:pt>
    <dgm:pt modelId="{09EB12A9-FAC0-4FAC-A0E8-5D0934D3B1D8}" type="pres">
      <dgm:prSet presAssocID="{58169AB6-9773-490B-ABB8-B7B89E4EBC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7F2C01-D08A-41FB-85AE-DD9D33FE6CAE}" type="pres">
      <dgm:prSet presAssocID="{A2EAE5E8-31D0-4F3A-87BE-C94D04367678}" presName="parentLin" presStyleCnt="0"/>
      <dgm:spPr/>
    </dgm:pt>
    <dgm:pt modelId="{88C0DBFD-0676-4F26-8EAE-65F623F556D2}" type="pres">
      <dgm:prSet presAssocID="{A2EAE5E8-31D0-4F3A-87BE-C94D0436767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67EB311-DDB3-4E74-8EC7-73BFF9264DE3}" type="pres">
      <dgm:prSet presAssocID="{A2EAE5E8-31D0-4F3A-87BE-C94D04367678}" presName="parentText" presStyleLbl="node1" presStyleIdx="0" presStyleCnt="3" custScaleX="120389" custLinFactNeighborX="-3824" custLinFactNeighborY="-26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7EE05E-B971-42FB-AA9F-FC85D84A39F0}" type="pres">
      <dgm:prSet presAssocID="{A2EAE5E8-31D0-4F3A-87BE-C94D04367678}" presName="negativeSpace" presStyleCnt="0"/>
      <dgm:spPr/>
    </dgm:pt>
    <dgm:pt modelId="{0509B9E7-B18A-459D-BBF0-4682CCADA880}" type="pres">
      <dgm:prSet presAssocID="{A2EAE5E8-31D0-4F3A-87BE-C94D04367678}" presName="childText" presStyleLbl="conFgAcc1" presStyleIdx="0" presStyleCnt="3" custScaleY="53210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7748581E-67AA-4F24-B966-8C879BC02BB9}" type="pres">
      <dgm:prSet presAssocID="{D4AFF263-A2E1-40A3-8AEF-AD220BA0FF54}" presName="spaceBetweenRectangles" presStyleCnt="0"/>
      <dgm:spPr/>
    </dgm:pt>
    <dgm:pt modelId="{ABFB44BC-A5BF-4816-BEEC-0E0151012BD5}" type="pres">
      <dgm:prSet presAssocID="{BD353B92-E0D4-42C6-86CD-65C93D872D5E}" presName="parentLin" presStyleCnt="0"/>
      <dgm:spPr/>
    </dgm:pt>
    <dgm:pt modelId="{E638709D-EB3A-4E77-9C6A-BC3CA45C5495}" type="pres">
      <dgm:prSet presAssocID="{BD353B92-E0D4-42C6-86CD-65C93D872D5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F8858E37-0821-4424-B958-A18E7C75A692}" type="pres">
      <dgm:prSet presAssocID="{BD353B92-E0D4-42C6-86CD-65C93D872D5E}" presName="parentText" presStyleLbl="node1" presStyleIdx="1" presStyleCnt="3" custScaleX="1190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B32AA4-D51D-4835-BAE8-5F194633E420}" type="pres">
      <dgm:prSet presAssocID="{BD353B92-E0D4-42C6-86CD-65C93D872D5E}" presName="negativeSpace" presStyleCnt="0"/>
      <dgm:spPr/>
    </dgm:pt>
    <dgm:pt modelId="{061F357A-CEBF-4379-8BA5-783FAB3B3B84}" type="pres">
      <dgm:prSet presAssocID="{BD353B92-E0D4-42C6-86CD-65C93D872D5E}" presName="childText" presStyleLbl="conFgAcc1" presStyleIdx="1" presStyleCnt="3" custScaleY="64457" custLinFactNeighborX="-208" custLinFactNeighborY="-3337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699E6D18-F3A0-4AB8-A394-F55813BFBF17}" type="pres">
      <dgm:prSet presAssocID="{1927F8D6-4910-4116-92D0-00B41C391BA7}" presName="spaceBetweenRectangles" presStyleCnt="0"/>
      <dgm:spPr/>
    </dgm:pt>
    <dgm:pt modelId="{C48B092F-45E7-45AE-8F7E-A32BCEBA97A0}" type="pres">
      <dgm:prSet presAssocID="{B147A604-D96C-4616-8D54-2993333F83D0}" presName="parentLin" presStyleCnt="0"/>
      <dgm:spPr/>
    </dgm:pt>
    <dgm:pt modelId="{25494CD7-A1C1-46F1-86A3-0874F87C9212}" type="pres">
      <dgm:prSet presAssocID="{B147A604-D96C-4616-8D54-2993333F83D0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CC2516E9-E131-417E-A48F-7FF4C43D6255}" type="pres">
      <dgm:prSet presAssocID="{B147A604-D96C-4616-8D54-2993333F83D0}" presName="parentText" presStyleLbl="node1" presStyleIdx="2" presStyleCnt="3" custScaleX="119420" custLinFactNeighborX="7032" custLinFactNeighborY="-39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3D41A-C1F0-47CB-AD35-B1ED8539753D}" type="pres">
      <dgm:prSet presAssocID="{B147A604-D96C-4616-8D54-2993333F83D0}" presName="negativeSpace" presStyleCnt="0"/>
      <dgm:spPr/>
    </dgm:pt>
    <dgm:pt modelId="{9BE5B4C1-BBBF-4055-8266-24C476C5B5BC}" type="pres">
      <dgm:prSet presAssocID="{B147A604-D96C-4616-8D54-2993333F83D0}" presName="childText" presStyleLbl="conFgAcc1" presStyleIdx="2" presStyleCnt="3" custScaleY="69134" custLinFactNeighborX="-208" custLinFactNeighborY="-58696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0C6E65F-9518-40A2-BB7B-81F9D06A6BA7}" type="presOf" srcId="{BD353B92-E0D4-42C6-86CD-65C93D872D5E}" destId="{E638709D-EB3A-4E77-9C6A-BC3CA45C5495}" srcOrd="0" destOrd="0" presId="urn:microsoft.com/office/officeart/2005/8/layout/list1"/>
    <dgm:cxn modelId="{7A5302AF-830A-42CA-B1BD-13468AFD91FD}" type="presOf" srcId="{B147A604-D96C-4616-8D54-2993333F83D0}" destId="{25494CD7-A1C1-46F1-86A3-0874F87C9212}" srcOrd="0" destOrd="0" presId="urn:microsoft.com/office/officeart/2005/8/layout/list1"/>
    <dgm:cxn modelId="{0DC93E4F-2CEA-415E-A922-9DC88539450B}" srcId="{58169AB6-9773-490B-ABB8-B7B89E4EBC6A}" destId="{B147A604-D96C-4616-8D54-2993333F83D0}" srcOrd="2" destOrd="0" parTransId="{6C09CD52-18FF-48B1-88AB-EBC01411A9C6}" sibTransId="{99840385-D012-47DF-B20E-9588F67EB4D7}"/>
    <dgm:cxn modelId="{DF5E4463-E032-4097-A286-D7291A432BEC}" type="presOf" srcId="{58169AB6-9773-490B-ABB8-B7B89E4EBC6A}" destId="{09EB12A9-FAC0-4FAC-A0E8-5D0934D3B1D8}" srcOrd="0" destOrd="0" presId="urn:microsoft.com/office/officeart/2005/8/layout/list1"/>
    <dgm:cxn modelId="{6DB1DB9C-9B28-4CB9-BEE7-BBFFF444F3E7}" type="presOf" srcId="{A2EAE5E8-31D0-4F3A-87BE-C94D04367678}" destId="{067EB311-DDB3-4E74-8EC7-73BFF9264DE3}" srcOrd="1" destOrd="0" presId="urn:microsoft.com/office/officeart/2005/8/layout/list1"/>
    <dgm:cxn modelId="{B2A9C0D5-FD1D-4309-80AB-42BF1FFB831D}" srcId="{58169AB6-9773-490B-ABB8-B7B89E4EBC6A}" destId="{A2EAE5E8-31D0-4F3A-87BE-C94D04367678}" srcOrd="0" destOrd="0" parTransId="{0C4DDE2E-81B0-4F04-9A3E-FE59CB9EC6FE}" sibTransId="{D4AFF263-A2E1-40A3-8AEF-AD220BA0FF54}"/>
    <dgm:cxn modelId="{30107DD3-80A2-4601-BB1C-F4B4B2FBAE79}" srcId="{58169AB6-9773-490B-ABB8-B7B89E4EBC6A}" destId="{BD353B92-E0D4-42C6-86CD-65C93D872D5E}" srcOrd="1" destOrd="0" parTransId="{A537DA3E-07D8-4B49-8DF8-C52F7DC01BD8}" sibTransId="{1927F8D6-4910-4116-92D0-00B41C391BA7}"/>
    <dgm:cxn modelId="{F7180951-E890-4BBA-8800-DB1729CFC12C}" type="presOf" srcId="{A2EAE5E8-31D0-4F3A-87BE-C94D04367678}" destId="{88C0DBFD-0676-4F26-8EAE-65F623F556D2}" srcOrd="0" destOrd="0" presId="urn:microsoft.com/office/officeart/2005/8/layout/list1"/>
    <dgm:cxn modelId="{572801E5-F038-4566-86D6-F56F1BE6BE30}" type="presOf" srcId="{B147A604-D96C-4616-8D54-2993333F83D0}" destId="{CC2516E9-E131-417E-A48F-7FF4C43D6255}" srcOrd="1" destOrd="0" presId="urn:microsoft.com/office/officeart/2005/8/layout/list1"/>
    <dgm:cxn modelId="{1D10E10E-EA5C-4439-A3AF-B5A5830A7923}" type="presOf" srcId="{BD353B92-E0D4-42C6-86CD-65C93D872D5E}" destId="{F8858E37-0821-4424-B958-A18E7C75A692}" srcOrd="1" destOrd="0" presId="urn:microsoft.com/office/officeart/2005/8/layout/list1"/>
    <dgm:cxn modelId="{AEEA401C-3448-4AA4-B8E3-10DD5E0A03F7}" type="presParOf" srcId="{09EB12A9-FAC0-4FAC-A0E8-5D0934D3B1D8}" destId="{217F2C01-D08A-41FB-85AE-DD9D33FE6CAE}" srcOrd="0" destOrd="0" presId="urn:microsoft.com/office/officeart/2005/8/layout/list1"/>
    <dgm:cxn modelId="{1B3B2579-0AD6-47D7-A4AA-909ECBA995E4}" type="presParOf" srcId="{217F2C01-D08A-41FB-85AE-DD9D33FE6CAE}" destId="{88C0DBFD-0676-4F26-8EAE-65F623F556D2}" srcOrd="0" destOrd="0" presId="urn:microsoft.com/office/officeart/2005/8/layout/list1"/>
    <dgm:cxn modelId="{D07431E5-4F27-4C63-8763-A480846CC506}" type="presParOf" srcId="{217F2C01-D08A-41FB-85AE-DD9D33FE6CAE}" destId="{067EB311-DDB3-4E74-8EC7-73BFF9264DE3}" srcOrd="1" destOrd="0" presId="urn:microsoft.com/office/officeart/2005/8/layout/list1"/>
    <dgm:cxn modelId="{007F537B-1D73-4597-9E42-DCE08909DB5D}" type="presParOf" srcId="{09EB12A9-FAC0-4FAC-A0E8-5D0934D3B1D8}" destId="{B77EE05E-B971-42FB-AA9F-FC85D84A39F0}" srcOrd="1" destOrd="0" presId="urn:microsoft.com/office/officeart/2005/8/layout/list1"/>
    <dgm:cxn modelId="{E955F844-033A-41A4-8207-39762D8D5DC3}" type="presParOf" srcId="{09EB12A9-FAC0-4FAC-A0E8-5D0934D3B1D8}" destId="{0509B9E7-B18A-459D-BBF0-4682CCADA880}" srcOrd="2" destOrd="0" presId="urn:microsoft.com/office/officeart/2005/8/layout/list1"/>
    <dgm:cxn modelId="{3F281892-29DD-4072-A6ED-8C389E882ED6}" type="presParOf" srcId="{09EB12A9-FAC0-4FAC-A0E8-5D0934D3B1D8}" destId="{7748581E-67AA-4F24-B966-8C879BC02BB9}" srcOrd="3" destOrd="0" presId="urn:microsoft.com/office/officeart/2005/8/layout/list1"/>
    <dgm:cxn modelId="{89C6C248-0844-4175-8061-CE5EB596DE45}" type="presParOf" srcId="{09EB12A9-FAC0-4FAC-A0E8-5D0934D3B1D8}" destId="{ABFB44BC-A5BF-4816-BEEC-0E0151012BD5}" srcOrd="4" destOrd="0" presId="urn:microsoft.com/office/officeart/2005/8/layout/list1"/>
    <dgm:cxn modelId="{0C1B6953-AA43-4DCC-ADEE-30AB11B0FA77}" type="presParOf" srcId="{ABFB44BC-A5BF-4816-BEEC-0E0151012BD5}" destId="{E638709D-EB3A-4E77-9C6A-BC3CA45C5495}" srcOrd="0" destOrd="0" presId="urn:microsoft.com/office/officeart/2005/8/layout/list1"/>
    <dgm:cxn modelId="{B52F28AA-552F-421D-BB0C-4C0C38F4014E}" type="presParOf" srcId="{ABFB44BC-A5BF-4816-BEEC-0E0151012BD5}" destId="{F8858E37-0821-4424-B958-A18E7C75A692}" srcOrd="1" destOrd="0" presId="urn:microsoft.com/office/officeart/2005/8/layout/list1"/>
    <dgm:cxn modelId="{20DB1D99-85C2-4A44-AFE4-C1A8E201C890}" type="presParOf" srcId="{09EB12A9-FAC0-4FAC-A0E8-5D0934D3B1D8}" destId="{69B32AA4-D51D-4835-BAE8-5F194633E420}" srcOrd="5" destOrd="0" presId="urn:microsoft.com/office/officeart/2005/8/layout/list1"/>
    <dgm:cxn modelId="{B5A41478-8EC2-476D-9021-4AC67018086D}" type="presParOf" srcId="{09EB12A9-FAC0-4FAC-A0E8-5D0934D3B1D8}" destId="{061F357A-CEBF-4379-8BA5-783FAB3B3B84}" srcOrd="6" destOrd="0" presId="urn:microsoft.com/office/officeart/2005/8/layout/list1"/>
    <dgm:cxn modelId="{3FFAA046-6CBE-41F8-9795-2E88CBCF5AE0}" type="presParOf" srcId="{09EB12A9-FAC0-4FAC-A0E8-5D0934D3B1D8}" destId="{699E6D18-F3A0-4AB8-A394-F55813BFBF17}" srcOrd="7" destOrd="0" presId="urn:microsoft.com/office/officeart/2005/8/layout/list1"/>
    <dgm:cxn modelId="{2F289774-C2B0-484B-8167-59A39540C809}" type="presParOf" srcId="{09EB12A9-FAC0-4FAC-A0E8-5D0934D3B1D8}" destId="{C48B092F-45E7-45AE-8F7E-A32BCEBA97A0}" srcOrd="8" destOrd="0" presId="urn:microsoft.com/office/officeart/2005/8/layout/list1"/>
    <dgm:cxn modelId="{1FF9579B-955C-45D5-A8F9-F9B7D5B8C7BF}" type="presParOf" srcId="{C48B092F-45E7-45AE-8F7E-A32BCEBA97A0}" destId="{25494CD7-A1C1-46F1-86A3-0874F87C9212}" srcOrd="0" destOrd="0" presId="urn:microsoft.com/office/officeart/2005/8/layout/list1"/>
    <dgm:cxn modelId="{BE98614F-44D3-405A-84AC-855FB5955300}" type="presParOf" srcId="{C48B092F-45E7-45AE-8F7E-A32BCEBA97A0}" destId="{CC2516E9-E131-417E-A48F-7FF4C43D6255}" srcOrd="1" destOrd="0" presId="urn:microsoft.com/office/officeart/2005/8/layout/list1"/>
    <dgm:cxn modelId="{38B36334-81B9-41A8-A789-2E0F6D384CFB}" type="presParOf" srcId="{09EB12A9-FAC0-4FAC-A0E8-5D0934D3B1D8}" destId="{AFE3D41A-C1F0-47CB-AD35-B1ED8539753D}" srcOrd="9" destOrd="0" presId="urn:microsoft.com/office/officeart/2005/8/layout/list1"/>
    <dgm:cxn modelId="{F33FCE07-A1C8-4EE4-956B-8E6932326565}" type="presParOf" srcId="{09EB12A9-FAC0-4FAC-A0E8-5D0934D3B1D8}" destId="{9BE5B4C1-BBBF-4055-8266-24C476C5B5BC}" srcOrd="10" destOrd="0" presId="urn:microsoft.com/office/officeart/2005/8/layout/list1"/>
  </dgm:cxnLst>
  <dgm:bg/>
  <dgm:whole>
    <a:ln>
      <a:solidFill>
        <a:schemeClr val="accent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B9E7-B18A-459D-BBF0-4682CCADA880}">
      <dsp:nvSpPr>
        <dsp:cNvPr id="0" name=""/>
        <dsp:cNvSpPr/>
      </dsp:nvSpPr>
      <dsp:spPr>
        <a:xfrm>
          <a:off x="0" y="615639"/>
          <a:ext cx="7177088" cy="52294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EB311-DDB3-4E74-8EC7-73BFF9264DE3}">
      <dsp:nvSpPr>
        <dsp:cNvPr id="0" name=""/>
        <dsp:cNvSpPr/>
      </dsp:nvSpPr>
      <dsp:spPr>
        <a:xfrm>
          <a:off x="345131" y="9652"/>
          <a:ext cx="6048297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Повышение доступности и качества специализированной медицинской помощи для населения отдаленных районов Тверской области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32" y="65853"/>
        <a:ext cx="5935895" cy="1038878"/>
      </dsp:txXfrm>
    </dsp:sp>
    <dsp:sp modelId="{061F357A-CEBF-4379-8BA5-783FAB3B3B84}">
      <dsp:nvSpPr>
        <dsp:cNvPr id="0" name=""/>
        <dsp:cNvSpPr/>
      </dsp:nvSpPr>
      <dsp:spPr>
        <a:xfrm>
          <a:off x="0" y="1854548"/>
          <a:ext cx="7177088" cy="63348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58E37-0821-4424-B958-A18E7C75A692}">
      <dsp:nvSpPr>
        <dsp:cNvPr id="0" name=""/>
        <dsp:cNvSpPr/>
      </dsp:nvSpPr>
      <dsp:spPr>
        <a:xfrm>
          <a:off x="358854" y="1349187"/>
          <a:ext cx="598273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Распространение принципов работы ГБУЗ ОКБ и корпоративной культуры в медицинские учреждения Тверской области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5055" y="1405388"/>
        <a:ext cx="5870332" cy="1038878"/>
      </dsp:txXfrm>
    </dsp:sp>
    <dsp:sp modelId="{9BE5B4C1-BBBF-4055-8266-24C476C5B5BC}">
      <dsp:nvSpPr>
        <dsp:cNvPr id="0" name=""/>
        <dsp:cNvSpPr/>
      </dsp:nvSpPr>
      <dsp:spPr>
        <a:xfrm>
          <a:off x="0" y="3006673"/>
          <a:ext cx="7177088" cy="67944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16E9-E131-417E-A48F-7FF4C43D6255}">
      <dsp:nvSpPr>
        <dsp:cNvPr id="0" name=""/>
        <dsp:cNvSpPr/>
      </dsp:nvSpPr>
      <dsp:spPr>
        <a:xfrm>
          <a:off x="384089" y="2723608"/>
          <a:ext cx="599961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Повышение эффективности логистической схемы движения медицинских ресурсов и пациентов, снижение взаиморасчетов с другими регионами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0290" y="2779809"/>
        <a:ext cx="5887212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B9E7-B18A-459D-BBF0-4682CCADA880}">
      <dsp:nvSpPr>
        <dsp:cNvPr id="0" name=""/>
        <dsp:cNvSpPr/>
      </dsp:nvSpPr>
      <dsp:spPr>
        <a:xfrm>
          <a:off x="0" y="615639"/>
          <a:ext cx="7177088" cy="52294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EB311-DDB3-4E74-8EC7-73BFF9264DE3}">
      <dsp:nvSpPr>
        <dsp:cNvPr id="0" name=""/>
        <dsp:cNvSpPr/>
      </dsp:nvSpPr>
      <dsp:spPr>
        <a:xfrm>
          <a:off x="345131" y="9652"/>
          <a:ext cx="6048297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2020 гг.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г. Ржев.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32" y="65853"/>
        <a:ext cx="5935895" cy="1038878"/>
      </dsp:txXfrm>
    </dsp:sp>
    <dsp:sp modelId="{061F357A-CEBF-4379-8BA5-783FAB3B3B84}">
      <dsp:nvSpPr>
        <dsp:cNvPr id="0" name=""/>
        <dsp:cNvSpPr/>
      </dsp:nvSpPr>
      <dsp:spPr>
        <a:xfrm>
          <a:off x="0" y="1854548"/>
          <a:ext cx="7177088" cy="63348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58E37-0821-4424-B958-A18E7C75A692}">
      <dsp:nvSpPr>
        <dsp:cNvPr id="0" name=""/>
        <dsp:cNvSpPr/>
      </dsp:nvSpPr>
      <dsp:spPr>
        <a:xfrm>
          <a:off x="358854" y="1349187"/>
          <a:ext cx="598273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2021 гг.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г. Кимры.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5055" y="1405388"/>
        <a:ext cx="5870332" cy="1038878"/>
      </dsp:txXfrm>
    </dsp:sp>
    <dsp:sp modelId="{9BE5B4C1-BBBF-4055-8266-24C476C5B5BC}">
      <dsp:nvSpPr>
        <dsp:cNvPr id="0" name=""/>
        <dsp:cNvSpPr/>
      </dsp:nvSpPr>
      <dsp:spPr>
        <a:xfrm>
          <a:off x="0" y="3006673"/>
          <a:ext cx="7177088" cy="67944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16E9-E131-417E-A48F-7FF4C43D6255}">
      <dsp:nvSpPr>
        <dsp:cNvPr id="0" name=""/>
        <dsp:cNvSpPr/>
      </dsp:nvSpPr>
      <dsp:spPr>
        <a:xfrm>
          <a:off x="384089" y="2723608"/>
          <a:ext cx="599961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2022 – 2023 гг.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филиала Регионального сосудистого центра в городах: Вышний Волочек, Конаково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0290" y="2779809"/>
        <a:ext cx="5887212" cy="1038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B9E7-B18A-459D-BBF0-4682CCADA880}">
      <dsp:nvSpPr>
        <dsp:cNvPr id="0" name=""/>
        <dsp:cNvSpPr/>
      </dsp:nvSpPr>
      <dsp:spPr>
        <a:xfrm>
          <a:off x="0" y="615639"/>
          <a:ext cx="7177088" cy="52294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EB311-DDB3-4E74-8EC7-73BFF9264DE3}">
      <dsp:nvSpPr>
        <dsp:cNvPr id="0" name=""/>
        <dsp:cNvSpPr/>
      </dsp:nvSpPr>
      <dsp:spPr>
        <a:xfrm>
          <a:off x="345131" y="9652"/>
          <a:ext cx="6048297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2020 гг.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амбулаторных филиалов в г. Ржев, Вышний Волочек, Нелидово.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32" y="65853"/>
        <a:ext cx="5935895" cy="1038878"/>
      </dsp:txXfrm>
    </dsp:sp>
    <dsp:sp modelId="{061F357A-CEBF-4379-8BA5-783FAB3B3B84}">
      <dsp:nvSpPr>
        <dsp:cNvPr id="0" name=""/>
        <dsp:cNvSpPr/>
      </dsp:nvSpPr>
      <dsp:spPr>
        <a:xfrm>
          <a:off x="0" y="1854548"/>
          <a:ext cx="7177088" cy="63348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58E37-0821-4424-B958-A18E7C75A692}">
      <dsp:nvSpPr>
        <dsp:cNvPr id="0" name=""/>
        <dsp:cNvSpPr/>
      </dsp:nvSpPr>
      <dsp:spPr>
        <a:xfrm>
          <a:off x="358854" y="1349187"/>
          <a:ext cx="598273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2021 гг.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амбулаторных филиалов в г. Кимры, г. Бежецк.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5055" y="1405388"/>
        <a:ext cx="5870332" cy="1038878"/>
      </dsp:txXfrm>
    </dsp:sp>
    <dsp:sp modelId="{9BE5B4C1-BBBF-4055-8266-24C476C5B5BC}">
      <dsp:nvSpPr>
        <dsp:cNvPr id="0" name=""/>
        <dsp:cNvSpPr/>
      </dsp:nvSpPr>
      <dsp:spPr>
        <a:xfrm>
          <a:off x="0" y="3006673"/>
          <a:ext cx="7177088" cy="67944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16E9-E131-417E-A48F-7FF4C43D6255}">
      <dsp:nvSpPr>
        <dsp:cNvPr id="0" name=""/>
        <dsp:cNvSpPr/>
      </dsp:nvSpPr>
      <dsp:spPr>
        <a:xfrm>
          <a:off x="384089" y="2723608"/>
          <a:ext cx="5999614" cy="11512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94" tIns="0" rIns="1898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2022 – 2023 гг.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Открытие амбулаторного филиала в городе Конаково</a:t>
          </a:r>
          <a:endParaRPr lang="ru-RU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0290" y="2779809"/>
        <a:ext cx="5887212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E4C75-322B-4A34-9AC8-F022EC3D3CF3}" type="datetimeFigureOut">
              <a:rPr lang="ru-RU" smtClean="0"/>
              <a:pPr/>
              <a:t>23.10.2019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F68F9-52D6-403C-9FD7-EE7CACE893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5982" y="9449911"/>
            <a:ext cx="2970927" cy="49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C4816025-2375-4D24-97C2-8AB49BF6A45D}" type="slidenum">
              <a:rPr kumimoji="0" lang="ru-RU" altLang="ru-RU" sz="1200">
                <a:latin typeface="Arial" pitchFamily="34" charset="0"/>
              </a:rPr>
              <a:pPr algn="r" eaLnBrk="1" hangingPunct="1"/>
              <a:t>1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8" y="746125"/>
            <a:ext cx="662940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24581" name="Верхний колонтитул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1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F68F9-52D6-403C-9FD7-EE7CACE8931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17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DC0-5A3B-4697-9B78-A05244A29EE5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56DD-C56D-448E-9214-87F661639521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968-978C-42C0-9D8E-5659629B79F9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2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9AFA-C98B-4ED8-8A80-490005149628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2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F6C2-0569-489F-9740-CB9A045CD361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5F48-74FB-404E-8733-C4724C84FFD6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7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DBE2-E64F-4DFF-9877-2B40028E79E6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AB74-7B5C-4E4F-A86D-E961B8181F65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C64C-58C9-4E78-8267-06CC40BB1A85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5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08E8-8D50-4D17-8E5B-B3E4911E0E4F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44CA-D79F-44EB-9C48-5C9494CD3422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E5C6-69C4-4987-B976-9030450A7F32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169A-E183-4E6D-9096-A95F7E2848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0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ep_zdrav@tverreg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61"/>
          <p:cNvSpPr txBox="1">
            <a:spLocks/>
          </p:cNvSpPr>
          <p:nvPr/>
        </p:nvSpPr>
        <p:spPr bwMode="auto">
          <a:xfrm>
            <a:off x="827088" y="2301478"/>
            <a:ext cx="7561262" cy="87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 eaLnBrk="1" hangingPunct="1"/>
            <a:endParaRPr kumimoji="0" lang="ru-RU" altLang="ru-RU" sz="26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1000100" y="357172"/>
            <a:ext cx="7804178" cy="411956"/>
          </a:xfrm>
          <a:prstGeom prst="rect">
            <a:avLst/>
          </a:prstGeom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ru-RU" alt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ЗДРАВООХРАНЕНИЯ </a:t>
            </a:r>
          </a:p>
          <a:p>
            <a:pPr eaLnBrk="1" hangingPunct="1">
              <a:defRPr/>
            </a:pPr>
            <a:r>
              <a:rPr kumimoji="0" lang="ru-RU" alt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endParaRPr kumimoji="0" lang="ru-RU" altLang="ru-RU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250825" y="4500576"/>
            <a:ext cx="8642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>
              <a:defRPr/>
            </a:pPr>
            <a:r>
              <a:rPr kumimoji="0"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23 октября </a:t>
            </a:r>
            <a:r>
              <a:rPr kumimoji="0"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 года </a:t>
            </a:r>
          </a:p>
        </p:txBody>
      </p:sp>
      <p:sp>
        <p:nvSpPr>
          <p:cNvPr id="2053" name="Shape 61"/>
          <p:cNvSpPr txBox="1">
            <a:spLocks/>
          </p:cNvSpPr>
          <p:nvPr/>
        </p:nvSpPr>
        <p:spPr bwMode="auto">
          <a:xfrm>
            <a:off x="785818" y="857238"/>
            <a:ext cx="8215338" cy="248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/>
            <a:r>
              <a:rPr lang="ru-RU" altLang="ru-RU" sz="3200" b="1" dirty="0" smtClean="0">
                <a:latin typeface="Times New Roman" pitchFamily="18" charset="0"/>
                <a:sym typeface="Arial" pitchFamily="34" charset="0"/>
              </a:rPr>
              <a:t>О </a:t>
            </a:r>
            <a:r>
              <a:rPr lang="ru-RU" altLang="ru-RU" sz="3200" b="1" dirty="0" smtClean="0">
                <a:latin typeface="Times New Roman" pitchFamily="18" charset="0"/>
                <a:sym typeface="Arial" pitchFamily="34" charset="0"/>
              </a:rPr>
              <a:t>повышении доступности специализированной </a:t>
            </a:r>
            <a:r>
              <a:rPr lang="ru-RU" altLang="ru-RU" sz="3200" b="1" dirty="0" smtClean="0">
                <a:latin typeface="Times New Roman" pitchFamily="18" charset="0"/>
                <a:sym typeface="Arial" pitchFamily="34" charset="0"/>
              </a:rPr>
              <a:t>помощи </a:t>
            </a:r>
            <a:r>
              <a:rPr lang="ru-RU" altLang="ru-RU" sz="3200" b="1" dirty="0" smtClean="0">
                <a:latin typeface="Times New Roman" pitchFamily="18" charset="0"/>
                <a:sym typeface="Arial" pitchFamily="34" charset="0"/>
              </a:rPr>
              <a:t>в муниципальных образованиях Тверской области</a:t>
            </a:r>
            <a:endParaRPr lang="ru-RU" altLang="ru-RU" sz="3200" b="1" dirty="0" smtClean="0">
              <a:latin typeface="Times New Roman" pitchFamily="18" charset="0"/>
              <a:sym typeface="Arial" pitchFamily="34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2844" y="7142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Содержимое 2"/>
          <p:cNvSpPr>
            <a:spLocks noGrp="1"/>
          </p:cNvSpPr>
          <p:nvPr>
            <p:ph idx="1"/>
          </p:nvPr>
        </p:nvSpPr>
        <p:spPr>
          <a:xfrm>
            <a:off x="1000125" y="1000124"/>
            <a:ext cx="7686675" cy="3443833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buFont typeface="Arial" pitchFamily="34" charset="0"/>
              <a:buNone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Обеспечение 100% </a:t>
            </a:r>
            <a:r>
              <a:rPr lang="ru-RU" altLang="ru-RU" sz="1800" b="1" dirty="0" err="1" smtClean="0">
                <a:latin typeface="Times New Roman" pitchFamily="18" charset="0"/>
                <a:cs typeface="Times New Roman" pitchFamily="18" charset="0"/>
              </a:rPr>
              <a:t>пренатальной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 диагностики беременных женщин;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Снижение количества умерших новорожденных с врожденными пороками развития за счет повышения качества </a:t>
            </a:r>
            <a:r>
              <a:rPr lang="ru-RU" altLang="ru-RU" sz="1800" b="1" dirty="0" err="1" smtClean="0">
                <a:latin typeface="Times New Roman" pitchFamily="18" charset="0"/>
                <a:cs typeface="Times New Roman" pitchFamily="18" charset="0"/>
              </a:rPr>
              <a:t>пренатальной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 диагностики;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Своевременная диагностика пороков развития плода с последующей элиминацией или хирургической коррекцией</a:t>
            </a:r>
          </a:p>
          <a:p>
            <a:pPr algn="just" eaLnBrk="1" hangingPunct="1">
              <a:buFont typeface="Arial" pitchFamily="34" charset="0"/>
              <a:buNone/>
            </a:pPr>
            <a:endParaRPr lang="ru-RU" alt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itchFamily="34" charset="0"/>
              <a:buNone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Способ решения: </a:t>
            </a:r>
            <a:endParaRPr lang="ru-RU" alt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Создание сети амбулаторных филиалов ГБУЗ «ОКПЦ им Е.М. </a:t>
            </a: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акуниной», осуществляющих </a:t>
            </a:r>
            <a:r>
              <a:rPr lang="ru-RU" altLang="ru-RU" sz="1800" dirty="0" err="1" smtClean="0">
                <a:latin typeface="Times New Roman" pitchFamily="18" charset="0"/>
                <a:cs typeface="Times New Roman" pitchFamily="18" charset="0"/>
              </a:rPr>
              <a:t>пренатальную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ультразвуковую диагностику;</a:t>
            </a:r>
            <a:endParaRPr lang="ru-RU" altLang="ru-RU" sz="1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Создание на базе центральных районных больниц отделений, осуществляющих </a:t>
            </a:r>
            <a:r>
              <a:rPr lang="ru-RU" altLang="ru-RU" sz="1800" dirty="0" err="1" smtClean="0">
                <a:latin typeface="Times New Roman" pitchFamily="18" charset="0"/>
                <a:cs typeface="Times New Roman" pitchFamily="18" charset="0"/>
              </a:rPr>
              <a:t>эндоваскулярные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методы диагностики и лечения;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Функционирование данных отделений как филиалов ГБУЗ ТО «ОКБ»;</a:t>
            </a:r>
          </a:p>
          <a:p>
            <a:pPr marL="0" indent="0" algn="just" eaLnBrk="1" hangingPunct="1">
              <a:buNone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9928B04E-6945-420E-B7C0-FFD6C849CD05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4313" y="106363"/>
            <a:ext cx="7254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1071563" y="195263"/>
            <a:ext cx="7615237" cy="64829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 по </a:t>
            </a:r>
            <a:r>
              <a:rPr lang="ru-RU" sz="2000" b="1" cap="all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РАСШИРЕНИю</a:t>
            </a:r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СЕТИ ФИЛИАЛОВ ОКПЦ им Е.М. БАКУНИНОЙ</a:t>
            </a:r>
            <a:endParaRPr 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reeform 324"/>
          <p:cNvSpPr>
            <a:spLocks/>
          </p:cNvSpPr>
          <p:nvPr/>
        </p:nvSpPr>
        <p:spPr bwMode="auto">
          <a:xfrm>
            <a:off x="7090176" y="2681290"/>
            <a:ext cx="616744" cy="890588"/>
          </a:xfrm>
          <a:custGeom>
            <a:avLst/>
            <a:gdLst>
              <a:gd name="T0" fmla="*/ 67 w 9080"/>
              <a:gd name="T1" fmla="*/ 6330 h 14053"/>
              <a:gd name="T2" fmla="*/ 280 w 9080"/>
              <a:gd name="T3" fmla="*/ 6826 h 14053"/>
              <a:gd name="T4" fmla="*/ 499 w 9080"/>
              <a:gd name="T5" fmla="*/ 6795 h 14053"/>
              <a:gd name="T6" fmla="*/ 824 w 9080"/>
              <a:gd name="T7" fmla="*/ 6953 h 14053"/>
              <a:gd name="T8" fmla="*/ 1242 w 9080"/>
              <a:gd name="T9" fmla="*/ 7220 h 14053"/>
              <a:gd name="T10" fmla="*/ 1351 w 9080"/>
              <a:gd name="T11" fmla="*/ 7585 h 14053"/>
              <a:gd name="T12" fmla="*/ 1545 w 9080"/>
              <a:gd name="T13" fmla="*/ 8175 h 14053"/>
              <a:gd name="T14" fmla="*/ 1632 w 9080"/>
              <a:gd name="T15" fmla="*/ 8850 h 14053"/>
              <a:gd name="T16" fmla="*/ 2171 w 9080"/>
              <a:gd name="T17" fmla="*/ 10053 h 14053"/>
              <a:gd name="T18" fmla="*/ 2866 w 9080"/>
              <a:gd name="T19" fmla="*/ 10459 h 14053"/>
              <a:gd name="T20" fmla="*/ 3531 w 9080"/>
              <a:gd name="T21" fmla="*/ 10878 h 14053"/>
              <a:gd name="T22" fmla="*/ 4309 w 9080"/>
              <a:gd name="T23" fmla="*/ 10960 h 14053"/>
              <a:gd name="T24" fmla="*/ 4802 w 9080"/>
              <a:gd name="T25" fmla="*/ 11452 h 14053"/>
              <a:gd name="T26" fmla="*/ 4922 w 9080"/>
              <a:gd name="T27" fmla="*/ 13599 h 14053"/>
              <a:gd name="T28" fmla="*/ 5647 w 9080"/>
              <a:gd name="T29" fmla="*/ 13642 h 14053"/>
              <a:gd name="T30" fmla="*/ 5992 w 9080"/>
              <a:gd name="T31" fmla="*/ 13799 h 14053"/>
              <a:gd name="T32" fmla="*/ 6696 w 9080"/>
              <a:gd name="T33" fmla="*/ 13605 h 14053"/>
              <a:gd name="T34" fmla="*/ 7705 w 9080"/>
              <a:gd name="T35" fmla="*/ 13542 h 14053"/>
              <a:gd name="T36" fmla="*/ 7877 w 9080"/>
              <a:gd name="T37" fmla="*/ 12805 h 14053"/>
              <a:gd name="T38" fmla="*/ 7629 w 9080"/>
              <a:gd name="T39" fmla="*/ 12389 h 14053"/>
              <a:gd name="T40" fmla="*/ 7267 w 9080"/>
              <a:gd name="T41" fmla="*/ 12287 h 14053"/>
              <a:gd name="T42" fmla="*/ 6502 w 9080"/>
              <a:gd name="T43" fmla="*/ 12498 h 14053"/>
              <a:gd name="T44" fmla="*/ 6847 w 9080"/>
              <a:gd name="T45" fmla="*/ 11825 h 14053"/>
              <a:gd name="T46" fmla="*/ 6361 w 9080"/>
              <a:gd name="T47" fmla="*/ 11652 h 14053"/>
              <a:gd name="T48" fmla="*/ 6516 w 9080"/>
              <a:gd name="T49" fmla="*/ 11108 h 14053"/>
              <a:gd name="T50" fmla="*/ 7222 w 9080"/>
              <a:gd name="T51" fmla="*/ 10821 h 14053"/>
              <a:gd name="T52" fmla="*/ 7305 w 9080"/>
              <a:gd name="T53" fmla="*/ 10161 h 14053"/>
              <a:gd name="T54" fmla="*/ 7299 w 9080"/>
              <a:gd name="T55" fmla="*/ 9379 h 14053"/>
              <a:gd name="T56" fmla="*/ 6838 w 9080"/>
              <a:gd name="T57" fmla="*/ 9343 h 14053"/>
              <a:gd name="T58" fmla="*/ 6891 w 9080"/>
              <a:gd name="T59" fmla="*/ 8986 h 14053"/>
              <a:gd name="T60" fmla="*/ 7700 w 9080"/>
              <a:gd name="T61" fmla="*/ 8740 h 14053"/>
              <a:gd name="T62" fmla="*/ 7947 w 9080"/>
              <a:gd name="T63" fmla="*/ 8115 h 14053"/>
              <a:gd name="T64" fmla="*/ 7965 w 9080"/>
              <a:gd name="T65" fmla="*/ 7869 h 14053"/>
              <a:gd name="T66" fmla="*/ 8128 w 9080"/>
              <a:gd name="T67" fmla="*/ 7540 h 14053"/>
              <a:gd name="T68" fmla="*/ 8150 w 9080"/>
              <a:gd name="T69" fmla="*/ 7029 h 14053"/>
              <a:gd name="T70" fmla="*/ 7857 w 9080"/>
              <a:gd name="T71" fmla="*/ 6629 h 14053"/>
              <a:gd name="T72" fmla="*/ 7716 w 9080"/>
              <a:gd name="T73" fmla="*/ 6570 h 14053"/>
              <a:gd name="T74" fmla="*/ 8101 w 9080"/>
              <a:gd name="T75" fmla="*/ 6315 h 14053"/>
              <a:gd name="T76" fmla="*/ 8061 w 9080"/>
              <a:gd name="T77" fmla="*/ 5909 h 14053"/>
              <a:gd name="T78" fmla="*/ 7687 w 9080"/>
              <a:gd name="T79" fmla="*/ 5758 h 14053"/>
              <a:gd name="T80" fmla="*/ 7575 w 9080"/>
              <a:gd name="T81" fmla="*/ 5422 h 14053"/>
              <a:gd name="T82" fmla="*/ 7570 w 9080"/>
              <a:gd name="T83" fmla="*/ 5033 h 14053"/>
              <a:gd name="T84" fmla="*/ 7090 w 9080"/>
              <a:gd name="T85" fmla="*/ 4531 h 14053"/>
              <a:gd name="T86" fmla="*/ 7166 w 9080"/>
              <a:gd name="T87" fmla="*/ 3172 h 14053"/>
              <a:gd name="T88" fmla="*/ 7852 w 9080"/>
              <a:gd name="T89" fmla="*/ 3021 h 14053"/>
              <a:gd name="T90" fmla="*/ 8410 w 9080"/>
              <a:gd name="T91" fmla="*/ 2524 h 14053"/>
              <a:gd name="T92" fmla="*/ 8836 w 9080"/>
              <a:gd name="T93" fmla="*/ 2318 h 14053"/>
              <a:gd name="T94" fmla="*/ 9069 w 9080"/>
              <a:gd name="T95" fmla="*/ 1391 h 14053"/>
              <a:gd name="T96" fmla="*/ 8821 w 9080"/>
              <a:gd name="T97" fmla="*/ 301 h 14053"/>
              <a:gd name="T98" fmla="*/ 8468 w 9080"/>
              <a:gd name="T99" fmla="*/ 0 h 14053"/>
              <a:gd name="T100" fmla="*/ 6330 w 9080"/>
              <a:gd name="T101" fmla="*/ 842 h 14053"/>
              <a:gd name="T102" fmla="*/ 5006 w 9080"/>
              <a:gd name="T103" fmla="*/ 905 h 14053"/>
              <a:gd name="T104" fmla="*/ 4254 w 9080"/>
              <a:gd name="T105" fmla="*/ 1514 h 14053"/>
              <a:gd name="T106" fmla="*/ 3678 w 9080"/>
              <a:gd name="T107" fmla="*/ 1825 h 14053"/>
              <a:gd name="T108" fmla="*/ 3154 w 9080"/>
              <a:gd name="T109" fmla="*/ 2525 h 14053"/>
              <a:gd name="T110" fmla="*/ 2444 w 9080"/>
              <a:gd name="T111" fmla="*/ 1899 h 14053"/>
              <a:gd name="T112" fmla="*/ 1755 w 9080"/>
              <a:gd name="T113" fmla="*/ 2193 h 14053"/>
              <a:gd name="T114" fmla="*/ 1017 w 9080"/>
              <a:gd name="T115" fmla="*/ 3821 h 1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80" h="14053">
                <a:moveTo>
                  <a:pt x="763" y="4685"/>
                </a:moveTo>
                <a:lnTo>
                  <a:pt x="645" y="5360"/>
                </a:lnTo>
                <a:lnTo>
                  <a:pt x="555" y="5467"/>
                </a:lnTo>
                <a:lnTo>
                  <a:pt x="326" y="5820"/>
                </a:lnTo>
                <a:lnTo>
                  <a:pt x="257" y="6102"/>
                </a:lnTo>
                <a:lnTo>
                  <a:pt x="67" y="6330"/>
                </a:lnTo>
                <a:lnTo>
                  <a:pt x="1" y="6639"/>
                </a:lnTo>
                <a:cubicBezTo>
                  <a:pt x="0" y="6670"/>
                  <a:pt x="73" y="6646"/>
                  <a:pt x="76" y="6729"/>
                </a:cubicBezTo>
                <a:cubicBezTo>
                  <a:pt x="76" y="6739"/>
                  <a:pt x="97" y="6759"/>
                  <a:pt x="95" y="6789"/>
                </a:cubicBezTo>
                <a:cubicBezTo>
                  <a:pt x="90" y="6856"/>
                  <a:pt x="124" y="6789"/>
                  <a:pt x="168" y="6840"/>
                </a:cubicBezTo>
                <a:cubicBezTo>
                  <a:pt x="199" y="6876"/>
                  <a:pt x="211" y="6844"/>
                  <a:pt x="268" y="6847"/>
                </a:cubicBezTo>
                <a:cubicBezTo>
                  <a:pt x="278" y="6847"/>
                  <a:pt x="265" y="6834"/>
                  <a:pt x="280" y="6826"/>
                </a:cubicBezTo>
                <a:cubicBezTo>
                  <a:pt x="287" y="6822"/>
                  <a:pt x="291" y="6801"/>
                  <a:pt x="316" y="6788"/>
                </a:cubicBezTo>
                <a:cubicBezTo>
                  <a:pt x="320" y="6786"/>
                  <a:pt x="308" y="6683"/>
                  <a:pt x="322" y="6703"/>
                </a:cubicBezTo>
                <a:cubicBezTo>
                  <a:pt x="346" y="6737"/>
                  <a:pt x="383" y="6763"/>
                  <a:pt x="403" y="6789"/>
                </a:cubicBezTo>
                <a:cubicBezTo>
                  <a:pt x="399" y="6770"/>
                  <a:pt x="461" y="6686"/>
                  <a:pt x="469" y="6675"/>
                </a:cubicBezTo>
                <a:cubicBezTo>
                  <a:pt x="470" y="6683"/>
                  <a:pt x="501" y="6706"/>
                  <a:pt x="483" y="6742"/>
                </a:cubicBezTo>
                <a:cubicBezTo>
                  <a:pt x="471" y="6770"/>
                  <a:pt x="490" y="6794"/>
                  <a:pt x="499" y="6795"/>
                </a:cubicBezTo>
                <a:cubicBezTo>
                  <a:pt x="499" y="6784"/>
                  <a:pt x="541" y="6736"/>
                  <a:pt x="567" y="6754"/>
                </a:cubicBezTo>
                <a:cubicBezTo>
                  <a:pt x="587" y="6768"/>
                  <a:pt x="642" y="6801"/>
                  <a:pt x="665" y="6783"/>
                </a:cubicBezTo>
                <a:cubicBezTo>
                  <a:pt x="676" y="6774"/>
                  <a:pt x="711" y="6738"/>
                  <a:pt x="724" y="6740"/>
                </a:cubicBezTo>
                <a:cubicBezTo>
                  <a:pt x="725" y="6740"/>
                  <a:pt x="808" y="6766"/>
                  <a:pt x="809" y="6772"/>
                </a:cubicBezTo>
                <a:cubicBezTo>
                  <a:pt x="817" y="6818"/>
                  <a:pt x="818" y="6802"/>
                  <a:pt x="830" y="6844"/>
                </a:cubicBezTo>
                <a:cubicBezTo>
                  <a:pt x="834" y="6859"/>
                  <a:pt x="836" y="6946"/>
                  <a:pt x="824" y="6953"/>
                </a:cubicBezTo>
                <a:cubicBezTo>
                  <a:pt x="824" y="6953"/>
                  <a:pt x="903" y="6975"/>
                  <a:pt x="913" y="6980"/>
                </a:cubicBezTo>
                <a:cubicBezTo>
                  <a:pt x="972" y="7015"/>
                  <a:pt x="1003" y="6972"/>
                  <a:pt x="1011" y="7018"/>
                </a:cubicBezTo>
                <a:cubicBezTo>
                  <a:pt x="1028" y="7106"/>
                  <a:pt x="1005" y="7050"/>
                  <a:pt x="1063" y="7126"/>
                </a:cubicBezTo>
                <a:cubicBezTo>
                  <a:pt x="1103" y="7179"/>
                  <a:pt x="1104" y="7197"/>
                  <a:pt x="1175" y="7170"/>
                </a:cubicBezTo>
                <a:cubicBezTo>
                  <a:pt x="1177" y="7169"/>
                  <a:pt x="1198" y="7162"/>
                  <a:pt x="1198" y="7162"/>
                </a:cubicBezTo>
                <a:lnTo>
                  <a:pt x="1242" y="7220"/>
                </a:lnTo>
                <a:lnTo>
                  <a:pt x="1202" y="7318"/>
                </a:lnTo>
                <a:lnTo>
                  <a:pt x="1177" y="7322"/>
                </a:lnTo>
                <a:lnTo>
                  <a:pt x="1157" y="7380"/>
                </a:lnTo>
                <a:lnTo>
                  <a:pt x="1207" y="7391"/>
                </a:lnTo>
                <a:lnTo>
                  <a:pt x="1288" y="7584"/>
                </a:lnTo>
                <a:lnTo>
                  <a:pt x="1351" y="7585"/>
                </a:lnTo>
                <a:lnTo>
                  <a:pt x="1439" y="7535"/>
                </a:lnTo>
                <a:lnTo>
                  <a:pt x="1432" y="7645"/>
                </a:lnTo>
                <a:lnTo>
                  <a:pt x="1501" y="7671"/>
                </a:lnTo>
                <a:lnTo>
                  <a:pt x="1505" y="8006"/>
                </a:lnTo>
                <a:lnTo>
                  <a:pt x="1477" y="8171"/>
                </a:lnTo>
                <a:lnTo>
                  <a:pt x="1545" y="8175"/>
                </a:lnTo>
                <a:lnTo>
                  <a:pt x="1502" y="8276"/>
                </a:lnTo>
                <a:lnTo>
                  <a:pt x="1539" y="8483"/>
                </a:lnTo>
                <a:lnTo>
                  <a:pt x="1476" y="8486"/>
                </a:lnTo>
                <a:lnTo>
                  <a:pt x="1484" y="8637"/>
                </a:lnTo>
                <a:lnTo>
                  <a:pt x="1635" y="8728"/>
                </a:lnTo>
                <a:lnTo>
                  <a:pt x="1632" y="8850"/>
                </a:lnTo>
                <a:lnTo>
                  <a:pt x="1784" y="8888"/>
                </a:lnTo>
                <a:lnTo>
                  <a:pt x="1750" y="9394"/>
                </a:lnTo>
                <a:lnTo>
                  <a:pt x="2028" y="9534"/>
                </a:lnTo>
                <a:cubicBezTo>
                  <a:pt x="2013" y="9547"/>
                  <a:pt x="1982" y="9743"/>
                  <a:pt x="1957" y="9753"/>
                </a:cubicBezTo>
                <a:cubicBezTo>
                  <a:pt x="1847" y="9796"/>
                  <a:pt x="1908" y="9986"/>
                  <a:pt x="2083" y="9986"/>
                </a:cubicBezTo>
                <a:cubicBezTo>
                  <a:pt x="2104" y="10109"/>
                  <a:pt x="2090" y="10072"/>
                  <a:pt x="2171" y="10053"/>
                </a:cubicBezTo>
                <a:cubicBezTo>
                  <a:pt x="2210" y="10045"/>
                  <a:pt x="2371" y="9953"/>
                  <a:pt x="2369" y="9973"/>
                </a:cubicBezTo>
                <a:cubicBezTo>
                  <a:pt x="2360" y="10076"/>
                  <a:pt x="2440" y="10272"/>
                  <a:pt x="2487" y="10360"/>
                </a:cubicBezTo>
                <a:cubicBezTo>
                  <a:pt x="2524" y="10429"/>
                  <a:pt x="2514" y="10459"/>
                  <a:pt x="2567" y="10439"/>
                </a:cubicBezTo>
                <a:cubicBezTo>
                  <a:pt x="2627" y="10417"/>
                  <a:pt x="2635" y="10379"/>
                  <a:pt x="2687" y="10395"/>
                </a:cubicBezTo>
                <a:cubicBezTo>
                  <a:pt x="2751" y="10413"/>
                  <a:pt x="2798" y="10393"/>
                  <a:pt x="2840" y="10397"/>
                </a:cubicBezTo>
                <a:cubicBezTo>
                  <a:pt x="2841" y="10398"/>
                  <a:pt x="2865" y="10455"/>
                  <a:pt x="2866" y="10459"/>
                </a:cubicBezTo>
                <a:cubicBezTo>
                  <a:pt x="2904" y="10580"/>
                  <a:pt x="2967" y="10555"/>
                  <a:pt x="3017" y="10582"/>
                </a:cubicBezTo>
                <a:cubicBezTo>
                  <a:pt x="3048" y="10599"/>
                  <a:pt x="3154" y="10608"/>
                  <a:pt x="3161" y="10598"/>
                </a:cubicBezTo>
                <a:cubicBezTo>
                  <a:pt x="3270" y="10428"/>
                  <a:pt x="3266" y="10571"/>
                  <a:pt x="3340" y="10577"/>
                </a:cubicBezTo>
                <a:cubicBezTo>
                  <a:pt x="3391" y="10581"/>
                  <a:pt x="3527" y="10683"/>
                  <a:pt x="3499" y="10697"/>
                </a:cubicBezTo>
                <a:cubicBezTo>
                  <a:pt x="3451" y="10722"/>
                  <a:pt x="3566" y="10773"/>
                  <a:pt x="3574" y="10802"/>
                </a:cubicBezTo>
                <a:cubicBezTo>
                  <a:pt x="3582" y="10836"/>
                  <a:pt x="3531" y="10791"/>
                  <a:pt x="3531" y="10878"/>
                </a:cubicBezTo>
                <a:cubicBezTo>
                  <a:pt x="3531" y="10949"/>
                  <a:pt x="3519" y="10999"/>
                  <a:pt x="3605" y="11005"/>
                </a:cubicBezTo>
                <a:cubicBezTo>
                  <a:pt x="3623" y="11007"/>
                  <a:pt x="3636" y="11139"/>
                  <a:pt x="3634" y="11140"/>
                </a:cubicBezTo>
                <a:lnTo>
                  <a:pt x="3914" y="11140"/>
                </a:lnTo>
                <a:lnTo>
                  <a:pt x="3906" y="10931"/>
                </a:lnTo>
                <a:lnTo>
                  <a:pt x="4303" y="10934"/>
                </a:lnTo>
                <a:cubicBezTo>
                  <a:pt x="4303" y="10952"/>
                  <a:pt x="4308" y="10951"/>
                  <a:pt x="4309" y="10960"/>
                </a:cubicBezTo>
                <a:cubicBezTo>
                  <a:pt x="4310" y="10972"/>
                  <a:pt x="4374" y="10971"/>
                  <a:pt x="4391" y="10971"/>
                </a:cubicBezTo>
                <a:cubicBezTo>
                  <a:pt x="4410" y="10971"/>
                  <a:pt x="4397" y="11134"/>
                  <a:pt x="4412" y="11135"/>
                </a:cubicBezTo>
                <a:cubicBezTo>
                  <a:pt x="4541" y="11146"/>
                  <a:pt x="4510" y="11240"/>
                  <a:pt x="4523" y="11258"/>
                </a:cubicBezTo>
                <a:cubicBezTo>
                  <a:pt x="4599" y="11364"/>
                  <a:pt x="4425" y="11306"/>
                  <a:pt x="4425" y="11442"/>
                </a:cubicBezTo>
                <a:cubicBezTo>
                  <a:pt x="4425" y="11476"/>
                  <a:pt x="4609" y="11436"/>
                  <a:pt x="4624" y="11427"/>
                </a:cubicBezTo>
                <a:cubicBezTo>
                  <a:pt x="4702" y="11378"/>
                  <a:pt x="4858" y="11394"/>
                  <a:pt x="4802" y="11452"/>
                </a:cubicBezTo>
                <a:cubicBezTo>
                  <a:pt x="4781" y="11473"/>
                  <a:pt x="4781" y="11595"/>
                  <a:pt x="4812" y="11595"/>
                </a:cubicBezTo>
                <a:cubicBezTo>
                  <a:pt x="4832" y="11595"/>
                  <a:pt x="4828" y="11755"/>
                  <a:pt x="4819" y="11762"/>
                </a:cubicBezTo>
                <a:cubicBezTo>
                  <a:pt x="4819" y="11794"/>
                  <a:pt x="4799" y="11783"/>
                  <a:pt x="4755" y="11783"/>
                </a:cubicBezTo>
                <a:cubicBezTo>
                  <a:pt x="4749" y="11783"/>
                  <a:pt x="4740" y="12252"/>
                  <a:pt x="4769" y="12293"/>
                </a:cubicBezTo>
                <a:cubicBezTo>
                  <a:pt x="4855" y="12413"/>
                  <a:pt x="4922" y="12333"/>
                  <a:pt x="4935" y="12386"/>
                </a:cubicBezTo>
                <a:lnTo>
                  <a:pt x="4922" y="13599"/>
                </a:lnTo>
                <a:cubicBezTo>
                  <a:pt x="4922" y="13615"/>
                  <a:pt x="4931" y="13632"/>
                  <a:pt x="4931" y="13649"/>
                </a:cubicBezTo>
                <a:cubicBezTo>
                  <a:pt x="4931" y="13653"/>
                  <a:pt x="4979" y="13651"/>
                  <a:pt x="4987" y="13651"/>
                </a:cubicBezTo>
                <a:cubicBezTo>
                  <a:pt x="5042" y="13651"/>
                  <a:pt x="5024" y="13659"/>
                  <a:pt x="5064" y="13632"/>
                </a:cubicBezTo>
                <a:cubicBezTo>
                  <a:pt x="5105" y="13603"/>
                  <a:pt x="5145" y="13543"/>
                  <a:pt x="5190" y="13567"/>
                </a:cubicBezTo>
                <a:cubicBezTo>
                  <a:pt x="5236" y="13591"/>
                  <a:pt x="5256" y="13602"/>
                  <a:pt x="5302" y="13632"/>
                </a:cubicBezTo>
                <a:cubicBezTo>
                  <a:pt x="5336" y="13654"/>
                  <a:pt x="5598" y="13629"/>
                  <a:pt x="5647" y="13642"/>
                </a:cubicBezTo>
                <a:lnTo>
                  <a:pt x="5629" y="13978"/>
                </a:lnTo>
                <a:lnTo>
                  <a:pt x="5785" y="14053"/>
                </a:lnTo>
                <a:lnTo>
                  <a:pt x="5754" y="13967"/>
                </a:lnTo>
                <a:lnTo>
                  <a:pt x="5851" y="13815"/>
                </a:lnTo>
                <a:lnTo>
                  <a:pt x="5846" y="13774"/>
                </a:lnTo>
                <a:cubicBezTo>
                  <a:pt x="5866" y="13784"/>
                  <a:pt x="5963" y="13792"/>
                  <a:pt x="5992" y="13799"/>
                </a:cubicBezTo>
                <a:cubicBezTo>
                  <a:pt x="6003" y="13801"/>
                  <a:pt x="6229" y="13816"/>
                  <a:pt x="6242" y="13816"/>
                </a:cubicBezTo>
                <a:cubicBezTo>
                  <a:pt x="6333" y="13816"/>
                  <a:pt x="6321" y="13811"/>
                  <a:pt x="6401" y="13783"/>
                </a:cubicBezTo>
                <a:cubicBezTo>
                  <a:pt x="6417" y="13777"/>
                  <a:pt x="6371" y="13738"/>
                  <a:pt x="6362" y="13728"/>
                </a:cubicBezTo>
                <a:cubicBezTo>
                  <a:pt x="6347" y="13710"/>
                  <a:pt x="6496" y="13700"/>
                  <a:pt x="6514" y="13695"/>
                </a:cubicBezTo>
                <a:cubicBezTo>
                  <a:pt x="6537" y="13688"/>
                  <a:pt x="6582" y="13625"/>
                  <a:pt x="6587" y="13600"/>
                </a:cubicBezTo>
                <a:cubicBezTo>
                  <a:pt x="6595" y="13557"/>
                  <a:pt x="6681" y="13626"/>
                  <a:pt x="6696" y="13605"/>
                </a:cubicBezTo>
                <a:cubicBezTo>
                  <a:pt x="6732" y="13554"/>
                  <a:pt x="6709" y="13569"/>
                  <a:pt x="6760" y="13548"/>
                </a:cubicBezTo>
                <a:cubicBezTo>
                  <a:pt x="6845" y="13512"/>
                  <a:pt x="6919" y="13535"/>
                  <a:pt x="6948" y="13523"/>
                </a:cubicBezTo>
                <a:lnTo>
                  <a:pt x="7028" y="13642"/>
                </a:lnTo>
                <a:lnTo>
                  <a:pt x="7472" y="13621"/>
                </a:lnTo>
                <a:lnTo>
                  <a:pt x="7557" y="13534"/>
                </a:lnTo>
                <a:lnTo>
                  <a:pt x="7705" y="13542"/>
                </a:lnTo>
                <a:lnTo>
                  <a:pt x="7996" y="13804"/>
                </a:lnTo>
                <a:lnTo>
                  <a:pt x="8105" y="13703"/>
                </a:lnTo>
                <a:lnTo>
                  <a:pt x="8035" y="13062"/>
                </a:lnTo>
                <a:lnTo>
                  <a:pt x="8030" y="13023"/>
                </a:lnTo>
                <a:cubicBezTo>
                  <a:pt x="8030" y="12955"/>
                  <a:pt x="8029" y="12935"/>
                  <a:pt x="7985" y="12880"/>
                </a:cubicBezTo>
                <a:cubicBezTo>
                  <a:pt x="7967" y="12857"/>
                  <a:pt x="7877" y="12812"/>
                  <a:pt x="7877" y="12805"/>
                </a:cubicBezTo>
                <a:cubicBezTo>
                  <a:pt x="7871" y="12723"/>
                  <a:pt x="7974" y="12781"/>
                  <a:pt x="7974" y="12629"/>
                </a:cubicBezTo>
                <a:cubicBezTo>
                  <a:pt x="7974" y="12571"/>
                  <a:pt x="7961" y="12582"/>
                  <a:pt x="7955" y="12555"/>
                </a:cubicBezTo>
                <a:cubicBezTo>
                  <a:pt x="7944" y="12505"/>
                  <a:pt x="7876" y="12569"/>
                  <a:pt x="7876" y="12473"/>
                </a:cubicBezTo>
                <a:cubicBezTo>
                  <a:pt x="7876" y="12381"/>
                  <a:pt x="7858" y="12413"/>
                  <a:pt x="7844" y="12374"/>
                </a:cubicBezTo>
                <a:cubicBezTo>
                  <a:pt x="7835" y="12348"/>
                  <a:pt x="7731" y="12358"/>
                  <a:pt x="7705" y="12358"/>
                </a:cubicBezTo>
                <a:cubicBezTo>
                  <a:pt x="7637" y="12358"/>
                  <a:pt x="7632" y="12342"/>
                  <a:pt x="7629" y="12389"/>
                </a:cubicBezTo>
                <a:cubicBezTo>
                  <a:pt x="7626" y="12442"/>
                  <a:pt x="7595" y="12459"/>
                  <a:pt x="7551" y="12474"/>
                </a:cubicBezTo>
                <a:cubicBezTo>
                  <a:pt x="7507" y="12489"/>
                  <a:pt x="7453" y="12483"/>
                  <a:pt x="7412" y="12493"/>
                </a:cubicBezTo>
                <a:cubicBezTo>
                  <a:pt x="7323" y="12515"/>
                  <a:pt x="7363" y="12546"/>
                  <a:pt x="7326" y="12480"/>
                </a:cubicBezTo>
                <a:cubicBezTo>
                  <a:pt x="7310" y="12450"/>
                  <a:pt x="7402" y="12378"/>
                  <a:pt x="7379" y="12373"/>
                </a:cubicBezTo>
                <a:cubicBezTo>
                  <a:pt x="7327" y="12363"/>
                  <a:pt x="7327" y="12355"/>
                  <a:pt x="7291" y="12327"/>
                </a:cubicBezTo>
                <a:lnTo>
                  <a:pt x="7267" y="12287"/>
                </a:lnTo>
                <a:cubicBezTo>
                  <a:pt x="7251" y="12255"/>
                  <a:pt x="7184" y="12208"/>
                  <a:pt x="7152" y="12189"/>
                </a:cubicBezTo>
                <a:cubicBezTo>
                  <a:pt x="7136" y="12179"/>
                  <a:pt x="7049" y="12281"/>
                  <a:pt x="7040" y="12294"/>
                </a:cubicBezTo>
                <a:cubicBezTo>
                  <a:pt x="7017" y="12330"/>
                  <a:pt x="6963" y="12395"/>
                  <a:pt x="6927" y="12418"/>
                </a:cubicBezTo>
                <a:cubicBezTo>
                  <a:pt x="6878" y="12448"/>
                  <a:pt x="6813" y="12440"/>
                  <a:pt x="6780" y="12454"/>
                </a:cubicBezTo>
                <a:cubicBezTo>
                  <a:pt x="6732" y="12475"/>
                  <a:pt x="6674" y="12468"/>
                  <a:pt x="6622" y="12468"/>
                </a:cubicBezTo>
                <a:cubicBezTo>
                  <a:pt x="6573" y="12468"/>
                  <a:pt x="6526" y="12455"/>
                  <a:pt x="6502" y="12498"/>
                </a:cubicBezTo>
                <a:cubicBezTo>
                  <a:pt x="6490" y="12519"/>
                  <a:pt x="6489" y="12433"/>
                  <a:pt x="6467" y="12443"/>
                </a:cubicBezTo>
                <a:cubicBezTo>
                  <a:pt x="6409" y="12469"/>
                  <a:pt x="6423" y="12443"/>
                  <a:pt x="6404" y="12388"/>
                </a:cubicBezTo>
                <a:cubicBezTo>
                  <a:pt x="6381" y="12325"/>
                  <a:pt x="6385" y="12361"/>
                  <a:pt x="6385" y="12292"/>
                </a:cubicBezTo>
                <a:lnTo>
                  <a:pt x="6526" y="12207"/>
                </a:lnTo>
                <a:lnTo>
                  <a:pt x="6893" y="11880"/>
                </a:lnTo>
                <a:cubicBezTo>
                  <a:pt x="6890" y="11872"/>
                  <a:pt x="6854" y="11830"/>
                  <a:pt x="6847" y="11825"/>
                </a:cubicBezTo>
                <a:cubicBezTo>
                  <a:pt x="6823" y="11812"/>
                  <a:pt x="6783" y="11768"/>
                  <a:pt x="6774" y="11747"/>
                </a:cubicBezTo>
                <a:cubicBezTo>
                  <a:pt x="6764" y="11725"/>
                  <a:pt x="6713" y="11735"/>
                  <a:pt x="6690" y="11735"/>
                </a:cubicBezTo>
                <a:cubicBezTo>
                  <a:pt x="6647" y="11735"/>
                  <a:pt x="6628" y="11675"/>
                  <a:pt x="6594" y="11637"/>
                </a:cubicBezTo>
                <a:cubicBezTo>
                  <a:pt x="6547" y="11584"/>
                  <a:pt x="6551" y="11578"/>
                  <a:pt x="6498" y="11616"/>
                </a:cubicBezTo>
                <a:cubicBezTo>
                  <a:pt x="6458" y="11644"/>
                  <a:pt x="6444" y="11627"/>
                  <a:pt x="6426" y="11634"/>
                </a:cubicBezTo>
                <a:cubicBezTo>
                  <a:pt x="6393" y="11647"/>
                  <a:pt x="6385" y="11626"/>
                  <a:pt x="6361" y="11652"/>
                </a:cubicBezTo>
                <a:cubicBezTo>
                  <a:pt x="6286" y="11732"/>
                  <a:pt x="6291" y="11683"/>
                  <a:pt x="6258" y="11663"/>
                </a:cubicBezTo>
                <a:lnTo>
                  <a:pt x="6268" y="11313"/>
                </a:lnTo>
                <a:cubicBezTo>
                  <a:pt x="6273" y="11313"/>
                  <a:pt x="6271" y="11314"/>
                  <a:pt x="6274" y="11315"/>
                </a:cubicBezTo>
                <a:cubicBezTo>
                  <a:pt x="6367" y="11350"/>
                  <a:pt x="6352" y="11276"/>
                  <a:pt x="6359" y="11263"/>
                </a:cubicBezTo>
                <a:cubicBezTo>
                  <a:pt x="6369" y="11242"/>
                  <a:pt x="6341" y="11171"/>
                  <a:pt x="6369" y="11167"/>
                </a:cubicBezTo>
                <a:cubicBezTo>
                  <a:pt x="6399" y="11163"/>
                  <a:pt x="6500" y="11110"/>
                  <a:pt x="6516" y="11108"/>
                </a:cubicBezTo>
                <a:cubicBezTo>
                  <a:pt x="6564" y="11101"/>
                  <a:pt x="6649" y="11021"/>
                  <a:pt x="6671" y="10980"/>
                </a:cubicBezTo>
                <a:cubicBezTo>
                  <a:pt x="6692" y="10941"/>
                  <a:pt x="6813" y="10966"/>
                  <a:pt x="6861" y="10952"/>
                </a:cubicBezTo>
                <a:cubicBezTo>
                  <a:pt x="6916" y="10936"/>
                  <a:pt x="6915" y="10970"/>
                  <a:pt x="6921" y="10904"/>
                </a:cubicBezTo>
                <a:cubicBezTo>
                  <a:pt x="6923" y="10881"/>
                  <a:pt x="6959" y="10894"/>
                  <a:pt x="6959" y="10895"/>
                </a:cubicBezTo>
                <a:cubicBezTo>
                  <a:pt x="7005" y="10895"/>
                  <a:pt x="7057" y="10899"/>
                  <a:pt x="7099" y="10880"/>
                </a:cubicBezTo>
                <a:cubicBezTo>
                  <a:pt x="7116" y="10873"/>
                  <a:pt x="7222" y="10834"/>
                  <a:pt x="7222" y="10821"/>
                </a:cubicBezTo>
                <a:cubicBezTo>
                  <a:pt x="7220" y="10751"/>
                  <a:pt x="7240" y="10803"/>
                  <a:pt x="7282" y="10736"/>
                </a:cubicBezTo>
                <a:cubicBezTo>
                  <a:pt x="7307" y="10696"/>
                  <a:pt x="7334" y="10663"/>
                  <a:pt x="7359" y="10627"/>
                </a:cubicBezTo>
                <a:cubicBezTo>
                  <a:pt x="7396" y="10575"/>
                  <a:pt x="7434" y="10652"/>
                  <a:pt x="7399" y="10558"/>
                </a:cubicBezTo>
                <a:cubicBezTo>
                  <a:pt x="7391" y="10537"/>
                  <a:pt x="7379" y="10477"/>
                  <a:pt x="7377" y="10454"/>
                </a:cubicBezTo>
                <a:cubicBezTo>
                  <a:pt x="7368" y="10349"/>
                  <a:pt x="7318" y="10394"/>
                  <a:pt x="7293" y="10308"/>
                </a:cubicBezTo>
                <a:cubicBezTo>
                  <a:pt x="7268" y="10222"/>
                  <a:pt x="7336" y="10248"/>
                  <a:pt x="7305" y="10161"/>
                </a:cubicBezTo>
                <a:cubicBezTo>
                  <a:pt x="7291" y="10123"/>
                  <a:pt x="7282" y="10112"/>
                  <a:pt x="7245" y="10093"/>
                </a:cubicBezTo>
                <a:cubicBezTo>
                  <a:pt x="7227" y="10084"/>
                  <a:pt x="7242" y="9894"/>
                  <a:pt x="7242" y="9894"/>
                </a:cubicBezTo>
                <a:cubicBezTo>
                  <a:pt x="7268" y="9885"/>
                  <a:pt x="7345" y="9806"/>
                  <a:pt x="7345" y="9807"/>
                </a:cubicBezTo>
                <a:cubicBezTo>
                  <a:pt x="7409" y="9743"/>
                  <a:pt x="7378" y="9647"/>
                  <a:pt x="7433" y="9598"/>
                </a:cubicBezTo>
                <a:cubicBezTo>
                  <a:pt x="7466" y="9569"/>
                  <a:pt x="7438" y="9547"/>
                  <a:pt x="7438" y="9496"/>
                </a:cubicBezTo>
                <a:cubicBezTo>
                  <a:pt x="7324" y="9496"/>
                  <a:pt x="7311" y="9375"/>
                  <a:pt x="7299" y="9379"/>
                </a:cubicBezTo>
                <a:cubicBezTo>
                  <a:pt x="7240" y="9398"/>
                  <a:pt x="7265" y="9381"/>
                  <a:pt x="7254" y="9355"/>
                </a:cubicBezTo>
                <a:cubicBezTo>
                  <a:pt x="7247" y="9340"/>
                  <a:pt x="7201" y="9348"/>
                  <a:pt x="7185" y="9348"/>
                </a:cubicBezTo>
                <a:cubicBezTo>
                  <a:pt x="7175" y="9348"/>
                  <a:pt x="7132" y="9344"/>
                  <a:pt x="7124" y="9340"/>
                </a:cubicBezTo>
                <a:cubicBezTo>
                  <a:pt x="7095" y="9324"/>
                  <a:pt x="7106" y="9322"/>
                  <a:pt x="7093" y="9337"/>
                </a:cubicBezTo>
                <a:cubicBezTo>
                  <a:pt x="7070" y="9365"/>
                  <a:pt x="7027" y="9387"/>
                  <a:pt x="6994" y="9367"/>
                </a:cubicBezTo>
                <a:cubicBezTo>
                  <a:pt x="6912" y="9319"/>
                  <a:pt x="6943" y="9313"/>
                  <a:pt x="6838" y="9343"/>
                </a:cubicBezTo>
                <a:cubicBezTo>
                  <a:pt x="6763" y="9365"/>
                  <a:pt x="6794" y="9346"/>
                  <a:pt x="6732" y="9341"/>
                </a:cubicBezTo>
                <a:cubicBezTo>
                  <a:pt x="6701" y="9339"/>
                  <a:pt x="6663" y="9301"/>
                  <a:pt x="6653" y="9277"/>
                </a:cubicBezTo>
                <a:cubicBezTo>
                  <a:pt x="6619" y="9203"/>
                  <a:pt x="6602" y="9249"/>
                  <a:pt x="6649" y="9158"/>
                </a:cubicBezTo>
                <a:cubicBezTo>
                  <a:pt x="6672" y="9116"/>
                  <a:pt x="6712" y="9132"/>
                  <a:pt x="6723" y="9121"/>
                </a:cubicBezTo>
                <a:lnTo>
                  <a:pt x="6891" y="9109"/>
                </a:lnTo>
                <a:cubicBezTo>
                  <a:pt x="6891" y="9094"/>
                  <a:pt x="6892" y="8989"/>
                  <a:pt x="6891" y="8986"/>
                </a:cubicBezTo>
                <a:cubicBezTo>
                  <a:pt x="6869" y="8926"/>
                  <a:pt x="6906" y="8928"/>
                  <a:pt x="6906" y="8882"/>
                </a:cubicBezTo>
                <a:lnTo>
                  <a:pt x="6911" y="8726"/>
                </a:lnTo>
                <a:lnTo>
                  <a:pt x="7132" y="8724"/>
                </a:lnTo>
                <a:lnTo>
                  <a:pt x="7378" y="8697"/>
                </a:lnTo>
                <a:cubicBezTo>
                  <a:pt x="7404" y="8708"/>
                  <a:pt x="7488" y="8685"/>
                  <a:pt x="7538" y="8718"/>
                </a:cubicBezTo>
                <a:cubicBezTo>
                  <a:pt x="7582" y="8747"/>
                  <a:pt x="7647" y="8740"/>
                  <a:pt x="7700" y="8740"/>
                </a:cubicBezTo>
                <a:cubicBezTo>
                  <a:pt x="7731" y="8740"/>
                  <a:pt x="7779" y="8719"/>
                  <a:pt x="7766" y="8691"/>
                </a:cubicBezTo>
                <a:lnTo>
                  <a:pt x="7735" y="8627"/>
                </a:lnTo>
                <a:lnTo>
                  <a:pt x="7772" y="8583"/>
                </a:lnTo>
                <a:lnTo>
                  <a:pt x="7808" y="8610"/>
                </a:lnTo>
                <a:lnTo>
                  <a:pt x="7942" y="8413"/>
                </a:lnTo>
                <a:lnTo>
                  <a:pt x="7947" y="8115"/>
                </a:lnTo>
                <a:cubicBezTo>
                  <a:pt x="7838" y="8115"/>
                  <a:pt x="7907" y="8081"/>
                  <a:pt x="7893" y="8071"/>
                </a:cubicBezTo>
                <a:cubicBezTo>
                  <a:pt x="7826" y="8025"/>
                  <a:pt x="7851" y="8042"/>
                  <a:pt x="7808" y="7979"/>
                </a:cubicBezTo>
                <a:cubicBezTo>
                  <a:pt x="7808" y="7944"/>
                  <a:pt x="7839" y="7929"/>
                  <a:pt x="7837" y="7888"/>
                </a:cubicBezTo>
                <a:cubicBezTo>
                  <a:pt x="7836" y="7868"/>
                  <a:pt x="7875" y="7878"/>
                  <a:pt x="7876" y="7879"/>
                </a:cubicBezTo>
                <a:cubicBezTo>
                  <a:pt x="7888" y="7914"/>
                  <a:pt x="7910" y="7867"/>
                  <a:pt x="7918" y="7885"/>
                </a:cubicBezTo>
                <a:cubicBezTo>
                  <a:pt x="7925" y="7901"/>
                  <a:pt x="7959" y="7878"/>
                  <a:pt x="7965" y="7869"/>
                </a:cubicBezTo>
                <a:cubicBezTo>
                  <a:pt x="7982" y="7842"/>
                  <a:pt x="7985" y="7903"/>
                  <a:pt x="7991" y="7871"/>
                </a:cubicBezTo>
                <a:cubicBezTo>
                  <a:pt x="7994" y="7851"/>
                  <a:pt x="7992" y="7829"/>
                  <a:pt x="8002" y="7829"/>
                </a:cubicBezTo>
                <a:cubicBezTo>
                  <a:pt x="8032" y="7830"/>
                  <a:pt x="8012" y="7795"/>
                  <a:pt x="8024" y="7796"/>
                </a:cubicBezTo>
                <a:cubicBezTo>
                  <a:pt x="8117" y="7804"/>
                  <a:pt x="8066" y="7761"/>
                  <a:pt x="8110" y="7755"/>
                </a:cubicBezTo>
                <a:cubicBezTo>
                  <a:pt x="8123" y="7754"/>
                  <a:pt x="8081" y="7628"/>
                  <a:pt x="8081" y="7600"/>
                </a:cubicBezTo>
                <a:cubicBezTo>
                  <a:pt x="8081" y="7554"/>
                  <a:pt x="8128" y="7557"/>
                  <a:pt x="8128" y="7540"/>
                </a:cubicBezTo>
                <a:cubicBezTo>
                  <a:pt x="8130" y="7480"/>
                  <a:pt x="8142" y="7499"/>
                  <a:pt x="8181" y="7459"/>
                </a:cubicBezTo>
                <a:cubicBezTo>
                  <a:pt x="8192" y="7448"/>
                  <a:pt x="8185" y="7405"/>
                  <a:pt x="8183" y="7403"/>
                </a:cubicBezTo>
                <a:cubicBezTo>
                  <a:pt x="8158" y="7373"/>
                  <a:pt x="8167" y="7357"/>
                  <a:pt x="8152" y="7321"/>
                </a:cubicBezTo>
                <a:cubicBezTo>
                  <a:pt x="8134" y="7280"/>
                  <a:pt x="8103" y="7254"/>
                  <a:pt x="8097" y="7206"/>
                </a:cubicBezTo>
                <a:cubicBezTo>
                  <a:pt x="8097" y="7167"/>
                  <a:pt x="8103" y="7125"/>
                  <a:pt x="8142" y="7107"/>
                </a:cubicBezTo>
                <a:cubicBezTo>
                  <a:pt x="8189" y="7085"/>
                  <a:pt x="8163" y="7062"/>
                  <a:pt x="8150" y="7029"/>
                </a:cubicBezTo>
                <a:cubicBezTo>
                  <a:pt x="8139" y="7001"/>
                  <a:pt x="8108" y="6985"/>
                  <a:pt x="8108" y="6979"/>
                </a:cubicBezTo>
                <a:cubicBezTo>
                  <a:pt x="8112" y="6919"/>
                  <a:pt x="8098" y="6956"/>
                  <a:pt x="8096" y="6935"/>
                </a:cubicBezTo>
                <a:cubicBezTo>
                  <a:pt x="8090" y="6865"/>
                  <a:pt x="8130" y="6882"/>
                  <a:pt x="8138" y="6855"/>
                </a:cubicBezTo>
                <a:cubicBezTo>
                  <a:pt x="8168" y="6844"/>
                  <a:pt x="8156" y="6726"/>
                  <a:pt x="8134" y="6714"/>
                </a:cubicBezTo>
                <a:cubicBezTo>
                  <a:pt x="8045" y="6666"/>
                  <a:pt x="8011" y="6656"/>
                  <a:pt x="7963" y="6562"/>
                </a:cubicBezTo>
                <a:cubicBezTo>
                  <a:pt x="7938" y="6511"/>
                  <a:pt x="7927" y="6615"/>
                  <a:pt x="7857" y="6629"/>
                </a:cubicBezTo>
                <a:cubicBezTo>
                  <a:pt x="7762" y="6648"/>
                  <a:pt x="7806" y="6631"/>
                  <a:pt x="7735" y="6683"/>
                </a:cubicBezTo>
                <a:cubicBezTo>
                  <a:pt x="7662" y="6736"/>
                  <a:pt x="7644" y="6740"/>
                  <a:pt x="7556" y="6735"/>
                </a:cubicBezTo>
                <a:cubicBezTo>
                  <a:pt x="7535" y="6734"/>
                  <a:pt x="7535" y="6666"/>
                  <a:pt x="7541" y="6649"/>
                </a:cubicBezTo>
                <a:cubicBezTo>
                  <a:pt x="7554" y="6614"/>
                  <a:pt x="7529" y="6580"/>
                  <a:pt x="7545" y="6567"/>
                </a:cubicBezTo>
                <a:cubicBezTo>
                  <a:pt x="7606" y="6523"/>
                  <a:pt x="7613" y="6550"/>
                  <a:pt x="7663" y="6575"/>
                </a:cubicBezTo>
                <a:cubicBezTo>
                  <a:pt x="7701" y="6595"/>
                  <a:pt x="7696" y="6588"/>
                  <a:pt x="7716" y="6570"/>
                </a:cubicBezTo>
                <a:cubicBezTo>
                  <a:pt x="7741" y="6548"/>
                  <a:pt x="7743" y="6524"/>
                  <a:pt x="7762" y="6505"/>
                </a:cubicBezTo>
                <a:lnTo>
                  <a:pt x="7832" y="6356"/>
                </a:lnTo>
                <a:cubicBezTo>
                  <a:pt x="7832" y="6356"/>
                  <a:pt x="7842" y="6339"/>
                  <a:pt x="7843" y="6335"/>
                </a:cubicBezTo>
                <a:cubicBezTo>
                  <a:pt x="7854" y="6275"/>
                  <a:pt x="7882" y="6297"/>
                  <a:pt x="7935" y="6303"/>
                </a:cubicBezTo>
                <a:cubicBezTo>
                  <a:pt x="7973" y="6307"/>
                  <a:pt x="8014" y="6321"/>
                  <a:pt x="8016" y="6363"/>
                </a:cubicBezTo>
                <a:cubicBezTo>
                  <a:pt x="8017" y="6379"/>
                  <a:pt x="8100" y="6315"/>
                  <a:pt x="8101" y="6315"/>
                </a:cubicBezTo>
                <a:cubicBezTo>
                  <a:pt x="8166" y="6288"/>
                  <a:pt x="8105" y="6264"/>
                  <a:pt x="8102" y="6254"/>
                </a:cubicBezTo>
                <a:cubicBezTo>
                  <a:pt x="8097" y="6240"/>
                  <a:pt x="8100" y="6223"/>
                  <a:pt x="8090" y="6222"/>
                </a:cubicBezTo>
                <a:cubicBezTo>
                  <a:pt x="8056" y="6218"/>
                  <a:pt x="8086" y="6128"/>
                  <a:pt x="8054" y="6118"/>
                </a:cubicBezTo>
                <a:cubicBezTo>
                  <a:pt x="8019" y="6107"/>
                  <a:pt x="8022" y="6049"/>
                  <a:pt x="8041" y="6039"/>
                </a:cubicBezTo>
                <a:cubicBezTo>
                  <a:pt x="8071" y="6024"/>
                  <a:pt x="8022" y="6002"/>
                  <a:pt x="8052" y="5983"/>
                </a:cubicBezTo>
                <a:cubicBezTo>
                  <a:pt x="8077" y="5967"/>
                  <a:pt x="8050" y="5916"/>
                  <a:pt x="8061" y="5909"/>
                </a:cubicBezTo>
                <a:cubicBezTo>
                  <a:pt x="8109" y="5877"/>
                  <a:pt x="8041" y="5871"/>
                  <a:pt x="8052" y="5833"/>
                </a:cubicBezTo>
                <a:cubicBezTo>
                  <a:pt x="8061" y="5801"/>
                  <a:pt x="8007" y="5794"/>
                  <a:pt x="8008" y="5768"/>
                </a:cubicBezTo>
                <a:cubicBezTo>
                  <a:pt x="8010" y="5723"/>
                  <a:pt x="7998" y="5746"/>
                  <a:pt x="7997" y="5746"/>
                </a:cubicBezTo>
                <a:cubicBezTo>
                  <a:pt x="7987" y="5747"/>
                  <a:pt x="7793" y="5820"/>
                  <a:pt x="7781" y="5828"/>
                </a:cubicBezTo>
                <a:cubicBezTo>
                  <a:pt x="7769" y="5836"/>
                  <a:pt x="7741" y="5807"/>
                  <a:pt x="7729" y="5800"/>
                </a:cubicBezTo>
                <a:cubicBezTo>
                  <a:pt x="7695" y="5778"/>
                  <a:pt x="7696" y="5790"/>
                  <a:pt x="7687" y="5758"/>
                </a:cubicBezTo>
                <a:cubicBezTo>
                  <a:pt x="7679" y="5725"/>
                  <a:pt x="7675" y="5695"/>
                  <a:pt x="7670" y="5661"/>
                </a:cubicBezTo>
                <a:cubicBezTo>
                  <a:pt x="7669" y="5649"/>
                  <a:pt x="7599" y="5657"/>
                  <a:pt x="7585" y="5657"/>
                </a:cubicBezTo>
                <a:cubicBezTo>
                  <a:pt x="7557" y="5657"/>
                  <a:pt x="7572" y="5612"/>
                  <a:pt x="7558" y="5596"/>
                </a:cubicBezTo>
                <a:cubicBezTo>
                  <a:pt x="7541" y="5576"/>
                  <a:pt x="7598" y="5579"/>
                  <a:pt x="7607" y="5545"/>
                </a:cubicBezTo>
                <a:cubicBezTo>
                  <a:pt x="7607" y="5539"/>
                  <a:pt x="7606" y="5537"/>
                  <a:pt x="7606" y="5532"/>
                </a:cubicBezTo>
                <a:cubicBezTo>
                  <a:pt x="7600" y="5466"/>
                  <a:pt x="7601" y="5476"/>
                  <a:pt x="7575" y="5422"/>
                </a:cubicBezTo>
                <a:cubicBezTo>
                  <a:pt x="7554" y="5378"/>
                  <a:pt x="7545" y="5394"/>
                  <a:pt x="7489" y="5394"/>
                </a:cubicBezTo>
                <a:cubicBezTo>
                  <a:pt x="7471" y="5394"/>
                  <a:pt x="7464" y="5317"/>
                  <a:pt x="7459" y="5301"/>
                </a:cubicBezTo>
                <a:cubicBezTo>
                  <a:pt x="7448" y="5267"/>
                  <a:pt x="7456" y="5271"/>
                  <a:pt x="7468" y="5264"/>
                </a:cubicBezTo>
                <a:cubicBezTo>
                  <a:pt x="7480" y="5257"/>
                  <a:pt x="7543" y="5246"/>
                  <a:pt x="7549" y="5244"/>
                </a:cubicBezTo>
                <a:cubicBezTo>
                  <a:pt x="7608" y="5221"/>
                  <a:pt x="7557" y="5225"/>
                  <a:pt x="7554" y="5164"/>
                </a:cubicBezTo>
                <a:cubicBezTo>
                  <a:pt x="7552" y="5112"/>
                  <a:pt x="7519" y="5058"/>
                  <a:pt x="7570" y="5033"/>
                </a:cubicBezTo>
                <a:cubicBezTo>
                  <a:pt x="7614" y="5010"/>
                  <a:pt x="7586" y="4942"/>
                  <a:pt x="7564" y="4924"/>
                </a:cubicBezTo>
                <a:cubicBezTo>
                  <a:pt x="7537" y="4902"/>
                  <a:pt x="7531" y="4842"/>
                  <a:pt x="7539" y="4814"/>
                </a:cubicBezTo>
                <a:cubicBezTo>
                  <a:pt x="7550" y="4774"/>
                  <a:pt x="7534" y="4788"/>
                  <a:pt x="7526" y="4781"/>
                </a:cubicBezTo>
                <a:cubicBezTo>
                  <a:pt x="7511" y="4769"/>
                  <a:pt x="7406" y="4748"/>
                  <a:pt x="7405" y="4747"/>
                </a:cubicBezTo>
                <a:cubicBezTo>
                  <a:pt x="7360" y="4663"/>
                  <a:pt x="7393" y="4679"/>
                  <a:pt x="7304" y="4679"/>
                </a:cubicBezTo>
                <a:cubicBezTo>
                  <a:pt x="7292" y="4679"/>
                  <a:pt x="7111" y="4551"/>
                  <a:pt x="7090" y="4531"/>
                </a:cubicBezTo>
                <a:cubicBezTo>
                  <a:pt x="7081" y="4522"/>
                  <a:pt x="7009" y="4518"/>
                  <a:pt x="7001" y="4519"/>
                </a:cubicBezTo>
                <a:lnTo>
                  <a:pt x="6862" y="3275"/>
                </a:lnTo>
                <a:cubicBezTo>
                  <a:pt x="6863" y="3275"/>
                  <a:pt x="6871" y="3274"/>
                  <a:pt x="6872" y="3273"/>
                </a:cubicBezTo>
                <a:cubicBezTo>
                  <a:pt x="6928" y="3249"/>
                  <a:pt x="6968" y="3242"/>
                  <a:pt x="7031" y="3242"/>
                </a:cubicBezTo>
                <a:cubicBezTo>
                  <a:pt x="7074" y="3242"/>
                  <a:pt x="7092" y="3207"/>
                  <a:pt x="7112" y="3173"/>
                </a:cubicBezTo>
                <a:cubicBezTo>
                  <a:pt x="7119" y="3160"/>
                  <a:pt x="7154" y="3167"/>
                  <a:pt x="7166" y="3172"/>
                </a:cubicBezTo>
                <a:cubicBezTo>
                  <a:pt x="7190" y="3181"/>
                  <a:pt x="7225" y="3190"/>
                  <a:pt x="7252" y="3181"/>
                </a:cubicBezTo>
                <a:cubicBezTo>
                  <a:pt x="7313" y="3159"/>
                  <a:pt x="7266" y="3153"/>
                  <a:pt x="7350" y="3153"/>
                </a:cubicBezTo>
                <a:cubicBezTo>
                  <a:pt x="7409" y="3153"/>
                  <a:pt x="7368" y="3240"/>
                  <a:pt x="7493" y="3211"/>
                </a:cubicBezTo>
                <a:cubicBezTo>
                  <a:pt x="7522" y="3205"/>
                  <a:pt x="7572" y="3163"/>
                  <a:pt x="7592" y="3140"/>
                </a:cubicBezTo>
                <a:cubicBezTo>
                  <a:pt x="7628" y="3113"/>
                  <a:pt x="7743" y="3056"/>
                  <a:pt x="7785" y="3051"/>
                </a:cubicBezTo>
                <a:cubicBezTo>
                  <a:pt x="7807" y="3049"/>
                  <a:pt x="7835" y="3037"/>
                  <a:pt x="7852" y="3021"/>
                </a:cubicBezTo>
                <a:cubicBezTo>
                  <a:pt x="7912" y="2963"/>
                  <a:pt x="7910" y="2993"/>
                  <a:pt x="7959" y="2970"/>
                </a:cubicBezTo>
                <a:cubicBezTo>
                  <a:pt x="8008" y="2947"/>
                  <a:pt x="8084" y="2972"/>
                  <a:pt x="8084" y="2895"/>
                </a:cubicBezTo>
                <a:cubicBezTo>
                  <a:pt x="8084" y="2840"/>
                  <a:pt x="8110" y="2763"/>
                  <a:pt x="8110" y="2721"/>
                </a:cubicBezTo>
                <a:cubicBezTo>
                  <a:pt x="8110" y="2711"/>
                  <a:pt x="8178" y="2626"/>
                  <a:pt x="8190" y="2603"/>
                </a:cubicBezTo>
                <a:cubicBezTo>
                  <a:pt x="8218" y="2549"/>
                  <a:pt x="8302" y="2596"/>
                  <a:pt x="8355" y="2548"/>
                </a:cubicBezTo>
                <a:cubicBezTo>
                  <a:pt x="8368" y="2546"/>
                  <a:pt x="8410" y="2524"/>
                  <a:pt x="8410" y="2524"/>
                </a:cubicBezTo>
                <a:cubicBezTo>
                  <a:pt x="8458" y="2521"/>
                  <a:pt x="8504" y="2515"/>
                  <a:pt x="8550" y="2504"/>
                </a:cubicBezTo>
                <a:cubicBezTo>
                  <a:pt x="8601" y="2490"/>
                  <a:pt x="8712" y="2525"/>
                  <a:pt x="8749" y="2486"/>
                </a:cubicBezTo>
                <a:cubicBezTo>
                  <a:pt x="8784" y="2451"/>
                  <a:pt x="8773" y="2460"/>
                  <a:pt x="8814" y="2459"/>
                </a:cubicBezTo>
                <a:cubicBezTo>
                  <a:pt x="8871" y="2457"/>
                  <a:pt x="8886" y="2518"/>
                  <a:pt x="8893" y="2479"/>
                </a:cubicBezTo>
                <a:cubicBezTo>
                  <a:pt x="8902" y="2431"/>
                  <a:pt x="8889" y="2409"/>
                  <a:pt x="8856" y="2377"/>
                </a:cubicBezTo>
                <a:cubicBezTo>
                  <a:pt x="8820" y="2340"/>
                  <a:pt x="8832" y="2363"/>
                  <a:pt x="8836" y="2318"/>
                </a:cubicBezTo>
                <a:cubicBezTo>
                  <a:pt x="8839" y="2283"/>
                  <a:pt x="8920" y="2156"/>
                  <a:pt x="8938" y="2109"/>
                </a:cubicBezTo>
                <a:cubicBezTo>
                  <a:pt x="8945" y="2091"/>
                  <a:pt x="9030" y="1992"/>
                  <a:pt x="9040" y="1985"/>
                </a:cubicBezTo>
                <a:lnTo>
                  <a:pt x="9050" y="1583"/>
                </a:lnTo>
                <a:cubicBezTo>
                  <a:pt x="9050" y="1574"/>
                  <a:pt x="9055" y="1557"/>
                  <a:pt x="9055" y="1543"/>
                </a:cubicBezTo>
                <a:cubicBezTo>
                  <a:pt x="9055" y="1512"/>
                  <a:pt x="9028" y="1456"/>
                  <a:pt x="9049" y="1444"/>
                </a:cubicBezTo>
                <a:cubicBezTo>
                  <a:pt x="9080" y="1428"/>
                  <a:pt x="9073" y="1393"/>
                  <a:pt x="9069" y="1391"/>
                </a:cubicBezTo>
                <a:cubicBezTo>
                  <a:pt x="9035" y="1378"/>
                  <a:pt x="9037" y="1371"/>
                  <a:pt x="9016" y="1347"/>
                </a:cubicBezTo>
                <a:cubicBezTo>
                  <a:pt x="8991" y="1320"/>
                  <a:pt x="8950" y="1151"/>
                  <a:pt x="8952" y="1118"/>
                </a:cubicBezTo>
                <a:cubicBezTo>
                  <a:pt x="8953" y="1097"/>
                  <a:pt x="8919" y="876"/>
                  <a:pt x="8906" y="862"/>
                </a:cubicBezTo>
                <a:cubicBezTo>
                  <a:pt x="8906" y="812"/>
                  <a:pt x="8903" y="758"/>
                  <a:pt x="8903" y="710"/>
                </a:cubicBezTo>
                <a:cubicBezTo>
                  <a:pt x="8903" y="664"/>
                  <a:pt x="8888" y="636"/>
                  <a:pt x="8886" y="608"/>
                </a:cubicBezTo>
                <a:cubicBezTo>
                  <a:pt x="8882" y="564"/>
                  <a:pt x="8838" y="330"/>
                  <a:pt x="8821" y="301"/>
                </a:cubicBezTo>
                <a:cubicBezTo>
                  <a:pt x="8805" y="276"/>
                  <a:pt x="8800" y="207"/>
                  <a:pt x="8764" y="208"/>
                </a:cubicBezTo>
                <a:cubicBezTo>
                  <a:pt x="8687" y="213"/>
                  <a:pt x="8680" y="279"/>
                  <a:pt x="8631" y="194"/>
                </a:cubicBezTo>
                <a:cubicBezTo>
                  <a:pt x="8618" y="171"/>
                  <a:pt x="8599" y="153"/>
                  <a:pt x="8589" y="137"/>
                </a:cubicBezTo>
                <a:cubicBezTo>
                  <a:pt x="8577" y="119"/>
                  <a:pt x="8537" y="113"/>
                  <a:pt x="8540" y="104"/>
                </a:cubicBezTo>
                <a:lnTo>
                  <a:pt x="8538" y="34"/>
                </a:lnTo>
                <a:lnTo>
                  <a:pt x="8468" y="0"/>
                </a:lnTo>
                <a:lnTo>
                  <a:pt x="8159" y="75"/>
                </a:lnTo>
                <a:lnTo>
                  <a:pt x="7856" y="186"/>
                </a:lnTo>
                <a:lnTo>
                  <a:pt x="7108" y="276"/>
                </a:lnTo>
                <a:lnTo>
                  <a:pt x="7052" y="611"/>
                </a:lnTo>
                <a:lnTo>
                  <a:pt x="6387" y="897"/>
                </a:lnTo>
                <a:lnTo>
                  <a:pt x="6330" y="842"/>
                </a:lnTo>
                <a:lnTo>
                  <a:pt x="6100" y="836"/>
                </a:lnTo>
                <a:lnTo>
                  <a:pt x="5568" y="346"/>
                </a:lnTo>
                <a:lnTo>
                  <a:pt x="5262" y="727"/>
                </a:lnTo>
                <a:cubicBezTo>
                  <a:pt x="5259" y="727"/>
                  <a:pt x="5133" y="673"/>
                  <a:pt x="5095" y="655"/>
                </a:cubicBezTo>
                <a:cubicBezTo>
                  <a:pt x="5063" y="689"/>
                  <a:pt x="5053" y="711"/>
                  <a:pt x="5031" y="747"/>
                </a:cubicBezTo>
                <a:cubicBezTo>
                  <a:pt x="4971" y="845"/>
                  <a:pt x="5048" y="867"/>
                  <a:pt x="5006" y="905"/>
                </a:cubicBezTo>
                <a:cubicBezTo>
                  <a:pt x="4970" y="938"/>
                  <a:pt x="5044" y="1069"/>
                  <a:pt x="5054" y="1074"/>
                </a:cubicBezTo>
                <a:cubicBezTo>
                  <a:pt x="5061" y="1078"/>
                  <a:pt x="4963" y="1153"/>
                  <a:pt x="4955" y="1158"/>
                </a:cubicBezTo>
                <a:cubicBezTo>
                  <a:pt x="4932" y="1175"/>
                  <a:pt x="4708" y="1405"/>
                  <a:pt x="4688" y="1386"/>
                </a:cubicBezTo>
                <a:cubicBezTo>
                  <a:pt x="4664" y="1400"/>
                  <a:pt x="4635" y="1418"/>
                  <a:pt x="4611" y="1433"/>
                </a:cubicBezTo>
                <a:cubicBezTo>
                  <a:pt x="4576" y="1455"/>
                  <a:pt x="4492" y="1470"/>
                  <a:pt x="4450" y="1488"/>
                </a:cubicBezTo>
                <a:cubicBezTo>
                  <a:pt x="4376" y="1521"/>
                  <a:pt x="4318" y="1504"/>
                  <a:pt x="4254" y="1514"/>
                </a:cubicBezTo>
                <a:cubicBezTo>
                  <a:pt x="4179" y="1526"/>
                  <a:pt x="4214" y="1513"/>
                  <a:pt x="4151" y="1558"/>
                </a:cubicBezTo>
                <a:cubicBezTo>
                  <a:pt x="4128" y="1575"/>
                  <a:pt x="4084" y="1660"/>
                  <a:pt x="4083" y="1680"/>
                </a:cubicBezTo>
                <a:cubicBezTo>
                  <a:pt x="4082" y="1703"/>
                  <a:pt x="4035" y="1743"/>
                  <a:pt x="4014" y="1752"/>
                </a:cubicBezTo>
                <a:cubicBezTo>
                  <a:pt x="3988" y="1765"/>
                  <a:pt x="3818" y="1797"/>
                  <a:pt x="3791" y="1796"/>
                </a:cubicBezTo>
                <a:cubicBezTo>
                  <a:pt x="3762" y="1795"/>
                  <a:pt x="3715" y="1816"/>
                  <a:pt x="3693" y="1820"/>
                </a:cubicBezTo>
                <a:cubicBezTo>
                  <a:pt x="3684" y="1821"/>
                  <a:pt x="3685" y="1823"/>
                  <a:pt x="3678" y="1825"/>
                </a:cubicBezTo>
                <a:cubicBezTo>
                  <a:pt x="3616" y="1842"/>
                  <a:pt x="3586" y="1871"/>
                  <a:pt x="3539" y="1890"/>
                </a:cubicBezTo>
                <a:cubicBezTo>
                  <a:pt x="3481" y="1912"/>
                  <a:pt x="3422" y="1960"/>
                  <a:pt x="3370" y="1995"/>
                </a:cubicBezTo>
                <a:cubicBezTo>
                  <a:pt x="3295" y="2047"/>
                  <a:pt x="3224" y="2123"/>
                  <a:pt x="3218" y="2219"/>
                </a:cubicBezTo>
                <a:cubicBezTo>
                  <a:pt x="3215" y="2276"/>
                  <a:pt x="3185" y="2339"/>
                  <a:pt x="3178" y="2390"/>
                </a:cubicBezTo>
                <a:cubicBezTo>
                  <a:pt x="3175" y="2417"/>
                  <a:pt x="3150" y="2444"/>
                  <a:pt x="3155" y="2451"/>
                </a:cubicBezTo>
                <a:cubicBezTo>
                  <a:pt x="3186" y="2491"/>
                  <a:pt x="3228" y="2503"/>
                  <a:pt x="3154" y="2525"/>
                </a:cubicBezTo>
                <a:cubicBezTo>
                  <a:pt x="3126" y="2533"/>
                  <a:pt x="3151" y="2533"/>
                  <a:pt x="3112" y="2538"/>
                </a:cubicBezTo>
                <a:cubicBezTo>
                  <a:pt x="3039" y="2548"/>
                  <a:pt x="3034" y="2477"/>
                  <a:pt x="3012" y="2460"/>
                </a:cubicBezTo>
                <a:cubicBezTo>
                  <a:pt x="2980" y="2437"/>
                  <a:pt x="2930" y="2257"/>
                  <a:pt x="2890" y="2223"/>
                </a:cubicBezTo>
                <a:cubicBezTo>
                  <a:pt x="2841" y="2181"/>
                  <a:pt x="2670" y="2151"/>
                  <a:pt x="2588" y="2107"/>
                </a:cubicBezTo>
                <a:cubicBezTo>
                  <a:pt x="2548" y="2085"/>
                  <a:pt x="2522" y="2035"/>
                  <a:pt x="2501" y="1995"/>
                </a:cubicBezTo>
                <a:cubicBezTo>
                  <a:pt x="2477" y="1951"/>
                  <a:pt x="2470" y="1939"/>
                  <a:pt x="2444" y="1899"/>
                </a:cubicBezTo>
                <a:cubicBezTo>
                  <a:pt x="2430" y="1879"/>
                  <a:pt x="2352" y="1827"/>
                  <a:pt x="2329" y="1816"/>
                </a:cubicBezTo>
                <a:lnTo>
                  <a:pt x="2219" y="1783"/>
                </a:lnTo>
                <a:lnTo>
                  <a:pt x="2084" y="1780"/>
                </a:lnTo>
                <a:lnTo>
                  <a:pt x="2018" y="1923"/>
                </a:lnTo>
                <a:lnTo>
                  <a:pt x="1869" y="2005"/>
                </a:lnTo>
                <a:lnTo>
                  <a:pt x="1755" y="2193"/>
                </a:lnTo>
                <a:lnTo>
                  <a:pt x="1635" y="2578"/>
                </a:lnTo>
                <a:lnTo>
                  <a:pt x="1546" y="2725"/>
                </a:lnTo>
                <a:lnTo>
                  <a:pt x="1566" y="2943"/>
                </a:lnTo>
                <a:lnTo>
                  <a:pt x="1670" y="3173"/>
                </a:lnTo>
                <a:lnTo>
                  <a:pt x="1664" y="3460"/>
                </a:lnTo>
                <a:lnTo>
                  <a:pt x="1017" y="3821"/>
                </a:lnTo>
                <a:lnTo>
                  <a:pt x="763" y="468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298" name="AutoShape 268"/>
          <p:cNvSpPr>
            <a:spLocks noChangeAspect="1" noChangeArrowheads="1" noTextEdit="1"/>
          </p:cNvSpPr>
          <p:nvPr/>
        </p:nvSpPr>
        <p:spPr bwMode="auto">
          <a:xfrm>
            <a:off x="1250758" y="461054"/>
            <a:ext cx="643294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1" name="Freeform 270"/>
          <p:cNvSpPr>
            <a:spLocks/>
          </p:cNvSpPr>
          <p:nvPr/>
        </p:nvSpPr>
        <p:spPr bwMode="auto">
          <a:xfrm>
            <a:off x="6244831" y="860822"/>
            <a:ext cx="194072" cy="219075"/>
          </a:xfrm>
          <a:custGeom>
            <a:avLst/>
            <a:gdLst>
              <a:gd name="T0" fmla="*/ 73 w 2843"/>
              <a:gd name="T1" fmla="*/ 75 h 3465"/>
              <a:gd name="T2" fmla="*/ 213 w 2843"/>
              <a:gd name="T3" fmla="*/ 134 h 3465"/>
              <a:gd name="T4" fmla="*/ 387 w 2843"/>
              <a:gd name="T5" fmla="*/ 98 h 3465"/>
              <a:gd name="T6" fmla="*/ 489 w 2843"/>
              <a:gd name="T7" fmla="*/ 150 h 3465"/>
              <a:gd name="T8" fmla="*/ 714 w 2843"/>
              <a:gd name="T9" fmla="*/ 343 h 3465"/>
              <a:gd name="T10" fmla="*/ 569 w 2843"/>
              <a:gd name="T11" fmla="*/ 486 h 3465"/>
              <a:gd name="T12" fmla="*/ 718 w 2843"/>
              <a:gd name="T13" fmla="*/ 542 h 3465"/>
              <a:gd name="T14" fmla="*/ 771 w 2843"/>
              <a:gd name="T15" fmla="*/ 707 h 3465"/>
              <a:gd name="T16" fmla="*/ 1174 w 2843"/>
              <a:gd name="T17" fmla="*/ 918 h 3465"/>
              <a:gd name="T18" fmla="*/ 1272 w 2843"/>
              <a:gd name="T19" fmla="*/ 680 h 3465"/>
              <a:gd name="T20" fmla="*/ 1352 w 2843"/>
              <a:gd name="T21" fmla="*/ 613 h 3465"/>
              <a:gd name="T22" fmla="*/ 1385 w 2843"/>
              <a:gd name="T23" fmla="*/ 860 h 3465"/>
              <a:gd name="T24" fmla="*/ 1453 w 2843"/>
              <a:gd name="T25" fmla="*/ 1121 h 3465"/>
              <a:gd name="T26" fmla="*/ 1489 w 2843"/>
              <a:gd name="T27" fmla="*/ 1378 h 3465"/>
              <a:gd name="T28" fmla="*/ 1301 w 2843"/>
              <a:gd name="T29" fmla="*/ 1535 h 3465"/>
              <a:gd name="T30" fmla="*/ 1205 w 2843"/>
              <a:gd name="T31" fmla="*/ 1491 h 3465"/>
              <a:gd name="T32" fmla="*/ 1235 w 2843"/>
              <a:gd name="T33" fmla="*/ 1664 h 3465"/>
              <a:gd name="T34" fmla="*/ 1382 w 2843"/>
              <a:gd name="T35" fmla="*/ 1702 h 3465"/>
              <a:gd name="T36" fmla="*/ 1613 w 2843"/>
              <a:gd name="T37" fmla="*/ 1427 h 3465"/>
              <a:gd name="T38" fmla="*/ 1777 w 2843"/>
              <a:gd name="T39" fmla="*/ 1413 h 3465"/>
              <a:gd name="T40" fmla="*/ 1992 w 2843"/>
              <a:gd name="T41" fmla="*/ 1605 h 3465"/>
              <a:gd name="T42" fmla="*/ 1989 w 2843"/>
              <a:gd name="T43" fmla="*/ 1744 h 3465"/>
              <a:gd name="T44" fmla="*/ 1926 w 2843"/>
              <a:gd name="T45" fmla="*/ 1861 h 3465"/>
              <a:gd name="T46" fmla="*/ 1945 w 2843"/>
              <a:gd name="T47" fmla="*/ 1946 h 3465"/>
              <a:gd name="T48" fmla="*/ 2213 w 2843"/>
              <a:gd name="T49" fmla="*/ 1933 h 3465"/>
              <a:gd name="T50" fmla="*/ 2194 w 2843"/>
              <a:gd name="T51" fmla="*/ 1755 h 3465"/>
              <a:gd name="T52" fmla="*/ 2445 w 2843"/>
              <a:gd name="T53" fmla="*/ 1680 h 3465"/>
              <a:gd name="T54" fmla="*/ 2616 w 2843"/>
              <a:gd name="T55" fmla="*/ 1640 h 3465"/>
              <a:gd name="T56" fmla="*/ 2714 w 2843"/>
              <a:gd name="T57" fmla="*/ 1696 h 3465"/>
              <a:gd name="T58" fmla="*/ 2739 w 2843"/>
              <a:gd name="T59" fmla="*/ 1805 h 3465"/>
              <a:gd name="T60" fmla="*/ 2841 w 2843"/>
              <a:gd name="T61" fmla="*/ 1846 h 3465"/>
              <a:gd name="T62" fmla="*/ 2832 w 2843"/>
              <a:gd name="T63" fmla="*/ 2052 h 3465"/>
              <a:gd name="T64" fmla="*/ 2539 w 2843"/>
              <a:gd name="T65" fmla="*/ 2422 h 3465"/>
              <a:gd name="T66" fmla="*/ 2624 w 2843"/>
              <a:gd name="T67" fmla="*/ 2708 h 3465"/>
              <a:gd name="T68" fmla="*/ 2462 w 2843"/>
              <a:gd name="T69" fmla="*/ 2874 h 3465"/>
              <a:gd name="T70" fmla="*/ 2358 w 2843"/>
              <a:gd name="T71" fmla="*/ 2968 h 3465"/>
              <a:gd name="T72" fmla="*/ 2372 w 2843"/>
              <a:gd name="T73" fmla="*/ 3111 h 3465"/>
              <a:gd name="T74" fmla="*/ 2450 w 2843"/>
              <a:gd name="T75" fmla="*/ 3153 h 3465"/>
              <a:gd name="T76" fmla="*/ 2333 w 2843"/>
              <a:gd name="T77" fmla="*/ 3164 h 3465"/>
              <a:gd name="T78" fmla="*/ 2246 w 2843"/>
              <a:gd name="T79" fmla="*/ 3199 h 3465"/>
              <a:gd name="T80" fmla="*/ 2311 w 2843"/>
              <a:gd name="T81" fmla="*/ 3239 h 3465"/>
              <a:gd name="T82" fmla="*/ 2408 w 2843"/>
              <a:gd name="T83" fmla="*/ 3374 h 3465"/>
              <a:gd name="T84" fmla="*/ 2385 w 2843"/>
              <a:gd name="T85" fmla="*/ 3465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43" h="3465">
                <a:moveTo>
                  <a:pt x="0" y="0"/>
                </a:moveTo>
                <a:cubicBezTo>
                  <a:pt x="34" y="6"/>
                  <a:pt x="70" y="36"/>
                  <a:pt x="73" y="75"/>
                </a:cubicBezTo>
                <a:cubicBezTo>
                  <a:pt x="77" y="124"/>
                  <a:pt x="83" y="104"/>
                  <a:pt x="146" y="106"/>
                </a:cubicBezTo>
                <a:cubicBezTo>
                  <a:pt x="197" y="108"/>
                  <a:pt x="184" y="70"/>
                  <a:pt x="213" y="134"/>
                </a:cubicBezTo>
                <a:cubicBezTo>
                  <a:pt x="235" y="185"/>
                  <a:pt x="279" y="191"/>
                  <a:pt x="324" y="158"/>
                </a:cubicBezTo>
                <a:cubicBezTo>
                  <a:pt x="329" y="154"/>
                  <a:pt x="386" y="103"/>
                  <a:pt x="387" y="98"/>
                </a:cubicBezTo>
                <a:cubicBezTo>
                  <a:pt x="443" y="98"/>
                  <a:pt x="429" y="113"/>
                  <a:pt x="483" y="84"/>
                </a:cubicBezTo>
                <a:cubicBezTo>
                  <a:pt x="494" y="79"/>
                  <a:pt x="524" y="123"/>
                  <a:pt x="489" y="150"/>
                </a:cubicBezTo>
                <a:cubicBezTo>
                  <a:pt x="473" y="162"/>
                  <a:pt x="486" y="245"/>
                  <a:pt x="493" y="248"/>
                </a:cubicBezTo>
                <a:cubicBezTo>
                  <a:pt x="514" y="257"/>
                  <a:pt x="710" y="343"/>
                  <a:pt x="714" y="343"/>
                </a:cubicBezTo>
                <a:cubicBezTo>
                  <a:pt x="692" y="363"/>
                  <a:pt x="698" y="393"/>
                  <a:pt x="626" y="388"/>
                </a:cubicBezTo>
                <a:cubicBezTo>
                  <a:pt x="582" y="385"/>
                  <a:pt x="560" y="445"/>
                  <a:pt x="569" y="486"/>
                </a:cubicBezTo>
                <a:cubicBezTo>
                  <a:pt x="575" y="511"/>
                  <a:pt x="556" y="515"/>
                  <a:pt x="628" y="515"/>
                </a:cubicBezTo>
                <a:cubicBezTo>
                  <a:pt x="680" y="515"/>
                  <a:pt x="680" y="520"/>
                  <a:pt x="718" y="542"/>
                </a:cubicBezTo>
                <a:cubicBezTo>
                  <a:pt x="784" y="582"/>
                  <a:pt x="774" y="565"/>
                  <a:pt x="767" y="645"/>
                </a:cubicBezTo>
                <a:cubicBezTo>
                  <a:pt x="762" y="695"/>
                  <a:pt x="754" y="655"/>
                  <a:pt x="771" y="707"/>
                </a:cubicBezTo>
                <a:cubicBezTo>
                  <a:pt x="778" y="728"/>
                  <a:pt x="723" y="809"/>
                  <a:pt x="866" y="852"/>
                </a:cubicBezTo>
                <a:lnTo>
                  <a:pt x="1174" y="918"/>
                </a:lnTo>
                <a:lnTo>
                  <a:pt x="1179" y="806"/>
                </a:lnTo>
                <a:cubicBezTo>
                  <a:pt x="1237" y="767"/>
                  <a:pt x="1250" y="743"/>
                  <a:pt x="1272" y="680"/>
                </a:cubicBezTo>
                <a:cubicBezTo>
                  <a:pt x="1287" y="638"/>
                  <a:pt x="1271" y="616"/>
                  <a:pt x="1273" y="596"/>
                </a:cubicBezTo>
                <a:cubicBezTo>
                  <a:pt x="1296" y="599"/>
                  <a:pt x="1268" y="615"/>
                  <a:pt x="1352" y="613"/>
                </a:cubicBezTo>
                <a:cubicBezTo>
                  <a:pt x="1353" y="613"/>
                  <a:pt x="1486" y="672"/>
                  <a:pt x="1474" y="685"/>
                </a:cubicBezTo>
                <a:cubicBezTo>
                  <a:pt x="1446" y="715"/>
                  <a:pt x="1383" y="818"/>
                  <a:pt x="1385" y="860"/>
                </a:cubicBezTo>
                <a:cubicBezTo>
                  <a:pt x="1386" y="895"/>
                  <a:pt x="1362" y="1087"/>
                  <a:pt x="1364" y="1089"/>
                </a:cubicBezTo>
                <a:cubicBezTo>
                  <a:pt x="1368" y="1094"/>
                  <a:pt x="1431" y="1103"/>
                  <a:pt x="1453" y="1121"/>
                </a:cubicBezTo>
                <a:cubicBezTo>
                  <a:pt x="1492" y="1154"/>
                  <a:pt x="1476" y="1182"/>
                  <a:pt x="1492" y="1219"/>
                </a:cubicBezTo>
                <a:cubicBezTo>
                  <a:pt x="1498" y="1234"/>
                  <a:pt x="1496" y="1364"/>
                  <a:pt x="1489" y="1378"/>
                </a:cubicBezTo>
                <a:cubicBezTo>
                  <a:pt x="1466" y="1425"/>
                  <a:pt x="1442" y="1449"/>
                  <a:pt x="1425" y="1502"/>
                </a:cubicBezTo>
                <a:cubicBezTo>
                  <a:pt x="1421" y="1514"/>
                  <a:pt x="1333" y="1506"/>
                  <a:pt x="1301" y="1535"/>
                </a:cubicBezTo>
                <a:cubicBezTo>
                  <a:pt x="1278" y="1556"/>
                  <a:pt x="1264" y="1529"/>
                  <a:pt x="1239" y="1507"/>
                </a:cubicBezTo>
                <a:cubicBezTo>
                  <a:pt x="1230" y="1499"/>
                  <a:pt x="1209" y="1474"/>
                  <a:pt x="1205" y="1491"/>
                </a:cubicBezTo>
                <a:cubicBezTo>
                  <a:pt x="1193" y="1540"/>
                  <a:pt x="1189" y="1512"/>
                  <a:pt x="1189" y="1576"/>
                </a:cubicBezTo>
                <a:cubicBezTo>
                  <a:pt x="1189" y="1638"/>
                  <a:pt x="1216" y="1605"/>
                  <a:pt x="1235" y="1664"/>
                </a:cubicBezTo>
                <a:cubicBezTo>
                  <a:pt x="1235" y="1664"/>
                  <a:pt x="1264" y="1717"/>
                  <a:pt x="1260" y="1707"/>
                </a:cubicBezTo>
                <a:cubicBezTo>
                  <a:pt x="1232" y="1644"/>
                  <a:pt x="1381" y="1703"/>
                  <a:pt x="1382" y="1702"/>
                </a:cubicBezTo>
                <a:cubicBezTo>
                  <a:pt x="1409" y="1686"/>
                  <a:pt x="1433" y="1608"/>
                  <a:pt x="1432" y="1578"/>
                </a:cubicBezTo>
                <a:cubicBezTo>
                  <a:pt x="1431" y="1546"/>
                  <a:pt x="1586" y="1464"/>
                  <a:pt x="1613" y="1427"/>
                </a:cubicBezTo>
                <a:cubicBezTo>
                  <a:pt x="1624" y="1412"/>
                  <a:pt x="1625" y="1415"/>
                  <a:pt x="1641" y="1391"/>
                </a:cubicBezTo>
                <a:cubicBezTo>
                  <a:pt x="1657" y="1365"/>
                  <a:pt x="1737" y="1408"/>
                  <a:pt x="1777" y="1413"/>
                </a:cubicBezTo>
                <a:cubicBezTo>
                  <a:pt x="1800" y="1417"/>
                  <a:pt x="1916" y="1447"/>
                  <a:pt x="1932" y="1462"/>
                </a:cubicBezTo>
                <a:cubicBezTo>
                  <a:pt x="1954" y="1484"/>
                  <a:pt x="1992" y="1572"/>
                  <a:pt x="1992" y="1605"/>
                </a:cubicBezTo>
                <a:cubicBezTo>
                  <a:pt x="1992" y="1642"/>
                  <a:pt x="1993" y="1672"/>
                  <a:pt x="1977" y="1707"/>
                </a:cubicBezTo>
                <a:cubicBezTo>
                  <a:pt x="1970" y="1721"/>
                  <a:pt x="1990" y="1737"/>
                  <a:pt x="1989" y="1744"/>
                </a:cubicBezTo>
                <a:cubicBezTo>
                  <a:pt x="2010" y="1767"/>
                  <a:pt x="2038" y="1795"/>
                  <a:pt x="1999" y="1819"/>
                </a:cubicBezTo>
                <a:cubicBezTo>
                  <a:pt x="1980" y="1830"/>
                  <a:pt x="1862" y="1799"/>
                  <a:pt x="1926" y="1861"/>
                </a:cubicBezTo>
                <a:cubicBezTo>
                  <a:pt x="1945" y="1879"/>
                  <a:pt x="1948" y="1870"/>
                  <a:pt x="1908" y="1902"/>
                </a:cubicBezTo>
                <a:cubicBezTo>
                  <a:pt x="1876" y="1928"/>
                  <a:pt x="1913" y="1946"/>
                  <a:pt x="1945" y="1946"/>
                </a:cubicBezTo>
                <a:cubicBezTo>
                  <a:pt x="1992" y="1946"/>
                  <a:pt x="1996" y="1948"/>
                  <a:pt x="2040" y="1962"/>
                </a:cubicBezTo>
                <a:cubicBezTo>
                  <a:pt x="2092" y="1979"/>
                  <a:pt x="2166" y="1900"/>
                  <a:pt x="2213" y="1933"/>
                </a:cubicBezTo>
                <a:cubicBezTo>
                  <a:pt x="2227" y="1943"/>
                  <a:pt x="2211" y="1847"/>
                  <a:pt x="2210" y="1835"/>
                </a:cubicBezTo>
                <a:cubicBezTo>
                  <a:pt x="2210" y="1829"/>
                  <a:pt x="2194" y="1773"/>
                  <a:pt x="2194" y="1755"/>
                </a:cubicBezTo>
                <a:cubicBezTo>
                  <a:pt x="2279" y="1745"/>
                  <a:pt x="2227" y="1777"/>
                  <a:pt x="2271" y="1716"/>
                </a:cubicBezTo>
                <a:cubicBezTo>
                  <a:pt x="2285" y="1698"/>
                  <a:pt x="2418" y="1655"/>
                  <a:pt x="2445" y="1680"/>
                </a:cubicBezTo>
                <a:cubicBezTo>
                  <a:pt x="2517" y="1748"/>
                  <a:pt x="2424" y="1706"/>
                  <a:pt x="2520" y="1716"/>
                </a:cubicBezTo>
                <a:cubicBezTo>
                  <a:pt x="2586" y="1722"/>
                  <a:pt x="2554" y="1671"/>
                  <a:pt x="2616" y="1640"/>
                </a:cubicBezTo>
                <a:cubicBezTo>
                  <a:pt x="2648" y="1624"/>
                  <a:pt x="2675" y="1614"/>
                  <a:pt x="2711" y="1635"/>
                </a:cubicBezTo>
                <a:cubicBezTo>
                  <a:pt x="2718" y="1640"/>
                  <a:pt x="2743" y="1681"/>
                  <a:pt x="2714" y="1696"/>
                </a:cubicBezTo>
                <a:cubicBezTo>
                  <a:pt x="2685" y="1710"/>
                  <a:pt x="2702" y="1734"/>
                  <a:pt x="2702" y="1768"/>
                </a:cubicBezTo>
                <a:cubicBezTo>
                  <a:pt x="2702" y="1795"/>
                  <a:pt x="2725" y="1753"/>
                  <a:pt x="2739" y="1805"/>
                </a:cubicBezTo>
                <a:cubicBezTo>
                  <a:pt x="2747" y="1837"/>
                  <a:pt x="2747" y="1867"/>
                  <a:pt x="2782" y="1867"/>
                </a:cubicBezTo>
                <a:cubicBezTo>
                  <a:pt x="2831" y="1867"/>
                  <a:pt x="2831" y="1847"/>
                  <a:pt x="2841" y="1846"/>
                </a:cubicBezTo>
                <a:cubicBezTo>
                  <a:pt x="2843" y="1845"/>
                  <a:pt x="2832" y="1937"/>
                  <a:pt x="2832" y="1956"/>
                </a:cubicBezTo>
                <a:cubicBezTo>
                  <a:pt x="2832" y="1988"/>
                  <a:pt x="2832" y="2020"/>
                  <a:pt x="2832" y="2052"/>
                </a:cubicBezTo>
                <a:lnTo>
                  <a:pt x="2532" y="2339"/>
                </a:lnTo>
                <a:lnTo>
                  <a:pt x="2539" y="2422"/>
                </a:lnTo>
                <a:lnTo>
                  <a:pt x="2457" y="2519"/>
                </a:lnTo>
                <a:lnTo>
                  <a:pt x="2624" y="2708"/>
                </a:lnTo>
                <a:lnTo>
                  <a:pt x="2565" y="2847"/>
                </a:lnTo>
                <a:cubicBezTo>
                  <a:pt x="2526" y="2866"/>
                  <a:pt x="2504" y="2869"/>
                  <a:pt x="2462" y="2874"/>
                </a:cubicBezTo>
                <a:cubicBezTo>
                  <a:pt x="2418" y="2878"/>
                  <a:pt x="2397" y="2852"/>
                  <a:pt x="2410" y="2920"/>
                </a:cubicBezTo>
                <a:cubicBezTo>
                  <a:pt x="2415" y="2946"/>
                  <a:pt x="2384" y="2955"/>
                  <a:pt x="2358" y="2968"/>
                </a:cubicBezTo>
                <a:cubicBezTo>
                  <a:pt x="2342" y="2976"/>
                  <a:pt x="2294" y="2995"/>
                  <a:pt x="2308" y="3017"/>
                </a:cubicBezTo>
                <a:cubicBezTo>
                  <a:pt x="2331" y="3052"/>
                  <a:pt x="2290" y="3072"/>
                  <a:pt x="2372" y="3111"/>
                </a:cubicBezTo>
                <a:cubicBezTo>
                  <a:pt x="2393" y="3121"/>
                  <a:pt x="2408" y="3129"/>
                  <a:pt x="2434" y="3129"/>
                </a:cubicBezTo>
                <a:cubicBezTo>
                  <a:pt x="2454" y="3127"/>
                  <a:pt x="2442" y="3135"/>
                  <a:pt x="2450" y="3153"/>
                </a:cubicBezTo>
                <a:cubicBezTo>
                  <a:pt x="2450" y="3153"/>
                  <a:pt x="2453" y="3201"/>
                  <a:pt x="2446" y="3201"/>
                </a:cubicBezTo>
                <a:cubicBezTo>
                  <a:pt x="2416" y="3201"/>
                  <a:pt x="2361" y="3174"/>
                  <a:pt x="2333" y="3164"/>
                </a:cubicBezTo>
                <a:cubicBezTo>
                  <a:pt x="2323" y="3160"/>
                  <a:pt x="2262" y="3146"/>
                  <a:pt x="2261" y="3145"/>
                </a:cubicBezTo>
                <a:cubicBezTo>
                  <a:pt x="2259" y="3146"/>
                  <a:pt x="2262" y="3181"/>
                  <a:pt x="2246" y="3199"/>
                </a:cubicBezTo>
                <a:cubicBezTo>
                  <a:pt x="2236" y="3209"/>
                  <a:pt x="2235" y="3208"/>
                  <a:pt x="2254" y="3224"/>
                </a:cubicBezTo>
                <a:cubicBezTo>
                  <a:pt x="2276" y="3242"/>
                  <a:pt x="2302" y="3220"/>
                  <a:pt x="2311" y="3239"/>
                </a:cubicBezTo>
                <a:cubicBezTo>
                  <a:pt x="2316" y="3252"/>
                  <a:pt x="2345" y="3301"/>
                  <a:pt x="2356" y="3310"/>
                </a:cubicBezTo>
                <a:cubicBezTo>
                  <a:pt x="2376" y="3328"/>
                  <a:pt x="2408" y="3345"/>
                  <a:pt x="2408" y="3374"/>
                </a:cubicBezTo>
                <a:cubicBezTo>
                  <a:pt x="2408" y="3434"/>
                  <a:pt x="2423" y="3397"/>
                  <a:pt x="2389" y="3459"/>
                </a:cubicBezTo>
                <a:cubicBezTo>
                  <a:pt x="2388" y="3460"/>
                  <a:pt x="2385" y="3465"/>
                  <a:pt x="2385" y="3465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2" name="Freeform 271"/>
          <p:cNvSpPr>
            <a:spLocks/>
          </p:cNvSpPr>
          <p:nvPr/>
        </p:nvSpPr>
        <p:spPr bwMode="auto">
          <a:xfrm>
            <a:off x="6401994" y="1079902"/>
            <a:ext cx="503634" cy="241697"/>
          </a:xfrm>
          <a:custGeom>
            <a:avLst/>
            <a:gdLst>
              <a:gd name="T0" fmla="*/ 23 w 7400"/>
              <a:gd name="T1" fmla="*/ 145 h 3804"/>
              <a:gd name="T2" fmla="*/ 294 w 7400"/>
              <a:gd name="T3" fmla="*/ 316 h 3804"/>
              <a:gd name="T4" fmla="*/ 450 w 7400"/>
              <a:gd name="T5" fmla="*/ 372 h 3804"/>
              <a:gd name="T6" fmla="*/ 336 w 7400"/>
              <a:gd name="T7" fmla="*/ 667 h 3804"/>
              <a:gd name="T8" fmla="*/ 487 w 7400"/>
              <a:gd name="T9" fmla="*/ 690 h 3804"/>
              <a:gd name="T10" fmla="*/ 810 w 7400"/>
              <a:gd name="T11" fmla="*/ 816 h 3804"/>
              <a:gd name="T12" fmla="*/ 662 w 7400"/>
              <a:gd name="T13" fmla="*/ 1086 h 3804"/>
              <a:gd name="T14" fmla="*/ 664 w 7400"/>
              <a:gd name="T15" fmla="*/ 1247 h 3804"/>
              <a:gd name="T16" fmla="*/ 834 w 7400"/>
              <a:gd name="T17" fmla="*/ 1377 h 3804"/>
              <a:gd name="T18" fmla="*/ 866 w 7400"/>
              <a:gd name="T19" fmla="*/ 1596 h 3804"/>
              <a:gd name="T20" fmla="*/ 1042 w 7400"/>
              <a:gd name="T21" fmla="*/ 1774 h 3804"/>
              <a:gd name="T22" fmla="*/ 1234 w 7400"/>
              <a:gd name="T23" fmla="*/ 1931 h 3804"/>
              <a:gd name="T24" fmla="*/ 1440 w 7400"/>
              <a:gd name="T25" fmla="*/ 1988 h 3804"/>
              <a:gd name="T26" fmla="*/ 1331 w 7400"/>
              <a:gd name="T27" fmla="*/ 2403 h 3804"/>
              <a:gd name="T28" fmla="*/ 1352 w 7400"/>
              <a:gd name="T29" fmla="*/ 2647 h 3804"/>
              <a:gd name="T30" fmla="*/ 1454 w 7400"/>
              <a:gd name="T31" fmla="*/ 2494 h 3804"/>
              <a:gd name="T32" fmla="*/ 1599 w 7400"/>
              <a:gd name="T33" fmla="*/ 2527 h 3804"/>
              <a:gd name="T34" fmla="*/ 1660 w 7400"/>
              <a:gd name="T35" fmla="*/ 2687 h 3804"/>
              <a:gd name="T36" fmla="*/ 1922 w 7400"/>
              <a:gd name="T37" fmla="*/ 2758 h 3804"/>
              <a:gd name="T38" fmla="*/ 2039 w 7400"/>
              <a:gd name="T39" fmla="*/ 2988 h 3804"/>
              <a:gd name="T40" fmla="*/ 2193 w 7400"/>
              <a:gd name="T41" fmla="*/ 3084 h 3804"/>
              <a:gd name="T42" fmla="*/ 2382 w 7400"/>
              <a:gd name="T43" fmla="*/ 3158 h 3804"/>
              <a:gd name="T44" fmla="*/ 2609 w 7400"/>
              <a:gd name="T45" fmla="*/ 3081 h 3804"/>
              <a:gd name="T46" fmla="*/ 2803 w 7400"/>
              <a:gd name="T47" fmla="*/ 3343 h 3804"/>
              <a:gd name="T48" fmla="*/ 3045 w 7400"/>
              <a:gd name="T49" fmla="*/ 3387 h 3804"/>
              <a:gd name="T50" fmla="*/ 3149 w 7400"/>
              <a:gd name="T51" fmla="*/ 3618 h 3804"/>
              <a:gd name="T52" fmla="*/ 3474 w 7400"/>
              <a:gd name="T53" fmla="*/ 3700 h 3804"/>
              <a:gd name="T54" fmla="*/ 3927 w 7400"/>
              <a:gd name="T55" fmla="*/ 3671 h 3804"/>
              <a:gd name="T56" fmla="*/ 4351 w 7400"/>
              <a:gd name="T57" fmla="*/ 3618 h 3804"/>
              <a:gd name="T58" fmla="*/ 4538 w 7400"/>
              <a:gd name="T59" fmla="*/ 3529 h 3804"/>
              <a:gd name="T60" fmla="*/ 4719 w 7400"/>
              <a:gd name="T61" fmla="*/ 3567 h 3804"/>
              <a:gd name="T62" fmla="*/ 5001 w 7400"/>
              <a:gd name="T63" fmla="*/ 3600 h 3804"/>
              <a:gd name="T64" fmla="*/ 4972 w 7400"/>
              <a:gd name="T65" fmla="*/ 3735 h 3804"/>
              <a:gd name="T66" fmla="*/ 5215 w 7400"/>
              <a:gd name="T67" fmla="*/ 3750 h 3804"/>
              <a:gd name="T68" fmla="*/ 5267 w 7400"/>
              <a:gd name="T69" fmla="*/ 3581 h 3804"/>
              <a:gd name="T70" fmla="*/ 5389 w 7400"/>
              <a:gd name="T71" fmla="*/ 3400 h 3804"/>
              <a:gd name="T72" fmla="*/ 5401 w 7400"/>
              <a:gd name="T73" fmla="*/ 3240 h 3804"/>
              <a:gd name="T74" fmla="*/ 5414 w 7400"/>
              <a:gd name="T75" fmla="*/ 3123 h 3804"/>
              <a:gd name="T76" fmla="*/ 5306 w 7400"/>
              <a:gd name="T77" fmla="*/ 3091 h 3804"/>
              <a:gd name="T78" fmla="*/ 5369 w 7400"/>
              <a:gd name="T79" fmla="*/ 2955 h 3804"/>
              <a:gd name="T80" fmla="*/ 5541 w 7400"/>
              <a:gd name="T81" fmla="*/ 2813 h 3804"/>
              <a:gd name="T82" fmla="*/ 5390 w 7400"/>
              <a:gd name="T83" fmla="*/ 2791 h 3804"/>
              <a:gd name="T84" fmla="*/ 5277 w 7400"/>
              <a:gd name="T85" fmla="*/ 2720 h 3804"/>
              <a:gd name="T86" fmla="*/ 5209 w 7400"/>
              <a:gd name="T87" fmla="*/ 2840 h 3804"/>
              <a:gd name="T88" fmla="*/ 5120 w 7400"/>
              <a:gd name="T89" fmla="*/ 2847 h 3804"/>
              <a:gd name="T90" fmla="*/ 5073 w 7400"/>
              <a:gd name="T91" fmla="*/ 2565 h 3804"/>
              <a:gd name="T92" fmla="*/ 5165 w 7400"/>
              <a:gd name="T93" fmla="*/ 2341 h 3804"/>
              <a:gd name="T94" fmla="*/ 5093 w 7400"/>
              <a:gd name="T95" fmla="*/ 2060 h 3804"/>
              <a:gd name="T96" fmla="*/ 5316 w 7400"/>
              <a:gd name="T97" fmla="*/ 1815 h 3804"/>
              <a:gd name="T98" fmla="*/ 5399 w 7400"/>
              <a:gd name="T99" fmla="*/ 2005 h 3804"/>
              <a:gd name="T100" fmla="*/ 5632 w 7400"/>
              <a:gd name="T101" fmla="*/ 1846 h 3804"/>
              <a:gd name="T102" fmla="*/ 5856 w 7400"/>
              <a:gd name="T103" fmla="*/ 2059 h 3804"/>
              <a:gd name="T104" fmla="*/ 6331 w 7400"/>
              <a:gd name="T105" fmla="*/ 2225 h 3804"/>
              <a:gd name="T106" fmla="*/ 6534 w 7400"/>
              <a:gd name="T107" fmla="*/ 2199 h 3804"/>
              <a:gd name="T108" fmla="*/ 6641 w 7400"/>
              <a:gd name="T109" fmla="*/ 2033 h 3804"/>
              <a:gd name="T110" fmla="*/ 6881 w 7400"/>
              <a:gd name="T111" fmla="*/ 1956 h 3804"/>
              <a:gd name="T112" fmla="*/ 6845 w 7400"/>
              <a:gd name="T113" fmla="*/ 2230 h 3804"/>
              <a:gd name="T114" fmla="*/ 7038 w 7400"/>
              <a:gd name="T115" fmla="*/ 2263 h 3804"/>
              <a:gd name="T116" fmla="*/ 7330 w 7400"/>
              <a:gd name="T117" fmla="*/ 2468 h 3804"/>
              <a:gd name="T118" fmla="*/ 7330 w 7400"/>
              <a:gd name="T119" fmla="*/ 261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00" h="3804">
                <a:moveTo>
                  <a:pt x="77" y="0"/>
                </a:moveTo>
                <a:cubicBezTo>
                  <a:pt x="70" y="22"/>
                  <a:pt x="0" y="136"/>
                  <a:pt x="23" y="145"/>
                </a:cubicBezTo>
                <a:cubicBezTo>
                  <a:pt x="48" y="154"/>
                  <a:pt x="225" y="249"/>
                  <a:pt x="225" y="260"/>
                </a:cubicBezTo>
                <a:cubicBezTo>
                  <a:pt x="225" y="404"/>
                  <a:pt x="226" y="218"/>
                  <a:pt x="294" y="316"/>
                </a:cubicBezTo>
                <a:cubicBezTo>
                  <a:pt x="362" y="416"/>
                  <a:pt x="360" y="311"/>
                  <a:pt x="461" y="292"/>
                </a:cubicBezTo>
                <a:cubicBezTo>
                  <a:pt x="464" y="291"/>
                  <a:pt x="538" y="314"/>
                  <a:pt x="450" y="372"/>
                </a:cubicBezTo>
                <a:cubicBezTo>
                  <a:pt x="372" y="424"/>
                  <a:pt x="486" y="442"/>
                  <a:pt x="413" y="558"/>
                </a:cubicBezTo>
                <a:cubicBezTo>
                  <a:pt x="376" y="617"/>
                  <a:pt x="418" y="614"/>
                  <a:pt x="336" y="667"/>
                </a:cubicBezTo>
                <a:cubicBezTo>
                  <a:pt x="321" y="677"/>
                  <a:pt x="371" y="732"/>
                  <a:pt x="408" y="706"/>
                </a:cubicBezTo>
                <a:cubicBezTo>
                  <a:pt x="439" y="684"/>
                  <a:pt x="463" y="731"/>
                  <a:pt x="487" y="690"/>
                </a:cubicBezTo>
                <a:cubicBezTo>
                  <a:pt x="508" y="655"/>
                  <a:pt x="546" y="717"/>
                  <a:pt x="598" y="703"/>
                </a:cubicBezTo>
                <a:cubicBezTo>
                  <a:pt x="668" y="684"/>
                  <a:pt x="821" y="719"/>
                  <a:pt x="810" y="816"/>
                </a:cubicBezTo>
                <a:cubicBezTo>
                  <a:pt x="808" y="836"/>
                  <a:pt x="838" y="946"/>
                  <a:pt x="806" y="946"/>
                </a:cubicBezTo>
                <a:cubicBezTo>
                  <a:pt x="748" y="946"/>
                  <a:pt x="656" y="1026"/>
                  <a:pt x="662" y="1086"/>
                </a:cubicBezTo>
                <a:cubicBezTo>
                  <a:pt x="664" y="1112"/>
                  <a:pt x="533" y="1143"/>
                  <a:pt x="664" y="1139"/>
                </a:cubicBezTo>
                <a:cubicBezTo>
                  <a:pt x="704" y="1138"/>
                  <a:pt x="630" y="1193"/>
                  <a:pt x="664" y="1247"/>
                </a:cubicBezTo>
                <a:cubicBezTo>
                  <a:pt x="665" y="1248"/>
                  <a:pt x="692" y="1385"/>
                  <a:pt x="696" y="1401"/>
                </a:cubicBezTo>
                <a:cubicBezTo>
                  <a:pt x="754" y="1437"/>
                  <a:pt x="785" y="1286"/>
                  <a:pt x="834" y="1377"/>
                </a:cubicBezTo>
                <a:cubicBezTo>
                  <a:pt x="862" y="1427"/>
                  <a:pt x="1006" y="1364"/>
                  <a:pt x="919" y="1455"/>
                </a:cubicBezTo>
                <a:cubicBezTo>
                  <a:pt x="894" y="1482"/>
                  <a:pt x="918" y="1546"/>
                  <a:pt x="866" y="1596"/>
                </a:cubicBezTo>
                <a:cubicBezTo>
                  <a:pt x="818" y="1642"/>
                  <a:pt x="1000" y="1625"/>
                  <a:pt x="967" y="1679"/>
                </a:cubicBezTo>
                <a:cubicBezTo>
                  <a:pt x="939" y="1725"/>
                  <a:pt x="1014" y="1685"/>
                  <a:pt x="1042" y="1774"/>
                </a:cubicBezTo>
                <a:cubicBezTo>
                  <a:pt x="1059" y="1826"/>
                  <a:pt x="1173" y="1812"/>
                  <a:pt x="1218" y="1798"/>
                </a:cubicBezTo>
                <a:cubicBezTo>
                  <a:pt x="1310" y="1769"/>
                  <a:pt x="1215" y="1943"/>
                  <a:pt x="1234" y="1931"/>
                </a:cubicBezTo>
                <a:cubicBezTo>
                  <a:pt x="1283" y="1900"/>
                  <a:pt x="1333" y="2012"/>
                  <a:pt x="1376" y="1932"/>
                </a:cubicBezTo>
                <a:cubicBezTo>
                  <a:pt x="1379" y="1926"/>
                  <a:pt x="1458" y="1869"/>
                  <a:pt x="1440" y="1988"/>
                </a:cubicBezTo>
                <a:cubicBezTo>
                  <a:pt x="1434" y="2028"/>
                  <a:pt x="1398" y="2087"/>
                  <a:pt x="1387" y="2180"/>
                </a:cubicBezTo>
                <a:cubicBezTo>
                  <a:pt x="1382" y="2221"/>
                  <a:pt x="1357" y="2381"/>
                  <a:pt x="1331" y="2403"/>
                </a:cubicBezTo>
                <a:cubicBezTo>
                  <a:pt x="1306" y="2423"/>
                  <a:pt x="1405" y="2420"/>
                  <a:pt x="1391" y="2443"/>
                </a:cubicBezTo>
                <a:cubicBezTo>
                  <a:pt x="1382" y="2457"/>
                  <a:pt x="1333" y="2645"/>
                  <a:pt x="1352" y="2647"/>
                </a:cubicBezTo>
                <a:cubicBezTo>
                  <a:pt x="1444" y="2656"/>
                  <a:pt x="1439" y="2690"/>
                  <a:pt x="1443" y="2577"/>
                </a:cubicBezTo>
                <a:cubicBezTo>
                  <a:pt x="1444" y="2534"/>
                  <a:pt x="1383" y="2532"/>
                  <a:pt x="1454" y="2494"/>
                </a:cubicBezTo>
                <a:cubicBezTo>
                  <a:pt x="1474" y="2483"/>
                  <a:pt x="1403" y="2385"/>
                  <a:pt x="1504" y="2445"/>
                </a:cubicBezTo>
                <a:cubicBezTo>
                  <a:pt x="1535" y="2464"/>
                  <a:pt x="1589" y="2493"/>
                  <a:pt x="1599" y="2527"/>
                </a:cubicBezTo>
                <a:cubicBezTo>
                  <a:pt x="1607" y="2552"/>
                  <a:pt x="1619" y="2532"/>
                  <a:pt x="1622" y="2591"/>
                </a:cubicBezTo>
                <a:cubicBezTo>
                  <a:pt x="1624" y="2632"/>
                  <a:pt x="1660" y="2573"/>
                  <a:pt x="1660" y="2687"/>
                </a:cubicBezTo>
                <a:cubicBezTo>
                  <a:pt x="1727" y="2633"/>
                  <a:pt x="1722" y="2691"/>
                  <a:pt x="1832" y="2708"/>
                </a:cubicBezTo>
                <a:cubicBezTo>
                  <a:pt x="1874" y="2714"/>
                  <a:pt x="1837" y="2758"/>
                  <a:pt x="1922" y="2758"/>
                </a:cubicBezTo>
                <a:cubicBezTo>
                  <a:pt x="2079" y="2758"/>
                  <a:pt x="1945" y="2778"/>
                  <a:pt x="2028" y="2840"/>
                </a:cubicBezTo>
                <a:cubicBezTo>
                  <a:pt x="2100" y="2893"/>
                  <a:pt x="2007" y="2938"/>
                  <a:pt x="2039" y="2988"/>
                </a:cubicBezTo>
                <a:cubicBezTo>
                  <a:pt x="2059" y="3021"/>
                  <a:pt x="2018" y="3036"/>
                  <a:pt x="2080" y="3038"/>
                </a:cubicBezTo>
                <a:cubicBezTo>
                  <a:pt x="2101" y="3039"/>
                  <a:pt x="2051" y="3088"/>
                  <a:pt x="2193" y="3084"/>
                </a:cubicBezTo>
                <a:cubicBezTo>
                  <a:pt x="2204" y="3083"/>
                  <a:pt x="2300" y="3099"/>
                  <a:pt x="2300" y="3123"/>
                </a:cubicBezTo>
                <a:cubicBezTo>
                  <a:pt x="2300" y="3173"/>
                  <a:pt x="2306" y="3158"/>
                  <a:pt x="2382" y="3158"/>
                </a:cubicBezTo>
                <a:cubicBezTo>
                  <a:pt x="2400" y="3158"/>
                  <a:pt x="2508" y="3147"/>
                  <a:pt x="2506" y="3136"/>
                </a:cubicBezTo>
                <a:cubicBezTo>
                  <a:pt x="2492" y="3073"/>
                  <a:pt x="2433" y="3089"/>
                  <a:pt x="2609" y="3081"/>
                </a:cubicBezTo>
                <a:cubicBezTo>
                  <a:pt x="2627" y="3080"/>
                  <a:pt x="2670" y="3215"/>
                  <a:pt x="2695" y="3245"/>
                </a:cubicBezTo>
                <a:cubicBezTo>
                  <a:pt x="2742" y="3301"/>
                  <a:pt x="2705" y="3339"/>
                  <a:pt x="2803" y="3343"/>
                </a:cubicBezTo>
                <a:cubicBezTo>
                  <a:pt x="2806" y="3343"/>
                  <a:pt x="2884" y="3449"/>
                  <a:pt x="2904" y="3387"/>
                </a:cubicBezTo>
                <a:cubicBezTo>
                  <a:pt x="2905" y="3382"/>
                  <a:pt x="2997" y="3400"/>
                  <a:pt x="3045" y="3387"/>
                </a:cubicBezTo>
                <a:cubicBezTo>
                  <a:pt x="3145" y="3360"/>
                  <a:pt x="3115" y="3369"/>
                  <a:pt x="3162" y="3473"/>
                </a:cubicBezTo>
                <a:cubicBezTo>
                  <a:pt x="3162" y="3473"/>
                  <a:pt x="3149" y="3595"/>
                  <a:pt x="3149" y="3618"/>
                </a:cubicBezTo>
                <a:cubicBezTo>
                  <a:pt x="3149" y="3681"/>
                  <a:pt x="3167" y="3617"/>
                  <a:pt x="3258" y="3654"/>
                </a:cubicBezTo>
                <a:cubicBezTo>
                  <a:pt x="3385" y="3707"/>
                  <a:pt x="3304" y="3706"/>
                  <a:pt x="3474" y="3700"/>
                </a:cubicBezTo>
                <a:cubicBezTo>
                  <a:pt x="3523" y="3699"/>
                  <a:pt x="3734" y="3764"/>
                  <a:pt x="3734" y="3705"/>
                </a:cubicBezTo>
                <a:cubicBezTo>
                  <a:pt x="3734" y="3529"/>
                  <a:pt x="3880" y="3745"/>
                  <a:pt x="3927" y="3671"/>
                </a:cubicBezTo>
                <a:cubicBezTo>
                  <a:pt x="3951" y="3634"/>
                  <a:pt x="3960" y="3666"/>
                  <a:pt x="3966" y="3576"/>
                </a:cubicBezTo>
                <a:cubicBezTo>
                  <a:pt x="3971" y="3512"/>
                  <a:pt x="4290" y="3615"/>
                  <a:pt x="4351" y="3618"/>
                </a:cubicBezTo>
                <a:cubicBezTo>
                  <a:pt x="4368" y="3619"/>
                  <a:pt x="4519" y="3633"/>
                  <a:pt x="4514" y="3616"/>
                </a:cubicBezTo>
                <a:cubicBezTo>
                  <a:pt x="4504" y="3584"/>
                  <a:pt x="4477" y="3491"/>
                  <a:pt x="4538" y="3529"/>
                </a:cubicBezTo>
                <a:cubicBezTo>
                  <a:pt x="4557" y="3542"/>
                  <a:pt x="4638" y="3565"/>
                  <a:pt x="4647" y="3570"/>
                </a:cubicBezTo>
                <a:cubicBezTo>
                  <a:pt x="4667" y="3570"/>
                  <a:pt x="4690" y="3576"/>
                  <a:pt x="4719" y="3567"/>
                </a:cubicBezTo>
                <a:cubicBezTo>
                  <a:pt x="4744" y="3560"/>
                  <a:pt x="4891" y="3566"/>
                  <a:pt x="4915" y="3578"/>
                </a:cubicBezTo>
                <a:cubicBezTo>
                  <a:pt x="4915" y="3578"/>
                  <a:pt x="5019" y="3597"/>
                  <a:pt x="5001" y="3600"/>
                </a:cubicBezTo>
                <a:cubicBezTo>
                  <a:pt x="5000" y="3600"/>
                  <a:pt x="4980" y="3649"/>
                  <a:pt x="4978" y="3656"/>
                </a:cubicBezTo>
                <a:cubicBezTo>
                  <a:pt x="4975" y="3672"/>
                  <a:pt x="4955" y="3725"/>
                  <a:pt x="4972" y="3735"/>
                </a:cubicBezTo>
                <a:cubicBezTo>
                  <a:pt x="5002" y="3753"/>
                  <a:pt x="5114" y="3801"/>
                  <a:pt x="5152" y="3802"/>
                </a:cubicBezTo>
                <a:cubicBezTo>
                  <a:pt x="5208" y="3804"/>
                  <a:pt x="5161" y="3797"/>
                  <a:pt x="5215" y="3750"/>
                </a:cubicBezTo>
                <a:cubicBezTo>
                  <a:pt x="5243" y="3726"/>
                  <a:pt x="5254" y="3773"/>
                  <a:pt x="5249" y="3671"/>
                </a:cubicBezTo>
                <a:cubicBezTo>
                  <a:pt x="5248" y="3652"/>
                  <a:pt x="5254" y="3598"/>
                  <a:pt x="5267" y="3581"/>
                </a:cubicBezTo>
                <a:cubicBezTo>
                  <a:pt x="5299" y="3539"/>
                  <a:pt x="5332" y="3477"/>
                  <a:pt x="5342" y="3426"/>
                </a:cubicBezTo>
                <a:cubicBezTo>
                  <a:pt x="5346" y="3406"/>
                  <a:pt x="5389" y="3450"/>
                  <a:pt x="5389" y="3400"/>
                </a:cubicBezTo>
                <a:cubicBezTo>
                  <a:pt x="5389" y="3359"/>
                  <a:pt x="5416" y="3408"/>
                  <a:pt x="5423" y="3336"/>
                </a:cubicBezTo>
                <a:cubicBezTo>
                  <a:pt x="5427" y="3294"/>
                  <a:pt x="5398" y="3275"/>
                  <a:pt x="5401" y="3240"/>
                </a:cubicBezTo>
                <a:cubicBezTo>
                  <a:pt x="5401" y="3239"/>
                  <a:pt x="5393" y="3187"/>
                  <a:pt x="5393" y="3172"/>
                </a:cubicBezTo>
                <a:cubicBezTo>
                  <a:pt x="5393" y="3107"/>
                  <a:pt x="5408" y="3139"/>
                  <a:pt x="5414" y="3123"/>
                </a:cubicBezTo>
                <a:cubicBezTo>
                  <a:pt x="5414" y="3123"/>
                  <a:pt x="5419" y="3082"/>
                  <a:pt x="5408" y="3082"/>
                </a:cubicBezTo>
                <a:cubicBezTo>
                  <a:pt x="5396" y="3082"/>
                  <a:pt x="5308" y="3095"/>
                  <a:pt x="5306" y="3091"/>
                </a:cubicBezTo>
                <a:cubicBezTo>
                  <a:pt x="5296" y="3055"/>
                  <a:pt x="5286" y="3010"/>
                  <a:pt x="5275" y="2976"/>
                </a:cubicBezTo>
                <a:cubicBezTo>
                  <a:pt x="5402" y="2990"/>
                  <a:pt x="5341" y="2988"/>
                  <a:pt x="5369" y="2955"/>
                </a:cubicBezTo>
                <a:cubicBezTo>
                  <a:pt x="5394" y="2926"/>
                  <a:pt x="5410" y="2983"/>
                  <a:pt x="5405" y="2870"/>
                </a:cubicBezTo>
                <a:cubicBezTo>
                  <a:pt x="5404" y="2860"/>
                  <a:pt x="5538" y="2848"/>
                  <a:pt x="5541" y="2813"/>
                </a:cubicBezTo>
                <a:cubicBezTo>
                  <a:pt x="5542" y="2806"/>
                  <a:pt x="5546" y="2722"/>
                  <a:pt x="5538" y="2726"/>
                </a:cubicBezTo>
                <a:cubicBezTo>
                  <a:pt x="5524" y="2734"/>
                  <a:pt x="5396" y="2799"/>
                  <a:pt x="5390" y="2791"/>
                </a:cubicBezTo>
                <a:cubicBezTo>
                  <a:pt x="5382" y="2780"/>
                  <a:pt x="5320" y="2729"/>
                  <a:pt x="5321" y="2712"/>
                </a:cubicBezTo>
                <a:cubicBezTo>
                  <a:pt x="5314" y="2708"/>
                  <a:pt x="5304" y="2720"/>
                  <a:pt x="5277" y="2720"/>
                </a:cubicBezTo>
                <a:cubicBezTo>
                  <a:pt x="5265" y="2720"/>
                  <a:pt x="5221" y="2726"/>
                  <a:pt x="5202" y="2726"/>
                </a:cubicBezTo>
                <a:cubicBezTo>
                  <a:pt x="5202" y="2752"/>
                  <a:pt x="5215" y="2818"/>
                  <a:pt x="5209" y="2840"/>
                </a:cubicBezTo>
                <a:cubicBezTo>
                  <a:pt x="5208" y="2840"/>
                  <a:pt x="5144" y="2844"/>
                  <a:pt x="5127" y="2846"/>
                </a:cubicBezTo>
                <a:cubicBezTo>
                  <a:pt x="5123" y="2847"/>
                  <a:pt x="5124" y="2847"/>
                  <a:pt x="5120" y="2847"/>
                </a:cubicBezTo>
                <a:cubicBezTo>
                  <a:pt x="5104" y="2836"/>
                  <a:pt x="5063" y="2787"/>
                  <a:pt x="5071" y="2768"/>
                </a:cubicBezTo>
                <a:cubicBezTo>
                  <a:pt x="5123" y="2657"/>
                  <a:pt x="5079" y="2662"/>
                  <a:pt x="5073" y="2565"/>
                </a:cubicBezTo>
                <a:cubicBezTo>
                  <a:pt x="5072" y="2555"/>
                  <a:pt x="5071" y="2445"/>
                  <a:pt x="5071" y="2445"/>
                </a:cubicBezTo>
                <a:cubicBezTo>
                  <a:pt x="5165" y="2438"/>
                  <a:pt x="5165" y="2447"/>
                  <a:pt x="5165" y="2341"/>
                </a:cubicBezTo>
                <a:cubicBezTo>
                  <a:pt x="5165" y="2311"/>
                  <a:pt x="5164" y="2280"/>
                  <a:pt x="5164" y="2251"/>
                </a:cubicBezTo>
                <a:cubicBezTo>
                  <a:pt x="5144" y="2215"/>
                  <a:pt x="5058" y="2094"/>
                  <a:pt x="5093" y="2060"/>
                </a:cubicBezTo>
                <a:cubicBezTo>
                  <a:pt x="5167" y="1990"/>
                  <a:pt x="4907" y="1818"/>
                  <a:pt x="5201" y="1818"/>
                </a:cubicBezTo>
                <a:cubicBezTo>
                  <a:pt x="5230" y="1818"/>
                  <a:pt x="5249" y="1851"/>
                  <a:pt x="5316" y="1815"/>
                </a:cubicBezTo>
                <a:cubicBezTo>
                  <a:pt x="5343" y="1801"/>
                  <a:pt x="5385" y="1813"/>
                  <a:pt x="5385" y="1865"/>
                </a:cubicBezTo>
                <a:cubicBezTo>
                  <a:pt x="5385" y="1890"/>
                  <a:pt x="5378" y="2003"/>
                  <a:pt x="5399" y="2005"/>
                </a:cubicBezTo>
                <a:cubicBezTo>
                  <a:pt x="5482" y="2015"/>
                  <a:pt x="5438" y="2033"/>
                  <a:pt x="5466" y="1893"/>
                </a:cubicBezTo>
                <a:cubicBezTo>
                  <a:pt x="5487" y="1788"/>
                  <a:pt x="5450" y="1834"/>
                  <a:pt x="5632" y="1846"/>
                </a:cubicBezTo>
                <a:cubicBezTo>
                  <a:pt x="5669" y="1849"/>
                  <a:pt x="5589" y="2001"/>
                  <a:pt x="5628" y="2008"/>
                </a:cubicBezTo>
                <a:cubicBezTo>
                  <a:pt x="5705" y="2021"/>
                  <a:pt x="5771" y="2096"/>
                  <a:pt x="5856" y="2059"/>
                </a:cubicBezTo>
                <a:cubicBezTo>
                  <a:pt x="5925" y="2030"/>
                  <a:pt x="5976" y="2113"/>
                  <a:pt x="6041" y="2125"/>
                </a:cubicBezTo>
                <a:cubicBezTo>
                  <a:pt x="6084" y="2132"/>
                  <a:pt x="6275" y="2221"/>
                  <a:pt x="6331" y="2225"/>
                </a:cubicBezTo>
                <a:cubicBezTo>
                  <a:pt x="6354" y="2226"/>
                  <a:pt x="6459" y="2276"/>
                  <a:pt x="6459" y="2255"/>
                </a:cubicBezTo>
                <a:cubicBezTo>
                  <a:pt x="6459" y="2182"/>
                  <a:pt x="6441" y="2167"/>
                  <a:pt x="6534" y="2199"/>
                </a:cubicBezTo>
                <a:cubicBezTo>
                  <a:pt x="6535" y="2199"/>
                  <a:pt x="6570" y="2114"/>
                  <a:pt x="6579" y="2102"/>
                </a:cubicBezTo>
                <a:cubicBezTo>
                  <a:pt x="6592" y="2085"/>
                  <a:pt x="6571" y="2063"/>
                  <a:pt x="6641" y="2033"/>
                </a:cubicBezTo>
                <a:cubicBezTo>
                  <a:pt x="6672" y="2020"/>
                  <a:pt x="6666" y="1884"/>
                  <a:pt x="6689" y="1891"/>
                </a:cubicBezTo>
                <a:cubicBezTo>
                  <a:pt x="6756" y="1909"/>
                  <a:pt x="6790" y="1943"/>
                  <a:pt x="6881" y="1956"/>
                </a:cubicBezTo>
                <a:cubicBezTo>
                  <a:pt x="6908" y="1960"/>
                  <a:pt x="6870" y="2044"/>
                  <a:pt x="6872" y="2093"/>
                </a:cubicBezTo>
                <a:cubicBezTo>
                  <a:pt x="6873" y="2123"/>
                  <a:pt x="6830" y="2230"/>
                  <a:pt x="6845" y="2230"/>
                </a:cubicBezTo>
                <a:cubicBezTo>
                  <a:pt x="6924" y="2230"/>
                  <a:pt x="6919" y="2246"/>
                  <a:pt x="6949" y="2193"/>
                </a:cubicBezTo>
                <a:cubicBezTo>
                  <a:pt x="6952" y="2188"/>
                  <a:pt x="7033" y="2195"/>
                  <a:pt x="7038" y="2263"/>
                </a:cubicBezTo>
                <a:cubicBezTo>
                  <a:pt x="7040" y="2281"/>
                  <a:pt x="7099" y="2377"/>
                  <a:pt x="7113" y="2381"/>
                </a:cubicBezTo>
                <a:cubicBezTo>
                  <a:pt x="7222" y="2412"/>
                  <a:pt x="7223" y="2387"/>
                  <a:pt x="7330" y="2468"/>
                </a:cubicBezTo>
                <a:cubicBezTo>
                  <a:pt x="7400" y="2519"/>
                  <a:pt x="7254" y="2505"/>
                  <a:pt x="7325" y="2606"/>
                </a:cubicBezTo>
                <a:cubicBezTo>
                  <a:pt x="7326" y="2607"/>
                  <a:pt x="7327" y="2612"/>
                  <a:pt x="7330" y="2614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4" name="Freeform 273"/>
          <p:cNvSpPr>
            <a:spLocks/>
          </p:cNvSpPr>
          <p:nvPr/>
        </p:nvSpPr>
        <p:spPr bwMode="auto">
          <a:xfrm>
            <a:off x="5551887" y="1117999"/>
            <a:ext cx="952500" cy="406004"/>
          </a:xfrm>
          <a:custGeom>
            <a:avLst/>
            <a:gdLst>
              <a:gd name="T0" fmla="*/ 33 w 13989"/>
              <a:gd name="T1" fmla="*/ 493 h 6409"/>
              <a:gd name="T2" fmla="*/ 449 w 13989"/>
              <a:gd name="T3" fmla="*/ 726 h 6409"/>
              <a:gd name="T4" fmla="*/ 700 w 13989"/>
              <a:gd name="T5" fmla="*/ 1145 h 6409"/>
              <a:gd name="T6" fmla="*/ 995 w 13989"/>
              <a:gd name="T7" fmla="*/ 1456 h 6409"/>
              <a:gd name="T8" fmla="*/ 954 w 13989"/>
              <a:gd name="T9" fmla="*/ 1821 h 6409"/>
              <a:gd name="T10" fmla="*/ 1438 w 13989"/>
              <a:gd name="T11" fmla="*/ 2140 h 6409"/>
              <a:gd name="T12" fmla="*/ 1835 w 13989"/>
              <a:gd name="T13" fmla="*/ 2198 h 6409"/>
              <a:gd name="T14" fmla="*/ 2099 w 13989"/>
              <a:gd name="T15" fmla="*/ 2582 h 6409"/>
              <a:gd name="T16" fmla="*/ 2320 w 13989"/>
              <a:gd name="T17" fmla="*/ 2943 h 6409"/>
              <a:gd name="T18" fmla="*/ 2273 w 13989"/>
              <a:gd name="T19" fmla="*/ 3341 h 6409"/>
              <a:gd name="T20" fmla="*/ 2494 w 13989"/>
              <a:gd name="T21" fmla="*/ 3610 h 6409"/>
              <a:gd name="T22" fmla="*/ 4066 w 13989"/>
              <a:gd name="T23" fmla="*/ 4036 h 6409"/>
              <a:gd name="T24" fmla="*/ 3931 w 13989"/>
              <a:gd name="T25" fmla="*/ 4526 h 6409"/>
              <a:gd name="T26" fmla="*/ 4168 w 13989"/>
              <a:gd name="T27" fmla="*/ 4862 h 6409"/>
              <a:gd name="T28" fmla="*/ 4435 w 13989"/>
              <a:gd name="T29" fmla="*/ 5126 h 6409"/>
              <a:gd name="T30" fmla="*/ 4886 w 13989"/>
              <a:gd name="T31" fmla="*/ 5802 h 6409"/>
              <a:gd name="T32" fmla="*/ 5157 w 13989"/>
              <a:gd name="T33" fmla="*/ 5694 h 6409"/>
              <a:gd name="T34" fmla="*/ 5177 w 13989"/>
              <a:gd name="T35" fmla="*/ 6011 h 6409"/>
              <a:gd name="T36" fmla="*/ 5351 w 13989"/>
              <a:gd name="T37" fmla="*/ 6058 h 6409"/>
              <a:gd name="T38" fmla="*/ 5518 w 13989"/>
              <a:gd name="T39" fmla="*/ 5703 h 6409"/>
              <a:gd name="T40" fmla="*/ 5814 w 13989"/>
              <a:gd name="T41" fmla="*/ 5630 h 6409"/>
              <a:gd name="T42" fmla="*/ 5653 w 13989"/>
              <a:gd name="T43" fmla="*/ 6025 h 6409"/>
              <a:gd name="T44" fmla="*/ 5842 w 13989"/>
              <a:gd name="T45" fmla="*/ 6093 h 6409"/>
              <a:gd name="T46" fmla="*/ 5938 w 13989"/>
              <a:gd name="T47" fmla="*/ 6134 h 6409"/>
              <a:gd name="T48" fmla="*/ 6406 w 13989"/>
              <a:gd name="T49" fmla="*/ 6255 h 6409"/>
              <a:gd name="T50" fmla="*/ 6024 w 13989"/>
              <a:gd name="T51" fmla="*/ 5579 h 6409"/>
              <a:gd name="T52" fmla="*/ 6111 w 13989"/>
              <a:gd name="T53" fmla="*/ 5059 h 6409"/>
              <a:gd name="T54" fmla="*/ 5660 w 13989"/>
              <a:gd name="T55" fmla="*/ 4908 h 6409"/>
              <a:gd name="T56" fmla="*/ 6162 w 13989"/>
              <a:gd name="T57" fmla="*/ 4330 h 6409"/>
              <a:gd name="T58" fmla="*/ 6496 w 13989"/>
              <a:gd name="T59" fmla="*/ 4144 h 6409"/>
              <a:gd name="T60" fmla="*/ 6550 w 13989"/>
              <a:gd name="T61" fmla="*/ 3934 h 6409"/>
              <a:gd name="T62" fmla="*/ 7108 w 13989"/>
              <a:gd name="T63" fmla="*/ 3863 h 6409"/>
              <a:gd name="T64" fmla="*/ 7407 w 13989"/>
              <a:gd name="T65" fmla="*/ 4193 h 6409"/>
              <a:gd name="T66" fmla="*/ 7456 w 13989"/>
              <a:gd name="T67" fmla="*/ 3862 h 6409"/>
              <a:gd name="T68" fmla="*/ 7820 w 13989"/>
              <a:gd name="T69" fmla="*/ 3718 h 6409"/>
              <a:gd name="T70" fmla="*/ 8270 w 13989"/>
              <a:gd name="T71" fmla="*/ 3651 h 6409"/>
              <a:gd name="T72" fmla="*/ 8534 w 13989"/>
              <a:gd name="T73" fmla="*/ 3691 h 6409"/>
              <a:gd name="T74" fmla="*/ 8562 w 13989"/>
              <a:gd name="T75" fmla="*/ 4092 h 6409"/>
              <a:gd name="T76" fmla="*/ 8878 w 13989"/>
              <a:gd name="T77" fmla="*/ 4197 h 6409"/>
              <a:gd name="T78" fmla="*/ 9124 w 13989"/>
              <a:gd name="T79" fmla="*/ 4069 h 6409"/>
              <a:gd name="T80" fmla="*/ 9502 w 13989"/>
              <a:gd name="T81" fmla="*/ 4166 h 6409"/>
              <a:gd name="T82" fmla="*/ 9678 w 13989"/>
              <a:gd name="T83" fmla="*/ 4221 h 6409"/>
              <a:gd name="T84" fmla="*/ 10193 w 13989"/>
              <a:gd name="T85" fmla="*/ 4076 h 6409"/>
              <a:gd name="T86" fmla="*/ 10454 w 13989"/>
              <a:gd name="T87" fmla="*/ 4224 h 6409"/>
              <a:gd name="T88" fmla="*/ 10897 w 13989"/>
              <a:gd name="T89" fmla="*/ 3908 h 6409"/>
              <a:gd name="T90" fmla="*/ 11350 w 13989"/>
              <a:gd name="T91" fmla="*/ 3711 h 6409"/>
              <a:gd name="T92" fmla="*/ 11828 w 13989"/>
              <a:gd name="T93" fmla="*/ 3513 h 6409"/>
              <a:gd name="T94" fmla="*/ 11720 w 13989"/>
              <a:gd name="T95" fmla="*/ 3101 h 6409"/>
              <a:gd name="T96" fmla="*/ 11781 w 13989"/>
              <a:gd name="T97" fmla="*/ 2859 h 6409"/>
              <a:gd name="T98" fmla="*/ 12547 w 13989"/>
              <a:gd name="T99" fmla="*/ 2642 h 6409"/>
              <a:gd name="T100" fmla="*/ 12740 w 13989"/>
              <a:gd name="T101" fmla="*/ 2912 h 6409"/>
              <a:gd name="T102" fmla="*/ 13336 w 13989"/>
              <a:gd name="T103" fmla="*/ 3146 h 6409"/>
              <a:gd name="T104" fmla="*/ 13484 w 13989"/>
              <a:gd name="T105" fmla="*/ 2895 h 6409"/>
              <a:gd name="T106" fmla="*/ 13699 w 13989"/>
              <a:gd name="T107" fmla="*/ 2601 h 6409"/>
              <a:gd name="T108" fmla="*/ 13944 w 13989"/>
              <a:gd name="T109" fmla="*/ 2494 h 6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989" h="6409">
                <a:moveTo>
                  <a:pt x="122" y="0"/>
                </a:moveTo>
                <a:cubicBezTo>
                  <a:pt x="103" y="19"/>
                  <a:pt x="8" y="83"/>
                  <a:pt x="8" y="100"/>
                </a:cubicBezTo>
                <a:cubicBezTo>
                  <a:pt x="8" y="144"/>
                  <a:pt x="0" y="263"/>
                  <a:pt x="41" y="283"/>
                </a:cubicBezTo>
                <a:cubicBezTo>
                  <a:pt x="86" y="304"/>
                  <a:pt x="69" y="320"/>
                  <a:pt x="69" y="366"/>
                </a:cubicBezTo>
                <a:cubicBezTo>
                  <a:pt x="69" y="410"/>
                  <a:pt x="33" y="414"/>
                  <a:pt x="33" y="493"/>
                </a:cubicBezTo>
                <a:cubicBezTo>
                  <a:pt x="33" y="556"/>
                  <a:pt x="30" y="544"/>
                  <a:pt x="48" y="605"/>
                </a:cubicBezTo>
                <a:cubicBezTo>
                  <a:pt x="65" y="663"/>
                  <a:pt x="94" y="659"/>
                  <a:pt x="142" y="682"/>
                </a:cubicBezTo>
                <a:cubicBezTo>
                  <a:pt x="173" y="698"/>
                  <a:pt x="361" y="734"/>
                  <a:pt x="382" y="720"/>
                </a:cubicBezTo>
                <a:cubicBezTo>
                  <a:pt x="388" y="716"/>
                  <a:pt x="426" y="701"/>
                  <a:pt x="433" y="694"/>
                </a:cubicBezTo>
                <a:cubicBezTo>
                  <a:pt x="447" y="708"/>
                  <a:pt x="443" y="711"/>
                  <a:pt x="449" y="726"/>
                </a:cubicBezTo>
                <a:cubicBezTo>
                  <a:pt x="453" y="727"/>
                  <a:pt x="490" y="840"/>
                  <a:pt x="497" y="841"/>
                </a:cubicBezTo>
                <a:cubicBezTo>
                  <a:pt x="502" y="854"/>
                  <a:pt x="473" y="844"/>
                  <a:pt x="486" y="887"/>
                </a:cubicBezTo>
                <a:cubicBezTo>
                  <a:pt x="492" y="906"/>
                  <a:pt x="479" y="915"/>
                  <a:pt x="498" y="945"/>
                </a:cubicBezTo>
                <a:cubicBezTo>
                  <a:pt x="534" y="1002"/>
                  <a:pt x="487" y="991"/>
                  <a:pt x="573" y="1058"/>
                </a:cubicBezTo>
                <a:cubicBezTo>
                  <a:pt x="606" y="1084"/>
                  <a:pt x="689" y="1104"/>
                  <a:pt x="700" y="1145"/>
                </a:cubicBezTo>
                <a:cubicBezTo>
                  <a:pt x="706" y="1171"/>
                  <a:pt x="758" y="1224"/>
                  <a:pt x="785" y="1224"/>
                </a:cubicBezTo>
                <a:cubicBezTo>
                  <a:pt x="843" y="1224"/>
                  <a:pt x="892" y="1212"/>
                  <a:pt x="914" y="1265"/>
                </a:cubicBezTo>
                <a:cubicBezTo>
                  <a:pt x="926" y="1294"/>
                  <a:pt x="971" y="1324"/>
                  <a:pt x="971" y="1340"/>
                </a:cubicBezTo>
                <a:cubicBezTo>
                  <a:pt x="971" y="1365"/>
                  <a:pt x="962" y="1378"/>
                  <a:pt x="973" y="1398"/>
                </a:cubicBezTo>
                <a:cubicBezTo>
                  <a:pt x="982" y="1415"/>
                  <a:pt x="963" y="1413"/>
                  <a:pt x="995" y="1456"/>
                </a:cubicBezTo>
                <a:cubicBezTo>
                  <a:pt x="1000" y="1463"/>
                  <a:pt x="1011" y="1498"/>
                  <a:pt x="992" y="1498"/>
                </a:cubicBezTo>
                <a:cubicBezTo>
                  <a:pt x="940" y="1498"/>
                  <a:pt x="954" y="1536"/>
                  <a:pt x="924" y="1518"/>
                </a:cubicBezTo>
                <a:cubicBezTo>
                  <a:pt x="896" y="1501"/>
                  <a:pt x="837" y="1601"/>
                  <a:pt x="855" y="1627"/>
                </a:cubicBezTo>
                <a:cubicBezTo>
                  <a:pt x="857" y="1629"/>
                  <a:pt x="846" y="1711"/>
                  <a:pt x="906" y="1776"/>
                </a:cubicBezTo>
                <a:cubicBezTo>
                  <a:pt x="921" y="1792"/>
                  <a:pt x="934" y="1813"/>
                  <a:pt x="954" y="1821"/>
                </a:cubicBezTo>
                <a:cubicBezTo>
                  <a:pt x="958" y="1823"/>
                  <a:pt x="1036" y="1904"/>
                  <a:pt x="1076" y="1924"/>
                </a:cubicBezTo>
                <a:cubicBezTo>
                  <a:pt x="1125" y="1949"/>
                  <a:pt x="1135" y="1972"/>
                  <a:pt x="1197" y="1969"/>
                </a:cubicBezTo>
                <a:cubicBezTo>
                  <a:pt x="1210" y="1969"/>
                  <a:pt x="1278" y="1986"/>
                  <a:pt x="1288" y="1999"/>
                </a:cubicBezTo>
                <a:cubicBezTo>
                  <a:pt x="1295" y="2007"/>
                  <a:pt x="1338" y="2034"/>
                  <a:pt x="1363" y="2062"/>
                </a:cubicBezTo>
                <a:cubicBezTo>
                  <a:pt x="1383" y="2084"/>
                  <a:pt x="1401" y="2069"/>
                  <a:pt x="1438" y="2140"/>
                </a:cubicBezTo>
                <a:cubicBezTo>
                  <a:pt x="1453" y="2168"/>
                  <a:pt x="1488" y="2161"/>
                  <a:pt x="1520" y="2183"/>
                </a:cubicBezTo>
                <a:cubicBezTo>
                  <a:pt x="1553" y="2206"/>
                  <a:pt x="1606" y="2240"/>
                  <a:pt x="1646" y="2215"/>
                </a:cubicBezTo>
                <a:lnTo>
                  <a:pt x="1648" y="2213"/>
                </a:lnTo>
                <a:cubicBezTo>
                  <a:pt x="1648" y="2213"/>
                  <a:pt x="1694" y="2190"/>
                  <a:pt x="1712" y="2188"/>
                </a:cubicBezTo>
                <a:cubicBezTo>
                  <a:pt x="1732" y="2185"/>
                  <a:pt x="1799" y="2117"/>
                  <a:pt x="1835" y="2198"/>
                </a:cubicBezTo>
                <a:cubicBezTo>
                  <a:pt x="1844" y="2216"/>
                  <a:pt x="1848" y="2294"/>
                  <a:pt x="1849" y="2297"/>
                </a:cubicBezTo>
                <a:cubicBezTo>
                  <a:pt x="1857" y="2319"/>
                  <a:pt x="1859" y="2377"/>
                  <a:pt x="1872" y="2411"/>
                </a:cubicBezTo>
                <a:cubicBezTo>
                  <a:pt x="1879" y="2430"/>
                  <a:pt x="1872" y="2430"/>
                  <a:pt x="1896" y="2445"/>
                </a:cubicBezTo>
                <a:cubicBezTo>
                  <a:pt x="1932" y="2467"/>
                  <a:pt x="1955" y="2480"/>
                  <a:pt x="1980" y="2516"/>
                </a:cubicBezTo>
                <a:cubicBezTo>
                  <a:pt x="1988" y="2527"/>
                  <a:pt x="2089" y="2583"/>
                  <a:pt x="2099" y="2582"/>
                </a:cubicBezTo>
                <a:lnTo>
                  <a:pt x="2053" y="2877"/>
                </a:lnTo>
                <a:cubicBezTo>
                  <a:pt x="2059" y="2905"/>
                  <a:pt x="2040" y="2945"/>
                  <a:pt x="2072" y="2949"/>
                </a:cubicBezTo>
                <a:cubicBezTo>
                  <a:pt x="2094" y="2953"/>
                  <a:pt x="2119" y="2980"/>
                  <a:pt x="2145" y="2920"/>
                </a:cubicBezTo>
                <a:cubicBezTo>
                  <a:pt x="2150" y="2909"/>
                  <a:pt x="2198" y="2862"/>
                  <a:pt x="2208" y="2862"/>
                </a:cubicBezTo>
                <a:cubicBezTo>
                  <a:pt x="2232" y="2862"/>
                  <a:pt x="2320" y="2909"/>
                  <a:pt x="2320" y="2943"/>
                </a:cubicBezTo>
                <a:cubicBezTo>
                  <a:pt x="2320" y="3005"/>
                  <a:pt x="2335" y="2996"/>
                  <a:pt x="2288" y="3046"/>
                </a:cubicBezTo>
                <a:cubicBezTo>
                  <a:pt x="2274" y="3062"/>
                  <a:pt x="2274" y="3062"/>
                  <a:pt x="2303" y="3082"/>
                </a:cubicBezTo>
                <a:cubicBezTo>
                  <a:pt x="2312" y="3088"/>
                  <a:pt x="2290" y="3119"/>
                  <a:pt x="2289" y="3137"/>
                </a:cubicBezTo>
                <a:cubicBezTo>
                  <a:pt x="2287" y="3155"/>
                  <a:pt x="2278" y="3156"/>
                  <a:pt x="2278" y="3203"/>
                </a:cubicBezTo>
                <a:cubicBezTo>
                  <a:pt x="2278" y="3243"/>
                  <a:pt x="2283" y="3305"/>
                  <a:pt x="2273" y="3341"/>
                </a:cubicBezTo>
                <a:cubicBezTo>
                  <a:pt x="2266" y="3366"/>
                  <a:pt x="2263" y="3397"/>
                  <a:pt x="2249" y="3421"/>
                </a:cubicBezTo>
                <a:cubicBezTo>
                  <a:pt x="2238" y="3440"/>
                  <a:pt x="2249" y="3432"/>
                  <a:pt x="2275" y="3435"/>
                </a:cubicBezTo>
                <a:lnTo>
                  <a:pt x="2283" y="3595"/>
                </a:lnTo>
                <a:lnTo>
                  <a:pt x="2371" y="3566"/>
                </a:lnTo>
                <a:lnTo>
                  <a:pt x="2494" y="3610"/>
                </a:lnTo>
                <a:lnTo>
                  <a:pt x="2541" y="3958"/>
                </a:lnTo>
                <a:lnTo>
                  <a:pt x="3492" y="3952"/>
                </a:lnTo>
                <a:lnTo>
                  <a:pt x="3490" y="4011"/>
                </a:lnTo>
                <a:lnTo>
                  <a:pt x="4084" y="3995"/>
                </a:lnTo>
                <a:cubicBezTo>
                  <a:pt x="4109" y="3995"/>
                  <a:pt x="4089" y="4024"/>
                  <a:pt x="4066" y="4036"/>
                </a:cubicBezTo>
                <a:cubicBezTo>
                  <a:pt x="4005" y="4066"/>
                  <a:pt x="4052" y="4094"/>
                  <a:pt x="4017" y="4151"/>
                </a:cubicBezTo>
                <a:cubicBezTo>
                  <a:pt x="4013" y="4156"/>
                  <a:pt x="3986" y="4216"/>
                  <a:pt x="3995" y="4221"/>
                </a:cubicBezTo>
                <a:cubicBezTo>
                  <a:pt x="4009" y="4229"/>
                  <a:pt x="4029" y="4282"/>
                  <a:pt x="4030" y="4300"/>
                </a:cubicBezTo>
                <a:cubicBezTo>
                  <a:pt x="4039" y="4413"/>
                  <a:pt x="3991" y="4338"/>
                  <a:pt x="3991" y="4423"/>
                </a:cubicBezTo>
                <a:cubicBezTo>
                  <a:pt x="3991" y="4509"/>
                  <a:pt x="3929" y="4392"/>
                  <a:pt x="3931" y="4526"/>
                </a:cubicBezTo>
                <a:cubicBezTo>
                  <a:pt x="3931" y="4551"/>
                  <a:pt x="3975" y="4569"/>
                  <a:pt x="3999" y="4569"/>
                </a:cubicBezTo>
                <a:cubicBezTo>
                  <a:pt x="4035" y="4569"/>
                  <a:pt x="4053" y="4617"/>
                  <a:pt x="4055" y="4646"/>
                </a:cubicBezTo>
                <a:cubicBezTo>
                  <a:pt x="4055" y="4649"/>
                  <a:pt x="4056" y="4649"/>
                  <a:pt x="4058" y="4650"/>
                </a:cubicBezTo>
                <a:cubicBezTo>
                  <a:pt x="4053" y="4660"/>
                  <a:pt x="4087" y="4749"/>
                  <a:pt x="4103" y="4765"/>
                </a:cubicBezTo>
                <a:cubicBezTo>
                  <a:pt x="4134" y="4796"/>
                  <a:pt x="4117" y="4833"/>
                  <a:pt x="4168" y="4862"/>
                </a:cubicBezTo>
                <a:cubicBezTo>
                  <a:pt x="4203" y="4882"/>
                  <a:pt x="4168" y="4919"/>
                  <a:pt x="4152" y="4944"/>
                </a:cubicBezTo>
                <a:cubicBezTo>
                  <a:pt x="4101" y="5023"/>
                  <a:pt x="4148" y="4988"/>
                  <a:pt x="4215" y="5034"/>
                </a:cubicBezTo>
                <a:cubicBezTo>
                  <a:pt x="4228" y="5043"/>
                  <a:pt x="4273" y="5058"/>
                  <a:pt x="4288" y="5071"/>
                </a:cubicBezTo>
                <a:lnTo>
                  <a:pt x="4439" y="4888"/>
                </a:lnTo>
                <a:lnTo>
                  <a:pt x="4435" y="5126"/>
                </a:lnTo>
                <a:lnTo>
                  <a:pt x="4344" y="5113"/>
                </a:lnTo>
                <a:lnTo>
                  <a:pt x="4349" y="5809"/>
                </a:lnTo>
                <a:lnTo>
                  <a:pt x="4557" y="5710"/>
                </a:lnTo>
                <a:lnTo>
                  <a:pt x="4771" y="5858"/>
                </a:lnTo>
                <a:lnTo>
                  <a:pt x="4886" y="5802"/>
                </a:lnTo>
                <a:lnTo>
                  <a:pt x="4947" y="5636"/>
                </a:lnTo>
                <a:cubicBezTo>
                  <a:pt x="4963" y="5634"/>
                  <a:pt x="5013" y="5601"/>
                  <a:pt x="5076" y="5603"/>
                </a:cubicBezTo>
                <a:cubicBezTo>
                  <a:pt x="5100" y="5603"/>
                  <a:pt x="5128" y="5600"/>
                  <a:pt x="5148" y="5613"/>
                </a:cubicBezTo>
                <a:cubicBezTo>
                  <a:pt x="5162" y="5622"/>
                  <a:pt x="5153" y="5615"/>
                  <a:pt x="5153" y="5642"/>
                </a:cubicBezTo>
                <a:cubicBezTo>
                  <a:pt x="5153" y="5653"/>
                  <a:pt x="5144" y="5692"/>
                  <a:pt x="5157" y="5694"/>
                </a:cubicBezTo>
                <a:cubicBezTo>
                  <a:pt x="5169" y="5696"/>
                  <a:pt x="5163" y="5763"/>
                  <a:pt x="5115" y="5771"/>
                </a:cubicBezTo>
                <a:cubicBezTo>
                  <a:pt x="5107" y="5772"/>
                  <a:pt x="5100" y="5824"/>
                  <a:pt x="5097" y="5838"/>
                </a:cubicBezTo>
                <a:lnTo>
                  <a:pt x="5214" y="5898"/>
                </a:lnTo>
                <a:lnTo>
                  <a:pt x="5216" y="5981"/>
                </a:lnTo>
                <a:lnTo>
                  <a:pt x="5177" y="6011"/>
                </a:lnTo>
                <a:lnTo>
                  <a:pt x="5112" y="6031"/>
                </a:lnTo>
                <a:lnTo>
                  <a:pt x="5071" y="5989"/>
                </a:lnTo>
                <a:lnTo>
                  <a:pt x="5057" y="6164"/>
                </a:lnTo>
                <a:lnTo>
                  <a:pt x="5259" y="6209"/>
                </a:lnTo>
                <a:lnTo>
                  <a:pt x="5351" y="6058"/>
                </a:lnTo>
                <a:lnTo>
                  <a:pt x="5440" y="6121"/>
                </a:lnTo>
                <a:lnTo>
                  <a:pt x="5480" y="6074"/>
                </a:lnTo>
                <a:lnTo>
                  <a:pt x="5247" y="5801"/>
                </a:lnTo>
                <a:cubicBezTo>
                  <a:pt x="5276" y="5801"/>
                  <a:pt x="5385" y="5747"/>
                  <a:pt x="5422" y="5732"/>
                </a:cubicBezTo>
                <a:cubicBezTo>
                  <a:pt x="5462" y="5714"/>
                  <a:pt x="5474" y="5706"/>
                  <a:pt x="5518" y="5703"/>
                </a:cubicBezTo>
                <a:cubicBezTo>
                  <a:pt x="5557" y="5701"/>
                  <a:pt x="5564" y="5665"/>
                  <a:pt x="5621" y="5687"/>
                </a:cubicBezTo>
                <a:cubicBezTo>
                  <a:pt x="5633" y="5692"/>
                  <a:pt x="5688" y="5713"/>
                  <a:pt x="5693" y="5706"/>
                </a:cubicBezTo>
                <a:cubicBezTo>
                  <a:pt x="5699" y="5697"/>
                  <a:pt x="5683" y="5617"/>
                  <a:pt x="5716" y="5610"/>
                </a:cubicBezTo>
                <a:cubicBezTo>
                  <a:pt x="5723" y="5592"/>
                  <a:pt x="5678" y="5561"/>
                  <a:pt x="5704" y="5546"/>
                </a:cubicBezTo>
                <a:cubicBezTo>
                  <a:pt x="5780" y="5501"/>
                  <a:pt x="5869" y="5541"/>
                  <a:pt x="5814" y="5630"/>
                </a:cubicBezTo>
                <a:cubicBezTo>
                  <a:pt x="5807" y="5641"/>
                  <a:pt x="5777" y="5715"/>
                  <a:pt x="5777" y="5724"/>
                </a:cubicBezTo>
                <a:cubicBezTo>
                  <a:pt x="5777" y="5733"/>
                  <a:pt x="5779" y="5812"/>
                  <a:pt x="5772" y="5813"/>
                </a:cubicBezTo>
                <a:cubicBezTo>
                  <a:pt x="5763" y="5815"/>
                  <a:pt x="5670" y="5821"/>
                  <a:pt x="5667" y="5823"/>
                </a:cubicBezTo>
                <a:cubicBezTo>
                  <a:pt x="5666" y="5846"/>
                  <a:pt x="5659" y="5863"/>
                  <a:pt x="5664" y="5890"/>
                </a:cubicBezTo>
                <a:cubicBezTo>
                  <a:pt x="5671" y="5928"/>
                  <a:pt x="5658" y="5984"/>
                  <a:pt x="5653" y="6025"/>
                </a:cubicBezTo>
                <a:cubicBezTo>
                  <a:pt x="5653" y="6025"/>
                  <a:pt x="5653" y="6032"/>
                  <a:pt x="5653" y="6033"/>
                </a:cubicBezTo>
                <a:lnTo>
                  <a:pt x="5741" y="6085"/>
                </a:lnTo>
                <a:lnTo>
                  <a:pt x="5834" y="5991"/>
                </a:lnTo>
                <a:lnTo>
                  <a:pt x="5871" y="6084"/>
                </a:lnTo>
                <a:cubicBezTo>
                  <a:pt x="5869" y="6087"/>
                  <a:pt x="5846" y="6093"/>
                  <a:pt x="5842" y="6093"/>
                </a:cubicBezTo>
                <a:cubicBezTo>
                  <a:pt x="5814" y="6094"/>
                  <a:pt x="5812" y="6115"/>
                  <a:pt x="5814" y="6137"/>
                </a:cubicBezTo>
                <a:cubicBezTo>
                  <a:pt x="5816" y="6168"/>
                  <a:pt x="5842" y="6171"/>
                  <a:pt x="5868" y="6168"/>
                </a:cubicBezTo>
                <a:cubicBezTo>
                  <a:pt x="5872" y="6168"/>
                  <a:pt x="5901" y="6156"/>
                  <a:pt x="5906" y="6153"/>
                </a:cubicBezTo>
                <a:cubicBezTo>
                  <a:pt x="5913" y="6148"/>
                  <a:pt x="5923" y="6145"/>
                  <a:pt x="5931" y="6139"/>
                </a:cubicBezTo>
                <a:cubicBezTo>
                  <a:pt x="5933" y="6138"/>
                  <a:pt x="5937" y="6135"/>
                  <a:pt x="5938" y="6134"/>
                </a:cubicBezTo>
                <a:cubicBezTo>
                  <a:pt x="5944" y="6131"/>
                  <a:pt x="5991" y="6113"/>
                  <a:pt x="5990" y="6123"/>
                </a:cubicBezTo>
                <a:cubicBezTo>
                  <a:pt x="5990" y="6127"/>
                  <a:pt x="5991" y="6157"/>
                  <a:pt x="5993" y="6160"/>
                </a:cubicBezTo>
                <a:lnTo>
                  <a:pt x="6313" y="6403"/>
                </a:lnTo>
                <a:lnTo>
                  <a:pt x="6495" y="6409"/>
                </a:lnTo>
                <a:lnTo>
                  <a:pt x="6406" y="6255"/>
                </a:lnTo>
                <a:lnTo>
                  <a:pt x="6391" y="6042"/>
                </a:lnTo>
                <a:lnTo>
                  <a:pt x="6276" y="6075"/>
                </a:lnTo>
                <a:lnTo>
                  <a:pt x="6034" y="6003"/>
                </a:lnTo>
                <a:lnTo>
                  <a:pt x="6084" y="5838"/>
                </a:lnTo>
                <a:lnTo>
                  <a:pt x="6024" y="5579"/>
                </a:lnTo>
                <a:lnTo>
                  <a:pt x="6391" y="5110"/>
                </a:lnTo>
                <a:lnTo>
                  <a:pt x="6452" y="5103"/>
                </a:lnTo>
                <a:lnTo>
                  <a:pt x="6259" y="4732"/>
                </a:lnTo>
                <a:lnTo>
                  <a:pt x="6039" y="4899"/>
                </a:lnTo>
                <a:lnTo>
                  <a:pt x="6111" y="5059"/>
                </a:lnTo>
                <a:lnTo>
                  <a:pt x="6013" y="5240"/>
                </a:lnTo>
                <a:lnTo>
                  <a:pt x="5914" y="5211"/>
                </a:lnTo>
                <a:lnTo>
                  <a:pt x="5837" y="5151"/>
                </a:lnTo>
                <a:lnTo>
                  <a:pt x="5837" y="5049"/>
                </a:lnTo>
                <a:lnTo>
                  <a:pt x="5660" y="4908"/>
                </a:lnTo>
                <a:lnTo>
                  <a:pt x="5776" y="4496"/>
                </a:lnTo>
                <a:lnTo>
                  <a:pt x="5931" y="4395"/>
                </a:lnTo>
                <a:lnTo>
                  <a:pt x="5935" y="4309"/>
                </a:lnTo>
                <a:lnTo>
                  <a:pt x="6002" y="4232"/>
                </a:lnTo>
                <a:lnTo>
                  <a:pt x="6162" y="4330"/>
                </a:lnTo>
                <a:lnTo>
                  <a:pt x="6233" y="4116"/>
                </a:lnTo>
                <a:cubicBezTo>
                  <a:pt x="6265" y="4125"/>
                  <a:pt x="6219" y="4142"/>
                  <a:pt x="6300" y="4140"/>
                </a:cubicBezTo>
                <a:cubicBezTo>
                  <a:pt x="6322" y="4139"/>
                  <a:pt x="6274" y="4204"/>
                  <a:pt x="6408" y="4211"/>
                </a:cubicBezTo>
                <a:cubicBezTo>
                  <a:pt x="6421" y="4212"/>
                  <a:pt x="6505" y="4232"/>
                  <a:pt x="6506" y="4189"/>
                </a:cubicBezTo>
                <a:cubicBezTo>
                  <a:pt x="6506" y="4189"/>
                  <a:pt x="6496" y="4171"/>
                  <a:pt x="6496" y="4144"/>
                </a:cubicBezTo>
                <a:cubicBezTo>
                  <a:pt x="6496" y="4075"/>
                  <a:pt x="6507" y="4072"/>
                  <a:pt x="6433" y="4062"/>
                </a:cubicBezTo>
                <a:cubicBezTo>
                  <a:pt x="6343" y="4049"/>
                  <a:pt x="6400" y="4094"/>
                  <a:pt x="6334" y="4094"/>
                </a:cubicBezTo>
                <a:cubicBezTo>
                  <a:pt x="6320" y="4094"/>
                  <a:pt x="6297" y="4052"/>
                  <a:pt x="6361" y="4039"/>
                </a:cubicBezTo>
                <a:cubicBezTo>
                  <a:pt x="6377" y="4036"/>
                  <a:pt x="6353" y="3974"/>
                  <a:pt x="6403" y="3951"/>
                </a:cubicBezTo>
                <a:cubicBezTo>
                  <a:pt x="6419" y="3944"/>
                  <a:pt x="6542" y="3912"/>
                  <a:pt x="6550" y="3934"/>
                </a:cubicBezTo>
                <a:cubicBezTo>
                  <a:pt x="6587" y="4039"/>
                  <a:pt x="6580" y="3945"/>
                  <a:pt x="6631" y="4000"/>
                </a:cubicBezTo>
                <a:cubicBezTo>
                  <a:pt x="6660" y="4030"/>
                  <a:pt x="6733" y="4007"/>
                  <a:pt x="6763" y="4024"/>
                </a:cubicBezTo>
                <a:cubicBezTo>
                  <a:pt x="6769" y="4027"/>
                  <a:pt x="6865" y="4042"/>
                  <a:pt x="6882" y="4027"/>
                </a:cubicBezTo>
                <a:cubicBezTo>
                  <a:pt x="6918" y="3994"/>
                  <a:pt x="7007" y="3989"/>
                  <a:pt x="7027" y="3954"/>
                </a:cubicBezTo>
                <a:cubicBezTo>
                  <a:pt x="7039" y="3936"/>
                  <a:pt x="7090" y="3873"/>
                  <a:pt x="7108" y="3863"/>
                </a:cubicBezTo>
                <a:cubicBezTo>
                  <a:pt x="7144" y="3842"/>
                  <a:pt x="7194" y="3824"/>
                  <a:pt x="7235" y="3824"/>
                </a:cubicBezTo>
                <a:cubicBezTo>
                  <a:pt x="7259" y="3866"/>
                  <a:pt x="7259" y="3871"/>
                  <a:pt x="7290" y="3913"/>
                </a:cubicBezTo>
                <a:cubicBezTo>
                  <a:pt x="7312" y="3944"/>
                  <a:pt x="7302" y="3940"/>
                  <a:pt x="7336" y="3961"/>
                </a:cubicBezTo>
                <a:cubicBezTo>
                  <a:pt x="7336" y="3961"/>
                  <a:pt x="7342" y="3965"/>
                  <a:pt x="7343" y="3965"/>
                </a:cubicBezTo>
                <a:lnTo>
                  <a:pt x="7407" y="4193"/>
                </a:lnTo>
                <a:cubicBezTo>
                  <a:pt x="7482" y="4193"/>
                  <a:pt x="7439" y="4187"/>
                  <a:pt x="7509" y="4221"/>
                </a:cubicBezTo>
                <a:cubicBezTo>
                  <a:pt x="7515" y="4224"/>
                  <a:pt x="7559" y="4247"/>
                  <a:pt x="7561" y="4247"/>
                </a:cubicBezTo>
                <a:lnTo>
                  <a:pt x="7680" y="4135"/>
                </a:lnTo>
                <a:cubicBezTo>
                  <a:pt x="7663" y="4127"/>
                  <a:pt x="7611" y="4013"/>
                  <a:pt x="7559" y="3998"/>
                </a:cubicBezTo>
                <a:cubicBezTo>
                  <a:pt x="7530" y="3990"/>
                  <a:pt x="7469" y="3862"/>
                  <a:pt x="7456" y="3862"/>
                </a:cubicBezTo>
                <a:cubicBezTo>
                  <a:pt x="7437" y="3862"/>
                  <a:pt x="7348" y="3815"/>
                  <a:pt x="7353" y="3813"/>
                </a:cubicBezTo>
                <a:cubicBezTo>
                  <a:pt x="7406" y="3791"/>
                  <a:pt x="7417" y="3739"/>
                  <a:pt x="7492" y="3773"/>
                </a:cubicBezTo>
                <a:cubicBezTo>
                  <a:pt x="7497" y="3775"/>
                  <a:pt x="7530" y="3784"/>
                  <a:pt x="7532" y="3789"/>
                </a:cubicBezTo>
                <a:lnTo>
                  <a:pt x="7798" y="3620"/>
                </a:lnTo>
                <a:cubicBezTo>
                  <a:pt x="7799" y="3636"/>
                  <a:pt x="7820" y="3675"/>
                  <a:pt x="7820" y="3718"/>
                </a:cubicBezTo>
                <a:cubicBezTo>
                  <a:pt x="7820" y="3756"/>
                  <a:pt x="7839" y="3743"/>
                  <a:pt x="7860" y="3767"/>
                </a:cubicBezTo>
                <a:cubicBezTo>
                  <a:pt x="7886" y="3797"/>
                  <a:pt x="7928" y="3781"/>
                  <a:pt x="7968" y="3783"/>
                </a:cubicBezTo>
                <a:cubicBezTo>
                  <a:pt x="7978" y="3783"/>
                  <a:pt x="8064" y="3734"/>
                  <a:pt x="8110" y="3734"/>
                </a:cubicBezTo>
                <a:cubicBezTo>
                  <a:pt x="8168" y="3734"/>
                  <a:pt x="8155" y="3783"/>
                  <a:pt x="8223" y="3726"/>
                </a:cubicBezTo>
                <a:cubicBezTo>
                  <a:pt x="8265" y="3691"/>
                  <a:pt x="8270" y="3734"/>
                  <a:pt x="8270" y="3651"/>
                </a:cubicBezTo>
                <a:cubicBezTo>
                  <a:pt x="8270" y="3580"/>
                  <a:pt x="8283" y="3617"/>
                  <a:pt x="8286" y="3593"/>
                </a:cubicBezTo>
                <a:cubicBezTo>
                  <a:pt x="8287" y="3581"/>
                  <a:pt x="8284" y="3510"/>
                  <a:pt x="8301" y="3516"/>
                </a:cubicBezTo>
                <a:cubicBezTo>
                  <a:pt x="8353" y="3535"/>
                  <a:pt x="8342" y="3487"/>
                  <a:pt x="8383" y="3516"/>
                </a:cubicBezTo>
                <a:cubicBezTo>
                  <a:pt x="8391" y="3523"/>
                  <a:pt x="8542" y="3555"/>
                  <a:pt x="8568" y="3563"/>
                </a:cubicBezTo>
                <a:lnTo>
                  <a:pt x="8534" y="3691"/>
                </a:lnTo>
                <a:lnTo>
                  <a:pt x="8615" y="3714"/>
                </a:lnTo>
                <a:cubicBezTo>
                  <a:pt x="8608" y="3744"/>
                  <a:pt x="8625" y="3755"/>
                  <a:pt x="8600" y="3785"/>
                </a:cubicBezTo>
                <a:cubicBezTo>
                  <a:pt x="8585" y="3804"/>
                  <a:pt x="8639" y="3812"/>
                  <a:pt x="8601" y="3861"/>
                </a:cubicBezTo>
                <a:cubicBezTo>
                  <a:pt x="8600" y="3862"/>
                  <a:pt x="8576" y="3970"/>
                  <a:pt x="8565" y="3995"/>
                </a:cubicBezTo>
                <a:cubicBezTo>
                  <a:pt x="8556" y="4014"/>
                  <a:pt x="8548" y="4092"/>
                  <a:pt x="8562" y="4092"/>
                </a:cubicBezTo>
                <a:cubicBezTo>
                  <a:pt x="8612" y="4092"/>
                  <a:pt x="8584" y="4116"/>
                  <a:pt x="8602" y="4141"/>
                </a:cubicBezTo>
                <a:cubicBezTo>
                  <a:pt x="8614" y="4157"/>
                  <a:pt x="8617" y="4133"/>
                  <a:pt x="8644" y="4185"/>
                </a:cubicBezTo>
                <a:cubicBezTo>
                  <a:pt x="8659" y="4212"/>
                  <a:pt x="8687" y="4190"/>
                  <a:pt x="8708" y="4209"/>
                </a:cubicBezTo>
                <a:cubicBezTo>
                  <a:pt x="8736" y="4235"/>
                  <a:pt x="8772" y="4226"/>
                  <a:pt x="8801" y="4204"/>
                </a:cubicBezTo>
                <a:cubicBezTo>
                  <a:pt x="8811" y="4195"/>
                  <a:pt x="8869" y="4259"/>
                  <a:pt x="8878" y="4197"/>
                </a:cubicBezTo>
                <a:cubicBezTo>
                  <a:pt x="8881" y="4178"/>
                  <a:pt x="8897" y="4107"/>
                  <a:pt x="8926" y="4111"/>
                </a:cubicBezTo>
                <a:cubicBezTo>
                  <a:pt x="8954" y="4115"/>
                  <a:pt x="8949" y="4079"/>
                  <a:pt x="8988" y="4079"/>
                </a:cubicBezTo>
                <a:cubicBezTo>
                  <a:pt x="9039" y="4079"/>
                  <a:pt x="9015" y="4056"/>
                  <a:pt x="9036" y="4009"/>
                </a:cubicBezTo>
                <a:cubicBezTo>
                  <a:pt x="9045" y="3988"/>
                  <a:pt x="9065" y="4034"/>
                  <a:pt x="9065" y="4059"/>
                </a:cubicBezTo>
                <a:cubicBezTo>
                  <a:pt x="9065" y="4107"/>
                  <a:pt x="9073" y="4084"/>
                  <a:pt x="9124" y="4069"/>
                </a:cubicBezTo>
                <a:cubicBezTo>
                  <a:pt x="9172" y="4055"/>
                  <a:pt x="9179" y="3992"/>
                  <a:pt x="9277" y="3992"/>
                </a:cubicBezTo>
                <a:cubicBezTo>
                  <a:pt x="9332" y="3992"/>
                  <a:pt x="9320" y="4021"/>
                  <a:pt x="9347" y="4054"/>
                </a:cubicBezTo>
                <a:cubicBezTo>
                  <a:pt x="9354" y="4063"/>
                  <a:pt x="9400" y="4134"/>
                  <a:pt x="9401" y="4142"/>
                </a:cubicBezTo>
                <a:lnTo>
                  <a:pt x="9506" y="4100"/>
                </a:lnTo>
                <a:cubicBezTo>
                  <a:pt x="9506" y="4117"/>
                  <a:pt x="9509" y="4153"/>
                  <a:pt x="9502" y="4166"/>
                </a:cubicBezTo>
                <a:cubicBezTo>
                  <a:pt x="9490" y="4188"/>
                  <a:pt x="9457" y="4116"/>
                  <a:pt x="9441" y="4189"/>
                </a:cubicBezTo>
                <a:cubicBezTo>
                  <a:pt x="9429" y="4245"/>
                  <a:pt x="9511" y="4288"/>
                  <a:pt x="9511" y="4242"/>
                </a:cubicBezTo>
                <a:cubicBezTo>
                  <a:pt x="9511" y="4234"/>
                  <a:pt x="9525" y="4250"/>
                  <a:pt x="9545" y="4250"/>
                </a:cubicBezTo>
                <a:cubicBezTo>
                  <a:pt x="9558" y="4250"/>
                  <a:pt x="9575" y="4243"/>
                  <a:pt x="9585" y="4236"/>
                </a:cubicBezTo>
                <a:cubicBezTo>
                  <a:pt x="9588" y="4237"/>
                  <a:pt x="9628" y="4205"/>
                  <a:pt x="9678" y="4221"/>
                </a:cubicBezTo>
                <a:cubicBezTo>
                  <a:pt x="9701" y="4229"/>
                  <a:pt x="9824" y="4240"/>
                  <a:pt x="9847" y="4227"/>
                </a:cubicBezTo>
                <a:cubicBezTo>
                  <a:pt x="9867" y="4216"/>
                  <a:pt x="9929" y="4199"/>
                  <a:pt x="9955" y="4199"/>
                </a:cubicBezTo>
                <a:cubicBezTo>
                  <a:pt x="9961" y="4199"/>
                  <a:pt x="9981" y="4200"/>
                  <a:pt x="9984" y="4197"/>
                </a:cubicBezTo>
                <a:lnTo>
                  <a:pt x="10100" y="4078"/>
                </a:lnTo>
                <a:lnTo>
                  <a:pt x="10193" y="4076"/>
                </a:lnTo>
                <a:lnTo>
                  <a:pt x="10199" y="3982"/>
                </a:lnTo>
                <a:cubicBezTo>
                  <a:pt x="10300" y="3982"/>
                  <a:pt x="10286" y="4036"/>
                  <a:pt x="10362" y="4060"/>
                </a:cubicBezTo>
                <a:cubicBezTo>
                  <a:pt x="10383" y="4067"/>
                  <a:pt x="10506" y="4095"/>
                  <a:pt x="10506" y="4112"/>
                </a:cubicBezTo>
                <a:cubicBezTo>
                  <a:pt x="10506" y="4148"/>
                  <a:pt x="10456" y="4154"/>
                  <a:pt x="10435" y="4177"/>
                </a:cubicBezTo>
                <a:cubicBezTo>
                  <a:pt x="10416" y="4197"/>
                  <a:pt x="10429" y="4202"/>
                  <a:pt x="10454" y="4224"/>
                </a:cubicBezTo>
                <a:cubicBezTo>
                  <a:pt x="10479" y="4247"/>
                  <a:pt x="10466" y="4214"/>
                  <a:pt x="10503" y="4203"/>
                </a:cubicBezTo>
                <a:cubicBezTo>
                  <a:pt x="10538" y="4192"/>
                  <a:pt x="10594" y="4133"/>
                  <a:pt x="10648" y="4122"/>
                </a:cubicBezTo>
                <a:cubicBezTo>
                  <a:pt x="10670" y="4117"/>
                  <a:pt x="10724" y="4086"/>
                  <a:pt x="10744" y="4073"/>
                </a:cubicBezTo>
                <a:cubicBezTo>
                  <a:pt x="10771" y="4057"/>
                  <a:pt x="10856" y="3991"/>
                  <a:pt x="10870" y="3966"/>
                </a:cubicBezTo>
                <a:cubicBezTo>
                  <a:pt x="10883" y="3944"/>
                  <a:pt x="10891" y="3948"/>
                  <a:pt x="10897" y="3908"/>
                </a:cubicBezTo>
                <a:cubicBezTo>
                  <a:pt x="10897" y="3907"/>
                  <a:pt x="10935" y="3808"/>
                  <a:pt x="10939" y="3804"/>
                </a:cubicBezTo>
                <a:cubicBezTo>
                  <a:pt x="10954" y="3789"/>
                  <a:pt x="11009" y="3748"/>
                  <a:pt x="11031" y="3762"/>
                </a:cubicBezTo>
                <a:cubicBezTo>
                  <a:pt x="11101" y="3806"/>
                  <a:pt x="11121" y="3737"/>
                  <a:pt x="11176" y="3704"/>
                </a:cubicBezTo>
                <a:cubicBezTo>
                  <a:pt x="11237" y="3669"/>
                  <a:pt x="11212" y="3690"/>
                  <a:pt x="11271" y="3706"/>
                </a:cubicBezTo>
                <a:cubicBezTo>
                  <a:pt x="11322" y="3719"/>
                  <a:pt x="11315" y="3707"/>
                  <a:pt x="11350" y="3711"/>
                </a:cubicBezTo>
                <a:cubicBezTo>
                  <a:pt x="11363" y="3713"/>
                  <a:pt x="11344" y="3731"/>
                  <a:pt x="11425" y="3731"/>
                </a:cubicBezTo>
                <a:cubicBezTo>
                  <a:pt x="11488" y="3731"/>
                  <a:pt x="11503" y="3715"/>
                  <a:pt x="11561" y="3698"/>
                </a:cubicBezTo>
                <a:cubicBezTo>
                  <a:pt x="11574" y="3695"/>
                  <a:pt x="11675" y="3669"/>
                  <a:pt x="11676" y="3668"/>
                </a:cubicBezTo>
                <a:cubicBezTo>
                  <a:pt x="11735" y="3677"/>
                  <a:pt x="11712" y="3553"/>
                  <a:pt x="11766" y="3546"/>
                </a:cubicBezTo>
                <a:cubicBezTo>
                  <a:pt x="11782" y="3544"/>
                  <a:pt x="11823" y="3533"/>
                  <a:pt x="11828" y="3513"/>
                </a:cubicBezTo>
                <a:cubicBezTo>
                  <a:pt x="11828" y="3513"/>
                  <a:pt x="11834" y="3490"/>
                  <a:pt x="11834" y="3490"/>
                </a:cubicBezTo>
                <a:cubicBezTo>
                  <a:pt x="11815" y="3486"/>
                  <a:pt x="11769" y="3420"/>
                  <a:pt x="11743" y="3427"/>
                </a:cubicBezTo>
                <a:cubicBezTo>
                  <a:pt x="11733" y="3430"/>
                  <a:pt x="11672" y="3432"/>
                  <a:pt x="11671" y="3423"/>
                </a:cubicBezTo>
                <a:cubicBezTo>
                  <a:pt x="11671" y="3407"/>
                  <a:pt x="11641" y="3386"/>
                  <a:pt x="11662" y="3318"/>
                </a:cubicBezTo>
                <a:cubicBezTo>
                  <a:pt x="11690" y="3224"/>
                  <a:pt x="11744" y="3221"/>
                  <a:pt x="11720" y="3101"/>
                </a:cubicBezTo>
                <a:cubicBezTo>
                  <a:pt x="11719" y="3095"/>
                  <a:pt x="11712" y="3071"/>
                  <a:pt x="11708" y="3066"/>
                </a:cubicBezTo>
                <a:cubicBezTo>
                  <a:pt x="11708" y="3051"/>
                  <a:pt x="11761" y="3051"/>
                  <a:pt x="11780" y="3038"/>
                </a:cubicBezTo>
                <a:cubicBezTo>
                  <a:pt x="11800" y="3025"/>
                  <a:pt x="11801" y="3050"/>
                  <a:pt x="11814" y="2997"/>
                </a:cubicBezTo>
                <a:cubicBezTo>
                  <a:pt x="11822" y="2967"/>
                  <a:pt x="11836" y="2974"/>
                  <a:pt x="11802" y="2935"/>
                </a:cubicBezTo>
                <a:cubicBezTo>
                  <a:pt x="11793" y="2924"/>
                  <a:pt x="11781" y="2877"/>
                  <a:pt x="11781" y="2859"/>
                </a:cubicBezTo>
                <a:lnTo>
                  <a:pt x="12097" y="2423"/>
                </a:lnTo>
                <a:lnTo>
                  <a:pt x="12227" y="2400"/>
                </a:lnTo>
                <a:lnTo>
                  <a:pt x="12277" y="2312"/>
                </a:lnTo>
                <a:lnTo>
                  <a:pt x="12491" y="2342"/>
                </a:lnTo>
                <a:lnTo>
                  <a:pt x="12547" y="2642"/>
                </a:lnTo>
                <a:cubicBezTo>
                  <a:pt x="12581" y="2640"/>
                  <a:pt x="12564" y="2628"/>
                  <a:pt x="12611" y="2654"/>
                </a:cubicBezTo>
                <a:cubicBezTo>
                  <a:pt x="12640" y="2669"/>
                  <a:pt x="12636" y="2649"/>
                  <a:pt x="12636" y="2696"/>
                </a:cubicBezTo>
                <a:cubicBezTo>
                  <a:pt x="12689" y="2696"/>
                  <a:pt x="12674" y="2652"/>
                  <a:pt x="12695" y="2713"/>
                </a:cubicBezTo>
                <a:cubicBezTo>
                  <a:pt x="12704" y="2737"/>
                  <a:pt x="12721" y="2732"/>
                  <a:pt x="12743" y="2732"/>
                </a:cubicBezTo>
                <a:lnTo>
                  <a:pt x="12740" y="2912"/>
                </a:lnTo>
                <a:lnTo>
                  <a:pt x="12952" y="2913"/>
                </a:lnTo>
                <a:lnTo>
                  <a:pt x="12990" y="3022"/>
                </a:lnTo>
                <a:lnTo>
                  <a:pt x="13177" y="3103"/>
                </a:lnTo>
                <a:cubicBezTo>
                  <a:pt x="13177" y="3158"/>
                  <a:pt x="13166" y="3136"/>
                  <a:pt x="13256" y="3138"/>
                </a:cubicBezTo>
                <a:cubicBezTo>
                  <a:pt x="13282" y="3139"/>
                  <a:pt x="13297" y="3114"/>
                  <a:pt x="13336" y="3146"/>
                </a:cubicBezTo>
                <a:cubicBezTo>
                  <a:pt x="13351" y="3159"/>
                  <a:pt x="13409" y="3197"/>
                  <a:pt x="13419" y="3158"/>
                </a:cubicBezTo>
                <a:cubicBezTo>
                  <a:pt x="13423" y="3141"/>
                  <a:pt x="13491" y="3211"/>
                  <a:pt x="13485" y="3088"/>
                </a:cubicBezTo>
                <a:cubicBezTo>
                  <a:pt x="13484" y="3073"/>
                  <a:pt x="13493" y="3043"/>
                  <a:pt x="13493" y="3031"/>
                </a:cubicBezTo>
                <a:lnTo>
                  <a:pt x="13601" y="2989"/>
                </a:lnTo>
                <a:lnTo>
                  <a:pt x="13484" y="2895"/>
                </a:lnTo>
                <a:cubicBezTo>
                  <a:pt x="13491" y="2859"/>
                  <a:pt x="13449" y="2884"/>
                  <a:pt x="13524" y="2823"/>
                </a:cubicBezTo>
                <a:cubicBezTo>
                  <a:pt x="13547" y="2805"/>
                  <a:pt x="13533" y="2776"/>
                  <a:pt x="13550" y="2738"/>
                </a:cubicBezTo>
                <a:cubicBezTo>
                  <a:pt x="13564" y="2703"/>
                  <a:pt x="13565" y="2731"/>
                  <a:pt x="13580" y="2708"/>
                </a:cubicBezTo>
                <a:cubicBezTo>
                  <a:pt x="13605" y="2670"/>
                  <a:pt x="13499" y="2642"/>
                  <a:pt x="13613" y="2629"/>
                </a:cubicBezTo>
                <a:cubicBezTo>
                  <a:pt x="13673" y="2622"/>
                  <a:pt x="13662" y="2636"/>
                  <a:pt x="13699" y="2601"/>
                </a:cubicBezTo>
                <a:cubicBezTo>
                  <a:pt x="13709" y="2592"/>
                  <a:pt x="13743" y="2665"/>
                  <a:pt x="13756" y="2654"/>
                </a:cubicBezTo>
                <a:cubicBezTo>
                  <a:pt x="13790" y="2627"/>
                  <a:pt x="13771" y="2620"/>
                  <a:pt x="13811" y="2670"/>
                </a:cubicBezTo>
                <a:cubicBezTo>
                  <a:pt x="13819" y="2680"/>
                  <a:pt x="13904" y="2694"/>
                  <a:pt x="13921" y="2694"/>
                </a:cubicBezTo>
                <a:cubicBezTo>
                  <a:pt x="13963" y="2694"/>
                  <a:pt x="13989" y="2680"/>
                  <a:pt x="13989" y="2636"/>
                </a:cubicBezTo>
                <a:cubicBezTo>
                  <a:pt x="13989" y="2609"/>
                  <a:pt x="13972" y="2500"/>
                  <a:pt x="13944" y="2494"/>
                </a:cubicBezTo>
                <a:cubicBezTo>
                  <a:pt x="13924" y="2490"/>
                  <a:pt x="13888" y="2491"/>
                  <a:pt x="13866" y="2491"/>
                </a:cubicBezTo>
                <a:lnTo>
                  <a:pt x="13818" y="2063"/>
                </a:lnTo>
                <a:lnTo>
                  <a:pt x="13844" y="204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5" name="Freeform 274"/>
          <p:cNvSpPr>
            <a:spLocks/>
          </p:cNvSpPr>
          <p:nvPr/>
        </p:nvSpPr>
        <p:spPr bwMode="auto">
          <a:xfrm>
            <a:off x="6430570" y="1310880"/>
            <a:ext cx="458390" cy="654844"/>
          </a:xfrm>
          <a:custGeom>
            <a:avLst/>
            <a:gdLst>
              <a:gd name="T0" fmla="*/ 2712 w 6741"/>
              <a:gd name="T1" fmla="*/ 367 h 10330"/>
              <a:gd name="T2" fmla="*/ 2738 w 6741"/>
              <a:gd name="T3" fmla="*/ 978 h 10330"/>
              <a:gd name="T4" fmla="*/ 2749 w 6741"/>
              <a:gd name="T5" fmla="*/ 1298 h 10330"/>
              <a:gd name="T6" fmla="*/ 2759 w 6741"/>
              <a:gd name="T7" fmla="*/ 1590 h 10330"/>
              <a:gd name="T8" fmla="*/ 3136 w 6741"/>
              <a:gd name="T9" fmla="*/ 1912 h 10330"/>
              <a:gd name="T10" fmla="*/ 2740 w 6741"/>
              <a:gd name="T11" fmla="*/ 2014 h 10330"/>
              <a:gd name="T12" fmla="*/ 2505 w 6741"/>
              <a:gd name="T13" fmla="*/ 2085 h 10330"/>
              <a:gd name="T14" fmla="*/ 2329 w 6741"/>
              <a:gd name="T15" fmla="*/ 2131 h 10330"/>
              <a:gd name="T16" fmla="*/ 2346 w 6741"/>
              <a:gd name="T17" fmla="*/ 2340 h 10330"/>
              <a:gd name="T18" fmla="*/ 2163 w 6741"/>
              <a:gd name="T19" fmla="*/ 2916 h 10330"/>
              <a:gd name="T20" fmla="*/ 2194 w 6741"/>
              <a:gd name="T21" fmla="*/ 3374 h 10330"/>
              <a:gd name="T22" fmla="*/ 2131 w 6741"/>
              <a:gd name="T23" fmla="*/ 3616 h 10330"/>
              <a:gd name="T24" fmla="*/ 1962 w 6741"/>
              <a:gd name="T25" fmla="*/ 3717 h 10330"/>
              <a:gd name="T26" fmla="*/ 2044 w 6741"/>
              <a:gd name="T27" fmla="*/ 4033 h 10330"/>
              <a:gd name="T28" fmla="*/ 2102 w 6741"/>
              <a:gd name="T29" fmla="*/ 4253 h 10330"/>
              <a:gd name="T30" fmla="*/ 2106 w 6741"/>
              <a:gd name="T31" fmla="*/ 4545 h 10330"/>
              <a:gd name="T32" fmla="*/ 2373 w 6741"/>
              <a:gd name="T33" fmla="*/ 4806 h 10330"/>
              <a:gd name="T34" fmla="*/ 1914 w 6741"/>
              <a:gd name="T35" fmla="*/ 4605 h 10330"/>
              <a:gd name="T36" fmla="*/ 1708 w 6741"/>
              <a:gd name="T37" fmla="*/ 4523 h 10330"/>
              <a:gd name="T38" fmla="*/ 1065 w 6741"/>
              <a:gd name="T39" fmla="*/ 4762 h 10330"/>
              <a:gd name="T40" fmla="*/ 826 w 6741"/>
              <a:gd name="T41" fmla="*/ 5075 h 10330"/>
              <a:gd name="T42" fmla="*/ 344 w 6741"/>
              <a:gd name="T43" fmla="*/ 5298 h 10330"/>
              <a:gd name="T44" fmla="*/ 95 w 6741"/>
              <a:gd name="T45" fmla="*/ 5496 h 10330"/>
              <a:gd name="T46" fmla="*/ 258 w 6741"/>
              <a:gd name="T47" fmla="*/ 6043 h 10330"/>
              <a:gd name="T48" fmla="*/ 260 w 6741"/>
              <a:gd name="T49" fmla="*/ 6500 h 10330"/>
              <a:gd name="T50" fmla="*/ 313 w 6741"/>
              <a:gd name="T51" fmla="*/ 6941 h 10330"/>
              <a:gd name="T52" fmla="*/ 629 w 6741"/>
              <a:gd name="T53" fmla="*/ 7073 h 10330"/>
              <a:gd name="T54" fmla="*/ 498 w 6741"/>
              <a:gd name="T55" fmla="*/ 7424 h 10330"/>
              <a:gd name="T56" fmla="*/ 402 w 6741"/>
              <a:gd name="T57" fmla="*/ 7729 h 10330"/>
              <a:gd name="T58" fmla="*/ 273 w 6741"/>
              <a:gd name="T59" fmla="*/ 7990 h 10330"/>
              <a:gd name="T60" fmla="*/ 583 w 6741"/>
              <a:gd name="T61" fmla="*/ 7982 h 10330"/>
              <a:gd name="T62" fmla="*/ 951 w 6741"/>
              <a:gd name="T63" fmla="*/ 8151 h 10330"/>
              <a:gd name="T64" fmla="*/ 1279 w 6741"/>
              <a:gd name="T65" fmla="*/ 8027 h 10330"/>
              <a:gd name="T66" fmla="*/ 1549 w 6741"/>
              <a:gd name="T67" fmla="*/ 8678 h 10330"/>
              <a:gd name="T68" fmla="*/ 1899 w 6741"/>
              <a:gd name="T69" fmla="*/ 9211 h 10330"/>
              <a:gd name="T70" fmla="*/ 1697 w 6741"/>
              <a:gd name="T71" fmla="*/ 9387 h 10330"/>
              <a:gd name="T72" fmla="*/ 2373 w 6741"/>
              <a:gd name="T73" fmla="*/ 9850 h 10330"/>
              <a:gd name="T74" fmla="*/ 3038 w 6741"/>
              <a:gd name="T75" fmla="*/ 10310 h 10330"/>
              <a:gd name="T76" fmla="*/ 3644 w 6741"/>
              <a:gd name="T77" fmla="*/ 9997 h 10330"/>
              <a:gd name="T78" fmla="*/ 4092 w 6741"/>
              <a:gd name="T79" fmla="*/ 9772 h 10330"/>
              <a:gd name="T80" fmla="*/ 4696 w 6741"/>
              <a:gd name="T81" fmla="*/ 9986 h 10330"/>
              <a:gd name="T82" fmla="*/ 5118 w 6741"/>
              <a:gd name="T83" fmla="*/ 9669 h 10330"/>
              <a:gd name="T84" fmla="*/ 5123 w 6741"/>
              <a:gd name="T85" fmla="*/ 8744 h 10330"/>
              <a:gd name="T86" fmla="*/ 5403 w 6741"/>
              <a:gd name="T87" fmla="*/ 8484 h 10330"/>
              <a:gd name="T88" fmla="*/ 5421 w 6741"/>
              <a:gd name="T89" fmla="*/ 8125 h 10330"/>
              <a:gd name="T90" fmla="*/ 5126 w 6741"/>
              <a:gd name="T91" fmla="*/ 7719 h 10330"/>
              <a:gd name="T92" fmla="*/ 5600 w 6741"/>
              <a:gd name="T93" fmla="*/ 7769 h 10330"/>
              <a:gd name="T94" fmla="*/ 5817 w 6741"/>
              <a:gd name="T95" fmla="*/ 7670 h 10330"/>
              <a:gd name="T96" fmla="*/ 6069 w 6741"/>
              <a:gd name="T97" fmla="*/ 7635 h 10330"/>
              <a:gd name="T98" fmla="*/ 6388 w 6741"/>
              <a:gd name="T99" fmla="*/ 7413 h 10330"/>
              <a:gd name="T100" fmla="*/ 6741 w 6741"/>
              <a:gd name="T101" fmla="*/ 7324 h 10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41" h="10330">
                <a:moveTo>
                  <a:pt x="2742" y="0"/>
                </a:moveTo>
                <a:cubicBezTo>
                  <a:pt x="2718" y="44"/>
                  <a:pt x="2744" y="104"/>
                  <a:pt x="2720" y="145"/>
                </a:cubicBezTo>
                <a:cubicBezTo>
                  <a:pt x="2710" y="163"/>
                  <a:pt x="2700" y="233"/>
                  <a:pt x="2700" y="258"/>
                </a:cubicBezTo>
                <a:cubicBezTo>
                  <a:pt x="2700" y="297"/>
                  <a:pt x="2712" y="326"/>
                  <a:pt x="2712" y="367"/>
                </a:cubicBezTo>
                <a:cubicBezTo>
                  <a:pt x="2712" y="417"/>
                  <a:pt x="2711" y="405"/>
                  <a:pt x="2742" y="448"/>
                </a:cubicBezTo>
                <a:lnTo>
                  <a:pt x="2834" y="548"/>
                </a:lnTo>
                <a:lnTo>
                  <a:pt x="2748" y="728"/>
                </a:lnTo>
                <a:lnTo>
                  <a:pt x="2738" y="978"/>
                </a:lnTo>
                <a:lnTo>
                  <a:pt x="2884" y="1132"/>
                </a:lnTo>
                <a:lnTo>
                  <a:pt x="2881" y="1188"/>
                </a:lnTo>
                <a:cubicBezTo>
                  <a:pt x="2871" y="1200"/>
                  <a:pt x="2873" y="1217"/>
                  <a:pt x="2845" y="1237"/>
                </a:cubicBezTo>
                <a:cubicBezTo>
                  <a:pt x="2830" y="1247"/>
                  <a:pt x="2762" y="1298"/>
                  <a:pt x="2749" y="1298"/>
                </a:cubicBezTo>
                <a:lnTo>
                  <a:pt x="2745" y="1471"/>
                </a:lnTo>
                <a:lnTo>
                  <a:pt x="2779" y="1469"/>
                </a:lnTo>
                <a:lnTo>
                  <a:pt x="2817" y="1522"/>
                </a:lnTo>
                <a:lnTo>
                  <a:pt x="2759" y="1590"/>
                </a:lnTo>
                <a:lnTo>
                  <a:pt x="2843" y="1619"/>
                </a:lnTo>
                <a:lnTo>
                  <a:pt x="2931" y="1825"/>
                </a:lnTo>
                <a:lnTo>
                  <a:pt x="3050" y="1793"/>
                </a:lnTo>
                <a:lnTo>
                  <a:pt x="3136" y="1912"/>
                </a:lnTo>
                <a:lnTo>
                  <a:pt x="3101" y="1949"/>
                </a:lnTo>
                <a:lnTo>
                  <a:pt x="2841" y="1918"/>
                </a:lnTo>
                <a:lnTo>
                  <a:pt x="2841" y="1953"/>
                </a:lnTo>
                <a:cubicBezTo>
                  <a:pt x="2835" y="1965"/>
                  <a:pt x="2756" y="2015"/>
                  <a:pt x="2740" y="2014"/>
                </a:cubicBezTo>
                <a:cubicBezTo>
                  <a:pt x="2726" y="2014"/>
                  <a:pt x="2679" y="2030"/>
                  <a:pt x="2662" y="2034"/>
                </a:cubicBezTo>
                <a:cubicBezTo>
                  <a:pt x="2648" y="2037"/>
                  <a:pt x="2604" y="2035"/>
                  <a:pt x="2599" y="2044"/>
                </a:cubicBezTo>
                <a:cubicBezTo>
                  <a:pt x="2594" y="2053"/>
                  <a:pt x="2576" y="2082"/>
                  <a:pt x="2567" y="2082"/>
                </a:cubicBezTo>
                <a:cubicBezTo>
                  <a:pt x="2553" y="2082"/>
                  <a:pt x="2514" y="2078"/>
                  <a:pt x="2505" y="2085"/>
                </a:cubicBezTo>
                <a:cubicBezTo>
                  <a:pt x="2499" y="2090"/>
                  <a:pt x="2446" y="2109"/>
                  <a:pt x="2434" y="2114"/>
                </a:cubicBezTo>
                <a:cubicBezTo>
                  <a:pt x="2426" y="2118"/>
                  <a:pt x="2404" y="2128"/>
                  <a:pt x="2398" y="2121"/>
                </a:cubicBezTo>
                <a:cubicBezTo>
                  <a:pt x="2389" y="2109"/>
                  <a:pt x="2388" y="2090"/>
                  <a:pt x="2372" y="2089"/>
                </a:cubicBezTo>
                <a:cubicBezTo>
                  <a:pt x="2326" y="2085"/>
                  <a:pt x="2344" y="2087"/>
                  <a:pt x="2329" y="2131"/>
                </a:cubicBezTo>
                <a:cubicBezTo>
                  <a:pt x="2324" y="2143"/>
                  <a:pt x="2300" y="2188"/>
                  <a:pt x="2305" y="2197"/>
                </a:cubicBezTo>
                <a:cubicBezTo>
                  <a:pt x="2319" y="2217"/>
                  <a:pt x="2320" y="2216"/>
                  <a:pt x="2328" y="2238"/>
                </a:cubicBezTo>
                <a:cubicBezTo>
                  <a:pt x="2334" y="2257"/>
                  <a:pt x="2342" y="2310"/>
                  <a:pt x="2344" y="2331"/>
                </a:cubicBezTo>
                <a:cubicBezTo>
                  <a:pt x="2344" y="2332"/>
                  <a:pt x="2345" y="2339"/>
                  <a:pt x="2346" y="2340"/>
                </a:cubicBezTo>
                <a:lnTo>
                  <a:pt x="2171" y="2592"/>
                </a:lnTo>
                <a:lnTo>
                  <a:pt x="2167" y="2659"/>
                </a:lnTo>
                <a:lnTo>
                  <a:pt x="2077" y="2774"/>
                </a:lnTo>
                <a:lnTo>
                  <a:pt x="2163" y="2916"/>
                </a:lnTo>
                <a:lnTo>
                  <a:pt x="2127" y="2957"/>
                </a:lnTo>
                <a:lnTo>
                  <a:pt x="2197" y="3036"/>
                </a:lnTo>
                <a:lnTo>
                  <a:pt x="2090" y="3184"/>
                </a:lnTo>
                <a:lnTo>
                  <a:pt x="2194" y="3374"/>
                </a:lnTo>
                <a:cubicBezTo>
                  <a:pt x="2183" y="3394"/>
                  <a:pt x="2165" y="3408"/>
                  <a:pt x="2155" y="3428"/>
                </a:cubicBezTo>
                <a:cubicBezTo>
                  <a:pt x="2143" y="3451"/>
                  <a:pt x="2143" y="3440"/>
                  <a:pt x="2134" y="3471"/>
                </a:cubicBezTo>
                <a:cubicBezTo>
                  <a:pt x="2125" y="3503"/>
                  <a:pt x="2106" y="3523"/>
                  <a:pt x="2106" y="3559"/>
                </a:cubicBezTo>
                <a:cubicBezTo>
                  <a:pt x="2106" y="3595"/>
                  <a:pt x="2127" y="3582"/>
                  <a:pt x="2131" y="3616"/>
                </a:cubicBezTo>
                <a:cubicBezTo>
                  <a:pt x="2134" y="3641"/>
                  <a:pt x="2139" y="3667"/>
                  <a:pt x="2120" y="3685"/>
                </a:cubicBezTo>
                <a:cubicBezTo>
                  <a:pt x="2098" y="3706"/>
                  <a:pt x="2114" y="3718"/>
                  <a:pt x="2073" y="3718"/>
                </a:cubicBezTo>
                <a:cubicBezTo>
                  <a:pt x="2028" y="3718"/>
                  <a:pt x="2012" y="3710"/>
                  <a:pt x="1964" y="3716"/>
                </a:cubicBezTo>
                <a:cubicBezTo>
                  <a:pt x="1963" y="3716"/>
                  <a:pt x="1963" y="3717"/>
                  <a:pt x="1962" y="3717"/>
                </a:cubicBezTo>
                <a:lnTo>
                  <a:pt x="1962" y="3852"/>
                </a:lnTo>
                <a:lnTo>
                  <a:pt x="1988" y="3902"/>
                </a:lnTo>
                <a:lnTo>
                  <a:pt x="2039" y="3931"/>
                </a:lnTo>
                <a:lnTo>
                  <a:pt x="2044" y="4033"/>
                </a:lnTo>
                <a:lnTo>
                  <a:pt x="2082" y="4130"/>
                </a:lnTo>
                <a:lnTo>
                  <a:pt x="2116" y="4124"/>
                </a:lnTo>
                <a:lnTo>
                  <a:pt x="2137" y="4272"/>
                </a:lnTo>
                <a:lnTo>
                  <a:pt x="2102" y="4253"/>
                </a:lnTo>
                <a:cubicBezTo>
                  <a:pt x="2059" y="4252"/>
                  <a:pt x="2017" y="4280"/>
                  <a:pt x="2017" y="4328"/>
                </a:cubicBezTo>
                <a:cubicBezTo>
                  <a:pt x="2017" y="4395"/>
                  <a:pt x="2026" y="4361"/>
                  <a:pt x="2061" y="4421"/>
                </a:cubicBezTo>
                <a:cubicBezTo>
                  <a:pt x="2080" y="4451"/>
                  <a:pt x="1997" y="4509"/>
                  <a:pt x="2017" y="4526"/>
                </a:cubicBezTo>
                <a:cubicBezTo>
                  <a:pt x="2055" y="4560"/>
                  <a:pt x="2039" y="4564"/>
                  <a:pt x="2106" y="4545"/>
                </a:cubicBezTo>
                <a:cubicBezTo>
                  <a:pt x="2138" y="4536"/>
                  <a:pt x="2194" y="4549"/>
                  <a:pt x="2199" y="4591"/>
                </a:cubicBezTo>
                <a:cubicBezTo>
                  <a:pt x="2200" y="4595"/>
                  <a:pt x="2211" y="4628"/>
                  <a:pt x="2213" y="4631"/>
                </a:cubicBezTo>
                <a:lnTo>
                  <a:pt x="2365" y="4684"/>
                </a:lnTo>
                <a:lnTo>
                  <a:pt x="2373" y="4806"/>
                </a:lnTo>
                <a:lnTo>
                  <a:pt x="2276" y="4855"/>
                </a:lnTo>
                <a:lnTo>
                  <a:pt x="2152" y="4769"/>
                </a:lnTo>
                <a:cubicBezTo>
                  <a:pt x="2091" y="4770"/>
                  <a:pt x="2165" y="4663"/>
                  <a:pt x="2046" y="4635"/>
                </a:cubicBezTo>
                <a:cubicBezTo>
                  <a:pt x="1995" y="4623"/>
                  <a:pt x="1970" y="4612"/>
                  <a:pt x="1914" y="4605"/>
                </a:cubicBezTo>
                <a:cubicBezTo>
                  <a:pt x="1904" y="4603"/>
                  <a:pt x="1903" y="4603"/>
                  <a:pt x="1893" y="4603"/>
                </a:cubicBezTo>
                <a:lnTo>
                  <a:pt x="1890" y="4430"/>
                </a:lnTo>
                <a:lnTo>
                  <a:pt x="1737" y="4549"/>
                </a:lnTo>
                <a:lnTo>
                  <a:pt x="1708" y="4523"/>
                </a:lnTo>
                <a:cubicBezTo>
                  <a:pt x="1623" y="4542"/>
                  <a:pt x="1518" y="4627"/>
                  <a:pt x="1464" y="4695"/>
                </a:cubicBezTo>
                <a:cubicBezTo>
                  <a:pt x="1454" y="4707"/>
                  <a:pt x="1395" y="4772"/>
                  <a:pt x="1385" y="4773"/>
                </a:cubicBezTo>
                <a:cubicBezTo>
                  <a:pt x="1357" y="4773"/>
                  <a:pt x="1224" y="4693"/>
                  <a:pt x="1210" y="4709"/>
                </a:cubicBezTo>
                <a:cubicBezTo>
                  <a:pt x="1171" y="4757"/>
                  <a:pt x="1068" y="4757"/>
                  <a:pt x="1065" y="4762"/>
                </a:cubicBezTo>
                <a:cubicBezTo>
                  <a:pt x="1055" y="4775"/>
                  <a:pt x="1076" y="4800"/>
                  <a:pt x="1033" y="4844"/>
                </a:cubicBezTo>
                <a:cubicBezTo>
                  <a:pt x="1019" y="4858"/>
                  <a:pt x="1080" y="4935"/>
                  <a:pt x="1049" y="4935"/>
                </a:cubicBezTo>
                <a:cubicBezTo>
                  <a:pt x="1038" y="4935"/>
                  <a:pt x="949" y="4941"/>
                  <a:pt x="949" y="4945"/>
                </a:cubicBezTo>
                <a:cubicBezTo>
                  <a:pt x="954" y="5014"/>
                  <a:pt x="892" y="5066"/>
                  <a:pt x="826" y="5075"/>
                </a:cubicBezTo>
                <a:cubicBezTo>
                  <a:pt x="741" y="5088"/>
                  <a:pt x="711" y="5062"/>
                  <a:pt x="639" y="5037"/>
                </a:cubicBezTo>
                <a:cubicBezTo>
                  <a:pt x="635" y="5035"/>
                  <a:pt x="633" y="5033"/>
                  <a:pt x="631" y="5033"/>
                </a:cubicBezTo>
                <a:cubicBezTo>
                  <a:pt x="627" y="5032"/>
                  <a:pt x="366" y="5108"/>
                  <a:pt x="366" y="5113"/>
                </a:cubicBezTo>
                <a:cubicBezTo>
                  <a:pt x="366" y="5115"/>
                  <a:pt x="347" y="5286"/>
                  <a:pt x="344" y="5298"/>
                </a:cubicBezTo>
                <a:cubicBezTo>
                  <a:pt x="328" y="5365"/>
                  <a:pt x="364" y="5363"/>
                  <a:pt x="248" y="5357"/>
                </a:cubicBezTo>
                <a:cubicBezTo>
                  <a:pt x="236" y="5357"/>
                  <a:pt x="150" y="5372"/>
                  <a:pt x="116" y="5372"/>
                </a:cubicBezTo>
                <a:cubicBezTo>
                  <a:pt x="103" y="5372"/>
                  <a:pt x="92" y="5373"/>
                  <a:pt x="79" y="5373"/>
                </a:cubicBezTo>
                <a:cubicBezTo>
                  <a:pt x="79" y="5392"/>
                  <a:pt x="0" y="5485"/>
                  <a:pt x="95" y="5496"/>
                </a:cubicBezTo>
                <a:cubicBezTo>
                  <a:pt x="110" y="5498"/>
                  <a:pt x="48" y="5586"/>
                  <a:pt x="121" y="5619"/>
                </a:cubicBezTo>
                <a:cubicBezTo>
                  <a:pt x="182" y="5646"/>
                  <a:pt x="64" y="5630"/>
                  <a:pt x="72" y="5696"/>
                </a:cubicBezTo>
                <a:cubicBezTo>
                  <a:pt x="76" y="5727"/>
                  <a:pt x="165" y="5746"/>
                  <a:pt x="180" y="5755"/>
                </a:cubicBezTo>
                <a:lnTo>
                  <a:pt x="258" y="6043"/>
                </a:lnTo>
                <a:lnTo>
                  <a:pt x="161" y="6230"/>
                </a:lnTo>
                <a:lnTo>
                  <a:pt x="258" y="6234"/>
                </a:lnTo>
                <a:lnTo>
                  <a:pt x="227" y="6506"/>
                </a:lnTo>
                <a:lnTo>
                  <a:pt x="260" y="6500"/>
                </a:lnTo>
                <a:lnTo>
                  <a:pt x="247" y="6754"/>
                </a:lnTo>
                <a:lnTo>
                  <a:pt x="371" y="6876"/>
                </a:lnTo>
                <a:cubicBezTo>
                  <a:pt x="390" y="6876"/>
                  <a:pt x="407" y="6912"/>
                  <a:pt x="338" y="6932"/>
                </a:cubicBezTo>
                <a:cubicBezTo>
                  <a:pt x="331" y="6935"/>
                  <a:pt x="322" y="6939"/>
                  <a:pt x="313" y="6941"/>
                </a:cubicBezTo>
                <a:lnTo>
                  <a:pt x="326" y="7053"/>
                </a:lnTo>
                <a:lnTo>
                  <a:pt x="397" y="7072"/>
                </a:lnTo>
                <a:lnTo>
                  <a:pt x="471" y="6992"/>
                </a:lnTo>
                <a:lnTo>
                  <a:pt x="629" y="7073"/>
                </a:lnTo>
                <a:lnTo>
                  <a:pt x="627" y="7204"/>
                </a:lnTo>
                <a:lnTo>
                  <a:pt x="508" y="7220"/>
                </a:lnTo>
                <a:lnTo>
                  <a:pt x="483" y="7339"/>
                </a:lnTo>
                <a:lnTo>
                  <a:pt x="498" y="7424"/>
                </a:lnTo>
                <a:lnTo>
                  <a:pt x="596" y="7426"/>
                </a:lnTo>
                <a:lnTo>
                  <a:pt x="604" y="7660"/>
                </a:lnTo>
                <a:lnTo>
                  <a:pt x="399" y="7645"/>
                </a:lnTo>
                <a:lnTo>
                  <a:pt x="402" y="7729"/>
                </a:lnTo>
                <a:lnTo>
                  <a:pt x="350" y="7728"/>
                </a:lnTo>
                <a:lnTo>
                  <a:pt x="236" y="7825"/>
                </a:lnTo>
                <a:cubicBezTo>
                  <a:pt x="218" y="7839"/>
                  <a:pt x="218" y="7903"/>
                  <a:pt x="230" y="7919"/>
                </a:cubicBezTo>
                <a:cubicBezTo>
                  <a:pt x="241" y="7934"/>
                  <a:pt x="231" y="7949"/>
                  <a:pt x="273" y="7990"/>
                </a:cubicBezTo>
                <a:cubicBezTo>
                  <a:pt x="287" y="8003"/>
                  <a:pt x="331" y="8060"/>
                  <a:pt x="350" y="8042"/>
                </a:cubicBezTo>
                <a:cubicBezTo>
                  <a:pt x="351" y="8041"/>
                  <a:pt x="489" y="7980"/>
                  <a:pt x="514" y="7964"/>
                </a:cubicBezTo>
                <a:cubicBezTo>
                  <a:pt x="539" y="7949"/>
                  <a:pt x="570" y="7917"/>
                  <a:pt x="571" y="7916"/>
                </a:cubicBezTo>
                <a:cubicBezTo>
                  <a:pt x="574" y="7915"/>
                  <a:pt x="610" y="7953"/>
                  <a:pt x="583" y="7982"/>
                </a:cubicBezTo>
                <a:cubicBezTo>
                  <a:pt x="576" y="7989"/>
                  <a:pt x="546" y="8065"/>
                  <a:pt x="546" y="8076"/>
                </a:cubicBezTo>
                <a:cubicBezTo>
                  <a:pt x="564" y="8075"/>
                  <a:pt x="637" y="8086"/>
                  <a:pt x="656" y="8092"/>
                </a:cubicBezTo>
                <a:cubicBezTo>
                  <a:pt x="680" y="8099"/>
                  <a:pt x="771" y="8022"/>
                  <a:pt x="790" y="8048"/>
                </a:cubicBezTo>
                <a:cubicBezTo>
                  <a:pt x="816" y="8084"/>
                  <a:pt x="907" y="8116"/>
                  <a:pt x="951" y="8151"/>
                </a:cubicBezTo>
                <a:cubicBezTo>
                  <a:pt x="962" y="8159"/>
                  <a:pt x="1072" y="8237"/>
                  <a:pt x="1073" y="8237"/>
                </a:cubicBezTo>
                <a:cubicBezTo>
                  <a:pt x="1079" y="8235"/>
                  <a:pt x="1169" y="8171"/>
                  <a:pt x="1178" y="8163"/>
                </a:cubicBezTo>
                <a:lnTo>
                  <a:pt x="1172" y="8040"/>
                </a:lnTo>
                <a:cubicBezTo>
                  <a:pt x="1195" y="8041"/>
                  <a:pt x="1234" y="8027"/>
                  <a:pt x="1279" y="8027"/>
                </a:cubicBezTo>
                <a:cubicBezTo>
                  <a:pt x="1308" y="8027"/>
                  <a:pt x="1336" y="8027"/>
                  <a:pt x="1365" y="8027"/>
                </a:cubicBezTo>
                <a:lnTo>
                  <a:pt x="1427" y="8227"/>
                </a:lnTo>
                <a:lnTo>
                  <a:pt x="1410" y="8262"/>
                </a:lnTo>
                <a:lnTo>
                  <a:pt x="1549" y="8678"/>
                </a:lnTo>
                <a:lnTo>
                  <a:pt x="1659" y="8682"/>
                </a:lnTo>
                <a:lnTo>
                  <a:pt x="1952" y="9068"/>
                </a:lnTo>
                <a:lnTo>
                  <a:pt x="1878" y="9138"/>
                </a:lnTo>
                <a:lnTo>
                  <a:pt x="1899" y="9211"/>
                </a:lnTo>
                <a:lnTo>
                  <a:pt x="1840" y="9247"/>
                </a:lnTo>
                <a:lnTo>
                  <a:pt x="1730" y="9247"/>
                </a:lnTo>
                <a:lnTo>
                  <a:pt x="1682" y="9280"/>
                </a:lnTo>
                <a:lnTo>
                  <a:pt x="1697" y="9387"/>
                </a:lnTo>
                <a:lnTo>
                  <a:pt x="1661" y="9538"/>
                </a:lnTo>
                <a:lnTo>
                  <a:pt x="1993" y="9379"/>
                </a:lnTo>
                <a:lnTo>
                  <a:pt x="2245" y="9417"/>
                </a:lnTo>
                <a:lnTo>
                  <a:pt x="2373" y="9850"/>
                </a:lnTo>
                <a:lnTo>
                  <a:pt x="2472" y="9796"/>
                </a:lnTo>
                <a:lnTo>
                  <a:pt x="2570" y="10144"/>
                </a:lnTo>
                <a:lnTo>
                  <a:pt x="3007" y="10160"/>
                </a:lnTo>
                <a:lnTo>
                  <a:pt x="3038" y="10310"/>
                </a:lnTo>
                <a:lnTo>
                  <a:pt x="3132" y="10330"/>
                </a:lnTo>
                <a:lnTo>
                  <a:pt x="3222" y="10275"/>
                </a:lnTo>
                <a:lnTo>
                  <a:pt x="3376" y="10007"/>
                </a:lnTo>
                <a:lnTo>
                  <a:pt x="3644" y="9997"/>
                </a:lnTo>
                <a:lnTo>
                  <a:pt x="3681" y="9849"/>
                </a:lnTo>
                <a:cubicBezTo>
                  <a:pt x="3698" y="9852"/>
                  <a:pt x="3725" y="9806"/>
                  <a:pt x="3749" y="9805"/>
                </a:cubicBezTo>
                <a:cubicBezTo>
                  <a:pt x="3766" y="9804"/>
                  <a:pt x="3873" y="9724"/>
                  <a:pt x="3964" y="9726"/>
                </a:cubicBezTo>
                <a:cubicBezTo>
                  <a:pt x="4059" y="9727"/>
                  <a:pt x="3993" y="9761"/>
                  <a:pt x="4092" y="9772"/>
                </a:cubicBezTo>
                <a:cubicBezTo>
                  <a:pt x="4112" y="9774"/>
                  <a:pt x="4283" y="9809"/>
                  <a:pt x="4283" y="9810"/>
                </a:cubicBezTo>
                <a:cubicBezTo>
                  <a:pt x="4294" y="9807"/>
                  <a:pt x="4450" y="9833"/>
                  <a:pt x="4462" y="9845"/>
                </a:cubicBezTo>
                <a:cubicBezTo>
                  <a:pt x="4487" y="9869"/>
                  <a:pt x="4508" y="9965"/>
                  <a:pt x="4517" y="9965"/>
                </a:cubicBezTo>
                <a:cubicBezTo>
                  <a:pt x="4559" y="9967"/>
                  <a:pt x="4661" y="9975"/>
                  <a:pt x="4696" y="9986"/>
                </a:cubicBezTo>
                <a:cubicBezTo>
                  <a:pt x="4704" y="9988"/>
                  <a:pt x="4738" y="9989"/>
                  <a:pt x="4739" y="9983"/>
                </a:cubicBezTo>
                <a:cubicBezTo>
                  <a:pt x="4741" y="9972"/>
                  <a:pt x="4744" y="9897"/>
                  <a:pt x="4753" y="9898"/>
                </a:cubicBezTo>
                <a:cubicBezTo>
                  <a:pt x="4774" y="9900"/>
                  <a:pt x="4791" y="9919"/>
                  <a:pt x="4828" y="9919"/>
                </a:cubicBezTo>
                <a:lnTo>
                  <a:pt x="5118" y="9669"/>
                </a:lnTo>
                <a:lnTo>
                  <a:pt x="5122" y="9322"/>
                </a:lnTo>
                <a:lnTo>
                  <a:pt x="4954" y="9112"/>
                </a:lnTo>
                <a:cubicBezTo>
                  <a:pt x="4954" y="9076"/>
                  <a:pt x="4940" y="9007"/>
                  <a:pt x="4974" y="8986"/>
                </a:cubicBezTo>
                <a:cubicBezTo>
                  <a:pt x="4993" y="8974"/>
                  <a:pt x="5128" y="8764"/>
                  <a:pt x="5123" y="8744"/>
                </a:cubicBezTo>
                <a:cubicBezTo>
                  <a:pt x="5110" y="8686"/>
                  <a:pt x="5059" y="8708"/>
                  <a:pt x="5155" y="8678"/>
                </a:cubicBezTo>
                <a:cubicBezTo>
                  <a:pt x="5182" y="8670"/>
                  <a:pt x="5234" y="8717"/>
                  <a:pt x="5244" y="8706"/>
                </a:cubicBezTo>
                <a:cubicBezTo>
                  <a:pt x="5312" y="8626"/>
                  <a:pt x="5243" y="8643"/>
                  <a:pt x="5362" y="8626"/>
                </a:cubicBezTo>
                <a:cubicBezTo>
                  <a:pt x="5393" y="8622"/>
                  <a:pt x="5351" y="8545"/>
                  <a:pt x="5403" y="8484"/>
                </a:cubicBezTo>
                <a:cubicBezTo>
                  <a:pt x="5444" y="8436"/>
                  <a:pt x="5442" y="8429"/>
                  <a:pt x="5508" y="8401"/>
                </a:cubicBezTo>
                <a:cubicBezTo>
                  <a:pt x="5590" y="8382"/>
                  <a:pt x="5558" y="8194"/>
                  <a:pt x="5574" y="8155"/>
                </a:cubicBezTo>
                <a:cubicBezTo>
                  <a:pt x="5575" y="8153"/>
                  <a:pt x="5574" y="8151"/>
                  <a:pt x="5574" y="8149"/>
                </a:cubicBezTo>
                <a:lnTo>
                  <a:pt x="5421" y="8125"/>
                </a:lnTo>
                <a:cubicBezTo>
                  <a:pt x="5414" y="8102"/>
                  <a:pt x="5427" y="8046"/>
                  <a:pt x="5414" y="8018"/>
                </a:cubicBezTo>
                <a:cubicBezTo>
                  <a:pt x="5378" y="7944"/>
                  <a:pt x="5342" y="7911"/>
                  <a:pt x="5256" y="7904"/>
                </a:cubicBezTo>
                <a:cubicBezTo>
                  <a:pt x="5180" y="7897"/>
                  <a:pt x="5160" y="7907"/>
                  <a:pt x="5098" y="7864"/>
                </a:cubicBezTo>
                <a:lnTo>
                  <a:pt x="5126" y="7719"/>
                </a:lnTo>
                <a:lnTo>
                  <a:pt x="5294" y="7829"/>
                </a:lnTo>
                <a:lnTo>
                  <a:pt x="5477" y="7705"/>
                </a:lnTo>
                <a:lnTo>
                  <a:pt x="5588" y="7712"/>
                </a:lnTo>
                <a:lnTo>
                  <a:pt x="5600" y="7769"/>
                </a:lnTo>
                <a:lnTo>
                  <a:pt x="5676" y="7774"/>
                </a:lnTo>
                <a:lnTo>
                  <a:pt x="5695" y="7727"/>
                </a:lnTo>
                <a:lnTo>
                  <a:pt x="5806" y="7713"/>
                </a:lnTo>
                <a:lnTo>
                  <a:pt x="5817" y="7670"/>
                </a:lnTo>
                <a:lnTo>
                  <a:pt x="5860" y="7639"/>
                </a:lnTo>
                <a:lnTo>
                  <a:pt x="5913" y="7658"/>
                </a:lnTo>
                <a:lnTo>
                  <a:pt x="6002" y="7618"/>
                </a:lnTo>
                <a:lnTo>
                  <a:pt x="6069" y="7635"/>
                </a:lnTo>
                <a:lnTo>
                  <a:pt x="6092" y="7532"/>
                </a:lnTo>
                <a:lnTo>
                  <a:pt x="6179" y="7560"/>
                </a:lnTo>
                <a:lnTo>
                  <a:pt x="6336" y="7393"/>
                </a:lnTo>
                <a:lnTo>
                  <a:pt x="6388" y="7413"/>
                </a:lnTo>
                <a:lnTo>
                  <a:pt x="6456" y="7286"/>
                </a:lnTo>
                <a:cubicBezTo>
                  <a:pt x="6491" y="7286"/>
                  <a:pt x="6501" y="7301"/>
                  <a:pt x="6551" y="7283"/>
                </a:cubicBezTo>
                <a:cubicBezTo>
                  <a:pt x="6587" y="7270"/>
                  <a:pt x="6659" y="7272"/>
                  <a:pt x="6690" y="7297"/>
                </a:cubicBezTo>
                <a:cubicBezTo>
                  <a:pt x="6690" y="7297"/>
                  <a:pt x="6732" y="7318"/>
                  <a:pt x="6741" y="7324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6" name="Freeform 275"/>
          <p:cNvSpPr>
            <a:spLocks/>
          </p:cNvSpPr>
          <p:nvPr/>
        </p:nvSpPr>
        <p:spPr bwMode="auto">
          <a:xfrm>
            <a:off x="5888835" y="1508526"/>
            <a:ext cx="552450" cy="290513"/>
          </a:xfrm>
          <a:custGeom>
            <a:avLst/>
            <a:gdLst>
              <a:gd name="T0" fmla="*/ 50 w 8113"/>
              <a:gd name="T1" fmla="*/ 114 h 4579"/>
              <a:gd name="T2" fmla="*/ 150 w 8113"/>
              <a:gd name="T3" fmla="*/ 374 h 4579"/>
              <a:gd name="T4" fmla="*/ 429 w 8113"/>
              <a:gd name="T5" fmla="*/ 472 h 4579"/>
              <a:gd name="T6" fmla="*/ 542 w 8113"/>
              <a:gd name="T7" fmla="*/ 684 h 4579"/>
              <a:gd name="T8" fmla="*/ 710 w 8113"/>
              <a:gd name="T9" fmla="*/ 927 h 4579"/>
              <a:gd name="T10" fmla="*/ 997 w 8113"/>
              <a:gd name="T11" fmla="*/ 1171 h 4579"/>
              <a:gd name="T12" fmla="*/ 1158 w 8113"/>
              <a:gd name="T13" fmla="*/ 1216 h 4579"/>
              <a:gd name="T14" fmla="*/ 1338 w 8113"/>
              <a:gd name="T15" fmla="*/ 1028 h 4579"/>
              <a:gd name="T16" fmla="*/ 1644 w 8113"/>
              <a:gd name="T17" fmla="*/ 857 h 4579"/>
              <a:gd name="T18" fmla="*/ 1960 w 8113"/>
              <a:gd name="T19" fmla="*/ 685 h 4579"/>
              <a:gd name="T20" fmla="*/ 2276 w 8113"/>
              <a:gd name="T21" fmla="*/ 1021 h 4579"/>
              <a:gd name="T22" fmla="*/ 2336 w 8113"/>
              <a:gd name="T23" fmla="*/ 1303 h 4579"/>
              <a:gd name="T24" fmla="*/ 2132 w 8113"/>
              <a:gd name="T25" fmla="*/ 1700 h 4579"/>
              <a:gd name="T26" fmla="*/ 2127 w 8113"/>
              <a:gd name="T27" fmla="*/ 2036 h 4579"/>
              <a:gd name="T28" fmla="*/ 2405 w 8113"/>
              <a:gd name="T29" fmla="*/ 1885 h 4579"/>
              <a:gd name="T30" fmla="*/ 2463 w 8113"/>
              <a:gd name="T31" fmla="*/ 2015 h 4579"/>
              <a:gd name="T32" fmla="*/ 2504 w 8113"/>
              <a:gd name="T33" fmla="*/ 2216 h 4579"/>
              <a:gd name="T34" fmla="*/ 2693 w 8113"/>
              <a:gd name="T35" fmla="*/ 2249 h 4579"/>
              <a:gd name="T36" fmla="*/ 2840 w 8113"/>
              <a:gd name="T37" fmla="*/ 2323 h 4579"/>
              <a:gd name="T38" fmla="*/ 2906 w 8113"/>
              <a:gd name="T39" fmla="*/ 1917 h 4579"/>
              <a:gd name="T40" fmla="*/ 3041 w 8113"/>
              <a:gd name="T41" fmla="*/ 2036 h 4579"/>
              <a:gd name="T42" fmla="*/ 3150 w 8113"/>
              <a:gd name="T43" fmla="*/ 2254 h 4579"/>
              <a:gd name="T44" fmla="*/ 3135 w 8113"/>
              <a:gd name="T45" fmla="*/ 2454 h 4579"/>
              <a:gd name="T46" fmla="*/ 3112 w 8113"/>
              <a:gd name="T47" fmla="*/ 2602 h 4579"/>
              <a:gd name="T48" fmla="*/ 3190 w 8113"/>
              <a:gd name="T49" fmla="*/ 2615 h 4579"/>
              <a:gd name="T50" fmla="*/ 3287 w 8113"/>
              <a:gd name="T51" fmla="*/ 2533 h 4579"/>
              <a:gd name="T52" fmla="*/ 3519 w 8113"/>
              <a:gd name="T53" fmla="*/ 2450 h 4579"/>
              <a:gd name="T54" fmla="*/ 3618 w 8113"/>
              <a:gd name="T55" fmla="*/ 2408 h 4579"/>
              <a:gd name="T56" fmla="*/ 3703 w 8113"/>
              <a:gd name="T57" fmla="*/ 2700 h 4579"/>
              <a:gd name="T58" fmla="*/ 3623 w 8113"/>
              <a:gd name="T59" fmla="*/ 2896 h 4579"/>
              <a:gd name="T60" fmla="*/ 3887 w 8113"/>
              <a:gd name="T61" fmla="*/ 3041 h 4579"/>
              <a:gd name="T62" fmla="*/ 4103 w 8113"/>
              <a:gd name="T63" fmla="*/ 3204 h 4579"/>
              <a:gd name="T64" fmla="*/ 3884 w 8113"/>
              <a:gd name="T65" fmla="*/ 3567 h 4579"/>
              <a:gd name="T66" fmla="*/ 4184 w 8113"/>
              <a:gd name="T67" fmla="*/ 3636 h 4579"/>
              <a:gd name="T68" fmla="*/ 4470 w 8113"/>
              <a:gd name="T69" fmla="*/ 3813 h 4579"/>
              <a:gd name="T70" fmla="*/ 4368 w 8113"/>
              <a:gd name="T71" fmla="*/ 4046 h 4579"/>
              <a:gd name="T72" fmla="*/ 4273 w 8113"/>
              <a:gd name="T73" fmla="*/ 4309 h 4579"/>
              <a:gd name="T74" fmla="*/ 4291 w 8113"/>
              <a:gd name="T75" fmla="*/ 4518 h 4579"/>
              <a:gd name="T76" fmla="*/ 4417 w 8113"/>
              <a:gd name="T77" fmla="*/ 4454 h 4579"/>
              <a:gd name="T78" fmla="*/ 4542 w 8113"/>
              <a:gd name="T79" fmla="*/ 4470 h 4579"/>
              <a:gd name="T80" fmla="*/ 4603 w 8113"/>
              <a:gd name="T81" fmla="*/ 4300 h 4579"/>
              <a:gd name="T82" fmla="*/ 4697 w 8113"/>
              <a:gd name="T83" fmla="*/ 4404 h 4579"/>
              <a:gd name="T84" fmla="*/ 4940 w 8113"/>
              <a:gd name="T85" fmla="*/ 4513 h 4579"/>
              <a:gd name="T86" fmla="*/ 5517 w 8113"/>
              <a:gd name="T87" fmla="*/ 4011 h 4579"/>
              <a:gd name="T88" fmla="*/ 6039 w 8113"/>
              <a:gd name="T89" fmla="*/ 4059 h 4579"/>
              <a:gd name="T90" fmla="*/ 6251 w 8113"/>
              <a:gd name="T91" fmla="*/ 4210 h 4579"/>
              <a:gd name="T92" fmla="*/ 6523 w 8113"/>
              <a:gd name="T93" fmla="*/ 4153 h 4579"/>
              <a:gd name="T94" fmla="*/ 6687 w 8113"/>
              <a:gd name="T95" fmla="*/ 3989 h 4579"/>
              <a:gd name="T96" fmla="*/ 6996 w 8113"/>
              <a:gd name="T97" fmla="*/ 4102 h 4579"/>
              <a:gd name="T98" fmla="*/ 7483 w 8113"/>
              <a:gd name="T99" fmla="*/ 3838 h 4579"/>
              <a:gd name="T100" fmla="*/ 7717 w 8113"/>
              <a:gd name="T101" fmla="*/ 3642 h 4579"/>
              <a:gd name="T102" fmla="*/ 8038 w 8113"/>
              <a:gd name="T103" fmla="*/ 3280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13" h="4579">
                <a:moveTo>
                  <a:pt x="102" y="0"/>
                </a:moveTo>
                <a:cubicBezTo>
                  <a:pt x="106" y="20"/>
                  <a:pt x="109" y="57"/>
                  <a:pt x="82" y="58"/>
                </a:cubicBezTo>
                <a:cubicBezTo>
                  <a:pt x="0" y="63"/>
                  <a:pt x="8" y="41"/>
                  <a:pt x="50" y="114"/>
                </a:cubicBezTo>
                <a:cubicBezTo>
                  <a:pt x="85" y="174"/>
                  <a:pt x="149" y="133"/>
                  <a:pt x="154" y="260"/>
                </a:cubicBezTo>
                <a:cubicBezTo>
                  <a:pt x="156" y="306"/>
                  <a:pt x="160" y="313"/>
                  <a:pt x="151" y="363"/>
                </a:cubicBezTo>
                <a:cubicBezTo>
                  <a:pt x="150" y="367"/>
                  <a:pt x="150" y="371"/>
                  <a:pt x="150" y="374"/>
                </a:cubicBezTo>
                <a:cubicBezTo>
                  <a:pt x="175" y="430"/>
                  <a:pt x="222" y="374"/>
                  <a:pt x="269" y="435"/>
                </a:cubicBezTo>
                <a:cubicBezTo>
                  <a:pt x="274" y="442"/>
                  <a:pt x="340" y="446"/>
                  <a:pt x="370" y="464"/>
                </a:cubicBezTo>
                <a:cubicBezTo>
                  <a:pt x="393" y="478"/>
                  <a:pt x="416" y="441"/>
                  <a:pt x="429" y="472"/>
                </a:cubicBezTo>
                <a:cubicBezTo>
                  <a:pt x="439" y="496"/>
                  <a:pt x="466" y="498"/>
                  <a:pt x="472" y="556"/>
                </a:cubicBezTo>
                <a:cubicBezTo>
                  <a:pt x="474" y="574"/>
                  <a:pt x="533" y="554"/>
                  <a:pt x="530" y="604"/>
                </a:cubicBezTo>
                <a:cubicBezTo>
                  <a:pt x="530" y="605"/>
                  <a:pt x="542" y="660"/>
                  <a:pt x="542" y="684"/>
                </a:cubicBezTo>
                <a:cubicBezTo>
                  <a:pt x="542" y="719"/>
                  <a:pt x="532" y="873"/>
                  <a:pt x="556" y="888"/>
                </a:cubicBezTo>
                <a:cubicBezTo>
                  <a:pt x="585" y="906"/>
                  <a:pt x="546" y="921"/>
                  <a:pt x="646" y="917"/>
                </a:cubicBezTo>
                <a:cubicBezTo>
                  <a:pt x="665" y="916"/>
                  <a:pt x="696" y="925"/>
                  <a:pt x="710" y="927"/>
                </a:cubicBezTo>
                <a:cubicBezTo>
                  <a:pt x="732" y="935"/>
                  <a:pt x="838" y="1034"/>
                  <a:pt x="838" y="1053"/>
                </a:cubicBezTo>
                <a:cubicBezTo>
                  <a:pt x="838" y="1061"/>
                  <a:pt x="819" y="1074"/>
                  <a:pt x="820" y="1082"/>
                </a:cubicBezTo>
                <a:lnTo>
                  <a:pt x="997" y="1171"/>
                </a:lnTo>
                <a:lnTo>
                  <a:pt x="1046" y="1117"/>
                </a:lnTo>
                <a:lnTo>
                  <a:pt x="1129" y="1114"/>
                </a:lnTo>
                <a:lnTo>
                  <a:pt x="1158" y="1216"/>
                </a:lnTo>
                <a:lnTo>
                  <a:pt x="1250" y="1171"/>
                </a:lnTo>
                <a:lnTo>
                  <a:pt x="1264" y="1028"/>
                </a:lnTo>
                <a:lnTo>
                  <a:pt x="1338" y="1028"/>
                </a:lnTo>
                <a:lnTo>
                  <a:pt x="1476" y="918"/>
                </a:lnTo>
                <a:lnTo>
                  <a:pt x="1534" y="975"/>
                </a:lnTo>
                <a:lnTo>
                  <a:pt x="1644" y="857"/>
                </a:lnTo>
                <a:lnTo>
                  <a:pt x="1782" y="835"/>
                </a:lnTo>
                <a:cubicBezTo>
                  <a:pt x="1795" y="808"/>
                  <a:pt x="1847" y="783"/>
                  <a:pt x="1873" y="774"/>
                </a:cubicBezTo>
                <a:cubicBezTo>
                  <a:pt x="1911" y="761"/>
                  <a:pt x="1940" y="719"/>
                  <a:pt x="1960" y="685"/>
                </a:cubicBezTo>
                <a:lnTo>
                  <a:pt x="2043" y="884"/>
                </a:lnTo>
                <a:lnTo>
                  <a:pt x="2182" y="1041"/>
                </a:lnTo>
                <a:lnTo>
                  <a:pt x="2276" y="1021"/>
                </a:lnTo>
                <a:lnTo>
                  <a:pt x="2373" y="951"/>
                </a:lnTo>
                <a:lnTo>
                  <a:pt x="2370" y="1135"/>
                </a:lnTo>
                <a:lnTo>
                  <a:pt x="2336" y="1303"/>
                </a:lnTo>
                <a:lnTo>
                  <a:pt x="2264" y="1355"/>
                </a:lnTo>
                <a:lnTo>
                  <a:pt x="2202" y="1643"/>
                </a:lnTo>
                <a:lnTo>
                  <a:pt x="2132" y="1700"/>
                </a:lnTo>
                <a:lnTo>
                  <a:pt x="2194" y="1794"/>
                </a:lnTo>
                <a:cubicBezTo>
                  <a:pt x="2178" y="1851"/>
                  <a:pt x="2146" y="1857"/>
                  <a:pt x="2143" y="1924"/>
                </a:cubicBezTo>
                <a:cubicBezTo>
                  <a:pt x="2142" y="1947"/>
                  <a:pt x="2125" y="2009"/>
                  <a:pt x="2127" y="2036"/>
                </a:cubicBezTo>
                <a:cubicBezTo>
                  <a:pt x="2127" y="2041"/>
                  <a:pt x="2114" y="2046"/>
                  <a:pt x="2147" y="2053"/>
                </a:cubicBezTo>
                <a:cubicBezTo>
                  <a:pt x="2151" y="2054"/>
                  <a:pt x="2181" y="2058"/>
                  <a:pt x="2185" y="2058"/>
                </a:cubicBezTo>
                <a:lnTo>
                  <a:pt x="2405" y="1885"/>
                </a:lnTo>
                <a:lnTo>
                  <a:pt x="2426" y="1904"/>
                </a:lnTo>
                <a:lnTo>
                  <a:pt x="2435" y="1959"/>
                </a:lnTo>
                <a:cubicBezTo>
                  <a:pt x="2438" y="1983"/>
                  <a:pt x="2479" y="1948"/>
                  <a:pt x="2463" y="2015"/>
                </a:cubicBezTo>
                <a:cubicBezTo>
                  <a:pt x="2452" y="2061"/>
                  <a:pt x="2505" y="2047"/>
                  <a:pt x="2505" y="2055"/>
                </a:cubicBezTo>
                <a:cubicBezTo>
                  <a:pt x="2506" y="2109"/>
                  <a:pt x="2458" y="2092"/>
                  <a:pt x="2458" y="2136"/>
                </a:cubicBezTo>
                <a:cubicBezTo>
                  <a:pt x="2458" y="2185"/>
                  <a:pt x="2475" y="2155"/>
                  <a:pt x="2504" y="2216"/>
                </a:cubicBezTo>
                <a:cubicBezTo>
                  <a:pt x="2508" y="2223"/>
                  <a:pt x="2528" y="2192"/>
                  <a:pt x="2542" y="2185"/>
                </a:cubicBezTo>
                <a:cubicBezTo>
                  <a:pt x="2576" y="2168"/>
                  <a:pt x="2552" y="2147"/>
                  <a:pt x="2626" y="2183"/>
                </a:cubicBezTo>
                <a:cubicBezTo>
                  <a:pt x="2680" y="2209"/>
                  <a:pt x="2654" y="2174"/>
                  <a:pt x="2693" y="2249"/>
                </a:cubicBezTo>
                <a:cubicBezTo>
                  <a:pt x="2694" y="2249"/>
                  <a:pt x="2696" y="2255"/>
                  <a:pt x="2696" y="2256"/>
                </a:cubicBezTo>
                <a:cubicBezTo>
                  <a:pt x="2725" y="2301"/>
                  <a:pt x="2725" y="2286"/>
                  <a:pt x="2786" y="2283"/>
                </a:cubicBezTo>
                <a:cubicBezTo>
                  <a:pt x="2812" y="2282"/>
                  <a:pt x="2812" y="2323"/>
                  <a:pt x="2840" y="2323"/>
                </a:cubicBezTo>
                <a:cubicBezTo>
                  <a:pt x="2864" y="2323"/>
                  <a:pt x="2934" y="2325"/>
                  <a:pt x="2954" y="2320"/>
                </a:cubicBezTo>
                <a:lnTo>
                  <a:pt x="2940" y="2033"/>
                </a:lnTo>
                <a:lnTo>
                  <a:pt x="2906" y="1917"/>
                </a:lnTo>
                <a:lnTo>
                  <a:pt x="2954" y="1922"/>
                </a:lnTo>
                <a:cubicBezTo>
                  <a:pt x="2985" y="1938"/>
                  <a:pt x="2934" y="1999"/>
                  <a:pt x="3015" y="1990"/>
                </a:cubicBezTo>
                <a:cubicBezTo>
                  <a:pt x="3057" y="1985"/>
                  <a:pt x="3026" y="1995"/>
                  <a:pt x="3041" y="2036"/>
                </a:cubicBezTo>
                <a:cubicBezTo>
                  <a:pt x="3055" y="2078"/>
                  <a:pt x="3095" y="2072"/>
                  <a:pt x="3095" y="2106"/>
                </a:cubicBezTo>
                <a:cubicBezTo>
                  <a:pt x="3095" y="2141"/>
                  <a:pt x="3101" y="2150"/>
                  <a:pt x="3082" y="2177"/>
                </a:cubicBezTo>
                <a:cubicBezTo>
                  <a:pt x="3038" y="2237"/>
                  <a:pt x="3026" y="2205"/>
                  <a:pt x="3150" y="2254"/>
                </a:cubicBezTo>
                <a:cubicBezTo>
                  <a:pt x="3200" y="2274"/>
                  <a:pt x="3300" y="2271"/>
                  <a:pt x="3354" y="2269"/>
                </a:cubicBezTo>
                <a:lnTo>
                  <a:pt x="3358" y="2268"/>
                </a:lnTo>
                <a:lnTo>
                  <a:pt x="3135" y="2454"/>
                </a:lnTo>
                <a:lnTo>
                  <a:pt x="3164" y="2507"/>
                </a:lnTo>
                <a:lnTo>
                  <a:pt x="3108" y="2543"/>
                </a:lnTo>
                <a:lnTo>
                  <a:pt x="3112" y="2602"/>
                </a:lnTo>
                <a:lnTo>
                  <a:pt x="3152" y="2682"/>
                </a:lnTo>
                <a:lnTo>
                  <a:pt x="3153" y="2602"/>
                </a:lnTo>
                <a:lnTo>
                  <a:pt x="3190" y="2615"/>
                </a:lnTo>
                <a:lnTo>
                  <a:pt x="3214" y="2584"/>
                </a:lnTo>
                <a:lnTo>
                  <a:pt x="3245" y="2585"/>
                </a:lnTo>
                <a:lnTo>
                  <a:pt x="3287" y="2533"/>
                </a:lnTo>
                <a:cubicBezTo>
                  <a:pt x="3298" y="2509"/>
                  <a:pt x="3353" y="2551"/>
                  <a:pt x="3353" y="2459"/>
                </a:cubicBezTo>
                <a:cubicBezTo>
                  <a:pt x="3389" y="2478"/>
                  <a:pt x="3361" y="2490"/>
                  <a:pt x="3434" y="2490"/>
                </a:cubicBezTo>
                <a:cubicBezTo>
                  <a:pt x="3506" y="2490"/>
                  <a:pt x="3462" y="2450"/>
                  <a:pt x="3519" y="2450"/>
                </a:cubicBezTo>
                <a:cubicBezTo>
                  <a:pt x="3539" y="2450"/>
                  <a:pt x="3511" y="2381"/>
                  <a:pt x="3563" y="2423"/>
                </a:cubicBezTo>
                <a:cubicBezTo>
                  <a:pt x="3570" y="2429"/>
                  <a:pt x="3594" y="2407"/>
                  <a:pt x="3603" y="2402"/>
                </a:cubicBezTo>
                <a:lnTo>
                  <a:pt x="3618" y="2408"/>
                </a:lnTo>
                <a:lnTo>
                  <a:pt x="3894" y="2519"/>
                </a:lnTo>
                <a:cubicBezTo>
                  <a:pt x="3880" y="2570"/>
                  <a:pt x="3906" y="2570"/>
                  <a:pt x="3838" y="2594"/>
                </a:cubicBezTo>
                <a:cubicBezTo>
                  <a:pt x="3772" y="2618"/>
                  <a:pt x="3741" y="2637"/>
                  <a:pt x="3703" y="2700"/>
                </a:cubicBezTo>
                <a:cubicBezTo>
                  <a:pt x="3673" y="2750"/>
                  <a:pt x="3704" y="2750"/>
                  <a:pt x="3626" y="2750"/>
                </a:cubicBezTo>
                <a:cubicBezTo>
                  <a:pt x="3625" y="2755"/>
                  <a:pt x="3640" y="2772"/>
                  <a:pt x="3640" y="2809"/>
                </a:cubicBezTo>
                <a:cubicBezTo>
                  <a:pt x="3640" y="2856"/>
                  <a:pt x="3605" y="2869"/>
                  <a:pt x="3623" y="2896"/>
                </a:cubicBezTo>
                <a:cubicBezTo>
                  <a:pt x="3642" y="2923"/>
                  <a:pt x="3719" y="2889"/>
                  <a:pt x="3721" y="2929"/>
                </a:cubicBezTo>
                <a:cubicBezTo>
                  <a:pt x="3721" y="2940"/>
                  <a:pt x="3762" y="3022"/>
                  <a:pt x="3770" y="3024"/>
                </a:cubicBezTo>
                <a:cubicBezTo>
                  <a:pt x="3787" y="3028"/>
                  <a:pt x="3870" y="3042"/>
                  <a:pt x="3887" y="3041"/>
                </a:cubicBezTo>
                <a:cubicBezTo>
                  <a:pt x="3901" y="3041"/>
                  <a:pt x="3960" y="3043"/>
                  <a:pt x="3968" y="3057"/>
                </a:cubicBezTo>
                <a:cubicBezTo>
                  <a:pt x="3972" y="3063"/>
                  <a:pt x="4049" y="3163"/>
                  <a:pt x="4053" y="3162"/>
                </a:cubicBezTo>
                <a:cubicBezTo>
                  <a:pt x="4122" y="3152"/>
                  <a:pt x="4103" y="3114"/>
                  <a:pt x="4103" y="3204"/>
                </a:cubicBezTo>
                <a:cubicBezTo>
                  <a:pt x="4104" y="3207"/>
                  <a:pt x="4102" y="3306"/>
                  <a:pt x="4102" y="3307"/>
                </a:cubicBezTo>
                <a:cubicBezTo>
                  <a:pt x="4080" y="3354"/>
                  <a:pt x="3998" y="3424"/>
                  <a:pt x="3964" y="3463"/>
                </a:cubicBezTo>
                <a:cubicBezTo>
                  <a:pt x="3933" y="3499"/>
                  <a:pt x="3917" y="3537"/>
                  <a:pt x="3884" y="3567"/>
                </a:cubicBezTo>
                <a:cubicBezTo>
                  <a:pt x="3881" y="3569"/>
                  <a:pt x="3984" y="3606"/>
                  <a:pt x="4004" y="3606"/>
                </a:cubicBezTo>
                <a:cubicBezTo>
                  <a:pt x="4024" y="3606"/>
                  <a:pt x="4074" y="3597"/>
                  <a:pt x="4086" y="3611"/>
                </a:cubicBezTo>
                <a:cubicBezTo>
                  <a:pt x="4110" y="3636"/>
                  <a:pt x="4143" y="3599"/>
                  <a:pt x="4184" y="3636"/>
                </a:cubicBezTo>
                <a:cubicBezTo>
                  <a:pt x="4195" y="3645"/>
                  <a:pt x="4297" y="3638"/>
                  <a:pt x="4305" y="3654"/>
                </a:cubicBezTo>
                <a:cubicBezTo>
                  <a:pt x="4307" y="3657"/>
                  <a:pt x="4327" y="3677"/>
                  <a:pt x="4339" y="3697"/>
                </a:cubicBezTo>
                <a:cubicBezTo>
                  <a:pt x="4343" y="3704"/>
                  <a:pt x="4459" y="3808"/>
                  <a:pt x="4470" y="3813"/>
                </a:cubicBezTo>
                <a:lnTo>
                  <a:pt x="4472" y="3817"/>
                </a:lnTo>
                <a:cubicBezTo>
                  <a:pt x="4479" y="3845"/>
                  <a:pt x="4433" y="3927"/>
                  <a:pt x="4417" y="3952"/>
                </a:cubicBezTo>
                <a:cubicBezTo>
                  <a:pt x="4406" y="3970"/>
                  <a:pt x="4389" y="4021"/>
                  <a:pt x="4368" y="4046"/>
                </a:cubicBezTo>
                <a:cubicBezTo>
                  <a:pt x="4352" y="4063"/>
                  <a:pt x="4347" y="4080"/>
                  <a:pt x="4319" y="4108"/>
                </a:cubicBezTo>
                <a:cubicBezTo>
                  <a:pt x="4310" y="4117"/>
                  <a:pt x="4262" y="4165"/>
                  <a:pt x="4249" y="4162"/>
                </a:cubicBezTo>
                <a:cubicBezTo>
                  <a:pt x="4241" y="4168"/>
                  <a:pt x="4273" y="4290"/>
                  <a:pt x="4273" y="4309"/>
                </a:cubicBezTo>
                <a:cubicBezTo>
                  <a:pt x="4272" y="4336"/>
                  <a:pt x="4320" y="4333"/>
                  <a:pt x="4320" y="4363"/>
                </a:cubicBezTo>
                <a:cubicBezTo>
                  <a:pt x="4320" y="4447"/>
                  <a:pt x="4350" y="4383"/>
                  <a:pt x="4284" y="4437"/>
                </a:cubicBezTo>
                <a:cubicBezTo>
                  <a:pt x="4284" y="4470"/>
                  <a:pt x="4281" y="4487"/>
                  <a:pt x="4291" y="4518"/>
                </a:cubicBezTo>
                <a:cubicBezTo>
                  <a:pt x="4308" y="4571"/>
                  <a:pt x="4267" y="4559"/>
                  <a:pt x="4389" y="4559"/>
                </a:cubicBezTo>
                <a:cubicBezTo>
                  <a:pt x="4461" y="4559"/>
                  <a:pt x="4439" y="4579"/>
                  <a:pt x="4406" y="4517"/>
                </a:cubicBezTo>
                <a:cubicBezTo>
                  <a:pt x="4398" y="4503"/>
                  <a:pt x="4402" y="4460"/>
                  <a:pt x="4417" y="4454"/>
                </a:cubicBezTo>
                <a:cubicBezTo>
                  <a:pt x="4475" y="4429"/>
                  <a:pt x="4450" y="4421"/>
                  <a:pt x="4459" y="4489"/>
                </a:cubicBezTo>
                <a:cubicBezTo>
                  <a:pt x="4459" y="4489"/>
                  <a:pt x="4500" y="4497"/>
                  <a:pt x="4504" y="4483"/>
                </a:cubicBezTo>
                <a:cubicBezTo>
                  <a:pt x="4525" y="4405"/>
                  <a:pt x="4488" y="4398"/>
                  <a:pt x="4542" y="4470"/>
                </a:cubicBezTo>
                <a:cubicBezTo>
                  <a:pt x="4565" y="4501"/>
                  <a:pt x="4608" y="4477"/>
                  <a:pt x="4601" y="4469"/>
                </a:cubicBezTo>
                <a:cubicBezTo>
                  <a:pt x="4582" y="4448"/>
                  <a:pt x="4564" y="4454"/>
                  <a:pt x="4607" y="4428"/>
                </a:cubicBezTo>
                <a:cubicBezTo>
                  <a:pt x="4609" y="4428"/>
                  <a:pt x="4612" y="4311"/>
                  <a:pt x="4603" y="4300"/>
                </a:cubicBezTo>
                <a:cubicBezTo>
                  <a:pt x="4603" y="4299"/>
                  <a:pt x="4579" y="4236"/>
                  <a:pt x="4585" y="4236"/>
                </a:cubicBezTo>
                <a:cubicBezTo>
                  <a:pt x="4623" y="4236"/>
                  <a:pt x="4690" y="4286"/>
                  <a:pt x="4688" y="4337"/>
                </a:cubicBezTo>
                <a:cubicBezTo>
                  <a:pt x="4688" y="4352"/>
                  <a:pt x="4684" y="4399"/>
                  <a:pt x="4697" y="4404"/>
                </a:cubicBezTo>
                <a:cubicBezTo>
                  <a:pt x="4730" y="4418"/>
                  <a:pt x="4869" y="4479"/>
                  <a:pt x="4886" y="4501"/>
                </a:cubicBezTo>
                <a:cubicBezTo>
                  <a:pt x="4892" y="4508"/>
                  <a:pt x="4925" y="4527"/>
                  <a:pt x="4926" y="4540"/>
                </a:cubicBezTo>
                <a:cubicBezTo>
                  <a:pt x="4926" y="4540"/>
                  <a:pt x="4920" y="4539"/>
                  <a:pt x="4940" y="4513"/>
                </a:cubicBezTo>
                <a:cubicBezTo>
                  <a:pt x="4968" y="4478"/>
                  <a:pt x="4959" y="4470"/>
                  <a:pt x="4959" y="4421"/>
                </a:cubicBezTo>
                <a:lnTo>
                  <a:pt x="5486" y="4157"/>
                </a:lnTo>
                <a:lnTo>
                  <a:pt x="5517" y="4011"/>
                </a:lnTo>
                <a:lnTo>
                  <a:pt x="5860" y="4002"/>
                </a:lnTo>
                <a:lnTo>
                  <a:pt x="5950" y="4084"/>
                </a:lnTo>
                <a:lnTo>
                  <a:pt x="6039" y="4059"/>
                </a:lnTo>
                <a:cubicBezTo>
                  <a:pt x="6054" y="4081"/>
                  <a:pt x="6084" y="4210"/>
                  <a:pt x="6085" y="4211"/>
                </a:cubicBezTo>
                <a:cubicBezTo>
                  <a:pt x="6090" y="4209"/>
                  <a:pt x="6156" y="4150"/>
                  <a:pt x="6161" y="4168"/>
                </a:cubicBezTo>
                <a:cubicBezTo>
                  <a:pt x="6183" y="4245"/>
                  <a:pt x="6188" y="4213"/>
                  <a:pt x="6251" y="4210"/>
                </a:cubicBezTo>
                <a:cubicBezTo>
                  <a:pt x="6290" y="4208"/>
                  <a:pt x="6371" y="4194"/>
                  <a:pt x="6391" y="4234"/>
                </a:cubicBezTo>
                <a:cubicBezTo>
                  <a:pt x="6394" y="4241"/>
                  <a:pt x="6470" y="4250"/>
                  <a:pt x="6473" y="4259"/>
                </a:cubicBezTo>
                <a:lnTo>
                  <a:pt x="6523" y="4153"/>
                </a:lnTo>
                <a:lnTo>
                  <a:pt x="6619" y="4154"/>
                </a:lnTo>
                <a:lnTo>
                  <a:pt x="6638" y="4011"/>
                </a:lnTo>
                <a:lnTo>
                  <a:pt x="6687" y="3989"/>
                </a:lnTo>
                <a:lnTo>
                  <a:pt x="6872" y="3799"/>
                </a:lnTo>
                <a:lnTo>
                  <a:pt x="6967" y="3821"/>
                </a:lnTo>
                <a:lnTo>
                  <a:pt x="6996" y="4102"/>
                </a:lnTo>
                <a:cubicBezTo>
                  <a:pt x="7072" y="4069"/>
                  <a:pt x="7048" y="4004"/>
                  <a:pt x="7183" y="3969"/>
                </a:cubicBezTo>
                <a:cubicBezTo>
                  <a:pt x="7196" y="3911"/>
                  <a:pt x="7106" y="3907"/>
                  <a:pt x="7314" y="3915"/>
                </a:cubicBezTo>
                <a:cubicBezTo>
                  <a:pt x="7346" y="3916"/>
                  <a:pt x="7411" y="3835"/>
                  <a:pt x="7483" y="3838"/>
                </a:cubicBezTo>
                <a:cubicBezTo>
                  <a:pt x="7500" y="3838"/>
                  <a:pt x="7633" y="3817"/>
                  <a:pt x="7649" y="3810"/>
                </a:cubicBezTo>
                <a:cubicBezTo>
                  <a:pt x="7696" y="3791"/>
                  <a:pt x="7705" y="3786"/>
                  <a:pt x="7709" y="3724"/>
                </a:cubicBezTo>
                <a:cubicBezTo>
                  <a:pt x="7711" y="3693"/>
                  <a:pt x="7717" y="3683"/>
                  <a:pt x="7717" y="3642"/>
                </a:cubicBezTo>
                <a:lnTo>
                  <a:pt x="7966" y="3417"/>
                </a:lnTo>
                <a:lnTo>
                  <a:pt x="7961" y="3235"/>
                </a:lnTo>
                <a:lnTo>
                  <a:pt x="8038" y="3280"/>
                </a:lnTo>
                <a:lnTo>
                  <a:pt x="8113" y="311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7" name="Freeform 276"/>
          <p:cNvSpPr>
            <a:spLocks/>
          </p:cNvSpPr>
          <p:nvPr/>
        </p:nvSpPr>
        <p:spPr bwMode="auto">
          <a:xfrm>
            <a:off x="6485337" y="1915720"/>
            <a:ext cx="647700" cy="415529"/>
          </a:xfrm>
          <a:custGeom>
            <a:avLst/>
            <a:gdLst>
              <a:gd name="T0" fmla="*/ 389 w 9510"/>
              <a:gd name="T1" fmla="*/ 497 h 6575"/>
              <a:gd name="T2" fmla="*/ 245 w 9510"/>
              <a:gd name="T3" fmla="*/ 848 h 6575"/>
              <a:gd name="T4" fmla="*/ 167 w 9510"/>
              <a:gd name="T5" fmla="*/ 1226 h 6575"/>
              <a:gd name="T6" fmla="*/ 165 w 9510"/>
              <a:gd name="T7" fmla="*/ 1730 h 6575"/>
              <a:gd name="T8" fmla="*/ 461 w 9510"/>
              <a:gd name="T9" fmla="*/ 2017 h 6575"/>
              <a:gd name="T10" fmla="*/ 451 w 9510"/>
              <a:gd name="T11" fmla="*/ 2445 h 6575"/>
              <a:gd name="T12" fmla="*/ 572 w 9510"/>
              <a:gd name="T13" fmla="*/ 4069 h 6575"/>
              <a:gd name="T14" fmla="*/ 67 w 9510"/>
              <a:gd name="T15" fmla="*/ 4169 h 6575"/>
              <a:gd name="T16" fmla="*/ 186 w 9510"/>
              <a:gd name="T17" fmla="*/ 4494 h 6575"/>
              <a:gd name="T18" fmla="*/ 307 w 9510"/>
              <a:gd name="T19" fmla="*/ 4841 h 6575"/>
              <a:gd name="T20" fmla="*/ 423 w 9510"/>
              <a:gd name="T21" fmla="*/ 5364 h 6575"/>
              <a:gd name="T22" fmla="*/ 776 w 9510"/>
              <a:gd name="T23" fmla="*/ 5717 h 6575"/>
              <a:gd name="T24" fmla="*/ 1034 w 9510"/>
              <a:gd name="T25" fmla="*/ 6153 h 6575"/>
              <a:gd name="T26" fmla="*/ 1507 w 9510"/>
              <a:gd name="T27" fmla="*/ 6555 h 6575"/>
              <a:gd name="T28" fmla="*/ 1917 w 9510"/>
              <a:gd name="T29" fmla="*/ 6529 h 6575"/>
              <a:gd name="T30" fmla="*/ 1693 w 9510"/>
              <a:gd name="T31" fmla="*/ 6206 h 6575"/>
              <a:gd name="T32" fmla="*/ 1800 w 9510"/>
              <a:gd name="T33" fmla="*/ 5764 h 6575"/>
              <a:gd name="T34" fmla="*/ 2099 w 9510"/>
              <a:gd name="T35" fmla="*/ 5584 h 6575"/>
              <a:gd name="T36" fmla="*/ 2369 w 9510"/>
              <a:gd name="T37" fmla="*/ 5348 h 6575"/>
              <a:gd name="T38" fmla="*/ 2453 w 9510"/>
              <a:gd name="T39" fmla="*/ 5299 h 6575"/>
              <a:gd name="T40" fmla="*/ 2709 w 9510"/>
              <a:gd name="T41" fmla="*/ 5475 h 6575"/>
              <a:gd name="T42" fmla="*/ 2918 w 9510"/>
              <a:gd name="T43" fmla="*/ 5736 h 6575"/>
              <a:gd name="T44" fmla="*/ 3541 w 9510"/>
              <a:gd name="T45" fmla="*/ 5381 h 6575"/>
              <a:gd name="T46" fmla="*/ 3975 w 9510"/>
              <a:gd name="T47" fmla="*/ 5404 h 6575"/>
              <a:gd name="T48" fmla="*/ 4336 w 9510"/>
              <a:gd name="T49" fmla="*/ 5072 h 6575"/>
              <a:gd name="T50" fmla="*/ 4505 w 9510"/>
              <a:gd name="T51" fmla="*/ 4769 h 6575"/>
              <a:gd name="T52" fmla="*/ 4786 w 9510"/>
              <a:gd name="T53" fmla="*/ 4531 h 6575"/>
              <a:gd name="T54" fmla="*/ 4801 w 9510"/>
              <a:gd name="T55" fmla="*/ 4432 h 6575"/>
              <a:gd name="T56" fmla="*/ 5206 w 9510"/>
              <a:gd name="T57" fmla="*/ 4652 h 6575"/>
              <a:gd name="T58" fmla="*/ 5370 w 9510"/>
              <a:gd name="T59" fmla="*/ 4571 h 6575"/>
              <a:gd name="T60" fmla="*/ 5608 w 9510"/>
              <a:gd name="T61" fmla="*/ 4887 h 6575"/>
              <a:gd name="T62" fmla="*/ 5849 w 9510"/>
              <a:gd name="T63" fmla="*/ 5078 h 6575"/>
              <a:gd name="T64" fmla="*/ 6133 w 9510"/>
              <a:gd name="T65" fmla="*/ 5321 h 6575"/>
              <a:gd name="T66" fmla="*/ 6527 w 9510"/>
              <a:gd name="T67" fmla="*/ 5669 h 6575"/>
              <a:gd name="T68" fmla="*/ 6704 w 9510"/>
              <a:gd name="T69" fmla="*/ 5123 h 6575"/>
              <a:gd name="T70" fmla="*/ 6553 w 9510"/>
              <a:gd name="T71" fmla="*/ 4886 h 6575"/>
              <a:gd name="T72" fmla="*/ 6545 w 9510"/>
              <a:gd name="T73" fmla="*/ 4639 h 6575"/>
              <a:gd name="T74" fmla="*/ 6866 w 9510"/>
              <a:gd name="T75" fmla="*/ 4419 h 6575"/>
              <a:gd name="T76" fmla="*/ 7239 w 9510"/>
              <a:gd name="T77" fmla="*/ 4485 h 6575"/>
              <a:gd name="T78" fmla="*/ 7444 w 9510"/>
              <a:gd name="T79" fmla="*/ 5120 h 6575"/>
              <a:gd name="T80" fmla="*/ 7624 w 9510"/>
              <a:gd name="T81" fmla="*/ 5477 h 6575"/>
              <a:gd name="T82" fmla="*/ 7900 w 9510"/>
              <a:gd name="T83" fmla="*/ 5453 h 6575"/>
              <a:gd name="T84" fmla="*/ 8398 w 9510"/>
              <a:gd name="T85" fmla="*/ 5328 h 6575"/>
              <a:gd name="T86" fmla="*/ 8560 w 9510"/>
              <a:gd name="T87" fmla="*/ 5174 h 6575"/>
              <a:gd name="T88" fmla="*/ 8797 w 9510"/>
              <a:gd name="T89" fmla="*/ 4728 h 6575"/>
              <a:gd name="T90" fmla="*/ 8562 w 9510"/>
              <a:gd name="T91" fmla="*/ 4378 h 6575"/>
              <a:gd name="T92" fmla="*/ 8762 w 9510"/>
              <a:gd name="T93" fmla="*/ 4247 h 6575"/>
              <a:gd name="T94" fmla="*/ 9292 w 9510"/>
              <a:gd name="T95" fmla="*/ 4367 h 6575"/>
              <a:gd name="T96" fmla="*/ 9510 w 9510"/>
              <a:gd name="T97" fmla="*/ 4801 h 6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10" h="6575">
                <a:moveTo>
                  <a:pt x="846" y="0"/>
                </a:moveTo>
                <a:lnTo>
                  <a:pt x="553" y="169"/>
                </a:lnTo>
                <a:cubicBezTo>
                  <a:pt x="553" y="337"/>
                  <a:pt x="464" y="403"/>
                  <a:pt x="463" y="419"/>
                </a:cubicBezTo>
                <a:cubicBezTo>
                  <a:pt x="462" y="432"/>
                  <a:pt x="423" y="510"/>
                  <a:pt x="389" y="497"/>
                </a:cubicBezTo>
                <a:cubicBezTo>
                  <a:pt x="388" y="496"/>
                  <a:pt x="357" y="489"/>
                  <a:pt x="356" y="489"/>
                </a:cubicBezTo>
                <a:lnTo>
                  <a:pt x="136" y="661"/>
                </a:lnTo>
                <a:lnTo>
                  <a:pt x="197" y="854"/>
                </a:lnTo>
                <a:lnTo>
                  <a:pt x="245" y="848"/>
                </a:lnTo>
                <a:lnTo>
                  <a:pt x="230" y="984"/>
                </a:lnTo>
                <a:lnTo>
                  <a:pt x="98" y="1078"/>
                </a:lnTo>
                <a:lnTo>
                  <a:pt x="98" y="1149"/>
                </a:lnTo>
                <a:lnTo>
                  <a:pt x="167" y="1226"/>
                </a:lnTo>
                <a:lnTo>
                  <a:pt x="140" y="1313"/>
                </a:lnTo>
                <a:lnTo>
                  <a:pt x="140" y="1466"/>
                </a:lnTo>
                <a:lnTo>
                  <a:pt x="164" y="1505"/>
                </a:lnTo>
                <a:lnTo>
                  <a:pt x="165" y="1730"/>
                </a:lnTo>
                <a:cubicBezTo>
                  <a:pt x="199" y="1738"/>
                  <a:pt x="254" y="1759"/>
                  <a:pt x="250" y="1804"/>
                </a:cubicBezTo>
                <a:cubicBezTo>
                  <a:pt x="248" y="1823"/>
                  <a:pt x="311" y="1801"/>
                  <a:pt x="341" y="1826"/>
                </a:cubicBezTo>
                <a:cubicBezTo>
                  <a:pt x="356" y="1837"/>
                  <a:pt x="388" y="1845"/>
                  <a:pt x="394" y="1875"/>
                </a:cubicBezTo>
                <a:cubicBezTo>
                  <a:pt x="396" y="1886"/>
                  <a:pt x="461" y="1985"/>
                  <a:pt x="461" y="2017"/>
                </a:cubicBezTo>
                <a:cubicBezTo>
                  <a:pt x="461" y="2048"/>
                  <a:pt x="438" y="2125"/>
                  <a:pt x="454" y="2145"/>
                </a:cubicBezTo>
                <a:cubicBezTo>
                  <a:pt x="468" y="2165"/>
                  <a:pt x="463" y="2288"/>
                  <a:pt x="460" y="2318"/>
                </a:cubicBezTo>
                <a:cubicBezTo>
                  <a:pt x="458" y="2345"/>
                  <a:pt x="460" y="2417"/>
                  <a:pt x="452" y="2437"/>
                </a:cubicBezTo>
                <a:cubicBezTo>
                  <a:pt x="451" y="2439"/>
                  <a:pt x="451" y="2443"/>
                  <a:pt x="451" y="2445"/>
                </a:cubicBezTo>
                <a:lnTo>
                  <a:pt x="357" y="2710"/>
                </a:lnTo>
                <a:lnTo>
                  <a:pt x="413" y="2934"/>
                </a:lnTo>
                <a:lnTo>
                  <a:pt x="797" y="3398"/>
                </a:lnTo>
                <a:lnTo>
                  <a:pt x="572" y="4069"/>
                </a:lnTo>
                <a:lnTo>
                  <a:pt x="311" y="4111"/>
                </a:lnTo>
                <a:cubicBezTo>
                  <a:pt x="287" y="4112"/>
                  <a:pt x="238" y="4062"/>
                  <a:pt x="238" y="4085"/>
                </a:cubicBezTo>
                <a:cubicBezTo>
                  <a:pt x="239" y="4130"/>
                  <a:pt x="171" y="4195"/>
                  <a:pt x="126" y="4184"/>
                </a:cubicBezTo>
                <a:cubicBezTo>
                  <a:pt x="99" y="4177"/>
                  <a:pt x="107" y="4172"/>
                  <a:pt x="67" y="4169"/>
                </a:cubicBezTo>
                <a:cubicBezTo>
                  <a:pt x="43" y="4168"/>
                  <a:pt x="24" y="4168"/>
                  <a:pt x="0" y="4168"/>
                </a:cubicBezTo>
                <a:lnTo>
                  <a:pt x="54" y="4340"/>
                </a:lnTo>
                <a:lnTo>
                  <a:pt x="98" y="4530"/>
                </a:lnTo>
                <a:cubicBezTo>
                  <a:pt x="106" y="4525"/>
                  <a:pt x="180" y="4491"/>
                  <a:pt x="186" y="4494"/>
                </a:cubicBezTo>
                <a:cubicBezTo>
                  <a:pt x="220" y="4504"/>
                  <a:pt x="184" y="4553"/>
                  <a:pt x="275" y="4503"/>
                </a:cubicBezTo>
                <a:cubicBezTo>
                  <a:pt x="278" y="4501"/>
                  <a:pt x="278" y="4502"/>
                  <a:pt x="279" y="4500"/>
                </a:cubicBezTo>
                <a:lnTo>
                  <a:pt x="278" y="4810"/>
                </a:lnTo>
                <a:cubicBezTo>
                  <a:pt x="285" y="4809"/>
                  <a:pt x="307" y="4821"/>
                  <a:pt x="307" y="4841"/>
                </a:cubicBezTo>
                <a:cubicBezTo>
                  <a:pt x="307" y="4957"/>
                  <a:pt x="375" y="4957"/>
                  <a:pt x="381" y="5005"/>
                </a:cubicBezTo>
                <a:cubicBezTo>
                  <a:pt x="384" y="5026"/>
                  <a:pt x="303" y="5019"/>
                  <a:pt x="288" y="5019"/>
                </a:cubicBezTo>
                <a:lnTo>
                  <a:pt x="342" y="5293"/>
                </a:lnTo>
                <a:cubicBezTo>
                  <a:pt x="365" y="5294"/>
                  <a:pt x="411" y="5342"/>
                  <a:pt x="423" y="5364"/>
                </a:cubicBezTo>
                <a:cubicBezTo>
                  <a:pt x="440" y="5394"/>
                  <a:pt x="457" y="5405"/>
                  <a:pt x="468" y="5450"/>
                </a:cubicBezTo>
                <a:cubicBezTo>
                  <a:pt x="471" y="5461"/>
                  <a:pt x="505" y="5527"/>
                  <a:pt x="513" y="5529"/>
                </a:cubicBezTo>
                <a:cubicBezTo>
                  <a:pt x="552" y="5541"/>
                  <a:pt x="690" y="5532"/>
                  <a:pt x="697" y="5557"/>
                </a:cubicBezTo>
                <a:cubicBezTo>
                  <a:pt x="704" y="5582"/>
                  <a:pt x="775" y="5689"/>
                  <a:pt x="776" y="5717"/>
                </a:cubicBezTo>
                <a:cubicBezTo>
                  <a:pt x="777" y="5728"/>
                  <a:pt x="820" y="5850"/>
                  <a:pt x="831" y="5864"/>
                </a:cubicBezTo>
                <a:cubicBezTo>
                  <a:pt x="862" y="5905"/>
                  <a:pt x="850" y="5900"/>
                  <a:pt x="896" y="5935"/>
                </a:cubicBezTo>
                <a:cubicBezTo>
                  <a:pt x="905" y="5942"/>
                  <a:pt x="977" y="6001"/>
                  <a:pt x="979" y="6001"/>
                </a:cubicBezTo>
                <a:lnTo>
                  <a:pt x="1034" y="6153"/>
                </a:lnTo>
                <a:lnTo>
                  <a:pt x="1229" y="6279"/>
                </a:lnTo>
                <a:cubicBezTo>
                  <a:pt x="1296" y="6279"/>
                  <a:pt x="1271" y="6292"/>
                  <a:pt x="1271" y="6364"/>
                </a:cubicBezTo>
                <a:cubicBezTo>
                  <a:pt x="1271" y="6386"/>
                  <a:pt x="1274" y="6404"/>
                  <a:pt x="1274" y="6424"/>
                </a:cubicBezTo>
                <a:lnTo>
                  <a:pt x="1507" y="6555"/>
                </a:lnTo>
                <a:lnTo>
                  <a:pt x="1626" y="6549"/>
                </a:lnTo>
                <a:cubicBezTo>
                  <a:pt x="1634" y="6542"/>
                  <a:pt x="1667" y="6525"/>
                  <a:pt x="1673" y="6518"/>
                </a:cubicBezTo>
                <a:lnTo>
                  <a:pt x="1824" y="6569"/>
                </a:lnTo>
                <a:cubicBezTo>
                  <a:pt x="1835" y="6559"/>
                  <a:pt x="1902" y="6529"/>
                  <a:pt x="1917" y="6529"/>
                </a:cubicBezTo>
                <a:lnTo>
                  <a:pt x="2090" y="6575"/>
                </a:lnTo>
                <a:lnTo>
                  <a:pt x="1929" y="6443"/>
                </a:lnTo>
                <a:lnTo>
                  <a:pt x="1824" y="6423"/>
                </a:lnTo>
                <a:lnTo>
                  <a:pt x="1693" y="6206"/>
                </a:lnTo>
                <a:lnTo>
                  <a:pt x="1692" y="6107"/>
                </a:lnTo>
                <a:lnTo>
                  <a:pt x="1598" y="6096"/>
                </a:lnTo>
                <a:lnTo>
                  <a:pt x="1427" y="5883"/>
                </a:lnTo>
                <a:lnTo>
                  <a:pt x="1800" y="5764"/>
                </a:lnTo>
                <a:lnTo>
                  <a:pt x="1865" y="5658"/>
                </a:lnTo>
                <a:lnTo>
                  <a:pt x="1933" y="5661"/>
                </a:lnTo>
                <a:lnTo>
                  <a:pt x="1959" y="5509"/>
                </a:lnTo>
                <a:lnTo>
                  <a:pt x="2099" y="5584"/>
                </a:lnTo>
                <a:lnTo>
                  <a:pt x="2132" y="5496"/>
                </a:lnTo>
                <a:lnTo>
                  <a:pt x="2128" y="5393"/>
                </a:lnTo>
                <a:lnTo>
                  <a:pt x="2278" y="5395"/>
                </a:lnTo>
                <a:lnTo>
                  <a:pt x="2369" y="5348"/>
                </a:lnTo>
                <a:lnTo>
                  <a:pt x="2341" y="5246"/>
                </a:lnTo>
                <a:lnTo>
                  <a:pt x="2401" y="5194"/>
                </a:lnTo>
                <a:lnTo>
                  <a:pt x="2471" y="5248"/>
                </a:lnTo>
                <a:lnTo>
                  <a:pt x="2453" y="5299"/>
                </a:lnTo>
                <a:lnTo>
                  <a:pt x="2449" y="5312"/>
                </a:lnTo>
                <a:cubicBezTo>
                  <a:pt x="2489" y="5337"/>
                  <a:pt x="2510" y="5369"/>
                  <a:pt x="2509" y="5416"/>
                </a:cubicBezTo>
                <a:cubicBezTo>
                  <a:pt x="2509" y="5417"/>
                  <a:pt x="2605" y="5419"/>
                  <a:pt x="2614" y="5426"/>
                </a:cubicBezTo>
                <a:cubicBezTo>
                  <a:pt x="2634" y="5442"/>
                  <a:pt x="2709" y="5445"/>
                  <a:pt x="2709" y="5475"/>
                </a:cubicBezTo>
                <a:cubicBezTo>
                  <a:pt x="2709" y="5527"/>
                  <a:pt x="2672" y="5566"/>
                  <a:pt x="2672" y="5572"/>
                </a:cubicBezTo>
                <a:cubicBezTo>
                  <a:pt x="2689" y="5577"/>
                  <a:pt x="2773" y="5627"/>
                  <a:pt x="2773" y="5642"/>
                </a:cubicBezTo>
                <a:cubicBezTo>
                  <a:pt x="2773" y="5732"/>
                  <a:pt x="2752" y="5684"/>
                  <a:pt x="2854" y="5736"/>
                </a:cubicBezTo>
                <a:cubicBezTo>
                  <a:pt x="2884" y="5751"/>
                  <a:pt x="2893" y="5748"/>
                  <a:pt x="2918" y="5736"/>
                </a:cubicBezTo>
                <a:cubicBezTo>
                  <a:pt x="2957" y="5718"/>
                  <a:pt x="2990" y="5679"/>
                  <a:pt x="3020" y="5652"/>
                </a:cubicBezTo>
                <a:lnTo>
                  <a:pt x="3166" y="5688"/>
                </a:lnTo>
                <a:lnTo>
                  <a:pt x="3364" y="5684"/>
                </a:lnTo>
                <a:lnTo>
                  <a:pt x="3541" y="5381"/>
                </a:lnTo>
                <a:lnTo>
                  <a:pt x="3689" y="5408"/>
                </a:lnTo>
                <a:lnTo>
                  <a:pt x="3855" y="5412"/>
                </a:lnTo>
                <a:lnTo>
                  <a:pt x="3898" y="5326"/>
                </a:lnTo>
                <a:lnTo>
                  <a:pt x="3975" y="5404"/>
                </a:lnTo>
                <a:lnTo>
                  <a:pt x="4149" y="5307"/>
                </a:lnTo>
                <a:lnTo>
                  <a:pt x="4317" y="5248"/>
                </a:lnTo>
                <a:cubicBezTo>
                  <a:pt x="4356" y="5243"/>
                  <a:pt x="4330" y="5221"/>
                  <a:pt x="4316" y="5191"/>
                </a:cubicBezTo>
                <a:cubicBezTo>
                  <a:pt x="4299" y="5156"/>
                  <a:pt x="4336" y="5116"/>
                  <a:pt x="4336" y="5072"/>
                </a:cubicBezTo>
                <a:cubicBezTo>
                  <a:pt x="4336" y="4992"/>
                  <a:pt x="4324" y="5027"/>
                  <a:pt x="4376" y="4991"/>
                </a:cubicBezTo>
                <a:cubicBezTo>
                  <a:pt x="4389" y="4983"/>
                  <a:pt x="4383" y="4947"/>
                  <a:pt x="4416" y="4912"/>
                </a:cubicBezTo>
                <a:cubicBezTo>
                  <a:pt x="4443" y="4884"/>
                  <a:pt x="4434" y="4885"/>
                  <a:pt x="4472" y="4853"/>
                </a:cubicBezTo>
                <a:cubicBezTo>
                  <a:pt x="4492" y="4836"/>
                  <a:pt x="4523" y="4795"/>
                  <a:pt x="4505" y="4769"/>
                </a:cubicBezTo>
                <a:cubicBezTo>
                  <a:pt x="4504" y="4768"/>
                  <a:pt x="4504" y="4760"/>
                  <a:pt x="4504" y="4758"/>
                </a:cubicBezTo>
                <a:lnTo>
                  <a:pt x="4668" y="4551"/>
                </a:lnTo>
                <a:lnTo>
                  <a:pt x="4719" y="4571"/>
                </a:lnTo>
                <a:lnTo>
                  <a:pt x="4786" y="4531"/>
                </a:lnTo>
                <a:lnTo>
                  <a:pt x="4749" y="4484"/>
                </a:lnTo>
                <a:lnTo>
                  <a:pt x="4754" y="4406"/>
                </a:lnTo>
                <a:lnTo>
                  <a:pt x="4803" y="4377"/>
                </a:lnTo>
                <a:lnTo>
                  <a:pt x="4801" y="4432"/>
                </a:lnTo>
                <a:lnTo>
                  <a:pt x="4904" y="4474"/>
                </a:lnTo>
                <a:lnTo>
                  <a:pt x="5079" y="4432"/>
                </a:lnTo>
                <a:lnTo>
                  <a:pt x="5158" y="4628"/>
                </a:lnTo>
                <a:lnTo>
                  <a:pt x="5206" y="4652"/>
                </a:lnTo>
                <a:lnTo>
                  <a:pt x="5278" y="4616"/>
                </a:lnTo>
                <a:lnTo>
                  <a:pt x="5229" y="4510"/>
                </a:lnTo>
                <a:lnTo>
                  <a:pt x="5385" y="4530"/>
                </a:lnTo>
                <a:lnTo>
                  <a:pt x="5370" y="4571"/>
                </a:lnTo>
                <a:lnTo>
                  <a:pt x="5384" y="4601"/>
                </a:lnTo>
                <a:lnTo>
                  <a:pt x="5461" y="4604"/>
                </a:lnTo>
                <a:lnTo>
                  <a:pt x="5528" y="4935"/>
                </a:lnTo>
                <a:lnTo>
                  <a:pt x="5608" y="4887"/>
                </a:lnTo>
                <a:lnTo>
                  <a:pt x="5602" y="4941"/>
                </a:lnTo>
                <a:lnTo>
                  <a:pt x="5608" y="4971"/>
                </a:lnTo>
                <a:cubicBezTo>
                  <a:pt x="5639" y="4974"/>
                  <a:pt x="5709" y="5034"/>
                  <a:pt x="5713" y="5066"/>
                </a:cubicBezTo>
                <a:cubicBezTo>
                  <a:pt x="5715" y="5080"/>
                  <a:pt x="5834" y="5052"/>
                  <a:pt x="5849" y="5078"/>
                </a:cubicBezTo>
                <a:cubicBezTo>
                  <a:pt x="5894" y="5157"/>
                  <a:pt x="5920" y="5172"/>
                  <a:pt x="5972" y="5237"/>
                </a:cubicBezTo>
                <a:cubicBezTo>
                  <a:pt x="5987" y="5255"/>
                  <a:pt x="6046" y="5217"/>
                  <a:pt x="6055" y="5279"/>
                </a:cubicBezTo>
                <a:cubicBezTo>
                  <a:pt x="6056" y="5288"/>
                  <a:pt x="6081" y="5335"/>
                  <a:pt x="6085" y="5351"/>
                </a:cubicBezTo>
                <a:cubicBezTo>
                  <a:pt x="6086" y="5355"/>
                  <a:pt x="6089" y="5318"/>
                  <a:pt x="6133" y="5321"/>
                </a:cubicBezTo>
                <a:cubicBezTo>
                  <a:pt x="6163" y="5324"/>
                  <a:pt x="6260" y="5322"/>
                  <a:pt x="6188" y="5371"/>
                </a:cubicBezTo>
                <a:cubicBezTo>
                  <a:pt x="6187" y="5372"/>
                  <a:pt x="6187" y="5373"/>
                  <a:pt x="6186" y="5374"/>
                </a:cubicBezTo>
                <a:lnTo>
                  <a:pt x="6311" y="5649"/>
                </a:lnTo>
                <a:lnTo>
                  <a:pt x="6527" y="5669"/>
                </a:lnTo>
                <a:lnTo>
                  <a:pt x="6749" y="5492"/>
                </a:lnTo>
                <a:cubicBezTo>
                  <a:pt x="6773" y="5475"/>
                  <a:pt x="6711" y="5337"/>
                  <a:pt x="6706" y="5308"/>
                </a:cubicBezTo>
                <a:cubicBezTo>
                  <a:pt x="6703" y="5288"/>
                  <a:pt x="6690" y="5288"/>
                  <a:pt x="6690" y="5235"/>
                </a:cubicBezTo>
                <a:cubicBezTo>
                  <a:pt x="6690" y="5190"/>
                  <a:pt x="6707" y="5173"/>
                  <a:pt x="6704" y="5123"/>
                </a:cubicBezTo>
                <a:cubicBezTo>
                  <a:pt x="6703" y="5092"/>
                  <a:pt x="6734" y="5017"/>
                  <a:pt x="6734" y="4977"/>
                </a:cubicBezTo>
                <a:cubicBezTo>
                  <a:pt x="6693" y="4967"/>
                  <a:pt x="6665" y="4966"/>
                  <a:pt x="6631" y="4958"/>
                </a:cubicBezTo>
                <a:cubicBezTo>
                  <a:pt x="6621" y="4956"/>
                  <a:pt x="6579" y="4951"/>
                  <a:pt x="6568" y="4951"/>
                </a:cubicBezTo>
                <a:cubicBezTo>
                  <a:pt x="6568" y="4936"/>
                  <a:pt x="6567" y="4886"/>
                  <a:pt x="6553" y="4886"/>
                </a:cubicBezTo>
                <a:cubicBezTo>
                  <a:pt x="6503" y="4886"/>
                  <a:pt x="6517" y="4873"/>
                  <a:pt x="6502" y="4837"/>
                </a:cubicBezTo>
                <a:cubicBezTo>
                  <a:pt x="6493" y="4814"/>
                  <a:pt x="6539" y="4770"/>
                  <a:pt x="6554" y="4758"/>
                </a:cubicBezTo>
                <a:cubicBezTo>
                  <a:pt x="6584" y="4733"/>
                  <a:pt x="6660" y="4681"/>
                  <a:pt x="6629" y="4635"/>
                </a:cubicBezTo>
                <a:cubicBezTo>
                  <a:pt x="6592" y="4581"/>
                  <a:pt x="6617" y="4612"/>
                  <a:pt x="6545" y="4639"/>
                </a:cubicBezTo>
                <a:cubicBezTo>
                  <a:pt x="6539" y="4641"/>
                  <a:pt x="6534" y="4643"/>
                  <a:pt x="6527" y="4644"/>
                </a:cubicBezTo>
                <a:lnTo>
                  <a:pt x="6568" y="4533"/>
                </a:lnTo>
                <a:lnTo>
                  <a:pt x="6800" y="4522"/>
                </a:lnTo>
                <a:lnTo>
                  <a:pt x="6866" y="4419"/>
                </a:lnTo>
                <a:lnTo>
                  <a:pt x="6846" y="4371"/>
                </a:lnTo>
                <a:lnTo>
                  <a:pt x="6943" y="4297"/>
                </a:lnTo>
                <a:lnTo>
                  <a:pt x="6982" y="4455"/>
                </a:lnTo>
                <a:lnTo>
                  <a:pt x="7239" y="4485"/>
                </a:lnTo>
                <a:lnTo>
                  <a:pt x="7355" y="4717"/>
                </a:lnTo>
                <a:lnTo>
                  <a:pt x="7411" y="4719"/>
                </a:lnTo>
                <a:lnTo>
                  <a:pt x="7474" y="4867"/>
                </a:lnTo>
                <a:lnTo>
                  <a:pt x="7444" y="5120"/>
                </a:lnTo>
                <a:lnTo>
                  <a:pt x="7485" y="5456"/>
                </a:lnTo>
                <a:lnTo>
                  <a:pt x="7570" y="5439"/>
                </a:lnTo>
                <a:lnTo>
                  <a:pt x="7568" y="5518"/>
                </a:lnTo>
                <a:lnTo>
                  <a:pt x="7624" y="5477"/>
                </a:lnTo>
                <a:lnTo>
                  <a:pt x="7705" y="5516"/>
                </a:lnTo>
                <a:lnTo>
                  <a:pt x="7732" y="5445"/>
                </a:lnTo>
                <a:lnTo>
                  <a:pt x="7880" y="5451"/>
                </a:lnTo>
                <a:lnTo>
                  <a:pt x="7900" y="5453"/>
                </a:lnTo>
                <a:lnTo>
                  <a:pt x="7916" y="5617"/>
                </a:lnTo>
                <a:lnTo>
                  <a:pt x="8321" y="5673"/>
                </a:lnTo>
                <a:lnTo>
                  <a:pt x="8414" y="5531"/>
                </a:lnTo>
                <a:lnTo>
                  <a:pt x="8398" y="5328"/>
                </a:lnTo>
                <a:lnTo>
                  <a:pt x="8423" y="5312"/>
                </a:lnTo>
                <a:lnTo>
                  <a:pt x="8422" y="5124"/>
                </a:lnTo>
                <a:lnTo>
                  <a:pt x="8509" y="5217"/>
                </a:lnTo>
                <a:lnTo>
                  <a:pt x="8560" y="5174"/>
                </a:lnTo>
                <a:lnTo>
                  <a:pt x="8564" y="4927"/>
                </a:lnTo>
                <a:lnTo>
                  <a:pt x="8674" y="4866"/>
                </a:lnTo>
                <a:lnTo>
                  <a:pt x="8662" y="4787"/>
                </a:lnTo>
                <a:lnTo>
                  <a:pt x="8797" y="4728"/>
                </a:lnTo>
                <a:cubicBezTo>
                  <a:pt x="8819" y="4675"/>
                  <a:pt x="8740" y="4727"/>
                  <a:pt x="8740" y="4683"/>
                </a:cubicBezTo>
                <a:cubicBezTo>
                  <a:pt x="8740" y="4656"/>
                  <a:pt x="8744" y="4627"/>
                  <a:pt x="8744" y="4609"/>
                </a:cubicBezTo>
                <a:cubicBezTo>
                  <a:pt x="8671" y="4555"/>
                  <a:pt x="8657" y="4612"/>
                  <a:pt x="8617" y="4497"/>
                </a:cubicBezTo>
                <a:cubicBezTo>
                  <a:pt x="8599" y="4444"/>
                  <a:pt x="8642" y="4426"/>
                  <a:pt x="8562" y="4378"/>
                </a:cubicBezTo>
                <a:cubicBezTo>
                  <a:pt x="8555" y="4374"/>
                  <a:pt x="8534" y="4345"/>
                  <a:pt x="8531" y="4345"/>
                </a:cubicBezTo>
                <a:cubicBezTo>
                  <a:pt x="8559" y="4325"/>
                  <a:pt x="8560" y="4306"/>
                  <a:pt x="8609" y="4292"/>
                </a:cubicBezTo>
                <a:cubicBezTo>
                  <a:pt x="8631" y="4285"/>
                  <a:pt x="8650" y="4269"/>
                  <a:pt x="8681" y="4264"/>
                </a:cubicBezTo>
                <a:cubicBezTo>
                  <a:pt x="8698" y="4262"/>
                  <a:pt x="8733" y="4246"/>
                  <a:pt x="8762" y="4247"/>
                </a:cubicBezTo>
                <a:cubicBezTo>
                  <a:pt x="8780" y="4247"/>
                  <a:pt x="8829" y="4236"/>
                  <a:pt x="8867" y="4236"/>
                </a:cubicBezTo>
                <a:cubicBezTo>
                  <a:pt x="8907" y="4236"/>
                  <a:pt x="9048" y="4254"/>
                  <a:pt x="9078" y="4266"/>
                </a:cubicBezTo>
                <a:cubicBezTo>
                  <a:pt x="9139" y="4293"/>
                  <a:pt x="9121" y="4291"/>
                  <a:pt x="9168" y="4325"/>
                </a:cubicBezTo>
                <a:cubicBezTo>
                  <a:pt x="9175" y="4330"/>
                  <a:pt x="9218" y="4308"/>
                  <a:pt x="9292" y="4367"/>
                </a:cubicBezTo>
                <a:cubicBezTo>
                  <a:pt x="9336" y="4403"/>
                  <a:pt x="9370" y="4442"/>
                  <a:pt x="9401" y="4488"/>
                </a:cubicBezTo>
                <a:cubicBezTo>
                  <a:pt x="9405" y="4493"/>
                  <a:pt x="9419" y="4511"/>
                  <a:pt x="9419" y="4514"/>
                </a:cubicBezTo>
                <a:lnTo>
                  <a:pt x="9361" y="4772"/>
                </a:lnTo>
                <a:lnTo>
                  <a:pt x="9510" y="480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8" name="Freeform 277"/>
          <p:cNvSpPr>
            <a:spLocks/>
          </p:cNvSpPr>
          <p:nvPr/>
        </p:nvSpPr>
        <p:spPr bwMode="auto">
          <a:xfrm>
            <a:off x="5136360" y="1485905"/>
            <a:ext cx="711994" cy="378619"/>
          </a:xfrm>
          <a:custGeom>
            <a:avLst/>
            <a:gdLst>
              <a:gd name="T0" fmla="*/ 9932 w 10452"/>
              <a:gd name="T1" fmla="*/ 427 h 5981"/>
              <a:gd name="T2" fmla="*/ 9350 w 10452"/>
              <a:gd name="T3" fmla="*/ 739 h 5981"/>
              <a:gd name="T4" fmla="*/ 8980 w 10452"/>
              <a:gd name="T5" fmla="*/ 717 h 5981"/>
              <a:gd name="T6" fmla="*/ 8760 w 10452"/>
              <a:gd name="T7" fmla="*/ 512 h 5981"/>
              <a:gd name="T8" fmla="*/ 8683 w 10452"/>
              <a:gd name="T9" fmla="*/ 739 h 5981"/>
              <a:gd name="T10" fmla="*/ 8170 w 10452"/>
              <a:gd name="T11" fmla="*/ 1070 h 5981"/>
              <a:gd name="T12" fmla="*/ 7653 w 10452"/>
              <a:gd name="T13" fmla="*/ 1422 h 5981"/>
              <a:gd name="T14" fmla="*/ 7294 w 10452"/>
              <a:gd name="T15" fmla="*/ 1808 h 5981"/>
              <a:gd name="T16" fmla="*/ 7175 w 10452"/>
              <a:gd name="T17" fmla="*/ 1854 h 5981"/>
              <a:gd name="T18" fmla="*/ 7015 w 10452"/>
              <a:gd name="T19" fmla="*/ 2051 h 5981"/>
              <a:gd name="T20" fmla="*/ 6721 w 10452"/>
              <a:gd name="T21" fmla="*/ 1940 h 5981"/>
              <a:gd name="T22" fmla="*/ 5939 w 10452"/>
              <a:gd name="T23" fmla="*/ 2198 h 5981"/>
              <a:gd name="T24" fmla="*/ 5521 w 10452"/>
              <a:gd name="T25" fmla="*/ 2615 h 5981"/>
              <a:gd name="T26" fmla="*/ 5445 w 10452"/>
              <a:gd name="T27" fmla="*/ 2890 h 5981"/>
              <a:gd name="T28" fmla="*/ 5196 w 10452"/>
              <a:gd name="T29" fmla="*/ 3422 h 5981"/>
              <a:gd name="T30" fmla="*/ 5087 w 10452"/>
              <a:gd name="T31" fmla="*/ 3687 h 5981"/>
              <a:gd name="T32" fmla="*/ 4748 w 10452"/>
              <a:gd name="T33" fmla="*/ 3666 h 5981"/>
              <a:gd name="T34" fmla="*/ 4584 w 10452"/>
              <a:gd name="T35" fmla="*/ 3554 h 5981"/>
              <a:gd name="T36" fmla="*/ 4342 w 10452"/>
              <a:gd name="T37" fmla="*/ 3564 h 5981"/>
              <a:gd name="T38" fmla="*/ 4157 w 10452"/>
              <a:gd name="T39" fmla="*/ 3433 h 5981"/>
              <a:gd name="T40" fmla="*/ 3875 w 10452"/>
              <a:gd name="T41" fmla="*/ 3375 h 5981"/>
              <a:gd name="T42" fmla="*/ 3799 w 10452"/>
              <a:gd name="T43" fmla="*/ 3168 h 5981"/>
              <a:gd name="T44" fmla="*/ 3612 w 10452"/>
              <a:gd name="T45" fmla="*/ 2950 h 5981"/>
              <a:gd name="T46" fmla="*/ 3416 w 10452"/>
              <a:gd name="T47" fmla="*/ 2632 h 5981"/>
              <a:gd name="T48" fmla="*/ 3122 w 10452"/>
              <a:gd name="T49" fmla="*/ 2660 h 5981"/>
              <a:gd name="T50" fmla="*/ 2872 w 10452"/>
              <a:gd name="T51" fmla="*/ 2631 h 5981"/>
              <a:gd name="T52" fmla="*/ 2592 w 10452"/>
              <a:gd name="T53" fmla="*/ 2456 h 5981"/>
              <a:gd name="T54" fmla="*/ 2905 w 10452"/>
              <a:gd name="T55" fmla="*/ 2400 h 5981"/>
              <a:gd name="T56" fmla="*/ 2624 w 10452"/>
              <a:gd name="T57" fmla="*/ 2358 h 5981"/>
              <a:gd name="T58" fmla="*/ 2222 w 10452"/>
              <a:gd name="T59" fmla="*/ 2327 h 5981"/>
              <a:gd name="T60" fmla="*/ 2230 w 10452"/>
              <a:gd name="T61" fmla="*/ 2082 h 5981"/>
              <a:gd name="T62" fmla="*/ 1774 w 10452"/>
              <a:gd name="T63" fmla="*/ 2216 h 5981"/>
              <a:gd name="T64" fmla="*/ 1135 w 10452"/>
              <a:gd name="T65" fmla="*/ 2147 h 5981"/>
              <a:gd name="T66" fmla="*/ 534 w 10452"/>
              <a:gd name="T67" fmla="*/ 1921 h 5981"/>
              <a:gd name="T68" fmla="*/ 105 w 10452"/>
              <a:gd name="T69" fmla="*/ 2110 h 5981"/>
              <a:gd name="T70" fmla="*/ 433 w 10452"/>
              <a:gd name="T71" fmla="*/ 2400 h 5981"/>
              <a:gd name="T72" fmla="*/ 669 w 10452"/>
              <a:gd name="T73" fmla="*/ 2880 h 5981"/>
              <a:gd name="T74" fmla="*/ 1154 w 10452"/>
              <a:gd name="T75" fmla="*/ 3121 h 5981"/>
              <a:gd name="T76" fmla="*/ 1500 w 10452"/>
              <a:gd name="T77" fmla="*/ 3253 h 5981"/>
              <a:gd name="T78" fmla="*/ 1666 w 10452"/>
              <a:gd name="T79" fmla="*/ 3370 h 5981"/>
              <a:gd name="T80" fmla="*/ 1957 w 10452"/>
              <a:gd name="T81" fmla="*/ 3438 h 5981"/>
              <a:gd name="T82" fmla="*/ 2233 w 10452"/>
              <a:gd name="T83" fmla="*/ 3494 h 5981"/>
              <a:gd name="T84" fmla="*/ 2534 w 10452"/>
              <a:gd name="T85" fmla="*/ 3843 h 5981"/>
              <a:gd name="T86" fmla="*/ 2700 w 10452"/>
              <a:gd name="T87" fmla="*/ 3999 h 5981"/>
              <a:gd name="T88" fmla="*/ 3042 w 10452"/>
              <a:gd name="T89" fmla="*/ 4068 h 5981"/>
              <a:gd name="T90" fmla="*/ 2971 w 10452"/>
              <a:gd name="T91" fmla="*/ 4134 h 5981"/>
              <a:gd name="T92" fmla="*/ 3000 w 10452"/>
              <a:gd name="T93" fmla="*/ 4534 h 5981"/>
              <a:gd name="T94" fmla="*/ 3103 w 10452"/>
              <a:gd name="T95" fmla="*/ 4848 h 5981"/>
              <a:gd name="T96" fmla="*/ 3098 w 10452"/>
              <a:gd name="T97" fmla="*/ 5375 h 5981"/>
              <a:gd name="T98" fmla="*/ 2799 w 10452"/>
              <a:gd name="T99" fmla="*/ 5981 h 5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52" h="5981">
                <a:moveTo>
                  <a:pt x="10452" y="0"/>
                </a:moveTo>
                <a:lnTo>
                  <a:pt x="10384" y="281"/>
                </a:lnTo>
                <a:lnTo>
                  <a:pt x="9932" y="427"/>
                </a:lnTo>
                <a:cubicBezTo>
                  <a:pt x="9864" y="427"/>
                  <a:pt x="9871" y="476"/>
                  <a:pt x="9871" y="533"/>
                </a:cubicBezTo>
                <a:lnTo>
                  <a:pt x="9514" y="726"/>
                </a:lnTo>
                <a:lnTo>
                  <a:pt x="9350" y="739"/>
                </a:lnTo>
                <a:cubicBezTo>
                  <a:pt x="9350" y="675"/>
                  <a:pt x="9256" y="716"/>
                  <a:pt x="9200" y="620"/>
                </a:cubicBezTo>
                <a:cubicBezTo>
                  <a:pt x="9180" y="587"/>
                  <a:pt x="9077" y="537"/>
                  <a:pt x="9077" y="596"/>
                </a:cubicBezTo>
                <a:cubicBezTo>
                  <a:pt x="9077" y="699"/>
                  <a:pt x="9021" y="585"/>
                  <a:pt x="8980" y="717"/>
                </a:cubicBezTo>
                <a:cubicBezTo>
                  <a:pt x="8979" y="722"/>
                  <a:pt x="8979" y="727"/>
                  <a:pt x="8979" y="731"/>
                </a:cubicBezTo>
                <a:lnTo>
                  <a:pt x="8773" y="723"/>
                </a:lnTo>
                <a:lnTo>
                  <a:pt x="8760" y="512"/>
                </a:lnTo>
                <a:lnTo>
                  <a:pt x="8638" y="440"/>
                </a:lnTo>
                <a:cubicBezTo>
                  <a:pt x="8636" y="471"/>
                  <a:pt x="8615" y="579"/>
                  <a:pt x="8628" y="586"/>
                </a:cubicBezTo>
                <a:cubicBezTo>
                  <a:pt x="8653" y="602"/>
                  <a:pt x="8680" y="706"/>
                  <a:pt x="8683" y="739"/>
                </a:cubicBezTo>
                <a:cubicBezTo>
                  <a:pt x="8689" y="809"/>
                  <a:pt x="8697" y="856"/>
                  <a:pt x="8663" y="920"/>
                </a:cubicBezTo>
                <a:cubicBezTo>
                  <a:pt x="8579" y="1079"/>
                  <a:pt x="8575" y="1052"/>
                  <a:pt x="8419" y="1117"/>
                </a:cubicBezTo>
                <a:cubicBezTo>
                  <a:pt x="8368" y="1138"/>
                  <a:pt x="8283" y="1070"/>
                  <a:pt x="8170" y="1070"/>
                </a:cubicBezTo>
                <a:cubicBezTo>
                  <a:pt x="8068" y="1070"/>
                  <a:pt x="8067" y="1074"/>
                  <a:pt x="7982" y="1143"/>
                </a:cubicBezTo>
                <a:cubicBezTo>
                  <a:pt x="7968" y="1153"/>
                  <a:pt x="7978" y="1213"/>
                  <a:pt x="7861" y="1280"/>
                </a:cubicBezTo>
                <a:cubicBezTo>
                  <a:pt x="7735" y="1351"/>
                  <a:pt x="7770" y="1292"/>
                  <a:pt x="7653" y="1422"/>
                </a:cubicBezTo>
                <a:cubicBezTo>
                  <a:pt x="7647" y="1429"/>
                  <a:pt x="7622" y="1459"/>
                  <a:pt x="7616" y="1461"/>
                </a:cubicBezTo>
                <a:cubicBezTo>
                  <a:pt x="7605" y="1505"/>
                  <a:pt x="7419" y="1506"/>
                  <a:pt x="7400" y="1615"/>
                </a:cubicBezTo>
                <a:cubicBezTo>
                  <a:pt x="7395" y="1649"/>
                  <a:pt x="7294" y="1728"/>
                  <a:pt x="7294" y="1808"/>
                </a:cubicBezTo>
                <a:cubicBezTo>
                  <a:pt x="7294" y="1815"/>
                  <a:pt x="7294" y="1822"/>
                  <a:pt x="7294" y="1829"/>
                </a:cubicBezTo>
                <a:cubicBezTo>
                  <a:pt x="7286" y="1859"/>
                  <a:pt x="7260" y="1791"/>
                  <a:pt x="7219" y="1878"/>
                </a:cubicBezTo>
                <a:cubicBezTo>
                  <a:pt x="7214" y="1890"/>
                  <a:pt x="7175" y="1866"/>
                  <a:pt x="7175" y="1854"/>
                </a:cubicBezTo>
                <a:cubicBezTo>
                  <a:pt x="7175" y="1816"/>
                  <a:pt x="7127" y="1857"/>
                  <a:pt x="7085" y="1856"/>
                </a:cubicBezTo>
                <a:cubicBezTo>
                  <a:pt x="7084" y="1856"/>
                  <a:pt x="7013" y="1903"/>
                  <a:pt x="7069" y="1926"/>
                </a:cubicBezTo>
                <a:cubicBezTo>
                  <a:pt x="7072" y="1927"/>
                  <a:pt x="7111" y="2057"/>
                  <a:pt x="7015" y="2051"/>
                </a:cubicBezTo>
                <a:cubicBezTo>
                  <a:pt x="6967" y="2049"/>
                  <a:pt x="6784" y="2145"/>
                  <a:pt x="6789" y="2094"/>
                </a:cubicBezTo>
                <a:cubicBezTo>
                  <a:pt x="6789" y="2093"/>
                  <a:pt x="6773" y="2041"/>
                  <a:pt x="6773" y="2019"/>
                </a:cubicBezTo>
                <a:cubicBezTo>
                  <a:pt x="6773" y="1990"/>
                  <a:pt x="6748" y="1940"/>
                  <a:pt x="6721" y="1940"/>
                </a:cubicBezTo>
                <a:cubicBezTo>
                  <a:pt x="6503" y="1940"/>
                  <a:pt x="6463" y="2075"/>
                  <a:pt x="6408" y="2080"/>
                </a:cubicBezTo>
                <a:cubicBezTo>
                  <a:pt x="6285" y="2093"/>
                  <a:pt x="6186" y="2156"/>
                  <a:pt x="6088" y="2117"/>
                </a:cubicBezTo>
                <a:cubicBezTo>
                  <a:pt x="6019" y="2089"/>
                  <a:pt x="6043" y="2230"/>
                  <a:pt x="5939" y="2198"/>
                </a:cubicBezTo>
                <a:cubicBezTo>
                  <a:pt x="5860" y="2173"/>
                  <a:pt x="5926" y="2256"/>
                  <a:pt x="5861" y="2340"/>
                </a:cubicBezTo>
                <a:cubicBezTo>
                  <a:pt x="5831" y="2379"/>
                  <a:pt x="5839" y="2510"/>
                  <a:pt x="5701" y="2547"/>
                </a:cubicBezTo>
                <a:cubicBezTo>
                  <a:pt x="5687" y="2550"/>
                  <a:pt x="5521" y="2606"/>
                  <a:pt x="5521" y="2615"/>
                </a:cubicBezTo>
                <a:cubicBezTo>
                  <a:pt x="5521" y="2670"/>
                  <a:pt x="5541" y="2704"/>
                  <a:pt x="5495" y="2710"/>
                </a:cubicBezTo>
                <a:cubicBezTo>
                  <a:pt x="5494" y="2710"/>
                  <a:pt x="5470" y="2766"/>
                  <a:pt x="5468" y="2771"/>
                </a:cubicBezTo>
                <a:cubicBezTo>
                  <a:pt x="5481" y="2809"/>
                  <a:pt x="5445" y="2808"/>
                  <a:pt x="5445" y="2890"/>
                </a:cubicBezTo>
                <a:cubicBezTo>
                  <a:pt x="5445" y="2947"/>
                  <a:pt x="5392" y="2961"/>
                  <a:pt x="5392" y="3090"/>
                </a:cubicBezTo>
                <a:cubicBezTo>
                  <a:pt x="5392" y="3116"/>
                  <a:pt x="5263" y="3175"/>
                  <a:pt x="5230" y="3271"/>
                </a:cubicBezTo>
                <a:cubicBezTo>
                  <a:pt x="5208" y="3333"/>
                  <a:pt x="5193" y="3346"/>
                  <a:pt x="5196" y="3422"/>
                </a:cubicBezTo>
                <a:cubicBezTo>
                  <a:pt x="5197" y="3437"/>
                  <a:pt x="5181" y="3427"/>
                  <a:pt x="5185" y="3470"/>
                </a:cubicBezTo>
                <a:cubicBezTo>
                  <a:pt x="5185" y="3470"/>
                  <a:pt x="5160" y="3550"/>
                  <a:pt x="5162" y="3595"/>
                </a:cubicBezTo>
                <a:cubicBezTo>
                  <a:pt x="5163" y="3633"/>
                  <a:pt x="5126" y="3687"/>
                  <a:pt x="5087" y="3687"/>
                </a:cubicBezTo>
                <a:cubicBezTo>
                  <a:pt x="5036" y="3687"/>
                  <a:pt x="5065" y="3661"/>
                  <a:pt x="5018" y="3685"/>
                </a:cubicBezTo>
                <a:cubicBezTo>
                  <a:pt x="4978" y="3706"/>
                  <a:pt x="5006" y="3634"/>
                  <a:pt x="4935" y="3724"/>
                </a:cubicBezTo>
                <a:cubicBezTo>
                  <a:pt x="4907" y="3760"/>
                  <a:pt x="4790" y="3679"/>
                  <a:pt x="4748" y="3666"/>
                </a:cubicBezTo>
                <a:cubicBezTo>
                  <a:pt x="4747" y="3664"/>
                  <a:pt x="4718" y="3620"/>
                  <a:pt x="4714" y="3612"/>
                </a:cubicBezTo>
                <a:cubicBezTo>
                  <a:pt x="4682" y="3557"/>
                  <a:pt x="4669" y="3631"/>
                  <a:pt x="4633" y="3586"/>
                </a:cubicBezTo>
                <a:cubicBezTo>
                  <a:pt x="4620" y="3570"/>
                  <a:pt x="4629" y="3610"/>
                  <a:pt x="4584" y="3554"/>
                </a:cubicBezTo>
                <a:cubicBezTo>
                  <a:pt x="4556" y="3519"/>
                  <a:pt x="4523" y="3643"/>
                  <a:pt x="4495" y="3544"/>
                </a:cubicBezTo>
                <a:cubicBezTo>
                  <a:pt x="4475" y="3475"/>
                  <a:pt x="4422" y="3633"/>
                  <a:pt x="4385" y="3557"/>
                </a:cubicBezTo>
                <a:cubicBezTo>
                  <a:pt x="4372" y="3529"/>
                  <a:pt x="4364" y="3572"/>
                  <a:pt x="4342" y="3564"/>
                </a:cubicBezTo>
                <a:cubicBezTo>
                  <a:pt x="4326" y="3490"/>
                  <a:pt x="4347" y="3523"/>
                  <a:pt x="4317" y="3506"/>
                </a:cubicBezTo>
                <a:cubicBezTo>
                  <a:pt x="4309" y="3502"/>
                  <a:pt x="4325" y="3488"/>
                  <a:pt x="4301" y="3463"/>
                </a:cubicBezTo>
                <a:cubicBezTo>
                  <a:pt x="4270" y="3432"/>
                  <a:pt x="4189" y="3372"/>
                  <a:pt x="4157" y="3433"/>
                </a:cubicBezTo>
                <a:cubicBezTo>
                  <a:pt x="4125" y="3491"/>
                  <a:pt x="4148" y="3566"/>
                  <a:pt x="4038" y="3433"/>
                </a:cubicBezTo>
                <a:cubicBezTo>
                  <a:pt x="4000" y="3386"/>
                  <a:pt x="4024" y="3446"/>
                  <a:pt x="3973" y="3382"/>
                </a:cubicBezTo>
                <a:cubicBezTo>
                  <a:pt x="3945" y="3348"/>
                  <a:pt x="3919" y="3409"/>
                  <a:pt x="3875" y="3375"/>
                </a:cubicBezTo>
                <a:cubicBezTo>
                  <a:pt x="3828" y="3339"/>
                  <a:pt x="3848" y="3411"/>
                  <a:pt x="3761" y="3284"/>
                </a:cubicBezTo>
                <a:cubicBezTo>
                  <a:pt x="3743" y="3258"/>
                  <a:pt x="3696" y="3298"/>
                  <a:pt x="3743" y="3253"/>
                </a:cubicBezTo>
                <a:cubicBezTo>
                  <a:pt x="3752" y="3244"/>
                  <a:pt x="3755" y="3190"/>
                  <a:pt x="3799" y="3168"/>
                </a:cubicBezTo>
                <a:cubicBezTo>
                  <a:pt x="3772" y="3133"/>
                  <a:pt x="3751" y="3120"/>
                  <a:pt x="3735" y="3070"/>
                </a:cubicBezTo>
                <a:cubicBezTo>
                  <a:pt x="3690" y="2923"/>
                  <a:pt x="3677" y="3002"/>
                  <a:pt x="3651" y="3029"/>
                </a:cubicBezTo>
                <a:cubicBezTo>
                  <a:pt x="3589" y="3094"/>
                  <a:pt x="3665" y="2981"/>
                  <a:pt x="3612" y="2950"/>
                </a:cubicBezTo>
                <a:cubicBezTo>
                  <a:pt x="3585" y="2935"/>
                  <a:pt x="3472" y="2806"/>
                  <a:pt x="3521" y="2772"/>
                </a:cubicBezTo>
                <a:cubicBezTo>
                  <a:pt x="3563" y="2743"/>
                  <a:pt x="3463" y="2662"/>
                  <a:pt x="3455" y="2613"/>
                </a:cubicBezTo>
                <a:cubicBezTo>
                  <a:pt x="3418" y="2592"/>
                  <a:pt x="3440" y="2616"/>
                  <a:pt x="3416" y="2632"/>
                </a:cubicBezTo>
                <a:cubicBezTo>
                  <a:pt x="3384" y="2651"/>
                  <a:pt x="3409" y="2565"/>
                  <a:pt x="3351" y="2565"/>
                </a:cubicBezTo>
                <a:cubicBezTo>
                  <a:pt x="3313" y="2565"/>
                  <a:pt x="3357" y="2426"/>
                  <a:pt x="3330" y="2498"/>
                </a:cubicBezTo>
                <a:cubicBezTo>
                  <a:pt x="3323" y="2517"/>
                  <a:pt x="3133" y="2661"/>
                  <a:pt x="3122" y="2660"/>
                </a:cubicBezTo>
                <a:cubicBezTo>
                  <a:pt x="3101" y="2659"/>
                  <a:pt x="3069" y="2654"/>
                  <a:pt x="3048" y="2663"/>
                </a:cubicBezTo>
                <a:cubicBezTo>
                  <a:pt x="2956" y="2685"/>
                  <a:pt x="2987" y="2633"/>
                  <a:pt x="2937" y="2713"/>
                </a:cubicBezTo>
                <a:cubicBezTo>
                  <a:pt x="2937" y="2714"/>
                  <a:pt x="2840" y="2709"/>
                  <a:pt x="2872" y="2631"/>
                </a:cubicBezTo>
                <a:cubicBezTo>
                  <a:pt x="2886" y="2598"/>
                  <a:pt x="2822" y="2598"/>
                  <a:pt x="2790" y="2506"/>
                </a:cubicBezTo>
                <a:cubicBezTo>
                  <a:pt x="2751" y="2393"/>
                  <a:pt x="2590" y="2546"/>
                  <a:pt x="2559" y="2527"/>
                </a:cubicBezTo>
                <a:cubicBezTo>
                  <a:pt x="2542" y="2516"/>
                  <a:pt x="2519" y="2434"/>
                  <a:pt x="2592" y="2456"/>
                </a:cubicBezTo>
                <a:cubicBezTo>
                  <a:pt x="2632" y="2467"/>
                  <a:pt x="2596" y="2413"/>
                  <a:pt x="2674" y="2417"/>
                </a:cubicBezTo>
                <a:cubicBezTo>
                  <a:pt x="2723" y="2419"/>
                  <a:pt x="2721" y="2373"/>
                  <a:pt x="2783" y="2412"/>
                </a:cubicBezTo>
                <a:cubicBezTo>
                  <a:pt x="2801" y="2424"/>
                  <a:pt x="2846" y="2365"/>
                  <a:pt x="2905" y="2400"/>
                </a:cubicBezTo>
                <a:cubicBezTo>
                  <a:pt x="2938" y="2420"/>
                  <a:pt x="3033" y="2362"/>
                  <a:pt x="2988" y="2311"/>
                </a:cubicBezTo>
                <a:cubicBezTo>
                  <a:pt x="2944" y="2260"/>
                  <a:pt x="3003" y="2288"/>
                  <a:pt x="2954" y="2344"/>
                </a:cubicBezTo>
                <a:cubicBezTo>
                  <a:pt x="2941" y="2359"/>
                  <a:pt x="2676" y="2341"/>
                  <a:pt x="2624" y="2358"/>
                </a:cubicBezTo>
                <a:cubicBezTo>
                  <a:pt x="2551" y="2383"/>
                  <a:pt x="2643" y="2460"/>
                  <a:pt x="2452" y="2422"/>
                </a:cubicBezTo>
                <a:cubicBezTo>
                  <a:pt x="2374" y="2406"/>
                  <a:pt x="2227" y="2548"/>
                  <a:pt x="2227" y="2446"/>
                </a:cubicBezTo>
                <a:cubicBezTo>
                  <a:pt x="2227" y="2417"/>
                  <a:pt x="2229" y="2350"/>
                  <a:pt x="2222" y="2327"/>
                </a:cubicBezTo>
                <a:cubicBezTo>
                  <a:pt x="2214" y="2326"/>
                  <a:pt x="2253" y="2327"/>
                  <a:pt x="2259" y="2327"/>
                </a:cubicBezTo>
                <a:lnTo>
                  <a:pt x="2264" y="2173"/>
                </a:lnTo>
                <a:cubicBezTo>
                  <a:pt x="2273" y="2147"/>
                  <a:pt x="2301" y="2010"/>
                  <a:pt x="2230" y="2082"/>
                </a:cubicBezTo>
                <a:cubicBezTo>
                  <a:pt x="2208" y="2105"/>
                  <a:pt x="2122" y="2200"/>
                  <a:pt x="2106" y="2157"/>
                </a:cubicBezTo>
                <a:cubicBezTo>
                  <a:pt x="2080" y="2089"/>
                  <a:pt x="1993" y="2165"/>
                  <a:pt x="1939" y="2173"/>
                </a:cubicBezTo>
                <a:cubicBezTo>
                  <a:pt x="1925" y="2175"/>
                  <a:pt x="1775" y="2213"/>
                  <a:pt x="1774" y="2216"/>
                </a:cubicBezTo>
                <a:cubicBezTo>
                  <a:pt x="1756" y="2267"/>
                  <a:pt x="1690" y="2440"/>
                  <a:pt x="1618" y="2330"/>
                </a:cubicBezTo>
                <a:cubicBezTo>
                  <a:pt x="1608" y="2315"/>
                  <a:pt x="1385" y="2155"/>
                  <a:pt x="1367" y="2152"/>
                </a:cubicBezTo>
                <a:cubicBezTo>
                  <a:pt x="1248" y="2128"/>
                  <a:pt x="1263" y="2121"/>
                  <a:pt x="1135" y="2147"/>
                </a:cubicBezTo>
                <a:cubicBezTo>
                  <a:pt x="1030" y="2168"/>
                  <a:pt x="975" y="2066"/>
                  <a:pt x="908" y="2128"/>
                </a:cubicBezTo>
                <a:cubicBezTo>
                  <a:pt x="886" y="2147"/>
                  <a:pt x="789" y="2134"/>
                  <a:pt x="756" y="2110"/>
                </a:cubicBezTo>
                <a:cubicBezTo>
                  <a:pt x="615" y="2064"/>
                  <a:pt x="627" y="1973"/>
                  <a:pt x="534" y="1921"/>
                </a:cubicBezTo>
                <a:cubicBezTo>
                  <a:pt x="481" y="1892"/>
                  <a:pt x="417" y="1807"/>
                  <a:pt x="338" y="1771"/>
                </a:cubicBezTo>
                <a:cubicBezTo>
                  <a:pt x="235" y="1723"/>
                  <a:pt x="126" y="1771"/>
                  <a:pt x="69" y="1866"/>
                </a:cubicBezTo>
                <a:cubicBezTo>
                  <a:pt x="0" y="1984"/>
                  <a:pt x="72" y="2007"/>
                  <a:pt x="105" y="2110"/>
                </a:cubicBezTo>
                <a:cubicBezTo>
                  <a:pt x="105" y="2110"/>
                  <a:pt x="182" y="2227"/>
                  <a:pt x="203" y="2229"/>
                </a:cubicBezTo>
                <a:cubicBezTo>
                  <a:pt x="218" y="2229"/>
                  <a:pt x="360" y="2295"/>
                  <a:pt x="391" y="2292"/>
                </a:cubicBezTo>
                <a:cubicBezTo>
                  <a:pt x="391" y="2442"/>
                  <a:pt x="413" y="2368"/>
                  <a:pt x="433" y="2400"/>
                </a:cubicBezTo>
                <a:cubicBezTo>
                  <a:pt x="444" y="2418"/>
                  <a:pt x="398" y="2416"/>
                  <a:pt x="460" y="2450"/>
                </a:cubicBezTo>
                <a:cubicBezTo>
                  <a:pt x="468" y="2455"/>
                  <a:pt x="540" y="2635"/>
                  <a:pt x="547" y="2668"/>
                </a:cubicBezTo>
                <a:cubicBezTo>
                  <a:pt x="550" y="2683"/>
                  <a:pt x="649" y="2866"/>
                  <a:pt x="669" y="2880"/>
                </a:cubicBezTo>
                <a:cubicBezTo>
                  <a:pt x="749" y="2933"/>
                  <a:pt x="744" y="3112"/>
                  <a:pt x="856" y="3112"/>
                </a:cubicBezTo>
                <a:cubicBezTo>
                  <a:pt x="941" y="3112"/>
                  <a:pt x="894" y="3053"/>
                  <a:pt x="1021" y="3016"/>
                </a:cubicBezTo>
                <a:cubicBezTo>
                  <a:pt x="1034" y="3013"/>
                  <a:pt x="1115" y="3178"/>
                  <a:pt x="1154" y="3121"/>
                </a:cubicBezTo>
                <a:cubicBezTo>
                  <a:pt x="1233" y="3004"/>
                  <a:pt x="1338" y="3153"/>
                  <a:pt x="1424" y="3115"/>
                </a:cubicBezTo>
                <a:cubicBezTo>
                  <a:pt x="1425" y="3115"/>
                  <a:pt x="1526" y="3087"/>
                  <a:pt x="1531" y="3083"/>
                </a:cubicBezTo>
                <a:cubicBezTo>
                  <a:pt x="1548" y="3138"/>
                  <a:pt x="1531" y="3210"/>
                  <a:pt x="1500" y="3253"/>
                </a:cubicBezTo>
                <a:cubicBezTo>
                  <a:pt x="1468" y="3298"/>
                  <a:pt x="1441" y="3335"/>
                  <a:pt x="1373" y="3316"/>
                </a:cubicBezTo>
                <a:cubicBezTo>
                  <a:pt x="1372" y="3316"/>
                  <a:pt x="1421" y="3391"/>
                  <a:pt x="1444" y="3386"/>
                </a:cubicBezTo>
                <a:cubicBezTo>
                  <a:pt x="1500" y="3373"/>
                  <a:pt x="1616" y="3389"/>
                  <a:pt x="1666" y="3370"/>
                </a:cubicBezTo>
                <a:cubicBezTo>
                  <a:pt x="1717" y="3350"/>
                  <a:pt x="1760" y="3406"/>
                  <a:pt x="1797" y="3372"/>
                </a:cubicBezTo>
                <a:cubicBezTo>
                  <a:pt x="1807" y="3362"/>
                  <a:pt x="1920" y="3343"/>
                  <a:pt x="1928" y="3383"/>
                </a:cubicBezTo>
                <a:cubicBezTo>
                  <a:pt x="1931" y="3395"/>
                  <a:pt x="1950" y="3426"/>
                  <a:pt x="1957" y="3438"/>
                </a:cubicBezTo>
                <a:cubicBezTo>
                  <a:pt x="1978" y="3438"/>
                  <a:pt x="2082" y="3424"/>
                  <a:pt x="2085" y="3409"/>
                </a:cubicBezTo>
                <a:cubicBezTo>
                  <a:pt x="2100" y="3404"/>
                  <a:pt x="2080" y="3458"/>
                  <a:pt x="2137" y="3486"/>
                </a:cubicBezTo>
                <a:cubicBezTo>
                  <a:pt x="2174" y="3504"/>
                  <a:pt x="2137" y="3554"/>
                  <a:pt x="2233" y="3494"/>
                </a:cubicBezTo>
                <a:cubicBezTo>
                  <a:pt x="2253" y="3482"/>
                  <a:pt x="2240" y="3480"/>
                  <a:pt x="2264" y="3480"/>
                </a:cubicBezTo>
                <a:lnTo>
                  <a:pt x="2410" y="3819"/>
                </a:lnTo>
                <a:cubicBezTo>
                  <a:pt x="2431" y="3799"/>
                  <a:pt x="2513" y="3837"/>
                  <a:pt x="2534" y="3843"/>
                </a:cubicBezTo>
                <a:cubicBezTo>
                  <a:pt x="2534" y="3853"/>
                  <a:pt x="2517" y="3831"/>
                  <a:pt x="2524" y="3885"/>
                </a:cubicBezTo>
                <a:cubicBezTo>
                  <a:pt x="2527" y="3912"/>
                  <a:pt x="2463" y="3947"/>
                  <a:pt x="2595" y="3935"/>
                </a:cubicBezTo>
                <a:cubicBezTo>
                  <a:pt x="2649" y="3931"/>
                  <a:pt x="2658" y="3999"/>
                  <a:pt x="2700" y="3999"/>
                </a:cubicBezTo>
                <a:cubicBezTo>
                  <a:pt x="2859" y="3999"/>
                  <a:pt x="2754" y="3989"/>
                  <a:pt x="2789" y="3922"/>
                </a:cubicBezTo>
                <a:cubicBezTo>
                  <a:pt x="2794" y="3911"/>
                  <a:pt x="3003" y="3951"/>
                  <a:pt x="3037" y="3951"/>
                </a:cubicBezTo>
                <a:lnTo>
                  <a:pt x="3042" y="4068"/>
                </a:lnTo>
                <a:lnTo>
                  <a:pt x="3116" y="4152"/>
                </a:lnTo>
                <a:lnTo>
                  <a:pt x="3074" y="4203"/>
                </a:lnTo>
                <a:lnTo>
                  <a:pt x="2971" y="4134"/>
                </a:lnTo>
                <a:lnTo>
                  <a:pt x="2928" y="4192"/>
                </a:lnTo>
                <a:lnTo>
                  <a:pt x="2928" y="4398"/>
                </a:lnTo>
                <a:cubicBezTo>
                  <a:pt x="3027" y="4419"/>
                  <a:pt x="2996" y="4420"/>
                  <a:pt x="3000" y="4534"/>
                </a:cubicBezTo>
                <a:cubicBezTo>
                  <a:pt x="3001" y="4572"/>
                  <a:pt x="2901" y="4651"/>
                  <a:pt x="2942" y="4700"/>
                </a:cubicBezTo>
                <a:cubicBezTo>
                  <a:pt x="2966" y="4729"/>
                  <a:pt x="2970" y="4857"/>
                  <a:pt x="3010" y="4853"/>
                </a:cubicBezTo>
                <a:cubicBezTo>
                  <a:pt x="3022" y="4852"/>
                  <a:pt x="3092" y="4848"/>
                  <a:pt x="3103" y="4848"/>
                </a:cubicBezTo>
                <a:lnTo>
                  <a:pt x="3185" y="5224"/>
                </a:lnTo>
                <a:lnTo>
                  <a:pt x="3074" y="5279"/>
                </a:lnTo>
                <a:lnTo>
                  <a:pt x="3098" y="5375"/>
                </a:lnTo>
                <a:lnTo>
                  <a:pt x="3095" y="5618"/>
                </a:lnTo>
                <a:lnTo>
                  <a:pt x="2923" y="5602"/>
                </a:lnTo>
                <a:lnTo>
                  <a:pt x="2799" y="598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9" name="Line 278"/>
          <p:cNvSpPr>
            <a:spLocks noChangeShapeType="1"/>
          </p:cNvSpPr>
          <p:nvPr/>
        </p:nvSpPr>
        <p:spPr bwMode="auto">
          <a:xfrm flipH="1">
            <a:off x="5326860" y="1864522"/>
            <a:ext cx="0" cy="3572"/>
          </a:xfrm>
          <a:prstGeom prst="line">
            <a:avLst/>
          </a:pr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0" name="Freeform 279"/>
          <p:cNvSpPr>
            <a:spLocks/>
          </p:cNvSpPr>
          <p:nvPr/>
        </p:nvSpPr>
        <p:spPr bwMode="auto">
          <a:xfrm>
            <a:off x="5176842" y="1782366"/>
            <a:ext cx="807244" cy="734616"/>
          </a:xfrm>
          <a:custGeom>
            <a:avLst/>
            <a:gdLst>
              <a:gd name="T0" fmla="*/ 1446 w 11873"/>
              <a:gd name="T1" fmla="*/ 1877 h 11605"/>
              <a:gd name="T2" fmla="*/ 1705 w 11873"/>
              <a:gd name="T3" fmla="*/ 2240 h 11605"/>
              <a:gd name="T4" fmla="*/ 1877 w 11873"/>
              <a:gd name="T5" fmla="*/ 2894 h 11605"/>
              <a:gd name="T6" fmla="*/ 1846 w 11873"/>
              <a:gd name="T7" fmla="*/ 3209 h 11605"/>
              <a:gd name="T8" fmla="*/ 1467 w 11873"/>
              <a:gd name="T9" fmla="*/ 3602 h 11605"/>
              <a:gd name="T10" fmla="*/ 1197 w 11873"/>
              <a:gd name="T11" fmla="*/ 4702 h 11605"/>
              <a:gd name="T12" fmla="*/ 1055 w 11873"/>
              <a:gd name="T13" fmla="*/ 5260 h 11605"/>
              <a:gd name="T14" fmla="*/ 878 w 11873"/>
              <a:gd name="T15" fmla="*/ 5846 h 11605"/>
              <a:gd name="T16" fmla="*/ 314 w 11873"/>
              <a:gd name="T17" fmla="*/ 5926 h 11605"/>
              <a:gd name="T18" fmla="*/ 61 w 11873"/>
              <a:gd name="T19" fmla="*/ 5987 h 11605"/>
              <a:gd name="T20" fmla="*/ 0 w 11873"/>
              <a:gd name="T21" fmla="*/ 6420 h 11605"/>
              <a:gd name="T22" fmla="*/ 462 w 11873"/>
              <a:gd name="T23" fmla="*/ 6876 h 11605"/>
              <a:gd name="T24" fmla="*/ 1320 w 11873"/>
              <a:gd name="T25" fmla="*/ 6843 h 11605"/>
              <a:gd name="T26" fmla="*/ 1782 w 11873"/>
              <a:gd name="T27" fmla="*/ 6644 h 11605"/>
              <a:gd name="T28" fmla="*/ 2229 w 11873"/>
              <a:gd name="T29" fmla="*/ 6558 h 11605"/>
              <a:gd name="T30" fmla="*/ 2879 w 11873"/>
              <a:gd name="T31" fmla="*/ 6301 h 11605"/>
              <a:gd name="T32" fmla="*/ 3473 w 11873"/>
              <a:gd name="T33" fmla="*/ 6446 h 11605"/>
              <a:gd name="T34" fmla="*/ 3511 w 11873"/>
              <a:gd name="T35" fmla="*/ 6989 h 11605"/>
              <a:gd name="T36" fmla="*/ 3641 w 11873"/>
              <a:gd name="T37" fmla="*/ 7261 h 11605"/>
              <a:gd name="T38" fmla="*/ 3588 w 11873"/>
              <a:gd name="T39" fmla="*/ 8066 h 11605"/>
              <a:gd name="T40" fmla="*/ 3231 w 11873"/>
              <a:gd name="T41" fmla="*/ 8193 h 11605"/>
              <a:gd name="T42" fmla="*/ 3112 w 11873"/>
              <a:gd name="T43" fmla="*/ 8489 h 11605"/>
              <a:gd name="T44" fmla="*/ 3736 w 11873"/>
              <a:gd name="T45" fmla="*/ 8705 h 11605"/>
              <a:gd name="T46" fmla="*/ 4559 w 11873"/>
              <a:gd name="T47" fmla="*/ 8988 h 11605"/>
              <a:gd name="T48" fmla="*/ 5026 w 11873"/>
              <a:gd name="T49" fmla="*/ 9410 h 11605"/>
              <a:gd name="T50" fmla="*/ 5165 w 11873"/>
              <a:gd name="T51" fmla="*/ 9697 h 11605"/>
              <a:gd name="T52" fmla="*/ 5605 w 11873"/>
              <a:gd name="T53" fmla="*/ 9870 h 11605"/>
              <a:gd name="T54" fmla="*/ 6233 w 11873"/>
              <a:gd name="T55" fmla="*/ 9941 h 11605"/>
              <a:gd name="T56" fmla="*/ 6299 w 11873"/>
              <a:gd name="T57" fmla="*/ 10524 h 11605"/>
              <a:gd name="T58" fmla="*/ 7615 w 11873"/>
              <a:gd name="T59" fmla="*/ 11587 h 11605"/>
              <a:gd name="T60" fmla="*/ 8289 w 11873"/>
              <a:gd name="T61" fmla="*/ 11219 h 11605"/>
              <a:gd name="T62" fmla="*/ 8999 w 11873"/>
              <a:gd name="T63" fmla="*/ 10918 h 11605"/>
              <a:gd name="T64" fmla="*/ 9491 w 11873"/>
              <a:gd name="T65" fmla="*/ 10571 h 11605"/>
              <a:gd name="T66" fmla="*/ 9909 w 11873"/>
              <a:gd name="T67" fmla="*/ 10220 h 11605"/>
              <a:gd name="T68" fmla="*/ 10676 w 11873"/>
              <a:gd name="T69" fmla="*/ 8711 h 11605"/>
              <a:gd name="T70" fmla="*/ 10972 w 11873"/>
              <a:gd name="T71" fmla="*/ 8426 h 11605"/>
              <a:gd name="T72" fmla="*/ 11052 w 11873"/>
              <a:gd name="T73" fmla="*/ 7780 h 11605"/>
              <a:gd name="T74" fmla="*/ 11040 w 11873"/>
              <a:gd name="T75" fmla="*/ 7117 h 11605"/>
              <a:gd name="T76" fmla="*/ 11673 w 11873"/>
              <a:gd name="T77" fmla="*/ 6971 h 11605"/>
              <a:gd name="T78" fmla="*/ 11785 w 11873"/>
              <a:gd name="T79" fmla="*/ 6702 h 11605"/>
              <a:gd name="T80" fmla="*/ 11453 w 11873"/>
              <a:gd name="T81" fmla="*/ 6396 h 11605"/>
              <a:gd name="T82" fmla="*/ 11046 w 11873"/>
              <a:gd name="T83" fmla="*/ 6133 h 11605"/>
              <a:gd name="T84" fmla="*/ 10779 w 11873"/>
              <a:gd name="T85" fmla="*/ 5603 h 11605"/>
              <a:gd name="T86" fmla="*/ 10948 w 11873"/>
              <a:gd name="T87" fmla="*/ 5300 h 11605"/>
              <a:gd name="T88" fmla="*/ 11355 w 11873"/>
              <a:gd name="T89" fmla="*/ 3880 h 11605"/>
              <a:gd name="T90" fmla="*/ 10950 w 11873"/>
              <a:gd name="T91" fmla="*/ 3203 h 11605"/>
              <a:gd name="T92" fmla="*/ 11098 w 11873"/>
              <a:gd name="T93" fmla="*/ 2793 h 11605"/>
              <a:gd name="T94" fmla="*/ 11383 w 11873"/>
              <a:gd name="T95" fmla="*/ 2331 h 11605"/>
              <a:gd name="T96" fmla="*/ 11692 w 11873"/>
              <a:gd name="T97" fmla="*/ 1802 h 11605"/>
              <a:gd name="T98" fmla="*/ 11775 w 11873"/>
              <a:gd name="T99" fmla="*/ 1618 h 11605"/>
              <a:gd name="T100" fmla="*/ 11804 w 11873"/>
              <a:gd name="T101" fmla="*/ 1073 h 11605"/>
              <a:gd name="T102" fmla="*/ 11721 w 11873"/>
              <a:gd name="T103" fmla="*/ 744 h 11605"/>
              <a:gd name="T104" fmla="*/ 11024 w 11873"/>
              <a:gd name="T105" fmla="*/ 426 h 11605"/>
              <a:gd name="T106" fmla="*/ 11361 w 11873"/>
              <a:gd name="T107" fmla="*/ 287 h 1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73" h="11605">
                <a:moveTo>
                  <a:pt x="2208" y="1350"/>
                </a:moveTo>
                <a:lnTo>
                  <a:pt x="1706" y="1240"/>
                </a:lnTo>
                <a:lnTo>
                  <a:pt x="1706" y="1303"/>
                </a:lnTo>
                <a:lnTo>
                  <a:pt x="1557" y="1252"/>
                </a:lnTo>
                <a:lnTo>
                  <a:pt x="1588" y="1719"/>
                </a:lnTo>
                <a:lnTo>
                  <a:pt x="1446" y="1877"/>
                </a:lnTo>
                <a:cubicBezTo>
                  <a:pt x="1456" y="1877"/>
                  <a:pt x="1475" y="1885"/>
                  <a:pt x="1508" y="1885"/>
                </a:cubicBezTo>
                <a:cubicBezTo>
                  <a:pt x="1572" y="1885"/>
                  <a:pt x="1566" y="1868"/>
                  <a:pt x="1640" y="1868"/>
                </a:cubicBezTo>
                <a:cubicBezTo>
                  <a:pt x="1709" y="1868"/>
                  <a:pt x="1745" y="1891"/>
                  <a:pt x="1784" y="1947"/>
                </a:cubicBezTo>
                <a:cubicBezTo>
                  <a:pt x="1802" y="1973"/>
                  <a:pt x="1828" y="2007"/>
                  <a:pt x="1832" y="2036"/>
                </a:cubicBezTo>
                <a:cubicBezTo>
                  <a:pt x="1842" y="2114"/>
                  <a:pt x="1814" y="2100"/>
                  <a:pt x="1771" y="2162"/>
                </a:cubicBezTo>
                <a:cubicBezTo>
                  <a:pt x="1758" y="2182"/>
                  <a:pt x="1705" y="2219"/>
                  <a:pt x="1705" y="2240"/>
                </a:cubicBezTo>
                <a:cubicBezTo>
                  <a:pt x="1705" y="2258"/>
                  <a:pt x="1688" y="2330"/>
                  <a:pt x="1705" y="2337"/>
                </a:cubicBezTo>
                <a:cubicBezTo>
                  <a:pt x="1713" y="2340"/>
                  <a:pt x="1752" y="2360"/>
                  <a:pt x="1759" y="2367"/>
                </a:cubicBezTo>
                <a:cubicBezTo>
                  <a:pt x="1768" y="2381"/>
                  <a:pt x="1739" y="2532"/>
                  <a:pt x="1730" y="2558"/>
                </a:cubicBezTo>
                <a:cubicBezTo>
                  <a:pt x="1722" y="2581"/>
                  <a:pt x="1696" y="2647"/>
                  <a:pt x="1720" y="2666"/>
                </a:cubicBezTo>
                <a:cubicBezTo>
                  <a:pt x="1752" y="2690"/>
                  <a:pt x="1903" y="2775"/>
                  <a:pt x="1871" y="2819"/>
                </a:cubicBezTo>
                <a:cubicBezTo>
                  <a:pt x="1851" y="2847"/>
                  <a:pt x="1839" y="2838"/>
                  <a:pt x="1877" y="2894"/>
                </a:cubicBezTo>
                <a:cubicBezTo>
                  <a:pt x="1893" y="2918"/>
                  <a:pt x="1972" y="2917"/>
                  <a:pt x="1978" y="2937"/>
                </a:cubicBezTo>
                <a:cubicBezTo>
                  <a:pt x="1985" y="2956"/>
                  <a:pt x="2008" y="2965"/>
                  <a:pt x="1976" y="3005"/>
                </a:cubicBezTo>
                <a:cubicBezTo>
                  <a:pt x="1966" y="3017"/>
                  <a:pt x="1938" y="3063"/>
                  <a:pt x="1923" y="3074"/>
                </a:cubicBezTo>
                <a:cubicBezTo>
                  <a:pt x="1917" y="3078"/>
                  <a:pt x="1865" y="3136"/>
                  <a:pt x="1888" y="3142"/>
                </a:cubicBezTo>
                <a:cubicBezTo>
                  <a:pt x="1901" y="3146"/>
                  <a:pt x="1917" y="3164"/>
                  <a:pt x="1938" y="3167"/>
                </a:cubicBezTo>
                <a:cubicBezTo>
                  <a:pt x="1939" y="3173"/>
                  <a:pt x="1866" y="3208"/>
                  <a:pt x="1846" y="3209"/>
                </a:cubicBezTo>
                <a:cubicBezTo>
                  <a:pt x="1833" y="3210"/>
                  <a:pt x="1758" y="3249"/>
                  <a:pt x="1747" y="3260"/>
                </a:cubicBezTo>
                <a:cubicBezTo>
                  <a:pt x="1742" y="3264"/>
                  <a:pt x="1734" y="3335"/>
                  <a:pt x="1734" y="3345"/>
                </a:cubicBezTo>
                <a:cubicBezTo>
                  <a:pt x="1756" y="3357"/>
                  <a:pt x="1713" y="3450"/>
                  <a:pt x="1694" y="3450"/>
                </a:cubicBezTo>
                <a:cubicBezTo>
                  <a:pt x="1650" y="3450"/>
                  <a:pt x="1730" y="3490"/>
                  <a:pt x="1621" y="3502"/>
                </a:cubicBezTo>
                <a:cubicBezTo>
                  <a:pt x="1576" y="3507"/>
                  <a:pt x="1637" y="3565"/>
                  <a:pt x="1584" y="3571"/>
                </a:cubicBezTo>
                <a:cubicBezTo>
                  <a:pt x="1536" y="3576"/>
                  <a:pt x="1511" y="3586"/>
                  <a:pt x="1467" y="3602"/>
                </a:cubicBezTo>
                <a:lnTo>
                  <a:pt x="1132" y="4206"/>
                </a:lnTo>
                <a:lnTo>
                  <a:pt x="1278" y="4349"/>
                </a:lnTo>
                <a:cubicBezTo>
                  <a:pt x="1278" y="4350"/>
                  <a:pt x="1266" y="4438"/>
                  <a:pt x="1264" y="4450"/>
                </a:cubicBezTo>
                <a:cubicBezTo>
                  <a:pt x="1261" y="4475"/>
                  <a:pt x="1243" y="4444"/>
                  <a:pt x="1217" y="4484"/>
                </a:cubicBezTo>
                <a:cubicBezTo>
                  <a:pt x="1186" y="4532"/>
                  <a:pt x="1307" y="4490"/>
                  <a:pt x="1206" y="4609"/>
                </a:cubicBezTo>
                <a:cubicBezTo>
                  <a:pt x="1182" y="4638"/>
                  <a:pt x="1158" y="4672"/>
                  <a:pt x="1197" y="4702"/>
                </a:cubicBezTo>
                <a:cubicBezTo>
                  <a:pt x="1206" y="4709"/>
                  <a:pt x="1249" y="4725"/>
                  <a:pt x="1245" y="4736"/>
                </a:cubicBezTo>
                <a:cubicBezTo>
                  <a:pt x="1227" y="4778"/>
                  <a:pt x="1230" y="4870"/>
                  <a:pt x="1196" y="4901"/>
                </a:cubicBezTo>
                <a:cubicBezTo>
                  <a:pt x="1170" y="4925"/>
                  <a:pt x="1192" y="4960"/>
                  <a:pt x="1100" y="4990"/>
                </a:cubicBezTo>
                <a:cubicBezTo>
                  <a:pt x="1057" y="5004"/>
                  <a:pt x="1006" y="5038"/>
                  <a:pt x="1006" y="5089"/>
                </a:cubicBezTo>
                <a:cubicBezTo>
                  <a:pt x="1006" y="5147"/>
                  <a:pt x="997" y="5165"/>
                  <a:pt x="1028" y="5210"/>
                </a:cubicBezTo>
                <a:cubicBezTo>
                  <a:pt x="1033" y="5218"/>
                  <a:pt x="1056" y="5253"/>
                  <a:pt x="1055" y="5260"/>
                </a:cubicBezTo>
                <a:lnTo>
                  <a:pt x="1054" y="5608"/>
                </a:lnTo>
                <a:lnTo>
                  <a:pt x="1111" y="5611"/>
                </a:lnTo>
                <a:lnTo>
                  <a:pt x="1069" y="5752"/>
                </a:lnTo>
                <a:lnTo>
                  <a:pt x="1120" y="5829"/>
                </a:lnTo>
                <a:lnTo>
                  <a:pt x="946" y="5817"/>
                </a:lnTo>
                <a:cubicBezTo>
                  <a:pt x="934" y="5846"/>
                  <a:pt x="906" y="5837"/>
                  <a:pt x="878" y="5846"/>
                </a:cubicBezTo>
                <a:cubicBezTo>
                  <a:pt x="872" y="5848"/>
                  <a:pt x="871" y="5806"/>
                  <a:pt x="816" y="5806"/>
                </a:cubicBezTo>
                <a:cubicBezTo>
                  <a:pt x="745" y="5806"/>
                  <a:pt x="815" y="5854"/>
                  <a:pt x="743" y="5851"/>
                </a:cubicBezTo>
                <a:cubicBezTo>
                  <a:pt x="719" y="5851"/>
                  <a:pt x="705" y="5935"/>
                  <a:pt x="678" y="5897"/>
                </a:cubicBezTo>
                <a:cubicBezTo>
                  <a:pt x="639" y="5842"/>
                  <a:pt x="572" y="5915"/>
                  <a:pt x="513" y="5900"/>
                </a:cubicBezTo>
                <a:cubicBezTo>
                  <a:pt x="476" y="5890"/>
                  <a:pt x="458" y="5868"/>
                  <a:pt x="422" y="5897"/>
                </a:cubicBezTo>
                <a:cubicBezTo>
                  <a:pt x="405" y="5911"/>
                  <a:pt x="341" y="5908"/>
                  <a:pt x="314" y="5926"/>
                </a:cubicBezTo>
                <a:cubicBezTo>
                  <a:pt x="312" y="5927"/>
                  <a:pt x="309" y="5927"/>
                  <a:pt x="307" y="5927"/>
                </a:cubicBezTo>
                <a:cubicBezTo>
                  <a:pt x="303" y="5921"/>
                  <a:pt x="246" y="5891"/>
                  <a:pt x="243" y="5896"/>
                </a:cubicBezTo>
                <a:cubicBezTo>
                  <a:pt x="215" y="5938"/>
                  <a:pt x="213" y="5946"/>
                  <a:pt x="155" y="5946"/>
                </a:cubicBezTo>
                <a:cubicBezTo>
                  <a:pt x="111" y="5946"/>
                  <a:pt x="106" y="5921"/>
                  <a:pt x="89" y="5919"/>
                </a:cubicBezTo>
                <a:cubicBezTo>
                  <a:pt x="86" y="5918"/>
                  <a:pt x="78" y="5952"/>
                  <a:pt x="72" y="5959"/>
                </a:cubicBezTo>
                <a:cubicBezTo>
                  <a:pt x="68" y="5964"/>
                  <a:pt x="61" y="5980"/>
                  <a:pt x="61" y="5987"/>
                </a:cubicBezTo>
                <a:cubicBezTo>
                  <a:pt x="61" y="6012"/>
                  <a:pt x="75" y="6044"/>
                  <a:pt x="75" y="6077"/>
                </a:cubicBezTo>
                <a:cubicBezTo>
                  <a:pt x="75" y="6098"/>
                  <a:pt x="77" y="6123"/>
                  <a:pt x="77" y="6146"/>
                </a:cubicBezTo>
                <a:cubicBezTo>
                  <a:pt x="77" y="6163"/>
                  <a:pt x="76" y="6177"/>
                  <a:pt x="76" y="6193"/>
                </a:cubicBezTo>
                <a:cubicBezTo>
                  <a:pt x="80" y="6206"/>
                  <a:pt x="35" y="6215"/>
                  <a:pt x="50" y="6228"/>
                </a:cubicBezTo>
                <a:cubicBezTo>
                  <a:pt x="50" y="6228"/>
                  <a:pt x="85" y="6319"/>
                  <a:pt x="94" y="6334"/>
                </a:cubicBezTo>
                <a:lnTo>
                  <a:pt x="0" y="6420"/>
                </a:lnTo>
                <a:lnTo>
                  <a:pt x="9" y="6771"/>
                </a:lnTo>
                <a:cubicBezTo>
                  <a:pt x="33" y="6771"/>
                  <a:pt x="82" y="6782"/>
                  <a:pt x="96" y="6803"/>
                </a:cubicBezTo>
                <a:cubicBezTo>
                  <a:pt x="108" y="6822"/>
                  <a:pt x="164" y="6795"/>
                  <a:pt x="193" y="6817"/>
                </a:cubicBezTo>
                <a:cubicBezTo>
                  <a:pt x="220" y="6838"/>
                  <a:pt x="218" y="6872"/>
                  <a:pt x="246" y="6871"/>
                </a:cubicBezTo>
                <a:cubicBezTo>
                  <a:pt x="275" y="6871"/>
                  <a:pt x="350" y="6870"/>
                  <a:pt x="373" y="6876"/>
                </a:cubicBezTo>
                <a:cubicBezTo>
                  <a:pt x="378" y="6877"/>
                  <a:pt x="448" y="6876"/>
                  <a:pt x="462" y="6876"/>
                </a:cubicBezTo>
                <a:lnTo>
                  <a:pt x="458" y="6780"/>
                </a:lnTo>
                <a:lnTo>
                  <a:pt x="644" y="6865"/>
                </a:lnTo>
                <a:lnTo>
                  <a:pt x="780" y="6796"/>
                </a:lnTo>
                <a:lnTo>
                  <a:pt x="1147" y="6816"/>
                </a:lnTo>
                <a:lnTo>
                  <a:pt x="1287" y="6876"/>
                </a:lnTo>
                <a:lnTo>
                  <a:pt x="1320" y="6843"/>
                </a:lnTo>
                <a:lnTo>
                  <a:pt x="1450" y="6838"/>
                </a:lnTo>
                <a:lnTo>
                  <a:pt x="1507" y="6961"/>
                </a:lnTo>
                <a:lnTo>
                  <a:pt x="1603" y="6919"/>
                </a:lnTo>
                <a:lnTo>
                  <a:pt x="1705" y="6919"/>
                </a:lnTo>
                <a:lnTo>
                  <a:pt x="1673" y="6642"/>
                </a:lnTo>
                <a:lnTo>
                  <a:pt x="1782" y="6644"/>
                </a:lnTo>
                <a:lnTo>
                  <a:pt x="1828" y="6929"/>
                </a:lnTo>
                <a:lnTo>
                  <a:pt x="2016" y="7047"/>
                </a:lnTo>
                <a:lnTo>
                  <a:pt x="2082" y="7025"/>
                </a:lnTo>
                <a:lnTo>
                  <a:pt x="2056" y="6816"/>
                </a:lnTo>
                <a:lnTo>
                  <a:pt x="2338" y="6830"/>
                </a:lnTo>
                <a:lnTo>
                  <a:pt x="2229" y="6558"/>
                </a:lnTo>
                <a:lnTo>
                  <a:pt x="2237" y="6501"/>
                </a:lnTo>
                <a:lnTo>
                  <a:pt x="2166" y="6375"/>
                </a:lnTo>
                <a:lnTo>
                  <a:pt x="2199" y="6335"/>
                </a:lnTo>
                <a:lnTo>
                  <a:pt x="2316" y="6417"/>
                </a:lnTo>
                <a:lnTo>
                  <a:pt x="2663" y="6370"/>
                </a:lnTo>
                <a:lnTo>
                  <a:pt x="2879" y="6301"/>
                </a:lnTo>
                <a:lnTo>
                  <a:pt x="2943" y="6313"/>
                </a:lnTo>
                <a:lnTo>
                  <a:pt x="2859" y="6395"/>
                </a:lnTo>
                <a:lnTo>
                  <a:pt x="3352" y="6413"/>
                </a:lnTo>
                <a:lnTo>
                  <a:pt x="3391" y="6334"/>
                </a:lnTo>
                <a:lnTo>
                  <a:pt x="3557" y="6405"/>
                </a:lnTo>
                <a:lnTo>
                  <a:pt x="3473" y="6446"/>
                </a:lnTo>
                <a:cubicBezTo>
                  <a:pt x="3407" y="6493"/>
                  <a:pt x="3421" y="6503"/>
                  <a:pt x="3390" y="6568"/>
                </a:cubicBezTo>
                <a:cubicBezTo>
                  <a:pt x="3373" y="6601"/>
                  <a:pt x="3425" y="6595"/>
                  <a:pt x="3425" y="6629"/>
                </a:cubicBezTo>
                <a:cubicBezTo>
                  <a:pt x="3425" y="6642"/>
                  <a:pt x="3432" y="6720"/>
                  <a:pt x="3422" y="6722"/>
                </a:cubicBezTo>
                <a:cubicBezTo>
                  <a:pt x="3399" y="6726"/>
                  <a:pt x="3381" y="6724"/>
                  <a:pt x="3368" y="6727"/>
                </a:cubicBezTo>
                <a:lnTo>
                  <a:pt x="3392" y="7033"/>
                </a:lnTo>
                <a:lnTo>
                  <a:pt x="3511" y="6989"/>
                </a:lnTo>
                <a:lnTo>
                  <a:pt x="3572" y="7087"/>
                </a:lnTo>
                <a:lnTo>
                  <a:pt x="3451" y="7222"/>
                </a:lnTo>
                <a:lnTo>
                  <a:pt x="3518" y="7250"/>
                </a:lnTo>
                <a:lnTo>
                  <a:pt x="3559" y="7194"/>
                </a:lnTo>
                <a:lnTo>
                  <a:pt x="3637" y="7220"/>
                </a:lnTo>
                <a:lnTo>
                  <a:pt x="3641" y="7261"/>
                </a:lnTo>
                <a:lnTo>
                  <a:pt x="3526" y="7289"/>
                </a:lnTo>
                <a:lnTo>
                  <a:pt x="3342" y="7474"/>
                </a:lnTo>
                <a:lnTo>
                  <a:pt x="3424" y="7865"/>
                </a:lnTo>
                <a:lnTo>
                  <a:pt x="3381" y="7911"/>
                </a:lnTo>
                <a:lnTo>
                  <a:pt x="3426" y="7922"/>
                </a:lnTo>
                <a:lnTo>
                  <a:pt x="3588" y="8066"/>
                </a:lnTo>
                <a:lnTo>
                  <a:pt x="3462" y="8083"/>
                </a:lnTo>
                <a:lnTo>
                  <a:pt x="3461" y="8109"/>
                </a:lnTo>
                <a:lnTo>
                  <a:pt x="3236" y="8091"/>
                </a:lnTo>
                <a:lnTo>
                  <a:pt x="3240" y="8156"/>
                </a:lnTo>
                <a:lnTo>
                  <a:pt x="3186" y="8158"/>
                </a:lnTo>
                <a:lnTo>
                  <a:pt x="3231" y="8193"/>
                </a:lnTo>
                <a:lnTo>
                  <a:pt x="3207" y="8234"/>
                </a:lnTo>
                <a:lnTo>
                  <a:pt x="3174" y="8222"/>
                </a:lnTo>
                <a:cubicBezTo>
                  <a:pt x="3146" y="8235"/>
                  <a:pt x="3126" y="8212"/>
                  <a:pt x="3102" y="8274"/>
                </a:cubicBezTo>
                <a:cubicBezTo>
                  <a:pt x="3089" y="8305"/>
                  <a:pt x="3114" y="8366"/>
                  <a:pt x="3142" y="8382"/>
                </a:cubicBezTo>
                <a:cubicBezTo>
                  <a:pt x="3160" y="8393"/>
                  <a:pt x="3114" y="8441"/>
                  <a:pt x="3104" y="8457"/>
                </a:cubicBezTo>
                <a:cubicBezTo>
                  <a:pt x="3092" y="8474"/>
                  <a:pt x="3106" y="8468"/>
                  <a:pt x="3112" y="8489"/>
                </a:cubicBezTo>
                <a:cubicBezTo>
                  <a:pt x="3116" y="8501"/>
                  <a:pt x="3142" y="8533"/>
                  <a:pt x="3144" y="8562"/>
                </a:cubicBezTo>
                <a:cubicBezTo>
                  <a:pt x="3145" y="8567"/>
                  <a:pt x="3176" y="8629"/>
                  <a:pt x="3179" y="8641"/>
                </a:cubicBezTo>
                <a:cubicBezTo>
                  <a:pt x="3218" y="8647"/>
                  <a:pt x="3327" y="8614"/>
                  <a:pt x="3340" y="8635"/>
                </a:cubicBezTo>
                <a:cubicBezTo>
                  <a:pt x="3345" y="8644"/>
                  <a:pt x="3409" y="8730"/>
                  <a:pt x="3417" y="8730"/>
                </a:cubicBezTo>
                <a:cubicBezTo>
                  <a:pt x="3422" y="8730"/>
                  <a:pt x="3624" y="8759"/>
                  <a:pt x="3626" y="8759"/>
                </a:cubicBezTo>
                <a:cubicBezTo>
                  <a:pt x="3700" y="8780"/>
                  <a:pt x="3690" y="8738"/>
                  <a:pt x="3736" y="8705"/>
                </a:cubicBezTo>
                <a:cubicBezTo>
                  <a:pt x="3743" y="8700"/>
                  <a:pt x="3780" y="8641"/>
                  <a:pt x="3810" y="8624"/>
                </a:cubicBezTo>
                <a:cubicBezTo>
                  <a:pt x="3814" y="8621"/>
                  <a:pt x="3818" y="8613"/>
                  <a:pt x="3823" y="8611"/>
                </a:cubicBezTo>
                <a:lnTo>
                  <a:pt x="4155" y="8788"/>
                </a:lnTo>
                <a:lnTo>
                  <a:pt x="4297" y="8940"/>
                </a:lnTo>
                <a:lnTo>
                  <a:pt x="4461" y="8934"/>
                </a:lnTo>
                <a:lnTo>
                  <a:pt x="4559" y="8988"/>
                </a:lnTo>
                <a:lnTo>
                  <a:pt x="4735" y="8994"/>
                </a:lnTo>
                <a:lnTo>
                  <a:pt x="4858" y="8767"/>
                </a:lnTo>
                <a:lnTo>
                  <a:pt x="4923" y="8870"/>
                </a:lnTo>
                <a:lnTo>
                  <a:pt x="5009" y="8866"/>
                </a:lnTo>
                <a:lnTo>
                  <a:pt x="4945" y="9020"/>
                </a:lnTo>
                <a:lnTo>
                  <a:pt x="5026" y="9410"/>
                </a:lnTo>
                <a:lnTo>
                  <a:pt x="4962" y="9520"/>
                </a:lnTo>
                <a:lnTo>
                  <a:pt x="5167" y="9379"/>
                </a:lnTo>
                <a:lnTo>
                  <a:pt x="5202" y="9426"/>
                </a:lnTo>
                <a:cubicBezTo>
                  <a:pt x="5187" y="9462"/>
                  <a:pt x="5172" y="9434"/>
                  <a:pt x="5178" y="9502"/>
                </a:cubicBezTo>
                <a:cubicBezTo>
                  <a:pt x="5178" y="9506"/>
                  <a:pt x="5156" y="9583"/>
                  <a:pt x="5157" y="9618"/>
                </a:cubicBezTo>
                <a:cubicBezTo>
                  <a:pt x="5158" y="9668"/>
                  <a:pt x="5128" y="9630"/>
                  <a:pt x="5165" y="9697"/>
                </a:cubicBezTo>
                <a:cubicBezTo>
                  <a:pt x="5199" y="9758"/>
                  <a:pt x="5112" y="9691"/>
                  <a:pt x="5112" y="9833"/>
                </a:cubicBezTo>
                <a:cubicBezTo>
                  <a:pt x="5112" y="9846"/>
                  <a:pt x="5132" y="9845"/>
                  <a:pt x="5161" y="9854"/>
                </a:cubicBezTo>
                <a:cubicBezTo>
                  <a:pt x="5218" y="9871"/>
                  <a:pt x="5183" y="9915"/>
                  <a:pt x="5213" y="9923"/>
                </a:cubicBezTo>
                <a:cubicBezTo>
                  <a:pt x="5226" y="9926"/>
                  <a:pt x="5221" y="9864"/>
                  <a:pt x="5309" y="9928"/>
                </a:cubicBezTo>
                <a:cubicBezTo>
                  <a:pt x="5324" y="9939"/>
                  <a:pt x="5387" y="9925"/>
                  <a:pt x="5392" y="9966"/>
                </a:cubicBezTo>
                <a:cubicBezTo>
                  <a:pt x="5551" y="9966"/>
                  <a:pt x="5508" y="9984"/>
                  <a:pt x="5605" y="9870"/>
                </a:cubicBezTo>
                <a:cubicBezTo>
                  <a:pt x="5627" y="9844"/>
                  <a:pt x="5876" y="9887"/>
                  <a:pt x="5896" y="9857"/>
                </a:cubicBezTo>
                <a:cubicBezTo>
                  <a:pt x="5993" y="9708"/>
                  <a:pt x="5951" y="9864"/>
                  <a:pt x="5966" y="9674"/>
                </a:cubicBezTo>
                <a:cubicBezTo>
                  <a:pt x="5967" y="9663"/>
                  <a:pt x="6082" y="9731"/>
                  <a:pt x="6114" y="9732"/>
                </a:cubicBezTo>
                <a:cubicBezTo>
                  <a:pt x="6147" y="9734"/>
                  <a:pt x="6172" y="9742"/>
                  <a:pt x="6160" y="9781"/>
                </a:cubicBezTo>
                <a:cubicBezTo>
                  <a:pt x="6148" y="9816"/>
                  <a:pt x="6165" y="9819"/>
                  <a:pt x="6138" y="9853"/>
                </a:cubicBezTo>
                <a:cubicBezTo>
                  <a:pt x="6115" y="9883"/>
                  <a:pt x="6278" y="9934"/>
                  <a:pt x="6233" y="9941"/>
                </a:cubicBezTo>
                <a:cubicBezTo>
                  <a:pt x="6218" y="9944"/>
                  <a:pt x="6218" y="10054"/>
                  <a:pt x="6190" y="10103"/>
                </a:cubicBezTo>
                <a:cubicBezTo>
                  <a:pt x="6156" y="10166"/>
                  <a:pt x="6166" y="10195"/>
                  <a:pt x="6098" y="10275"/>
                </a:cubicBezTo>
                <a:cubicBezTo>
                  <a:pt x="6018" y="10370"/>
                  <a:pt x="5862" y="10301"/>
                  <a:pt x="5965" y="10420"/>
                </a:cubicBezTo>
                <a:cubicBezTo>
                  <a:pt x="5999" y="10459"/>
                  <a:pt x="6140" y="10383"/>
                  <a:pt x="6176" y="10445"/>
                </a:cubicBezTo>
                <a:cubicBezTo>
                  <a:pt x="6191" y="10472"/>
                  <a:pt x="6271" y="10409"/>
                  <a:pt x="6287" y="10386"/>
                </a:cubicBezTo>
                <a:cubicBezTo>
                  <a:pt x="6296" y="10435"/>
                  <a:pt x="6241" y="10487"/>
                  <a:pt x="6299" y="10524"/>
                </a:cubicBezTo>
                <a:cubicBezTo>
                  <a:pt x="6318" y="10537"/>
                  <a:pt x="6326" y="10700"/>
                  <a:pt x="6305" y="10741"/>
                </a:cubicBezTo>
                <a:cubicBezTo>
                  <a:pt x="6289" y="10773"/>
                  <a:pt x="6284" y="10862"/>
                  <a:pt x="6273" y="10902"/>
                </a:cubicBezTo>
                <a:lnTo>
                  <a:pt x="6712" y="10899"/>
                </a:lnTo>
                <a:lnTo>
                  <a:pt x="6752" y="10992"/>
                </a:lnTo>
                <a:lnTo>
                  <a:pt x="7358" y="10950"/>
                </a:lnTo>
                <a:lnTo>
                  <a:pt x="7615" y="11587"/>
                </a:lnTo>
                <a:cubicBezTo>
                  <a:pt x="7698" y="11561"/>
                  <a:pt x="7725" y="11488"/>
                  <a:pt x="7823" y="11479"/>
                </a:cubicBezTo>
                <a:cubicBezTo>
                  <a:pt x="7875" y="11474"/>
                  <a:pt x="7781" y="11571"/>
                  <a:pt x="7949" y="11504"/>
                </a:cubicBezTo>
                <a:cubicBezTo>
                  <a:pt x="7994" y="11486"/>
                  <a:pt x="8000" y="11605"/>
                  <a:pt x="8107" y="11558"/>
                </a:cubicBezTo>
                <a:cubicBezTo>
                  <a:pt x="8196" y="11519"/>
                  <a:pt x="8114" y="11500"/>
                  <a:pt x="8117" y="11424"/>
                </a:cubicBezTo>
                <a:cubicBezTo>
                  <a:pt x="8117" y="11422"/>
                  <a:pt x="8189" y="11341"/>
                  <a:pt x="8223" y="11341"/>
                </a:cubicBezTo>
                <a:cubicBezTo>
                  <a:pt x="8383" y="11341"/>
                  <a:pt x="8315" y="11328"/>
                  <a:pt x="8289" y="11219"/>
                </a:cubicBezTo>
                <a:cubicBezTo>
                  <a:pt x="8270" y="11135"/>
                  <a:pt x="8245" y="11156"/>
                  <a:pt x="8369" y="11193"/>
                </a:cubicBezTo>
                <a:cubicBezTo>
                  <a:pt x="8421" y="11208"/>
                  <a:pt x="8376" y="11151"/>
                  <a:pt x="8438" y="11151"/>
                </a:cubicBezTo>
                <a:cubicBezTo>
                  <a:pt x="8522" y="11151"/>
                  <a:pt x="8606" y="11148"/>
                  <a:pt x="8692" y="11148"/>
                </a:cubicBezTo>
                <a:lnTo>
                  <a:pt x="8721" y="10812"/>
                </a:lnTo>
                <a:lnTo>
                  <a:pt x="8935" y="10839"/>
                </a:lnTo>
                <a:lnTo>
                  <a:pt x="8999" y="10918"/>
                </a:lnTo>
                <a:lnTo>
                  <a:pt x="9131" y="10881"/>
                </a:lnTo>
                <a:lnTo>
                  <a:pt x="9128" y="10825"/>
                </a:lnTo>
                <a:lnTo>
                  <a:pt x="9181" y="10812"/>
                </a:lnTo>
                <a:lnTo>
                  <a:pt x="9208" y="10857"/>
                </a:lnTo>
                <a:lnTo>
                  <a:pt x="9536" y="10775"/>
                </a:lnTo>
                <a:lnTo>
                  <a:pt x="9491" y="10571"/>
                </a:lnTo>
                <a:lnTo>
                  <a:pt x="9530" y="10436"/>
                </a:lnTo>
                <a:lnTo>
                  <a:pt x="9374" y="10307"/>
                </a:lnTo>
                <a:cubicBezTo>
                  <a:pt x="9479" y="10221"/>
                  <a:pt x="9433" y="10226"/>
                  <a:pt x="9469" y="10164"/>
                </a:cubicBezTo>
                <a:cubicBezTo>
                  <a:pt x="9469" y="10163"/>
                  <a:pt x="9535" y="10148"/>
                  <a:pt x="9548" y="10164"/>
                </a:cubicBezTo>
                <a:cubicBezTo>
                  <a:pt x="9609" y="10241"/>
                  <a:pt x="9846" y="10188"/>
                  <a:pt x="9894" y="10219"/>
                </a:cubicBezTo>
                <a:cubicBezTo>
                  <a:pt x="9896" y="10220"/>
                  <a:pt x="9906" y="10220"/>
                  <a:pt x="9909" y="10220"/>
                </a:cubicBezTo>
                <a:lnTo>
                  <a:pt x="9880" y="9794"/>
                </a:lnTo>
                <a:lnTo>
                  <a:pt x="9843" y="9709"/>
                </a:lnTo>
                <a:lnTo>
                  <a:pt x="10287" y="9375"/>
                </a:lnTo>
                <a:lnTo>
                  <a:pt x="10541" y="8994"/>
                </a:lnTo>
                <a:lnTo>
                  <a:pt x="10607" y="8733"/>
                </a:lnTo>
                <a:lnTo>
                  <a:pt x="10676" y="8711"/>
                </a:lnTo>
                <a:lnTo>
                  <a:pt x="10657" y="8629"/>
                </a:lnTo>
                <a:lnTo>
                  <a:pt x="10734" y="8553"/>
                </a:lnTo>
                <a:lnTo>
                  <a:pt x="10729" y="8500"/>
                </a:lnTo>
                <a:lnTo>
                  <a:pt x="10758" y="8423"/>
                </a:lnTo>
                <a:lnTo>
                  <a:pt x="10906" y="8457"/>
                </a:lnTo>
                <a:lnTo>
                  <a:pt x="10972" y="8426"/>
                </a:lnTo>
                <a:lnTo>
                  <a:pt x="11020" y="8296"/>
                </a:lnTo>
                <a:lnTo>
                  <a:pt x="11078" y="8264"/>
                </a:lnTo>
                <a:lnTo>
                  <a:pt x="11038" y="8140"/>
                </a:lnTo>
                <a:lnTo>
                  <a:pt x="11038" y="7939"/>
                </a:lnTo>
                <a:lnTo>
                  <a:pt x="11001" y="7844"/>
                </a:lnTo>
                <a:lnTo>
                  <a:pt x="11052" y="7780"/>
                </a:lnTo>
                <a:lnTo>
                  <a:pt x="11038" y="7629"/>
                </a:lnTo>
                <a:lnTo>
                  <a:pt x="11118" y="7500"/>
                </a:lnTo>
                <a:lnTo>
                  <a:pt x="11184" y="7484"/>
                </a:lnTo>
                <a:lnTo>
                  <a:pt x="11221" y="7441"/>
                </a:lnTo>
                <a:lnTo>
                  <a:pt x="11218" y="7314"/>
                </a:lnTo>
                <a:lnTo>
                  <a:pt x="11040" y="7117"/>
                </a:lnTo>
                <a:lnTo>
                  <a:pt x="11037" y="7051"/>
                </a:lnTo>
                <a:lnTo>
                  <a:pt x="11144" y="7088"/>
                </a:lnTo>
                <a:lnTo>
                  <a:pt x="11175" y="7139"/>
                </a:lnTo>
                <a:lnTo>
                  <a:pt x="11476" y="7053"/>
                </a:lnTo>
                <a:lnTo>
                  <a:pt x="11583" y="7057"/>
                </a:lnTo>
                <a:lnTo>
                  <a:pt x="11673" y="6971"/>
                </a:lnTo>
                <a:lnTo>
                  <a:pt x="11617" y="6955"/>
                </a:lnTo>
                <a:lnTo>
                  <a:pt x="11666" y="6916"/>
                </a:lnTo>
                <a:lnTo>
                  <a:pt x="11734" y="6916"/>
                </a:lnTo>
                <a:lnTo>
                  <a:pt x="11771" y="6854"/>
                </a:lnTo>
                <a:lnTo>
                  <a:pt x="11741" y="6793"/>
                </a:lnTo>
                <a:lnTo>
                  <a:pt x="11785" y="6702"/>
                </a:lnTo>
                <a:cubicBezTo>
                  <a:pt x="11733" y="6665"/>
                  <a:pt x="11643" y="6593"/>
                  <a:pt x="11582" y="6578"/>
                </a:cubicBezTo>
                <a:cubicBezTo>
                  <a:pt x="11578" y="6577"/>
                  <a:pt x="11564" y="6569"/>
                  <a:pt x="11562" y="6566"/>
                </a:cubicBezTo>
                <a:lnTo>
                  <a:pt x="11568" y="6437"/>
                </a:lnTo>
                <a:lnTo>
                  <a:pt x="11512" y="6432"/>
                </a:lnTo>
                <a:lnTo>
                  <a:pt x="11505" y="6396"/>
                </a:lnTo>
                <a:lnTo>
                  <a:pt x="11453" y="6396"/>
                </a:lnTo>
                <a:lnTo>
                  <a:pt x="11450" y="6353"/>
                </a:lnTo>
                <a:lnTo>
                  <a:pt x="11283" y="6341"/>
                </a:lnTo>
                <a:lnTo>
                  <a:pt x="11180" y="6251"/>
                </a:lnTo>
                <a:lnTo>
                  <a:pt x="11183" y="6201"/>
                </a:lnTo>
                <a:lnTo>
                  <a:pt x="11124" y="6212"/>
                </a:lnTo>
                <a:lnTo>
                  <a:pt x="11046" y="6133"/>
                </a:lnTo>
                <a:cubicBezTo>
                  <a:pt x="11060" y="6098"/>
                  <a:pt x="11070" y="6105"/>
                  <a:pt x="11068" y="6050"/>
                </a:cubicBezTo>
                <a:cubicBezTo>
                  <a:pt x="11066" y="6013"/>
                  <a:pt x="11053" y="6012"/>
                  <a:pt x="11030" y="5984"/>
                </a:cubicBezTo>
                <a:cubicBezTo>
                  <a:pt x="11028" y="5983"/>
                  <a:pt x="10989" y="5966"/>
                  <a:pt x="10987" y="5966"/>
                </a:cubicBezTo>
                <a:lnTo>
                  <a:pt x="10821" y="5763"/>
                </a:lnTo>
                <a:cubicBezTo>
                  <a:pt x="10820" y="5747"/>
                  <a:pt x="10825" y="5695"/>
                  <a:pt x="10816" y="5687"/>
                </a:cubicBezTo>
                <a:cubicBezTo>
                  <a:pt x="10774" y="5647"/>
                  <a:pt x="10763" y="5666"/>
                  <a:pt x="10779" y="5603"/>
                </a:cubicBezTo>
                <a:cubicBezTo>
                  <a:pt x="10783" y="5585"/>
                  <a:pt x="10774" y="5529"/>
                  <a:pt x="10788" y="5530"/>
                </a:cubicBezTo>
                <a:cubicBezTo>
                  <a:pt x="10789" y="5530"/>
                  <a:pt x="10818" y="5529"/>
                  <a:pt x="10818" y="5522"/>
                </a:cubicBezTo>
                <a:cubicBezTo>
                  <a:pt x="10818" y="5510"/>
                  <a:pt x="10814" y="5440"/>
                  <a:pt x="10820" y="5436"/>
                </a:cubicBezTo>
                <a:cubicBezTo>
                  <a:pt x="10834" y="5429"/>
                  <a:pt x="10870" y="5407"/>
                  <a:pt x="10870" y="5391"/>
                </a:cubicBezTo>
                <a:cubicBezTo>
                  <a:pt x="10870" y="5313"/>
                  <a:pt x="10869" y="5361"/>
                  <a:pt x="10906" y="5305"/>
                </a:cubicBezTo>
                <a:cubicBezTo>
                  <a:pt x="10906" y="5303"/>
                  <a:pt x="10944" y="5299"/>
                  <a:pt x="10948" y="5300"/>
                </a:cubicBezTo>
                <a:lnTo>
                  <a:pt x="10963" y="5030"/>
                </a:lnTo>
                <a:lnTo>
                  <a:pt x="10873" y="4618"/>
                </a:lnTo>
                <a:lnTo>
                  <a:pt x="11206" y="4462"/>
                </a:lnTo>
                <a:lnTo>
                  <a:pt x="11422" y="4464"/>
                </a:lnTo>
                <a:lnTo>
                  <a:pt x="11417" y="4060"/>
                </a:lnTo>
                <a:lnTo>
                  <a:pt x="11355" y="3880"/>
                </a:lnTo>
                <a:lnTo>
                  <a:pt x="11192" y="3923"/>
                </a:lnTo>
                <a:lnTo>
                  <a:pt x="11021" y="3486"/>
                </a:lnTo>
                <a:lnTo>
                  <a:pt x="10942" y="3503"/>
                </a:lnTo>
                <a:lnTo>
                  <a:pt x="10921" y="3250"/>
                </a:lnTo>
                <a:lnTo>
                  <a:pt x="10860" y="3250"/>
                </a:lnTo>
                <a:cubicBezTo>
                  <a:pt x="10860" y="3209"/>
                  <a:pt x="10947" y="3215"/>
                  <a:pt x="10950" y="3203"/>
                </a:cubicBezTo>
                <a:cubicBezTo>
                  <a:pt x="10971" y="3199"/>
                  <a:pt x="10950" y="3150"/>
                  <a:pt x="10970" y="3150"/>
                </a:cubicBezTo>
                <a:cubicBezTo>
                  <a:pt x="11010" y="3150"/>
                  <a:pt x="11024" y="3143"/>
                  <a:pt x="11043" y="3107"/>
                </a:cubicBezTo>
                <a:cubicBezTo>
                  <a:pt x="11054" y="3088"/>
                  <a:pt x="11021" y="3033"/>
                  <a:pt x="11046" y="3030"/>
                </a:cubicBezTo>
                <a:cubicBezTo>
                  <a:pt x="11052" y="3029"/>
                  <a:pt x="11144" y="2996"/>
                  <a:pt x="11128" y="2968"/>
                </a:cubicBezTo>
                <a:cubicBezTo>
                  <a:pt x="11118" y="2950"/>
                  <a:pt x="11112" y="2924"/>
                  <a:pt x="11095" y="2907"/>
                </a:cubicBezTo>
                <a:cubicBezTo>
                  <a:pt x="11071" y="2881"/>
                  <a:pt x="11081" y="2818"/>
                  <a:pt x="11098" y="2793"/>
                </a:cubicBezTo>
                <a:cubicBezTo>
                  <a:pt x="11129" y="2747"/>
                  <a:pt x="11151" y="2710"/>
                  <a:pt x="11158" y="2656"/>
                </a:cubicBezTo>
                <a:cubicBezTo>
                  <a:pt x="11158" y="2612"/>
                  <a:pt x="11150" y="2618"/>
                  <a:pt x="11162" y="2568"/>
                </a:cubicBezTo>
                <a:cubicBezTo>
                  <a:pt x="11178" y="2508"/>
                  <a:pt x="11214" y="2458"/>
                  <a:pt x="11273" y="2437"/>
                </a:cubicBezTo>
                <a:cubicBezTo>
                  <a:pt x="11332" y="2415"/>
                  <a:pt x="11301" y="2391"/>
                  <a:pt x="11351" y="2395"/>
                </a:cubicBezTo>
                <a:cubicBezTo>
                  <a:pt x="11398" y="2398"/>
                  <a:pt x="11419" y="2363"/>
                  <a:pt x="11364" y="2364"/>
                </a:cubicBezTo>
                <a:cubicBezTo>
                  <a:pt x="11333" y="2365"/>
                  <a:pt x="11320" y="2289"/>
                  <a:pt x="11383" y="2331"/>
                </a:cubicBezTo>
                <a:cubicBezTo>
                  <a:pt x="11431" y="2362"/>
                  <a:pt x="11446" y="2318"/>
                  <a:pt x="11491" y="2297"/>
                </a:cubicBezTo>
                <a:cubicBezTo>
                  <a:pt x="11495" y="2296"/>
                  <a:pt x="11497" y="2228"/>
                  <a:pt x="11510" y="2204"/>
                </a:cubicBezTo>
                <a:cubicBezTo>
                  <a:pt x="11530" y="2166"/>
                  <a:pt x="11548" y="2026"/>
                  <a:pt x="11554" y="1978"/>
                </a:cubicBezTo>
                <a:cubicBezTo>
                  <a:pt x="11570" y="1854"/>
                  <a:pt x="11617" y="1924"/>
                  <a:pt x="11617" y="1895"/>
                </a:cubicBezTo>
                <a:cubicBezTo>
                  <a:pt x="11617" y="1894"/>
                  <a:pt x="11601" y="1870"/>
                  <a:pt x="11607" y="1840"/>
                </a:cubicBezTo>
                <a:cubicBezTo>
                  <a:pt x="11616" y="1796"/>
                  <a:pt x="11664" y="1761"/>
                  <a:pt x="11692" y="1802"/>
                </a:cubicBezTo>
                <a:cubicBezTo>
                  <a:pt x="11707" y="1822"/>
                  <a:pt x="11729" y="1832"/>
                  <a:pt x="11752" y="1818"/>
                </a:cubicBezTo>
                <a:cubicBezTo>
                  <a:pt x="11783" y="1799"/>
                  <a:pt x="11839" y="1836"/>
                  <a:pt x="11832" y="1802"/>
                </a:cubicBezTo>
                <a:cubicBezTo>
                  <a:pt x="11829" y="1782"/>
                  <a:pt x="11786" y="1819"/>
                  <a:pt x="11786" y="1748"/>
                </a:cubicBezTo>
                <a:cubicBezTo>
                  <a:pt x="11786" y="1741"/>
                  <a:pt x="11786" y="1734"/>
                  <a:pt x="11786" y="1726"/>
                </a:cubicBezTo>
                <a:cubicBezTo>
                  <a:pt x="11793" y="1723"/>
                  <a:pt x="11803" y="1695"/>
                  <a:pt x="11781" y="1688"/>
                </a:cubicBezTo>
                <a:cubicBezTo>
                  <a:pt x="11741" y="1674"/>
                  <a:pt x="11751" y="1642"/>
                  <a:pt x="11775" y="1618"/>
                </a:cubicBezTo>
                <a:cubicBezTo>
                  <a:pt x="11779" y="1615"/>
                  <a:pt x="11763" y="1515"/>
                  <a:pt x="11763" y="1500"/>
                </a:cubicBezTo>
                <a:cubicBezTo>
                  <a:pt x="11763" y="1472"/>
                  <a:pt x="11764" y="1417"/>
                  <a:pt x="11754" y="1393"/>
                </a:cubicBezTo>
                <a:cubicBezTo>
                  <a:pt x="11745" y="1371"/>
                  <a:pt x="11786" y="1382"/>
                  <a:pt x="11809" y="1345"/>
                </a:cubicBezTo>
                <a:cubicBezTo>
                  <a:pt x="11810" y="1342"/>
                  <a:pt x="11816" y="1297"/>
                  <a:pt x="11816" y="1290"/>
                </a:cubicBezTo>
                <a:lnTo>
                  <a:pt x="11863" y="1060"/>
                </a:lnTo>
                <a:lnTo>
                  <a:pt x="11804" y="1073"/>
                </a:lnTo>
                <a:lnTo>
                  <a:pt x="11795" y="966"/>
                </a:lnTo>
                <a:lnTo>
                  <a:pt x="11834" y="816"/>
                </a:lnTo>
                <a:lnTo>
                  <a:pt x="11869" y="807"/>
                </a:lnTo>
                <a:lnTo>
                  <a:pt x="11873" y="749"/>
                </a:lnTo>
                <a:cubicBezTo>
                  <a:pt x="11866" y="748"/>
                  <a:pt x="11836" y="679"/>
                  <a:pt x="11786" y="725"/>
                </a:cubicBezTo>
                <a:cubicBezTo>
                  <a:pt x="11766" y="743"/>
                  <a:pt x="11769" y="750"/>
                  <a:pt x="11721" y="744"/>
                </a:cubicBezTo>
                <a:cubicBezTo>
                  <a:pt x="11701" y="741"/>
                  <a:pt x="11577" y="729"/>
                  <a:pt x="11569" y="740"/>
                </a:cubicBezTo>
                <a:cubicBezTo>
                  <a:pt x="11538" y="783"/>
                  <a:pt x="11543" y="746"/>
                  <a:pt x="11504" y="710"/>
                </a:cubicBezTo>
                <a:cubicBezTo>
                  <a:pt x="11464" y="674"/>
                  <a:pt x="11442" y="658"/>
                  <a:pt x="11405" y="617"/>
                </a:cubicBezTo>
                <a:cubicBezTo>
                  <a:pt x="11403" y="614"/>
                  <a:pt x="11402" y="614"/>
                  <a:pt x="11400" y="611"/>
                </a:cubicBezTo>
                <a:lnTo>
                  <a:pt x="11229" y="610"/>
                </a:lnTo>
                <a:lnTo>
                  <a:pt x="11024" y="426"/>
                </a:lnTo>
                <a:lnTo>
                  <a:pt x="11012" y="224"/>
                </a:lnTo>
                <a:lnTo>
                  <a:pt x="11172" y="337"/>
                </a:lnTo>
                <a:lnTo>
                  <a:pt x="11195" y="271"/>
                </a:lnTo>
                <a:lnTo>
                  <a:pt x="11244" y="274"/>
                </a:lnTo>
                <a:lnTo>
                  <a:pt x="11314" y="351"/>
                </a:lnTo>
                <a:lnTo>
                  <a:pt x="11361" y="287"/>
                </a:lnTo>
                <a:lnTo>
                  <a:pt x="11327" y="251"/>
                </a:lnTo>
                <a:lnTo>
                  <a:pt x="11335" y="37"/>
                </a:lnTo>
                <a:lnTo>
                  <a:pt x="11450" y="0"/>
                </a:lnTo>
                <a:lnTo>
                  <a:pt x="11454" y="9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1" name="Freeform 280"/>
          <p:cNvSpPr>
            <a:spLocks/>
          </p:cNvSpPr>
          <p:nvPr/>
        </p:nvSpPr>
        <p:spPr bwMode="auto">
          <a:xfrm>
            <a:off x="5899551" y="1582343"/>
            <a:ext cx="72628" cy="210741"/>
          </a:xfrm>
          <a:custGeom>
            <a:avLst/>
            <a:gdLst>
              <a:gd name="T0" fmla="*/ 830 w 1064"/>
              <a:gd name="T1" fmla="*/ 3243 h 3319"/>
              <a:gd name="T2" fmla="*/ 866 w 1064"/>
              <a:gd name="T3" fmla="*/ 3319 h 3319"/>
              <a:gd name="T4" fmla="*/ 884 w 1064"/>
              <a:gd name="T5" fmla="*/ 3319 h 3319"/>
              <a:gd name="T6" fmla="*/ 920 w 1064"/>
              <a:gd name="T7" fmla="*/ 3260 h 3319"/>
              <a:gd name="T8" fmla="*/ 1064 w 1064"/>
              <a:gd name="T9" fmla="*/ 3250 h 3319"/>
              <a:gd name="T10" fmla="*/ 1032 w 1064"/>
              <a:gd name="T11" fmla="*/ 3222 h 3319"/>
              <a:gd name="T12" fmla="*/ 1030 w 1064"/>
              <a:gd name="T13" fmla="*/ 3163 h 3319"/>
              <a:gd name="T14" fmla="*/ 995 w 1064"/>
              <a:gd name="T15" fmla="*/ 3101 h 3319"/>
              <a:gd name="T16" fmla="*/ 995 w 1064"/>
              <a:gd name="T17" fmla="*/ 3037 h 3319"/>
              <a:gd name="T18" fmla="*/ 832 w 1064"/>
              <a:gd name="T19" fmla="*/ 3098 h 3319"/>
              <a:gd name="T20" fmla="*/ 810 w 1064"/>
              <a:gd name="T21" fmla="*/ 3040 h 3319"/>
              <a:gd name="T22" fmla="*/ 825 w 1064"/>
              <a:gd name="T23" fmla="*/ 2922 h 3319"/>
              <a:gd name="T24" fmla="*/ 715 w 1064"/>
              <a:gd name="T25" fmla="*/ 2959 h 3319"/>
              <a:gd name="T26" fmla="*/ 626 w 1064"/>
              <a:gd name="T27" fmla="*/ 2893 h 3319"/>
              <a:gd name="T28" fmla="*/ 662 w 1064"/>
              <a:gd name="T29" fmla="*/ 2638 h 3319"/>
              <a:gd name="T30" fmla="*/ 764 w 1064"/>
              <a:gd name="T31" fmla="*/ 2527 h 3319"/>
              <a:gd name="T32" fmla="*/ 539 w 1064"/>
              <a:gd name="T33" fmla="*/ 2531 h 3319"/>
              <a:gd name="T34" fmla="*/ 577 w 1064"/>
              <a:gd name="T35" fmla="*/ 2388 h 3319"/>
              <a:gd name="T36" fmla="*/ 254 w 1064"/>
              <a:gd name="T37" fmla="*/ 2431 h 3319"/>
              <a:gd name="T38" fmla="*/ 328 w 1064"/>
              <a:gd name="T39" fmla="*/ 2035 h 3319"/>
              <a:gd name="T40" fmla="*/ 757 w 1064"/>
              <a:gd name="T41" fmla="*/ 1737 h 3319"/>
              <a:gd name="T42" fmla="*/ 818 w 1064"/>
              <a:gd name="T43" fmla="*/ 1606 h 3319"/>
              <a:gd name="T44" fmla="*/ 544 w 1064"/>
              <a:gd name="T45" fmla="*/ 1562 h 3319"/>
              <a:gd name="T46" fmla="*/ 466 w 1064"/>
              <a:gd name="T47" fmla="*/ 1409 h 3319"/>
              <a:gd name="T48" fmla="*/ 213 w 1064"/>
              <a:gd name="T49" fmla="*/ 1401 h 3319"/>
              <a:gd name="T50" fmla="*/ 0 w 1064"/>
              <a:gd name="T51" fmla="*/ 1302 h 3319"/>
              <a:gd name="T52" fmla="*/ 37 w 1064"/>
              <a:gd name="T53" fmla="*/ 1063 h 3319"/>
              <a:gd name="T54" fmla="*/ 209 w 1064"/>
              <a:gd name="T55" fmla="*/ 1111 h 3319"/>
              <a:gd name="T56" fmla="*/ 227 w 1064"/>
              <a:gd name="T57" fmla="*/ 1175 h 3319"/>
              <a:gd name="T58" fmla="*/ 323 w 1064"/>
              <a:gd name="T59" fmla="*/ 1250 h 3319"/>
              <a:gd name="T60" fmla="*/ 522 w 1064"/>
              <a:gd name="T61" fmla="*/ 1234 h 3319"/>
              <a:gd name="T62" fmla="*/ 544 w 1064"/>
              <a:gd name="T63" fmla="*/ 1155 h 3319"/>
              <a:gd name="T64" fmla="*/ 478 w 1064"/>
              <a:gd name="T65" fmla="*/ 1173 h 3319"/>
              <a:gd name="T66" fmla="*/ 375 w 1064"/>
              <a:gd name="T67" fmla="*/ 1046 h 3319"/>
              <a:gd name="T68" fmla="*/ 322 w 1064"/>
              <a:gd name="T69" fmla="*/ 1042 h 3319"/>
              <a:gd name="T70" fmla="*/ 373 w 1064"/>
              <a:gd name="T71" fmla="*/ 917 h 3319"/>
              <a:gd name="T72" fmla="*/ 346 w 1064"/>
              <a:gd name="T73" fmla="*/ 858 h 3319"/>
              <a:gd name="T74" fmla="*/ 561 w 1064"/>
              <a:gd name="T75" fmla="*/ 630 h 3319"/>
              <a:gd name="T76" fmla="*/ 557 w 1064"/>
              <a:gd name="T77" fmla="*/ 589 h 3319"/>
              <a:gd name="T78" fmla="*/ 758 w 1064"/>
              <a:gd name="T79" fmla="*/ 409 h 3319"/>
              <a:gd name="T80" fmla="*/ 743 w 1064"/>
              <a:gd name="T81" fmla="*/ 296 h 3319"/>
              <a:gd name="T82" fmla="*/ 788 w 1064"/>
              <a:gd name="T83" fmla="*/ 158 h 3319"/>
              <a:gd name="T84" fmla="*/ 835 w 1064"/>
              <a:gd name="T85" fmla="*/ 34 h 3319"/>
              <a:gd name="T86" fmla="*/ 851 w 1064"/>
              <a:gd name="T87" fmla="*/ 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4" h="3319">
                <a:moveTo>
                  <a:pt x="830" y="3243"/>
                </a:moveTo>
                <a:lnTo>
                  <a:pt x="866" y="3319"/>
                </a:lnTo>
                <a:lnTo>
                  <a:pt x="884" y="3319"/>
                </a:lnTo>
                <a:lnTo>
                  <a:pt x="920" y="3260"/>
                </a:lnTo>
                <a:lnTo>
                  <a:pt x="1064" y="3250"/>
                </a:lnTo>
                <a:lnTo>
                  <a:pt x="1032" y="3222"/>
                </a:lnTo>
                <a:lnTo>
                  <a:pt x="1030" y="3163"/>
                </a:lnTo>
                <a:lnTo>
                  <a:pt x="995" y="3101"/>
                </a:lnTo>
                <a:lnTo>
                  <a:pt x="995" y="3037"/>
                </a:lnTo>
                <a:lnTo>
                  <a:pt x="832" y="3098"/>
                </a:lnTo>
                <a:lnTo>
                  <a:pt x="810" y="3040"/>
                </a:lnTo>
                <a:lnTo>
                  <a:pt x="825" y="2922"/>
                </a:lnTo>
                <a:lnTo>
                  <a:pt x="715" y="2959"/>
                </a:lnTo>
                <a:lnTo>
                  <a:pt x="626" y="2893"/>
                </a:lnTo>
                <a:lnTo>
                  <a:pt x="662" y="2638"/>
                </a:lnTo>
                <a:lnTo>
                  <a:pt x="764" y="2527"/>
                </a:lnTo>
                <a:lnTo>
                  <a:pt x="539" y="2531"/>
                </a:lnTo>
                <a:lnTo>
                  <a:pt x="577" y="2388"/>
                </a:lnTo>
                <a:lnTo>
                  <a:pt x="254" y="2431"/>
                </a:lnTo>
                <a:lnTo>
                  <a:pt x="328" y="2035"/>
                </a:lnTo>
                <a:lnTo>
                  <a:pt x="757" y="1737"/>
                </a:lnTo>
                <a:lnTo>
                  <a:pt x="818" y="1606"/>
                </a:lnTo>
                <a:lnTo>
                  <a:pt x="544" y="1562"/>
                </a:lnTo>
                <a:lnTo>
                  <a:pt x="466" y="1409"/>
                </a:lnTo>
                <a:lnTo>
                  <a:pt x="213" y="1401"/>
                </a:lnTo>
                <a:lnTo>
                  <a:pt x="0" y="1302"/>
                </a:lnTo>
                <a:lnTo>
                  <a:pt x="37" y="1063"/>
                </a:lnTo>
                <a:lnTo>
                  <a:pt x="209" y="1111"/>
                </a:lnTo>
                <a:lnTo>
                  <a:pt x="227" y="1175"/>
                </a:lnTo>
                <a:lnTo>
                  <a:pt x="323" y="1250"/>
                </a:lnTo>
                <a:lnTo>
                  <a:pt x="522" y="1234"/>
                </a:lnTo>
                <a:lnTo>
                  <a:pt x="544" y="1155"/>
                </a:lnTo>
                <a:lnTo>
                  <a:pt x="478" y="1173"/>
                </a:lnTo>
                <a:lnTo>
                  <a:pt x="375" y="1046"/>
                </a:lnTo>
                <a:lnTo>
                  <a:pt x="322" y="1042"/>
                </a:lnTo>
                <a:lnTo>
                  <a:pt x="373" y="917"/>
                </a:lnTo>
                <a:lnTo>
                  <a:pt x="346" y="858"/>
                </a:lnTo>
                <a:lnTo>
                  <a:pt x="561" y="630"/>
                </a:lnTo>
                <a:lnTo>
                  <a:pt x="557" y="589"/>
                </a:lnTo>
                <a:lnTo>
                  <a:pt x="758" y="409"/>
                </a:lnTo>
                <a:cubicBezTo>
                  <a:pt x="757" y="406"/>
                  <a:pt x="738" y="305"/>
                  <a:pt x="743" y="296"/>
                </a:cubicBezTo>
                <a:cubicBezTo>
                  <a:pt x="749" y="286"/>
                  <a:pt x="783" y="177"/>
                  <a:pt x="788" y="158"/>
                </a:cubicBezTo>
                <a:cubicBezTo>
                  <a:pt x="795" y="137"/>
                  <a:pt x="822" y="46"/>
                  <a:pt x="835" y="34"/>
                </a:cubicBezTo>
                <a:cubicBezTo>
                  <a:pt x="836" y="34"/>
                  <a:pt x="850" y="2"/>
                  <a:pt x="851" y="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2" name="Freeform 281"/>
          <p:cNvSpPr>
            <a:spLocks/>
          </p:cNvSpPr>
          <p:nvPr/>
        </p:nvSpPr>
        <p:spPr bwMode="auto">
          <a:xfrm>
            <a:off x="5850736" y="2330054"/>
            <a:ext cx="754856" cy="323850"/>
          </a:xfrm>
          <a:custGeom>
            <a:avLst/>
            <a:gdLst>
              <a:gd name="T0" fmla="*/ 393 w 11099"/>
              <a:gd name="T1" fmla="*/ 1727 h 5122"/>
              <a:gd name="T2" fmla="*/ 546 w 11099"/>
              <a:gd name="T3" fmla="*/ 2151 h 5122"/>
              <a:gd name="T4" fmla="*/ 670 w 11099"/>
              <a:gd name="T5" fmla="*/ 2150 h 5122"/>
              <a:gd name="T6" fmla="*/ 826 w 11099"/>
              <a:gd name="T7" fmla="*/ 2174 h 5122"/>
              <a:gd name="T8" fmla="*/ 1075 w 11099"/>
              <a:gd name="T9" fmla="*/ 2286 h 5122"/>
              <a:gd name="T10" fmla="*/ 1226 w 11099"/>
              <a:gd name="T11" fmla="*/ 2129 h 5122"/>
              <a:gd name="T12" fmla="*/ 1316 w 11099"/>
              <a:gd name="T13" fmla="*/ 2045 h 5122"/>
              <a:gd name="T14" fmla="*/ 1104 w 11099"/>
              <a:gd name="T15" fmla="*/ 2431 h 5122"/>
              <a:gd name="T16" fmla="*/ 1343 w 11099"/>
              <a:gd name="T17" fmla="*/ 2444 h 5122"/>
              <a:gd name="T18" fmla="*/ 1424 w 11099"/>
              <a:gd name="T19" fmla="*/ 2664 h 5122"/>
              <a:gd name="T20" fmla="*/ 1528 w 11099"/>
              <a:gd name="T21" fmla="*/ 2907 h 5122"/>
              <a:gd name="T22" fmla="*/ 1745 w 11099"/>
              <a:gd name="T23" fmla="*/ 2947 h 5122"/>
              <a:gd name="T24" fmla="*/ 1946 w 11099"/>
              <a:gd name="T25" fmla="*/ 3079 h 5122"/>
              <a:gd name="T26" fmla="*/ 2224 w 11099"/>
              <a:gd name="T27" fmla="*/ 3127 h 5122"/>
              <a:gd name="T28" fmla="*/ 2470 w 11099"/>
              <a:gd name="T29" fmla="*/ 3032 h 5122"/>
              <a:gd name="T30" fmla="*/ 2639 w 11099"/>
              <a:gd name="T31" fmla="*/ 3082 h 5122"/>
              <a:gd name="T32" fmla="*/ 2737 w 11099"/>
              <a:gd name="T33" fmla="*/ 2928 h 5122"/>
              <a:gd name="T34" fmla="*/ 2694 w 11099"/>
              <a:gd name="T35" fmla="*/ 2680 h 5122"/>
              <a:gd name="T36" fmla="*/ 2991 w 11099"/>
              <a:gd name="T37" fmla="*/ 2706 h 5122"/>
              <a:gd name="T38" fmla="*/ 3143 w 11099"/>
              <a:gd name="T39" fmla="*/ 3106 h 5122"/>
              <a:gd name="T40" fmla="*/ 3207 w 11099"/>
              <a:gd name="T41" fmla="*/ 3339 h 5122"/>
              <a:gd name="T42" fmla="*/ 3202 w 11099"/>
              <a:gd name="T43" fmla="*/ 3434 h 5122"/>
              <a:gd name="T44" fmla="*/ 3179 w 11099"/>
              <a:gd name="T45" fmla="*/ 3778 h 5122"/>
              <a:gd name="T46" fmla="*/ 3644 w 11099"/>
              <a:gd name="T47" fmla="*/ 4153 h 5122"/>
              <a:gd name="T48" fmla="*/ 3919 w 11099"/>
              <a:gd name="T49" fmla="*/ 4533 h 5122"/>
              <a:gd name="T50" fmla="*/ 4346 w 11099"/>
              <a:gd name="T51" fmla="*/ 4871 h 5122"/>
              <a:gd name="T52" fmla="*/ 4599 w 11099"/>
              <a:gd name="T53" fmla="*/ 4867 h 5122"/>
              <a:gd name="T54" fmla="*/ 5176 w 11099"/>
              <a:gd name="T55" fmla="*/ 4198 h 5122"/>
              <a:gd name="T56" fmla="*/ 5774 w 11099"/>
              <a:gd name="T57" fmla="*/ 4283 h 5122"/>
              <a:gd name="T58" fmla="*/ 6190 w 11099"/>
              <a:gd name="T59" fmla="*/ 4561 h 5122"/>
              <a:gd name="T60" fmla="*/ 6187 w 11099"/>
              <a:gd name="T61" fmla="*/ 4265 h 5122"/>
              <a:gd name="T62" fmla="*/ 6518 w 11099"/>
              <a:gd name="T63" fmla="*/ 4143 h 5122"/>
              <a:gd name="T64" fmla="*/ 7065 w 11099"/>
              <a:gd name="T65" fmla="*/ 4193 h 5122"/>
              <a:gd name="T66" fmla="*/ 7338 w 11099"/>
              <a:gd name="T67" fmla="*/ 4579 h 5122"/>
              <a:gd name="T68" fmla="*/ 7698 w 11099"/>
              <a:gd name="T69" fmla="*/ 5093 h 5122"/>
              <a:gd name="T70" fmla="*/ 7891 w 11099"/>
              <a:gd name="T71" fmla="*/ 4958 h 5122"/>
              <a:gd name="T72" fmla="*/ 8088 w 11099"/>
              <a:gd name="T73" fmla="*/ 4918 h 5122"/>
              <a:gd name="T74" fmla="*/ 8529 w 11099"/>
              <a:gd name="T75" fmla="*/ 4773 h 5122"/>
              <a:gd name="T76" fmla="*/ 8687 w 11099"/>
              <a:gd name="T77" fmla="*/ 4828 h 5122"/>
              <a:gd name="T78" fmla="*/ 8782 w 11099"/>
              <a:gd name="T79" fmla="*/ 4661 h 5122"/>
              <a:gd name="T80" fmla="*/ 9074 w 11099"/>
              <a:gd name="T81" fmla="*/ 4174 h 5122"/>
              <a:gd name="T82" fmla="*/ 9444 w 11099"/>
              <a:gd name="T83" fmla="*/ 3907 h 5122"/>
              <a:gd name="T84" fmla="*/ 9419 w 11099"/>
              <a:gd name="T85" fmla="*/ 3427 h 5122"/>
              <a:gd name="T86" fmla="*/ 9407 w 11099"/>
              <a:gd name="T87" fmla="*/ 3260 h 5122"/>
              <a:gd name="T88" fmla="*/ 9591 w 11099"/>
              <a:gd name="T89" fmla="*/ 2994 h 5122"/>
              <a:gd name="T90" fmla="*/ 9424 w 11099"/>
              <a:gd name="T91" fmla="*/ 2723 h 5122"/>
              <a:gd name="T92" fmla="*/ 9713 w 11099"/>
              <a:gd name="T93" fmla="*/ 2483 h 5122"/>
              <a:gd name="T94" fmla="*/ 9951 w 11099"/>
              <a:gd name="T95" fmla="*/ 2295 h 5122"/>
              <a:gd name="T96" fmla="*/ 10004 w 11099"/>
              <a:gd name="T97" fmla="*/ 2151 h 5122"/>
              <a:gd name="T98" fmla="*/ 10341 w 11099"/>
              <a:gd name="T99" fmla="*/ 1791 h 5122"/>
              <a:gd name="T100" fmla="*/ 10201 w 11099"/>
              <a:gd name="T101" fmla="*/ 1455 h 5122"/>
              <a:gd name="T102" fmla="*/ 10354 w 11099"/>
              <a:gd name="T103" fmla="*/ 1358 h 5122"/>
              <a:gd name="T104" fmla="*/ 10132 w 11099"/>
              <a:gd name="T105" fmla="*/ 914 h 5122"/>
              <a:gd name="T106" fmla="*/ 10239 w 11099"/>
              <a:gd name="T107" fmla="*/ 750 h 5122"/>
              <a:gd name="T108" fmla="*/ 10390 w 11099"/>
              <a:gd name="T109" fmla="*/ 788 h 5122"/>
              <a:gd name="T110" fmla="*/ 10616 w 11099"/>
              <a:gd name="T111" fmla="*/ 709 h 5122"/>
              <a:gd name="T112" fmla="*/ 10989 w 11099"/>
              <a:gd name="T113" fmla="*/ 429 h 5122"/>
              <a:gd name="T114" fmla="*/ 11099 w 11099"/>
              <a:gd name="T115" fmla="*/ 170 h 5122"/>
              <a:gd name="T116" fmla="*/ 10962 w 11099"/>
              <a:gd name="T117" fmla="*/ 0 h 5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99" h="5122">
                <a:moveTo>
                  <a:pt x="0" y="1567"/>
                </a:moveTo>
                <a:lnTo>
                  <a:pt x="20" y="1725"/>
                </a:lnTo>
                <a:lnTo>
                  <a:pt x="393" y="1727"/>
                </a:lnTo>
                <a:lnTo>
                  <a:pt x="391" y="1852"/>
                </a:lnTo>
                <a:cubicBezTo>
                  <a:pt x="429" y="1852"/>
                  <a:pt x="567" y="1855"/>
                  <a:pt x="567" y="1896"/>
                </a:cubicBezTo>
                <a:cubicBezTo>
                  <a:pt x="567" y="1981"/>
                  <a:pt x="553" y="2068"/>
                  <a:pt x="546" y="2151"/>
                </a:cubicBezTo>
                <a:cubicBezTo>
                  <a:pt x="544" y="2173"/>
                  <a:pt x="538" y="2267"/>
                  <a:pt x="558" y="2269"/>
                </a:cubicBezTo>
                <a:cubicBezTo>
                  <a:pt x="577" y="2272"/>
                  <a:pt x="650" y="2282"/>
                  <a:pt x="652" y="2262"/>
                </a:cubicBezTo>
                <a:cubicBezTo>
                  <a:pt x="652" y="2259"/>
                  <a:pt x="694" y="2164"/>
                  <a:pt x="670" y="2150"/>
                </a:cubicBezTo>
                <a:cubicBezTo>
                  <a:pt x="656" y="2141"/>
                  <a:pt x="711" y="2163"/>
                  <a:pt x="715" y="2132"/>
                </a:cubicBezTo>
                <a:cubicBezTo>
                  <a:pt x="717" y="2113"/>
                  <a:pt x="757" y="2045"/>
                  <a:pt x="768" y="2045"/>
                </a:cubicBezTo>
                <a:cubicBezTo>
                  <a:pt x="918" y="2045"/>
                  <a:pt x="808" y="2028"/>
                  <a:pt x="826" y="2174"/>
                </a:cubicBezTo>
                <a:cubicBezTo>
                  <a:pt x="827" y="2184"/>
                  <a:pt x="862" y="2254"/>
                  <a:pt x="888" y="2245"/>
                </a:cubicBezTo>
                <a:cubicBezTo>
                  <a:pt x="987" y="2209"/>
                  <a:pt x="968" y="2182"/>
                  <a:pt x="956" y="2293"/>
                </a:cubicBezTo>
                <a:cubicBezTo>
                  <a:pt x="967" y="2295"/>
                  <a:pt x="1075" y="2298"/>
                  <a:pt x="1075" y="2286"/>
                </a:cubicBezTo>
                <a:cubicBezTo>
                  <a:pt x="1075" y="2148"/>
                  <a:pt x="1030" y="2165"/>
                  <a:pt x="1120" y="2180"/>
                </a:cubicBezTo>
                <a:cubicBezTo>
                  <a:pt x="1158" y="2186"/>
                  <a:pt x="1145" y="2062"/>
                  <a:pt x="1193" y="2141"/>
                </a:cubicBezTo>
                <a:cubicBezTo>
                  <a:pt x="1210" y="2167"/>
                  <a:pt x="1226" y="2173"/>
                  <a:pt x="1226" y="2129"/>
                </a:cubicBezTo>
                <a:cubicBezTo>
                  <a:pt x="1226" y="1979"/>
                  <a:pt x="1284" y="2098"/>
                  <a:pt x="1284" y="1973"/>
                </a:cubicBezTo>
                <a:cubicBezTo>
                  <a:pt x="1284" y="1899"/>
                  <a:pt x="1283" y="1914"/>
                  <a:pt x="1354" y="1971"/>
                </a:cubicBezTo>
                <a:cubicBezTo>
                  <a:pt x="1402" y="2010"/>
                  <a:pt x="1359" y="2043"/>
                  <a:pt x="1316" y="2045"/>
                </a:cubicBezTo>
                <a:cubicBezTo>
                  <a:pt x="1239" y="2047"/>
                  <a:pt x="1317" y="2197"/>
                  <a:pt x="1242" y="2201"/>
                </a:cubicBezTo>
                <a:cubicBezTo>
                  <a:pt x="1209" y="2202"/>
                  <a:pt x="1239" y="2362"/>
                  <a:pt x="1191" y="2374"/>
                </a:cubicBezTo>
                <a:cubicBezTo>
                  <a:pt x="1130" y="2388"/>
                  <a:pt x="1241" y="2431"/>
                  <a:pt x="1104" y="2431"/>
                </a:cubicBezTo>
                <a:cubicBezTo>
                  <a:pt x="1084" y="2431"/>
                  <a:pt x="1133" y="2453"/>
                  <a:pt x="1133" y="2516"/>
                </a:cubicBezTo>
                <a:cubicBezTo>
                  <a:pt x="1133" y="2579"/>
                  <a:pt x="1159" y="2537"/>
                  <a:pt x="1231" y="2521"/>
                </a:cubicBezTo>
                <a:cubicBezTo>
                  <a:pt x="1295" y="2507"/>
                  <a:pt x="1175" y="2483"/>
                  <a:pt x="1343" y="2444"/>
                </a:cubicBezTo>
                <a:cubicBezTo>
                  <a:pt x="1412" y="2428"/>
                  <a:pt x="1402" y="2482"/>
                  <a:pt x="1380" y="2486"/>
                </a:cubicBezTo>
                <a:cubicBezTo>
                  <a:pt x="1348" y="2492"/>
                  <a:pt x="1497" y="2591"/>
                  <a:pt x="1372" y="2600"/>
                </a:cubicBezTo>
                <a:cubicBezTo>
                  <a:pt x="1360" y="2601"/>
                  <a:pt x="1386" y="2664"/>
                  <a:pt x="1424" y="2664"/>
                </a:cubicBezTo>
                <a:cubicBezTo>
                  <a:pt x="1474" y="2664"/>
                  <a:pt x="1529" y="2722"/>
                  <a:pt x="1570" y="2750"/>
                </a:cubicBezTo>
                <a:cubicBezTo>
                  <a:pt x="1575" y="2754"/>
                  <a:pt x="1575" y="2862"/>
                  <a:pt x="1538" y="2888"/>
                </a:cubicBezTo>
                <a:cubicBezTo>
                  <a:pt x="1533" y="2892"/>
                  <a:pt x="1532" y="2899"/>
                  <a:pt x="1528" y="2907"/>
                </a:cubicBezTo>
                <a:lnTo>
                  <a:pt x="1618" y="3048"/>
                </a:lnTo>
                <a:lnTo>
                  <a:pt x="1663" y="2907"/>
                </a:lnTo>
                <a:lnTo>
                  <a:pt x="1745" y="2947"/>
                </a:lnTo>
                <a:lnTo>
                  <a:pt x="1768" y="3053"/>
                </a:lnTo>
                <a:lnTo>
                  <a:pt x="1948" y="3119"/>
                </a:lnTo>
                <a:lnTo>
                  <a:pt x="1946" y="3079"/>
                </a:lnTo>
                <a:lnTo>
                  <a:pt x="2075" y="3130"/>
                </a:lnTo>
                <a:lnTo>
                  <a:pt x="2141" y="3212"/>
                </a:lnTo>
                <a:lnTo>
                  <a:pt x="2224" y="3127"/>
                </a:lnTo>
                <a:lnTo>
                  <a:pt x="2266" y="3193"/>
                </a:lnTo>
                <a:lnTo>
                  <a:pt x="2306" y="3018"/>
                </a:lnTo>
                <a:lnTo>
                  <a:pt x="2470" y="3032"/>
                </a:lnTo>
                <a:lnTo>
                  <a:pt x="2462" y="3153"/>
                </a:lnTo>
                <a:lnTo>
                  <a:pt x="2610" y="3145"/>
                </a:lnTo>
                <a:lnTo>
                  <a:pt x="2639" y="3082"/>
                </a:lnTo>
                <a:lnTo>
                  <a:pt x="2620" y="3016"/>
                </a:lnTo>
                <a:lnTo>
                  <a:pt x="2687" y="3005"/>
                </a:lnTo>
                <a:lnTo>
                  <a:pt x="2737" y="2928"/>
                </a:lnTo>
                <a:lnTo>
                  <a:pt x="2589" y="2846"/>
                </a:lnTo>
                <a:lnTo>
                  <a:pt x="2591" y="2801"/>
                </a:lnTo>
                <a:lnTo>
                  <a:pt x="2694" y="2680"/>
                </a:lnTo>
                <a:lnTo>
                  <a:pt x="2790" y="2696"/>
                </a:lnTo>
                <a:lnTo>
                  <a:pt x="2840" y="2669"/>
                </a:lnTo>
                <a:lnTo>
                  <a:pt x="2991" y="2706"/>
                </a:lnTo>
                <a:lnTo>
                  <a:pt x="3023" y="2881"/>
                </a:lnTo>
                <a:cubicBezTo>
                  <a:pt x="3082" y="2935"/>
                  <a:pt x="3020" y="2896"/>
                  <a:pt x="3064" y="2981"/>
                </a:cubicBezTo>
                <a:cubicBezTo>
                  <a:pt x="3081" y="3012"/>
                  <a:pt x="2983" y="3013"/>
                  <a:pt x="3143" y="3106"/>
                </a:cubicBezTo>
                <a:cubicBezTo>
                  <a:pt x="3196" y="3137"/>
                  <a:pt x="3208" y="3030"/>
                  <a:pt x="3253" y="3110"/>
                </a:cubicBezTo>
                <a:cubicBezTo>
                  <a:pt x="3277" y="3151"/>
                  <a:pt x="3247" y="3246"/>
                  <a:pt x="3280" y="3301"/>
                </a:cubicBezTo>
                <a:cubicBezTo>
                  <a:pt x="3294" y="3323"/>
                  <a:pt x="3298" y="3462"/>
                  <a:pt x="3207" y="3339"/>
                </a:cubicBezTo>
                <a:cubicBezTo>
                  <a:pt x="3207" y="3339"/>
                  <a:pt x="3147" y="3280"/>
                  <a:pt x="3145" y="3278"/>
                </a:cubicBezTo>
                <a:cubicBezTo>
                  <a:pt x="3141" y="3280"/>
                  <a:pt x="3100" y="3327"/>
                  <a:pt x="3097" y="3328"/>
                </a:cubicBezTo>
                <a:cubicBezTo>
                  <a:pt x="3096" y="3332"/>
                  <a:pt x="3212" y="3428"/>
                  <a:pt x="3202" y="3434"/>
                </a:cubicBezTo>
                <a:cubicBezTo>
                  <a:pt x="3172" y="3457"/>
                  <a:pt x="3140" y="3556"/>
                  <a:pt x="3072" y="3615"/>
                </a:cubicBezTo>
                <a:cubicBezTo>
                  <a:pt x="3070" y="3616"/>
                  <a:pt x="3087" y="3717"/>
                  <a:pt x="3098" y="3709"/>
                </a:cubicBezTo>
                <a:cubicBezTo>
                  <a:pt x="3167" y="3664"/>
                  <a:pt x="3130" y="3689"/>
                  <a:pt x="3179" y="3778"/>
                </a:cubicBezTo>
                <a:cubicBezTo>
                  <a:pt x="3240" y="3888"/>
                  <a:pt x="3250" y="3858"/>
                  <a:pt x="3250" y="3989"/>
                </a:cubicBezTo>
                <a:cubicBezTo>
                  <a:pt x="3307" y="4033"/>
                  <a:pt x="3352" y="4151"/>
                  <a:pt x="3428" y="4151"/>
                </a:cubicBezTo>
                <a:cubicBezTo>
                  <a:pt x="3499" y="4151"/>
                  <a:pt x="3572" y="4153"/>
                  <a:pt x="3644" y="4153"/>
                </a:cubicBezTo>
                <a:cubicBezTo>
                  <a:pt x="3667" y="4211"/>
                  <a:pt x="3593" y="4368"/>
                  <a:pt x="3576" y="4429"/>
                </a:cubicBezTo>
                <a:cubicBezTo>
                  <a:pt x="3577" y="4430"/>
                  <a:pt x="3738" y="4424"/>
                  <a:pt x="3785" y="4471"/>
                </a:cubicBezTo>
                <a:cubicBezTo>
                  <a:pt x="3787" y="4472"/>
                  <a:pt x="3888" y="4510"/>
                  <a:pt x="3919" y="4533"/>
                </a:cubicBezTo>
                <a:cubicBezTo>
                  <a:pt x="4055" y="4635"/>
                  <a:pt x="4162" y="4619"/>
                  <a:pt x="4322" y="4629"/>
                </a:cubicBezTo>
                <a:cubicBezTo>
                  <a:pt x="4355" y="4632"/>
                  <a:pt x="4290" y="4762"/>
                  <a:pt x="4365" y="4762"/>
                </a:cubicBezTo>
                <a:cubicBezTo>
                  <a:pt x="4426" y="4762"/>
                  <a:pt x="4358" y="4836"/>
                  <a:pt x="4346" y="4871"/>
                </a:cubicBezTo>
                <a:cubicBezTo>
                  <a:pt x="4321" y="4949"/>
                  <a:pt x="4457" y="4984"/>
                  <a:pt x="4457" y="4979"/>
                </a:cubicBezTo>
                <a:cubicBezTo>
                  <a:pt x="4462" y="4900"/>
                  <a:pt x="4461" y="4941"/>
                  <a:pt x="4523" y="4901"/>
                </a:cubicBezTo>
                <a:cubicBezTo>
                  <a:pt x="4533" y="4895"/>
                  <a:pt x="4587" y="4883"/>
                  <a:pt x="4599" y="4867"/>
                </a:cubicBezTo>
                <a:cubicBezTo>
                  <a:pt x="4603" y="4862"/>
                  <a:pt x="4603" y="4862"/>
                  <a:pt x="4607" y="4863"/>
                </a:cubicBezTo>
                <a:lnTo>
                  <a:pt x="4822" y="4376"/>
                </a:lnTo>
                <a:lnTo>
                  <a:pt x="5176" y="4198"/>
                </a:lnTo>
                <a:lnTo>
                  <a:pt x="5507" y="4307"/>
                </a:lnTo>
                <a:lnTo>
                  <a:pt x="5560" y="4378"/>
                </a:lnTo>
                <a:lnTo>
                  <a:pt x="5774" y="4283"/>
                </a:lnTo>
                <a:lnTo>
                  <a:pt x="5851" y="4228"/>
                </a:lnTo>
                <a:lnTo>
                  <a:pt x="6049" y="4460"/>
                </a:lnTo>
                <a:lnTo>
                  <a:pt x="6190" y="4561"/>
                </a:lnTo>
                <a:lnTo>
                  <a:pt x="6229" y="4519"/>
                </a:lnTo>
                <a:lnTo>
                  <a:pt x="6198" y="4429"/>
                </a:lnTo>
                <a:lnTo>
                  <a:pt x="6187" y="4265"/>
                </a:lnTo>
                <a:lnTo>
                  <a:pt x="6253" y="4228"/>
                </a:lnTo>
                <a:lnTo>
                  <a:pt x="6288" y="4159"/>
                </a:lnTo>
                <a:lnTo>
                  <a:pt x="6518" y="4143"/>
                </a:lnTo>
                <a:lnTo>
                  <a:pt x="6703" y="4280"/>
                </a:lnTo>
                <a:lnTo>
                  <a:pt x="6748" y="4177"/>
                </a:lnTo>
                <a:lnTo>
                  <a:pt x="7065" y="4193"/>
                </a:lnTo>
                <a:lnTo>
                  <a:pt x="7208" y="4251"/>
                </a:lnTo>
                <a:lnTo>
                  <a:pt x="7391" y="4479"/>
                </a:lnTo>
                <a:lnTo>
                  <a:pt x="7338" y="4579"/>
                </a:lnTo>
                <a:lnTo>
                  <a:pt x="7552" y="4778"/>
                </a:lnTo>
                <a:lnTo>
                  <a:pt x="7703" y="5045"/>
                </a:lnTo>
                <a:lnTo>
                  <a:pt x="7698" y="5093"/>
                </a:lnTo>
                <a:lnTo>
                  <a:pt x="7809" y="5101"/>
                </a:lnTo>
                <a:lnTo>
                  <a:pt x="7907" y="5042"/>
                </a:lnTo>
                <a:lnTo>
                  <a:pt x="7891" y="4958"/>
                </a:lnTo>
                <a:lnTo>
                  <a:pt x="7989" y="4860"/>
                </a:lnTo>
                <a:lnTo>
                  <a:pt x="7933" y="4714"/>
                </a:lnTo>
                <a:cubicBezTo>
                  <a:pt x="8097" y="4811"/>
                  <a:pt x="8012" y="4764"/>
                  <a:pt x="8088" y="4918"/>
                </a:cubicBezTo>
                <a:cubicBezTo>
                  <a:pt x="8106" y="4955"/>
                  <a:pt x="8195" y="5110"/>
                  <a:pt x="8230" y="5122"/>
                </a:cubicBezTo>
                <a:lnTo>
                  <a:pt x="8481" y="4786"/>
                </a:lnTo>
                <a:lnTo>
                  <a:pt x="8529" y="4773"/>
                </a:lnTo>
                <a:lnTo>
                  <a:pt x="8616" y="4810"/>
                </a:lnTo>
                <a:lnTo>
                  <a:pt x="8619" y="4873"/>
                </a:lnTo>
                <a:lnTo>
                  <a:pt x="8687" y="4828"/>
                </a:lnTo>
                <a:lnTo>
                  <a:pt x="8769" y="4831"/>
                </a:lnTo>
                <a:cubicBezTo>
                  <a:pt x="8771" y="4793"/>
                  <a:pt x="8715" y="4794"/>
                  <a:pt x="8762" y="4749"/>
                </a:cubicBezTo>
                <a:cubicBezTo>
                  <a:pt x="8782" y="4730"/>
                  <a:pt x="8734" y="4676"/>
                  <a:pt x="8782" y="4661"/>
                </a:cubicBezTo>
                <a:cubicBezTo>
                  <a:pt x="8837" y="4643"/>
                  <a:pt x="8803" y="4575"/>
                  <a:pt x="8837" y="4520"/>
                </a:cubicBezTo>
                <a:cubicBezTo>
                  <a:pt x="8848" y="4501"/>
                  <a:pt x="8855" y="4438"/>
                  <a:pt x="8912" y="4404"/>
                </a:cubicBezTo>
                <a:cubicBezTo>
                  <a:pt x="8944" y="4385"/>
                  <a:pt x="9071" y="4176"/>
                  <a:pt x="9074" y="4174"/>
                </a:cubicBezTo>
                <a:cubicBezTo>
                  <a:pt x="9075" y="4173"/>
                  <a:pt x="9103" y="4117"/>
                  <a:pt x="9105" y="4111"/>
                </a:cubicBezTo>
                <a:cubicBezTo>
                  <a:pt x="9134" y="4092"/>
                  <a:pt x="9273" y="4053"/>
                  <a:pt x="9311" y="4053"/>
                </a:cubicBezTo>
                <a:cubicBezTo>
                  <a:pt x="9336" y="4053"/>
                  <a:pt x="9402" y="3904"/>
                  <a:pt x="9444" y="3907"/>
                </a:cubicBezTo>
                <a:cubicBezTo>
                  <a:pt x="9444" y="3868"/>
                  <a:pt x="9423" y="3813"/>
                  <a:pt x="9423" y="3730"/>
                </a:cubicBezTo>
                <a:cubicBezTo>
                  <a:pt x="9423" y="3622"/>
                  <a:pt x="9489" y="3621"/>
                  <a:pt x="9431" y="3552"/>
                </a:cubicBezTo>
                <a:cubicBezTo>
                  <a:pt x="9396" y="3510"/>
                  <a:pt x="9562" y="3483"/>
                  <a:pt x="9419" y="3427"/>
                </a:cubicBezTo>
                <a:lnTo>
                  <a:pt x="9412" y="3426"/>
                </a:lnTo>
                <a:cubicBezTo>
                  <a:pt x="9408" y="3414"/>
                  <a:pt x="9424" y="3382"/>
                  <a:pt x="9424" y="3350"/>
                </a:cubicBezTo>
                <a:cubicBezTo>
                  <a:pt x="9424" y="3275"/>
                  <a:pt x="9395" y="3311"/>
                  <a:pt x="9407" y="3260"/>
                </a:cubicBezTo>
                <a:cubicBezTo>
                  <a:pt x="9418" y="3214"/>
                  <a:pt x="9298" y="3221"/>
                  <a:pt x="9416" y="3156"/>
                </a:cubicBezTo>
                <a:cubicBezTo>
                  <a:pt x="9550" y="3083"/>
                  <a:pt x="9509" y="3197"/>
                  <a:pt x="9579" y="3147"/>
                </a:cubicBezTo>
                <a:cubicBezTo>
                  <a:pt x="9600" y="3132"/>
                  <a:pt x="9617" y="3029"/>
                  <a:pt x="9591" y="2994"/>
                </a:cubicBezTo>
                <a:cubicBezTo>
                  <a:pt x="9534" y="2919"/>
                  <a:pt x="9517" y="2951"/>
                  <a:pt x="9442" y="2919"/>
                </a:cubicBezTo>
                <a:cubicBezTo>
                  <a:pt x="9402" y="2902"/>
                  <a:pt x="9407" y="2895"/>
                  <a:pt x="9400" y="2856"/>
                </a:cubicBezTo>
                <a:cubicBezTo>
                  <a:pt x="9392" y="2812"/>
                  <a:pt x="9382" y="2751"/>
                  <a:pt x="9424" y="2723"/>
                </a:cubicBezTo>
                <a:cubicBezTo>
                  <a:pt x="9465" y="2694"/>
                  <a:pt x="9491" y="2718"/>
                  <a:pt x="9543" y="2711"/>
                </a:cubicBezTo>
                <a:cubicBezTo>
                  <a:pt x="9543" y="2711"/>
                  <a:pt x="9549" y="2711"/>
                  <a:pt x="9550" y="2711"/>
                </a:cubicBezTo>
                <a:lnTo>
                  <a:pt x="9713" y="2483"/>
                </a:lnTo>
                <a:lnTo>
                  <a:pt x="9874" y="2499"/>
                </a:lnTo>
                <a:lnTo>
                  <a:pt x="9956" y="2356"/>
                </a:lnTo>
                <a:lnTo>
                  <a:pt x="9951" y="2295"/>
                </a:lnTo>
                <a:lnTo>
                  <a:pt x="10006" y="2295"/>
                </a:lnTo>
                <a:cubicBezTo>
                  <a:pt x="10025" y="2288"/>
                  <a:pt x="10022" y="2190"/>
                  <a:pt x="10011" y="2167"/>
                </a:cubicBezTo>
                <a:cubicBezTo>
                  <a:pt x="10010" y="2165"/>
                  <a:pt x="10004" y="2151"/>
                  <a:pt x="10004" y="2151"/>
                </a:cubicBezTo>
                <a:lnTo>
                  <a:pt x="10211" y="1987"/>
                </a:lnTo>
                <a:lnTo>
                  <a:pt x="10287" y="2000"/>
                </a:lnTo>
                <a:lnTo>
                  <a:pt x="10341" y="1791"/>
                </a:lnTo>
                <a:lnTo>
                  <a:pt x="10272" y="1661"/>
                </a:lnTo>
                <a:lnTo>
                  <a:pt x="10264" y="1565"/>
                </a:lnTo>
                <a:lnTo>
                  <a:pt x="10201" y="1455"/>
                </a:lnTo>
                <a:lnTo>
                  <a:pt x="10222" y="1400"/>
                </a:lnTo>
                <a:lnTo>
                  <a:pt x="10285" y="1415"/>
                </a:lnTo>
                <a:lnTo>
                  <a:pt x="10354" y="1358"/>
                </a:lnTo>
                <a:lnTo>
                  <a:pt x="10354" y="1214"/>
                </a:lnTo>
                <a:lnTo>
                  <a:pt x="10423" y="1046"/>
                </a:lnTo>
                <a:lnTo>
                  <a:pt x="10132" y="914"/>
                </a:lnTo>
                <a:lnTo>
                  <a:pt x="10120" y="829"/>
                </a:lnTo>
                <a:lnTo>
                  <a:pt x="10215" y="829"/>
                </a:lnTo>
                <a:lnTo>
                  <a:pt x="10239" y="750"/>
                </a:lnTo>
                <a:lnTo>
                  <a:pt x="10198" y="698"/>
                </a:lnTo>
                <a:lnTo>
                  <a:pt x="10313" y="697"/>
                </a:lnTo>
                <a:lnTo>
                  <a:pt x="10390" y="788"/>
                </a:lnTo>
                <a:lnTo>
                  <a:pt x="10489" y="669"/>
                </a:lnTo>
                <a:lnTo>
                  <a:pt x="10529" y="711"/>
                </a:lnTo>
                <a:lnTo>
                  <a:pt x="10616" y="709"/>
                </a:lnTo>
                <a:lnTo>
                  <a:pt x="10699" y="624"/>
                </a:lnTo>
                <a:lnTo>
                  <a:pt x="10775" y="673"/>
                </a:lnTo>
                <a:lnTo>
                  <a:pt x="10989" y="429"/>
                </a:lnTo>
                <a:lnTo>
                  <a:pt x="10956" y="288"/>
                </a:lnTo>
                <a:lnTo>
                  <a:pt x="11084" y="280"/>
                </a:lnTo>
                <a:lnTo>
                  <a:pt x="11099" y="170"/>
                </a:lnTo>
                <a:lnTo>
                  <a:pt x="11069" y="74"/>
                </a:lnTo>
                <a:lnTo>
                  <a:pt x="10960" y="68"/>
                </a:lnTo>
                <a:lnTo>
                  <a:pt x="10962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3" name="Freeform 282"/>
          <p:cNvSpPr>
            <a:spLocks/>
          </p:cNvSpPr>
          <p:nvPr/>
        </p:nvSpPr>
        <p:spPr bwMode="auto">
          <a:xfrm>
            <a:off x="5023254" y="1429946"/>
            <a:ext cx="138113" cy="184547"/>
          </a:xfrm>
          <a:custGeom>
            <a:avLst/>
            <a:gdLst>
              <a:gd name="T0" fmla="*/ 1732 w 2026"/>
              <a:gd name="T1" fmla="*/ 2755 h 2917"/>
              <a:gd name="T2" fmla="*/ 1631 w 2026"/>
              <a:gd name="T3" fmla="*/ 2776 h 2917"/>
              <a:gd name="T4" fmla="*/ 1493 w 2026"/>
              <a:gd name="T5" fmla="*/ 2908 h 2917"/>
              <a:gd name="T6" fmla="*/ 1340 w 2026"/>
              <a:gd name="T7" fmla="*/ 2844 h 2917"/>
              <a:gd name="T8" fmla="*/ 1292 w 2026"/>
              <a:gd name="T9" fmla="*/ 2803 h 2917"/>
              <a:gd name="T10" fmla="*/ 1310 w 2026"/>
              <a:gd name="T11" fmla="*/ 2643 h 2917"/>
              <a:gd name="T12" fmla="*/ 1359 w 2026"/>
              <a:gd name="T13" fmla="*/ 2662 h 2917"/>
              <a:gd name="T14" fmla="*/ 1403 w 2026"/>
              <a:gd name="T15" fmla="*/ 2556 h 2917"/>
              <a:gd name="T16" fmla="*/ 1395 w 2026"/>
              <a:gd name="T17" fmla="*/ 2371 h 2917"/>
              <a:gd name="T18" fmla="*/ 1792 w 2026"/>
              <a:gd name="T19" fmla="*/ 2339 h 2917"/>
              <a:gd name="T20" fmla="*/ 1699 w 2026"/>
              <a:gd name="T21" fmla="*/ 2199 h 2917"/>
              <a:gd name="T22" fmla="*/ 1699 w 2026"/>
              <a:gd name="T23" fmla="*/ 2016 h 2917"/>
              <a:gd name="T24" fmla="*/ 1696 w 2026"/>
              <a:gd name="T25" fmla="*/ 1680 h 2917"/>
              <a:gd name="T26" fmla="*/ 1506 w 2026"/>
              <a:gd name="T27" fmla="*/ 1585 h 2917"/>
              <a:gd name="T28" fmla="*/ 1361 w 2026"/>
              <a:gd name="T29" fmla="*/ 1596 h 2917"/>
              <a:gd name="T30" fmla="*/ 1046 w 2026"/>
              <a:gd name="T31" fmla="*/ 1405 h 2917"/>
              <a:gd name="T32" fmla="*/ 1056 w 2026"/>
              <a:gd name="T33" fmla="*/ 1167 h 2917"/>
              <a:gd name="T34" fmla="*/ 638 w 2026"/>
              <a:gd name="T35" fmla="*/ 865 h 2917"/>
              <a:gd name="T36" fmla="*/ 620 w 2026"/>
              <a:gd name="T37" fmla="*/ 738 h 2917"/>
              <a:gd name="T38" fmla="*/ 419 w 2026"/>
              <a:gd name="T39" fmla="*/ 786 h 2917"/>
              <a:gd name="T40" fmla="*/ 313 w 2026"/>
              <a:gd name="T41" fmla="*/ 740 h 2917"/>
              <a:gd name="T42" fmla="*/ 218 w 2026"/>
              <a:gd name="T43" fmla="*/ 656 h 2917"/>
              <a:gd name="T44" fmla="*/ 199 w 2026"/>
              <a:gd name="T45" fmla="*/ 432 h 2917"/>
              <a:gd name="T46" fmla="*/ 78 w 2026"/>
              <a:gd name="T47" fmla="*/ 337 h 2917"/>
              <a:gd name="T48" fmla="*/ 30 w 2026"/>
              <a:gd name="T49" fmla="*/ 212 h 2917"/>
              <a:gd name="T50" fmla="*/ 95 w 2026"/>
              <a:gd name="T51" fmla="*/ 50 h 2917"/>
              <a:gd name="T52" fmla="*/ 0 w 2026"/>
              <a:gd name="T53" fmla="*/ 39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26" h="2917">
                <a:moveTo>
                  <a:pt x="1732" y="2755"/>
                </a:moveTo>
                <a:cubicBezTo>
                  <a:pt x="1719" y="2735"/>
                  <a:pt x="1626" y="2675"/>
                  <a:pt x="1631" y="2776"/>
                </a:cubicBezTo>
                <a:cubicBezTo>
                  <a:pt x="1631" y="2782"/>
                  <a:pt x="1490" y="2872"/>
                  <a:pt x="1493" y="2908"/>
                </a:cubicBezTo>
                <a:cubicBezTo>
                  <a:pt x="1481" y="2909"/>
                  <a:pt x="1450" y="2812"/>
                  <a:pt x="1340" y="2844"/>
                </a:cubicBezTo>
                <a:cubicBezTo>
                  <a:pt x="1282" y="2861"/>
                  <a:pt x="1284" y="2917"/>
                  <a:pt x="1292" y="2803"/>
                </a:cubicBezTo>
                <a:cubicBezTo>
                  <a:pt x="1296" y="2745"/>
                  <a:pt x="1310" y="2729"/>
                  <a:pt x="1310" y="2643"/>
                </a:cubicBezTo>
                <a:cubicBezTo>
                  <a:pt x="1310" y="2607"/>
                  <a:pt x="1327" y="2662"/>
                  <a:pt x="1359" y="2662"/>
                </a:cubicBezTo>
                <a:cubicBezTo>
                  <a:pt x="1461" y="2662"/>
                  <a:pt x="1440" y="2682"/>
                  <a:pt x="1403" y="2556"/>
                </a:cubicBezTo>
                <a:cubicBezTo>
                  <a:pt x="1392" y="2518"/>
                  <a:pt x="1395" y="2418"/>
                  <a:pt x="1395" y="2371"/>
                </a:cubicBezTo>
                <a:lnTo>
                  <a:pt x="1792" y="2339"/>
                </a:lnTo>
                <a:lnTo>
                  <a:pt x="1699" y="2199"/>
                </a:lnTo>
                <a:lnTo>
                  <a:pt x="1699" y="2016"/>
                </a:lnTo>
                <a:cubicBezTo>
                  <a:pt x="1755" y="1914"/>
                  <a:pt x="2026" y="1755"/>
                  <a:pt x="1696" y="1680"/>
                </a:cubicBezTo>
                <a:cubicBezTo>
                  <a:pt x="1607" y="1659"/>
                  <a:pt x="1574" y="1645"/>
                  <a:pt x="1506" y="1585"/>
                </a:cubicBezTo>
                <a:cubicBezTo>
                  <a:pt x="1485" y="1566"/>
                  <a:pt x="1391" y="1597"/>
                  <a:pt x="1361" y="1596"/>
                </a:cubicBezTo>
                <a:lnTo>
                  <a:pt x="1046" y="1405"/>
                </a:lnTo>
                <a:lnTo>
                  <a:pt x="1056" y="1167"/>
                </a:lnTo>
                <a:lnTo>
                  <a:pt x="638" y="865"/>
                </a:lnTo>
                <a:lnTo>
                  <a:pt x="620" y="738"/>
                </a:lnTo>
                <a:lnTo>
                  <a:pt x="419" y="786"/>
                </a:lnTo>
                <a:cubicBezTo>
                  <a:pt x="395" y="752"/>
                  <a:pt x="352" y="723"/>
                  <a:pt x="313" y="740"/>
                </a:cubicBezTo>
                <a:cubicBezTo>
                  <a:pt x="298" y="747"/>
                  <a:pt x="200" y="688"/>
                  <a:pt x="218" y="656"/>
                </a:cubicBezTo>
                <a:cubicBezTo>
                  <a:pt x="296" y="514"/>
                  <a:pt x="120" y="500"/>
                  <a:pt x="199" y="432"/>
                </a:cubicBezTo>
                <a:cubicBezTo>
                  <a:pt x="243" y="395"/>
                  <a:pt x="120" y="391"/>
                  <a:pt x="78" y="337"/>
                </a:cubicBezTo>
                <a:cubicBezTo>
                  <a:pt x="34" y="282"/>
                  <a:pt x="42" y="292"/>
                  <a:pt x="30" y="212"/>
                </a:cubicBezTo>
                <a:cubicBezTo>
                  <a:pt x="20" y="145"/>
                  <a:pt x="121" y="75"/>
                  <a:pt x="95" y="50"/>
                </a:cubicBezTo>
                <a:cubicBezTo>
                  <a:pt x="45" y="0"/>
                  <a:pt x="87" y="3"/>
                  <a:pt x="0" y="3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4" name="Freeform 283"/>
          <p:cNvSpPr>
            <a:spLocks/>
          </p:cNvSpPr>
          <p:nvPr/>
        </p:nvSpPr>
        <p:spPr bwMode="auto">
          <a:xfrm>
            <a:off x="6456764" y="2337199"/>
            <a:ext cx="828675" cy="278606"/>
          </a:xfrm>
          <a:custGeom>
            <a:avLst/>
            <a:gdLst>
              <a:gd name="T0" fmla="*/ 305 w 12170"/>
              <a:gd name="T1" fmla="*/ 4207 h 4408"/>
              <a:gd name="T2" fmla="*/ 521 w 12170"/>
              <a:gd name="T3" fmla="*/ 4078 h 4408"/>
              <a:gd name="T4" fmla="*/ 749 w 12170"/>
              <a:gd name="T5" fmla="*/ 4058 h 4408"/>
              <a:gd name="T6" fmla="*/ 950 w 12170"/>
              <a:gd name="T7" fmla="*/ 4200 h 4408"/>
              <a:gd name="T8" fmla="*/ 1282 w 12170"/>
              <a:gd name="T9" fmla="*/ 4276 h 4408"/>
              <a:gd name="T10" fmla="*/ 1433 w 12170"/>
              <a:gd name="T11" fmla="*/ 4366 h 4408"/>
              <a:gd name="T12" fmla="*/ 1859 w 12170"/>
              <a:gd name="T13" fmla="*/ 4319 h 4408"/>
              <a:gd name="T14" fmla="*/ 1950 w 12170"/>
              <a:gd name="T15" fmla="*/ 3965 h 4408"/>
              <a:gd name="T16" fmla="*/ 2309 w 12170"/>
              <a:gd name="T17" fmla="*/ 3692 h 4408"/>
              <a:gd name="T18" fmla="*/ 2714 w 12170"/>
              <a:gd name="T19" fmla="*/ 3898 h 4408"/>
              <a:gd name="T20" fmla="*/ 3474 w 12170"/>
              <a:gd name="T21" fmla="*/ 3904 h 4408"/>
              <a:gd name="T22" fmla="*/ 4091 w 12170"/>
              <a:gd name="T23" fmla="*/ 3359 h 4408"/>
              <a:gd name="T24" fmla="*/ 4874 w 12170"/>
              <a:gd name="T25" fmla="*/ 3216 h 4408"/>
              <a:gd name="T26" fmla="*/ 4995 w 12170"/>
              <a:gd name="T27" fmla="*/ 3010 h 4408"/>
              <a:gd name="T28" fmla="*/ 5367 w 12170"/>
              <a:gd name="T29" fmla="*/ 2955 h 4408"/>
              <a:gd name="T30" fmla="*/ 5490 w 12170"/>
              <a:gd name="T31" fmla="*/ 3148 h 4408"/>
              <a:gd name="T32" fmla="*/ 5689 w 12170"/>
              <a:gd name="T33" fmla="*/ 3036 h 4408"/>
              <a:gd name="T34" fmla="*/ 6001 w 12170"/>
              <a:gd name="T35" fmla="*/ 2753 h 4408"/>
              <a:gd name="T36" fmla="*/ 6123 w 12170"/>
              <a:gd name="T37" fmla="*/ 2843 h 4408"/>
              <a:gd name="T38" fmla="*/ 6300 w 12170"/>
              <a:gd name="T39" fmla="*/ 2995 h 4408"/>
              <a:gd name="T40" fmla="*/ 6893 w 12170"/>
              <a:gd name="T41" fmla="*/ 3010 h 4408"/>
              <a:gd name="T42" fmla="*/ 7075 w 12170"/>
              <a:gd name="T43" fmla="*/ 2671 h 4408"/>
              <a:gd name="T44" fmla="*/ 7337 w 12170"/>
              <a:gd name="T45" fmla="*/ 2723 h 4408"/>
              <a:gd name="T46" fmla="*/ 7509 w 12170"/>
              <a:gd name="T47" fmla="*/ 2465 h 4408"/>
              <a:gd name="T48" fmla="*/ 7811 w 12170"/>
              <a:gd name="T49" fmla="*/ 2389 h 4408"/>
              <a:gd name="T50" fmla="*/ 7937 w 12170"/>
              <a:gd name="T51" fmla="*/ 2433 h 4408"/>
              <a:gd name="T52" fmla="*/ 8211 w 12170"/>
              <a:gd name="T53" fmla="*/ 2584 h 4408"/>
              <a:gd name="T54" fmla="*/ 8451 w 12170"/>
              <a:gd name="T55" fmla="*/ 2409 h 4408"/>
              <a:gd name="T56" fmla="*/ 8469 w 12170"/>
              <a:gd name="T57" fmla="*/ 2031 h 4408"/>
              <a:gd name="T58" fmla="*/ 8888 w 12170"/>
              <a:gd name="T59" fmla="*/ 2145 h 4408"/>
              <a:gd name="T60" fmla="*/ 9076 w 12170"/>
              <a:gd name="T61" fmla="*/ 2032 h 4408"/>
              <a:gd name="T62" fmla="*/ 9238 w 12170"/>
              <a:gd name="T63" fmla="*/ 1844 h 4408"/>
              <a:gd name="T64" fmla="*/ 9472 w 12170"/>
              <a:gd name="T65" fmla="*/ 1655 h 4408"/>
              <a:gd name="T66" fmla="*/ 9681 w 12170"/>
              <a:gd name="T67" fmla="*/ 1555 h 4408"/>
              <a:gd name="T68" fmla="*/ 9933 w 12170"/>
              <a:gd name="T69" fmla="*/ 1470 h 4408"/>
              <a:gd name="T70" fmla="*/ 10134 w 12170"/>
              <a:gd name="T71" fmla="*/ 1343 h 4408"/>
              <a:gd name="T72" fmla="*/ 10251 w 12170"/>
              <a:gd name="T73" fmla="*/ 1169 h 4408"/>
              <a:gd name="T74" fmla="*/ 9750 w 12170"/>
              <a:gd name="T75" fmla="*/ 1067 h 4408"/>
              <a:gd name="T76" fmla="*/ 9883 w 12170"/>
              <a:gd name="T77" fmla="*/ 874 h 4408"/>
              <a:gd name="T78" fmla="*/ 10189 w 12170"/>
              <a:gd name="T79" fmla="*/ 953 h 4408"/>
              <a:gd name="T80" fmla="*/ 10121 w 12170"/>
              <a:gd name="T81" fmla="*/ 764 h 4408"/>
              <a:gd name="T82" fmla="*/ 9914 w 12170"/>
              <a:gd name="T83" fmla="*/ 623 h 4408"/>
              <a:gd name="T84" fmla="*/ 9959 w 12170"/>
              <a:gd name="T85" fmla="*/ 428 h 4408"/>
              <a:gd name="T86" fmla="*/ 10221 w 12170"/>
              <a:gd name="T87" fmla="*/ 285 h 4408"/>
              <a:gd name="T88" fmla="*/ 10505 w 12170"/>
              <a:gd name="T89" fmla="*/ 43 h 4408"/>
              <a:gd name="T90" fmla="*/ 10625 w 12170"/>
              <a:gd name="T91" fmla="*/ 112 h 4408"/>
              <a:gd name="T92" fmla="*/ 10830 w 12170"/>
              <a:gd name="T93" fmla="*/ 91 h 4408"/>
              <a:gd name="T94" fmla="*/ 10890 w 12170"/>
              <a:gd name="T95" fmla="*/ 83 h 4408"/>
              <a:gd name="T96" fmla="*/ 11141 w 12170"/>
              <a:gd name="T97" fmla="*/ 144 h 4408"/>
              <a:gd name="T98" fmla="*/ 11422 w 12170"/>
              <a:gd name="T99" fmla="*/ 203 h 4408"/>
              <a:gd name="T100" fmla="*/ 11649 w 12170"/>
              <a:gd name="T101" fmla="*/ 53 h 4408"/>
              <a:gd name="T102" fmla="*/ 11800 w 12170"/>
              <a:gd name="T103" fmla="*/ 87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70" h="4408">
                <a:moveTo>
                  <a:pt x="0" y="4289"/>
                </a:moveTo>
                <a:cubicBezTo>
                  <a:pt x="71" y="4282"/>
                  <a:pt x="102" y="4327"/>
                  <a:pt x="201" y="4236"/>
                </a:cubicBezTo>
                <a:cubicBezTo>
                  <a:pt x="237" y="4204"/>
                  <a:pt x="292" y="4246"/>
                  <a:pt x="305" y="4207"/>
                </a:cubicBezTo>
                <a:cubicBezTo>
                  <a:pt x="344" y="4080"/>
                  <a:pt x="315" y="4143"/>
                  <a:pt x="370" y="4128"/>
                </a:cubicBezTo>
                <a:cubicBezTo>
                  <a:pt x="395" y="4121"/>
                  <a:pt x="397" y="4032"/>
                  <a:pt x="436" y="4096"/>
                </a:cubicBezTo>
                <a:cubicBezTo>
                  <a:pt x="461" y="4138"/>
                  <a:pt x="451" y="4007"/>
                  <a:pt x="521" y="4078"/>
                </a:cubicBezTo>
                <a:cubicBezTo>
                  <a:pt x="535" y="4016"/>
                  <a:pt x="499" y="3998"/>
                  <a:pt x="570" y="4058"/>
                </a:cubicBezTo>
                <a:cubicBezTo>
                  <a:pt x="621" y="4027"/>
                  <a:pt x="595" y="4000"/>
                  <a:pt x="656" y="4012"/>
                </a:cubicBezTo>
                <a:cubicBezTo>
                  <a:pt x="715" y="4024"/>
                  <a:pt x="688" y="4025"/>
                  <a:pt x="749" y="4058"/>
                </a:cubicBezTo>
                <a:cubicBezTo>
                  <a:pt x="767" y="4068"/>
                  <a:pt x="817" y="4091"/>
                  <a:pt x="819" y="4115"/>
                </a:cubicBezTo>
                <a:cubicBezTo>
                  <a:pt x="821" y="4137"/>
                  <a:pt x="822" y="4160"/>
                  <a:pt x="844" y="4160"/>
                </a:cubicBezTo>
                <a:cubicBezTo>
                  <a:pt x="894" y="4160"/>
                  <a:pt x="902" y="4181"/>
                  <a:pt x="950" y="4200"/>
                </a:cubicBezTo>
                <a:cubicBezTo>
                  <a:pt x="978" y="4211"/>
                  <a:pt x="1020" y="4193"/>
                  <a:pt x="1025" y="4177"/>
                </a:cubicBezTo>
                <a:cubicBezTo>
                  <a:pt x="1046" y="4182"/>
                  <a:pt x="1080" y="4262"/>
                  <a:pt x="1184" y="4268"/>
                </a:cubicBezTo>
                <a:cubicBezTo>
                  <a:pt x="1212" y="4270"/>
                  <a:pt x="1233" y="4306"/>
                  <a:pt x="1282" y="4276"/>
                </a:cubicBezTo>
                <a:cubicBezTo>
                  <a:pt x="1372" y="4222"/>
                  <a:pt x="1296" y="4236"/>
                  <a:pt x="1422" y="4247"/>
                </a:cubicBezTo>
                <a:cubicBezTo>
                  <a:pt x="1433" y="4248"/>
                  <a:pt x="1425" y="4199"/>
                  <a:pt x="1455" y="4248"/>
                </a:cubicBezTo>
                <a:cubicBezTo>
                  <a:pt x="1477" y="4283"/>
                  <a:pt x="1440" y="4317"/>
                  <a:pt x="1433" y="4366"/>
                </a:cubicBezTo>
                <a:cubicBezTo>
                  <a:pt x="1433" y="4369"/>
                  <a:pt x="1428" y="4375"/>
                  <a:pt x="1428" y="4387"/>
                </a:cubicBezTo>
                <a:cubicBezTo>
                  <a:pt x="1451" y="4396"/>
                  <a:pt x="1651" y="4408"/>
                  <a:pt x="1660" y="4386"/>
                </a:cubicBezTo>
                <a:cubicBezTo>
                  <a:pt x="1687" y="4321"/>
                  <a:pt x="1795" y="4278"/>
                  <a:pt x="1859" y="4319"/>
                </a:cubicBezTo>
                <a:cubicBezTo>
                  <a:pt x="1876" y="4330"/>
                  <a:pt x="1928" y="4354"/>
                  <a:pt x="1942" y="4339"/>
                </a:cubicBezTo>
                <a:cubicBezTo>
                  <a:pt x="2032" y="4244"/>
                  <a:pt x="1992" y="4285"/>
                  <a:pt x="1912" y="4166"/>
                </a:cubicBezTo>
                <a:cubicBezTo>
                  <a:pt x="1890" y="4134"/>
                  <a:pt x="1918" y="3967"/>
                  <a:pt x="1950" y="3965"/>
                </a:cubicBezTo>
                <a:cubicBezTo>
                  <a:pt x="2020" y="3962"/>
                  <a:pt x="2187" y="3973"/>
                  <a:pt x="2248" y="3965"/>
                </a:cubicBezTo>
                <a:cubicBezTo>
                  <a:pt x="2249" y="3963"/>
                  <a:pt x="2219" y="3851"/>
                  <a:pt x="2233" y="3816"/>
                </a:cubicBezTo>
                <a:cubicBezTo>
                  <a:pt x="2242" y="3794"/>
                  <a:pt x="2281" y="3673"/>
                  <a:pt x="2309" y="3692"/>
                </a:cubicBezTo>
                <a:cubicBezTo>
                  <a:pt x="2358" y="3725"/>
                  <a:pt x="2416" y="3745"/>
                  <a:pt x="2460" y="3779"/>
                </a:cubicBezTo>
                <a:cubicBezTo>
                  <a:pt x="2460" y="3779"/>
                  <a:pt x="2447" y="3721"/>
                  <a:pt x="2464" y="3727"/>
                </a:cubicBezTo>
                <a:cubicBezTo>
                  <a:pt x="2587" y="3771"/>
                  <a:pt x="2628" y="3807"/>
                  <a:pt x="2714" y="3898"/>
                </a:cubicBezTo>
                <a:cubicBezTo>
                  <a:pt x="2767" y="3954"/>
                  <a:pt x="2910" y="4005"/>
                  <a:pt x="2984" y="4005"/>
                </a:cubicBezTo>
                <a:cubicBezTo>
                  <a:pt x="3193" y="4005"/>
                  <a:pt x="3212" y="4007"/>
                  <a:pt x="3389" y="3882"/>
                </a:cubicBezTo>
                <a:cubicBezTo>
                  <a:pt x="3415" y="3864"/>
                  <a:pt x="3474" y="3904"/>
                  <a:pt x="3474" y="3904"/>
                </a:cubicBezTo>
                <a:lnTo>
                  <a:pt x="3958" y="3539"/>
                </a:lnTo>
                <a:lnTo>
                  <a:pt x="4011" y="3568"/>
                </a:lnTo>
                <a:lnTo>
                  <a:pt x="4091" y="3359"/>
                </a:lnTo>
                <a:lnTo>
                  <a:pt x="4813" y="3235"/>
                </a:lnTo>
                <a:lnTo>
                  <a:pt x="4874" y="3256"/>
                </a:lnTo>
                <a:lnTo>
                  <a:pt x="4874" y="3216"/>
                </a:lnTo>
                <a:cubicBezTo>
                  <a:pt x="4931" y="3208"/>
                  <a:pt x="4885" y="3213"/>
                  <a:pt x="4927" y="3174"/>
                </a:cubicBezTo>
                <a:cubicBezTo>
                  <a:pt x="4959" y="3145"/>
                  <a:pt x="5002" y="3195"/>
                  <a:pt x="4961" y="3110"/>
                </a:cubicBezTo>
                <a:cubicBezTo>
                  <a:pt x="4947" y="3080"/>
                  <a:pt x="4987" y="3080"/>
                  <a:pt x="4995" y="3010"/>
                </a:cubicBezTo>
                <a:cubicBezTo>
                  <a:pt x="5002" y="2954"/>
                  <a:pt x="5036" y="3008"/>
                  <a:pt x="4977" y="2952"/>
                </a:cubicBezTo>
                <a:cubicBezTo>
                  <a:pt x="4940" y="2917"/>
                  <a:pt x="5121" y="3004"/>
                  <a:pt x="5176" y="2896"/>
                </a:cubicBezTo>
                <a:cubicBezTo>
                  <a:pt x="5209" y="2830"/>
                  <a:pt x="5265" y="3015"/>
                  <a:pt x="5367" y="2955"/>
                </a:cubicBezTo>
                <a:cubicBezTo>
                  <a:pt x="5443" y="2910"/>
                  <a:pt x="5408" y="2997"/>
                  <a:pt x="5408" y="3069"/>
                </a:cubicBezTo>
                <a:cubicBezTo>
                  <a:pt x="5408" y="3114"/>
                  <a:pt x="5395" y="3134"/>
                  <a:pt x="5453" y="3124"/>
                </a:cubicBezTo>
                <a:cubicBezTo>
                  <a:pt x="5466" y="3122"/>
                  <a:pt x="5455" y="3080"/>
                  <a:pt x="5490" y="3148"/>
                </a:cubicBezTo>
                <a:cubicBezTo>
                  <a:pt x="5505" y="3177"/>
                  <a:pt x="5524" y="3108"/>
                  <a:pt x="5583" y="3164"/>
                </a:cubicBezTo>
                <a:cubicBezTo>
                  <a:pt x="5625" y="3204"/>
                  <a:pt x="5597" y="3106"/>
                  <a:pt x="5655" y="3145"/>
                </a:cubicBezTo>
                <a:cubicBezTo>
                  <a:pt x="5698" y="3174"/>
                  <a:pt x="5714" y="3045"/>
                  <a:pt x="5689" y="3036"/>
                </a:cubicBezTo>
                <a:lnTo>
                  <a:pt x="5890" y="2862"/>
                </a:lnTo>
                <a:lnTo>
                  <a:pt x="5869" y="2820"/>
                </a:lnTo>
                <a:lnTo>
                  <a:pt x="6001" y="2753"/>
                </a:lnTo>
                <a:cubicBezTo>
                  <a:pt x="6001" y="2665"/>
                  <a:pt x="5945" y="2760"/>
                  <a:pt x="6000" y="2653"/>
                </a:cubicBezTo>
                <a:cubicBezTo>
                  <a:pt x="6024" y="2607"/>
                  <a:pt x="6040" y="2631"/>
                  <a:pt x="6127" y="2629"/>
                </a:cubicBezTo>
                <a:cubicBezTo>
                  <a:pt x="6163" y="2628"/>
                  <a:pt x="6103" y="2842"/>
                  <a:pt x="6123" y="2843"/>
                </a:cubicBezTo>
                <a:cubicBezTo>
                  <a:pt x="6182" y="2846"/>
                  <a:pt x="6164" y="2873"/>
                  <a:pt x="6192" y="2939"/>
                </a:cubicBezTo>
                <a:cubicBezTo>
                  <a:pt x="6196" y="2946"/>
                  <a:pt x="6211" y="2996"/>
                  <a:pt x="6218" y="2997"/>
                </a:cubicBezTo>
                <a:cubicBezTo>
                  <a:pt x="6218" y="2997"/>
                  <a:pt x="6299" y="3007"/>
                  <a:pt x="6300" y="2995"/>
                </a:cubicBezTo>
                <a:cubicBezTo>
                  <a:pt x="6300" y="2992"/>
                  <a:pt x="6325" y="2890"/>
                  <a:pt x="6341" y="2933"/>
                </a:cubicBezTo>
                <a:cubicBezTo>
                  <a:pt x="6343" y="2936"/>
                  <a:pt x="6461" y="3044"/>
                  <a:pt x="6490" y="3032"/>
                </a:cubicBezTo>
                <a:cubicBezTo>
                  <a:pt x="6564" y="3002"/>
                  <a:pt x="6798" y="3010"/>
                  <a:pt x="6893" y="3010"/>
                </a:cubicBezTo>
                <a:cubicBezTo>
                  <a:pt x="6893" y="2967"/>
                  <a:pt x="6829" y="2922"/>
                  <a:pt x="6879" y="2870"/>
                </a:cubicBezTo>
                <a:cubicBezTo>
                  <a:pt x="6904" y="2844"/>
                  <a:pt x="6905" y="2946"/>
                  <a:pt x="6927" y="2764"/>
                </a:cubicBezTo>
                <a:cubicBezTo>
                  <a:pt x="6938" y="2673"/>
                  <a:pt x="6994" y="2675"/>
                  <a:pt x="7075" y="2671"/>
                </a:cubicBezTo>
                <a:cubicBezTo>
                  <a:pt x="7108" y="2670"/>
                  <a:pt x="7115" y="2779"/>
                  <a:pt x="7190" y="2679"/>
                </a:cubicBezTo>
                <a:cubicBezTo>
                  <a:pt x="7190" y="2679"/>
                  <a:pt x="7241" y="2635"/>
                  <a:pt x="7239" y="2679"/>
                </a:cubicBezTo>
                <a:cubicBezTo>
                  <a:pt x="7236" y="2751"/>
                  <a:pt x="7330" y="2756"/>
                  <a:pt x="7337" y="2723"/>
                </a:cubicBezTo>
                <a:cubicBezTo>
                  <a:pt x="7342" y="2696"/>
                  <a:pt x="7343" y="2670"/>
                  <a:pt x="7343" y="2642"/>
                </a:cubicBezTo>
                <a:cubicBezTo>
                  <a:pt x="7379" y="2620"/>
                  <a:pt x="7371" y="2693"/>
                  <a:pt x="7482" y="2560"/>
                </a:cubicBezTo>
                <a:cubicBezTo>
                  <a:pt x="7509" y="2527"/>
                  <a:pt x="7523" y="2532"/>
                  <a:pt x="7509" y="2465"/>
                </a:cubicBezTo>
                <a:cubicBezTo>
                  <a:pt x="7507" y="2458"/>
                  <a:pt x="7592" y="2412"/>
                  <a:pt x="7626" y="2412"/>
                </a:cubicBezTo>
                <a:cubicBezTo>
                  <a:pt x="7704" y="2412"/>
                  <a:pt x="7702" y="2434"/>
                  <a:pt x="7740" y="2383"/>
                </a:cubicBezTo>
                <a:cubicBezTo>
                  <a:pt x="7740" y="2382"/>
                  <a:pt x="7801" y="2350"/>
                  <a:pt x="7811" y="2389"/>
                </a:cubicBezTo>
                <a:cubicBezTo>
                  <a:pt x="7817" y="2417"/>
                  <a:pt x="7835" y="2462"/>
                  <a:pt x="7864" y="2462"/>
                </a:cubicBezTo>
                <a:cubicBezTo>
                  <a:pt x="7868" y="2462"/>
                  <a:pt x="7871" y="2462"/>
                  <a:pt x="7874" y="2462"/>
                </a:cubicBezTo>
                <a:cubicBezTo>
                  <a:pt x="7875" y="2463"/>
                  <a:pt x="7934" y="2477"/>
                  <a:pt x="7937" y="2433"/>
                </a:cubicBezTo>
                <a:cubicBezTo>
                  <a:pt x="7948" y="2301"/>
                  <a:pt x="7981" y="2484"/>
                  <a:pt x="8012" y="2508"/>
                </a:cubicBezTo>
                <a:cubicBezTo>
                  <a:pt x="8035" y="2526"/>
                  <a:pt x="8053" y="2553"/>
                  <a:pt x="8102" y="2563"/>
                </a:cubicBezTo>
                <a:cubicBezTo>
                  <a:pt x="8133" y="2569"/>
                  <a:pt x="8111" y="2597"/>
                  <a:pt x="8211" y="2584"/>
                </a:cubicBezTo>
                <a:cubicBezTo>
                  <a:pt x="8234" y="2581"/>
                  <a:pt x="8177" y="2526"/>
                  <a:pt x="8303" y="2531"/>
                </a:cubicBezTo>
                <a:cubicBezTo>
                  <a:pt x="8330" y="2532"/>
                  <a:pt x="8330" y="2483"/>
                  <a:pt x="8431" y="2483"/>
                </a:cubicBezTo>
                <a:cubicBezTo>
                  <a:pt x="8497" y="2483"/>
                  <a:pt x="8458" y="2451"/>
                  <a:pt x="8451" y="2409"/>
                </a:cubicBezTo>
                <a:cubicBezTo>
                  <a:pt x="8444" y="2364"/>
                  <a:pt x="8416" y="2320"/>
                  <a:pt x="8380" y="2295"/>
                </a:cubicBezTo>
                <a:cubicBezTo>
                  <a:pt x="8299" y="2241"/>
                  <a:pt x="8271" y="2207"/>
                  <a:pt x="8346" y="2117"/>
                </a:cubicBezTo>
                <a:cubicBezTo>
                  <a:pt x="8364" y="2095"/>
                  <a:pt x="8446" y="2018"/>
                  <a:pt x="8469" y="2031"/>
                </a:cubicBezTo>
                <a:cubicBezTo>
                  <a:pt x="8595" y="2099"/>
                  <a:pt x="8522" y="1997"/>
                  <a:pt x="8605" y="2179"/>
                </a:cubicBezTo>
                <a:cubicBezTo>
                  <a:pt x="8606" y="2180"/>
                  <a:pt x="8777" y="2252"/>
                  <a:pt x="8792" y="2209"/>
                </a:cubicBezTo>
                <a:cubicBezTo>
                  <a:pt x="8826" y="2112"/>
                  <a:pt x="8869" y="2160"/>
                  <a:pt x="8888" y="2145"/>
                </a:cubicBezTo>
                <a:cubicBezTo>
                  <a:pt x="8910" y="2130"/>
                  <a:pt x="8887" y="2251"/>
                  <a:pt x="8950" y="2275"/>
                </a:cubicBezTo>
                <a:cubicBezTo>
                  <a:pt x="9124" y="2342"/>
                  <a:pt x="8987" y="2283"/>
                  <a:pt x="9068" y="2230"/>
                </a:cubicBezTo>
                <a:cubicBezTo>
                  <a:pt x="9090" y="2216"/>
                  <a:pt x="8984" y="2142"/>
                  <a:pt x="9076" y="2032"/>
                </a:cubicBezTo>
                <a:cubicBezTo>
                  <a:pt x="9091" y="2014"/>
                  <a:pt x="9115" y="1966"/>
                  <a:pt x="9096" y="1951"/>
                </a:cubicBezTo>
                <a:cubicBezTo>
                  <a:pt x="9063" y="1926"/>
                  <a:pt x="9057" y="1859"/>
                  <a:pt x="9104" y="1869"/>
                </a:cubicBezTo>
                <a:cubicBezTo>
                  <a:pt x="9187" y="1887"/>
                  <a:pt x="9095" y="1770"/>
                  <a:pt x="9238" y="1844"/>
                </a:cubicBezTo>
                <a:cubicBezTo>
                  <a:pt x="9263" y="1858"/>
                  <a:pt x="9340" y="1764"/>
                  <a:pt x="9340" y="1738"/>
                </a:cubicBezTo>
                <a:cubicBezTo>
                  <a:pt x="9340" y="1694"/>
                  <a:pt x="9342" y="1582"/>
                  <a:pt x="9417" y="1632"/>
                </a:cubicBezTo>
                <a:cubicBezTo>
                  <a:pt x="9423" y="1637"/>
                  <a:pt x="9466" y="1655"/>
                  <a:pt x="9472" y="1655"/>
                </a:cubicBezTo>
                <a:cubicBezTo>
                  <a:pt x="9487" y="1670"/>
                  <a:pt x="9542" y="1691"/>
                  <a:pt x="9550" y="1656"/>
                </a:cubicBezTo>
                <a:cubicBezTo>
                  <a:pt x="9569" y="1568"/>
                  <a:pt x="9577" y="1660"/>
                  <a:pt x="9654" y="1617"/>
                </a:cubicBezTo>
                <a:cubicBezTo>
                  <a:pt x="9695" y="1595"/>
                  <a:pt x="9688" y="1639"/>
                  <a:pt x="9681" y="1555"/>
                </a:cubicBezTo>
                <a:cubicBezTo>
                  <a:pt x="9679" y="1524"/>
                  <a:pt x="9800" y="1628"/>
                  <a:pt x="9819" y="1570"/>
                </a:cubicBezTo>
                <a:cubicBezTo>
                  <a:pt x="9845" y="1494"/>
                  <a:pt x="9876" y="1600"/>
                  <a:pt x="9910" y="1524"/>
                </a:cubicBezTo>
                <a:cubicBezTo>
                  <a:pt x="9923" y="1494"/>
                  <a:pt x="9933" y="1530"/>
                  <a:pt x="9933" y="1470"/>
                </a:cubicBezTo>
                <a:cubicBezTo>
                  <a:pt x="9933" y="1450"/>
                  <a:pt x="9951" y="1487"/>
                  <a:pt x="9980" y="1448"/>
                </a:cubicBezTo>
                <a:cubicBezTo>
                  <a:pt x="9986" y="1440"/>
                  <a:pt x="10081" y="1343"/>
                  <a:pt x="10082" y="1343"/>
                </a:cubicBezTo>
                <a:cubicBezTo>
                  <a:pt x="10118" y="1397"/>
                  <a:pt x="10087" y="1427"/>
                  <a:pt x="10134" y="1343"/>
                </a:cubicBezTo>
                <a:cubicBezTo>
                  <a:pt x="10139" y="1335"/>
                  <a:pt x="10179" y="1350"/>
                  <a:pt x="10203" y="1330"/>
                </a:cubicBezTo>
                <a:cubicBezTo>
                  <a:pt x="10232" y="1306"/>
                  <a:pt x="10300" y="1326"/>
                  <a:pt x="10275" y="1266"/>
                </a:cubicBezTo>
                <a:cubicBezTo>
                  <a:pt x="10251" y="1211"/>
                  <a:pt x="10319" y="1167"/>
                  <a:pt x="10251" y="1169"/>
                </a:cubicBezTo>
                <a:cubicBezTo>
                  <a:pt x="10205" y="1170"/>
                  <a:pt x="10176" y="1119"/>
                  <a:pt x="10151" y="1094"/>
                </a:cubicBezTo>
                <a:cubicBezTo>
                  <a:pt x="10073" y="1016"/>
                  <a:pt x="10085" y="1171"/>
                  <a:pt x="9975" y="1084"/>
                </a:cubicBezTo>
                <a:cubicBezTo>
                  <a:pt x="9890" y="1017"/>
                  <a:pt x="9752" y="1122"/>
                  <a:pt x="9750" y="1067"/>
                </a:cubicBezTo>
                <a:cubicBezTo>
                  <a:pt x="9744" y="931"/>
                  <a:pt x="9588" y="988"/>
                  <a:pt x="9584" y="899"/>
                </a:cubicBezTo>
                <a:cubicBezTo>
                  <a:pt x="9583" y="890"/>
                  <a:pt x="9709" y="810"/>
                  <a:pt x="9763" y="837"/>
                </a:cubicBezTo>
                <a:cubicBezTo>
                  <a:pt x="9861" y="887"/>
                  <a:pt x="9783" y="773"/>
                  <a:pt x="9883" y="874"/>
                </a:cubicBezTo>
                <a:cubicBezTo>
                  <a:pt x="9939" y="931"/>
                  <a:pt x="9880" y="810"/>
                  <a:pt x="9984" y="920"/>
                </a:cubicBezTo>
                <a:cubicBezTo>
                  <a:pt x="9992" y="928"/>
                  <a:pt x="10055" y="977"/>
                  <a:pt x="10060" y="997"/>
                </a:cubicBezTo>
                <a:cubicBezTo>
                  <a:pt x="10077" y="980"/>
                  <a:pt x="10222" y="995"/>
                  <a:pt x="10189" y="953"/>
                </a:cubicBezTo>
                <a:cubicBezTo>
                  <a:pt x="10171" y="930"/>
                  <a:pt x="10178" y="834"/>
                  <a:pt x="10259" y="876"/>
                </a:cubicBezTo>
                <a:cubicBezTo>
                  <a:pt x="10279" y="886"/>
                  <a:pt x="10291" y="795"/>
                  <a:pt x="10235" y="795"/>
                </a:cubicBezTo>
                <a:cubicBezTo>
                  <a:pt x="10184" y="795"/>
                  <a:pt x="10247" y="764"/>
                  <a:pt x="10121" y="764"/>
                </a:cubicBezTo>
                <a:cubicBezTo>
                  <a:pt x="10115" y="764"/>
                  <a:pt x="10110" y="764"/>
                  <a:pt x="10105" y="764"/>
                </a:cubicBezTo>
                <a:lnTo>
                  <a:pt x="9971" y="621"/>
                </a:lnTo>
                <a:lnTo>
                  <a:pt x="9914" y="623"/>
                </a:lnTo>
                <a:lnTo>
                  <a:pt x="9891" y="522"/>
                </a:lnTo>
                <a:lnTo>
                  <a:pt x="9969" y="494"/>
                </a:lnTo>
                <a:lnTo>
                  <a:pt x="9959" y="428"/>
                </a:lnTo>
                <a:lnTo>
                  <a:pt x="10070" y="266"/>
                </a:lnTo>
                <a:lnTo>
                  <a:pt x="10189" y="259"/>
                </a:lnTo>
                <a:lnTo>
                  <a:pt x="10221" y="285"/>
                </a:lnTo>
                <a:lnTo>
                  <a:pt x="10382" y="281"/>
                </a:lnTo>
                <a:lnTo>
                  <a:pt x="10445" y="65"/>
                </a:lnTo>
                <a:lnTo>
                  <a:pt x="10505" y="43"/>
                </a:lnTo>
                <a:lnTo>
                  <a:pt x="10571" y="0"/>
                </a:lnTo>
                <a:lnTo>
                  <a:pt x="10695" y="13"/>
                </a:lnTo>
                <a:lnTo>
                  <a:pt x="10625" y="112"/>
                </a:lnTo>
                <a:lnTo>
                  <a:pt x="10698" y="94"/>
                </a:lnTo>
                <a:lnTo>
                  <a:pt x="10856" y="177"/>
                </a:lnTo>
                <a:lnTo>
                  <a:pt x="10830" y="91"/>
                </a:lnTo>
                <a:lnTo>
                  <a:pt x="10869" y="13"/>
                </a:lnTo>
                <a:lnTo>
                  <a:pt x="10903" y="42"/>
                </a:lnTo>
                <a:lnTo>
                  <a:pt x="10890" y="83"/>
                </a:lnTo>
                <a:lnTo>
                  <a:pt x="10940" y="137"/>
                </a:lnTo>
                <a:lnTo>
                  <a:pt x="11070" y="176"/>
                </a:lnTo>
                <a:lnTo>
                  <a:pt x="11141" y="144"/>
                </a:lnTo>
                <a:lnTo>
                  <a:pt x="11336" y="211"/>
                </a:lnTo>
                <a:lnTo>
                  <a:pt x="11360" y="154"/>
                </a:lnTo>
                <a:lnTo>
                  <a:pt x="11422" y="203"/>
                </a:lnTo>
                <a:lnTo>
                  <a:pt x="11526" y="121"/>
                </a:lnTo>
                <a:lnTo>
                  <a:pt x="11563" y="55"/>
                </a:lnTo>
                <a:lnTo>
                  <a:pt x="11649" y="53"/>
                </a:lnTo>
                <a:lnTo>
                  <a:pt x="11733" y="90"/>
                </a:lnTo>
                <a:lnTo>
                  <a:pt x="11751" y="67"/>
                </a:lnTo>
                <a:lnTo>
                  <a:pt x="11800" y="87"/>
                </a:lnTo>
                <a:lnTo>
                  <a:pt x="11729" y="213"/>
                </a:lnTo>
                <a:lnTo>
                  <a:pt x="12170" y="258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5" name="Freeform 284"/>
          <p:cNvSpPr>
            <a:spLocks/>
          </p:cNvSpPr>
          <p:nvPr/>
        </p:nvSpPr>
        <p:spPr bwMode="auto">
          <a:xfrm>
            <a:off x="4380314" y="1613302"/>
            <a:ext cx="828675" cy="636985"/>
          </a:xfrm>
          <a:custGeom>
            <a:avLst/>
            <a:gdLst>
              <a:gd name="T0" fmla="*/ 2368 w 12169"/>
              <a:gd name="T1" fmla="*/ 486 h 10051"/>
              <a:gd name="T2" fmla="*/ 1346 w 12169"/>
              <a:gd name="T3" fmla="*/ 180 h 10051"/>
              <a:gd name="T4" fmla="*/ 1574 w 12169"/>
              <a:gd name="T5" fmla="*/ 772 h 10051"/>
              <a:gd name="T6" fmla="*/ 1720 w 12169"/>
              <a:gd name="T7" fmla="*/ 1098 h 10051"/>
              <a:gd name="T8" fmla="*/ 1735 w 12169"/>
              <a:gd name="T9" fmla="*/ 1664 h 10051"/>
              <a:gd name="T10" fmla="*/ 1497 w 12169"/>
              <a:gd name="T11" fmla="*/ 1997 h 10051"/>
              <a:gd name="T12" fmla="*/ 1366 w 12169"/>
              <a:gd name="T13" fmla="*/ 2505 h 10051"/>
              <a:gd name="T14" fmla="*/ 1594 w 12169"/>
              <a:gd name="T15" fmla="*/ 2919 h 10051"/>
              <a:gd name="T16" fmla="*/ 922 w 12169"/>
              <a:gd name="T17" fmla="*/ 4476 h 10051"/>
              <a:gd name="T18" fmla="*/ 0 w 12169"/>
              <a:gd name="T19" fmla="*/ 4230 h 10051"/>
              <a:gd name="T20" fmla="*/ 1274 w 12169"/>
              <a:gd name="T21" fmla="*/ 5388 h 10051"/>
              <a:gd name="T22" fmla="*/ 1655 w 12169"/>
              <a:gd name="T23" fmla="*/ 5910 h 10051"/>
              <a:gd name="T24" fmla="*/ 2200 w 12169"/>
              <a:gd name="T25" fmla="*/ 5974 h 10051"/>
              <a:gd name="T26" fmla="*/ 2177 w 12169"/>
              <a:gd name="T27" fmla="*/ 5735 h 10051"/>
              <a:gd name="T28" fmla="*/ 2293 w 12169"/>
              <a:gd name="T29" fmla="*/ 5810 h 10051"/>
              <a:gd name="T30" fmla="*/ 2409 w 12169"/>
              <a:gd name="T31" fmla="*/ 5993 h 10051"/>
              <a:gd name="T32" fmla="*/ 2632 w 12169"/>
              <a:gd name="T33" fmla="*/ 6205 h 10051"/>
              <a:gd name="T34" fmla="*/ 3140 w 12169"/>
              <a:gd name="T35" fmla="*/ 6276 h 10051"/>
              <a:gd name="T36" fmla="*/ 3565 w 12169"/>
              <a:gd name="T37" fmla="*/ 6273 h 10051"/>
              <a:gd name="T38" fmla="*/ 3747 w 12169"/>
              <a:gd name="T39" fmla="*/ 6162 h 10051"/>
              <a:gd name="T40" fmla="*/ 4096 w 12169"/>
              <a:gd name="T41" fmla="*/ 6384 h 10051"/>
              <a:gd name="T42" fmla="*/ 4352 w 12169"/>
              <a:gd name="T43" fmla="*/ 6597 h 10051"/>
              <a:gd name="T44" fmla="*/ 4581 w 12169"/>
              <a:gd name="T45" fmla="*/ 6728 h 10051"/>
              <a:gd name="T46" fmla="*/ 5126 w 12169"/>
              <a:gd name="T47" fmla="*/ 6941 h 10051"/>
              <a:gd name="T48" fmla="*/ 5736 w 12169"/>
              <a:gd name="T49" fmla="*/ 6760 h 10051"/>
              <a:gd name="T50" fmla="*/ 6124 w 12169"/>
              <a:gd name="T51" fmla="*/ 7109 h 10051"/>
              <a:gd name="T52" fmla="*/ 6100 w 12169"/>
              <a:gd name="T53" fmla="*/ 7653 h 10051"/>
              <a:gd name="T54" fmla="*/ 5825 w 12169"/>
              <a:gd name="T55" fmla="*/ 7829 h 10051"/>
              <a:gd name="T56" fmla="*/ 6132 w 12169"/>
              <a:gd name="T57" fmla="*/ 8096 h 10051"/>
              <a:gd name="T58" fmla="*/ 6583 w 12169"/>
              <a:gd name="T59" fmla="*/ 8181 h 10051"/>
              <a:gd name="T60" fmla="*/ 6875 w 12169"/>
              <a:gd name="T61" fmla="*/ 8199 h 10051"/>
              <a:gd name="T62" fmla="*/ 7103 w 12169"/>
              <a:gd name="T63" fmla="*/ 8580 h 10051"/>
              <a:gd name="T64" fmla="*/ 7551 w 12169"/>
              <a:gd name="T65" fmla="*/ 8214 h 10051"/>
              <a:gd name="T66" fmla="*/ 8388 w 12169"/>
              <a:gd name="T67" fmla="*/ 8011 h 10051"/>
              <a:gd name="T68" fmla="*/ 8676 w 12169"/>
              <a:gd name="T69" fmla="*/ 8182 h 10051"/>
              <a:gd name="T70" fmla="*/ 8855 w 12169"/>
              <a:gd name="T71" fmla="*/ 8181 h 10051"/>
              <a:gd name="T72" fmla="*/ 8811 w 12169"/>
              <a:gd name="T73" fmla="*/ 8604 h 10051"/>
              <a:gd name="T74" fmla="*/ 8955 w 12169"/>
              <a:gd name="T75" fmla="*/ 8808 h 10051"/>
              <a:gd name="T76" fmla="*/ 9224 w 12169"/>
              <a:gd name="T77" fmla="*/ 8985 h 10051"/>
              <a:gd name="T78" fmla="*/ 9336 w 12169"/>
              <a:gd name="T79" fmla="*/ 8648 h 10051"/>
              <a:gd name="T80" fmla="*/ 9749 w 12169"/>
              <a:gd name="T81" fmla="*/ 8377 h 10051"/>
              <a:gd name="T82" fmla="*/ 9853 w 12169"/>
              <a:gd name="T83" fmla="*/ 8769 h 10051"/>
              <a:gd name="T84" fmla="*/ 10215 w 12169"/>
              <a:gd name="T85" fmla="*/ 9071 h 10051"/>
              <a:gd name="T86" fmla="*/ 10182 w 12169"/>
              <a:gd name="T87" fmla="*/ 8900 h 10051"/>
              <a:gd name="T88" fmla="*/ 10349 w 12169"/>
              <a:gd name="T89" fmla="*/ 8824 h 10051"/>
              <a:gd name="T90" fmla="*/ 10664 w 12169"/>
              <a:gd name="T91" fmla="*/ 9167 h 10051"/>
              <a:gd name="T92" fmla="*/ 10516 w 12169"/>
              <a:gd name="T93" fmla="*/ 9398 h 10051"/>
              <a:gd name="T94" fmla="*/ 10829 w 12169"/>
              <a:gd name="T95" fmla="*/ 9379 h 10051"/>
              <a:gd name="T96" fmla="*/ 11033 w 12169"/>
              <a:gd name="T97" fmla="*/ 9567 h 10051"/>
              <a:gd name="T98" fmla="*/ 11169 w 12169"/>
              <a:gd name="T99" fmla="*/ 9955 h 10051"/>
              <a:gd name="T100" fmla="*/ 11817 w 12169"/>
              <a:gd name="T101" fmla="*/ 9857 h 10051"/>
              <a:gd name="T102" fmla="*/ 12009 w 12169"/>
              <a:gd name="T103" fmla="*/ 9603 h 10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69" h="10051">
                <a:moveTo>
                  <a:pt x="3227" y="223"/>
                </a:moveTo>
                <a:cubicBezTo>
                  <a:pt x="3107" y="298"/>
                  <a:pt x="3239" y="393"/>
                  <a:pt x="2849" y="441"/>
                </a:cubicBezTo>
                <a:cubicBezTo>
                  <a:pt x="2645" y="466"/>
                  <a:pt x="2840" y="415"/>
                  <a:pt x="2675" y="373"/>
                </a:cubicBezTo>
                <a:cubicBezTo>
                  <a:pt x="2641" y="364"/>
                  <a:pt x="2505" y="327"/>
                  <a:pt x="2505" y="351"/>
                </a:cubicBezTo>
                <a:cubicBezTo>
                  <a:pt x="2505" y="439"/>
                  <a:pt x="2461" y="425"/>
                  <a:pt x="2368" y="486"/>
                </a:cubicBezTo>
                <a:cubicBezTo>
                  <a:pt x="2368" y="486"/>
                  <a:pt x="2343" y="496"/>
                  <a:pt x="2336" y="500"/>
                </a:cubicBezTo>
                <a:lnTo>
                  <a:pt x="1796" y="320"/>
                </a:lnTo>
                <a:lnTo>
                  <a:pt x="1524" y="0"/>
                </a:lnTo>
                <a:lnTo>
                  <a:pt x="1518" y="92"/>
                </a:lnTo>
                <a:lnTo>
                  <a:pt x="1346" y="180"/>
                </a:lnTo>
                <a:lnTo>
                  <a:pt x="1262" y="341"/>
                </a:lnTo>
                <a:lnTo>
                  <a:pt x="1394" y="476"/>
                </a:lnTo>
                <a:lnTo>
                  <a:pt x="1426" y="616"/>
                </a:lnTo>
                <a:lnTo>
                  <a:pt x="1558" y="643"/>
                </a:lnTo>
                <a:lnTo>
                  <a:pt x="1574" y="772"/>
                </a:lnTo>
                <a:lnTo>
                  <a:pt x="1704" y="767"/>
                </a:lnTo>
                <a:lnTo>
                  <a:pt x="1685" y="857"/>
                </a:lnTo>
                <a:lnTo>
                  <a:pt x="1810" y="931"/>
                </a:lnTo>
                <a:lnTo>
                  <a:pt x="1746" y="976"/>
                </a:lnTo>
                <a:lnTo>
                  <a:pt x="1720" y="1098"/>
                </a:lnTo>
                <a:lnTo>
                  <a:pt x="1683" y="1098"/>
                </a:lnTo>
                <a:lnTo>
                  <a:pt x="1648" y="1235"/>
                </a:lnTo>
                <a:lnTo>
                  <a:pt x="1680" y="1254"/>
                </a:lnTo>
                <a:lnTo>
                  <a:pt x="1786" y="1497"/>
                </a:lnTo>
                <a:lnTo>
                  <a:pt x="1735" y="1664"/>
                </a:lnTo>
                <a:lnTo>
                  <a:pt x="1683" y="1714"/>
                </a:lnTo>
                <a:lnTo>
                  <a:pt x="1558" y="1706"/>
                </a:lnTo>
                <a:lnTo>
                  <a:pt x="1566" y="1764"/>
                </a:lnTo>
                <a:lnTo>
                  <a:pt x="1489" y="1934"/>
                </a:lnTo>
                <a:lnTo>
                  <a:pt x="1497" y="1997"/>
                </a:lnTo>
                <a:lnTo>
                  <a:pt x="1444" y="2003"/>
                </a:lnTo>
                <a:lnTo>
                  <a:pt x="1418" y="2082"/>
                </a:lnTo>
                <a:cubicBezTo>
                  <a:pt x="1316" y="2160"/>
                  <a:pt x="1375" y="2145"/>
                  <a:pt x="1337" y="2238"/>
                </a:cubicBezTo>
                <a:cubicBezTo>
                  <a:pt x="1317" y="2286"/>
                  <a:pt x="1378" y="2248"/>
                  <a:pt x="1373" y="2354"/>
                </a:cubicBezTo>
                <a:cubicBezTo>
                  <a:pt x="1370" y="2424"/>
                  <a:pt x="1406" y="2408"/>
                  <a:pt x="1366" y="2505"/>
                </a:cubicBezTo>
                <a:cubicBezTo>
                  <a:pt x="1342" y="2563"/>
                  <a:pt x="1440" y="2517"/>
                  <a:pt x="1406" y="2587"/>
                </a:cubicBezTo>
                <a:cubicBezTo>
                  <a:pt x="1390" y="2621"/>
                  <a:pt x="1482" y="2670"/>
                  <a:pt x="1519" y="2643"/>
                </a:cubicBezTo>
                <a:cubicBezTo>
                  <a:pt x="1547" y="2624"/>
                  <a:pt x="1468" y="2761"/>
                  <a:pt x="1569" y="2757"/>
                </a:cubicBezTo>
                <a:cubicBezTo>
                  <a:pt x="1579" y="2756"/>
                  <a:pt x="1570" y="2760"/>
                  <a:pt x="1579" y="2762"/>
                </a:cubicBezTo>
                <a:cubicBezTo>
                  <a:pt x="1581" y="2765"/>
                  <a:pt x="1587" y="2895"/>
                  <a:pt x="1594" y="2919"/>
                </a:cubicBezTo>
                <a:cubicBezTo>
                  <a:pt x="1596" y="2929"/>
                  <a:pt x="1622" y="3090"/>
                  <a:pt x="1622" y="3091"/>
                </a:cubicBezTo>
                <a:cubicBezTo>
                  <a:pt x="1620" y="3130"/>
                  <a:pt x="1637" y="3224"/>
                  <a:pt x="1647" y="3264"/>
                </a:cubicBezTo>
                <a:lnTo>
                  <a:pt x="1821" y="3575"/>
                </a:lnTo>
                <a:lnTo>
                  <a:pt x="1257" y="4045"/>
                </a:lnTo>
                <a:lnTo>
                  <a:pt x="922" y="4476"/>
                </a:lnTo>
                <a:lnTo>
                  <a:pt x="598" y="4082"/>
                </a:lnTo>
                <a:lnTo>
                  <a:pt x="153" y="4116"/>
                </a:lnTo>
                <a:cubicBezTo>
                  <a:pt x="143" y="4138"/>
                  <a:pt x="126" y="4187"/>
                  <a:pt x="110" y="4205"/>
                </a:cubicBezTo>
                <a:cubicBezTo>
                  <a:pt x="94" y="4222"/>
                  <a:pt x="114" y="4210"/>
                  <a:pt x="84" y="4214"/>
                </a:cubicBezTo>
                <a:cubicBezTo>
                  <a:pt x="80" y="4214"/>
                  <a:pt x="0" y="4230"/>
                  <a:pt x="0" y="4230"/>
                </a:cubicBezTo>
                <a:lnTo>
                  <a:pt x="264" y="4553"/>
                </a:lnTo>
                <a:lnTo>
                  <a:pt x="462" y="4533"/>
                </a:lnTo>
                <a:lnTo>
                  <a:pt x="1323" y="5098"/>
                </a:lnTo>
                <a:lnTo>
                  <a:pt x="1333" y="5339"/>
                </a:lnTo>
                <a:lnTo>
                  <a:pt x="1274" y="5388"/>
                </a:lnTo>
                <a:lnTo>
                  <a:pt x="1388" y="5529"/>
                </a:lnTo>
                <a:lnTo>
                  <a:pt x="1333" y="5878"/>
                </a:lnTo>
                <a:lnTo>
                  <a:pt x="1431" y="5868"/>
                </a:lnTo>
                <a:lnTo>
                  <a:pt x="1468" y="5966"/>
                </a:lnTo>
                <a:lnTo>
                  <a:pt x="1655" y="5910"/>
                </a:lnTo>
                <a:lnTo>
                  <a:pt x="1616" y="5976"/>
                </a:lnTo>
                <a:lnTo>
                  <a:pt x="1682" y="6029"/>
                </a:lnTo>
                <a:lnTo>
                  <a:pt x="1880" y="6026"/>
                </a:lnTo>
                <a:lnTo>
                  <a:pt x="1904" y="5974"/>
                </a:lnTo>
                <a:lnTo>
                  <a:pt x="2200" y="5974"/>
                </a:lnTo>
                <a:lnTo>
                  <a:pt x="2200" y="5894"/>
                </a:lnTo>
                <a:cubicBezTo>
                  <a:pt x="2243" y="5891"/>
                  <a:pt x="2219" y="5859"/>
                  <a:pt x="2257" y="5912"/>
                </a:cubicBezTo>
                <a:cubicBezTo>
                  <a:pt x="2258" y="5912"/>
                  <a:pt x="2262" y="5872"/>
                  <a:pt x="2254" y="5869"/>
                </a:cubicBezTo>
                <a:cubicBezTo>
                  <a:pt x="2241" y="5865"/>
                  <a:pt x="2185" y="5830"/>
                  <a:pt x="2185" y="5818"/>
                </a:cubicBezTo>
                <a:cubicBezTo>
                  <a:pt x="2185" y="5810"/>
                  <a:pt x="2149" y="5735"/>
                  <a:pt x="2177" y="5735"/>
                </a:cubicBezTo>
                <a:cubicBezTo>
                  <a:pt x="2244" y="5735"/>
                  <a:pt x="2202" y="5735"/>
                  <a:pt x="2249" y="5686"/>
                </a:cubicBezTo>
                <a:cubicBezTo>
                  <a:pt x="2288" y="5646"/>
                  <a:pt x="2292" y="5588"/>
                  <a:pt x="2292" y="5695"/>
                </a:cubicBezTo>
                <a:cubicBezTo>
                  <a:pt x="2292" y="5724"/>
                  <a:pt x="2258" y="5689"/>
                  <a:pt x="2273" y="5763"/>
                </a:cubicBezTo>
                <a:cubicBezTo>
                  <a:pt x="2281" y="5804"/>
                  <a:pt x="2310" y="5734"/>
                  <a:pt x="2324" y="5800"/>
                </a:cubicBezTo>
                <a:cubicBezTo>
                  <a:pt x="2327" y="5811"/>
                  <a:pt x="2309" y="5810"/>
                  <a:pt x="2293" y="5810"/>
                </a:cubicBezTo>
                <a:cubicBezTo>
                  <a:pt x="2277" y="5810"/>
                  <a:pt x="2315" y="5883"/>
                  <a:pt x="2320" y="5883"/>
                </a:cubicBezTo>
                <a:cubicBezTo>
                  <a:pt x="2350" y="5878"/>
                  <a:pt x="2355" y="5846"/>
                  <a:pt x="2353" y="5938"/>
                </a:cubicBezTo>
                <a:cubicBezTo>
                  <a:pt x="2353" y="5966"/>
                  <a:pt x="2369" y="5983"/>
                  <a:pt x="2390" y="5942"/>
                </a:cubicBezTo>
                <a:cubicBezTo>
                  <a:pt x="2392" y="5939"/>
                  <a:pt x="2439" y="5881"/>
                  <a:pt x="2439" y="5887"/>
                </a:cubicBezTo>
                <a:cubicBezTo>
                  <a:pt x="2447" y="5981"/>
                  <a:pt x="2411" y="5935"/>
                  <a:pt x="2409" y="5993"/>
                </a:cubicBezTo>
                <a:cubicBezTo>
                  <a:pt x="2409" y="5998"/>
                  <a:pt x="2444" y="6054"/>
                  <a:pt x="2407" y="6037"/>
                </a:cubicBezTo>
                <a:cubicBezTo>
                  <a:pt x="2404" y="6036"/>
                  <a:pt x="2354" y="6007"/>
                  <a:pt x="2366" y="6034"/>
                </a:cubicBezTo>
                <a:cubicBezTo>
                  <a:pt x="2384" y="6077"/>
                  <a:pt x="2401" y="6101"/>
                  <a:pt x="2438" y="6131"/>
                </a:cubicBezTo>
                <a:cubicBezTo>
                  <a:pt x="2516" y="6194"/>
                  <a:pt x="2455" y="6177"/>
                  <a:pt x="2603" y="6145"/>
                </a:cubicBezTo>
                <a:cubicBezTo>
                  <a:pt x="2612" y="6143"/>
                  <a:pt x="2618" y="6187"/>
                  <a:pt x="2632" y="6205"/>
                </a:cubicBezTo>
                <a:cubicBezTo>
                  <a:pt x="2643" y="6219"/>
                  <a:pt x="2667" y="6275"/>
                  <a:pt x="2684" y="6274"/>
                </a:cubicBezTo>
                <a:cubicBezTo>
                  <a:pt x="2777" y="6273"/>
                  <a:pt x="2726" y="6276"/>
                  <a:pt x="2802" y="6319"/>
                </a:cubicBezTo>
                <a:cubicBezTo>
                  <a:pt x="2806" y="6322"/>
                  <a:pt x="2857" y="6358"/>
                  <a:pt x="2857" y="6358"/>
                </a:cubicBezTo>
                <a:cubicBezTo>
                  <a:pt x="2911" y="6335"/>
                  <a:pt x="2941" y="6313"/>
                  <a:pt x="3001" y="6314"/>
                </a:cubicBezTo>
                <a:cubicBezTo>
                  <a:pt x="3010" y="6314"/>
                  <a:pt x="3092" y="6276"/>
                  <a:pt x="3140" y="6276"/>
                </a:cubicBezTo>
                <a:cubicBezTo>
                  <a:pt x="3216" y="6276"/>
                  <a:pt x="3260" y="6277"/>
                  <a:pt x="3327" y="6239"/>
                </a:cubicBezTo>
                <a:cubicBezTo>
                  <a:pt x="3365" y="6218"/>
                  <a:pt x="3437" y="6224"/>
                  <a:pt x="3480" y="6224"/>
                </a:cubicBezTo>
                <a:lnTo>
                  <a:pt x="3471" y="6443"/>
                </a:lnTo>
                <a:lnTo>
                  <a:pt x="3576" y="6425"/>
                </a:lnTo>
                <a:cubicBezTo>
                  <a:pt x="3601" y="6373"/>
                  <a:pt x="3521" y="6378"/>
                  <a:pt x="3565" y="6273"/>
                </a:cubicBezTo>
                <a:cubicBezTo>
                  <a:pt x="3577" y="6244"/>
                  <a:pt x="3531" y="6207"/>
                  <a:pt x="3557" y="6207"/>
                </a:cubicBezTo>
                <a:cubicBezTo>
                  <a:pt x="3586" y="6207"/>
                  <a:pt x="3577" y="6193"/>
                  <a:pt x="3595" y="6157"/>
                </a:cubicBezTo>
                <a:cubicBezTo>
                  <a:pt x="3603" y="6139"/>
                  <a:pt x="3642" y="6180"/>
                  <a:pt x="3664" y="6193"/>
                </a:cubicBezTo>
                <a:cubicBezTo>
                  <a:pt x="3688" y="6207"/>
                  <a:pt x="3736" y="6245"/>
                  <a:pt x="3691" y="6186"/>
                </a:cubicBezTo>
                <a:cubicBezTo>
                  <a:pt x="3640" y="6118"/>
                  <a:pt x="3663" y="6083"/>
                  <a:pt x="3747" y="6162"/>
                </a:cubicBezTo>
                <a:cubicBezTo>
                  <a:pt x="3806" y="6217"/>
                  <a:pt x="3789" y="6198"/>
                  <a:pt x="3846" y="6166"/>
                </a:cubicBezTo>
                <a:cubicBezTo>
                  <a:pt x="3861" y="6157"/>
                  <a:pt x="3852" y="6208"/>
                  <a:pt x="3857" y="6227"/>
                </a:cubicBezTo>
                <a:cubicBezTo>
                  <a:pt x="3858" y="6228"/>
                  <a:pt x="3863" y="6314"/>
                  <a:pt x="3863" y="6322"/>
                </a:cubicBezTo>
                <a:cubicBezTo>
                  <a:pt x="3870" y="6331"/>
                  <a:pt x="3925" y="6318"/>
                  <a:pt x="3944" y="6327"/>
                </a:cubicBezTo>
                <a:cubicBezTo>
                  <a:pt x="3979" y="6343"/>
                  <a:pt x="4064" y="6366"/>
                  <a:pt x="4096" y="6384"/>
                </a:cubicBezTo>
                <a:cubicBezTo>
                  <a:pt x="4111" y="6393"/>
                  <a:pt x="4122" y="6396"/>
                  <a:pt x="4138" y="6408"/>
                </a:cubicBezTo>
                <a:lnTo>
                  <a:pt x="4371" y="6239"/>
                </a:lnTo>
                <a:lnTo>
                  <a:pt x="4499" y="6391"/>
                </a:lnTo>
                <a:lnTo>
                  <a:pt x="4451" y="6605"/>
                </a:lnTo>
                <a:lnTo>
                  <a:pt x="4352" y="6597"/>
                </a:lnTo>
                <a:lnTo>
                  <a:pt x="4312" y="6681"/>
                </a:lnTo>
                <a:lnTo>
                  <a:pt x="4334" y="6833"/>
                </a:lnTo>
                <a:cubicBezTo>
                  <a:pt x="4375" y="6892"/>
                  <a:pt x="4365" y="6869"/>
                  <a:pt x="4444" y="6871"/>
                </a:cubicBezTo>
                <a:cubicBezTo>
                  <a:pt x="4467" y="6872"/>
                  <a:pt x="4498" y="6820"/>
                  <a:pt x="4515" y="6804"/>
                </a:cubicBezTo>
                <a:cubicBezTo>
                  <a:pt x="4534" y="6786"/>
                  <a:pt x="4549" y="6753"/>
                  <a:pt x="4581" y="6728"/>
                </a:cubicBezTo>
                <a:cubicBezTo>
                  <a:pt x="4657" y="6669"/>
                  <a:pt x="4576" y="6602"/>
                  <a:pt x="4645" y="6626"/>
                </a:cubicBezTo>
                <a:cubicBezTo>
                  <a:pt x="4646" y="6626"/>
                  <a:pt x="4701" y="6630"/>
                  <a:pt x="4703" y="6630"/>
                </a:cubicBezTo>
                <a:lnTo>
                  <a:pt x="4955" y="6802"/>
                </a:lnTo>
                <a:lnTo>
                  <a:pt x="4963" y="6894"/>
                </a:lnTo>
                <a:lnTo>
                  <a:pt x="5126" y="6941"/>
                </a:lnTo>
                <a:lnTo>
                  <a:pt x="5310" y="6781"/>
                </a:lnTo>
                <a:lnTo>
                  <a:pt x="5340" y="6805"/>
                </a:lnTo>
                <a:lnTo>
                  <a:pt x="5407" y="6751"/>
                </a:lnTo>
                <a:lnTo>
                  <a:pt x="5646" y="6735"/>
                </a:lnTo>
                <a:lnTo>
                  <a:pt x="5736" y="6760"/>
                </a:lnTo>
                <a:lnTo>
                  <a:pt x="5758" y="6718"/>
                </a:lnTo>
                <a:lnTo>
                  <a:pt x="5901" y="6747"/>
                </a:lnTo>
                <a:lnTo>
                  <a:pt x="5991" y="6855"/>
                </a:lnTo>
                <a:lnTo>
                  <a:pt x="5994" y="7014"/>
                </a:lnTo>
                <a:lnTo>
                  <a:pt x="6124" y="7109"/>
                </a:lnTo>
                <a:lnTo>
                  <a:pt x="6093" y="7285"/>
                </a:lnTo>
                <a:lnTo>
                  <a:pt x="6313" y="7338"/>
                </a:lnTo>
                <a:lnTo>
                  <a:pt x="6183" y="7511"/>
                </a:lnTo>
                <a:lnTo>
                  <a:pt x="6200" y="7592"/>
                </a:lnTo>
                <a:lnTo>
                  <a:pt x="6100" y="7653"/>
                </a:lnTo>
                <a:lnTo>
                  <a:pt x="6145" y="7833"/>
                </a:lnTo>
                <a:lnTo>
                  <a:pt x="6051" y="7840"/>
                </a:lnTo>
                <a:lnTo>
                  <a:pt x="5973" y="7783"/>
                </a:lnTo>
                <a:lnTo>
                  <a:pt x="5880" y="7788"/>
                </a:lnTo>
                <a:lnTo>
                  <a:pt x="5825" y="7829"/>
                </a:lnTo>
                <a:lnTo>
                  <a:pt x="5821" y="7886"/>
                </a:lnTo>
                <a:lnTo>
                  <a:pt x="5859" y="7881"/>
                </a:lnTo>
                <a:lnTo>
                  <a:pt x="5846" y="7927"/>
                </a:lnTo>
                <a:lnTo>
                  <a:pt x="6069" y="8115"/>
                </a:lnTo>
                <a:lnTo>
                  <a:pt x="6132" y="8096"/>
                </a:lnTo>
                <a:lnTo>
                  <a:pt x="6243" y="8187"/>
                </a:lnTo>
                <a:lnTo>
                  <a:pt x="6325" y="8115"/>
                </a:lnTo>
                <a:lnTo>
                  <a:pt x="6326" y="8213"/>
                </a:lnTo>
                <a:lnTo>
                  <a:pt x="6379" y="8296"/>
                </a:lnTo>
                <a:lnTo>
                  <a:pt x="6583" y="8181"/>
                </a:lnTo>
                <a:lnTo>
                  <a:pt x="6678" y="8180"/>
                </a:lnTo>
                <a:lnTo>
                  <a:pt x="6678" y="8041"/>
                </a:lnTo>
                <a:lnTo>
                  <a:pt x="6841" y="8041"/>
                </a:lnTo>
                <a:lnTo>
                  <a:pt x="6907" y="8190"/>
                </a:lnTo>
                <a:lnTo>
                  <a:pt x="6875" y="8199"/>
                </a:lnTo>
                <a:cubicBezTo>
                  <a:pt x="6860" y="8229"/>
                  <a:pt x="6826" y="8261"/>
                  <a:pt x="6850" y="8294"/>
                </a:cubicBezTo>
                <a:cubicBezTo>
                  <a:pt x="6860" y="8308"/>
                  <a:pt x="6830" y="8367"/>
                  <a:pt x="6883" y="8340"/>
                </a:cubicBezTo>
                <a:cubicBezTo>
                  <a:pt x="6889" y="8337"/>
                  <a:pt x="7031" y="8321"/>
                  <a:pt x="7005" y="8367"/>
                </a:cubicBezTo>
                <a:cubicBezTo>
                  <a:pt x="6970" y="8433"/>
                  <a:pt x="6960" y="8476"/>
                  <a:pt x="7002" y="8539"/>
                </a:cubicBezTo>
                <a:cubicBezTo>
                  <a:pt x="7047" y="8607"/>
                  <a:pt x="7032" y="8574"/>
                  <a:pt x="7103" y="8580"/>
                </a:cubicBezTo>
                <a:cubicBezTo>
                  <a:pt x="7103" y="8580"/>
                  <a:pt x="7205" y="8521"/>
                  <a:pt x="7228" y="8517"/>
                </a:cubicBezTo>
                <a:cubicBezTo>
                  <a:pt x="7262" y="8511"/>
                  <a:pt x="7259" y="8477"/>
                  <a:pt x="7287" y="8518"/>
                </a:cubicBezTo>
                <a:cubicBezTo>
                  <a:pt x="7293" y="8526"/>
                  <a:pt x="7357" y="8487"/>
                  <a:pt x="7356" y="8481"/>
                </a:cubicBezTo>
                <a:cubicBezTo>
                  <a:pt x="7355" y="8473"/>
                  <a:pt x="7306" y="8380"/>
                  <a:pt x="7306" y="8374"/>
                </a:cubicBezTo>
                <a:lnTo>
                  <a:pt x="7551" y="8214"/>
                </a:lnTo>
                <a:lnTo>
                  <a:pt x="7794" y="8211"/>
                </a:lnTo>
                <a:lnTo>
                  <a:pt x="7789" y="8100"/>
                </a:lnTo>
                <a:lnTo>
                  <a:pt x="7907" y="8109"/>
                </a:lnTo>
                <a:lnTo>
                  <a:pt x="7948" y="7943"/>
                </a:lnTo>
                <a:lnTo>
                  <a:pt x="8388" y="8011"/>
                </a:lnTo>
                <a:lnTo>
                  <a:pt x="8465" y="8127"/>
                </a:lnTo>
                <a:cubicBezTo>
                  <a:pt x="8465" y="8162"/>
                  <a:pt x="8470" y="8176"/>
                  <a:pt x="8460" y="8213"/>
                </a:cubicBezTo>
                <a:cubicBezTo>
                  <a:pt x="8455" y="8233"/>
                  <a:pt x="8480" y="8315"/>
                  <a:pt x="8502" y="8288"/>
                </a:cubicBezTo>
                <a:cubicBezTo>
                  <a:pt x="8533" y="8250"/>
                  <a:pt x="8575" y="8302"/>
                  <a:pt x="8599" y="8267"/>
                </a:cubicBezTo>
                <a:cubicBezTo>
                  <a:pt x="8602" y="8263"/>
                  <a:pt x="8673" y="8182"/>
                  <a:pt x="8676" y="8182"/>
                </a:cubicBezTo>
                <a:cubicBezTo>
                  <a:pt x="8703" y="8183"/>
                  <a:pt x="8668" y="8136"/>
                  <a:pt x="8702" y="8134"/>
                </a:cubicBezTo>
                <a:cubicBezTo>
                  <a:pt x="8742" y="8132"/>
                  <a:pt x="8761" y="8220"/>
                  <a:pt x="8764" y="8204"/>
                </a:cubicBezTo>
                <a:cubicBezTo>
                  <a:pt x="8766" y="8193"/>
                  <a:pt x="8774" y="8176"/>
                  <a:pt x="8785" y="8176"/>
                </a:cubicBezTo>
                <a:cubicBezTo>
                  <a:pt x="8793" y="8176"/>
                  <a:pt x="8838" y="8167"/>
                  <a:pt x="8840" y="8168"/>
                </a:cubicBezTo>
                <a:cubicBezTo>
                  <a:pt x="8849" y="8162"/>
                  <a:pt x="8842" y="8156"/>
                  <a:pt x="8855" y="8181"/>
                </a:cubicBezTo>
                <a:cubicBezTo>
                  <a:pt x="8876" y="8222"/>
                  <a:pt x="8780" y="8240"/>
                  <a:pt x="8820" y="8293"/>
                </a:cubicBezTo>
                <a:cubicBezTo>
                  <a:pt x="8858" y="8344"/>
                  <a:pt x="8764" y="8384"/>
                  <a:pt x="8776" y="8395"/>
                </a:cubicBezTo>
                <a:cubicBezTo>
                  <a:pt x="8813" y="8431"/>
                  <a:pt x="8815" y="8410"/>
                  <a:pt x="8812" y="8470"/>
                </a:cubicBezTo>
                <a:cubicBezTo>
                  <a:pt x="8811" y="8489"/>
                  <a:pt x="8763" y="8481"/>
                  <a:pt x="8809" y="8518"/>
                </a:cubicBezTo>
                <a:cubicBezTo>
                  <a:pt x="8818" y="8525"/>
                  <a:pt x="8790" y="8588"/>
                  <a:pt x="8811" y="8604"/>
                </a:cubicBezTo>
                <a:cubicBezTo>
                  <a:pt x="8831" y="8620"/>
                  <a:pt x="8812" y="8720"/>
                  <a:pt x="8861" y="8673"/>
                </a:cubicBezTo>
                <a:cubicBezTo>
                  <a:pt x="8883" y="8652"/>
                  <a:pt x="8857" y="8627"/>
                  <a:pt x="8911" y="8644"/>
                </a:cubicBezTo>
                <a:cubicBezTo>
                  <a:pt x="8911" y="8644"/>
                  <a:pt x="8959" y="8705"/>
                  <a:pt x="8956" y="8706"/>
                </a:cubicBezTo>
                <a:cubicBezTo>
                  <a:pt x="8913" y="8723"/>
                  <a:pt x="8908" y="8697"/>
                  <a:pt x="8908" y="8758"/>
                </a:cubicBezTo>
                <a:cubicBezTo>
                  <a:pt x="8958" y="8758"/>
                  <a:pt x="8982" y="8741"/>
                  <a:pt x="8955" y="8808"/>
                </a:cubicBezTo>
                <a:cubicBezTo>
                  <a:pt x="8951" y="8818"/>
                  <a:pt x="9014" y="8869"/>
                  <a:pt x="9028" y="8911"/>
                </a:cubicBezTo>
                <a:cubicBezTo>
                  <a:pt x="9029" y="8915"/>
                  <a:pt x="9070" y="9004"/>
                  <a:pt x="9073" y="9008"/>
                </a:cubicBezTo>
                <a:cubicBezTo>
                  <a:pt x="9098" y="9042"/>
                  <a:pt x="9081" y="9018"/>
                  <a:pt x="9107" y="9039"/>
                </a:cubicBezTo>
                <a:cubicBezTo>
                  <a:pt x="9143" y="9077"/>
                  <a:pt x="9131" y="9070"/>
                  <a:pt x="9178" y="9042"/>
                </a:cubicBezTo>
                <a:cubicBezTo>
                  <a:pt x="9204" y="9027"/>
                  <a:pt x="9237" y="9024"/>
                  <a:pt x="9224" y="8985"/>
                </a:cubicBezTo>
                <a:cubicBezTo>
                  <a:pt x="9210" y="8943"/>
                  <a:pt x="9125" y="8968"/>
                  <a:pt x="9125" y="8950"/>
                </a:cubicBezTo>
                <a:cubicBezTo>
                  <a:pt x="9125" y="8838"/>
                  <a:pt x="9033" y="8832"/>
                  <a:pt x="9042" y="8755"/>
                </a:cubicBezTo>
                <a:cubicBezTo>
                  <a:pt x="9048" y="8699"/>
                  <a:pt x="9153" y="8750"/>
                  <a:pt x="9170" y="8732"/>
                </a:cubicBezTo>
                <a:cubicBezTo>
                  <a:pt x="9198" y="8703"/>
                  <a:pt x="9212" y="8693"/>
                  <a:pt x="9247" y="8670"/>
                </a:cubicBezTo>
                <a:cubicBezTo>
                  <a:pt x="9309" y="8631"/>
                  <a:pt x="9264" y="8649"/>
                  <a:pt x="9336" y="8648"/>
                </a:cubicBezTo>
                <a:cubicBezTo>
                  <a:pt x="9355" y="8648"/>
                  <a:pt x="9427" y="8559"/>
                  <a:pt x="9447" y="8559"/>
                </a:cubicBezTo>
                <a:cubicBezTo>
                  <a:pt x="9460" y="8559"/>
                  <a:pt x="9473" y="8559"/>
                  <a:pt x="9486" y="8559"/>
                </a:cubicBezTo>
                <a:cubicBezTo>
                  <a:pt x="9487" y="8559"/>
                  <a:pt x="9477" y="8513"/>
                  <a:pt x="9539" y="8469"/>
                </a:cubicBezTo>
                <a:cubicBezTo>
                  <a:pt x="9591" y="8432"/>
                  <a:pt x="9587" y="8398"/>
                  <a:pt x="9619" y="8353"/>
                </a:cubicBezTo>
                <a:cubicBezTo>
                  <a:pt x="9656" y="8302"/>
                  <a:pt x="9721" y="8340"/>
                  <a:pt x="9749" y="8377"/>
                </a:cubicBezTo>
                <a:cubicBezTo>
                  <a:pt x="9755" y="8384"/>
                  <a:pt x="9766" y="8427"/>
                  <a:pt x="9766" y="8435"/>
                </a:cubicBezTo>
                <a:lnTo>
                  <a:pt x="9541" y="8681"/>
                </a:lnTo>
                <a:lnTo>
                  <a:pt x="9595" y="8735"/>
                </a:lnTo>
                <a:cubicBezTo>
                  <a:pt x="9602" y="8745"/>
                  <a:pt x="9745" y="8754"/>
                  <a:pt x="9768" y="8757"/>
                </a:cubicBezTo>
                <a:cubicBezTo>
                  <a:pt x="9781" y="8759"/>
                  <a:pt x="9853" y="8762"/>
                  <a:pt x="9853" y="8769"/>
                </a:cubicBezTo>
                <a:cubicBezTo>
                  <a:pt x="9853" y="8848"/>
                  <a:pt x="9840" y="8811"/>
                  <a:pt x="9932" y="8822"/>
                </a:cubicBezTo>
                <a:cubicBezTo>
                  <a:pt x="9961" y="8826"/>
                  <a:pt x="9956" y="8887"/>
                  <a:pt x="9970" y="8909"/>
                </a:cubicBezTo>
                <a:cubicBezTo>
                  <a:pt x="9992" y="8942"/>
                  <a:pt x="9947" y="8921"/>
                  <a:pt x="10016" y="8938"/>
                </a:cubicBezTo>
                <a:cubicBezTo>
                  <a:pt x="10065" y="8949"/>
                  <a:pt x="10087" y="8977"/>
                  <a:pt x="10100" y="8981"/>
                </a:cubicBezTo>
                <a:lnTo>
                  <a:pt x="10215" y="9071"/>
                </a:lnTo>
                <a:lnTo>
                  <a:pt x="10276" y="9012"/>
                </a:lnTo>
                <a:lnTo>
                  <a:pt x="10254" y="8964"/>
                </a:lnTo>
                <a:lnTo>
                  <a:pt x="10275" y="8897"/>
                </a:lnTo>
                <a:lnTo>
                  <a:pt x="10246" y="8871"/>
                </a:lnTo>
                <a:lnTo>
                  <a:pt x="10182" y="8900"/>
                </a:lnTo>
                <a:lnTo>
                  <a:pt x="10107" y="8748"/>
                </a:lnTo>
                <a:lnTo>
                  <a:pt x="10168" y="8669"/>
                </a:lnTo>
                <a:lnTo>
                  <a:pt x="10227" y="8710"/>
                </a:lnTo>
                <a:lnTo>
                  <a:pt x="10309" y="8709"/>
                </a:lnTo>
                <a:lnTo>
                  <a:pt x="10349" y="8824"/>
                </a:lnTo>
                <a:lnTo>
                  <a:pt x="10469" y="8807"/>
                </a:lnTo>
                <a:lnTo>
                  <a:pt x="10620" y="8875"/>
                </a:lnTo>
                <a:cubicBezTo>
                  <a:pt x="10629" y="8921"/>
                  <a:pt x="10641" y="8964"/>
                  <a:pt x="10660" y="9006"/>
                </a:cubicBezTo>
                <a:cubicBezTo>
                  <a:pt x="10685" y="9058"/>
                  <a:pt x="10676" y="9070"/>
                  <a:pt x="10690" y="9121"/>
                </a:cubicBezTo>
                <a:cubicBezTo>
                  <a:pt x="10699" y="9155"/>
                  <a:pt x="10694" y="9136"/>
                  <a:pt x="10664" y="9167"/>
                </a:cubicBezTo>
                <a:cubicBezTo>
                  <a:pt x="10642" y="9191"/>
                  <a:pt x="10595" y="9068"/>
                  <a:pt x="10576" y="9122"/>
                </a:cubicBezTo>
                <a:cubicBezTo>
                  <a:pt x="10570" y="9138"/>
                  <a:pt x="10502" y="9256"/>
                  <a:pt x="10502" y="9256"/>
                </a:cubicBezTo>
                <a:cubicBezTo>
                  <a:pt x="10520" y="9275"/>
                  <a:pt x="10511" y="9289"/>
                  <a:pt x="10566" y="9280"/>
                </a:cubicBezTo>
                <a:cubicBezTo>
                  <a:pt x="10566" y="9280"/>
                  <a:pt x="10594" y="9368"/>
                  <a:pt x="10592" y="9369"/>
                </a:cubicBezTo>
                <a:cubicBezTo>
                  <a:pt x="10578" y="9377"/>
                  <a:pt x="10516" y="9381"/>
                  <a:pt x="10516" y="9398"/>
                </a:cubicBezTo>
                <a:cubicBezTo>
                  <a:pt x="10516" y="9441"/>
                  <a:pt x="10510" y="9428"/>
                  <a:pt x="10456" y="9428"/>
                </a:cubicBezTo>
                <a:cubicBezTo>
                  <a:pt x="10411" y="9428"/>
                  <a:pt x="10416" y="9424"/>
                  <a:pt x="10420" y="9481"/>
                </a:cubicBezTo>
                <a:cubicBezTo>
                  <a:pt x="10421" y="9494"/>
                  <a:pt x="10604" y="9485"/>
                  <a:pt x="10623" y="9481"/>
                </a:cubicBezTo>
                <a:cubicBezTo>
                  <a:pt x="10636" y="9478"/>
                  <a:pt x="10697" y="9477"/>
                  <a:pt x="10698" y="9463"/>
                </a:cubicBezTo>
                <a:cubicBezTo>
                  <a:pt x="10702" y="9423"/>
                  <a:pt x="10787" y="9379"/>
                  <a:pt x="10829" y="9379"/>
                </a:cubicBezTo>
                <a:cubicBezTo>
                  <a:pt x="10900" y="9379"/>
                  <a:pt x="10878" y="9395"/>
                  <a:pt x="10919" y="9404"/>
                </a:cubicBezTo>
                <a:cubicBezTo>
                  <a:pt x="10921" y="9405"/>
                  <a:pt x="10922" y="9348"/>
                  <a:pt x="10920" y="9341"/>
                </a:cubicBezTo>
                <a:cubicBezTo>
                  <a:pt x="10925" y="9341"/>
                  <a:pt x="11005" y="9349"/>
                  <a:pt x="11012" y="9352"/>
                </a:cubicBezTo>
                <a:cubicBezTo>
                  <a:pt x="11001" y="9393"/>
                  <a:pt x="10944" y="9413"/>
                  <a:pt x="10965" y="9429"/>
                </a:cubicBezTo>
                <a:cubicBezTo>
                  <a:pt x="11044" y="9490"/>
                  <a:pt x="11013" y="9481"/>
                  <a:pt x="11033" y="9567"/>
                </a:cubicBezTo>
                <a:cubicBezTo>
                  <a:pt x="11033" y="9568"/>
                  <a:pt x="11037" y="9647"/>
                  <a:pt x="11037" y="9655"/>
                </a:cubicBezTo>
                <a:lnTo>
                  <a:pt x="10919" y="9750"/>
                </a:lnTo>
                <a:lnTo>
                  <a:pt x="10964" y="9854"/>
                </a:lnTo>
                <a:lnTo>
                  <a:pt x="11051" y="9954"/>
                </a:lnTo>
                <a:lnTo>
                  <a:pt x="11169" y="9955"/>
                </a:lnTo>
                <a:lnTo>
                  <a:pt x="11239" y="10051"/>
                </a:lnTo>
                <a:lnTo>
                  <a:pt x="11365" y="10033"/>
                </a:lnTo>
                <a:lnTo>
                  <a:pt x="11372" y="9947"/>
                </a:lnTo>
                <a:lnTo>
                  <a:pt x="11480" y="10049"/>
                </a:lnTo>
                <a:lnTo>
                  <a:pt x="11817" y="9857"/>
                </a:lnTo>
                <a:lnTo>
                  <a:pt x="11856" y="9787"/>
                </a:lnTo>
                <a:lnTo>
                  <a:pt x="11917" y="9766"/>
                </a:lnTo>
                <a:lnTo>
                  <a:pt x="11971" y="9672"/>
                </a:lnTo>
                <a:lnTo>
                  <a:pt x="11948" y="9663"/>
                </a:lnTo>
                <a:cubicBezTo>
                  <a:pt x="11948" y="9632"/>
                  <a:pt x="11968" y="9570"/>
                  <a:pt x="12009" y="9603"/>
                </a:cubicBezTo>
                <a:cubicBezTo>
                  <a:pt x="12064" y="9648"/>
                  <a:pt x="12050" y="9607"/>
                  <a:pt x="12050" y="9692"/>
                </a:cubicBezTo>
                <a:cubicBezTo>
                  <a:pt x="12050" y="9699"/>
                  <a:pt x="12150" y="9696"/>
                  <a:pt x="12169" y="9696"/>
                </a:cubicBezTo>
                <a:lnTo>
                  <a:pt x="12159" y="9542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6" name="Freeform 285"/>
          <p:cNvSpPr>
            <a:spLocks/>
          </p:cNvSpPr>
          <p:nvPr/>
        </p:nvSpPr>
        <p:spPr bwMode="auto">
          <a:xfrm>
            <a:off x="6382948" y="2653907"/>
            <a:ext cx="1053703" cy="396479"/>
          </a:xfrm>
          <a:custGeom>
            <a:avLst/>
            <a:gdLst>
              <a:gd name="T0" fmla="*/ 395 w 15489"/>
              <a:gd name="T1" fmla="*/ 171 h 6254"/>
              <a:gd name="T2" fmla="*/ 558 w 15489"/>
              <a:gd name="T3" fmla="*/ 377 h 6254"/>
              <a:gd name="T4" fmla="*/ 323 w 15489"/>
              <a:gd name="T5" fmla="*/ 497 h 6254"/>
              <a:gd name="T6" fmla="*/ 34 w 15489"/>
              <a:gd name="T7" fmla="*/ 692 h 6254"/>
              <a:gd name="T8" fmla="*/ 141 w 15489"/>
              <a:gd name="T9" fmla="*/ 1112 h 6254"/>
              <a:gd name="T10" fmla="*/ 302 w 15489"/>
              <a:gd name="T11" fmla="*/ 1502 h 6254"/>
              <a:gd name="T12" fmla="*/ 576 w 15489"/>
              <a:gd name="T13" fmla="*/ 1434 h 6254"/>
              <a:gd name="T14" fmla="*/ 1131 w 15489"/>
              <a:gd name="T15" fmla="*/ 1409 h 6254"/>
              <a:gd name="T16" fmla="*/ 1661 w 15489"/>
              <a:gd name="T17" fmla="*/ 1570 h 6254"/>
              <a:gd name="T18" fmla="*/ 2053 w 15489"/>
              <a:gd name="T19" fmla="*/ 1499 h 6254"/>
              <a:gd name="T20" fmla="*/ 2513 w 15489"/>
              <a:gd name="T21" fmla="*/ 1351 h 6254"/>
              <a:gd name="T22" fmla="*/ 2606 w 15489"/>
              <a:gd name="T23" fmla="*/ 1791 h 6254"/>
              <a:gd name="T24" fmla="*/ 3268 w 15489"/>
              <a:gd name="T25" fmla="*/ 2129 h 6254"/>
              <a:gd name="T26" fmla="*/ 3717 w 15489"/>
              <a:gd name="T27" fmla="*/ 2322 h 6254"/>
              <a:gd name="T28" fmla="*/ 3907 w 15489"/>
              <a:gd name="T29" fmla="*/ 2690 h 6254"/>
              <a:gd name="T30" fmla="*/ 3799 w 15489"/>
              <a:gd name="T31" fmla="*/ 3068 h 6254"/>
              <a:gd name="T32" fmla="*/ 3853 w 15489"/>
              <a:gd name="T33" fmla="*/ 3356 h 6254"/>
              <a:gd name="T34" fmla="*/ 3773 w 15489"/>
              <a:gd name="T35" fmla="*/ 3636 h 6254"/>
              <a:gd name="T36" fmla="*/ 3939 w 15489"/>
              <a:gd name="T37" fmla="*/ 3918 h 6254"/>
              <a:gd name="T38" fmla="*/ 4193 w 15489"/>
              <a:gd name="T39" fmla="*/ 4129 h 6254"/>
              <a:gd name="T40" fmla="*/ 4186 w 15489"/>
              <a:gd name="T41" fmla="*/ 4638 h 6254"/>
              <a:gd name="T42" fmla="*/ 4583 w 15489"/>
              <a:gd name="T43" fmla="*/ 4777 h 6254"/>
              <a:gd name="T44" fmla="*/ 4804 w 15489"/>
              <a:gd name="T45" fmla="*/ 5041 h 6254"/>
              <a:gd name="T46" fmla="*/ 4546 w 15489"/>
              <a:gd name="T47" fmla="*/ 5621 h 6254"/>
              <a:gd name="T48" fmla="*/ 5075 w 15489"/>
              <a:gd name="T49" fmla="*/ 5217 h 6254"/>
              <a:gd name="T50" fmla="*/ 5672 w 15489"/>
              <a:gd name="T51" fmla="*/ 5143 h 6254"/>
              <a:gd name="T52" fmla="*/ 6380 w 15489"/>
              <a:gd name="T53" fmla="*/ 4897 h 6254"/>
              <a:gd name="T54" fmla="*/ 7336 w 15489"/>
              <a:gd name="T55" fmla="*/ 3993 h 6254"/>
              <a:gd name="T56" fmla="*/ 8328 w 15489"/>
              <a:gd name="T57" fmla="*/ 3960 h 6254"/>
              <a:gd name="T58" fmla="*/ 8199 w 15489"/>
              <a:gd name="T59" fmla="*/ 4146 h 6254"/>
              <a:gd name="T60" fmla="*/ 7905 w 15489"/>
              <a:gd name="T61" fmla="*/ 4275 h 6254"/>
              <a:gd name="T62" fmla="*/ 7827 w 15489"/>
              <a:gd name="T63" fmla="*/ 4637 h 6254"/>
              <a:gd name="T64" fmla="*/ 8190 w 15489"/>
              <a:gd name="T65" fmla="*/ 5016 h 6254"/>
              <a:gd name="T66" fmla="*/ 8390 w 15489"/>
              <a:gd name="T67" fmla="*/ 5311 h 6254"/>
              <a:gd name="T68" fmla="*/ 8559 w 15489"/>
              <a:gd name="T69" fmla="*/ 5655 h 6254"/>
              <a:gd name="T70" fmla="*/ 8970 w 15489"/>
              <a:gd name="T71" fmla="*/ 5417 h 6254"/>
              <a:gd name="T72" fmla="*/ 9256 w 15489"/>
              <a:gd name="T73" fmla="*/ 5285 h 6254"/>
              <a:gd name="T74" fmla="*/ 9425 w 15489"/>
              <a:gd name="T75" fmla="*/ 5435 h 6254"/>
              <a:gd name="T76" fmla="*/ 9879 w 15489"/>
              <a:gd name="T77" fmla="*/ 5691 h 6254"/>
              <a:gd name="T78" fmla="*/ 10139 w 15489"/>
              <a:gd name="T79" fmla="*/ 5632 h 6254"/>
              <a:gd name="T80" fmla="*/ 10253 w 15489"/>
              <a:gd name="T81" fmla="*/ 5715 h 6254"/>
              <a:gd name="T82" fmla="*/ 10655 w 15489"/>
              <a:gd name="T83" fmla="*/ 6129 h 6254"/>
              <a:gd name="T84" fmla="*/ 11039 w 15489"/>
              <a:gd name="T85" fmla="*/ 5794 h 6254"/>
              <a:gd name="T86" fmla="*/ 12058 w 15489"/>
              <a:gd name="T87" fmla="*/ 3894 h 6254"/>
              <a:gd name="T88" fmla="*/ 11940 w 15489"/>
              <a:gd name="T89" fmla="*/ 3159 h 6254"/>
              <a:gd name="T90" fmla="*/ 12263 w 15489"/>
              <a:gd name="T91" fmla="*/ 2439 h 6254"/>
              <a:gd name="T92" fmla="*/ 12613 w 15489"/>
              <a:gd name="T93" fmla="*/ 2217 h 6254"/>
              <a:gd name="T94" fmla="*/ 12895 w 15489"/>
              <a:gd name="T95" fmla="*/ 2429 h 6254"/>
              <a:gd name="T96" fmla="*/ 13406 w 15489"/>
              <a:gd name="T97" fmla="*/ 2894 h 6254"/>
              <a:gd name="T98" fmla="*/ 13549 w 15489"/>
              <a:gd name="T99" fmla="*/ 2885 h 6254"/>
              <a:gd name="T100" fmla="*/ 13764 w 15489"/>
              <a:gd name="T101" fmla="*/ 2429 h 6254"/>
              <a:gd name="T102" fmla="*/ 14087 w 15489"/>
              <a:gd name="T103" fmla="*/ 2254 h 6254"/>
              <a:gd name="T104" fmla="*/ 14477 w 15489"/>
              <a:gd name="T105" fmla="*/ 2114 h 6254"/>
              <a:gd name="T106" fmla="*/ 14844 w 15489"/>
              <a:gd name="T107" fmla="*/ 1922 h 6254"/>
              <a:gd name="T108" fmla="*/ 15349 w 15489"/>
              <a:gd name="T109" fmla="*/ 1592 h 6254"/>
              <a:gd name="T110" fmla="*/ 15425 w 15489"/>
              <a:gd name="T111" fmla="*/ 1181 h 6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489" h="6254">
                <a:moveTo>
                  <a:pt x="413" y="0"/>
                </a:moveTo>
                <a:cubicBezTo>
                  <a:pt x="365" y="92"/>
                  <a:pt x="478" y="69"/>
                  <a:pt x="422" y="93"/>
                </a:cubicBezTo>
                <a:cubicBezTo>
                  <a:pt x="398" y="103"/>
                  <a:pt x="438" y="164"/>
                  <a:pt x="395" y="171"/>
                </a:cubicBezTo>
                <a:cubicBezTo>
                  <a:pt x="379" y="173"/>
                  <a:pt x="458" y="202"/>
                  <a:pt x="445" y="230"/>
                </a:cubicBezTo>
                <a:cubicBezTo>
                  <a:pt x="413" y="297"/>
                  <a:pt x="549" y="260"/>
                  <a:pt x="512" y="329"/>
                </a:cubicBezTo>
                <a:cubicBezTo>
                  <a:pt x="493" y="364"/>
                  <a:pt x="560" y="336"/>
                  <a:pt x="558" y="377"/>
                </a:cubicBezTo>
                <a:cubicBezTo>
                  <a:pt x="552" y="484"/>
                  <a:pt x="573" y="437"/>
                  <a:pt x="514" y="430"/>
                </a:cubicBezTo>
                <a:cubicBezTo>
                  <a:pt x="491" y="494"/>
                  <a:pt x="445" y="468"/>
                  <a:pt x="425" y="525"/>
                </a:cubicBezTo>
                <a:cubicBezTo>
                  <a:pt x="383" y="534"/>
                  <a:pt x="366" y="434"/>
                  <a:pt x="323" y="497"/>
                </a:cubicBezTo>
                <a:cubicBezTo>
                  <a:pt x="313" y="511"/>
                  <a:pt x="226" y="597"/>
                  <a:pt x="217" y="597"/>
                </a:cubicBezTo>
                <a:cubicBezTo>
                  <a:pt x="199" y="596"/>
                  <a:pt x="259" y="604"/>
                  <a:pt x="213" y="645"/>
                </a:cubicBezTo>
                <a:cubicBezTo>
                  <a:pt x="148" y="704"/>
                  <a:pt x="67" y="589"/>
                  <a:pt x="34" y="692"/>
                </a:cubicBezTo>
                <a:cubicBezTo>
                  <a:pt x="14" y="758"/>
                  <a:pt x="158" y="707"/>
                  <a:pt x="87" y="776"/>
                </a:cubicBezTo>
                <a:cubicBezTo>
                  <a:pt x="9" y="851"/>
                  <a:pt x="103" y="880"/>
                  <a:pt x="1" y="924"/>
                </a:cubicBezTo>
                <a:cubicBezTo>
                  <a:pt x="0" y="925"/>
                  <a:pt x="85" y="1101"/>
                  <a:pt x="141" y="1112"/>
                </a:cubicBezTo>
                <a:cubicBezTo>
                  <a:pt x="181" y="1120"/>
                  <a:pt x="127" y="1275"/>
                  <a:pt x="181" y="1298"/>
                </a:cubicBezTo>
                <a:cubicBezTo>
                  <a:pt x="181" y="1298"/>
                  <a:pt x="308" y="1388"/>
                  <a:pt x="270" y="1388"/>
                </a:cubicBezTo>
                <a:cubicBezTo>
                  <a:pt x="251" y="1387"/>
                  <a:pt x="296" y="1490"/>
                  <a:pt x="302" y="1502"/>
                </a:cubicBezTo>
                <a:cubicBezTo>
                  <a:pt x="318" y="1532"/>
                  <a:pt x="287" y="1443"/>
                  <a:pt x="341" y="1501"/>
                </a:cubicBezTo>
                <a:cubicBezTo>
                  <a:pt x="396" y="1559"/>
                  <a:pt x="373" y="1498"/>
                  <a:pt x="463" y="1467"/>
                </a:cubicBezTo>
                <a:cubicBezTo>
                  <a:pt x="495" y="1456"/>
                  <a:pt x="549" y="1407"/>
                  <a:pt x="576" y="1434"/>
                </a:cubicBezTo>
                <a:cubicBezTo>
                  <a:pt x="596" y="1453"/>
                  <a:pt x="653" y="1502"/>
                  <a:pt x="680" y="1510"/>
                </a:cubicBezTo>
                <a:cubicBezTo>
                  <a:pt x="816" y="1537"/>
                  <a:pt x="859" y="1443"/>
                  <a:pt x="979" y="1449"/>
                </a:cubicBezTo>
                <a:cubicBezTo>
                  <a:pt x="1023" y="1451"/>
                  <a:pt x="1024" y="1406"/>
                  <a:pt x="1131" y="1409"/>
                </a:cubicBezTo>
                <a:cubicBezTo>
                  <a:pt x="1132" y="1409"/>
                  <a:pt x="1306" y="1335"/>
                  <a:pt x="1336" y="1326"/>
                </a:cubicBezTo>
                <a:cubicBezTo>
                  <a:pt x="1468" y="1286"/>
                  <a:pt x="1481" y="1332"/>
                  <a:pt x="1577" y="1332"/>
                </a:cubicBezTo>
                <a:lnTo>
                  <a:pt x="1661" y="1570"/>
                </a:lnTo>
                <a:lnTo>
                  <a:pt x="1910" y="1621"/>
                </a:lnTo>
                <a:lnTo>
                  <a:pt x="2040" y="1581"/>
                </a:lnTo>
                <a:lnTo>
                  <a:pt x="2053" y="1499"/>
                </a:lnTo>
                <a:lnTo>
                  <a:pt x="2169" y="1491"/>
                </a:lnTo>
                <a:lnTo>
                  <a:pt x="2275" y="1536"/>
                </a:lnTo>
                <a:lnTo>
                  <a:pt x="2513" y="1351"/>
                </a:lnTo>
                <a:lnTo>
                  <a:pt x="2587" y="1388"/>
                </a:lnTo>
                <a:lnTo>
                  <a:pt x="2614" y="1613"/>
                </a:lnTo>
                <a:cubicBezTo>
                  <a:pt x="2568" y="1626"/>
                  <a:pt x="2575" y="1761"/>
                  <a:pt x="2606" y="1791"/>
                </a:cubicBezTo>
                <a:cubicBezTo>
                  <a:pt x="2620" y="1804"/>
                  <a:pt x="2646" y="1856"/>
                  <a:pt x="2683" y="1876"/>
                </a:cubicBezTo>
                <a:cubicBezTo>
                  <a:pt x="2815" y="1949"/>
                  <a:pt x="2865" y="1933"/>
                  <a:pt x="3015" y="1938"/>
                </a:cubicBezTo>
                <a:cubicBezTo>
                  <a:pt x="3054" y="1939"/>
                  <a:pt x="3235" y="2086"/>
                  <a:pt x="3268" y="2129"/>
                </a:cubicBezTo>
                <a:cubicBezTo>
                  <a:pt x="3346" y="2231"/>
                  <a:pt x="3408" y="2132"/>
                  <a:pt x="3500" y="2137"/>
                </a:cubicBezTo>
                <a:cubicBezTo>
                  <a:pt x="3560" y="2140"/>
                  <a:pt x="3650" y="2159"/>
                  <a:pt x="3682" y="2217"/>
                </a:cubicBezTo>
                <a:cubicBezTo>
                  <a:pt x="3719" y="2282"/>
                  <a:pt x="3720" y="2227"/>
                  <a:pt x="3717" y="2322"/>
                </a:cubicBezTo>
                <a:cubicBezTo>
                  <a:pt x="3716" y="2359"/>
                  <a:pt x="3776" y="2422"/>
                  <a:pt x="3777" y="2426"/>
                </a:cubicBezTo>
                <a:cubicBezTo>
                  <a:pt x="3785" y="2429"/>
                  <a:pt x="3814" y="2462"/>
                  <a:pt x="3828" y="2470"/>
                </a:cubicBezTo>
                <a:cubicBezTo>
                  <a:pt x="3805" y="2496"/>
                  <a:pt x="3861" y="2666"/>
                  <a:pt x="3907" y="2690"/>
                </a:cubicBezTo>
                <a:cubicBezTo>
                  <a:pt x="3954" y="2715"/>
                  <a:pt x="3904" y="2714"/>
                  <a:pt x="3881" y="2788"/>
                </a:cubicBezTo>
                <a:cubicBezTo>
                  <a:pt x="3862" y="2848"/>
                  <a:pt x="3832" y="2921"/>
                  <a:pt x="3765" y="2938"/>
                </a:cubicBezTo>
                <a:lnTo>
                  <a:pt x="3799" y="3068"/>
                </a:lnTo>
                <a:cubicBezTo>
                  <a:pt x="3860" y="3084"/>
                  <a:pt x="3897" y="3044"/>
                  <a:pt x="3968" y="3140"/>
                </a:cubicBezTo>
                <a:cubicBezTo>
                  <a:pt x="3981" y="3157"/>
                  <a:pt x="4010" y="3261"/>
                  <a:pt x="3969" y="3277"/>
                </a:cubicBezTo>
                <a:cubicBezTo>
                  <a:pt x="3903" y="3304"/>
                  <a:pt x="3973" y="3356"/>
                  <a:pt x="3853" y="3356"/>
                </a:cubicBezTo>
                <a:cubicBezTo>
                  <a:pt x="3669" y="3356"/>
                  <a:pt x="3789" y="3353"/>
                  <a:pt x="3825" y="3487"/>
                </a:cubicBezTo>
                <a:cubicBezTo>
                  <a:pt x="3827" y="3492"/>
                  <a:pt x="3826" y="3494"/>
                  <a:pt x="3826" y="3499"/>
                </a:cubicBezTo>
                <a:cubicBezTo>
                  <a:pt x="3828" y="3516"/>
                  <a:pt x="3782" y="3628"/>
                  <a:pt x="3773" y="3636"/>
                </a:cubicBezTo>
                <a:cubicBezTo>
                  <a:pt x="3768" y="3641"/>
                  <a:pt x="3758" y="3663"/>
                  <a:pt x="3759" y="3669"/>
                </a:cubicBezTo>
                <a:lnTo>
                  <a:pt x="3800" y="3861"/>
                </a:lnTo>
                <a:lnTo>
                  <a:pt x="3939" y="3918"/>
                </a:lnTo>
                <a:cubicBezTo>
                  <a:pt x="3940" y="3935"/>
                  <a:pt x="4033" y="3958"/>
                  <a:pt x="4062" y="4044"/>
                </a:cubicBezTo>
                <a:cubicBezTo>
                  <a:pt x="4073" y="4075"/>
                  <a:pt x="4100" y="4127"/>
                  <a:pt x="4137" y="4127"/>
                </a:cubicBezTo>
                <a:cubicBezTo>
                  <a:pt x="4139" y="4127"/>
                  <a:pt x="4190" y="4128"/>
                  <a:pt x="4193" y="4129"/>
                </a:cubicBezTo>
                <a:cubicBezTo>
                  <a:pt x="4196" y="4214"/>
                  <a:pt x="4183" y="4177"/>
                  <a:pt x="4267" y="4233"/>
                </a:cubicBezTo>
                <a:cubicBezTo>
                  <a:pt x="4268" y="4234"/>
                  <a:pt x="4293" y="4253"/>
                  <a:pt x="4293" y="4253"/>
                </a:cubicBezTo>
                <a:lnTo>
                  <a:pt x="4186" y="4638"/>
                </a:lnTo>
                <a:lnTo>
                  <a:pt x="4353" y="4724"/>
                </a:lnTo>
                <a:lnTo>
                  <a:pt x="4389" y="4648"/>
                </a:lnTo>
                <a:lnTo>
                  <a:pt x="4583" y="4777"/>
                </a:lnTo>
                <a:lnTo>
                  <a:pt x="4952" y="4860"/>
                </a:lnTo>
                <a:lnTo>
                  <a:pt x="4955" y="5046"/>
                </a:lnTo>
                <a:lnTo>
                  <a:pt x="4804" y="5041"/>
                </a:lnTo>
                <a:lnTo>
                  <a:pt x="4879" y="5147"/>
                </a:lnTo>
                <a:lnTo>
                  <a:pt x="4670" y="5312"/>
                </a:lnTo>
                <a:lnTo>
                  <a:pt x="4546" y="5621"/>
                </a:lnTo>
                <a:lnTo>
                  <a:pt x="4714" y="5618"/>
                </a:lnTo>
                <a:lnTo>
                  <a:pt x="4799" y="5570"/>
                </a:lnTo>
                <a:lnTo>
                  <a:pt x="5075" y="5217"/>
                </a:lnTo>
                <a:lnTo>
                  <a:pt x="5295" y="5181"/>
                </a:lnTo>
                <a:lnTo>
                  <a:pt x="5390" y="5110"/>
                </a:lnTo>
                <a:lnTo>
                  <a:pt x="5672" y="5143"/>
                </a:lnTo>
                <a:lnTo>
                  <a:pt x="5730" y="5326"/>
                </a:lnTo>
                <a:lnTo>
                  <a:pt x="6202" y="5184"/>
                </a:lnTo>
                <a:lnTo>
                  <a:pt x="6380" y="4897"/>
                </a:lnTo>
                <a:lnTo>
                  <a:pt x="6505" y="4906"/>
                </a:lnTo>
                <a:lnTo>
                  <a:pt x="7019" y="4464"/>
                </a:lnTo>
                <a:lnTo>
                  <a:pt x="7336" y="3993"/>
                </a:lnTo>
                <a:lnTo>
                  <a:pt x="7812" y="3857"/>
                </a:lnTo>
                <a:lnTo>
                  <a:pt x="8135" y="3884"/>
                </a:lnTo>
                <a:lnTo>
                  <a:pt x="8328" y="3960"/>
                </a:lnTo>
                <a:lnTo>
                  <a:pt x="8256" y="3989"/>
                </a:lnTo>
                <a:lnTo>
                  <a:pt x="8250" y="4070"/>
                </a:lnTo>
                <a:lnTo>
                  <a:pt x="8199" y="4146"/>
                </a:lnTo>
                <a:lnTo>
                  <a:pt x="8162" y="4234"/>
                </a:lnTo>
                <a:lnTo>
                  <a:pt x="8105" y="4257"/>
                </a:lnTo>
                <a:lnTo>
                  <a:pt x="7905" y="4275"/>
                </a:lnTo>
                <a:cubicBezTo>
                  <a:pt x="7879" y="4304"/>
                  <a:pt x="7872" y="4285"/>
                  <a:pt x="7852" y="4327"/>
                </a:cubicBezTo>
                <a:cubicBezTo>
                  <a:pt x="7837" y="4359"/>
                  <a:pt x="7811" y="4464"/>
                  <a:pt x="7811" y="4503"/>
                </a:cubicBezTo>
                <a:cubicBezTo>
                  <a:pt x="7811" y="4575"/>
                  <a:pt x="7809" y="4568"/>
                  <a:pt x="7827" y="4637"/>
                </a:cubicBezTo>
                <a:cubicBezTo>
                  <a:pt x="7838" y="4676"/>
                  <a:pt x="7872" y="4808"/>
                  <a:pt x="7896" y="4830"/>
                </a:cubicBezTo>
                <a:cubicBezTo>
                  <a:pt x="7943" y="4873"/>
                  <a:pt x="7928" y="4885"/>
                  <a:pt x="8000" y="4925"/>
                </a:cubicBezTo>
                <a:cubicBezTo>
                  <a:pt x="8080" y="4968"/>
                  <a:pt x="8068" y="5019"/>
                  <a:pt x="8190" y="5016"/>
                </a:cubicBezTo>
                <a:cubicBezTo>
                  <a:pt x="8197" y="5016"/>
                  <a:pt x="8203" y="5019"/>
                  <a:pt x="8205" y="5019"/>
                </a:cubicBezTo>
                <a:lnTo>
                  <a:pt x="8365" y="5207"/>
                </a:lnTo>
                <a:lnTo>
                  <a:pt x="8390" y="5311"/>
                </a:lnTo>
                <a:lnTo>
                  <a:pt x="8565" y="5540"/>
                </a:lnTo>
                <a:lnTo>
                  <a:pt x="8581" y="5598"/>
                </a:lnTo>
                <a:lnTo>
                  <a:pt x="8559" y="5655"/>
                </a:lnTo>
                <a:lnTo>
                  <a:pt x="8750" y="5519"/>
                </a:lnTo>
                <a:lnTo>
                  <a:pt x="8881" y="5351"/>
                </a:lnTo>
                <a:lnTo>
                  <a:pt x="8970" y="5417"/>
                </a:lnTo>
                <a:lnTo>
                  <a:pt x="9137" y="5347"/>
                </a:lnTo>
                <a:lnTo>
                  <a:pt x="9138" y="5210"/>
                </a:lnTo>
                <a:lnTo>
                  <a:pt x="9256" y="5285"/>
                </a:lnTo>
                <a:lnTo>
                  <a:pt x="9254" y="5445"/>
                </a:lnTo>
                <a:lnTo>
                  <a:pt x="9379" y="5388"/>
                </a:lnTo>
                <a:lnTo>
                  <a:pt x="9425" y="5435"/>
                </a:lnTo>
                <a:lnTo>
                  <a:pt x="9502" y="5359"/>
                </a:lnTo>
                <a:lnTo>
                  <a:pt x="9866" y="5511"/>
                </a:lnTo>
                <a:lnTo>
                  <a:pt x="9879" y="5691"/>
                </a:lnTo>
                <a:lnTo>
                  <a:pt x="9940" y="5745"/>
                </a:lnTo>
                <a:lnTo>
                  <a:pt x="10011" y="5611"/>
                </a:lnTo>
                <a:lnTo>
                  <a:pt x="10139" y="5632"/>
                </a:lnTo>
                <a:lnTo>
                  <a:pt x="10141" y="5750"/>
                </a:lnTo>
                <a:lnTo>
                  <a:pt x="10048" y="5921"/>
                </a:lnTo>
                <a:lnTo>
                  <a:pt x="10253" y="5715"/>
                </a:lnTo>
                <a:lnTo>
                  <a:pt x="10354" y="5756"/>
                </a:lnTo>
                <a:lnTo>
                  <a:pt x="10273" y="5774"/>
                </a:lnTo>
                <a:lnTo>
                  <a:pt x="10655" y="6129"/>
                </a:lnTo>
                <a:lnTo>
                  <a:pt x="10720" y="6254"/>
                </a:lnTo>
                <a:lnTo>
                  <a:pt x="10949" y="5901"/>
                </a:lnTo>
                <a:lnTo>
                  <a:pt x="11039" y="5794"/>
                </a:lnTo>
                <a:lnTo>
                  <a:pt x="11157" y="5119"/>
                </a:lnTo>
                <a:lnTo>
                  <a:pt x="11411" y="4255"/>
                </a:lnTo>
                <a:lnTo>
                  <a:pt x="12058" y="3894"/>
                </a:lnTo>
                <a:lnTo>
                  <a:pt x="12064" y="3607"/>
                </a:lnTo>
                <a:lnTo>
                  <a:pt x="11960" y="3377"/>
                </a:lnTo>
                <a:lnTo>
                  <a:pt x="11940" y="3159"/>
                </a:lnTo>
                <a:lnTo>
                  <a:pt x="12029" y="3012"/>
                </a:lnTo>
                <a:lnTo>
                  <a:pt x="12149" y="2627"/>
                </a:lnTo>
                <a:lnTo>
                  <a:pt x="12263" y="2439"/>
                </a:lnTo>
                <a:lnTo>
                  <a:pt x="12412" y="2357"/>
                </a:lnTo>
                <a:lnTo>
                  <a:pt x="12478" y="2214"/>
                </a:lnTo>
                <a:lnTo>
                  <a:pt x="12613" y="2217"/>
                </a:lnTo>
                <a:lnTo>
                  <a:pt x="12723" y="2250"/>
                </a:lnTo>
                <a:cubicBezTo>
                  <a:pt x="12746" y="2261"/>
                  <a:pt x="12824" y="2313"/>
                  <a:pt x="12838" y="2333"/>
                </a:cubicBezTo>
                <a:cubicBezTo>
                  <a:pt x="12864" y="2373"/>
                  <a:pt x="12871" y="2385"/>
                  <a:pt x="12895" y="2429"/>
                </a:cubicBezTo>
                <a:cubicBezTo>
                  <a:pt x="12916" y="2469"/>
                  <a:pt x="12942" y="2519"/>
                  <a:pt x="12982" y="2541"/>
                </a:cubicBezTo>
                <a:cubicBezTo>
                  <a:pt x="13064" y="2585"/>
                  <a:pt x="13235" y="2615"/>
                  <a:pt x="13284" y="2657"/>
                </a:cubicBezTo>
                <a:cubicBezTo>
                  <a:pt x="13324" y="2691"/>
                  <a:pt x="13374" y="2871"/>
                  <a:pt x="13406" y="2894"/>
                </a:cubicBezTo>
                <a:cubicBezTo>
                  <a:pt x="13428" y="2911"/>
                  <a:pt x="13433" y="2982"/>
                  <a:pt x="13506" y="2972"/>
                </a:cubicBezTo>
                <a:cubicBezTo>
                  <a:pt x="13545" y="2967"/>
                  <a:pt x="13520" y="2967"/>
                  <a:pt x="13548" y="2959"/>
                </a:cubicBezTo>
                <a:cubicBezTo>
                  <a:pt x="13622" y="2937"/>
                  <a:pt x="13580" y="2925"/>
                  <a:pt x="13549" y="2885"/>
                </a:cubicBezTo>
                <a:cubicBezTo>
                  <a:pt x="13544" y="2878"/>
                  <a:pt x="13569" y="2851"/>
                  <a:pt x="13572" y="2824"/>
                </a:cubicBezTo>
                <a:cubicBezTo>
                  <a:pt x="13579" y="2773"/>
                  <a:pt x="13609" y="2710"/>
                  <a:pt x="13612" y="2653"/>
                </a:cubicBezTo>
                <a:cubicBezTo>
                  <a:pt x="13618" y="2557"/>
                  <a:pt x="13689" y="2481"/>
                  <a:pt x="13764" y="2429"/>
                </a:cubicBezTo>
                <a:cubicBezTo>
                  <a:pt x="13816" y="2394"/>
                  <a:pt x="13875" y="2346"/>
                  <a:pt x="13933" y="2324"/>
                </a:cubicBezTo>
                <a:cubicBezTo>
                  <a:pt x="13980" y="2305"/>
                  <a:pt x="14010" y="2276"/>
                  <a:pt x="14072" y="2259"/>
                </a:cubicBezTo>
                <a:cubicBezTo>
                  <a:pt x="14079" y="2257"/>
                  <a:pt x="14078" y="2255"/>
                  <a:pt x="14087" y="2254"/>
                </a:cubicBezTo>
                <a:cubicBezTo>
                  <a:pt x="14109" y="2250"/>
                  <a:pt x="14156" y="2229"/>
                  <a:pt x="14185" y="2230"/>
                </a:cubicBezTo>
                <a:cubicBezTo>
                  <a:pt x="14212" y="2231"/>
                  <a:pt x="14382" y="2199"/>
                  <a:pt x="14408" y="2186"/>
                </a:cubicBezTo>
                <a:cubicBezTo>
                  <a:pt x="14429" y="2177"/>
                  <a:pt x="14476" y="2137"/>
                  <a:pt x="14477" y="2114"/>
                </a:cubicBezTo>
                <a:cubicBezTo>
                  <a:pt x="14478" y="2094"/>
                  <a:pt x="14522" y="2009"/>
                  <a:pt x="14545" y="1992"/>
                </a:cubicBezTo>
                <a:cubicBezTo>
                  <a:pt x="14608" y="1947"/>
                  <a:pt x="14573" y="1960"/>
                  <a:pt x="14648" y="1948"/>
                </a:cubicBezTo>
                <a:cubicBezTo>
                  <a:pt x="14712" y="1938"/>
                  <a:pt x="14770" y="1955"/>
                  <a:pt x="14844" y="1922"/>
                </a:cubicBezTo>
                <a:cubicBezTo>
                  <a:pt x="14886" y="1904"/>
                  <a:pt x="14970" y="1889"/>
                  <a:pt x="15005" y="1867"/>
                </a:cubicBezTo>
                <a:cubicBezTo>
                  <a:pt x="15029" y="1852"/>
                  <a:pt x="15058" y="1834"/>
                  <a:pt x="15082" y="1820"/>
                </a:cubicBezTo>
                <a:cubicBezTo>
                  <a:pt x="15102" y="1839"/>
                  <a:pt x="15326" y="1609"/>
                  <a:pt x="15349" y="1592"/>
                </a:cubicBezTo>
                <a:cubicBezTo>
                  <a:pt x="15357" y="1587"/>
                  <a:pt x="15455" y="1512"/>
                  <a:pt x="15448" y="1508"/>
                </a:cubicBezTo>
                <a:cubicBezTo>
                  <a:pt x="15438" y="1503"/>
                  <a:pt x="15364" y="1372"/>
                  <a:pt x="15400" y="1339"/>
                </a:cubicBezTo>
                <a:cubicBezTo>
                  <a:pt x="15442" y="1301"/>
                  <a:pt x="15365" y="1279"/>
                  <a:pt x="15425" y="1181"/>
                </a:cubicBezTo>
                <a:cubicBezTo>
                  <a:pt x="15447" y="1145"/>
                  <a:pt x="15457" y="1123"/>
                  <a:pt x="15489" y="1089"/>
                </a:cubicBezTo>
                <a:lnTo>
                  <a:pt x="15487" y="109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7" name="Freeform 286"/>
          <p:cNvSpPr>
            <a:spLocks/>
          </p:cNvSpPr>
          <p:nvPr/>
        </p:nvSpPr>
        <p:spPr bwMode="auto">
          <a:xfrm>
            <a:off x="7090179" y="3050386"/>
            <a:ext cx="120253" cy="226219"/>
          </a:xfrm>
          <a:custGeom>
            <a:avLst/>
            <a:gdLst>
              <a:gd name="T0" fmla="*/ 326 w 1784"/>
              <a:gd name="T1" fmla="*/ 0 h 3574"/>
              <a:gd name="T2" fmla="*/ 257 w 1784"/>
              <a:gd name="T3" fmla="*/ 282 h 3574"/>
              <a:gd name="T4" fmla="*/ 67 w 1784"/>
              <a:gd name="T5" fmla="*/ 510 h 3574"/>
              <a:gd name="T6" fmla="*/ 1 w 1784"/>
              <a:gd name="T7" fmla="*/ 819 h 3574"/>
              <a:gd name="T8" fmla="*/ 76 w 1784"/>
              <a:gd name="T9" fmla="*/ 909 h 3574"/>
              <a:gd name="T10" fmla="*/ 95 w 1784"/>
              <a:gd name="T11" fmla="*/ 969 h 3574"/>
              <a:gd name="T12" fmla="*/ 168 w 1784"/>
              <a:gd name="T13" fmla="*/ 1020 h 3574"/>
              <a:gd name="T14" fmla="*/ 268 w 1784"/>
              <a:gd name="T15" fmla="*/ 1027 h 3574"/>
              <a:gd name="T16" fmla="*/ 280 w 1784"/>
              <a:gd name="T17" fmla="*/ 1006 h 3574"/>
              <a:gd name="T18" fmla="*/ 316 w 1784"/>
              <a:gd name="T19" fmla="*/ 968 h 3574"/>
              <a:gd name="T20" fmla="*/ 322 w 1784"/>
              <a:gd name="T21" fmla="*/ 883 h 3574"/>
              <a:gd name="T22" fmla="*/ 406 w 1784"/>
              <a:gd name="T23" fmla="*/ 973 h 3574"/>
              <a:gd name="T24" fmla="*/ 469 w 1784"/>
              <a:gd name="T25" fmla="*/ 855 h 3574"/>
              <a:gd name="T26" fmla="*/ 483 w 1784"/>
              <a:gd name="T27" fmla="*/ 922 h 3574"/>
              <a:gd name="T28" fmla="*/ 499 w 1784"/>
              <a:gd name="T29" fmla="*/ 975 h 3574"/>
              <a:gd name="T30" fmla="*/ 567 w 1784"/>
              <a:gd name="T31" fmla="*/ 934 h 3574"/>
              <a:gd name="T32" fmla="*/ 665 w 1784"/>
              <a:gd name="T33" fmla="*/ 963 h 3574"/>
              <a:gd name="T34" fmla="*/ 724 w 1784"/>
              <a:gd name="T35" fmla="*/ 920 h 3574"/>
              <a:gd name="T36" fmla="*/ 809 w 1784"/>
              <a:gd name="T37" fmla="*/ 952 h 3574"/>
              <a:gd name="T38" fmla="*/ 830 w 1784"/>
              <a:gd name="T39" fmla="*/ 1024 h 3574"/>
              <a:gd name="T40" fmla="*/ 824 w 1784"/>
              <a:gd name="T41" fmla="*/ 1133 h 3574"/>
              <a:gd name="T42" fmla="*/ 913 w 1784"/>
              <a:gd name="T43" fmla="*/ 1160 h 3574"/>
              <a:gd name="T44" fmla="*/ 1011 w 1784"/>
              <a:gd name="T45" fmla="*/ 1198 h 3574"/>
              <a:gd name="T46" fmla="*/ 1063 w 1784"/>
              <a:gd name="T47" fmla="*/ 1306 h 3574"/>
              <a:gd name="T48" fmla="*/ 1175 w 1784"/>
              <a:gd name="T49" fmla="*/ 1350 h 3574"/>
              <a:gd name="T50" fmla="*/ 1198 w 1784"/>
              <a:gd name="T51" fmla="*/ 1342 h 3574"/>
              <a:gd name="T52" fmla="*/ 1242 w 1784"/>
              <a:gd name="T53" fmla="*/ 1400 h 3574"/>
              <a:gd name="T54" fmla="*/ 1202 w 1784"/>
              <a:gd name="T55" fmla="*/ 1498 h 3574"/>
              <a:gd name="T56" fmla="*/ 1177 w 1784"/>
              <a:gd name="T57" fmla="*/ 1502 h 3574"/>
              <a:gd name="T58" fmla="*/ 1157 w 1784"/>
              <a:gd name="T59" fmla="*/ 1560 h 3574"/>
              <a:gd name="T60" fmla="*/ 1207 w 1784"/>
              <a:gd name="T61" fmla="*/ 1571 h 3574"/>
              <a:gd name="T62" fmla="*/ 1288 w 1784"/>
              <a:gd name="T63" fmla="*/ 1764 h 3574"/>
              <a:gd name="T64" fmla="*/ 1351 w 1784"/>
              <a:gd name="T65" fmla="*/ 1765 h 3574"/>
              <a:gd name="T66" fmla="*/ 1439 w 1784"/>
              <a:gd name="T67" fmla="*/ 1715 h 3574"/>
              <a:gd name="T68" fmla="*/ 1432 w 1784"/>
              <a:gd name="T69" fmla="*/ 1825 h 3574"/>
              <a:gd name="T70" fmla="*/ 1501 w 1784"/>
              <a:gd name="T71" fmla="*/ 1851 h 3574"/>
              <a:gd name="T72" fmla="*/ 1505 w 1784"/>
              <a:gd name="T73" fmla="*/ 2186 h 3574"/>
              <a:gd name="T74" fmla="*/ 1477 w 1784"/>
              <a:gd name="T75" fmla="*/ 2351 h 3574"/>
              <a:gd name="T76" fmla="*/ 1545 w 1784"/>
              <a:gd name="T77" fmla="*/ 2355 h 3574"/>
              <a:gd name="T78" fmla="*/ 1502 w 1784"/>
              <a:gd name="T79" fmla="*/ 2456 h 3574"/>
              <a:gd name="T80" fmla="*/ 1539 w 1784"/>
              <a:gd name="T81" fmla="*/ 2663 h 3574"/>
              <a:gd name="T82" fmla="*/ 1476 w 1784"/>
              <a:gd name="T83" fmla="*/ 2666 h 3574"/>
              <a:gd name="T84" fmla="*/ 1484 w 1784"/>
              <a:gd name="T85" fmla="*/ 2817 h 3574"/>
              <a:gd name="T86" fmla="*/ 1635 w 1784"/>
              <a:gd name="T87" fmla="*/ 2908 h 3574"/>
              <a:gd name="T88" fmla="*/ 1632 w 1784"/>
              <a:gd name="T89" fmla="*/ 3030 h 3574"/>
              <a:gd name="T90" fmla="*/ 1784 w 1784"/>
              <a:gd name="T91" fmla="*/ 3068 h 3574"/>
              <a:gd name="T92" fmla="*/ 1750 w 1784"/>
              <a:gd name="T93" fmla="*/ 3574 h 3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84" h="3574">
                <a:moveTo>
                  <a:pt x="326" y="0"/>
                </a:moveTo>
                <a:lnTo>
                  <a:pt x="257" y="282"/>
                </a:lnTo>
                <a:lnTo>
                  <a:pt x="67" y="510"/>
                </a:lnTo>
                <a:lnTo>
                  <a:pt x="1" y="819"/>
                </a:lnTo>
                <a:cubicBezTo>
                  <a:pt x="0" y="850"/>
                  <a:pt x="73" y="826"/>
                  <a:pt x="76" y="909"/>
                </a:cubicBezTo>
                <a:cubicBezTo>
                  <a:pt x="76" y="919"/>
                  <a:pt x="97" y="939"/>
                  <a:pt x="95" y="969"/>
                </a:cubicBezTo>
                <a:cubicBezTo>
                  <a:pt x="90" y="1036"/>
                  <a:pt x="124" y="969"/>
                  <a:pt x="168" y="1020"/>
                </a:cubicBezTo>
                <a:cubicBezTo>
                  <a:pt x="199" y="1056"/>
                  <a:pt x="211" y="1024"/>
                  <a:pt x="268" y="1027"/>
                </a:cubicBezTo>
                <a:cubicBezTo>
                  <a:pt x="278" y="1027"/>
                  <a:pt x="265" y="1014"/>
                  <a:pt x="280" y="1006"/>
                </a:cubicBezTo>
                <a:cubicBezTo>
                  <a:pt x="287" y="1002"/>
                  <a:pt x="291" y="981"/>
                  <a:pt x="316" y="968"/>
                </a:cubicBezTo>
                <a:cubicBezTo>
                  <a:pt x="320" y="966"/>
                  <a:pt x="308" y="863"/>
                  <a:pt x="322" y="883"/>
                </a:cubicBezTo>
                <a:cubicBezTo>
                  <a:pt x="347" y="919"/>
                  <a:pt x="386" y="946"/>
                  <a:pt x="406" y="973"/>
                </a:cubicBezTo>
                <a:cubicBezTo>
                  <a:pt x="388" y="965"/>
                  <a:pt x="460" y="867"/>
                  <a:pt x="469" y="855"/>
                </a:cubicBezTo>
                <a:cubicBezTo>
                  <a:pt x="470" y="863"/>
                  <a:pt x="501" y="886"/>
                  <a:pt x="483" y="922"/>
                </a:cubicBezTo>
                <a:cubicBezTo>
                  <a:pt x="471" y="950"/>
                  <a:pt x="490" y="974"/>
                  <a:pt x="499" y="975"/>
                </a:cubicBezTo>
                <a:cubicBezTo>
                  <a:pt x="499" y="964"/>
                  <a:pt x="541" y="916"/>
                  <a:pt x="567" y="934"/>
                </a:cubicBezTo>
                <a:cubicBezTo>
                  <a:pt x="587" y="948"/>
                  <a:pt x="642" y="981"/>
                  <a:pt x="665" y="963"/>
                </a:cubicBezTo>
                <a:cubicBezTo>
                  <a:pt x="676" y="954"/>
                  <a:pt x="711" y="918"/>
                  <a:pt x="724" y="920"/>
                </a:cubicBezTo>
                <a:cubicBezTo>
                  <a:pt x="725" y="920"/>
                  <a:pt x="808" y="946"/>
                  <a:pt x="809" y="952"/>
                </a:cubicBezTo>
                <a:cubicBezTo>
                  <a:pt x="817" y="998"/>
                  <a:pt x="818" y="982"/>
                  <a:pt x="830" y="1024"/>
                </a:cubicBezTo>
                <a:cubicBezTo>
                  <a:pt x="834" y="1039"/>
                  <a:pt x="836" y="1126"/>
                  <a:pt x="824" y="1133"/>
                </a:cubicBezTo>
                <a:cubicBezTo>
                  <a:pt x="824" y="1133"/>
                  <a:pt x="903" y="1155"/>
                  <a:pt x="913" y="1160"/>
                </a:cubicBezTo>
                <a:cubicBezTo>
                  <a:pt x="972" y="1195"/>
                  <a:pt x="1003" y="1152"/>
                  <a:pt x="1011" y="1198"/>
                </a:cubicBezTo>
                <a:cubicBezTo>
                  <a:pt x="1028" y="1286"/>
                  <a:pt x="1005" y="1230"/>
                  <a:pt x="1063" y="1306"/>
                </a:cubicBezTo>
                <a:cubicBezTo>
                  <a:pt x="1103" y="1359"/>
                  <a:pt x="1104" y="1377"/>
                  <a:pt x="1175" y="1350"/>
                </a:cubicBezTo>
                <a:cubicBezTo>
                  <a:pt x="1177" y="1349"/>
                  <a:pt x="1198" y="1342"/>
                  <a:pt x="1198" y="1342"/>
                </a:cubicBezTo>
                <a:lnTo>
                  <a:pt x="1242" y="1400"/>
                </a:lnTo>
                <a:lnTo>
                  <a:pt x="1202" y="1498"/>
                </a:lnTo>
                <a:lnTo>
                  <a:pt x="1177" y="1502"/>
                </a:lnTo>
                <a:lnTo>
                  <a:pt x="1157" y="1560"/>
                </a:lnTo>
                <a:lnTo>
                  <a:pt x="1207" y="1571"/>
                </a:lnTo>
                <a:lnTo>
                  <a:pt x="1288" y="1764"/>
                </a:lnTo>
                <a:lnTo>
                  <a:pt x="1351" y="1765"/>
                </a:lnTo>
                <a:lnTo>
                  <a:pt x="1439" y="1715"/>
                </a:lnTo>
                <a:lnTo>
                  <a:pt x="1432" y="1825"/>
                </a:lnTo>
                <a:lnTo>
                  <a:pt x="1501" y="1851"/>
                </a:lnTo>
                <a:lnTo>
                  <a:pt x="1505" y="2186"/>
                </a:lnTo>
                <a:lnTo>
                  <a:pt x="1477" y="2351"/>
                </a:lnTo>
                <a:lnTo>
                  <a:pt x="1545" y="2355"/>
                </a:lnTo>
                <a:lnTo>
                  <a:pt x="1502" y="2456"/>
                </a:lnTo>
                <a:lnTo>
                  <a:pt x="1539" y="2663"/>
                </a:lnTo>
                <a:lnTo>
                  <a:pt x="1476" y="2666"/>
                </a:lnTo>
                <a:lnTo>
                  <a:pt x="1484" y="2817"/>
                </a:lnTo>
                <a:lnTo>
                  <a:pt x="1635" y="2908"/>
                </a:lnTo>
                <a:lnTo>
                  <a:pt x="1632" y="3030"/>
                </a:lnTo>
                <a:lnTo>
                  <a:pt x="1784" y="3068"/>
                </a:lnTo>
                <a:lnTo>
                  <a:pt x="1750" y="357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8" name="Freeform 287"/>
          <p:cNvSpPr>
            <a:spLocks/>
          </p:cNvSpPr>
          <p:nvPr/>
        </p:nvSpPr>
        <p:spPr bwMode="auto">
          <a:xfrm>
            <a:off x="6253168" y="2747967"/>
            <a:ext cx="422672" cy="796529"/>
          </a:xfrm>
          <a:custGeom>
            <a:avLst/>
            <a:gdLst>
              <a:gd name="T0" fmla="*/ 2348 w 6209"/>
              <a:gd name="T1" fmla="*/ 164 h 12586"/>
              <a:gd name="T2" fmla="*/ 2262 w 6209"/>
              <a:gd name="T3" fmla="*/ 536 h 12586"/>
              <a:gd name="T4" fmla="*/ 2104 w 6209"/>
              <a:gd name="T5" fmla="*/ 966 h 12586"/>
              <a:gd name="T6" fmla="*/ 1987 w 6209"/>
              <a:gd name="T7" fmla="*/ 1241 h 12586"/>
              <a:gd name="T8" fmla="*/ 1781 w 6209"/>
              <a:gd name="T9" fmla="*/ 1588 h 12586"/>
              <a:gd name="T10" fmla="*/ 1500 w 6209"/>
              <a:gd name="T11" fmla="*/ 1712 h 12586"/>
              <a:gd name="T12" fmla="*/ 1376 w 6209"/>
              <a:gd name="T13" fmla="*/ 1746 h 12586"/>
              <a:gd name="T14" fmla="*/ 1376 w 6209"/>
              <a:gd name="T15" fmla="*/ 2069 h 12586"/>
              <a:gd name="T16" fmla="*/ 1117 w 6209"/>
              <a:gd name="T17" fmla="*/ 2098 h 12586"/>
              <a:gd name="T18" fmla="*/ 1035 w 6209"/>
              <a:gd name="T19" fmla="*/ 2590 h 12586"/>
              <a:gd name="T20" fmla="*/ 881 w 6209"/>
              <a:gd name="T21" fmla="*/ 2733 h 12586"/>
              <a:gd name="T22" fmla="*/ 95 w 6209"/>
              <a:gd name="T23" fmla="*/ 3016 h 12586"/>
              <a:gd name="T24" fmla="*/ 0 w 6209"/>
              <a:gd name="T25" fmla="*/ 3159 h 12586"/>
              <a:gd name="T26" fmla="*/ 77 w 6209"/>
              <a:gd name="T27" fmla="*/ 3665 h 12586"/>
              <a:gd name="T28" fmla="*/ 133 w 6209"/>
              <a:gd name="T29" fmla="*/ 3995 h 12586"/>
              <a:gd name="T30" fmla="*/ 177 w 6209"/>
              <a:gd name="T31" fmla="*/ 4109 h 12586"/>
              <a:gd name="T32" fmla="*/ 752 w 6209"/>
              <a:gd name="T33" fmla="*/ 4101 h 12586"/>
              <a:gd name="T34" fmla="*/ 900 w 6209"/>
              <a:gd name="T35" fmla="*/ 4106 h 12586"/>
              <a:gd name="T36" fmla="*/ 1006 w 6209"/>
              <a:gd name="T37" fmla="*/ 4456 h 12586"/>
              <a:gd name="T38" fmla="*/ 873 w 6209"/>
              <a:gd name="T39" fmla="*/ 4548 h 12586"/>
              <a:gd name="T40" fmla="*/ 752 w 6209"/>
              <a:gd name="T41" fmla="*/ 4768 h 12586"/>
              <a:gd name="T42" fmla="*/ 622 w 6209"/>
              <a:gd name="T43" fmla="*/ 4847 h 12586"/>
              <a:gd name="T44" fmla="*/ 881 w 6209"/>
              <a:gd name="T45" fmla="*/ 4903 h 12586"/>
              <a:gd name="T46" fmla="*/ 969 w 6209"/>
              <a:gd name="T47" fmla="*/ 5014 h 12586"/>
              <a:gd name="T48" fmla="*/ 1090 w 6209"/>
              <a:gd name="T49" fmla="*/ 5578 h 12586"/>
              <a:gd name="T50" fmla="*/ 815 w 6209"/>
              <a:gd name="T51" fmla="*/ 5694 h 12586"/>
              <a:gd name="T52" fmla="*/ 1762 w 6209"/>
              <a:gd name="T53" fmla="*/ 7064 h 12586"/>
              <a:gd name="T54" fmla="*/ 1876 w 6209"/>
              <a:gd name="T55" fmla="*/ 8078 h 12586"/>
              <a:gd name="T56" fmla="*/ 1630 w 6209"/>
              <a:gd name="T57" fmla="*/ 8930 h 12586"/>
              <a:gd name="T58" fmla="*/ 1987 w 6209"/>
              <a:gd name="T59" fmla="*/ 9268 h 12586"/>
              <a:gd name="T60" fmla="*/ 2281 w 6209"/>
              <a:gd name="T61" fmla="*/ 9276 h 12586"/>
              <a:gd name="T62" fmla="*/ 2548 w 6209"/>
              <a:gd name="T63" fmla="*/ 9462 h 12586"/>
              <a:gd name="T64" fmla="*/ 3109 w 6209"/>
              <a:gd name="T65" fmla="*/ 9541 h 12586"/>
              <a:gd name="T66" fmla="*/ 3220 w 6209"/>
              <a:gd name="T67" fmla="*/ 9594 h 12586"/>
              <a:gd name="T68" fmla="*/ 3551 w 6209"/>
              <a:gd name="T69" fmla="*/ 9522 h 12586"/>
              <a:gd name="T70" fmla="*/ 3773 w 6209"/>
              <a:gd name="T71" fmla="*/ 10091 h 12586"/>
              <a:gd name="T72" fmla="*/ 3998 w 6209"/>
              <a:gd name="T73" fmla="*/ 10448 h 12586"/>
              <a:gd name="T74" fmla="*/ 4564 w 6209"/>
              <a:gd name="T75" fmla="*/ 11290 h 12586"/>
              <a:gd name="T76" fmla="*/ 5168 w 6209"/>
              <a:gd name="T77" fmla="*/ 12301 h 12586"/>
              <a:gd name="T78" fmla="*/ 6209 w 6209"/>
              <a:gd name="T79" fmla="*/ 12535 h 1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09" h="12586">
                <a:moveTo>
                  <a:pt x="2330" y="0"/>
                </a:moveTo>
                <a:cubicBezTo>
                  <a:pt x="2338" y="57"/>
                  <a:pt x="2289" y="92"/>
                  <a:pt x="2348" y="164"/>
                </a:cubicBezTo>
                <a:cubicBezTo>
                  <a:pt x="2373" y="195"/>
                  <a:pt x="2398" y="380"/>
                  <a:pt x="2372" y="405"/>
                </a:cubicBezTo>
                <a:cubicBezTo>
                  <a:pt x="2345" y="431"/>
                  <a:pt x="2292" y="521"/>
                  <a:pt x="2262" y="536"/>
                </a:cubicBezTo>
                <a:cubicBezTo>
                  <a:pt x="2231" y="552"/>
                  <a:pt x="2259" y="717"/>
                  <a:pt x="2186" y="773"/>
                </a:cubicBezTo>
                <a:cubicBezTo>
                  <a:pt x="2102" y="839"/>
                  <a:pt x="2116" y="865"/>
                  <a:pt x="2104" y="966"/>
                </a:cubicBezTo>
                <a:cubicBezTo>
                  <a:pt x="2099" y="1006"/>
                  <a:pt x="2118" y="1098"/>
                  <a:pt x="2084" y="1119"/>
                </a:cubicBezTo>
                <a:cubicBezTo>
                  <a:pt x="1951" y="1206"/>
                  <a:pt x="2011" y="1106"/>
                  <a:pt x="1987" y="1241"/>
                </a:cubicBezTo>
                <a:cubicBezTo>
                  <a:pt x="1984" y="1258"/>
                  <a:pt x="1855" y="1508"/>
                  <a:pt x="1837" y="1527"/>
                </a:cubicBezTo>
                <a:cubicBezTo>
                  <a:pt x="1832" y="1532"/>
                  <a:pt x="1781" y="1585"/>
                  <a:pt x="1781" y="1588"/>
                </a:cubicBezTo>
                <a:lnTo>
                  <a:pt x="1577" y="1611"/>
                </a:lnTo>
                <a:lnTo>
                  <a:pt x="1500" y="1712"/>
                </a:lnTo>
                <a:lnTo>
                  <a:pt x="1469" y="1664"/>
                </a:lnTo>
                <a:lnTo>
                  <a:pt x="1376" y="1746"/>
                </a:lnTo>
                <a:lnTo>
                  <a:pt x="1437" y="1990"/>
                </a:lnTo>
                <a:lnTo>
                  <a:pt x="1376" y="2069"/>
                </a:lnTo>
                <a:lnTo>
                  <a:pt x="1175" y="2051"/>
                </a:lnTo>
                <a:lnTo>
                  <a:pt x="1117" y="2098"/>
                </a:lnTo>
                <a:lnTo>
                  <a:pt x="1104" y="2445"/>
                </a:lnTo>
                <a:lnTo>
                  <a:pt x="1035" y="2590"/>
                </a:lnTo>
                <a:lnTo>
                  <a:pt x="942" y="2627"/>
                </a:lnTo>
                <a:lnTo>
                  <a:pt x="881" y="2733"/>
                </a:lnTo>
                <a:lnTo>
                  <a:pt x="723" y="2680"/>
                </a:lnTo>
                <a:lnTo>
                  <a:pt x="95" y="3016"/>
                </a:lnTo>
                <a:lnTo>
                  <a:pt x="135" y="3101"/>
                </a:lnTo>
                <a:lnTo>
                  <a:pt x="0" y="3159"/>
                </a:lnTo>
                <a:lnTo>
                  <a:pt x="95" y="3466"/>
                </a:lnTo>
                <a:lnTo>
                  <a:pt x="77" y="3665"/>
                </a:lnTo>
                <a:lnTo>
                  <a:pt x="154" y="3821"/>
                </a:lnTo>
                <a:lnTo>
                  <a:pt x="133" y="3995"/>
                </a:lnTo>
                <a:lnTo>
                  <a:pt x="180" y="3990"/>
                </a:lnTo>
                <a:lnTo>
                  <a:pt x="177" y="4109"/>
                </a:lnTo>
                <a:lnTo>
                  <a:pt x="265" y="4064"/>
                </a:lnTo>
                <a:lnTo>
                  <a:pt x="752" y="4101"/>
                </a:lnTo>
                <a:lnTo>
                  <a:pt x="770" y="4220"/>
                </a:lnTo>
                <a:lnTo>
                  <a:pt x="900" y="4106"/>
                </a:lnTo>
                <a:lnTo>
                  <a:pt x="1056" y="4453"/>
                </a:lnTo>
                <a:lnTo>
                  <a:pt x="1006" y="4456"/>
                </a:lnTo>
                <a:lnTo>
                  <a:pt x="1035" y="4580"/>
                </a:lnTo>
                <a:lnTo>
                  <a:pt x="873" y="4548"/>
                </a:lnTo>
                <a:lnTo>
                  <a:pt x="768" y="4641"/>
                </a:lnTo>
                <a:lnTo>
                  <a:pt x="752" y="4768"/>
                </a:lnTo>
                <a:lnTo>
                  <a:pt x="691" y="4771"/>
                </a:lnTo>
                <a:lnTo>
                  <a:pt x="622" y="4847"/>
                </a:lnTo>
                <a:lnTo>
                  <a:pt x="834" y="4948"/>
                </a:lnTo>
                <a:lnTo>
                  <a:pt x="881" y="4903"/>
                </a:lnTo>
                <a:lnTo>
                  <a:pt x="1014" y="4945"/>
                </a:lnTo>
                <a:lnTo>
                  <a:pt x="969" y="5014"/>
                </a:lnTo>
                <a:lnTo>
                  <a:pt x="1051" y="5265"/>
                </a:lnTo>
                <a:lnTo>
                  <a:pt x="1090" y="5578"/>
                </a:lnTo>
                <a:lnTo>
                  <a:pt x="998" y="5697"/>
                </a:lnTo>
                <a:lnTo>
                  <a:pt x="815" y="5694"/>
                </a:lnTo>
                <a:lnTo>
                  <a:pt x="797" y="7083"/>
                </a:lnTo>
                <a:lnTo>
                  <a:pt x="1762" y="7064"/>
                </a:lnTo>
                <a:lnTo>
                  <a:pt x="2024" y="8030"/>
                </a:lnTo>
                <a:lnTo>
                  <a:pt x="1876" y="8078"/>
                </a:lnTo>
                <a:lnTo>
                  <a:pt x="1786" y="8017"/>
                </a:lnTo>
                <a:lnTo>
                  <a:pt x="1630" y="8930"/>
                </a:lnTo>
                <a:lnTo>
                  <a:pt x="1821" y="9134"/>
                </a:lnTo>
                <a:lnTo>
                  <a:pt x="1987" y="9268"/>
                </a:lnTo>
                <a:lnTo>
                  <a:pt x="2165" y="9316"/>
                </a:lnTo>
                <a:lnTo>
                  <a:pt x="2281" y="9276"/>
                </a:lnTo>
                <a:lnTo>
                  <a:pt x="2514" y="9372"/>
                </a:lnTo>
                <a:lnTo>
                  <a:pt x="2548" y="9462"/>
                </a:lnTo>
                <a:lnTo>
                  <a:pt x="3054" y="9488"/>
                </a:lnTo>
                <a:lnTo>
                  <a:pt x="3109" y="9541"/>
                </a:lnTo>
                <a:lnTo>
                  <a:pt x="3167" y="9488"/>
                </a:lnTo>
                <a:lnTo>
                  <a:pt x="3220" y="9594"/>
                </a:lnTo>
                <a:lnTo>
                  <a:pt x="3411" y="9398"/>
                </a:lnTo>
                <a:lnTo>
                  <a:pt x="3551" y="9522"/>
                </a:lnTo>
                <a:lnTo>
                  <a:pt x="3781" y="9951"/>
                </a:lnTo>
                <a:lnTo>
                  <a:pt x="3773" y="10091"/>
                </a:lnTo>
                <a:lnTo>
                  <a:pt x="3641" y="10216"/>
                </a:lnTo>
                <a:lnTo>
                  <a:pt x="3998" y="10448"/>
                </a:lnTo>
                <a:lnTo>
                  <a:pt x="3998" y="10893"/>
                </a:lnTo>
                <a:lnTo>
                  <a:pt x="4564" y="11290"/>
                </a:lnTo>
                <a:lnTo>
                  <a:pt x="4818" y="11824"/>
                </a:lnTo>
                <a:lnTo>
                  <a:pt x="5168" y="12301"/>
                </a:lnTo>
                <a:lnTo>
                  <a:pt x="5496" y="12586"/>
                </a:lnTo>
                <a:lnTo>
                  <a:pt x="6209" y="1253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9" name="Freeform 288"/>
          <p:cNvSpPr>
            <a:spLocks/>
          </p:cNvSpPr>
          <p:nvPr/>
        </p:nvSpPr>
        <p:spPr bwMode="auto">
          <a:xfrm>
            <a:off x="5736438" y="3330182"/>
            <a:ext cx="652463" cy="766763"/>
          </a:xfrm>
          <a:custGeom>
            <a:avLst/>
            <a:gdLst>
              <a:gd name="T0" fmla="*/ 9366 w 9588"/>
              <a:gd name="T1" fmla="*/ 0 h 12108"/>
              <a:gd name="T2" fmla="*/ 8612 w 9588"/>
              <a:gd name="T3" fmla="*/ 278 h 12108"/>
              <a:gd name="T4" fmla="*/ 8623 w 9588"/>
              <a:gd name="T5" fmla="*/ 540 h 12108"/>
              <a:gd name="T6" fmla="*/ 8366 w 9588"/>
              <a:gd name="T7" fmla="*/ 1032 h 12108"/>
              <a:gd name="T8" fmla="*/ 7982 w 9588"/>
              <a:gd name="T9" fmla="*/ 1030 h 12108"/>
              <a:gd name="T10" fmla="*/ 8366 w 9588"/>
              <a:gd name="T11" fmla="*/ 1286 h 12108"/>
              <a:gd name="T12" fmla="*/ 8088 w 9588"/>
              <a:gd name="T13" fmla="*/ 1588 h 12108"/>
              <a:gd name="T14" fmla="*/ 7207 w 9588"/>
              <a:gd name="T15" fmla="*/ 1837 h 12108"/>
              <a:gd name="T16" fmla="*/ 7053 w 9588"/>
              <a:gd name="T17" fmla="*/ 2453 h 12108"/>
              <a:gd name="T18" fmla="*/ 6112 w 9588"/>
              <a:gd name="T19" fmla="*/ 3316 h 12108"/>
              <a:gd name="T20" fmla="*/ 5485 w 9588"/>
              <a:gd name="T21" fmla="*/ 4120 h 12108"/>
              <a:gd name="T22" fmla="*/ 5963 w 9588"/>
              <a:gd name="T23" fmla="*/ 4752 h 12108"/>
              <a:gd name="T24" fmla="*/ 5590 w 9588"/>
              <a:gd name="T25" fmla="*/ 5019 h 12108"/>
              <a:gd name="T26" fmla="*/ 5257 w 9588"/>
              <a:gd name="T27" fmla="*/ 4816 h 12108"/>
              <a:gd name="T28" fmla="*/ 5111 w 9588"/>
              <a:gd name="T29" fmla="*/ 4956 h 12108"/>
              <a:gd name="T30" fmla="*/ 4812 w 9588"/>
              <a:gd name="T31" fmla="*/ 5147 h 12108"/>
              <a:gd name="T32" fmla="*/ 4297 w 9588"/>
              <a:gd name="T33" fmla="*/ 4493 h 12108"/>
              <a:gd name="T34" fmla="*/ 4400 w 9588"/>
              <a:gd name="T35" fmla="*/ 3937 h 12108"/>
              <a:gd name="T36" fmla="*/ 4524 w 9588"/>
              <a:gd name="T37" fmla="*/ 3326 h 12108"/>
              <a:gd name="T38" fmla="*/ 3847 w 9588"/>
              <a:gd name="T39" fmla="*/ 3119 h 12108"/>
              <a:gd name="T40" fmla="*/ 3391 w 9588"/>
              <a:gd name="T41" fmla="*/ 3265 h 12108"/>
              <a:gd name="T42" fmla="*/ 3717 w 9588"/>
              <a:gd name="T43" fmla="*/ 3514 h 12108"/>
              <a:gd name="T44" fmla="*/ 3601 w 9588"/>
              <a:gd name="T45" fmla="*/ 3691 h 12108"/>
              <a:gd name="T46" fmla="*/ 3064 w 9588"/>
              <a:gd name="T47" fmla="*/ 4259 h 12108"/>
              <a:gd name="T48" fmla="*/ 2463 w 9588"/>
              <a:gd name="T49" fmla="*/ 4302 h 12108"/>
              <a:gd name="T50" fmla="*/ 2341 w 9588"/>
              <a:gd name="T51" fmla="*/ 4572 h 12108"/>
              <a:gd name="T52" fmla="*/ 2324 w 9588"/>
              <a:gd name="T53" fmla="*/ 5009 h 12108"/>
              <a:gd name="T54" fmla="*/ 2159 w 9588"/>
              <a:gd name="T55" fmla="*/ 5692 h 12108"/>
              <a:gd name="T56" fmla="*/ 1428 w 9588"/>
              <a:gd name="T57" fmla="*/ 5445 h 12108"/>
              <a:gd name="T58" fmla="*/ 1296 w 9588"/>
              <a:gd name="T59" fmla="*/ 6382 h 12108"/>
              <a:gd name="T60" fmla="*/ 1103 w 9588"/>
              <a:gd name="T61" fmla="*/ 7033 h 12108"/>
              <a:gd name="T62" fmla="*/ 1309 w 9588"/>
              <a:gd name="T63" fmla="*/ 7345 h 12108"/>
              <a:gd name="T64" fmla="*/ 1376 w 9588"/>
              <a:gd name="T65" fmla="*/ 7022 h 12108"/>
              <a:gd name="T66" fmla="*/ 1831 w 9588"/>
              <a:gd name="T67" fmla="*/ 6737 h 12108"/>
              <a:gd name="T68" fmla="*/ 1942 w 9588"/>
              <a:gd name="T69" fmla="*/ 7112 h 12108"/>
              <a:gd name="T70" fmla="*/ 1767 w 9588"/>
              <a:gd name="T71" fmla="*/ 7930 h 12108"/>
              <a:gd name="T72" fmla="*/ 2301 w 9588"/>
              <a:gd name="T73" fmla="*/ 8693 h 12108"/>
              <a:gd name="T74" fmla="*/ 2208 w 9588"/>
              <a:gd name="T75" fmla="*/ 9064 h 12108"/>
              <a:gd name="T76" fmla="*/ 2196 w 9588"/>
              <a:gd name="T77" fmla="*/ 9360 h 12108"/>
              <a:gd name="T78" fmla="*/ 2073 w 9588"/>
              <a:gd name="T79" fmla="*/ 9695 h 12108"/>
              <a:gd name="T80" fmla="*/ 1923 w 9588"/>
              <a:gd name="T81" fmla="*/ 9941 h 12108"/>
              <a:gd name="T82" fmla="*/ 1637 w 9588"/>
              <a:gd name="T83" fmla="*/ 9998 h 12108"/>
              <a:gd name="T84" fmla="*/ 1301 w 9588"/>
              <a:gd name="T85" fmla="*/ 10248 h 12108"/>
              <a:gd name="T86" fmla="*/ 897 w 9588"/>
              <a:gd name="T87" fmla="*/ 10512 h 12108"/>
              <a:gd name="T88" fmla="*/ 308 w 9588"/>
              <a:gd name="T89" fmla="*/ 11185 h 12108"/>
              <a:gd name="T90" fmla="*/ 23 w 9588"/>
              <a:gd name="T91" fmla="*/ 11326 h 12108"/>
              <a:gd name="T92" fmla="*/ 107 w 9588"/>
              <a:gd name="T93" fmla="*/ 11814 h 1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88" h="12108">
                <a:moveTo>
                  <a:pt x="9588" y="66"/>
                </a:moveTo>
                <a:lnTo>
                  <a:pt x="9474" y="66"/>
                </a:lnTo>
                <a:lnTo>
                  <a:pt x="9366" y="0"/>
                </a:lnTo>
                <a:lnTo>
                  <a:pt x="8866" y="0"/>
                </a:lnTo>
                <a:lnTo>
                  <a:pt x="8723" y="299"/>
                </a:lnTo>
                <a:lnTo>
                  <a:pt x="8612" y="278"/>
                </a:lnTo>
                <a:lnTo>
                  <a:pt x="8496" y="437"/>
                </a:lnTo>
                <a:lnTo>
                  <a:pt x="8564" y="532"/>
                </a:lnTo>
                <a:lnTo>
                  <a:pt x="8623" y="540"/>
                </a:lnTo>
                <a:lnTo>
                  <a:pt x="8644" y="625"/>
                </a:lnTo>
                <a:lnTo>
                  <a:pt x="8443" y="781"/>
                </a:lnTo>
                <a:lnTo>
                  <a:pt x="8366" y="1032"/>
                </a:lnTo>
                <a:lnTo>
                  <a:pt x="8236" y="1080"/>
                </a:lnTo>
                <a:lnTo>
                  <a:pt x="8115" y="1016"/>
                </a:lnTo>
                <a:lnTo>
                  <a:pt x="7982" y="1030"/>
                </a:lnTo>
                <a:lnTo>
                  <a:pt x="7998" y="1112"/>
                </a:lnTo>
                <a:lnTo>
                  <a:pt x="8080" y="1085"/>
                </a:lnTo>
                <a:lnTo>
                  <a:pt x="8366" y="1286"/>
                </a:lnTo>
                <a:lnTo>
                  <a:pt x="8194" y="1593"/>
                </a:lnTo>
                <a:lnTo>
                  <a:pt x="8128" y="1514"/>
                </a:lnTo>
                <a:lnTo>
                  <a:pt x="8088" y="1588"/>
                </a:lnTo>
                <a:lnTo>
                  <a:pt x="7673" y="1516"/>
                </a:lnTo>
                <a:lnTo>
                  <a:pt x="7564" y="1723"/>
                </a:lnTo>
                <a:lnTo>
                  <a:pt x="7207" y="1837"/>
                </a:lnTo>
                <a:lnTo>
                  <a:pt x="7204" y="1948"/>
                </a:lnTo>
                <a:cubicBezTo>
                  <a:pt x="7216" y="2028"/>
                  <a:pt x="7220" y="2140"/>
                  <a:pt x="7192" y="2215"/>
                </a:cubicBezTo>
                <a:cubicBezTo>
                  <a:pt x="7168" y="2277"/>
                  <a:pt x="7099" y="2408"/>
                  <a:pt x="7053" y="2453"/>
                </a:cubicBezTo>
                <a:cubicBezTo>
                  <a:pt x="7048" y="2458"/>
                  <a:pt x="7034" y="2483"/>
                  <a:pt x="7027" y="2485"/>
                </a:cubicBezTo>
                <a:lnTo>
                  <a:pt x="6919" y="2818"/>
                </a:lnTo>
                <a:lnTo>
                  <a:pt x="6112" y="3316"/>
                </a:lnTo>
                <a:lnTo>
                  <a:pt x="5858" y="3773"/>
                </a:lnTo>
                <a:lnTo>
                  <a:pt x="5672" y="3802"/>
                </a:lnTo>
                <a:lnTo>
                  <a:pt x="5485" y="4120"/>
                </a:lnTo>
                <a:lnTo>
                  <a:pt x="5911" y="4210"/>
                </a:lnTo>
                <a:lnTo>
                  <a:pt x="5884" y="4310"/>
                </a:lnTo>
                <a:lnTo>
                  <a:pt x="5963" y="4752"/>
                </a:lnTo>
                <a:cubicBezTo>
                  <a:pt x="5925" y="4791"/>
                  <a:pt x="5847" y="4826"/>
                  <a:pt x="5834" y="4874"/>
                </a:cubicBezTo>
                <a:cubicBezTo>
                  <a:pt x="5827" y="4900"/>
                  <a:pt x="5796" y="5001"/>
                  <a:pt x="5778" y="5012"/>
                </a:cubicBezTo>
                <a:cubicBezTo>
                  <a:pt x="5638" y="5103"/>
                  <a:pt x="5738" y="4975"/>
                  <a:pt x="5590" y="5019"/>
                </a:cubicBezTo>
                <a:cubicBezTo>
                  <a:pt x="5571" y="5024"/>
                  <a:pt x="5482" y="4979"/>
                  <a:pt x="5482" y="4932"/>
                </a:cubicBezTo>
                <a:cubicBezTo>
                  <a:pt x="5482" y="4806"/>
                  <a:pt x="5396" y="4756"/>
                  <a:pt x="5395" y="4750"/>
                </a:cubicBezTo>
                <a:lnTo>
                  <a:pt x="5257" y="4816"/>
                </a:lnTo>
                <a:lnTo>
                  <a:pt x="5265" y="4937"/>
                </a:lnTo>
                <a:lnTo>
                  <a:pt x="5111" y="4882"/>
                </a:lnTo>
                <a:lnTo>
                  <a:pt x="5111" y="4956"/>
                </a:lnTo>
                <a:cubicBezTo>
                  <a:pt x="4970" y="4951"/>
                  <a:pt x="5024" y="5113"/>
                  <a:pt x="4941" y="5055"/>
                </a:cubicBezTo>
                <a:cubicBezTo>
                  <a:pt x="4937" y="5052"/>
                  <a:pt x="4860" y="5002"/>
                  <a:pt x="4857" y="5005"/>
                </a:cubicBezTo>
                <a:cubicBezTo>
                  <a:pt x="4823" y="5030"/>
                  <a:pt x="4884" y="5156"/>
                  <a:pt x="4812" y="5147"/>
                </a:cubicBezTo>
                <a:cubicBezTo>
                  <a:pt x="4807" y="5146"/>
                  <a:pt x="4775" y="5084"/>
                  <a:pt x="4725" y="5066"/>
                </a:cubicBezTo>
                <a:cubicBezTo>
                  <a:pt x="4588" y="5018"/>
                  <a:pt x="4567" y="4848"/>
                  <a:pt x="4448" y="4772"/>
                </a:cubicBezTo>
                <a:cubicBezTo>
                  <a:pt x="4285" y="4669"/>
                  <a:pt x="4350" y="4615"/>
                  <a:pt x="4297" y="4493"/>
                </a:cubicBezTo>
                <a:cubicBezTo>
                  <a:pt x="4296" y="4491"/>
                  <a:pt x="4265" y="4378"/>
                  <a:pt x="4265" y="4374"/>
                </a:cubicBezTo>
                <a:cubicBezTo>
                  <a:pt x="4247" y="4282"/>
                  <a:pt x="4352" y="4140"/>
                  <a:pt x="4360" y="4071"/>
                </a:cubicBezTo>
                <a:cubicBezTo>
                  <a:pt x="4360" y="4070"/>
                  <a:pt x="4402" y="3955"/>
                  <a:pt x="4400" y="3937"/>
                </a:cubicBezTo>
                <a:cubicBezTo>
                  <a:pt x="4396" y="3910"/>
                  <a:pt x="4626" y="3709"/>
                  <a:pt x="4630" y="3643"/>
                </a:cubicBezTo>
                <a:cubicBezTo>
                  <a:pt x="4636" y="3534"/>
                  <a:pt x="4644" y="3477"/>
                  <a:pt x="4561" y="3382"/>
                </a:cubicBezTo>
                <a:cubicBezTo>
                  <a:pt x="4554" y="3374"/>
                  <a:pt x="4523" y="3335"/>
                  <a:pt x="4524" y="3326"/>
                </a:cubicBezTo>
                <a:cubicBezTo>
                  <a:pt x="4475" y="3271"/>
                  <a:pt x="4412" y="3229"/>
                  <a:pt x="4386" y="3158"/>
                </a:cubicBezTo>
                <a:cubicBezTo>
                  <a:pt x="4371" y="3119"/>
                  <a:pt x="4259" y="3005"/>
                  <a:pt x="4206" y="2990"/>
                </a:cubicBezTo>
                <a:cubicBezTo>
                  <a:pt x="3990" y="2931"/>
                  <a:pt x="4033" y="3030"/>
                  <a:pt x="3847" y="3119"/>
                </a:cubicBezTo>
                <a:cubicBezTo>
                  <a:pt x="3737" y="3171"/>
                  <a:pt x="3731" y="3243"/>
                  <a:pt x="3564" y="3236"/>
                </a:cubicBezTo>
                <a:cubicBezTo>
                  <a:pt x="3499" y="3233"/>
                  <a:pt x="3517" y="3258"/>
                  <a:pt x="3441" y="3200"/>
                </a:cubicBezTo>
                <a:cubicBezTo>
                  <a:pt x="3389" y="3159"/>
                  <a:pt x="3414" y="3220"/>
                  <a:pt x="3391" y="3265"/>
                </a:cubicBezTo>
                <a:cubicBezTo>
                  <a:pt x="3352" y="3343"/>
                  <a:pt x="3412" y="3388"/>
                  <a:pt x="3415" y="3457"/>
                </a:cubicBezTo>
                <a:cubicBezTo>
                  <a:pt x="3417" y="3500"/>
                  <a:pt x="3589" y="3583"/>
                  <a:pt x="3638" y="3540"/>
                </a:cubicBezTo>
                <a:cubicBezTo>
                  <a:pt x="3645" y="3534"/>
                  <a:pt x="3709" y="3511"/>
                  <a:pt x="3717" y="3514"/>
                </a:cubicBezTo>
                <a:cubicBezTo>
                  <a:pt x="3729" y="3518"/>
                  <a:pt x="3871" y="3588"/>
                  <a:pt x="3865" y="3598"/>
                </a:cubicBezTo>
                <a:cubicBezTo>
                  <a:pt x="3843" y="3641"/>
                  <a:pt x="3778" y="3699"/>
                  <a:pt x="3725" y="3707"/>
                </a:cubicBezTo>
                <a:cubicBezTo>
                  <a:pt x="3653" y="3717"/>
                  <a:pt x="3643" y="3689"/>
                  <a:pt x="3601" y="3691"/>
                </a:cubicBezTo>
                <a:lnTo>
                  <a:pt x="3415" y="4104"/>
                </a:lnTo>
                <a:lnTo>
                  <a:pt x="3161" y="4170"/>
                </a:lnTo>
                <a:cubicBezTo>
                  <a:pt x="3161" y="4170"/>
                  <a:pt x="3104" y="4241"/>
                  <a:pt x="3064" y="4259"/>
                </a:cubicBezTo>
                <a:cubicBezTo>
                  <a:pt x="2934" y="4316"/>
                  <a:pt x="2818" y="4256"/>
                  <a:pt x="2693" y="4307"/>
                </a:cubicBezTo>
                <a:cubicBezTo>
                  <a:pt x="2616" y="4339"/>
                  <a:pt x="2617" y="4212"/>
                  <a:pt x="2508" y="4212"/>
                </a:cubicBezTo>
                <a:cubicBezTo>
                  <a:pt x="2432" y="4212"/>
                  <a:pt x="2473" y="4208"/>
                  <a:pt x="2463" y="4302"/>
                </a:cubicBezTo>
                <a:cubicBezTo>
                  <a:pt x="2460" y="4333"/>
                  <a:pt x="2415" y="4461"/>
                  <a:pt x="2395" y="4464"/>
                </a:cubicBezTo>
                <a:cubicBezTo>
                  <a:pt x="2412" y="4476"/>
                  <a:pt x="2416" y="4464"/>
                  <a:pt x="2426" y="4472"/>
                </a:cubicBezTo>
                <a:cubicBezTo>
                  <a:pt x="2373" y="4643"/>
                  <a:pt x="2338" y="4501"/>
                  <a:pt x="2341" y="4572"/>
                </a:cubicBezTo>
                <a:cubicBezTo>
                  <a:pt x="2342" y="4601"/>
                  <a:pt x="2291" y="4615"/>
                  <a:pt x="2294" y="4701"/>
                </a:cubicBezTo>
                <a:cubicBezTo>
                  <a:pt x="2296" y="4779"/>
                  <a:pt x="2228" y="4752"/>
                  <a:pt x="2298" y="4795"/>
                </a:cubicBezTo>
                <a:cubicBezTo>
                  <a:pt x="2340" y="4820"/>
                  <a:pt x="2348" y="4955"/>
                  <a:pt x="2324" y="5009"/>
                </a:cubicBezTo>
                <a:cubicBezTo>
                  <a:pt x="2288" y="5095"/>
                  <a:pt x="2270" y="5103"/>
                  <a:pt x="2270" y="5202"/>
                </a:cubicBezTo>
                <a:cubicBezTo>
                  <a:pt x="2233" y="5202"/>
                  <a:pt x="2200" y="5205"/>
                  <a:pt x="2164" y="5205"/>
                </a:cubicBezTo>
                <a:lnTo>
                  <a:pt x="2159" y="5692"/>
                </a:lnTo>
                <a:lnTo>
                  <a:pt x="1764" y="5549"/>
                </a:lnTo>
                <a:lnTo>
                  <a:pt x="1653" y="5387"/>
                </a:lnTo>
                <a:lnTo>
                  <a:pt x="1428" y="5445"/>
                </a:lnTo>
                <a:lnTo>
                  <a:pt x="1423" y="6194"/>
                </a:lnTo>
                <a:lnTo>
                  <a:pt x="1307" y="6178"/>
                </a:lnTo>
                <a:lnTo>
                  <a:pt x="1296" y="6382"/>
                </a:lnTo>
                <a:lnTo>
                  <a:pt x="1148" y="6345"/>
                </a:lnTo>
                <a:lnTo>
                  <a:pt x="1219" y="6835"/>
                </a:lnTo>
                <a:lnTo>
                  <a:pt x="1103" y="7033"/>
                </a:lnTo>
                <a:cubicBezTo>
                  <a:pt x="1134" y="7067"/>
                  <a:pt x="1098" y="7087"/>
                  <a:pt x="1145" y="7137"/>
                </a:cubicBezTo>
                <a:cubicBezTo>
                  <a:pt x="1235" y="7235"/>
                  <a:pt x="1248" y="7161"/>
                  <a:pt x="1303" y="7330"/>
                </a:cubicBezTo>
                <a:cubicBezTo>
                  <a:pt x="1306" y="7337"/>
                  <a:pt x="1306" y="7342"/>
                  <a:pt x="1309" y="7345"/>
                </a:cubicBezTo>
                <a:lnTo>
                  <a:pt x="1407" y="7364"/>
                </a:lnTo>
                <a:lnTo>
                  <a:pt x="1465" y="7303"/>
                </a:lnTo>
                <a:lnTo>
                  <a:pt x="1376" y="7022"/>
                </a:lnTo>
                <a:lnTo>
                  <a:pt x="1553" y="6784"/>
                </a:lnTo>
                <a:lnTo>
                  <a:pt x="1595" y="6673"/>
                </a:lnTo>
                <a:lnTo>
                  <a:pt x="1831" y="6737"/>
                </a:lnTo>
                <a:lnTo>
                  <a:pt x="1958" y="6850"/>
                </a:lnTo>
                <a:lnTo>
                  <a:pt x="1921" y="6959"/>
                </a:lnTo>
                <a:lnTo>
                  <a:pt x="1942" y="7112"/>
                </a:lnTo>
                <a:lnTo>
                  <a:pt x="1862" y="7864"/>
                </a:lnTo>
                <a:cubicBezTo>
                  <a:pt x="1774" y="7891"/>
                  <a:pt x="1824" y="7813"/>
                  <a:pt x="1741" y="7858"/>
                </a:cubicBezTo>
                <a:cubicBezTo>
                  <a:pt x="1726" y="7866"/>
                  <a:pt x="1758" y="7921"/>
                  <a:pt x="1767" y="7930"/>
                </a:cubicBezTo>
                <a:lnTo>
                  <a:pt x="2143" y="8287"/>
                </a:lnTo>
                <a:cubicBezTo>
                  <a:pt x="2171" y="8361"/>
                  <a:pt x="2226" y="8425"/>
                  <a:pt x="2255" y="8515"/>
                </a:cubicBezTo>
                <a:cubicBezTo>
                  <a:pt x="2277" y="8584"/>
                  <a:pt x="2294" y="8615"/>
                  <a:pt x="2301" y="8693"/>
                </a:cubicBezTo>
                <a:cubicBezTo>
                  <a:pt x="2308" y="8759"/>
                  <a:pt x="2330" y="8764"/>
                  <a:pt x="2293" y="8832"/>
                </a:cubicBezTo>
                <a:cubicBezTo>
                  <a:pt x="2273" y="8868"/>
                  <a:pt x="2406" y="8918"/>
                  <a:pt x="2345" y="8947"/>
                </a:cubicBezTo>
                <a:cubicBezTo>
                  <a:pt x="2314" y="8961"/>
                  <a:pt x="2220" y="9035"/>
                  <a:pt x="2208" y="9064"/>
                </a:cubicBezTo>
                <a:cubicBezTo>
                  <a:pt x="2170" y="9161"/>
                  <a:pt x="2367" y="9089"/>
                  <a:pt x="2230" y="9220"/>
                </a:cubicBezTo>
                <a:cubicBezTo>
                  <a:pt x="2188" y="9260"/>
                  <a:pt x="2403" y="9318"/>
                  <a:pt x="2299" y="9358"/>
                </a:cubicBezTo>
                <a:cubicBezTo>
                  <a:pt x="2277" y="9366"/>
                  <a:pt x="2196" y="9308"/>
                  <a:pt x="2196" y="9360"/>
                </a:cubicBezTo>
                <a:cubicBezTo>
                  <a:pt x="2196" y="9423"/>
                  <a:pt x="2096" y="9395"/>
                  <a:pt x="2071" y="9467"/>
                </a:cubicBezTo>
                <a:cubicBezTo>
                  <a:pt x="2020" y="9536"/>
                  <a:pt x="2021" y="9491"/>
                  <a:pt x="2026" y="9610"/>
                </a:cubicBezTo>
                <a:cubicBezTo>
                  <a:pt x="2029" y="9670"/>
                  <a:pt x="1992" y="9647"/>
                  <a:pt x="2073" y="9695"/>
                </a:cubicBezTo>
                <a:cubicBezTo>
                  <a:pt x="2098" y="9710"/>
                  <a:pt x="2230" y="9767"/>
                  <a:pt x="2156" y="9797"/>
                </a:cubicBezTo>
                <a:cubicBezTo>
                  <a:pt x="2079" y="9829"/>
                  <a:pt x="1989" y="9636"/>
                  <a:pt x="1997" y="9824"/>
                </a:cubicBezTo>
                <a:cubicBezTo>
                  <a:pt x="2001" y="9910"/>
                  <a:pt x="1912" y="9794"/>
                  <a:pt x="1923" y="9941"/>
                </a:cubicBezTo>
                <a:cubicBezTo>
                  <a:pt x="1927" y="9989"/>
                  <a:pt x="2047" y="9923"/>
                  <a:pt x="2007" y="10008"/>
                </a:cubicBezTo>
                <a:cubicBezTo>
                  <a:pt x="1992" y="10040"/>
                  <a:pt x="1904" y="10053"/>
                  <a:pt x="1870" y="10007"/>
                </a:cubicBezTo>
                <a:cubicBezTo>
                  <a:pt x="1835" y="9960"/>
                  <a:pt x="1697" y="9941"/>
                  <a:pt x="1637" y="9998"/>
                </a:cubicBezTo>
                <a:cubicBezTo>
                  <a:pt x="1575" y="10058"/>
                  <a:pt x="1561" y="10022"/>
                  <a:pt x="1506" y="10131"/>
                </a:cubicBezTo>
                <a:cubicBezTo>
                  <a:pt x="1489" y="10165"/>
                  <a:pt x="1440" y="10086"/>
                  <a:pt x="1352" y="10182"/>
                </a:cubicBezTo>
                <a:cubicBezTo>
                  <a:pt x="1338" y="10197"/>
                  <a:pt x="1305" y="10226"/>
                  <a:pt x="1301" y="10248"/>
                </a:cubicBezTo>
                <a:lnTo>
                  <a:pt x="1111" y="10208"/>
                </a:lnTo>
                <a:lnTo>
                  <a:pt x="1000" y="10512"/>
                </a:lnTo>
                <a:cubicBezTo>
                  <a:pt x="993" y="10502"/>
                  <a:pt x="917" y="10512"/>
                  <a:pt x="897" y="10512"/>
                </a:cubicBezTo>
                <a:lnTo>
                  <a:pt x="696" y="10652"/>
                </a:lnTo>
                <a:cubicBezTo>
                  <a:pt x="696" y="10935"/>
                  <a:pt x="590" y="10879"/>
                  <a:pt x="519" y="10973"/>
                </a:cubicBezTo>
                <a:cubicBezTo>
                  <a:pt x="482" y="11022"/>
                  <a:pt x="320" y="11143"/>
                  <a:pt x="308" y="11185"/>
                </a:cubicBezTo>
                <a:cubicBezTo>
                  <a:pt x="289" y="11256"/>
                  <a:pt x="295" y="11306"/>
                  <a:pt x="182" y="11306"/>
                </a:cubicBezTo>
                <a:cubicBezTo>
                  <a:pt x="27" y="11306"/>
                  <a:pt x="94" y="11212"/>
                  <a:pt x="47" y="11213"/>
                </a:cubicBezTo>
                <a:cubicBezTo>
                  <a:pt x="9" y="11215"/>
                  <a:pt x="0" y="11284"/>
                  <a:pt x="23" y="11326"/>
                </a:cubicBezTo>
                <a:cubicBezTo>
                  <a:pt x="58" y="11389"/>
                  <a:pt x="37" y="11395"/>
                  <a:pt x="100" y="11481"/>
                </a:cubicBezTo>
                <a:cubicBezTo>
                  <a:pt x="141" y="11538"/>
                  <a:pt x="103" y="11561"/>
                  <a:pt x="95" y="11626"/>
                </a:cubicBezTo>
                <a:cubicBezTo>
                  <a:pt x="84" y="11719"/>
                  <a:pt x="70" y="11724"/>
                  <a:pt x="107" y="11814"/>
                </a:cubicBezTo>
                <a:cubicBezTo>
                  <a:pt x="120" y="11844"/>
                  <a:pt x="127" y="11971"/>
                  <a:pt x="158" y="12008"/>
                </a:cubicBezTo>
                <a:cubicBezTo>
                  <a:pt x="158" y="12008"/>
                  <a:pt x="177" y="12089"/>
                  <a:pt x="188" y="12108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0" name="Freeform 289"/>
          <p:cNvSpPr>
            <a:spLocks/>
          </p:cNvSpPr>
          <p:nvPr/>
        </p:nvSpPr>
        <p:spPr bwMode="auto">
          <a:xfrm>
            <a:off x="5541176" y="2515792"/>
            <a:ext cx="766763" cy="735806"/>
          </a:xfrm>
          <a:custGeom>
            <a:avLst/>
            <a:gdLst>
              <a:gd name="T0" fmla="*/ 10703 w 11270"/>
              <a:gd name="T1" fmla="*/ 10881 h 11625"/>
              <a:gd name="T2" fmla="*/ 9470 w 11270"/>
              <a:gd name="T3" fmla="*/ 11255 h 11625"/>
              <a:gd name="T4" fmla="*/ 9002 w 11270"/>
              <a:gd name="T5" fmla="*/ 11625 h 11625"/>
              <a:gd name="T6" fmla="*/ 6406 w 11270"/>
              <a:gd name="T7" fmla="*/ 9733 h 11625"/>
              <a:gd name="T8" fmla="*/ 5483 w 11270"/>
              <a:gd name="T9" fmla="*/ 9844 h 11625"/>
              <a:gd name="T10" fmla="*/ 5062 w 11270"/>
              <a:gd name="T11" fmla="*/ 9654 h 11625"/>
              <a:gd name="T12" fmla="*/ 4597 w 11270"/>
              <a:gd name="T13" fmla="*/ 9410 h 11625"/>
              <a:gd name="T14" fmla="*/ 4306 w 11270"/>
              <a:gd name="T15" fmla="*/ 9291 h 11625"/>
              <a:gd name="T16" fmla="*/ 4025 w 11270"/>
              <a:gd name="T17" fmla="*/ 9283 h 11625"/>
              <a:gd name="T18" fmla="*/ 3721 w 11270"/>
              <a:gd name="T19" fmla="*/ 9185 h 11625"/>
              <a:gd name="T20" fmla="*/ 3374 w 11270"/>
              <a:gd name="T21" fmla="*/ 9270 h 11625"/>
              <a:gd name="T22" fmla="*/ 2893 w 11270"/>
              <a:gd name="T23" fmla="*/ 9477 h 11625"/>
              <a:gd name="T24" fmla="*/ 2612 w 11270"/>
              <a:gd name="T25" fmla="*/ 9225 h 11625"/>
              <a:gd name="T26" fmla="*/ 2115 w 11270"/>
              <a:gd name="T27" fmla="*/ 9162 h 11625"/>
              <a:gd name="T28" fmla="*/ 1930 w 11270"/>
              <a:gd name="T29" fmla="*/ 8873 h 11625"/>
              <a:gd name="T30" fmla="*/ 1589 w 11270"/>
              <a:gd name="T31" fmla="*/ 8621 h 11625"/>
              <a:gd name="T32" fmla="*/ 1158 w 11270"/>
              <a:gd name="T33" fmla="*/ 8685 h 11625"/>
              <a:gd name="T34" fmla="*/ 965 w 11270"/>
              <a:gd name="T35" fmla="*/ 8703 h 11625"/>
              <a:gd name="T36" fmla="*/ 460 w 11270"/>
              <a:gd name="T37" fmla="*/ 8470 h 11625"/>
              <a:gd name="T38" fmla="*/ 106 w 11270"/>
              <a:gd name="T39" fmla="*/ 8560 h 11625"/>
              <a:gd name="T40" fmla="*/ 716 w 11270"/>
              <a:gd name="T41" fmla="*/ 8264 h 11625"/>
              <a:gd name="T42" fmla="*/ 734 w 11270"/>
              <a:gd name="T43" fmla="*/ 7947 h 11625"/>
              <a:gd name="T44" fmla="*/ 1470 w 11270"/>
              <a:gd name="T45" fmla="*/ 8058 h 11625"/>
              <a:gd name="T46" fmla="*/ 954 w 11270"/>
              <a:gd name="T47" fmla="*/ 7409 h 11625"/>
              <a:gd name="T48" fmla="*/ 883 w 11270"/>
              <a:gd name="T49" fmla="*/ 6879 h 11625"/>
              <a:gd name="T50" fmla="*/ 1163 w 11270"/>
              <a:gd name="T51" fmla="*/ 6817 h 11625"/>
              <a:gd name="T52" fmla="*/ 1184 w 11270"/>
              <a:gd name="T53" fmla="*/ 6417 h 11625"/>
              <a:gd name="T54" fmla="*/ 996 w 11270"/>
              <a:gd name="T55" fmla="*/ 6052 h 11625"/>
              <a:gd name="T56" fmla="*/ 767 w 11270"/>
              <a:gd name="T57" fmla="*/ 5906 h 11625"/>
              <a:gd name="T58" fmla="*/ 504 w 11270"/>
              <a:gd name="T59" fmla="*/ 5716 h 11625"/>
              <a:gd name="T60" fmla="*/ 375 w 11270"/>
              <a:gd name="T61" fmla="*/ 5309 h 11625"/>
              <a:gd name="T62" fmla="*/ 9 w 11270"/>
              <a:gd name="T63" fmla="*/ 4406 h 11625"/>
              <a:gd name="T64" fmla="*/ 520 w 11270"/>
              <a:gd name="T65" fmla="*/ 4608 h 11625"/>
              <a:gd name="T66" fmla="*/ 562 w 11270"/>
              <a:gd name="T67" fmla="*/ 4404 h 11625"/>
              <a:gd name="T68" fmla="*/ 327 w 11270"/>
              <a:gd name="T69" fmla="*/ 4182 h 11625"/>
              <a:gd name="T70" fmla="*/ 597 w 11270"/>
              <a:gd name="T71" fmla="*/ 4250 h 11625"/>
              <a:gd name="T72" fmla="*/ 787 w 11270"/>
              <a:gd name="T73" fmla="*/ 3893 h 11625"/>
              <a:gd name="T74" fmla="*/ 457 w 11270"/>
              <a:gd name="T75" fmla="*/ 3766 h 11625"/>
              <a:gd name="T76" fmla="*/ 692 w 11270"/>
              <a:gd name="T77" fmla="*/ 3229 h 11625"/>
              <a:gd name="T78" fmla="*/ 867 w 11270"/>
              <a:gd name="T79" fmla="*/ 3007 h 11625"/>
              <a:gd name="T80" fmla="*/ 1131 w 11270"/>
              <a:gd name="T81" fmla="*/ 2933 h 11625"/>
              <a:gd name="T82" fmla="*/ 1095 w 11270"/>
              <a:gd name="T83" fmla="*/ 2683 h 11625"/>
              <a:gd name="T84" fmla="*/ 1195 w 11270"/>
              <a:gd name="T85" fmla="*/ 2419 h 11625"/>
              <a:gd name="T86" fmla="*/ 1347 w 11270"/>
              <a:gd name="T87" fmla="*/ 2314 h 11625"/>
              <a:gd name="T88" fmla="*/ 1965 w 11270"/>
              <a:gd name="T89" fmla="*/ 2266 h 11625"/>
              <a:gd name="T90" fmla="*/ 2239 w 11270"/>
              <a:gd name="T91" fmla="*/ 1946 h 11625"/>
              <a:gd name="T92" fmla="*/ 2557 w 11270"/>
              <a:gd name="T93" fmla="*/ 1869 h 11625"/>
              <a:gd name="T94" fmla="*/ 2823 w 11270"/>
              <a:gd name="T95" fmla="*/ 1318 h 11625"/>
              <a:gd name="T96" fmla="*/ 2108 w 11270"/>
              <a:gd name="T97" fmla="*/ 726 h 11625"/>
              <a:gd name="T98" fmla="*/ 1748 w 11270"/>
              <a:gd name="T99" fmla="*/ 544 h 11625"/>
              <a:gd name="T100" fmla="*/ 1846 w 11270"/>
              <a:gd name="T101" fmla="*/ 324 h 1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270" h="11625">
                <a:moveTo>
                  <a:pt x="11270" y="10752"/>
                </a:moveTo>
                <a:lnTo>
                  <a:pt x="10746" y="10728"/>
                </a:lnTo>
                <a:lnTo>
                  <a:pt x="10759" y="10948"/>
                </a:lnTo>
                <a:lnTo>
                  <a:pt x="10703" y="10881"/>
                </a:lnTo>
                <a:lnTo>
                  <a:pt x="10243" y="10982"/>
                </a:lnTo>
                <a:lnTo>
                  <a:pt x="9936" y="11202"/>
                </a:lnTo>
                <a:lnTo>
                  <a:pt x="9613" y="11358"/>
                </a:lnTo>
                <a:lnTo>
                  <a:pt x="9470" y="11255"/>
                </a:lnTo>
                <a:lnTo>
                  <a:pt x="9550" y="11249"/>
                </a:lnTo>
                <a:lnTo>
                  <a:pt x="9547" y="11207"/>
                </a:lnTo>
                <a:lnTo>
                  <a:pt x="9013" y="11207"/>
                </a:lnTo>
                <a:lnTo>
                  <a:pt x="9002" y="11625"/>
                </a:lnTo>
                <a:lnTo>
                  <a:pt x="7280" y="11609"/>
                </a:lnTo>
                <a:lnTo>
                  <a:pt x="7253" y="9884"/>
                </a:lnTo>
                <a:lnTo>
                  <a:pt x="6404" y="9887"/>
                </a:lnTo>
                <a:lnTo>
                  <a:pt x="6406" y="9733"/>
                </a:lnTo>
                <a:lnTo>
                  <a:pt x="6322" y="9826"/>
                </a:lnTo>
                <a:cubicBezTo>
                  <a:pt x="6278" y="9845"/>
                  <a:pt x="6123" y="9809"/>
                  <a:pt x="6055" y="9860"/>
                </a:cubicBezTo>
                <a:cubicBezTo>
                  <a:pt x="6025" y="9883"/>
                  <a:pt x="5765" y="9938"/>
                  <a:pt x="5708" y="9893"/>
                </a:cubicBezTo>
                <a:cubicBezTo>
                  <a:pt x="5668" y="9861"/>
                  <a:pt x="5483" y="9848"/>
                  <a:pt x="5483" y="9844"/>
                </a:cubicBezTo>
                <a:cubicBezTo>
                  <a:pt x="5483" y="9844"/>
                  <a:pt x="5491" y="9808"/>
                  <a:pt x="5494" y="9805"/>
                </a:cubicBezTo>
                <a:cubicBezTo>
                  <a:pt x="5421" y="9781"/>
                  <a:pt x="5253" y="9853"/>
                  <a:pt x="5233" y="9834"/>
                </a:cubicBezTo>
                <a:cubicBezTo>
                  <a:pt x="5163" y="9767"/>
                  <a:pt x="5038" y="9970"/>
                  <a:pt x="5109" y="9786"/>
                </a:cubicBezTo>
                <a:cubicBezTo>
                  <a:pt x="5137" y="9716"/>
                  <a:pt x="5087" y="9732"/>
                  <a:pt x="5062" y="9654"/>
                </a:cubicBezTo>
                <a:cubicBezTo>
                  <a:pt x="5043" y="9591"/>
                  <a:pt x="5003" y="9663"/>
                  <a:pt x="4946" y="9604"/>
                </a:cubicBezTo>
                <a:cubicBezTo>
                  <a:pt x="4905" y="9561"/>
                  <a:pt x="4842" y="9564"/>
                  <a:pt x="4790" y="9564"/>
                </a:cubicBezTo>
                <a:lnTo>
                  <a:pt x="4671" y="9400"/>
                </a:lnTo>
                <a:lnTo>
                  <a:pt x="4597" y="9410"/>
                </a:lnTo>
                <a:lnTo>
                  <a:pt x="4464" y="9328"/>
                </a:lnTo>
                <a:lnTo>
                  <a:pt x="4372" y="9328"/>
                </a:lnTo>
                <a:lnTo>
                  <a:pt x="4345" y="9371"/>
                </a:lnTo>
                <a:lnTo>
                  <a:pt x="4306" y="9291"/>
                </a:lnTo>
                <a:lnTo>
                  <a:pt x="4086" y="9262"/>
                </a:lnTo>
                <a:lnTo>
                  <a:pt x="4073" y="9180"/>
                </a:lnTo>
                <a:lnTo>
                  <a:pt x="4025" y="9180"/>
                </a:lnTo>
                <a:lnTo>
                  <a:pt x="4025" y="9283"/>
                </a:lnTo>
                <a:lnTo>
                  <a:pt x="3993" y="9373"/>
                </a:lnTo>
                <a:lnTo>
                  <a:pt x="3890" y="9357"/>
                </a:lnTo>
                <a:lnTo>
                  <a:pt x="3885" y="9294"/>
                </a:lnTo>
                <a:cubicBezTo>
                  <a:pt x="3843" y="9286"/>
                  <a:pt x="3717" y="9236"/>
                  <a:pt x="3721" y="9185"/>
                </a:cubicBezTo>
                <a:lnTo>
                  <a:pt x="3766" y="9051"/>
                </a:lnTo>
                <a:lnTo>
                  <a:pt x="3623" y="9011"/>
                </a:lnTo>
                <a:lnTo>
                  <a:pt x="3583" y="9373"/>
                </a:lnTo>
                <a:lnTo>
                  <a:pt x="3374" y="9270"/>
                </a:lnTo>
                <a:lnTo>
                  <a:pt x="3303" y="9392"/>
                </a:lnTo>
                <a:lnTo>
                  <a:pt x="3017" y="9379"/>
                </a:lnTo>
                <a:lnTo>
                  <a:pt x="2988" y="9469"/>
                </a:lnTo>
                <a:lnTo>
                  <a:pt x="2893" y="9477"/>
                </a:lnTo>
                <a:lnTo>
                  <a:pt x="2845" y="9395"/>
                </a:lnTo>
                <a:lnTo>
                  <a:pt x="2798" y="9400"/>
                </a:lnTo>
                <a:lnTo>
                  <a:pt x="2745" y="9291"/>
                </a:lnTo>
                <a:lnTo>
                  <a:pt x="2612" y="9225"/>
                </a:lnTo>
                <a:lnTo>
                  <a:pt x="2610" y="9360"/>
                </a:lnTo>
                <a:lnTo>
                  <a:pt x="2284" y="9350"/>
                </a:lnTo>
                <a:lnTo>
                  <a:pt x="2279" y="9130"/>
                </a:lnTo>
                <a:lnTo>
                  <a:pt x="2115" y="9162"/>
                </a:lnTo>
                <a:lnTo>
                  <a:pt x="2049" y="9061"/>
                </a:lnTo>
                <a:lnTo>
                  <a:pt x="2057" y="8939"/>
                </a:lnTo>
                <a:lnTo>
                  <a:pt x="1980" y="8934"/>
                </a:lnTo>
                <a:lnTo>
                  <a:pt x="1930" y="8873"/>
                </a:lnTo>
                <a:lnTo>
                  <a:pt x="1864" y="8902"/>
                </a:lnTo>
                <a:lnTo>
                  <a:pt x="1845" y="8733"/>
                </a:lnTo>
                <a:lnTo>
                  <a:pt x="1705" y="8616"/>
                </a:lnTo>
                <a:lnTo>
                  <a:pt x="1589" y="8621"/>
                </a:lnTo>
                <a:lnTo>
                  <a:pt x="1512" y="8722"/>
                </a:lnTo>
                <a:lnTo>
                  <a:pt x="1481" y="8664"/>
                </a:lnTo>
                <a:lnTo>
                  <a:pt x="1385" y="8804"/>
                </a:lnTo>
                <a:lnTo>
                  <a:pt x="1158" y="8685"/>
                </a:lnTo>
                <a:lnTo>
                  <a:pt x="1094" y="8727"/>
                </a:lnTo>
                <a:lnTo>
                  <a:pt x="1065" y="8695"/>
                </a:lnTo>
                <a:lnTo>
                  <a:pt x="1020" y="8743"/>
                </a:lnTo>
                <a:lnTo>
                  <a:pt x="965" y="8703"/>
                </a:lnTo>
                <a:lnTo>
                  <a:pt x="859" y="8761"/>
                </a:lnTo>
                <a:lnTo>
                  <a:pt x="732" y="8545"/>
                </a:lnTo>
                <a:cubicBezTo>
                  <a:pt x="686" y="8537"/>
                  <a:pt x="676" y="8468"/>
                  <a:pt x="634" y="8468"/>
                </a:cubicBezTo>
                <a:cubicBezTo>
                  <a:pt x="606" y="8468"/>
                  <a:pt x="473" y="8449"/>
                  <a:pt x="460" y="8470"/>
                </a:cubicBezTo>
                <a:cubicBezTo>
                  <a:pt x="400" y="8569"/>
                  <a:pt x="447" y="8505"/>
                  <a:pt x="394" y="8408"/>
                </a:cubicBezTo>
                <a:cubicBezTo>
                  <a:pt x="380" y="8381"/>
                  <a:pt x="375" y="8407"/>
                  <a:pt x="325" y="8434"/>
                </a:cubicBezTo>
                <a:cubicBezTo>
                  <a:pt x="230" y="8486"/>
                  <a:pt x="232" y="8422"/>
                  <a:pt x="192" y="8428"/>
                </a:cubicBezTo>
                <a:cubicBezTo>
                  <a:pt x="190" y="8453"/>
                  <a:pt x="132" y="8590"/>
                  <a:pt x="106" y="8560"/>
                </a:cubicBezTo>
                <a:cubicBezTo>
                  <a:pt x="0" y="8441"/>
                  <a:pt x="16" y="8521"/>
                  <a:pt x="7" y="8336"/>
                </a:cubicBezTo>
                <a:cubicBezTo>
                  <a:pt x="6" y="8329"/>
                  <a:pt x="73" y="8195"/>
                  <a:pt x="92" y="8190"/>
                </a:cubicBezTo>
                <a:cubicBezTo>
                  <a:pt x="97" y="8189"/>
                  <a:pt x="143" y="8161"/>
                  <a:pt x="144" y="8153"/>
                </a:cubicBezTo>
                <a:lnTo>
                  <a:pt x="716" y="8264"/>
                </a:lnTo>
                <a:lnTo>
                  <a:pt x="742" y="8042"/>
                </a:lnTo>
                <a:lnTo>
                  <a:pt x="652" y="8082"/>
                </a:lnTo>
                <a:lnTo>
                  <a:pt x="586" y="8013"/>
                </a:lnTo>
                <a:lnTo>
                  <a:pt x="734" y="7947"/>
                </a:lnTo>
                <a:lnTo>
                  <a:pt x="787" y="7830"/>
                </a:lnTo>
                <a:lnTo>
                  <a:pt x="883" y="7888"/>
                </a:lnTo>
                <a:lnTo>
                  <a:pt x="951" y="8063"/>
                </a:lnTo>
                <a:lnTo>
                  <a:pt x="1470" y="8058"/>
                </a:lnTo>
                <a:lnTo>
                  <a:pt x="1470" y="7793"/>
                </a:lnTo>
                <a:lnTo>
                  <a:pt x="1293" y="7751"/>
                </a:lnTo>
                <a:lnTo>
                  <a:pt x="1266" y="7653"/>
                </a:lnTo>
                <a:lnTo>
                  <a:pt x="954" y="7409"/>
                </a:lnTo>
                <a:lnTo>
                  <a:pt x="917" y="7211"/>
                </a:lnTo>
                <a:cubicBezTo>
                  <a:pt x="891" y="7146"/>
                  <a:pt x="882" y="7233"/>
                  <a:pt x="867" y="7110"/>
                </a:cubicBezTo>
                <a:cubicBezTo>
                  <a:pt x="858" y="7034"/>
                  <a:pt x="919" y="7123"/>
                  <a:pt x="909" y="6992"/>
                </a:cubicBezTo>
                <a:cubicBezTo>
                  <a:pt x="906" y="6952"/>
                  <a:pt x="968" y="6912"/>
                  <a:pt x="883" y="6879"/>
                </a:cubicBezTo>
                <a:cubicBezTo>
                  <a:pt x="849" y="6865"/>
                  <a:pt x="961" y="6817"/>
                  <a:pt x="944" y="6759"/>
                </a:cubicBezTo>
                <a:cubicBezTo>
                  <a:pt x="943" y="6755"/>
                  <a:pt x="939" y="6671"/>
                  <a:pt x="948" y="6671"/>
                </a:cubicBezTo>
                <a:cubicBezTo>
                  <a:pt x="1153" y="6671"/>
                  <a:pt x="990" y="6661"/>
                  <a:pt x="1076" y="6758"/>
                </a:cubicBezTo>
                <a:cubicBezTo>
                  <a:pt x="1081" y="6764"/>
                  <a:pt x="1152" y="6809"/>
                  <a:pt x="1163" y="6817"/>
                </a:cubicBezTo>
                <a:lnTo>
                  <a:pt x="1266" y="6690"/>
                </a:lnTo>
                <a:lnTo>
                  <a:pt x="1229" y="6600"/>
                </a:lnTo>
                <a:lnTo>
                  <a:pt x="1134" y="6602"/>
                </a:lnTo>
                <a:lnTo>
                  <a:pt x="1184" y="6417"/>
                </a:lnTo>
                <a:cubicBezTo>
                  <a:pt x="1165" y="6367"/>
                  <a:pt x="1122" y="6291"/>
                  <a:pt x="1065" y="6285"/>
                </a:cubicBezTo>
                <a:cubicBezTo>
                  <a:pt x="1006" y="6279"/>
                  <a:pt x="990" y="6225"/>
                  <a:pt x="1044" y="6173"/>
                </a:cubicBezTo>
                <a:cubicBezTo>
                  <a:pt x="1049" y="6168"/>
                  <a:pt x="1047" y="6095"/>
                  <a:pt x="1047" y="6081"/>
                </a:cubicBezTo>
                <a:lnTo>
                  <a:pt x="996" y="6052"/>
                </a:lnTo>
                <a:lnTo>
                  <a:pt x="943" y="6092"/>
                </a:lnTo>
                <a:lnTo>
                  <a:pt x="901" y="6034"/>
                </a:lnTo>
                <a:lnTo>
                  <a:pt x="824" y="6034"/>
                </a:lnTo>
                <a:cubicBezTo>
                  <a:pt x="810" y="5994"/>
                  <a:pt x="735" y="5974"/>
                  <a:pt x="767" y="5906"/>
                </a:cubicBezTo>
                <a:cubicBezTo>
                  <a:pt x="748" y="5889"/>
                  <a:pt x="728" y="5919"/>
                  <a:pt x="734" y="5848"/>
                </a:cubicBezTo>
                <a:cubicBezTo>
                  <a:pt x="736" y="5825"/>
                  <a:pt x="614" y="5824"/>
                  <a:pt x="568" y="5864"/>
                </a:cubicBezTo>
                <a:lnTo>
                  <a:pt x="443" y="5817"/>
                </a:lnTo>
                <a:lnTo>
                  <a:pt x="504" y="5716"/>
                </a:lnTo>
                <a:lnTo>
                  <a:pt x="465" y="5613"/>
                </a:lnTo>
                <a:lnTo>
                  <a:pt x="594" y="5520"/>
                </a:lnTo>
                <a:cubicBezTo>
                  <a:pt x="552" y="5524"/>
                  <a:pt x="520" y="5400"/>
                  <a:pt x="520" y="5380"/>
                </a:cubicBezTo>
                <a:lnTo>
                  <a:pt x="375" y="5309"/>
                </a:lnTo>
                <a:lnTo>
                  <a:pt x="298" y="5007"/>
                </a:lnTo>
                <a:lnTo>
                  <a:pt x="332" y="4912"/>
                </a:lnTo>
                <a:lnTo>
                  <a:pt x="57" y="4663"/>
                </a:lnTo>
                <a:lnTo>
                  <a:pt x="9" y="4406"/>
                </a:lnTo>
                <a:lnTo>
                  <a:pt x="155" y="4372"/>
                </a:lnTo>
                <a:lnTo>
                  <a:pt x="219" y="4576"/>
                </a:lnTo>
                <a:cubicBezTo>
                  <a:pt x="278" y="4589"/>
                  <a:pt x="220" y="4623"/>
                  <a:pt x="327" y="4602"/>
                </a:cubicBezTo>
                <a:cubicBezTo>
                  <a:pt x="363" y="4595"/>
                  <a:pt x="495" y="4581"/>
                  <a:pt x="520" y="4608"/>
                </a:cubicBezTo>
                <a:cubicBezTo>
                  <a:pt x="527" y="4614"/>
                  <a:pt x="600" y="4673"/>
                  <a:pt x="600" y="4650"/>
                </a:cubicBezTo>
                <a:cubicBezTo>
                  <a:pt x="600" y="4466"/>
                  <a:pt x="685" y="4645"/>
                  <a:pt x="668" y="4449"/>
                </a:cubicBezTo>
                <a:cubicBezTo>
                  <a:pt x="668" y="4442"/>
                  <a:pt x="674" y="4446"/>
                  <a:pt x="674" y="4425"/>
                </a:cubicBezTo>
                <a:lnTo>
                  <a:pt x="562" y="4404"/>
                </a:lnTo>
                <a:lnTo>
                  <a:pt x="393" y="4314"/>
                </a:lnTo>
                <a:lnTo>
                  <a:pt x="417" y="4253"/>
                </a:lnTo>
                <a:lnTo>
                  <a:pt x="359" y="4250"/>
                </a:lnTo>
                <a:lnTo>
                  <a:pt x="327" y="4182"/>
                </a:lnTo>
                <a:lnTo>
                  <a:pt x="404" y="4184"/>
                </a:lnTo>
                <a:lnTo>
                  <a:pt x="459" y="4115"/>
                </a:lnTo>
                <a:lnTo>
                  <a:pt x="544" y="4168"/>
                </a:lnTo>
                <a:lnTo>
                  <a:pt x="597" y="4250"/>
                </a:lnTo>
                <a:lnTo>
                  <a:pt x="711" y="4224"/>
                </a:lnTo>
                <a:cubicBezTo>
                  <a:pt x="725" y="4181"/>
                  <a:pt x="782" y="4148"/>
                  <a:pt x="795" y="4044"/>
                </a:cubicBezTo>
                <a:cubicBezTo>
                  <a:pt x="803" y="3978"/>
                  <a:pt x="820" y="4047"/>
                  <a:pt x="789" y="3958"/>
                </a:cubicBezTo>
                <a:cubicBezTo>
                  <a:pt x="785" y="3948"/>
                  <a:pt x="787" y="3906"/>
                  <a:pt x="787" y="3893"/>
                </a:cubicBezTo>
                <a:lnTo>
                  <a:pt x="687" y="3906"/>
                </a:lnTo>
                <a:lnTo>
                  <a:pt x="570" y="3761"/>
                </a:lnTo>
                <a:lnTo>
                  <a:pt x="512" y="3861"/>
                </a:lnTo>
                <a:lnTo>
                  <a:pt x="457" y="3766"/>
                </a:lnTo>
                <a:lnTo>
                  <a:pt x="496" y="3414"/>
                </a:lnTo>
                <a:lnTo>
                  <a:pt x="679" y="3343"/>
                </a:lnTo>
                <a:lnTo>
                  <a:pt x="660" y="3261"/>
                </a:lnTo>
                <a:lnTo>
                  <a:pt x="692" y="3229"/>
                </a:lnTo>
                <a:lnTo>
                  <a:pt x="692" y="3142"/>
                </a:lnTo>
                <a:lnTo>
                  <a:pt x="629" y="3060"/>
                </a:lnTo>
                <a:lnTo>
                  <a:pt x="647" y="2994"/>
                </a:lnTo>
                <a:lnTo>
                  <a:pt x="867" y="3007"/>
                </a:lnTo>
                <a:cubicBezTo>
                  <a:pt x="941" y="3063"/>
                  <a:pt x="921" y="3175"/>
                  <a:pt x="970" y="3179"/>
                </a:cubicBezTo>
                <a:cubicBezTo>
                  <a:pt x="992" y="3180"/>
                  <a:pt x="983" y="3174"/>
                  <a:pt x="983" y="3132"/>
                </a:cubicBezTo>
                <a:cubicBezTo>
                  <a:pt x="983" y="3126"/>
                  <a:pt x="984" y="3118"/>
                  <a:pt x="981" y="3113"/>
                </a:cubicBezTo>
                <a:lnTo>
                  <a:pt x="1131" y="2933"/>
                </a:lnTo>
                <a:lnTo>
                  <a:pt x="1123" y="2875"/>
                </a:lnTo>
                <a:cubicBezTo>
                  <a:pt x="1059" y="2892"/>
                  <a:pt x="1067" y="2802"/>
                  <a:pt x="1059" y="2800"/>
                </a:cubicBezTo>
                <a:cubicBezTo>
                  <a:pt x="1007" y="2791"/>
                  <a:pt x="1014" y="2758"/>
                  <a:pt x="1007" y="2700"/>
                </a:cubicBezTo>
                <a:cubicBezTo>
                  <a:pt x="998" y="2630"/>
                  <a:pt x="1054" y="2671"/>
                  <a:pt x="1095" y="2683"/>
                </a:cubicBezTo>
                <a:cubicBezTo>
                  <a:pt x="1119" y="2690"/>
                  <a:pt x="1267" y="2813"/>
                  <a:pt x="1250" y="2713"/>
                </a:cubicBezTo>
                <a:cubicBezTo>
                  <a:pt x="1239" y="2648"/>
                  <a:pt x="1172" y="2661"/>
                  <a:pt x="1234" y="2568"/>
                </a:cubicBezTo>
                <a:cubicBezTo>
                  <a:pt x="1241" y="2556"/>
                  <a:pt x="1240" y="2561"/>
                  <a:pt x="1240" y="2549"/>
                </a:cubicBezTo>
                <a:lnTo>
                  <a:pt x="1195" y="2419"/>
                </a:lnTo>
                <a:cubicBezTo>
                  <a:pt x="1192" y="2395"/>
                  <a:pt x="1113" y="2412"/>
                  <a:pt x="1113" y="2370"/>
                </a:cubicBezTo>
                <a:cubicBezTo>
                  <a:pt x="1113" y="2274"/>
                  <a:pt x="995" y="2241"/>
                  <a:pt x="1145" y="2182"/>
                </a:cubicBezTo>
                <a:cubicBezTo>
                  <a:pt x="1182" y="2167"/>
                  <a:pt x="1193" y="2248"/>
                  <a:pt x="1241" y="2229"/>
                </a:cubicBezTo>
                <a:cubicBezTo>
                  <a:pt x="1311" y="2201"/>
                  <a:pt x="1206" y="2295"/>
                  <a:pt x="1347" y="2314"/>
                </a:cubicBezTo>
                <a:cubicBezTo>
                  <a:pt x="1482" y="2332"/>
                  <a:pt x="1405" y="2371"/>
                  <a:pt x="1565" y="2299"/>
                </a:cubicBezTo>
                <a:cubicBezTo>
                  <a:pt x="1704" y="2237"/>
                  <a:pt x="1672" y="2337"/>
                  <a:pt x="1733" y="2287"/>
                </a:cubicBezTo>
                <a:cubicBezTo>
                  <a:pt x="1849" y="2190"/>
                  <a:pt x="1861" y="2328"/>
                  <a:pt x="1889" y="2254"/>
                </a:cubicBezTo>
                <a:cubicBezTo>
                  <a:pt x="1908" y="2203"/>
                  <a:pt x="1957" y="2264"/>
                  <a:pt x="1965" y="2266"/>
                </a:cubicBezTo>
                <a:lnTo>
                  <a:pt x="2073" y="2213"/>
                </a:lnTo>
                <a:lnTo>
                  <a:pt x="2004" y="2131"/>
                </a:lnTo>
                <a:cubicBezTo>
                  <a:pt x="2003" y="2111"/>
                  <a:pt x="1972" y="1958"/>
                  <a:pt x="1990" y="1957"/>
                </a:cubicBezTo>
                <a:cubicBezTo>
                  <a:pt x="2088" y="1948"/>
                  <a:pt x="2138" y="1946"/>
                  <a:pt x="2239" y="1946"/>
                </a:cubicBezTo>
                <a:cubicBezTo>
                  <a:pt x="2249" y="1946"/>
                  <a:pt x="2240" y="1836"/>
                  <a:pt x="2260" y="1802"/>
                </a:cubicBezTo>
                <a:cubicBezTo>
                  <a:pt x="2268" y="1789"/>
                  <a:pt x="2236" y="1756"/>
                  <a:pt x="2331" y="1781"/>
                </a:cubicBezTo>
                <a:cubicBezTo>
                  <a:pt x="2384" y="1795"/>
                  <a:pt x="2402" y="1755"/>
                  <a:pt x="2490" y="1834"/>
                </a:cubicBezTo>
                <a:cubicBezTo>
                  <a:pt x="2497" y="1841"/>
                  <a:pt x="2549" y="1867"/>
                  <a:pt x="2557" y="1869"/>
                </a:cubicBezTo>
                <a:cubicBezTo>
                  <a:pt x="2588" y="1853"/>
                  <a:pt x="2639" y="1777"/>
                  <a:pt x="2606" y="1726"/>
                </a:cubicBezTo>
                <a:cubicBezTo>
                  <a:pt x="2586" y="1694"/>
                  <a:pt x="2695" y="1701"/>
                  <a:pt x="2695" y="1643"/>
                </a:cubicBezTo>
                <a:cubicBezTo>
                  <a:pt x="2695" y="1534"/>
                  <a:pt x="2727" y="1572"/>
                  <a:pt x="2822" y="1501"/>
                </a:cubicBezTo>
                <a:cubicBezTo>
                  <a:pt x="2852" y="1479"/>
                  <a:pt x="2888" y="1362"/>
                  <a:pt x="2823" y="1318"/>
                </a:cubicBezTo>
                <a:cubicBezTo>
                  <a:pt x="2795" y="1298"/>
                  <a:pt x="2790" y="1198"/>
                  <a:pt x="2819" y="1155"/>
                </a:cubicBezTo>
                <a:cubicBezTo>
                  <a:pt x="2825" y="1146"/>
                  <a:pt x="2853" y="1090"/>
                  <a:pt x="2859" y="1089"/>
                </a:cubicBezTo>
                <a:lnTo>
                  <a:pt x="2113" y="877"/>
                </a:lnTo>
                <a:lnTo>
                  <a:pt x="2108" y="726"/>
                </a:lnTo>
                <a:lnTo>
                  <a:pt x="1997" y="723"/>
                </a:lnTo>
                <a:lnTo>
                  <a:pt x="1851" y="575"/>
                </a:lnTo>
                <a:lnTo>
                  <a:pt x="1692" y="663"/>
                </a:lnTo>
                <a:lnTo>
                  <a:pt x="1748" y="544"/>
                </a:lnTo>
                <a:lnTo>
                  <a:pt x="1888" y="464"/>
                </a:lnTo>
                <a:lnTo>
                  <a:pt x="2071" y="546"/>
                </a:lnTo>
                <a:lnTo>
                  <a:pt x="2063" y="403"/>
                </a:lnTo>
                <a:lnTo>
                  <a:pt x="1846" y="324"/>
                </a:lnTo>
                <a:lnTo>
                  <a:pt x="1989" y="86"/>
                </a:lnTo>
                <a:lnTo>
                  <a:pt x="2260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1" name="Freeform 290"/>
          <p:cNvSpPr>
            <a:spLocks/>
          </p:cNvSpPr>
          <p:nvPr/>
        </p:nvSpPr>
        <p:spPr bwMode="auto">
          <a:xfrm>
            <a:off x="5079214" y="3051574"/>
            <a:ext cx="463153" cy="947738"/>
          </a:xfrm>
          <a:custGeom>
            <a:avLst/>
            <a:gdLst>
              <a:gd name="T0" fmla="*/ 6671 w 6798"/>
              <a:gd name="T1" fmla="*/ 334 h 14964"/>
              <a:gd name="T2" fmla="*/ 6472 w 6798"/>
              <a:gd name="T3" fmla="*/ 459 h 14964"/>
              <a:gd name="T4" fmla="*/ 6412 w 6798"/>
              <a:gd name="T5" fmla="*/ 580 h 14964"/>
              <a:gd name="T6" fmla="*/ 5195 w 6798"/>
              <a:gd name="T7" fmla="*/ 1293 h 14964"/>
              <a:gd name="T8" fmla="*/ 4794 w 6798"/>
              <a:gd name="T9" fmla="*/ 2016 h 14964"/>
              <a:gd name="T10" fmla="*/ 4077 w 6798"/>
              <a:gd name="T11" fmla="*/ 2524 h 14964"/>
              <a:gd name="T12" fmla="*/ 3391 w 6798"/>
              <a:gd name="T13" fmla="*/ 2707 h 14964"/>
              <a:gd name="T14" fmla="*/ 2846 w 6798"/>
              <a:gd name="T15" fmla="*/ 2152 h 14964"/>
              <a:gd name="T16" fmla="*/ 2125 w 6798"/>
              <a:gd name="T17" fmla="*/ 2246 h 14964"/>
              <a:gd name="T18" fmla="*/ 2121 w 6798"/>
              <a:gd name="T19" fmla="*/ 2649 h 14964"/>
              <a:gd name="T20" fmla="*/ 2189 w 6798"/>
              <a:gd name="T21" fmla="*/ 3241 h 14964"/>
              <a:gd name="T22" fmla="*/ 1792 w 6798"/>
              <a:gd name="T23" fmla="*/ 3644 h 14964"/>
              <a:gd name="T24" fmla="*/ 2075 w 6798"/>
              <a:gd name="T25" fmla="*/ 4055 h 14964"/>
              <a:gd name="T26" fmla="*/ 1391 w 6798"/>
              <a:gd name="T27" fmla="*/ 4344 h 14964"/>
              <a:gd name="T28" fmla="*/ 451 w 6798"/>
              <a:gd name="T29" fmla="*/ 4674 h 14964"/>
              <a:gd name="T30" fmla="*/ 214 w 6798"/>
              <a:gd name="T31" fmla="*/ 5148 h 14964"/>
              <a:gd name="T32" fmla="*/ 319 w 6798"/>
              <a:gd name="T33" fmla="*/ 5566 h 14964"/>
              <a:gd name="T34" fmla="*/ 589 w 6798"/>
              <a:gd name="T35" fmla="*/ 5825 h 14964"/>
              <a:gd name="T36" fmla="*/ 399 w 6798"/>
              <a:gd name="T37" fmla="*/ 6000 h 14964"/>
              <a:gd name="T38" fmla="*/ 304 w 6798"/>
              <a:gd name="T39" fmla="*/ 6532 h 14964"/>
              <a:gd name="T40" fmla="*/ 221 w 6798"/>
              <a:gd name="T41" fmla="*/ 6912 h 14964"/>
              <a:gd name="T42" fmla="*/ 526 w 6798"/>
              <a:gd name="T43" fmla="*/ 7233 h 14964"/>
              <a:gd name="T44" fmla="*/ 972 w 6798"/>
              <a:gd name="T45" fmla="*/ 7140 h 14964"/>
              <a:gd name="T46" fmla="*/ 1298 w 6798"/>
              <a:gd name="T47" fmla="*/ 7095 h 14964"/>
              <a:gd name="T48" fmla="*/ 1701 w 6798"/>
              <a:gd name="T49" fmla="*/ 7188 h 14964"/>
              <a:gd name="T50" fmla="*/ 1925 w 6798"/>
              <a:gd name="T51" fmla="*/ 7799 h 14964"/>
              <a:gd name="T52" fmla="*/ 2547 w 6798"/>
              <a:gd name="T53" fmla="*/ 8201 h 14964"/>
              <a:gd name="T54" fmla="*/ 2828 w 6798"/>
              <a:gd name="T55" fmla="*/ 8651 h 14964"/>
              <a:gd name="T56" fmla="*/ 2767 w 6798"/>
              <a:gd name="T57" fmla="*/ 8770 h 14964"/>
              <a:gd name="T58" fmla="*/ 1923 w 6798"/>
              <a:gd name="T59" fmla="*/ 9029 h 14964"/>
              <a:gd name="T60" fmla="*/ 1424 w 6798"/>
              <a:gd name="T61" fmla="*/ 9795 h 14964"/>
              <a:gd name="T62" fmla="*/ 1816 w 6798"/>
              <a:gd name="T63" fmla="*/ 10242 h 14964"/>
              <a:gd name="T64" fmla="*/ 1825 w 6798"/>
              <a:gd name="T65" fmla="*/ 10582 h 14964"/>
              <a:gd name="T66" fmla="*/ 2267 w 6798"/>
              <a:gd name="T67" fmla="*/ 10344 h 14964"/>
              <a:gd name="T68" fmla="*/ 2537 w 6798"/>
              <a:gd name="T69" fmla="*/ 10423 h 14964"/>
              <a:gd name="T70" fmla="*/ 2537 w 6798"/>
              <a:gd name="T71" fmla="*/ 10593 h 14964"/>
              <a:gd name="T72" fmla="*/ 2923 w 6798"/>
              <a:gd name="T73" fmla="*/ 10844 h 14964"/>
              <a:gd name="T74" fmla="*/ 3301 w 6798"/>
              <a:gd name="T75" fmla="*/ 11106 h 14964"/>
              <a:gd name="T76" fmla="*/ 3574 w 6798"/>
              <a:gd name="T77" fmla="*/ 11302 h 14964"/>
              <a:gd name="T78" fmla="*/ 3967 w 6798"/>
              <a:gd name="T79" fmla="*/ 11518 h 14964"/>
              <a:gd name="T80" fmla="*/ 3944 w 6798"/>
              <a:gd name="T81" fmla="*/ 11043 h 14964"/>
              <a:gd name="T82" fmla="*/ 4241 w 6798"/>
              <a:gd name="T83" fmla="*/ 11207 h 14964"/>
              <a:gd name="T84" fmla="*/ 4099 w 6798"/>
              <a:gd name="T85" fmla="*/ 11651 h 14964"/>
              <a:gd name="T86" fmla="*/ 3362 w 6798"/>
              <a:gd name="T87" fmla="*/ 11820 h 14964"/>
              <a:gd name="T88" fmla="*/ 3193 w 6798"/>
              <a:gd name="T89" fmla="*/ 12408 h 14964"/>
              <a:gd name="T90" fmla="*/ 2571 w 6798"/>
              <a:gd name="T91" fmla="*/ 12557 h 14964"/>
              <a:gd name="T92" fmla="*/ 2370 w 6798"/>
              <a:gd name="T93" fmla="*/ 12678 h 14964"/>
              <a:gd name="T94" fmla="*/ 2701 w 6798"/>
              <a:gd name="T95" fmla="*/ 12728 h 14964"/>
              <a:gd name="T96" fmla="*/ 2513 w 6798"/>
              <a:gd name="T97" fmla="*/ 12778 h 14964"/>
              <a:gd name="T98" fmla="*/ 2076 w 6798"/>
              <a:gd name="T99" fmla="*/ 13236 h 14964"/>
              <a:gd name="T100" fmla="*/ 2219 w 6798"/>
              <a:gd name="T101" fmla="*/ 13612 h 14964"/>
              <a:gd name="T102" fmla="*/ 1859 w 6798"/>
              <a:gd name="T103" fmla="*/ 13749 h 14964"/>
              <a:gd name="T104" fmla="*/ 2674 w 6798"/>
              <a:gd name="T105" fmla="*/ 14358 h 14964"/>
              <a:gd name="T106" fmla="*/ 2714 w 6798"/>
              <a:gd name="T107" fmla="*/ 14583 h 14964"/>
              <a:gd name="T108" fmla="*/ 2817 w 6798"/>
              <a:gd name="T109" fmla="*/ 14964 h 1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98" h="14964">
                <a:moveTo>
                  <a:pt x="6798" y="0"/>
                </a:moveTo>
                <a:lnTo>
                  <a:pt x="6793" y="146"/>
                </a:lnTo>
                <a:lnTo>
                  <a:pt x="6667" y="257"/>
                </a:lnTo>
                <a:lnTo>
                  <a:pt x="6671" y="334"/>
                </a:lnTo>
                <a:lnTo>
                  <a:pt x="6555" y="258"/>
                </a:lnTo>
                <a:lnTo>
                  <a:pt x="6416" y="294"/>
                </a:lnTo>
                <a:lnTo>
                  <a:pt x="6420" y="371"/>
                </a:lnTo>
                <a:lnTo>
                  <a:pt x="6472" y="459"/>
                </a:lnTo>
                <a:lnTo>
                  <a:pt x="6445" y="524"/>
                </a:lnTo>
                <a:lnTo>
                  <a:pt x="6343" y="487"/>
                </a:lnTo>
                <a:lnTo>
                  <a:pt x="6354" y="585"/>
                </a:lnTo>
                <a:lnTo>
                  <a:pt x="6412" y="580"/>
                </a:lnTo>
                <a:lnTo>
                  <a:pt x="6415" y="799"/>
                </a:lnTo>
                <a:lnTo>
                  <a:pt x="6232" y="789"/>
                </a:lnTo>
                <a:lnTo>
                  <a:pt x="6210" y="1291"/>
                </a:lnTo>
                <a:lnTo>
                  <a:pt x="5195" y="1293"/>
                </a:lnTo>
                <a:lnTo>
                  <a:pt x="5190" y="1813"/>
                </a:lnTo>
                <a:lnTo>
                  <a:pt x="4925" y="1807"/>
                </a:lnTo>
                <a:lnTo>
                  <a:pt x="5087" y="2010"/>
                </a:lnTo>
                <a:lnTo>
                  <a:pt x="4794" y="2016"/>
                </a:lnTo>
                <a:lnTo>
                  <a:pt x="4790" y="2203"/>
                </a:lnTo>
                <a:lnTo>
                  <a:pt x="4183" y="2216"/>
                </a:lnTo>
                <a:lnTo>
                  <a:pt x="4195" y="2633"/>
                </a:lnTo>
                <a:lnTo>
                  <a:pt x="4077" y="2524"/>
                </a:lnTo>
                <a:lnTo>
                  <a:pt x="3864" y="2797"/>
                </a:lnTo>
                <a:lnTo>
                  <a:pt x="3725" y="2796"/>
                </a:lnTo>
                <a:cubicBezTo>
                  <a:pt x="3713" y="2798"/>
                  <a:pt x="3497" y="2697"/>
                  <a:pt x="3502" y="2802"/>
                </a:cubicBezTo>
                <a:cubicBezTo>
                  <a:pt x="3503" y="2822"/>
                  <a:pt x="3384" y="2865"/>
                  <a:pt x="3391" y="2707"/>
                </a:cubicBezTo>
                <a:cubicBezTo>
                  <a:pt x="3391" y="2696"/>
                  <a:pt x="3387" y="2682"/>
                  <a:pt x="3375" y="2680"/>
                </a:cubicBezTo>
                <a:lnTo>
                  <a:pt x="3142" y="2474"/>
                </a:lnTo>
                <a:lnTo>
                  <a:pt x="3094" y="2188"/>
                </a:lnTo>
                <a:cubicBezTo>
                  <a:pt x="2969" y="2188"/>
                  <a:pt x="2958" y="2205"/>
                  <a:pt x="2846" y="2152"/>
                </a:cubicBezTo>
                <a:cubicBezTo>
                  <a:pt x="2758" y="2111"/>
                  <a:pt x="2566" y="2058"/>
                  <a:pt x="2482" y="2129"/>
                </a:cubicBezTo>
                <a:cubicBezTo>
                  <a:pt x="2440" y="2166"/>
                  <a:pt x="2416" y="2014"/>
                  <a:pt x="2286" y="2014"/>
                </a:cubicBezTo>
                <a:cubicBezTo>
                  <a:pt x="2252" y="2014"/>
                  <a:pt x="1988" y="2110"/>
                  <a:pt x="2011" y="2167"/>
                </a:cubicBezTo>
                <a:cubicBezTo>
                  <a:pt x="2019" y="2188"/>
                  <a:pt x="2040" y="2301"/>
                  <a:pt x="2125" y="2246"/>
                </a:cubicBezTo>
                <a:cubicBezTo>
                  <a:pt x="2218" y="2184"/>
                  <a:pt x="2080" y="2177"/>
                  <a:pt x="2180" y="2251"/>
                </a:cubicBezTo>
                <a:cubicBezTo>
                  <a:pt x="2213" y="2275"/>
                  <a:pt x="2235" y="2202"/>
                  <a:pt x="2247" y="2305"/>
                </a:cubicBezTo>
                <a:cubicBezTo>
                  <a:pt x="2250" y="2326"/>
                  <a:pt x="2296" y="2396"/>
                  <a:pt x="2306" y="2421"/>
                </a:cubicBezTo>
                <a:lnTo>
                  <a:pt x="2121" y="2649"/>
                </a:lnTo>
                <a:lnTo>
                  <a:pt x="2089" y="2929"/>
                </a:lnTo>
                <a:lnTo>
                  <a:pt x="2147" y="3024"/>
                </a:lnTo>
                <a:lnTo>
                  <a:pt x="2285" y="3072"/>
                </a:lnTo>
                <a:lnTo>
                  <a:pt x="2189" y="3241"/>
                </a:lnTo>
                <a:lnTo>
                  <a:pt x="1999" y="3305"/>
                </a:lnTo>
                <a:lnTo>
                  <a:pt x="1893" y="3252"/>
                </a:lnTo>
                <a:lnTo>
                  <a:pt x="1777" y="3453"/>
                </a:lnTo>
                <a:cubicBezTo>
                  <a:pt x="1777" y="3549"/>
                  <a:pt x="1771" y="3553"/>
                  <a:pt x="1792" y="3644"/>
                </a:cubicBezTo>
                <a:cubicBezTo>
                  <a:pt x="1809" y="3716"/>
                  <a:pt x="1723" y="3788"/>
                  <a:pt x="1942" y="3709"/>
                </a:cubicBezTo>
                <a:cubicBezTo>
                  <a:pt x="1981" y="3695"/>
                  <a:pt x="2306" y="3665"/>
                  <a:pt x="2299" y="3689"/>
                </a:cubicBezTo>
                <a:cubicBezTo>
                  <a:pt x="2265" y="3793"/>
                  <a:pt x="2094" y="3719"/>
                  <a:pt x="2094" y="3820"/>
                </a:cubicBezTo>
                <a:cubicBezTo>
                  <a:pt x="2094" y="3892"/>
                  <a:pt x="2046" y="3950"/>
                  <a:pt x="2075" y="4055"/>
                </a:cubicBezTo>
                <a:cubicBezTo>
                  <a:pt x="2078" y="4067"/>
                  <a:pt x="2047" y="4119"/>
                  <a:pt x="2012" y="4100"/>
                </a:cubicBezTo>
                <a:cubicBezTo>
                  <a:pt x="1950" y="4066"/>
                  <a:pt x="1841" y="4110"/>
                  <a:pt x="1793" y="4144"/>
                </a:cubicBezTo>
                <a:cubicBezTo>
                  <a:pt x="1741" y="4180"/>
                  <a:pt x="1626" y="4028"/>
                  <a:pt x="1508" y="4146"/>
                </a:cubicBezTo>
                <a:cubicBezTo>
                  <a:pt x="1454" y="4201"/>
                  <a:pt x="1422" y="4272"/>
                  <a:pt x="1391" y="4344"/>
                </a:cubicBezTo>
                <a:cubicBezTo>
                  <a:pt x="1332" y="4483"/>
                  <a:pt x="1231" y="4492"/>
                  <a:pt x="1221" y="4526"/>
                </a:cubicBezTo>
                <a:cubicBezTo>
                  <a:pt x="1189" y="4642"/>
                  <a:pt x="1240" y="4569"/>
                  <a:pt x="1129" y="4600"/>
                </a:cubicBezTo>
                <a:cubicBezTo>
                  <a:pt x="1004" y="4635"/>
                  <a:pt x="1120" y="4708"/>
                  <a:pt x="882" y="4737"/>
                </a:cubicBezTo>
                <a:cubicBezTo>
                  <a:pt x="660" y="4763"/>
                  <a:pt x="642" y="4755"/>
                  <a:pt x="451" y="4674"/>
                </a:cubicBezTo>
                <a:cubicBezTo>
                  <a:pt x="294" y="4606"/>
                  <a:pt x="334" y="4646"/>
                  <a:pt x="216" y="4699"/>
                </a:cubicBezTo>
                <a:lnTo>
                  <a:pt x="200" y="4702"/>
                </a:lnTo>
                <a:lnTo>
                  <a:pt x="0" y="4770"/>
                </a:lnTo>
                <a:lnTo>
                  <a:pt x="214" y="5148"/>
                </a:lnTo>
                <a:lnTo>
                  <a:pt x="288" y="5346"/>
                </a:lnTo>
                <a:lnTo>
                  <a:pt x="224" y="5656"/>
                </a:lnTo>
                <a:lnTo>
                  <a:pt x="317" y="5629"/>
                </a:lnTo>
                <a:lnTo>
                  <a:pt x="319" y="5566"/>
                </a:lnTo>
                <a:lnTo>
                  <a:pt x="642" y="5492"/>
                </a:lnTo>
                <a:cubicBezTo>
                  <a:pt x="642" y="5553"/>
                  <a:pt x="625" y="5655"/>
                  <a:pt x="706" y="5674"/>
                </a:cubicBezTo>
                <a:lnTo>
                  <a:pt x="626" y="5838"/>
                </a:lnTo>
                <a:lnTo>
                  <a:pt x="589" y="5825"/>
                </a:lnTo>
                <a:lnTo>
                  <a:pt x="587" y="5912"/>
                </a:lnTo>
                <a:lnTo>
                  <a:pt x="521" y="5910"/>
                </a:lnTo>
                <a:lnTo>
                  <a:pt x="507" y="6031"/>
                </a:lnTo>
                <a:lnTo>
                  <a:pt x="399" y="6000"/>
                </a:lnTo>
                <a:cubicBezTo>
                  <a:pt x="331" y="6027"/>
                  <a:pt x="247" y="6054"/>
                  <a:pt x="248" y="6145"/>
                </a:cubicBezTo>
                <a:cubicBezTo>
                  <a:pt x="248" y="6151"/>
                  <a:pt x="269" y="6141"/>
                  <a:pt x="269" y="6217"/>
                </a:cubicBezTo>
                <a:cubicBezTo>
                  <a:pt x="269" y="6282"/>
                  <a:pt x="284" y="6387"/>
                  <a:pt x="240" y="6436"/>
                </a:cubicBezTo>
                <a:cubicBezTo>
                  <a:pt x="196" y="6485"/>
                  <a:pt x="284" y="6461"/>
                  <a:pt x="304" y="6532"/>
                </a:cubicBezTo>
                <a:cubicBezTo>
                  <a:pt x="313" y="6567"/>
                  <a:pt x="366" y="6595"/>
                  <a:pt x="290" y="6634"/>
                </a:cubicBezTo>
                <a:cubicBezTo>
                  <a:pt x="256" y="6651"/>
                  <a:pt x="342" y="6754"/>
                  <a:pt x="224" y="6770"/>
                </a:cubicBezTo>
                <a:cubicBezTo>
                  <a:pt x="223" y="6770"/>
                  <a:pt x="159" y="6790"/>
                  <a:pt x="198" y="6807"/>
                </a:cubicBezTo>
                <a:cubicBezTo>
                  <a:pt x="258" y="6833"/>
                  <a:pt x="132" y="6850"/>
                  <a:pt x="221" y="6912"/>
                </a:cubicBezTo>
                <a:cubicBezTo>
                  <a:pt x="252" y="6933"/>
                  <a:pt x="264" y="6989"/>
                  <a:pt x="325" y="6958"/>
                </a:cubicBezTo>
                <a:cubicBezTo>
                  <a:pt x="350" y="6946"/>
                  <a:pt x="433" y="6924"/>
                  <a:pt x="433" y="6968"/>
                </a:cubicBezTo>
                <a:cubicBezTo>
                  <a:pt x="433" y="6982"/>
                  <a:pt x="433" y="6996"/>
                  <a:pt x="433" y="7010"/>
                </a:cubicBezTo>
                <a:cubicBezTo>
                  <a:pt x="433" y="7088"/>
                  <a:pt x="457" y="7194"/>
                  <a:pt x="526" y="7233"/>
                </a:cubicBezTo>
                <a:cubicBezTo>
                  <a:pt x="566" y="7256"/>
                  <a:pt x="600" y="7325"/>
                  <a:pt x="603" y="7366"/>
                </a:cubicBezTo>
                <a:cubicBezTo>
                  <a:pt x="605" y="7366"/>
                  <a:pt x="671" y="7321"/>
                  <a:pt x="690" y="7317"/>
                </a:cubicBezTo>
                <a:cubicBezTo>
                  <a:pt x="716" y="7312"/>
                  <a:pt x="910" y="7281"/>
                  <a:pt x="909" y="7272"/>
                </a:cubicBezTo>
                <a:cubicBezTo>
                  <a:pt x="908" y="7245"/>
                  <a:pt x="948" y="7140"/>
                  <a:pt x="972" y="7140"/>
                </a:cubicBezTo>
                <a:cubicBezTo>
                  <a:pt x="1033" y="7140"/>
                  <a:pt x="979" y="7148"/>
                  <a:pt x="988" y="7098"/>
                </a:cubicBezTo>
                <a:cubicBezTo>
                  <a:pt x="995" y="7062"/>
                  <a:pt x="1147" y="7143"/>
                  <a:pt x="1158" y="7124"/>
                </a:cubicBezTo>
                <a:cubicBezTo>
                  <a:pt x="1171" y="7102"/>
                  <a:pt x="1213" y="7061"/>
                  <a:pt x="1218" y="7020"/>
                </a:cubicBezTo>
                <a:cubicBezTo>
                  <a:pt x="1219" y="7019"/>
                  <a:pt x="1420" y="7018"/>
                  <a:pt x="1298" y="7095"/>
                </a:cubicBezTo>
                <a:cubicBezTo>
                  <a:pt x="1270" y="7112"/>
                  <a:pt x="1327" y="7122"/>
                  <a:pt x="1327" y="7206"/>
                </a:cubicBezTo>
                <a:lnTo>
                  <a:pt x="1349" y="7219"/>
                </a:lnTo>
                <a:lnTo>
                  <a:pt x="1624" y="7159"/>
                </a:lnTo>
                <a:lnTo>
                  <a:pt x="1701" y="7188"/>
                </a:lnTo>
                <a:lnTo>
                  <a:pt x="1682" y="7270"/>
                </a:lnTo>
                <a:lnTo>
                  <a:pt x="1870" y="7656"/>
                </a:lnTo>
                <a:lnTo>
                  <a:pt x="1854" y="7772"/>
                </a:lnTo>
                <a:lnTo>
                  <a:pt x="1925" y="7799"/>
                </a:lnTo>
                <a:lnTo>
                  <a:pt x="1931" y="7907"/>
                </a:lnTo>
                <a:lnTo>
                  <a:pt x="2293" y="8082"/>
                </a:lnTo>
                <a:lnTo>
                  <a:pt x="2418" y="8384"/>
                </a:lnTo>
                <a:lnTo>
                  <a:pt x="2547" y="8201"/>
                </a:lnTo>
                <a:lnTo>
                  <a:pt x="2687" y="8283"/>
                </a:lnTo>
                <a:lnTo>
                  <a:pt x="2777" y="8407"/>
                </a:lnTo>
                <a:lnTo>
                  <a:pt x="2769" y="8471"/>
                </a:lnTo>
                <a:lnTo>
                  <a:pt x="2828" y="8651"/>
                </a:lnTo>
                <a:lnTo>
                  <a:pt x="2902" y="8659"/>
                </a:lnTo>
                <a:lnTo>
                  <a:pt x="2947" y="8733"/>
                </a:lnTo>
                <a:lnTo>
                  <a:pt x="2918" y="8886"/>
                </a:lnTo>
                <a:cubicBezTo>
                  <a:pt x="2863" y="8881"/>
                  <a:pt x="2858" y="8798"/>
                  <a:pt x="2767" y="8770"/>
                </a:cubicBezTo>
                <a:cubicBezTo>
                  <a:pt x="2742" y="8762"/>
                  <a:pt x="2646" y="8681"/>
                  <a:pt x="2573" y="8680"/>
                </a:cubicBezTo>
                <a:cubicBezTo>
                  <a:pt x="2535" y="8680"/>
                  <a:pt x="2376" y="8571"/>
                  <a:pt x="2320" y="8700"/>
                </a:cubicBezTo>
                <a:cubicBezTo>
                  <a:pt x="2293" y="8764"/>
                  <a:pt x="2235" y="8827"/>
                  <a:pt x="2171" y="8852"/>
                </a:cubicBezTo>
                <a:cubicBezTo>
                  <a:pt x="2091" y="8884"/>
                  <a:pt x="1923" y="8936"/>
                  <a:pt x="1923" y="9029"/>
                </a:cubicBezTo>
                <a:cubicBezTo>
                  <a:pt x="1923" y="9203"/>
                  <a:pt x="2027" y="9200"/>
                  <a:pt x="1843" y="9288"/>
                </a:cubicBezTo>
                <a:cubicBezTo>
                  <a:pt x="1742" y="9325"/>
                  <a:pt x="1726" y="9324"/>
                  <a:pt x="1645" y="9385"/>
                </a:cubicBezTo>
                <a:cubicBezTo>
                  <a:pt x="1591" y="9426"/>
                  <a:pt x="1529" y="9352"/>
                  <a:pt x="1537" y="9521"/>
                </a:cubicBezTo>
                <a:cubicBezTo>
                  <a:pt x="1537" y="9532"/>
                  <a:pt x="1436" y="9776"/>
                  <a:pt x="1424" y="9795"/>
                </a:cubicBezTo>
                <a:cubicBezTo>
                  <a:pt x="1391" y="9845"/>
                  <a:pt x="1247" y="9850"/>
                  <a:pt x="1270" y="9880"/>
                </a:cubicBezTo>
                <a:cubicBezTo>
                  <a:pt x="1337" y="9967"/>
                  <a:pt x="1311" y="9961"/>
                  <a:pt x="1434" y="9995"/>
                </a:cubicBezTo>
                <a:cubicBezTo>
                  <a:pt x="1505" y="10015"/>
                  <a:pt x="1525" y="10277"/>
                  <a:pt x="1662" y="10273"/>
                </a:cubicBezTo>
                <a:cubicBezTo>
                  <a:pt x="1785" y="10268"/>
                  <a:pt x="1712" y="10272"/>
                  <a:pt x="1816" y="10242"/>
                </a:cubicBezTo>
                <a:cubicBezTo>
                  <a:pt x="1836" y="10236"/>
                  <a:pt x="1919" y="10275"/>
                  <a:pt x="1898" y="10315"/>
                </a:cubicBezTo>
                <a:cubicBezTo>
                  <a:pt x="1851" y="10406"/>
                  <a:pt x="1937" y="10364"/>
                  <a:pt x="1899" y="10437"/>
                </a:cubicBezTo>
                <a:cubicBezTo>
                  <a:pt x="1886" y="10462"/>
                  <a:pt x="1880" y="10512"/>
                  <a:pt x="1812" y="10505"/>
                </a:cubicBezTo>
                <a:cubicBezTo>
                  <a:pt x="1778" y="10502"/>
                  <a:pt x="1817" y="10569"/>
                  <a:pt x="1825" y="10582"/>
                </a:cubicBezTo>
                <a:lnTo>
                  <a:pt x="2066" y="10484"/>
                </a:lnTo>
                <a:lnTo>
                  <a:pt x="2190" y="10474"/>
                </a:lnTo>
                <a:lnTo>
                  <a:pt x="2198" y="10439"/>
                </a:lnTo>
                <a:lnTo>
                  <a:pt x="2267" y="10344"/>
                </a:lnTo>
                <a:lnTo>
                  <a:pt x="2471" y="10339"/>
                </a:lnTo>
                <a:lnTo>
                  <a:pt x="2473" y="10286"/>
                </a:lnTo>
                <a:lnTo>
                  <a:pt x="2534" y="10294"/>
                </a:lnTo>
                <a:lnTo>
                  <a:pt x="2537" y="10423"/>
                </a:lnTo>
                <a:lnTo>
                  <a:pt x="2568" y="10408"/>
                </a:lnTo>
                <a:lnTo>
                  <a:pt x="2595" y="10468"/>
                </a:lnTo>
                <a:lnTo>
                  <a:pt x="2518" y="10505"/>
                </a:lnTo>
                <a:lnTo>
                  <a:pt x="2537" y="10593"/>
                </a:lnTo>
                <a:lnTo>
                  <a:pt x="2590" y="10715"/>
                </a:lnTo>
                <a:cubicBezTo>
                  <a:pt x="2687" y="10733"/>
                  <a:pt x="2712" y="10686"/>
                  <a:pt x="2780" y="10713"/>
                </a:cubicBezTo>
                <a:cubicBezTo>
                  <a:pt x="2855" y="10743"/>
                  <a:pt x="2898" y="10627"/>
                  <a:pt x="2955" y="10714"/>
                </a:cubicBezTo>
                <a:cubicBezTo>
                  <a:pt x="2936" y="10764"/>
                  <a:pt x="2923" y="10703"/>
                  <a:pt x="2923" y="10844"/>
                </a:cubicBezTo>
                <a:cubicBezTo>
                  <a:pt x="2923" y="10853"/>
                  <a:pt x="2931" y="10904"/>
                  <a:pt x="2936" y="10916"/>
                </a:cubicBezTo>
                <a:lnTo>
                  <a:pt x="3071" y="11056"/>
                </a:lnTo>
                <a:lnTo>
                  <a:pt x="3135" y="11021"/>
                </a:lnTo>
                <a:lnTo>
                  <a:pt x="3301" y="11106"/>
                </a:lnTo>
                <a:lnTo>
                  <a:pt x="3336" y="11170"/>
                </a:lnTo>
                <a:lnTo>
                  <a:pt x="3463" y="11029"/>
                </a:lnTo>
                <a:lnTo>
                  <a:pt x="3579" y="11024"/>
                </a:lnTo>
                <a:lnTo>
                  <a:pt x="3574" y="11302"/>
                </a:lnTo>
                <a:cubicBezTo>
                  <a:pt x="3566" y="11355"/>
                  <a:pt x="3651" y="11347"/>
                  <a:pt x="3651" y="11376"/>
                </a:cubicBezTo>
                <a:cubicBezTo>
                  <a:pt x="3651" y="11424"/>
                  <a:pt x="3633" y="11420"/>
                  <a:pt x="3743" y="11413"/>
                </a:cubicBezTo>
                <a:cubicBezTo>
                  <a:pt x="3810" y="11409"/>
                  <a:pt x="3756" y="11414"/>
                  <a:pt x="3819" y="11494"/>
                </a:cubicBezTo>
                <a:cubicBezTo>
                  <a:pt x="3864" y="11550"/>
                  <a:pt x="3827" y="11553"/>
                  <a:pt x="3967" y="11518"/>
                </a:cubicBezTo>
                <a:cubicBezTo>
                  <a:pt x="4003" y="11509"/>
                  <a:pt x="3900" y="11461"/>
                  <a:pt x="4031" y="11453"/>
                </a:cubicBezTo>
                <a:cubicBezTo>
                  <a:pt x="4093" y="11449"/>
                  <a:pt x="3960" y="11346"/>
                  <a:pt x="3938" y="11299"/>
                </a:cubicBezTo>
                <a:cubicBezTo>
                  <a:pt x="3937" y="11295"/>
                  <a:pt x="3935" y="11288"/>
                  <a:pt x="3931" y="11286"/>
                </a:cubicBezTo>
                <a:lnTo>
                  <a:pt x="3944" y="11043"/>
                </a:lnTo>
                <a:lnTo>
                  <a:pt x="4090" y="11056"/>
                </a:lnTo>
                <a:lnTo>
                  <a:pt x="4201" y="10995"/>
                </a:lnTo>
                <a:lnTo>
                  <a:pt x="4241" y="11080"/>
                </a:lnTo>
                <a:lnTo>
                  <a:pt x="4241" y="11207"/>
                </a:lnTo>
                <a:cubicBezTo>
                  <a:pt x="4292" y="11294"/>
                  <a:pt x="4301" y="11183"/>
                  <a:pt x="4265" y="11315"/>
                </a:cubicBezTo>
                <a:cubicBezTo>
                  <a:pt x="4249" y="11373"/>
                  <a:pt x="4267" y="11356"/>
                  <a:pt x="4232" y="11410"/>
                </a:cubicBezTo>
                <a:cubicBezTo>
                  <a:pt x="4205" y="11452"/>
                  <a:pt x="4315" y="11588"/>
                  <a:pt x="4201" y="11590"/>
                </a:cubicBezTo>
                <a:cubicBezTo>
                  <a:pt x="4176" y="11591"/>
                  <a:pt x="4185" y="11651"/>
                  <a:pt x="4099" y="11651"/>
                </a:cubicBezTo>
                <a:cubicBezTo>
                  <a:pt x="3940" y="11651"/>
                  <a:pt x="4010" y="11663"/>
                  <a:pt x="3892" y="11704"/>
                </a:cubicBezTo>
                <a:cubicBezTo>
                  <a:pt x="3850" y="11718"/>
                  <a:pt x="3814" y="11645"/>
                  <a:pt x="3748" y="11693"/>
                </a:cubicBezTo>
                <a:cubicBezTo>
                  <a:pt x="3740" y="11699"/>
                  <a:pt x="3590" y="11735"/>
                  <a:pt x="3541" y="11771"/>
                </a:cubicBezTo>
                <a:cubicBezTo>
                  <a:pt x="3417" y="11864"/>
                  <a:pt x="3438" y="11755"/>
                  <a:pt x="3362" y="11820"/>
                </a:cubicBezTo>
                <a:cubicBezTo>
                  <a:pt x="3291" y="11881"/>
                  <a:pt x="3300" y="11813"/>
                  <a:pt x="3296" y="11904"/>
                </a:cubicBezTo>
                <a:cubicBezTo>
                  <a:pt x="3294" y="11964"/>
                  <a:pt x="3182" y="11926"/>
                  <a:pt x="3216" y="12052"/>
                </a:cubicBezTo>
                <a:cubicBezTo>
                  <a:pt x="3232" y="12112"/>
                  <a:pt x="3228" y="12307"/>
                  <a:pt x="3199" y="12360"/>
                </a:cubicBezTo>
                <a:cubicBezTo>
                  <a:pt x="3190" y="12377"/>
                  <a:pt x="3201" y="12398"/>
                  <a:pt x="3193" y="12408"/>
                </a:cubicBezTo>
                <a:cubicBezTo>
                  <a:pt x="3208" y="12451"/>
                  <a:pt x="3163" y="12453"/>
                  <a:pt x="3121" y="12453"/>
                </a:cubicBezTo>
                <a:cubicBezTo>
                  <a:pt x="3031" y="12453"/>
                  <a:pt x="3058" y="12310"/>
                  <a:pt x="2922" y="12371"/>
                </a:cubicBezTo>
                <a:cubicBezTo>
                  <a:pt x="2882" y="12389"/>
                  <a:pt x="2844" y="12565"/>
                  <a:pt x="2698" y="12559"/>
                </a:cubicBezTo>
                <a:cubicBezTo>
                  <a:pt x="2679" y="12558"/>
                  <a:pt x="2601" y="12573"/>
                  <a:pt x="2571" y="12557"/>
                </a:cubicBezTo>
                <a:cubicBezTo>
                  <a:pt x="2495" y="12516"/>
                  <a:pt x="2326" y="12714"/>
                  <a:pt x="2248" y="12648"/>
                </a:cubicBezTo>
                <a:cubicBezTo>
                  <a:pt x="2205" y="12612"/>
                  <a:pt x="2165" y="12788"/>
                  <a:pt x="2254" y="12842"/>
                </a:cubicBezTo>
                <a:cubicBezTo>
                  <a:pt x="2301" y="12872"/>
                  <a:pt x="2338" y="12917"/>
                  <a:pt x="2318" y="12791"/>
                </a:cubicBezTo>
                <a:cubicBezTo>
                  <a:pt x="2302" y="12696"/>
                  <a:pt x="2283" y="12712"/>
                  <a:pt x="2370" y="12678"/>
                </a:cubicBezTo>
                <a:cubicBezTo>
                  <a:pt x="2457" y="12645"/>
                  <a:pt x="2419" y="12689"/>
                  <a:pt x="2526" y="12612"/>
                </a:cubicBezTo>
                <a:cubicBezTo>
                  <a:pt x="2538" y="12604"/>
                  <a:pt x="2635" y="12600"/>
                  <a:pt x="2635" y="12614"/>
                </a:cubicBezTo>
                <a:cubicBezTo>
                  <a:pt x="2635" y="12633"/>
                  <a:pt x="2632" y="12647"/>
                  <a:pt x="2632" y="12667"/>
                </a:cubicBezTo>
                <a:lnTo>
                  <a:pt x="2701" y="12728"/>
                </a:lnTo>
                <a:lnTo>
                  <a:pt x="2642" y="12760"/>
                </a:lnTo>
                <a:lnTo>
                  <a:pt x="2584" y="12683"/>
                </a:lnTo>
                <a:lnTo>
                  <a:pt x="2492" y="12741"/>
                </a:lnTo>
                <a:lnTo>
                  <a:pt x="2513" y="12778"/>
                </a:lnTo>
                <a:lnTo>
                  <a:pt x="2473" y="12866"/>
                </a:lnTo>
                <a:lnTo>
                  <a:pt x="2476" y="12966"/>
                </a:lnTo>
                <a:lnTo>
                  <a:pt x="2137" y="13035"/>
                </a:lnTo>
                <a:lnTo>
                  <a:pt x="2076" y="13236"/>
                </a:lnTo>
                <a:lnTo>
                  <a:pt x="2127" y="13313"/>
                </a:lnTo>
                <a:lnTo>
                  <a:pt x="2060" y="13331"/>
                </a:lnTo>
                <a:lnTo>
                  <a:pt x="2026" y="13450"/>
                </a:lnTo>
                <a:lnTo>
                  <a:pt x="2219" y="13612"/>
                </a:lnTo>
                <a:lnTo>
                  <a:pt x="2190" y="13675"/>
                </a:lnTo>
                <a:lnTo>
                  <a:pt x="1907" y="13694"/>
                </a:lnTo>
                <a:lnTo>
                  <a:pt x="1910" y="13744"/>
                </a:lnTo>
                <a:lnTo>
                  <a:pt x="1859" y="13749"/>
                </a:lnTo>
                <a:lnTo>
                  <a:pt x="1743" y="14048"/>
                </a:lnTo>
                <a:lnTo>
                  <a:pt x="1957" y="14440"/>
                </a:lnTo>
                <a:lnTo>
                  <a:pt x="2195" y="14514"/>
                </a:lnTo>
                <a:lnTo>
                  <a:pt x="2674" y="14358"/>
                </a:lnTo>
                <a:lnTo>
                  <a:pt x="2711" y="14419"/>
                </a:lnTo>
                <a:lnTo>
                  <a:pt x="2632" y="14540"/>
                </a:lnTo>
                <a:lnTo>
                  <a:pt x="2664" y="14604"/>
                </a:lnTo>
                <a:lnTo>
                  <a:pt x="2714" y="14583"/>
                </a:lnTo>
                <a:lnTo>
                  <a:pt x="2780" y="14659"/>
                </a:lnTo>
                <a:cubicBezTo>
                  <a:pt x="2804" y="14742"/>
                  <a:pt x="2799" y="14798"/>
                  <a:pt x="2734" y="14862"/>
                </a:cubicBezTo>
                <a:cubicBezTo>
                  <a:pt x="2722" y="14875"/>
                  <a:pt x="2664" y="14919"/>
                  <a:pt x="2661" y="14927"/>
                </a:cubicBezTo>
                <a:lnTo>
                  <a:pt x="2817" y="1496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2" name="Freeform 291"/>
          <p:cNvSpPr>
            <a:spLocks/>
          </p:cNvSpPr>
          <p:nvPr/>
        </p:nvSpPr>
        <p:spPr bwMode="auto">
          <a:xfrm>
            <a:off x="5000632" y="2386015"/>
            <a:ext cx="527447" cy="795338"/>
          </a:xfrm>
          <a:custGeom>
            <a:avLst/>
            <a:gdLst>
              <a:gd name="T0" fmla="*/ 6639 w 7747"/>
              <a:gd name="T1" fmla="*/ 357 h 12546"/>
              <a:gd name="T2" fmla="*/ 6226 w 7747"/>
              <a:gd name="T3" fmla="*/ 275 h 12546"/>
              <a:gd name="T4" fmla="*/ 6007 w 7747"/>
              <a:gd name="T5" fmla="*/ 450 h 12546"/>
              <a:gd name="T6" fmla="*/ 5869 w 7747"/>
              <a:gd name="T7" fmla="*/ 804 h 12546"/>
              <a:gd name="T8" fmla="*/ 5800 w 7747"/>
              <a:gd name="T9" fmla="*/ 1016 h 12546"/>
              <a:gd name="T10" fmla="*/ 5634 w 7747"/>
              <a:gd name="T11" fmla="*/ 1505 h 12546"/>
              <a:gd name="T12" fmla="*/ 4919 w 7747"/>
              <a:gd name="T13" fmla="*/ 1884 h 12546"/>
              <a:gd name="T14" fmla="*/ 4538 w 7747"/>
              <a:gd name="T15" fmla="*/ 2032 h 12546"/>
              <a:gd name="T16" fmla="*/ 4451 w 7747"/>
              <a:gd name="T17" fmla="*/ 2601 h 12546"/>
              <a:gd name="T18" fmla="*/ 3985 w 7747"/>
              <a:gd name="T19" fmla="*/ 2971 h 12546"/>
              <a:gd name="T20" fmla="*/ 3530 w 7747"/>
              <a:gd name="T21" fmla="*/ 3315 h 12546"/>
              <a:gd name="T22" fmla="*/ 3356 w 7747"/>
              <a:gd name="T23" fmla="*/ 3670 h 12546"/>
              <a:gd name="T24" fmla="*/ 3073 w 7747"/>
              <a:gd name="T25" fmla="*/ 3887 h 12546"/>
              <a:gd name="T26" fmla="*/ 3131 w 7747"/>
              <a:gd name="T27" fmla="*/ 4006 h 12546"/>
              <a:gd name="T28" fmla="*/ 3229 w 7747"/>
              <a:gd name="T29" fmla="*/ 4281 h 12546"/>
              <a:gd name="T30" fmla="*/ 3591 w 7747"/>
              <a:gd name="T31" fmla="*/ 4529 h 12546"/>
              <a:gd name="T32" fmla="*/ 3186 w 7747"/>
              <a:gd name="T33" fmla="*/ 4601 h 12546"/>
              <a:gd name="T34" fmla="*/ 3252 w 7747"/>
              <a:gd name="T35" fmla="*/ 5289 h 12546"/>
              <a:gd name="T36" fmla="*/ 2988 w 7747"/>
              <a:gd name="T37" fmla="*/ 5456 h 12546"/>
              <a:gd name="T38" fmla="*/ 2006 w 7747"/>
              <a:gd name="T39" fmla="*/ 5413 h 12546"/>
              <a:gd name="T40" fmla="*/ 1885 w 7747"/>
              <a:gd name="T41" fmla="*/ 5053 h 12546"/>
              <a:gd name="T42" fmla="*/ 1660 w 7747"/>
              <a:gd name="T43" fmla="*/ 5119 h 12546"/>
              <a:gd name="T44" fmla="*/ 1662 w 7747"/>
              <a:gd name="T45" fmla="*/ 5564 h 12546"/>
              <a:gd name="T46" fmla="*/ 1210 w 7747"/>
              <a:gd name="T47" fmla="*/ 5638 h 12546"/>
              <a:gd name="T48" fmla="*/ 977 w 7747"/>
              <a:gd name="T49" fmla="*/ 5937 h 12546"/>
              <a:gd name="T50" fmla="*/ 1118 w 7747"/>
              <a:gd name="T51" fmla="*/ 6072 h 12546"/>
              <a:gd name="T52" fmla="*/ 1295 w 7747"/>
              <a:gd name="T53" fmla="*/ 5997 h 12546"/>
              <a:gd name="T54" fmla="*/ 1618 w 7747"/>
              <a:gd name="T55" fmla="*/ 6158 h 12546"/>
              <a:gd name="T56" fmla="*/ 1595 w 7747"/>
              <a:gd name="T57" fmla="*/ 6397 h 12546"/>
              <a:gd name="T58" fmla="*/ 1284 w 7747"/>
              <a:gd name="T59" fmla="*/ 6281 h 12546"/>
              <a:gd name="T60" fmla="*/ 1259 w 7747"/>
              <a:gd name="T61" fmla="*/ 6395 h 12546"/>
              <a:gd name="T62" fmla="*/ 267 w 7747"/>
              <a:gd name="T63" fmla="*/ 5514 h 12546"/>
              <a:gd name="T64" fmla="*/ 3 w 7747"/>
              <a:gd name="T65" fmla="*/ 5366 h 12546"/>
              <a:gd name="T66" fmla="*/ 249 w 7747"/>
              <a:gd name="T67" fmla="*/ 5569 h 12546"/>
              <a:gd name="T68" fmla="*/ 267 w 7747"/>
              <a:gd name="T69" fmla="*/ 5905 h 12546"/>
              <a:gd name="T70" fmla="*/ 236 w 7747"/>
              <a:gd name="T71" fmla="*/ 6101 h 12546"/>
              <a:gd name="T72" fmla="*/ 275 w 7747"/>
              <a:gd name="T73" fmla="*/ 6823 h 12546"/>
              <a:gd name="T74" fmla="*/ 328 w 7747"/>
              <a:gd name="T75" fmla="*/ 6599 h 12546"/>
              <a:gd name="T76" fmla="*/ 458 w 7747"/>
              <a:gd name="T77" fmla="*/ 6569 h 12546"/>
              <a:gd name="T78" fmla="*/ 717 w 7747"/>
              <a:gd name="T79" fmla="*/ 6546 h 12546"/>
              <a:gd name="T80" fmla="*/ 1185 w 7747"/>
              <a:gd name="T81" fmla="*/ 6784 h 12546"/>
              <a:gd name="T82" fmla="*/ 1246 w 7747"/>
              <a:gd name="T83" fmla="*/ 7067 h 12546"/>
              <a:gd name="T84" fmla="*/ 1529 w 7747"/>
              <a:gd name="T85" fmla="*/ 7675 h 12546"/>
              <a:gd name="T86" fmla="*/ 1413 w 7747"/>
              <a:gd name="T87" fmla="*/ 8197 h 12546"/>
              <a:gd name="T88" fmla="*/ 1738 w 7747"/>
              <a:gd name="T89" fmla="*/ 8795 h 12546"/>
              <a:gd name="T90" fmla="*/ 1930 w 7747"/>
              <a:gd name="T91" fmla="*/ 8842 h 12546"/>
              <a:gd name="T92" fmla="*/ 1925 w 7747"/>
              <a:gd name="T93" fmla="*/ 9116 h 12546"/>
              <a:gd name="T94" fmla="*/ 1561 w 7747"/>
              <a:gd name="T95" fmla="*/ 9394 h 12546"/>
              <a:gd name="T96" fmla="*/ 1662 w 7747"/>
              <a:gd name="T97" fmla="*/ 9672 h 12546"/>
              <a:gd name="T98" fmla="*/ 2053 w 7747"/>
              <a:gd name="T99" fmla="*/ 9972 h 12546"/>
              <a:gd name="T100" fmla="*/ 1975 w 7747"/>
              <a:gd name="T101" fmla="*/ 10400 h 12546"/>
              <a:gd name="T102" fmla="*/ 2224 w 7747"/>
              <a:gd name="T103" fmla="*/ 10696 h 12546"/>
              <a:gd name="T104" fmla="*/ 2084 w 7747"/>
              <a:gd name="T105" fmla="*/ 10948 h 12546"/>
              <a:gd name="T106" fmla="*/ 2310 w 7747"/>
              <a:gd name="T107" fmla="*/ 11513 h 12546"/>
              <a:gd name="T108" fmla="*/ 2639 w 7747"/>
              <a:gd name="T109" fmla="*/ 12000 h 12546"/>
              <a:gd name="T110" fmla="*/ 2941 w 7747"/>
              <a:gd name="T111" fmla="*/ 12136 h 12546"/>
              <a:gd name="T112" fmla="*/ 3191 w 7747"/>
              <a:gd name="T113" fmla="*/ 12335 h 12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747" h="12546">
                <a:moveTo>
                  <a:pt x="7747" y="15"/>
                </a:moveTo>
                <a:lnTo>
                  <a:pt x="6920" y="325"/>
                </a:lnTo>
                <a:lnTo>
                  <a:pt x="6801" y="296"/>
                </a:lnTo>
                <a:lnTo>
                  <a:pt x="6639" y="357"/>
                </a:lnTo>
                <a:lnTo>
                  <a:pt x="6525" y="95"/>
                </a:lnTo>
                <a:lnTo>
                  <a:pt x="6361" y="0"/>
                </a:lnTo>
                <a:lnTo>
                  <a:pt x="6150" y="16"/>
                </a:lnTo>
                <a:lnTo>
                  <a:pt x="6226" y="275"/>
                </a:lnTo>
                <a:lnTo>
                  <a:pt x="6094" y="368"/>
                </a:lnTo>
                <a:lnTo>
                  <a:pt x="6060" y="333"/>
                </a:lnTo>
                <a:lnTo>
                  <a:pt x="5991" y="352"/>
                </a:lnTo>
                <a:lnTo>
                  <a:pt x="6007" y="450"/>
                </a:lnTo>
                <a:lnTo>
                  <a:pt x="5890" y="540"/>
                </a:lnTo>
                <a:lnTo>
                  <a:pt x="5986" y="590"/>
                </a:lnTo>
                <a:lnTo>
                  <a:pt x="5925" y="825"/>
                </a:lnTo>
                <a:lnTo>
                  <a:pt x="5869" y="804"/>
                </a:lnTo>
                <a:lnTo>
                  <a:pt x="5882" y="878"/>
                </a:lnTo>
                <a:lnTo>
                  <a:pt x="5713" y="786"/>
                </a:lnTo>
                <a:lnTo>
                  <a:pt x="5718" y="973"/>
                </a:lnTo>
                <a:lnTo>
                  <a:pt x="5800" y="1016"/>
                </a:lnTo>
                <a:lnTo>
                  <a:pt x="5835" y="1135"/>
                </a:lnTo>
                <a:lnTo>
                  <a:pt x="5753" y="1137"/>
                </a:lnTo>
                <a:lnTo>
                  <a:pt x="5814" y="1296"/>
                </a:lnTo>
                <a:lnTo>
                  <a:pt x="5634" y="1505"/>
                </a:lnTo>
                <a:lnTo>
                  <a:pt x="5533" y="1452"/>
                </a:lnTo>
                <a:lnTo>
                  <a:pt x="5393" y="1529"/>
                </a:lnTo>
                <a:lnTo>
                  <a:pt x="5372" y="1788"/>
                </a:lnTo>
                <a:lnTo>
                  <a:pt x="4919" y="1884"/>
                </a:lnTo>
                <a:lnTo>
                  <a:pt x="4853" y="2045"/>
                </a:lnTo>
                <a:lnTo>
                  <a:pt x="4750" y="1982"/>
                </a:lnTo>
                <a:lnTo>
                  <a:pt x="4623" y="2114"/>
                </a:lnTo>
                <a:lnTo>
                  <a:pt x="4538" y="2032"/>
                </a:lnTo>
                <a:lnTo>
                  <a:pt x="4488" y="2045"/>
                </a:lnTo>
                <a:lnTo>
                  <a:pt x="4483" y="2357"/>
                </a:lnTo>
                <a:lnTo>
                  <a:pt x="4435" y="2381"/>
                </a:lnTo>
                <a:lnTo>
                  <a:pt x="4451" y="2601"/>
                </a:lnTo>
                <a:lnTo>
                  <a:pt x="4327" y="2714"/>
                </a:lnTo>
                <a:lnTo>
                  <a:pt x="4178" y="2527"/>
                </a:lnTo>
                <a:lnTo>
                  <a:pt x="3988" y="2561"/>
                </a:lnTo>
                <a:lnTo>
                  <a:pt x="3985" y="2971"/>
                </a:lnTo>
                <a:lnTo>
                  <a:pt x="3776" y="2953"/>
                </a:lnTo>
                <a:lnTo>
                  <a:pt x="3787" y="3228"/>
                </a:lnTo>
                <a:lnTo>
                  <a:pt x="3541" y="3249"/>
                </a:lnTo>
                <a:lnTo>
                  <a:pt x="3530" y="3315"/>
                </a:lnTo>
                <a:lnTo>
                  <a:pt x="3480" y="3392"/>
                </a:lnTo>
                <a:lnTo>
                  <a:pt x="3538" y="3439"/>
                </a:lnTo>
                <a:lnTo>
                  <a:pt x="3499" y="3656"/>
                </a:lnTo>
                <a:lnTo>
                  <a:pt x="3356" y="3670"/>
                </a:lnTo>
                <a:lnTo>
                  <a:pt x="3324" y="3717"/>
                </a:lnTo>
                <a:lnTo>
                  <a:pt x="3245" y="3712"/>
                </a:lnTo>
                <a:lnTo>
                  <a:pt x="3028" y="3826"/>
                </a:lnTo>
                <a:lnTo>
                  <a:pt x="3073" y="3887"/>
                </a:lnTo>
                <a:lnTo>
                  <a:pt x="3006" y="3926"/>
                </a:lnTo>
                <a:lnTo>
                  <a:pt x="3041" y="3979"/>
                </a:lnTo>
                <a:lnTo>
                  <a:pt x="3091" y="3969"/>
                </a:lnTo>
                <a:lnTo>
                  <a:pt x="3131" y="4006"/>
                </a:lnTo>
                <a:lnTo>
                  <a:pt x="3112" y="4156"/>
                </a:lnTo>
                <a:lnTo>
                  <a:pt x="3170" y="4199"/>
                </a:lnTo>
                <a:lnTo>
                  <a:pt x="3157" y="4275"/>
                </a:lnTo>
                <a:lnTo>
                  <a:pt x="3229" y="4281"/>
                </a:lnTo>
                <a:lnTo>
                  <a:pt x="3303" y="4244"/>
                </a:lnTo>
                <a:lnTo>
                  <a:pt x="3319" y="4350"/>
                </a:lnTo>
                <a:lnTo>
                  <a:pt x="3570" y="4447"/>
                </a:lnTo>
                <a:lnTo>
                  <a:pt x="3591" y="4529"/>
                </a:lnTo>
                <a:lnTo>
                  <a:pt x="3340" y="4609"/>
                </a:lnTo>
                <a:lnTo>
                  <a:pt x="3334" y="4691"/>
                </a:lnTo>
                <a:lnTo>
                  <a:pt x="3274" y="4696"/>
                </a:lnTo>
                <a:lnTo>
                  <a:pt x="3186" y="4601"/>
                </a:lnTo>
                <a:lnTo>
                  <a:pt x="3152" y="4609"/>
                </a:lnTo>
                <a:lnTo>
                  <a:pt x="3157" y="4863"/>
                </a:lnTo>
                <a:lnTo>
                  <a:pt x="3337" y="5146"/>
                </a:lnTo>
                <a:lnTo>
                  <a:pt x="3252" y="5289"/>
                </a:lnTo>
                <a:lnTo>
                  <a:pt x="3263" y="5336"/>
                </a:lnTo>
                <a:lnTo>
                  <a:pt x="3197" y="5389"/>
                </a:lnTo>
                <a:lnTo>
                  <a:pt x="3012" y="5358"/>
                </a:lnTo>
                <a:lnTo>
                  <a:pt x="2988" y="5456"/>
                </a:lnTo>
                <a:lnTo>
                  <a:pt x="2924" y="5456"/>
                </a:lnTo>
                <a:lnTo>
                  <a:pt x="2866" y="5572"/>
                </a:lnTo>
                <a:lnTo>
                  <a:pt x="2811" y="5604"/>
                </a:lnTo>
                <a:lnTo>
                  <a:pt x="2006" y="5413"/>
                </a:lnTo>
                <a:lnTo>
                  <a:pt x="2051" y="5164"/>
                </a:lnTo>
                <a:lnTo>
                  <a:pt x="2104" y="5175"/>
                </a:lnTo>
                <a:lnTo>
                  <a:pt x="2117" y="5032"/>
                </a:lnTo>
                <a:lnTo>
                  <a:pt x="1885" y="5053"/>
                </a:lnTo>
                <a:lnTo>
                  <a:pt x="1858" y="4995"/>
                </a:lnTo>
                <a:lnTo>
                  <a:pt x="1784" y="5061"/>
                </a:lnTo>
                <a:lnTo>
                  <a:pt x="1678" y="5053"/>
                </a:lnTo>
                <a:lnTo>
                  <a:pt x="1660" y="5119"/>
                </a:lnTo>
                <a:lnTo>
                  <a:pt x="1707" y="5125"/>
                </a:lnTo>
                <a:lnTo>
                  <a:pt x="1707" y="5215"/>
                </a:lnTo>
                <a:lnTo>
                  <a:pt x="1847" y="5352"/>
                </a:lnTo>
                <a:lnTo>
                  <a:pt x="1662" y="5564"/>
                </a:lnTo>
                <a:lnTo>
                  <a:pt x="1713" y="5657"/>
                </a:lnTo>
                <a:lnTo>
                  <a:pt x="1710" y="5749"/>
                </a:lnTo>
                <a:lnTo>
                  <a:pt x="1432" y="5971"/>
                </a:lnTo>
                <a:lnTo>
                  <a:pt x="1210" y="5638"/>
                </a:lnTo>
                <a:cubicBezTo>
                  <a:pt x="1201" y="5654"/>
                  <a:pt x="1209" y="5697"/>
                  <a:pt x="1198" y="5693"/>
                </a:cubicBezTo>
                <a:cubicBezTo>
                  <a:pt x="1137" y="5672"/>
                  <a:pt x="1026" y="5680"/>
                  <a:pt x="996" y="5738"/>
                </a:cubicBezTo>
                <a:cubicBezTo>
                  <a:pt x="957" y="5813"/>
                  <a:pt x="973" y="5815"/>
                  <a:pt x="976" y="5891"/>
                </a:cubicBezTo>
                <a:cubicBezTo>
                  <a:pt x="978" y="5930"/>
                  <a:pt x="1040" y="5979"/>
                  <a:pt x="977" y="5937"/>
                </a:cubicBezTo>
                <a:cubicBezTo>
                  <a:pt x="969" y="5932"/>
                  <a:pt x="933" y="5897"/>
                  <a:pt x="933" y="5913"/>
                </a:cubicBezTo>
                <a:cubicBezTo>
                  <a:pt x="933" y="5963"/>
                  <a:pt x="923" y="5953"/>
                  <a:pt x="919" y="5971"/>
                </a:cubicBezTo>
                <a:lnTo>
                  <a:pt x="1078" y="6105"/>
                </a:lnTo>
                <a:lnTo>
                  <a:pt x="1118" y="6072"/>
                </a:lnTo>
                <a:lnTo>
                  <a:pt x="1196" y="6139"/>
                </a:lnTo>
                <a:lnTo>
                  <a:pt x="1311" y="6087"/>
                </a:lnTo>
                <a:lnTo>
                  <a:pt x="1295" y="6061"/>
                </a:lnTo>
                <a:lnTo>
                  <a:pt x="1295" y="5997"/>
                </a:lnTo>
                <a:lnTo>
                  <a:pt x="1360" y="6003"/>
                </a:lnTo>
                <a:lnTo>
                  <a:pt x="1396" y="6055"/>
                </a:lnTo>
                <a:cubicBezTo>
                  <a:pt x="1456" y="6037"/>
                  <a:pt x="1540" y="6085"/>
                  <a:pt x="1597" y="6103"/>
                </a:cubicBezTo>
                <a:cubicBezTo>
                  <a:pt x="1621" y="6110"/>
                  <a:pt x="1611" y="6138"/>
                  <a:pt x="1618" y="6158"/>
                </a:cubicBezTo>
                <a:cubicBezTo>
                  <a:pt x="1618" y="6158"/>
                  <a:pt x="1631" y="6301"/>
                  <a:pt x="1631" y="6311"/>
                </a:cubicBezTo>
                <a:cubicBezTo>
                  <a:pt x="1631" y="6330"/>
                  <a:pt x="1679" y="6366"/>
                  <a:pt x="1695" y="6374"/>
                </a:cubicBezTo>
                <a:lnTo>
                  <a:pt x="1674" y="6437"/>
                </a:lnTo>
                <a:lnTo>
                  <a:pt x="1595" y="6397"/>
                </a:lnTo>
                <a:cubicBezTo>
                  <a:pt x="1586" y="6427"/>
                  <a:pt x="1566" y="6465"/>
                  <a:pt x="1532" y="6465"/>
                </a:cubicBezTo>
                <a:cubicBezTo>
                  <a:pt x="1488" y="6465"/>
                  <a:pt x="1465" y="6442"/>
                  <a:pt x="1431" y="6413"/>
                </a:cubicBezTo>
                <a:cubicBezTo>
                  <a:pt x="1427" y="6410"/>
                  <a:pt x="1388" y="6368"/>
                  <a:pt x="1379" y="6360"/>
                </a:cubicBezTo>
                <a:cubicBezTo>
                  <a:pt x="1354" y="6335"/>
                  <a:pt x="1317" y="6321"/>
                  <a:pt x="1284" y="6281"/>
                </a:cubicBezTo>
                <a:cubicBezTo>
                  <a:pt x="1281" y="6277"/>
                  <a:pt x="1261" y="6261"/>
                  <a:pt x="1252" y="6248"/>
                </a:cubicBezTo>
                <a:lnTo>
                  <a:pt x="1221" y="6293"/>
                </a:lnTo>
                <a:lnTo>
                  <a:pt x="1257" y="6326"/>
                </a:lnTo>
                <a:lnTo>
                  <a:pt x="1259" y="6395"/>
                </a:lnTo>
                <a:lnTo>
                  <a:pt x="1131" y="6393"/>
                </a:lnTo>
                <a:lnTo>
                  <a:pt x="325" y="5429"/>
                </a:lnTo>
                <a:lnTo>
                  <a:pt x="331" y="5493"/>
                </a:lnTo>
                <a:lnTo>
                  <a:pt x="267" y="5514"/>
                </a:lnTo>
                <a:lnTo>
                  <a:pt x="148" y="5397"/>
                </a:lnTo>
                <a:lnTo>
                  <a:pt x="146" y="5318"/>
                </a:lnTo>
                <a:lnTo>
                  <a:pt x="61" y="5268"/>
                </a:lnTo>
                <a:lnTo>
                  <a:pt x="3" y="5366"/>
                </a:lnTo>
                <a:lnTo>
                  <a:pt x="0" y="5495"/>
                </a:lnTo>
                <a:lnTo>
                  <a:pt x="132" y="5551"/>
                </a:lnTo>
                <a:lnTo>
                  <a:pt x="177" y="5527"/>
                </a:lnTo>
                <a:lnTo>
                  <a:pt x="249" y="5569"/>
                </a:lnTo>
                <a:lnTo>
                  <a:pt x="312" y="5667"/>
                </a:lnTo>
                <a:lnTo>
                  <a:pt x="265" y="5741"/>
                </a:lnTo>
                <a:lnTo>
                  <a:pt x="312" y="5807"/>
                </a:lnTo>
                <a:lnTo>
                  <a:pt x="267" y="5905"/>
                </a:lnTo>
                <a:lnTo>
                  <a:pt x="405" y="6011"/>
                </a:lnTo>
                <a:lnTo>
                  <a:pt x="341" y="6014"/>
                </a:lnTo>
                <a:lnTo>
                  <a:pt x="325" y="6085"/>
                </a:lnTo>
                <a:lnTo>
                  <a:pt x="236" y="6101"/>
                </a:lnTo>
                <a:lnTo>
                  <a:pt x="109" y="6617"/>
                </a:lnTo>
                <a:lnTo>
                  <a:pt x="212" y="6670"/>
                </a:lnTo>
                <a:lnTo>
                  <a:pt x="230" y="6776"/>
                </a:lnTo>
                <a:lnTo>
                  <a:pt x="275" y="6823"/>
                </a:lnTo>
                <a:lnTo>
                  <a:pt x="339" y="6771"/>
                </a:lnTo>
                <a:lnTo>
                  <a:pt x="286" y="6694"/>
                </a:lnTo>
                <a:lnTo>
                  <a:pt x="328" y="6638"/>
                </a:lnTo>
                <a:lnTo>
                  <a:pt x="328" y="6599"/>
                </a:lnTo>
                <a:lnTo>
                  <a:pt x="423" y="6554"/>
                </a:lnTo>
                <a:lnTo>
                  <a:pt x="413" y="6495"/>
                </a:lnTo>
                <a:lnTo>
                  <a:pt x="458" y="6493"/>
                </a:lnTo>
                <a:lnTo>
                  <a:pt x="458" y="6569"/>
                </a:lnTo>
                <a:lnTo>
                  <a:pt x="490" y="6591"/>
                </a:lnTo>
                <a:lnTo>
                  <a:pt x="585" y="6493"/>
                </a:lnTo>
                <a:lnTo>
                  <a:pt x="730" y="6450"/>
                </a:lnTo>
                <a:lnTo>
                  <a:pt x="717" y="6546"/>
                </a:lnTo>
                <a:lnTo>
                  <a:pt x="818" y="6596"/>
                </a:lnTo>
                <a:lnTo>
                  <a:pt x="876" y="6853"/>
                </a:lnTo>
                <a:lnTo>
                  <a:pt x="1143" y="6747"/>
                </a:lnTo>
                <a:lnTo>
                  <a:pt x="1185" y="6784"/>
                </a:lnTo>
                <a:lnTo>
                  <a:pt x="1162" y="6821"/>
                </a:lnTo>
                <a:lnTo>
                  <a:pt x="1183" y="6916"/>
                </a:lnTo>
                <a:lnTo>
                  <a:pt x="1249" y="6932"/>
                </a:lnTo>
                <a:lnTo>
                  <a:pt x="1246" y="7067"/>
                </a:lnTo>
                <a:lnTo>
                  <a:pt x="1138" y="7085"/>
                </a:lnTo>
                <a:lnTo>
                  <a:pt x="1114" y="7413"/>
                </a:lnTo>
                <a:lnTo>
                  <a:pt x="1495" y="7382"/>
                </a:lnTo>
                <a:lnTo>
                  <a:pt x="1529" y="7675"/>
                </a:lnTo>
                <a:lnTo>
                  <a:pt x="1572" y="7689"/>
                </a:lnTo>
                <a:lnTo>
                  <a:pt x="1595" y="7763"/>
                </a:lnTo>
                <a:lnTo>
                  <a:pt x="1593" y="8051"/>
                </a:lnTo>
                <a:lnTo>
                  <a:pt x="1413" y="8197"/>
                </a:lnTo>
                <a:lnTo>
                  <a:pt x="1484" y="8292"/>
                </a:lnTo>
                <a:lnTo>
                  <a:pt x="1601" y="8649"/>
                </a:lnTo>
                <a:lnTo>
                  <a:pt x="1586" y="8673"/>
                </a:lnTo>
                <a:lnTo>
                  <a:pt x="1738" y="8795"/>
                </a:lnTo>
                <a:lnTo>
                  <a:pt x="1777" y="8736"/>
                </a:lnTo>
                <a:lnTo>
                  <a:pt x="1814" y="8812"/>
                </a:lnTo>
                <a:lnTo>
                  <a:pt x="1880" y="8796"/>
                </a:lnTo>
                <a:lnTo>
                  <a:pt x="1930" y="8842"/>
                </a:lnTo>
                <a:lnTo>
                  <a:pt x="1930" y="8889"/>
                </a:lnTo>
                <a:lnTo>
                  <a:pt x="1818" y="8939"/>
                </a:lnTo>
                <a:cubicBezTo>
                  <a:pt x="1786" y="8947"/>
                  <a:pt x="1792" y="8978"/>
                  <a:pt x="1800" y="9000"/>
                </a:cubicBezTo>
                <a:cubicBezTo>
                  <a:pt x="1811" y="9030"/>
                  <a:pt x="1905" y="9077"/>
                  <a:pt x="1925" y="9116"/>
                </a:cubicBezTo>
                <a:lnTo>
                  <a:pt x="1828" y="9318"/>
                </a:lnTo>
                <a:lnTo>
                  <a:pt x="1742" y="9337"/>
                </a:lnTo>
                <a:lnTo>
                  <a:pt x="1705" y="9317"/>
                </a:lnTo>
                <a:cubicBezTo>
                  <a:pt x="1640" y="9340"/>
                  <a:pt x="1614" y="9327"/>
                  <a:pt x="1561" y="9394"/>
                </a:cubicBezTo>
                <a:cubicBezTo>
                  <a:pt x="1551" y="9406"/>
                  <a:pt x="1471" y="9529"/>
                  <a:pt x="1470" y="9535"/>
                </a:cubicBezTo>
                <a:lnTo>
                  <a:pt x="1468" y="9643"/>
                </a:lnTo>
                <a:lnTo>
                  <a:pt x="1654" y="9639"/>
                </a:lnTo>
                <a:lnTo>
                  <a:pt x="1662" y="9672"/>
                </a:lnTo>
                <a:lnTo>
                  <a:pt x="1778" y="9672"/>
                </a:lnTo>
                <a:lnTo>
                  <a:pt x="1808" y="9771"/>
                </a:lnTo>
                <a:lnTo>
                  <a:pt x="1716" y="9813"/>
                </a:lnTo>
                <a:lnTo>
                  <a:pt x="2053" y="9972"/>
                </a:lnTo>
                <a:lnTo>
                  <a:pt x="2004" y="10084"/>
                </a:lnTo>
                <a:cubicBezTo>
                  <a:pt x="1991" y="10088"/>
                  <a:pt x="1892" y="10165"/>
                  <a:pt x="1883" y="10179"/>
                </a:cubicBezTo>
                <a:cubicBezTo>
                  <a:pt x="1862" y="10211"/>
                  <a:pt x="1867" y="10287"/>
                  <a:pt x="1876" y="10321"/>
                </a:cubicBezTo>
                <a:cubicBezTo>
                  <a:pt x="1879" y="10334"/>
                  <a:pt x="1977" y="10370"/>
                  <a:pt x="1975" y="10400"/>
                </a:cubicBezTo>
                <a:cubicBezTo>
                  <a:pt x="1971" y="10466"/>
                  <a:pt x="2019" y="10496"/>
                  <a:pt x="2058" y="10537"/>
                </a:cubicBezTo>
                <a:cubicBezTo>
                  <a:pt x="2081" y="10562"/>
                  <a:pt x="2117" y="10497"/>
                  <a:pt x="2141" y="10536"/>
                </a:cubicBezTo>
                <a:cubicBezTo>
                  <a:pt x="2149" y="10548"/>
                  <a:pt x="2198" y="10590"/>
                  <a:pt x="2197" y="10592"/>
                </a:cubicBezTo>
                <a:cubicBezTo>
                  <a:pt x="2156" y="10668"/>
                  <a:pt x="2199" y="10626"/>
                  <a:pt x="2224" y="10696"/>
                </a:cubicBezTo>
                <a:cubicBezTo>
                  <a:pt x="2228" y="10707"/>
                  <a:pt x="2260" y="10742"/>
                  <a:pt x="2269" y="10758"/>
                </a:cubicBezTo>
                <a:lnTo>
                  <a:pt x="2216" y="10913"/>
                </a:lnTo>
                <a:cubicBezTo>
                  <a:pt x="2204" y="10912"/>
                  <a:pt x="2188" y="10948"/>
                  <a:pt x="2120" y="10946"/>
                </a:cubicBezTo>
                <a:cubicBezTo>
                  <a:pt x="2111" y="10945"/>
                  <a:pt x="2089" y="10944"/>
                  <a:pt x="2084" y="10948"/>
                </a:cubicBezTo>
                <a:lnTo>
                  <a:pt x="2003" y="11169"/>
                </a:lnTo>
                <a:lnTo>
                  <a:pt x="2228" y="11237"/>
                </a:lnTo>
                <a:lnTo>
                  <a:pt x="2221" y="11395"/>
                </a:lnTo>
                <a:lnTo>
                  <a:pt x="2310" y="11513"/>
                </a:lnTo>
                <a:lnTo>
                  <a:pt x="2310" y="11737"/>
                </a:lnTo>
                <a:lnTo>
                  <a:pt x="2443" y="11751"/>
                </a:lnTo>
                <a:lnTo>
                  <a:pt x="2496" y="11917"/>
                </a:lnTo>
                <a:lnTo>
                  <a:pt x="2639" y="12000"/>
                </a:lnTo>
                <a:lnTo>
                  <a:pt x="2646" y="12249"/>
                </a:lnTo>
                <a:lnTo>
                  <a:pt x="2813" y="12269"/>
                </a:lnTo>
                <a:lnTo>
                  <a:pt x="2839" y="12134"/>
                </a:lnTo>
                <a:lnTo>
                  <a:pt x="2941" y="12136"/>
                </a:lnTo>
                <a:lnTo>
                  <a:pt x="2970" y="12172"/>
                </a:lnTo>
                <a:lnTo>
                  <a:pt x="3096" y="12132"/>
                </a:lnTo>
                <a:lnTo>
                  <a:pt x="3089" y="12320"/>
                </a:lnTo>
                <a:lnTo>
                  <a:pt x="3191" y="12335"/>
                </a:lnTo>
                <a:lnTo>
                  <a:pt x="3243" y="12528"/>
                </a:lnTo>
                <a:lnTo>
                  <a:pt x="3354" y="1254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3" name="Freeform 292"/>
          <p:cNvSpPr>
            <a:spLocks/>
          </p:cNvSpPr>
          <p:nvPr/>
        </p:nvSpPr>
        <p:spPr bwMode="auto">
          <a:xfrm>
            <a:off x="4597006" y="2215754"/>
            <a:ext cx="670322" cy="714375"/>
          </a:xfrm>
          <a:custGeom>
            <a:avLst/>
            <a:gdLst>
              <a:gd name="T0" fmla="*/ 9571 w 9864"/>
              <a:gd name="T1" fmla="*/ 479 h 11280"/>
              <a:gd name="T2" fmla="*/ 9072 w 9864"/>
              <a:gd name="T3" fmla="*/ 682 h 11280"/>
              <a:gd name="T4" fmla="*/ 8928 w 9864"/>
              <a:gd name="T5" fmla="*/ 941 h 11280"/>
              <a:gd name="T6" fmla="*/ 8882 w 9864"/>
              <a:gd name="T7" fmla="*/ 1178 h 11280"/>
              <a:gd name="T8" fmla="*/ 8269 w 9864"/>
              <a:gd name="T9" fmla="*/ 1408 h 11280"/>
              <a:gd name="T10" fmla="*/ 8104 w 9864"/>
              <a:gd name="T11" fmla="*/ 1666 h 11280"/>
              <a:gd name="T12" fmla="*/ 8070 w 9864"/>
              <a:gd name="T13" fmla="*/ 1472 h 11280"/>
              <a:gd name="T14" fmla="*/ 8292 w 9864"/>
              <a:gd name="T15" fmla="*/ 1085 h 11280"/>
              <a:gd name="T16" fmla="*/ 8013 w 9864"/>
              <a:gd name="T17" fmla="*/ 912 h 11280"/>
              <a:gd name="T18" fmla="*/ 7998 w 9864"/>
              <a:gd name="T19" fmla="*/ 1244 h 11280"/>
              <a:gd name="T20" fmla="*/ 7497 w 9864"/>
              <a:gd name="T21" fmla="*/ 1366 h 11280"/>
              <a:gd name="T22" fmla="*/ 7412 w 9864"/>
              <a:gd name="T23" fmla="*/ 1089 h 11280"/>
              <a:gd name="T24" fmla="*/ 7356 w 9864"/>
              <a:gd name="T25" fmla="*/ 1487 h 11280"/>
              <a:gd name="T26" fmla="*/ 7022 w 9864"/>
              <a:gd name="T27" fmla="*/ 1441 h 11280"/>
              <a:gd name="T28" fmla="*/ 6709 w 9864"/>
              <a:gd name="T29" fmla="*/ 1708 h 11280"/>
              <a:gd name="T30" fmla="*/ 6419 w 9864"/>
              <a:gd name="T31" fmla="*/ 1528 h 11280"/>
              <a:gd name="T32" fmla="*/ 6181 w 9864"/>
              <a:gd name="T33" fmla="*/ 1388 h 11280"/>
              <a:gd name="T34" fmla="*/ 5936 w 9864"/>
              <a:gd name="T35" fmla="*/ 1171 h 11280"/>
              <a:gd name="T36" fmla="*/ 5740 w 9864"/>
              <a:gd name="T37" fmla="*/ 1397 h 11280"/>
              <a:gd name="T38" fmla="*/ 5575 w 9864"/>
              <a:gd name="T39" fmla="*/ 1590 h 11280"/>
              <a:gd name="T40" fmla="*/ 5494 w 9864"/>
              <a:gd name="T41" fmla="*/ 1719 h 11280"/>
              <a:gd name="T42" fmla="*/ 5329 w 9864"/>
              <a:gd name="T43" fmla="*/ 1888 h 11280"/>
              <a:gd name="T44" fmla="*/ 5110 w 9864"/>
              <a:gd name="T45" fmla="*/ 1796 h 11280"/>
              <a:gd name="T46" fmla="*/ 4700 w 9864"/>
              <a:gd name="T47" fmla="*/ 2204 h 11280"/>
              <a:gd name="T48" fmla="*/ 4727 w 9864"/>
              <a:gd name="T49" fmla="*/ 2662 h 11280"/>
              <a:gd name="T50" fmla="*/ 4613 w 9864"/>
              <a:gd name="T51" fmla="*/ 3363 h 11280"/>
              <a:gd name="T52" fmla="*/ 3971 w 9864"/>
              <a:gd name="T53" fmla="*/ 4178 h 11280"/>
              <a:gd name="T54" fmla="*/ 2479 w 9864"/>
              <a:gd name="T55" fmla="*/ 5562 h 11280"/>
              <a:gd name="T56" fmla="*/ 2687 w 9864"/>
              <a:gd name="T57" fmla="*/ 5848 h 11280"/>
              <a:gd name="T58" fmla="*/ 2864 w 9864"/>
              <a:gd name="T59" fmla="*/ 6099 h 11280"/>
              <a:gd name="T60" fmla="*/ 2568 w 9864"/>
              <a:gd name="T61" fmla="*/ 6156 h 11280"/>
              <a:gd name="T62" fmla="*/ 2569 w 9864"/>
              <a:gd name="T63" fmla="*/ 6640 h 11280"/>
              <a:gd name="T64" fmla="*/ 2329 w 9864"/>
              <a:gd name="T65" fmla="*/ 7142 h 11280"/>
              <a:gd name="T66" fmla="*/ 2070 w 9864"/>
              <a:gd name="T67" fmla="*/ 7459 h 11280"/>
              <a:gd name="T68" fmla="*/ 1845 w 9864"/>
              <a:gd name="T69" fmla="*/ 7774 h 11280"/>
              <a:gd name="T70" fmla="*/ 1454 w 9864"/>
              <a:gd name="T71" fmla="*/ 7956 h 11280"/>
              <a:gd name="T72" fmla="*/ 1063 w 9864"/>
              <a:gd name="T73" fmla="*/ 8049 h 11280"/>
              <a:gd name="T74" fmla="*/ 774 w 9864"/>
              <a:gd name="T75" fmla="*/ 8140 h 11280"/>
              <a:gd name="T76" fmla="*/ 275 w 9864"/>
              <a:gd name="T77" fmla="*/ 8369 h 11280"/>
              <a:gd name="T78" fmla="*/ 0 w 9864"/>
              <a:gd name="T79" fmla="*/ 8580 h 11280"/>
              <a:gd name="T80" fmla="*/ 282 w 9864"/>
              <a:gd name="T81" fmla="*/ 9548 h 11280"/>
              <a:gd name="T82" fmla="*/ 353 w 9864"/>
              <a:gd name="T83" fmla="*/ 9947 h 11280"/>
              <a:gd name="T84" fmla="*/ 414 w 9864"/>
              <a:gd name="T85" fmla="*/ 10183 h 11280"/>
              <a:gd name="T86" fmla="*/ 622 w 9864"/>
              <a:gd name="T87" fmla="*/ 9672 h 11280"/>
              <a:gd name="T88" fmla="*/ 991 w 9864"/>
              <a:gd name="T89" fmla="*/ 10172 h 11280"/>
              <a:gd name="T90" fmla="*/ 1258 w 9864"/>
              <a:gd name="T91" fmla="*/ 9974 h 11280"/>
              <a:gd name="T92" fmla="*/ 1511 w 9864"/>
              <a:gd name="T93" fmla="*/ 9899 h 11280"/>
              <a:gd name="T94" fmla="*/ 2116 w 9864"/>
              <a:gd name="T95" fmla="*/ 9662 h 11280"/>
              <a:gd name="T96" fmla="*/ 2406 w 9864"/>
              <a:gd name="T97" fmla="*/ 9257 h 11280"/>
              <a:gd name="T98" fmla="*/ 2646 w 9864"/>
              <a:gd name="T99" fmla="*/ 8855 h 11280"/>
              <a:gd name="T100" fmla="*/ 2931 w 9864"/>
              <a:gd name="T101" fmla="*/ 9197 h 11280"/>
              <a:gd name="T102" fmla="*/ 3171 w 9864"/>
              <a:gd name="T103" fmla="*/ 9122 h 11280"/>
              <a:gd name="T104" fmla="*/ 3467 w 9864"/>
              <a:gd name="T105" fmla="*/ 8947 h 11280"/>
              <a:gd name="T106" fmla="*/ 3879 w 9864"/>
              <a:gd name="T107" fmla="*/ 8840 h 11280"/>
              <a:gd name="T108" fmla="*/ 4734 w 9864"/>
              <a:gd name="T109" fmla="*/ 8959 h 11280"/>
              <a:gd name="T110" fmla="*/ 5614 w 9864"/>
              <a:gd name="T111" fmla="*/ 10414 h 11280"/>
              <a:gd name="T112" fmla="*/ 5863 w 9864"/>
              <a:gd name="T113" fmla="*/ 10466 h 11280"/>
              <a:gd name="T114" fmla="*/ 6388 w 9864"/>
              <a:gd name="T115" fmla="*/ 10975 h 11280"/>
              <a:gd name="T116" fmla="*/ 6727 w 9864"/>
              <a:gd name="T117" fmla="*/ 11028 h 11280"/>
              <a:gd name="T118" fmla="*/ 7101 w 9864"/>
              <a:gd name="T119" fmla="*/ 11173 h 1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64" h="11280">
                <a:moveTo>
                  <a:pt x="9841" y="0"/>
                </a:moveTo>
                <a:cubicBezTo>
                  <a:pt x="9864" y="68"/>
                  <a:pt x="9809" y="158"/>
                  <a:pt x="9786" y="225"/>
                </a:cubicBezTo>
                <a:cubicBezTo>
                  <a:pt x="9768" y="278"/>
                  <a:pt x="9681" y="364"/>
                  <a:pt x="9681" y="378"/>
                </a:cubicBezTo>
                <a:cubicBezTo>
                  <a:pt x="9681" y="409"/>
                  <a:pt x="9665" y="460"/>
                  <a:pt x="9665" y="478"/>
                </a:cubicBezTo>
                <a:lnTo>
                  <a:pt x="9571" y="479"/>
                </a:lnTo>
                <a:lnTo>
                  <a:pt x="9571" y="593"/>
                </a:lnTo>
                <a:lnTo>
                  <a:pt x="9193" y="807"/>
                </a:lnTo>
                <a:lnTo>
                  <a:pt x="9169" y="806"/>
                </a:lnTo>
                <a:lnTo>
                  <a:pt x="9183" y="684"/>
                </a:lnTo>
                <a:lnTo>
                  <a:pt x="9072" y="682"/>
                </a:lnTo>
                <a:lnTo>
                  <a:pt x="9075" y="815"/>
                </a:lnTo>
                <a:lnTo>
                  <a:pt x="9031" y="876"/>
                </a:lnTo>
                <a:lnTo>
                  <a:pt x="8795" y="842"/>
                </a:lnTo>
                <a:cubicBezTo>
                  <a:pt x="8768" y="873"/>
                  <a:pt x="8759" y="900"/>
                  <a:pt x="8759" y="942"/>
                </a:cubicBezTo>
                <a:lnTo>
                  <a:pt x="8928" y="941"/>
                </a:lnTo>
                <a:lnTo>
                  <a:pt x="8948" y="1036"/>
                </a:lnTo>
                <a:lnTo>
                  <a:pt x="9096" y="1106"/>
                </a:lnTo>
                <a:lnTo>
                  <a:pt x="9100" y="1251"/>
                </a:lnTo>
                <a:lnTo>
                  <a:pt x="9039" y="1272"/>
                </a:lnTo>
                <a:lnTo>
                  <a:pt x="8882" y="1178"/>
                </a:lnTo>
                <a:lnTo>
                  <a:pt x="8681" y="1304"/>
                </a:lnTo>
                <a:lnTo>
                  <a:pt x="8531" y="1313"/>
                </a:lnTo>
                <a:lnTo>
                  <a:pt x="8425" y="1368"/>
                </a:lnTo>
                <a:lnTo>
                  <a:pt x="8343" y="1355"/>
                </a:lnTo>
                <a:cubicBezTo>
                  <a:pt x="8308" y="1355"/>
                  <a:pt x="8269" y="1368"/>
                  <a:pt x="8269" y="1408"/>
                </a:cubicBezTo>
                <a:cubicBezTo>
                  <a:pt x="8269" y="1440"/>
                  <a:pt x="8272" y="1453"/>
                  <a:pt x="8298" y="1479"/>
                </a:cubicBezTo>
                <a:cubicBezTo>
                  <a:pt x="8298" y="1479"/>
                  <a:pt x="8301" y="1481"/>
                  <a:pt x="8301" y="1481"/>
                </a:cubicBezTo>
                <a:cubicBezTo>
                  <a:pt x="8278" y="1505"/>
                  <a:pt x="8292" y="1479"/>
                  <a:pt x="8268" y="1515"/>
                </a:cubicBezTo>
                <a:cubicBezTo>
                  <a:pt x="8222" y="1583"/>
                  <a:pt x="8243" y="1644"/>
                  <a:pt x="8219" y="1684"/>
                </a:cubicBezTo>
                <a:cubicBezTo>
                  <a:pt x="8199" y="1717"/>
                  <a:pt x="8141" y="1667"/>
                  <a:pt x="8104" y="1666"/>
                </a:cubicBezTo>
                <a:lnTo>
                  <a:pt x="8100" y="1665"/>
                </a:lnTo>
                <a:cubicBezTo>
                  <a:pt x="8097" y="1669"/>
                  <a:pt x="8060" y="1650"/>
                  <a:pt x="8053" y="1629"/>
                </a:cubicBezTo>
                <a:cubicBezTo>
                  <a:pt x="8047" y="1608"/>
                  <a:pt x="8035" y="1617"/>
                  <a:pt x="8035" y="1570"/>
                </a:cubicBezTo>
                <a:cubicBezTo>
                  <a:pt x="8035" y="1539"/>
                  <a:pt x="8055" y="1541"/>
                  <a:pt x="8054" y="1499"/>
                </a:cubicBezTo>
                <a:cubicBezTo>
                  <a:pt x="8053" y="1494"/>
                  <a:pt x="8057" y="1472"/>
                  <a:pt x="8070" y="1472"/>
                </a:cubicBezTo>
                <a:cubicBezTo>
                  <a:pt x="8093" y="1472"/>
                  <a:pt x="8135" y="1424"/>
                  <a:pt x="8153" y="1407"/>
                </a:cubicBezTo>
                <a:cubicBezTo>
                  <a:pt x="8167" y="1394"/>
                  <a:pt x="8191" y="1339"/>
                  <a:pt x="8191" y="1314"/>
                </a:cubicBezTo>
                <a:cubicBezTo>
                  <a:pt x="8191" y="1300"/>
                  <a:pt x="8191" y="1287"/>
                  <a:pt x="8191" y="1273"/>
                </a:cubicBezTo>
                <a:lnTo>
                  <a:pt x="8310" y="1132"/>
                </a:lnTo>
                <a:lnTo>
                  <a:pt x="8292" y="1085"/>
                </a:lnTo>
                <a:lnTo>
                  <a:pt x="8355" y="1051"/>
                </a:lnTo>
                <a:lnTo>
                  <a:pt x="8283" y="847"/>
                </a:lnTo>
                <a:lnTo>
                  <a:pt x="8104" y="930"/>
                </a:lnTo>
                <a:lnTo>
                  <a:pt x="8078" y="891"/>
                </a:lnTo>
                <a:lnTo>
                  <a:pt x="8013" y="912"/>
                </a:lnTo>
                <a:lnTo>
                  <a:pt x="8011" y="948"/>
                </a:lnTo>
                <a:lnTo>
                  <a:pt x="8080" y="1005"/>
                </a:lnTo>
                <a:cubicBezTo>
                  <a:pt x="8098" y="1043"/>
                  <a:pt x="8072" y="1035"/>
                  <a:pt x="8072" y="1080"/>
                </a:cubicBezTo>
                <a:cubicBezTo>
                  <a:pt x="8072" y="1123"/>
                  <a:pt x="8084" y="1153"/>
                  <a:pt x="8084" y="1173"/>
                </a:cubicBezTo>
                <a:cubicBezTo>
                  <a:pt x="8084" y="1176"/>
                  <a:pt x="8022" y="1278"/>
                  <a:pt x="7998" y="1244"/>
                </a:cubicBezTo>
                <a:cubicBezTo>
                  <a:pt x="7982" y="1221"/>
                  <a:pt x="7970" y="1218"/>
                  <a:pt x="7951" y="1242"/>
                </a:cubicBezTo>
                <a:cubicBezTo>
                  <a:pt x="7927" y="1274"/>
                  <a:pt x="7927" y="1284"/>
                  <a:pt x="7927" y="1326"/>
                </a:cubicBezTo>
                <a:lnTo>
                  <a:pt x="7781" y="1464"/>
                </a:lnTo>
                <a:cubicBezTo>
                  <a:pt x="7780" y="1455"/>
                  <a:pt x="7689" y="1395"/>
                  <a:pt x="7661" y="1396"/>
                </a:cubicBezTo>
                <a:cubicBezTo>
                  <a:pt x="7635" y="1396"/>
                  <a:pt x="7511" y="1380"/>
                  <a:pt x="7497" y="1366"/>
                </a:cubicBezTo>
                <a:cubicBezTo>
                  <a:pt x="7491" y="1360"/>
                  <a:pt x="7459" y="1328"/>
                  <a:pt x="7474" y="1328"/>
                </a:cubicBezTo>
                <a:cubicBezTo>
                  <a:pt x="7565" y="1328"/>
                  <a:pt x="7534" y="1307"/>
                  <a:pt x="7602" y="1271"/>
                </a:cubicBezTo>
                <a:cubicBezTo>
                  <a:pt x="7616" y="1264"/>
                  <a:pt x="7564" y="1267"/>
                  <a:pt x="7548" y="1263"/>
                </a:cubicBezTo>
                <a:cubicBezTo>
                  <a:pt x="7543" y="1261"/>
                  <a:pt x="7526" y="1258"/>
                  <a:pt x="7518" y="1256"/>
                </a:cubicBezTo>
                <a:lnTo>
                  <a:pt x="7412" y="1089"/>
                </a:lnTo>
                <a:lnTo>
                  <a:pt x="7047" y="1086"/>
                </a:lnTo>
                <a:lnTo>
                  <a:pt x="7143" y="1207"/>
                </a:lnTo>
                <a:lnTo>
                  <a:pt x="7244" y="1219"/>
                </a:lnTo>
                <a:lnTo>
                  <a:pt x="7411" y="1466"/>
                </a:lnTo>
                <a:lnTo>
                  <a:pt x="7356" y="1487"/>
                </a:lnTo>
                <a:lnTo>
                  <a:pt x="7375" y="1531"/>
                </a:lnTo>
                <a:lnTo>
                  <a:pt x="7137" y="1676"/>
                </a:lnTo>
                <a:cubicBezTo>
                  <a:pt x="7106" y="1691"/>
                  <a:pt x="7082" y="1689"/>
                  <a:pt x="7082" y="1651"/>
                </a:cubicBezTo>
                <a:lnTo>
                  <a:pt x="7075" y="1442"/>
                </a:lnTo>
                <a:lnTo>
                  <a:pt x="7022" y="1441"/>
                </a:lnTo>
                <a:cubicBezTo>
                  <a:pt x="6998" y="1440"/>
                  <a:pt x="6955" y="1490"/>
                  <a:pt x="6943" y="1510"/>
                </a:cubicBezTo>
                <a:cubicBezTo>
                  <a:pt x="6938" y="1517"/>
                  <a:pt x="6924" y="1583"/>
                  <a:pt x="6924" y="1589"/>
                </a:cubicBezTo>
                <a:lnTo>
                  <a:pt x="6834" y="1576"/>
                </a:lnTo>
                <a:lnTo>
                  <a:pt x="6816" y="1581"/>
                </a:lnTo>
                <a:lnTo>
                  <a:pt x="6709" y="1708"/>
                </a:lnTo>
                <a:lnTo>
                  <a:pt x="6513" y="1704"/>
                </a:lnTo>
                <a:lnTo>
                  <a:pt x="6485" y="1749"/>
                </a:lnTo>
                <a:cubicBezTo>
                  <a:pt x="6482" y="1782"/>
                  <a:pt x="6439" y="1794"/>
                  <a:pt x="6413" y="1733"/>
                </a:cubicBezTo>
                <a:cubicBezTo>
                  <a:pt x="6404" y="1715"/>
                  <a:pt x="6386" y="1697"/>
                  <a:pt x="6383" y="1675"/>
                </a:cubicBezTo>
                <a:cubicBezTo>
                  <a:pt x="6377" y="1613"/>
                  <a:pt x="6372" y="1578"/>
                  <a:pt x="6419" y="1528"/>
                </a:cubicBezTo>
                <a:cubicBezTo>
                  <a:pt x="6425" y="1521"/>
                  <a:pt x="6428" y="1496"/>
                  <a:pt x="6428" y="1484"/>
                </a:cubicBezTo>
                <a:lnTo>
                  <a:pt x="6374" y="1488"/>
                </a:lnTo>
                <a:lnTo>
                  <a:pt x="6363" y="1461"/>
                </a:lnTo>
                <a:cubicBezTo>
                  <a:pt x="6379" y="1445"/>
                  <a:pt x="6299" y="1402"/>
                  <a:pt x="6268" y="1401"/>
                </a:cubicBezTo>
                <a:cubicBezTo>
                  <a:pt x="6254" y="1401"/>
                  <a:pt x="6215" y="1388"/>
                  <a:pt x="6181" y="1388"/>
                </a:cubicBezTo>
                <a:lnTo>
                  <a:pt x="6183" y="1246"/>
                </a:lnTo>
                <a:lnTo>
                  <a:pt x="6148" y="1213"/>
                </a:lnTo>
                <a:lnTo>
                  <a:pt x="6148" y="1185"/>
                </a:lnTo>
                <a:lnTo>
                  <a:pt x="5996" y="1162"/>
                </a:lnTo>
                <a:lnTo>
                  <a:pt x="5936" y="1171"/>
                </a:lnTo>
                <a:lnTo>
                  <a:pt x="5928" y="1127"/>
                </a:lnTo>
                <a:lnTo>
                  <a:pt x="5854" y="1179"/>
                </a:lnTo>
                <a:lnTo>
                  <a:pt x="5773" y="1270"/>
                </a:lnTo>
                <a:lnTo>
                  <a:pt x="5728" y="1261"/>
                </a:lnTo>
                <a:lnTo>
                  <a:pt x="5740" y="1397"/>
                </a:lnTo>
                <a:lnTo>
                  <a:pt x="5698" y="1397"/>
                </a:lnTo>
                <a:lnTo>
                  <a:pt x="5600" y="1488"/>
                </a:lnTo>
                <a:lnTo>
                  <a:pt x="5665" y="1544"/>
                </a:lnTo>
                <a:lnTo>
                  <a:pt x="5641" y="1593"/>
                </a:lnTo>
                <a:lnTo>
                  <a:pt x="5575" y="1590"/>
                </a:lnTo>
                <a:lnTo>
                  <a:pt x="5562" y="1646"/>
                </a:lnTo>
                <a:lnTo>
                  <a:pt x="5608" y="1660"/>
                </a:lnTo>
                <a:lnTo>
                  <a:pt x="5575" y="1758"/>
                </a:lnTo>
                <a:lnTo>
                  <a:pt x="5505" y="1701"/>
                </a:lnTo>
                <a:lnTo>
                  <a:pt x="5494" y="1719"/>
                </a:lnTo>
                <a:cubicBezTo>
                  <a:pt x="5473" y="1733"/>
                  <a:pt x="5509" y="1761"/>
                  <a:pt x="5464" y="1791"/>
                </a:cubicBezTo>
                <a:cubicBezTo>
                  <a:pt x="5455" y="1796"/>
                  <a:pt x="5468" y="1831"/>
                  <a:pt x="5459" y="1832"/>
                </a:cubicBezTo>
                <a:cubicBezTo>
                  <a:pt x="5422" y="1837"/>
                  <a:pt x="5401" y="1888"/>
                  <a:pt x="5401" y="1887"/>
                </a:cubicBezTo>
                <a:cubicBezTo>
                  <a:pt x="5401" y="1883"/>
                  <a:pt x="5396" y="1859"/>
                  <a:pt x="5392" y="1860"/>
                </a:cubicBezTo>
                <a:cubicBezTo>
                  <a:pt x="5388" y="1861"/>
                  <a:pt x="5329" y="1888"/>
                  <a:pt x="5329" y="1888"/>
                </a:cubicBezTo>
                <a:cubicBezTo>
                  <a:pt x="5314" y="1890"/>
                  <a:pt x="5294" y="1901"/>
                  <a:pt x="5270" y="1903"/>
                </a:cubicBezTo>
                <a:cubicBezTo>
                  <a:pt x="5252" y="1904"/>
                  <a:pt x="5240" y="1911"/>
                  <a:pt x="5216" y="1910"/>
                </a:cubicBezTo>
                <a:cubicBezTo>
                  <a:pt x="5215" y="1910"/>
                  <a:pt x="5210" y="1912"/>
                  <a:pt x="5203" y="1912"/>
                </a:cubicBezTo>
                <a:lnTo>
                  <a:pt x="5150" y="1802"/>
                </a:lnTo>
                <a:lnTo>
                  <a:pt x="5110" y="1796"/>
                </a:lnTo>
                <a:lnTo>
                  <a:pt x="5074" y="1848"/>
                </a:lnTo>
                <a:lnTo>
                  <a:pt x="5076" y="1990"/>
                </a:lnTo>
                <a:lnTo>
                  <a:pt x="4718" y="2001"/>
                </a:lnTo>
                <a:lnTo>
                  <a:pt x="4719" y="2087"/>
                </a:lnTo>
                <a:cubicBezTo>
                  <a:pt x="4715" y="2093"/>
                  <a:pt x="4707" y="2190"/>
                  <a:pt x="4700" y="2204"/>
                </a:cubicBezTo>
                <a:cubicBezTo>
                  <a:pt x="4695" y="2218"/>
                  <a:pt x="4686" y="2262"/>
                  <a:pt x="4686" y="2280"/>
                </a:cubicBezTo>
                <a:cubicBezTo>
                  <a:pt x="4686" y="2331"/>
                  <a:pt x="4688" y="2359"/>
                  <a:pt x="4691" y="2408"/>
                </a:cubicBezTo>
                <a:cubicBezTo>
                  <a:pt x="4696" y="2481"/>
                  <a:pt x="4703" y="2524"/>
                  <a:pt x="4760" y="2574"/>
                </a:cubicBezTo>
                <a:cubicBezTo>
                  <a:pt x="4765" y="2578"/>
                  <a:pt x="4727" y="2621"/>
                  <a:pt x="4727" y="2658"/>
                </a:cubicBezTo>
                <a:cubicBezTo>
                  <a:pt x="4727" y="2660"/>
                  <a:pt x="4727" y="2661"/>
                  <a:pt x="4727" y="2662"/>
                </a:cubicBezTo>
                <a:lnTo>
                  <a:pt x="4709" y="3003"/>
                </a:lnTo>
                <a:lnTo>
                  <a:pt x="4598" y="3177"/>
                </a:lnTo>
                <a:cubicBezTo>
                  <a:pt x="4598" y="3198"/>
                  <a:pt x="4595" y="3238"/>
                  <a:pt x="4605" y="3256"/>
                </a:cubicBezTo>
                <a:cubicBezTo>
                  <a:pt x="4615" y="3276"/>
                  <a:pt x="4659" y="3333"/>
                  <a:pt x="4659" y="3349"/>
                </a:cubicBezTo>
                <a:cubicBezTo>
                  <a:pt x="4659" y="3364"/>
                  <a:pt x="4633" y="3408"/>
                  <a:pt x="4613" y="3363"/>
                </a:cubicBezTo>
                <a:cubicBezTo>
                  <a:pt x="4613" y="3362"/>
                  <a:pt x="4561" y="3354"/>
                  <a:pt x="4557" y="3367"/>
                </a:cubicBezTo>
                <a:cubicBezTo>
                  <a:pt x="4548" y="3400"/>
                  <a:pt x="4558" y="3398"/>
                  <a:pt x="4531" y="3435"/>
                </a:cubicBezTo>
                <a:cubicBezTo>
                  <a:pt x="4527" y="3441"/>
                  <a:pt x="4526" y="3457"/>
                  <a:pt x="4523" y="3461"/>
                </a:cubicBezTo>
                <a:lnTo>
                  <a:pt x="4028" y="3500"/>
                </a:lnTo>
                <a:lnTo>
                  <a:pt x="3971" y="4178"/>
                </a:lnTo>
                <a:lnTo>
                  <a:pt x="2958" y="5008"/>
                </a:lnTo>
                <a:lnTo>
                  <a:pt x="2978" y="5244"/>
                </a:lnTo>
                <a:lnTo>
                  <a:pt x="2878" y="5405"/>
                </a:lnTo>
                <a:lnTo>
                  <a:pt x="2615" y="5438"/>
                </a:lnTo>
                <a:lnTo>
                  <a:pt x="2479" y="5562"/>
                </a:lnTo>
                <a:lnTo>
                  <a:pt x="2519" y="5841"/>
                </a:lnTo>
                <a:lnTo>
                  <a:pt x="2607" y="5803"/>
                </a:lnTo>
                <a:lnTo>
                  <a:pt x="2644" y="5805"/>
                </a:lnTo>
                <a:lnTo>
                  <a:pt x="2639" y="5846"/>
                </a:lnTo>
                <a:lnTo>
                  <a:pt x="2687" y="5848"/>
                </a:lnTo>
                <a:lnTo>
                  <a:pt x="2742" y="5924"/>
                </a:lnTo>
                <a:lnTo>
                  <a:pt x="2787" y="5910"/>
                </a:lnTo>
                <a:lnTo>
                  <a:pt x="2816" y="5997"/>
                </a:lnTo>
                <a:lnTo>
                  <a:pt x="2826" y="6081"/>
                </a:lnTo>
                <a:lnTo>
                  <a:pt x="2864" y="6099"/>
                </a:lnTo>
                <a:lnTo>
                  <a:pt x="2857" y="6127"/>
                </a:lnTo>
                <a:lnTo>
                  <a:pt x="2792" y="6104"/>
                </a:lnTo>
                <a:lnTo>
                  <a:pt x="2705" y="6124"/>
                </a:lnTo>
                <a:lnTo>
                  <a:pt x="2566" y="6118"/>
                </a:lnTo>
                <a:lnTo>
                  <a:pt x="2568" y="6156"/>
                </a:lnTo>
                <a:lnTo>
                  <a:pt x="2611" y="6213"/>
                </a:lnTo>
                <a:lnTo>
                  <a:pt x="2659" y="6320"/>
                </a:lnTo>
                <a:lnTo>
                  <a:pt x="2609" y="6429"/>
                </a:lnTo>
                <a:lnTo>
                  <a:pt x="2660" y="6571"/>
                </a:lnTo>
                <a:lnTo>
                  <a:pt x="2569" y="6640"/>
                </a:lnTo>
                <a:lnTo>
                  <a:pt x="2341" y="6885"/>
                </a:lnTo>
                <a:lnTo>
                  <a:pt x="2431" y="6983"/>
                </a:lnTo>
                <a:lnTo>
                  <a:pt x="2443" y="7091"/>
                </a:lnTo>
                <a:lnTo>
                  <a:pt x="2353" y="7090"/>
                </a:lnTo>
                <a:cubicBezTo>
                  <a:pt x="2375" y="7107"/>
                  <a:pt x="2345" y="7135"/>
                  <a:pt x="2329" y="7142"/>
                </a:cubicBezTo>
                <a:cubicBezTo>
                  <a:pt x="2279" y="7164"/>
                  <a:pt x="2246" y="7223"/>
                  <a:pt x="2228" y="7231"/>
                </a:cubicBezTo>
                <a:cubicBezTo>
                  <a:pt x="2215" y="7236"/>
                  <a:pt x="2190" y="7231"/>
                  <a:pt x="2155" y="7259"/>
                </a:cubicBezTo>
                <a:cubicBezTo>
                  <a:pt x="2112" y="7295"/>
                  <a:pt x="2147" y="7265"/>
                  <a:pt x="2126" y="7300"/>
                </a:cubicBezTo>
                <a:cubicBezTo>
                  <a:pt x="2125" y="7303"/>
                  <a:pt x="2126" y="7350"/>
                  <a:pt x="2121" y="7362"/>
                </a:cubicBezTo>
                <a:cubicBezTo>
                  <a:pt x="2107" y="7397"/>
                  <a:pt x="2028" y="7406"/>
                  <a:pt x="2070" y="7459"/>
                </a:cubicBezTo>
                <a:cubicBezTo>
                  <a:pt x="2106" y="7504"/>
                  <a:pt x="2032" y="7532"/>
                  <a:pt x="2032" y="7537"/>
                </a:cubicBezTo>
                <a:cubicBezTo>
                  <a:pt x="2032" y="7561"/>
                  <a:pt x="2021" y="7611"/>
                  <a:pt x="2045" y="7623"/>
                </a:cubicBezTo>
                <a:cubicBezTo>
                  <a:pt x="2051" y="7627"/>
                  <a:pt x="2054" y="7633"/>
                  <a:pt x="2062" y="7635"/>
                </a:cubicBezTo>
                <a:lnTo>
                  <a:pt x="1927" y="7786"/>
                </a:lnTo>
                <a:lnTo>
                  <a:pt x="1845" y="7774"/>
                </a:lnTo>
                <a:lnTo>
                  <a:pt x="1731" y="7852"/>
                </a:lnTo>
                <a:cubicBezTo>
                  <a:pt x="1732" y="7825"/>
                  <a:pt x="1700" y="7738"/>
                  <a:pt x="1671" y="7740"/>
                </a:cubicBezTo>
                <a:cubicBezTo>
                  <a:pt x="1671" y="7732"/>
                  <a:pt x="1591" y="7736"/>
                  <a:pt x="1577" y="7736"/>
                </a:cubicBezTo>
                <a:lnTo>
                  <a:pt x="1604" y="7904"/>
                </a:lnTo>
                <a:lnTo>
                  <a:pt x="1454" y="7956"/>
                </a:lnTo>
                <a:lnTo>
                  <a:pt x="1425" y="8056"/>
                </a:lnTo>
                <a:lnTo>
                  <a:pt x="1349" y="8019"/>
                </a:lnTo>
                <a:lnTo>
                  <a:pt x="1291" y="8053"/>
                </a:lnTo>
                <a:cubicBezTo>
                  <a:pt x="1247" y="8038"/>
                  <a:pt x="1187" y="8071"/>
                  <a:pt x="1112" y="8008"/>
                </a:cubicBezTo>
                <a:cubicBezTo>
                  <a:pt x="1093" y="7993"/>
                  <a:pt x="1113" y="8039"/>
                  <a:pt x="1063" y="8049"/>
                </a:cubicBezTo>
                <a:cubicBezTo>
                  <a:pt x="1048" y="8053"/>
                  <a:pt x="1051" y="8087"/>
                  <a:pt x="1032" y="8051"/>
                </a:cubicBezTo>
                <a:cubicBezTo>
                  <a:pt x="1023" y="8034"/>
                  <a:pt x="947" y="8009"/>
                  <a:pt x="948" y="8046"/>
                </a:cubicBezTo>
                <a:cubicBezTo>
                  <a:pt x="949" y="8077"/>
                  <a:pt x="942" y="8099"/>
                  <a:pt x="903" y="8091"/>
                </a:cubicBezTo>
                <a:cubicBezTo>
                  <a:pt x="870" y="8085"/>
                  <a:pt x="883" y="8032"/>
                  <a:pt x="868" y="8115"/>
                </a:cubicBezTo>
                <a:cubicBezTo>
                  <a:pt x="863" y="8140"/>
                  <a:pt x="774" y="8096"/>
                  <a:pt x="774" y="8140"/>
                </a:cubicBezTo>
                <a:cubicBezTo>
                  <a:pt x="774" y="8270"/>
                  <a:pt x="676" y="8190"/>
                  <a:pt x="604" y="8233"/>
                </a:cubicBezTo>
                <a:cubicBezTo>
                  <a:pt x="600" y="8236"/>
                  <a:pt x="602" y="8263"/>
                  <a:pt x="602" y="8269"/>
                </a:cubicBezTo>
                <a:cubicBezTo>
                  <a:pt x="537" y="8293"/>
                  <a:pt x="539" y="8306"/>
                  <a:pt x="466" y="8318"/>
                </a:cubicBezTo>
                <a:cubicBezTo>
                  <a:pt x="431" y="8323"/>
                  <a:pt x="350" y="8368"/>
                  <a:pt x="341" y="8364"/>
                </a:cubicBezTo>
                <a:cubicBezTo>
                  <a:pt x="288" y="8344"/>
                  <a:pt x="320" y="8294"/>
                  <a:pt x="275" y="8369"/>
                </a:cubicBezTo>
                <a:cubicBezTo>
                  <a:pt x="256" y="8400"/>
                  <a:pt x="260" y="8348"/>
                  <a:pt x="196" y="8352"/>
                </a:cubicBezTo>
                <a:cubicBezTo>
                  <a:pt x="162" y="8354"/>
                  <a:pt x="162" y="8331"/>
                  <a:pt x="162" y="8379"/>
                </a:cubicBezTo>
                <a:cubicBezTo>
                  <a:pt x="162" y="8384"/>
                  <a:pt x="162" y="8389"/>
                  <a:pt x="162" y="8393"/>
                </a:cubicBezTo>
                <a:lnTo>
                  <a:pt x="55" y="8348"/>
                </a:lnTo>
                <a:lnTo>
                  <a:pt x="0" y="8580"/>
                </a:lnTo>
                <a:lnTo>
                  <a:pt x="198" y="8769"/>
                </a:lnTo>
                <a:lnTo>
                  <a:pt x="278" y="8913"/>
                </a:lnTo>
                <a:lnTo>
                  <a:pt x="274" y="8945"/>
                </a:lnTo>
                <a:lnTo>
                  <a:pt x="162" y="9002"/>
                </a:lnTo>
                <a:lnTo>
                  <a:pt x="282" y="9548"/>
                </a:lnTo>
                <a:lnTo>
                  <a:pt x="325" y="9581"/>
                </a:lnTo>
                <a:lnTo>
                  <a:pt x="227" y="9753"/>
                </a:lnTo>
                <a:lnTo>
                  <a:pt x="238" y="9828"/>
                </a:lnTo>
                <a:lnTo>
                  <a:pt x="334" y="9868"/>
                </a:lnTo>
                <a:lnTo>
                  <a:pt x="353" y="9947"/>
                </a:lnTo>
                <a:lnTo>
                  <a:pt x="317" y="10033"/>
                </a:lnTo>
                <a:lnTo>
                  <a:pt x="260" y="10037"/>
                </a:lnTo>
                <a:lnTo>
                  <a:pt x="263" y="10089"/>
                </a:lnTo>
                <a:lnTo>
                  <a:pt x="341" y="10197"/>
                </a:lnTo>
                <a:lnTo>
                  <a:pt x="414" y="10183"/>
                </a:lnTo>
                <a:lnTo>
                  <a:pt x="549" y="10192"/>
                </a:lnTo>
                <a:lnTo>
                  <a:pt x="549" y="10159"/>
                </a:lnTo>
                <a:lnTo>
                  <a:pt x="587" y="10117"/>
                </a:lnTo>
                <a:lnTo>
                  <a:pt x="543" y="9999"/>
                </a:lnTo>
                <a:lnTo>
                  <a:pt x="622" y="9672"/>
                </a:lnTo>
                <a:lnTo>
                  <a:pt x="715" y="9633"/>
                </a:lnTo>
                <a:lnTo>
                  <a:pt x="786" y="9708"/>
                </a:lnTo>
                <a:lnTo>
                  <a:pt x="711" y="9854"/>
                </a:lnTo>
                <a:lnTo>
                  <a:pt x="715" y="9921"/>
                </a:lnTo>
                <a:lnTo>
                  <a:pt x="991" y="10172"/>
                </a:lnTo>
                <a:lnTo>
                  <a:pt x="1049" y="10130"/>
                </a:lnTo>
                <a:lnTo>
                  <a:pt x="1036" y="9995"/>
                </a:lnTo>
                <a:lnTo>
                  <a:pt x="1098" y="9922"/>
                </a:lnTo>
                <a:lnTo>
                  <a:pt x="1173" y="9908"/>
                </a:lnTo>
                <a:lnTo>
                  <a:pt x="1258" y="9974"/>
                </a:lnTo>
                <a:lnTo>
                  <a:pt x="1354" y="9953"/>
                </a:lnTo>
                <a:lnTo>
                  <a:pt x="1336" y="9875"/>
                </a:lnTo>
                <a:lnTo>
                  <a:pt x="1426" y="9929"/>
                </a:lnTo>
                <a:lnTo>
                  <a:pt x="1487" y="9937"/>
                </a:lnTo>
                <a:lnTo>
                  <a:pt x="1511" y="9899"/>
                </a:lnTo>
                <a:lnTo>
                  <a:pt x="1559" y="9920"/>
                </a:lnTo>
                <a:lnTo>
                  <a:pt x="1722" y="9883"/>
                </a:lnTo>
                <a:lnTo>
                  <a:pt x="1824" y="9802"/>
                </a:lnTo>
                <a:lnTo>
                  <a:pt x="2021" y="9740"/>
                </a:lnTo>
                <a:lnTo>
                  <a:pt x="2116" y="9662"/>
                </a:lnTo>
                <a:lnTo>
                  <a:pt x="2205" y="9638"/>
                </a:lnTo>
                <a:lnTo>
                  <a:pt x="2254" y="9570"/>
                </a:lnTo>
                <a:lnTo>
                  <a:pt x="2386" y="9545"/>
                </a:lnTo>
                <a:lnTo>
                  <a:pt x="2340" y="9376"/>
                </a:lnTo>
                <a:lnTo>
                  <a:pt x="2406" y="9257"/>
                </a:lnTo>
                <a:lnTo>
                  <a:pt x="2406" y="9207"/>
                </a:lnTo>
                <a:lnTo>
                  <a:pt x="2516" y="9159"/>
                </a:lnTo>
                <a:lnTo>
                  <a:pt x="2602" y="8972"/>
                </a:lnTo>
                <a:lnTo>
                  <a:pt x="2585" y="8855"/>
                </a:lnTo>
                <a:lnTo>
                  <a:pt x="2646" y="8855"/>
                </a:lnTo>
                <a:lnTo>
                  <a:pt x="2669" y="8822"/>
                </a:lnTo>
                <a:lnTo>
                  <a:pt x="2705" y="8884"/>
                </a:lnTo>
                <a:lnTo>
                  <a:pt x="2814" y="8916"/>
                </a:lnTo>
                <a:lnTo>
                  <a:pt x="2802" y="9103"/>
                </a:lnTo>
                <a:lnTo>
                  <a:pt x="2931" y="9197"/>
                </a:lnTo>
                <a:lnTo>
                  <a:pt x="2930" y="9265"/>
                </a:lnTo>
                <a:lnTo>
                  <a:pt x="2949" y="9282"/>
                </a:lnTo>
                <a:lnTo>
                  <a:pt x="3041" y="9159"/>
                </a:lnTo>
                <a:lnTo>
                  <a:pt x="3102" y="9118"/>
                </a:lnTo>
                <a:lnTo>
                  <a:pt x="3171" y="9122"/>
                </a:lnTo>
                <a:lnTo>
                  <a:pt x="3246" y="9073"/>
                </a:lnTo>
                <a:lnTo>
                  <a:pt x="3197" y="8879"/>
                </a:lnTo>
                <a:lnTo>
                  <a:pt x="3378" y="8828"/>
                </a:lnTo>
                <a:lnTo>
                  <a:pt x="3495" y="8913"/>
                </a:lnTo>
                <a:lnTo>
                  <a:pt x="3467" y="8947"/>
                </a:lnTo>
                <a:lnTo>
                  <a:pt x="3509" y="9057"/>
                </a:lnTo>
                <a:lnTo>
                  <a:pt x="3566" y="9019"/>
                </a:lnTo>
                <a:lnTo>
                  <a:pt x="3752" y="8974"/>
                </a:lnTo>
                <a:lnTo>
                  <a:pt x="3775" y="8890"/>
                </a:lnTo>
                <a:cubicBezTo>
                  <a:pt x="3811" y="8908"/>
                  <a:pt x="3848" y="8862"/>
                  <a:pt x="3879" y="8840"/>
                </a:cubicBezTo>
                <a:cubicBezTo>
                  <a:pt x="3882" y="8839"/>
                  <a:pt x="3882" y="8838"/>
                  <a:pt x="3884" y="8836"/>
                </a:cubicBezTo>
                <a:cubicBezTo>
                  <a:pt x="3899" y="8837"/>
                  <a:pt x="4025" y="8941"/>
                  <a:pt x="4036" y="8971"/>
                </a:cubicBezTo>
                <a:cubicBezTo>
                  <a:pt x="4038" y="8976"/>
                  <a:pt x="4056" y="9001"/>
                  <a:pt x="4058" y="9007"/>
                </a:cubicBezTo>
                <a:lnTo>
                  <a:pt x="4217" y="9058"/>
                </a:lnTo>
                <a:lnTo>
                  <a:pt x="4734" y="8959"/>
                </a:lnTo>
                <a:lnTo>
                  <a:pt x="5138" y="9580"/>
                </a:lnTo>
                <a:lnTo>
                  <a:pt x="5277" y="9699"/>
                </a:lnTo>
                <a:lnTo>
                  <a:pt x="5476" y="9778"/>
                </a:lnTo>
                <a:lnTo>
                  <a:pt x="5576" y="10135"/>
                </a:lnTo>
                <a:lnTo>
                  <a:pt x="5614" y="10414"/>
                </a:lnTo>
                <a:lnTo>
                  <a:pt x="5659" y="10385"/>
                </a:lnTo>
                <a:cubicBezTo>
                  <a:pt x="5692" y="10387"/>
                  <a:pt x="5661" y="10410"/>
                  <a:pt x="5724" y="10414"/>
                </a:cubicBezTo>
                <a:cubicBezTo>
                  <a:pt x="5735" y="10415"/>
                  <a:pt x="5739" y="10463"/>
                  <a:pt x="5758" y="10407"/>
                </a:cubicBezTo>
                <a:cubicBezTo>
                  <a:pt x="5764" y="10390"/>
                  <a:pt x="5793" y="10410"/>
                  <a:pt x="5796" y="10440"/>
                </a:cubicBezTo>
                <a:cubicBezTo>
                  <a:pt x="5800" y="10473"/>
                  <a:pt x="5836" y="10469"/>
                  <a:pt x="5863" y="10466"/>
                </a:cubicBezTo>
                <a:cubicBezTo>
                  <a:pt x="5863" y="10466"/>
                  <a:pt x="5871" y="10464"/>
                  <a:pt x="5872" y="10463"/>
                </a:cubicBezTo>
                <a:lnTo>
                  <a:pt x="6260" y="10739"/>
                </a:lnTo>
                <a:lnTo>
                  <a:pt x="6368" y="11063"/>
                </a:lnTo>
                <a:lnTo>
                  <a:pt x="6435" y="11056"/>
                </a:lnTo>
                <a:lnTo>
                  <a:pt x="6388" y="10975"/>
                </a:lnTo>
                <a:lnTo>
                  <a:pt x="6486" y="10977"/>
                </a:lnTo>
                <a:lnTo>
                  <a:pt x="6484" y="10904"/>
                </a:lnTo>
                <a:lnTo>
                  <a:pt x="6557" y="11055"/>
                </a:lnTo>
                <a:lnTo>
                  <a:pt x="6631" y="11012"/>
                </a:lnTo>
                <a:lnTo>
                  <a:pt x="6727" y="11028"/>
                </a:lnTo>
                <a:lnTo>
                  <a:pt x="6844" y="10836"/>
                </a:lnTo>
                <a:lnTo>
                  <a:pt x="6969" y="10901"/>
                </a:lnTo>
                <a:lnTo>
                  <a:pt x="7020" y="11094"/>
                </a:lnTo>
                <a:cubicBezTo>
                  <a:pt x="7027" y="11095"/>
                  <a:pt x="7080" y="11119"/>
                  <a:pt x="7082" y="11122"/>
                </a:cubicBezTo>
                <a:cubicBezTo>
                  <a:pt x="7107" y="11125"/>
                  <a:pt x="7101" y="11154"/>
                  <a:pt x="7101" y="11173"/>
                </a:cubicBezTo>
                <a:cubicBezTo>
                  <a:pt x="7126" y="11185"/>
                  <a:pt x="7227" y="11181"/>
                  <a:pt x="7227" y="11225"/>
                </a:cubicBezTo>
                <a:cubicBezTo>
                  <a:pt x="7227" y="11280"/>
                  <a:pt x="7224" y="11246"/>
                  <a:pt x="7265" y="11225"/>
                </a:cubicBezTo>
                <a:cubicBezTo>
                  <a:pt x="7284" y="11215"/>
                  <a:pt x="7322" y="11185"/>
                  <a:pt x="7331" y="11164"/>
                </a:cubicBezTo>
                <a:cubicBezTo>
                  <a:pt x="7335" y="11164"/>
                  <a:pt x="7409" y="10986"/>
                  <a:pt x="7409" y="10978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4" name="Freeform 293"/>
          <p:cNvSpPr>
            <a:spLocks/>
          </p:cNvSpPr>
          <p:nvPr/>
        </p:nvSpPr>
        <p:spPr bwMode="auto">
          <a:xfrm>
            <a:off x="3914778" y="1914530"/>
            <a:ext cx="552450" cy="402431"/>
          </a:xfrm>
          <a:custGeom>
            <a:avLst/>
            <a:gdLst>
              <a:gd name="T0" fmla="*/ 7936 w 8115"/>
              <a:gd name="T1" fmla="*/ 516 h 6366"/>
              <a:gd name="T2" fmla="*/ 7724 w 8115"/>
              <a:gd name="T3" fmla="*/ 590 h 6366"/>
              <a:gd name="T4" fmla="*/ 7631 w 8115"/>
              <a:gd name="T5" fmla="*/ 675 h 6366"/>
              <a:gd name="T6" fmla="*/ 7486 w 8115"/>
              <a:gd name="T7" fmla="*/ 361 h 6366"/>
              <a:gd name="T8" fmla="*/ 7385 w 8115"/>
              <a:gd name="T9" fmla="*/ 175 h 6366"/>
              <a:gd name="T10" fmla="*/ 7080 w 8115"/>
              <a:gd name="T11" fmla="*/ 51 h 6366"/>
              <a:gd name="T12" fmla="*/ 6925 w 8115"/>
              <a:gd name="T13" fmla="*/ 347 h 6366"/>
              <a:gd name="T14" fmla="*/ 6891 w 8115"/>
              <a:gd name="T15" fmla="*/ 545 h 6366"/>
              <a:gd name="T16" fmla="*/ 6785 w 8115"/>
              <a:gd name="T17" fmla="*/ 692 h 6366"/>
              <a:gd name="T18" fmla="*/ 6592 w 8115"/>
              <a:gd name="T19" fmla="*/ 921 h 6366"/>
              <a:gd name="T20" fmla="*/ 6594 w 8115"/>
              <a:gd name="T21" fmla="*/ 1135 h 6366"/>
              <a:gd name="T22" fmla="*/ 6273 w 8115"/>
              <a:gd name="T23" fmla="*/ 1117 h 6366"/>
              <a:gd name="T24" fmla="*/ 6179 w 8115"/>
              <a:gd name="T25" fmla="*/ 1201 h 6366"/>
              <a:gd name="T26" fmla="*/ 6205 w 8115"/>
              <a:gd name="T27" fmla="*/ 1361 h 6366"/>
              <a:gd name="T28" fmla="*/ 6406 w 8115"/>
              <a:gd name="T29" fmla="*/ 1639 h 6366"/>
              <a:gd name="T30" fmla="*/ 6438 w 8115"/>
              <a:gd name="T31" fmla="*/ 1820 h 6366"/>
              <a:gd name="T32" fmla="*/ 6022 w 8115"/>
              <a:gd name="T33" fmla="*/ 2144 h 6366"/>
              <a:gd name="T34" fmla="*/ 5840 w 8115"/>
              <a:gd name="T35" fmla="*/ 2220 h 6366"/>
              <a:gd name="T36" fmla="*/ 5783 w 8115"/>
              <a:gd name="T37" fmla="*/ 2385 h 6366"/>
              <a:gd name="T38" fmla="*/ 5654 w 8115"/>
              <a:gd name="T39" fmla="*/ 2315 h 6366"/>
              <a:gd name="T40" fmla="*/ 5549 w 8115"/>
              <a:gd name="T41" fmla="*/ 2424 h 6366"/>
              <a:gd name="T42" fmla="*/ 5364 w 8115"/>
              <a:gd name="T43" fmla="*/ 2384 h 6366"/>
              <a:gd name="T44" fmla="*/ 5073 w 8115"/>
              <a:gd name="T45" fmla="*/ 2752 h 6366"/>
              <a:gd name="T46" fmla="*/ 5200 w 8115"/>
              <a:gd name="T47" fmla="*/ 3217 h 6366"/>
              <a:gd name="T48" fmla="*/ 4962 w 8115"/>
              <a:gd name="T49" fmla="*/ 3392 h 6366"/>
              <a:gd name="T50" fmla="*/ 4663 w 8115"/>
              <a:gd name="T51" fmla="*/ 3276 h 6366"/>
              <a:gd name="T52" fmla="*/ 4422 w 8115"/>
              <a:gd name="T53" fmla="*/ 3477 h 6366"/>
              <a:gd name="T54" fmla="*/ 4491 w 8115"/>
              <a:gd name="T55" fmla="*/ 3924 h 6366"/>
              <a:gd name="T56" fmla="*/ 4242 w 8115"/>
              <a:gd name="T57" fmla="*/ 4122 h 6366"/>
              <a:gd name="T58" fmla="*/ 3980 w 8115"/>
              <a:gd name="T59" fmla="*/ 4344 h 6366"/>
              <a:gd name="T60" fmla="*/ 4160 w 8115"/>
              <a:gd name="T61" fmla="*/ 4580 h 6366"/>
              <a:gd name="T62" fmla="*/ 4501 w 8115"/>
              <a:gd name="T63" fmla="*/ 5014 h 6366"/>
              <a:gd name="T64" fmla="*/ 4350 w 8115"/>
              <a:gd name="T65" fmla="*/ 5106 h 6366"/>
              <a:gd name="T66" fmla="*/ 4221 w 8115"/>
              <a:gd name="T67" fmla="*/ 5286 h 6366"/>
              <a:gd name="T68" fmla="*/ 3924 w 8115"/>
              <a:gd name="T69" fmla="*/ 5363 h 6366"/>
              <a:gd name="T70" fmla="*/ 3673 w 8115"/>
              <a:gd name="T71" fmla="*/ 6210 h 6366"/>
              <a:gd name="T72" fmla="*/ 3266 w 8115"/>
              <a:gd name="T73" fmla="*/ 5969 h 6366"/>
              <a:gd name="T74" fmla="*/ 1805 w 8115"/>
              <a:gd name="T75" fmla="*/ 5990 h 6366"/>
              <a:gd name="T76" fmla="*/ 1677 w 8115"/>
              <a:gd name="T77" fmla="*/ 5235 h 6366"/>
              <a:gd name="T78" fmla="*/ 1553 w 8115"/>
              <a:gd name="T79" fmla="*/ 5357 h 6366"/>
              <a:gd name="T80" fmla="*/ 1675 w 8115"/>
              <a:gd name="T81" fmla="*/ 5169 h 6366"/>
              <a:gd name="T82" fmla="*/ 1537 w 8115"/>
              <a:gd name="T83" fmla="*/ 4757 h 6366"/>
              <a:gd name="T84" fmla="*/ 1513 w 8115"/>
              <a:gd name="T85" fmla="*/ 4320 h 6366"/>
              <a:gd name="T86" fmla="*/ 1288 w 8115"/>
              <a:gd name="T87" fmla="*/ 4563 h 6366"/>
              <a:gd name="T88" fmla="*/ 943 w 8115"/>
              <a:gd name="T89" fmla="*/ 4068 h 6366"/>
              <a:gd name="T90" fmla="*/ 717 w 8115"/>
              <a:gd name="T91" fmla="*/ 3929 h 6366"/>
              <a:gd name="T92" fmla="*/ 171 w 8115"/>
              <a:gd name="T93" fmla="*/ 3764 h 6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15" h="6366">
                <a:moveTo>
                  <a:pt x="8115" y="633"/>
                </a:moveTo>
                <a:cubicBezTo>
                  <a:pt x="8088" y="642"/>
                  <a:pt x="8046" y="516"/>
                  <a:pt x="7936" y="516"/>
                </a:cubicBezTo>
                <a:cubicBezTo>
                  <a:pt x="7843" y="516"/>
                  <a:pt x="7907" y="574"/>
                  <a:pt x="7811" y="569"/>
                </a:cubicBezTo>
                <a:cubicBezTo>
                  <a:pt x="7807" y="569"/>
                  <a:pt x="7737" y="591"/>
                  <a:pt x="7724" y="590"/>
                </a:cubicBezTo>
                <a:lnTo>
                  <a:pt x="7682" y="717"/>
                </a:lnTo>
                <a:lnTo>
                  <a:pt x="7631" y="675"/>
                </a:lnTo>
                <a:cubicBezTo>
                  <a:pt x="7631" y="611"/>
                  <a:pt x="7597" y="552"/>
                  <a:pt x="7547" y="513"/>
                </a:cubicBezTo>
                <a:cubicBezTo>
                  <a:pt x="7478" y="459"/>
                  <a:pt x="7551" y="409"/>
                  <a:pt x="7486" y="361"/>
                </a:cubicBezTo>
                <a:cubicBezTo>
                  <a:pt x="7477" y="354"/>
                  <a:pt x="7395" y="251"/>
                  <a:pt x="7422" y="239"/>
                </a:cubicBezTo>
                <a:cubicBezTo>
                  <a:pt x="7451" y="227"/>
                  <a:pt x="7404" y="209"/>
                  <a:pt x="7385" y="175"/>
                </a:cubicBezTo>
                <a:cubicBezTo>
                  <a:pt x="7343" y="101"/>
                  <a:pt x="7287" y="188"/>
                  <a:pt x="7219" y="94"/>
                </a:cubicBezTo>
                <a:cubicBezTo>
                  <a:pt x="7151" y="0"/>
                  <a:pt x="7142" y="133"/>
                  <a:pt x="7080" y="51"/>
                </a:cubicBezTo>
                <a:cubicBezTo>
                  <a:pt x="7058" y="22"/>
                  <a:pt x="7062" y="12"/>
                  <a:pt x="7037" y="82"/>
                </a:cubicBezTo>
                <a:cubicBezTo>
                  <a:pt x="6995" y="194"/>
                  <a:pt x="6910" y="192"/>
                  <a:pt x="6925" y="347"/>
                </a:cubicBezTo>
                <a:cubicBezTo>
                  <a:pt x="6925" y="356"/>
                  <a:pt x="6979" y="437"/>
                  <a:pt x="6980" y="447"/>
                </a:cubicBezTo>
                <a:cubicBezTo>
                  <a:pt x="6954" y="486"/>
                  <a:pt x="6893" y="494"/>
                  <a:pt x="6891" y="545"/>
                </a:cubicBezTo>
                <a:cubicBezTo>
                  <a:pt x="6889" y="583"/>
                  <a:pt x="6829" y="512"/>
                  <a:pt x="6825" y="619"/>
                </a:cubicBezTo>
                <a:cubicBezTo>
                  <a:pt x="6823" y="655"/>
                  <a:pt x="6727" y="583"/>
                  <a:pt x="6785" y="692"/>
                </a:cubicBezTo>
                <a:cubicBezTo>
                  <a:pt x="6827" y="772"/>
                  <a:pt x="6675" y="693"/>
                  <a:pt x="6658" y="836"/>
                </a:cubicBezTo>
                <a:cubicBezTo>
                  <a:pt x="6651" y="891"/>
                  <a:pt x="6598" y="833"/>
                  <a:pt x="6592" y="921"/>
                </a:cubicBezTo>
                <a:cubicBezTo>
                  <a:pt x="6592" y="922"/>
                  <a:pt x="6521" y="1099"/>
                  <a:pt x="6552" y="1106"/>
                </a:cubicBezTo>
                <a:cubicBezTo>
                  <a:pt x="6553" y="1106"/>
                  <a:pt x="6591" y="1133"/>
                  <a:pt x="6594" y="1135"/>
                </a:cubicBezTo>
                <a:cubicBezTo>
                  <a:pt x="6573" y="1160"/>
                  <a:pt x="6442" y="1207"/>
                  <a:pt x="6398" y="1207"/>
                </a:cubicBezTo>
                <a:cubicBezTo>
                  <a:pt x="6279" y="1207"/>
                  <a:pt x="6334" y="1220"/>
                  <a:pt x="6273" y="1117"/>
                </a:cubicBezTo>
                <a:cubicBezTo>
                  <a:pt x="6272" y="1115"/>
                  <a:pt x="6171" y="1082"/>
                  <a:pt x="6170" y="1082"/>
                </a:cubicBezTo>
                <a:cubicBezTo>
                  <a:pt x="6170" y="1082"/>
                  <a:pt x="6184" y="1181"/>
                  <a:pt x="6179" y="1201"/>
                </a:cubicBezTo>
                <a:cubicBezTo>
                  <a:pt x="6253" y="1221"/>
                  <a:pt x="6303" y="1166"/>
                  <a:pt x="6241" y="1267"/>
                </a:cubicBezTo>
                <a:cubicBezTo>
                  <a:pt x="6234" y="1278"/>
                  <a:pt x="6254" y="1297"/>
                  <a:pt x="6205" y="1361"/>
                </a:cubicBezTo>
                <a:cubicBezTo>
                  <a:pt x="6163" y="1416"/>
                  <a:pt x="6291" y="1370"/>
                  <a:pt x="6313" y="1522"/>
                </a:cubicBezTo>
                <a:cubicBezTo>
                  <a:pt x="6329" y="1628"/>
                  <a:pt x="6325" y="1571"/>
                  <a:pt x="6406" y="1639"/>
                </a:cubicBezTo>
                <a:cubicBezTo>
                  <a:pt x="6437" y="1665"/>
                  <a:pt x="6620" y="1738"/>
                  <a:pt x="6621" y="1738"/>
                </a:cubicBezTo>
                <a:lnTo>
                  <a:pt x="6438" y="1820"/>
                </a:lnTo>
                <a:lnTo>
                  <a:pt x="6205" y="2185"/>
                </a:lnTo>
                <a:cubicBezTo>
                  <a:pt x="6128" y="2167"/>
                  <a:pt x="6119" y="2221"/>
                  <a:pt x="6022" y="2144"/>
                </a:cubicBezTo>
                <a:cubicBezTo>
                  <a:pt x="5956" y="2091"/>
                  <a:pt x="5923" y="2109"/>
                  <a:pt x="5843" y="2119"/>
                </a:cubicBezTo>
                <a:cubicBezTo>
                  <a:pt x="5817" y="2122"/>
                  <a:pt x="5832" y="2220"/>
                  <a:pt x="5840" y="2220"/>
                </a:cubicBezTo>
                <a:cubicBezTo>
                  <a:pt x="5977" y="2214"/>
                  <a:pt x="5882" y="2336"/>
                  <a:pt x="5917" y="2348"/>
                </a:cubicBezTo>
                <a:cubicBezTo>
                  <a:pt x="6006" y="2376"/>
                  <a:pt x="5896" y="2480"/>
                  <a:pt x="5783" y="2385"/>
                </a:cubicBezTo>
                <a:cubicBezTo>
                  <a:pt x="5740" y="2349"/>
                  <a:pt x="5780" y="2350"/>
                  <a:pt x="5734" y="2365"/>
                </a:cubicBezTo>
                <a:cubicBezTo>
                  <a:pt x="5707" y="2374"/>
                  <a:pt x="5743" y="2315"/>
                  <a:pt x="5654" y="2315"/>
                </a:cubicBezTo>
                <a:cubicBezTo>
                  <a:pt x="5586" y="2315"/>
                  <a:pt x="5619" y="2369"/>
                  <a:pt x="5552" y="2419"/>
                </a:cubicBezTo>
                <a:lnTo>
                  <a:pt x="5549" y="2424"/>
                </a:lnTo>
                <a:lnTo>
                  <a:pt x="5414" y="2270"/>
                </a:lnTo>
                <a:lnTo>
                  <a:pt x="5364" y="2384"/>
                </a:lnTo>
                <a:lnTo>
                  <a:pt x="5380" y="2463"/>
                </a:lnTo>
                <a:lnTo>
                  <a:pt x="5073" y="2752"/>
                </a:lnTo>
                <a:lnTo>
                  <a:pt x="5062" y="2979"/>
                </a:lnTo>
                <a:lnTo>
                  <a:pt x="5200" y="3217"/>
                </a:lnTo>
                <a:cubicBezTo>
                  <a:pt x="5178" y="3240"/>
                  <a:pt x="5185" y="3460"/>
                  <a:pt x="5099" y="3407"/>
                </a:cubicBezTo>
                <a:cubicBezTo>
                  <a:pt x="4992" y="3341"/>
                  <a:pt x="4968" y="3392"/>
                  <a:pt x="4962" y="3392"/>
                </a:cubicBezTo>
                <a:cubicBezTo>
                  <a:pt x="4896" y="3392"/>
                  <a:pt x="4944" y="3322"/>
                  <a:pt x="4776" y="3383"/>
                </a:cubicBezTo>
                <a:cubicBezTo>
                  <a:pt x="4696" y="3413"/>
                  <a:pt x="4659" y="3322"/>
                  <a:pt x="4663" y="3276"/>
                </a:cubicBezTo>
                <a:lnTo>
                  <a:pt x="4504" y="3286"/>
                </a:lnTo>
                <a:lnTo>
                  <a:pt x="4422" y="3477"/>
                </a:lnTo>
                <a:cubicBezTo>
                  <a:pt x="4423" y="3508"/>
                  <a:pt x="4475" y="3686"/>
                  <a:pt x="4480" y="3688"/>
                </a:cubicBezTo>
                <a:lnTo>
                  <a:pt x="4491" y="3924"/>
                </a:lnTo>
                <a:lnTo>
                  <a:pt x="4432" y="4040"/>
                </a:lnTo>
                <a:lnTo>
                  <a:pt x="4242" y="4122"/>
                </a:lnTo>
                <a:lnTo>
                  <a:pt x="4126" y="4085"/>
                </a:lnTo>
                <a:lnTo>
                  <a:pt x="3980" y="4344"/>
                </a:lnTo>
                <a:lnTo>
                  <a:pt x="4070" y="4382"/>
                </a:lnTo>
                <a:lnTo>
                  <a:pt x="4160" y="4580"/>
                </a:lnTo>
                <a:lnTo>
                  <a:pt x="4155" y="4646"/>
                </a:lnTo>
                <a:lnTo>
                  <a:pt x="4501" y="5014"/>
                </a:lnTo>
                <a:lnTo>
                  <a:pt x="4501" y="5099"/>
                </a:lnTo>
                <a:lnTo>
                  <a:pt x="4350" y="5106"/>
                </a:lnTo>
                <a:lnTo>
                  <a:pt x="4337" y="5218"/>
                </a:lnTo>
                <a:lnTo>
                  <a:pt x="4221" y="5286"/>
                </a:lnTo>
                <a:lnTo>
                  <a:pt x="4223" y="5337"/>
                </a:lnTo>
                <a:lnTo>
                  <a:pt x="3924" y="5363"/>
                </a:lnTo>
                <a:lnTo>
                  <a:pt x="4030" y="6366"/>
                </a:lnTo>
                <a:lnTo>
                  <a:pt x="3673" y="6210"/>
                </a:lnTo>
                <a:lnTo>
                  <a:pt x="3583" y="5943"/>
                </a:lnTo>
                <a:lnTo>
                  <a:pt x="3266" y="5969"/>
                </a:lnTo>
                <a:lnTo>
                  <a:pt x="2403" y="5654"/>
                </a:lnTo>
                <a:lnTo>
                  <a:pt x="1805" y="5990"/>
                </a:lnTo>
                <a:lnTo>
                  <a:pt x="1797" y="5278"/>
                </a:lnTo>
                <a:lnTo>
                  <a:pt x="1677" y="5235"/>
                </a:lnTo>
                <a:lnTo>
                  <a:pt x="1619" y="5378"/>
                </a:lnTo>
                <a:lnTo>
                  <a:pt x="1553" y="5357"/>
                </a:lnTo>
                <a:lnTo>
                  <a:pt x="1556" y="5217"/>
                </a:lnTo>
                <a:lnTo>
                  <a:pt x="1675" y="5169"/>
                </a:lnTo>
                <a:lnTo>
                  <a:pt x="1680" y="4873"/>
                </a:lnTo>
                <a:lnTo>
                  <a:pt x="1537" y="4757"/>
                </a:lnTo>
                <a:lnTo>
                  <a:pt x="1587" y="4619"/>
                </a:lnTo>
                <a:lnTo>
                  <a:pt x="1513" y="4320"/>
                </a:lnTo>
                <a:lnTo>
                  <a:pt x="1352" y="4336"/>
                </a:lnTo>
                <a:lnTo>
                  <a:pt x="1288" y="4563"/>
                </a:lnTo>
                <a:lnTo>
                  <a:pt x="1117" y="4402"/>
                </a:lnTo>
                <a:cubicBezTo>
                  <a:pt x="1131" y="4354"/>
                  <a:pt x="1014" y="4114"/>
                  <a:pt x="943" y="4068"/>
                </a:cubicBezTo>
                <a:cubicBezTo>
                  <a:pt x="891" y="4034"/>
                  <a:pt x="878" y="4074"/>
                  <a:pt x="823" y="4061"/>
                </a:cubicBezTo>
                <a:cubicBezTo>
                  <a:pt x="807" y="4057"/>
                  <a:pt x="814" y="3964"/>
                  <a:pt x="717" y="3929"/>
                </a:cubicBezTo>
                <a:cubicBezTo>
                  <a:pt x="611" y="3891"/>
                  <a:pt x="463" y="3764"/>
                  <a:pt x="336" y="3764"/>
                </a:cubicBezTo>
                <a:cubicBezTo>
                  <a:pt x="239" y="3764"/>
                  <a:pt x="263" y="3712"/>
                  <a:pt x="171" y="3764"/>
                </a:cubicBezTo>
                <a:cubicBezTo>
                  <a:pt x="151" y="3775"/>
                  <a:pt x="8" y="3804"/>
                  <a:pt x="0" y="380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5" name="Freeform 294"/>
          <p:cNvSpPr>
            <a:spLocks/>
          </p:cNvSpPr>
          <p:nvPr/>
        </p:nvSpPr>
        <p:spPr bwMode="auto">
          <a:xfrm>
            <a:off x="4001695" y="2291955"/>
            <a:ext cx="613172" cy="616744"/>
          </a:xfrm>
          <a:custGeom>
            <a:avLst/>
            <a:gdLst>
              <a:gd name="T0" fmla="*/ 1220 w 9013"/>
              <a:gd name="T1" fmla="*/ 751 h 9733"/>
              <a:gd name="T2" fmla="*/ 760 w 9013"/>
              <a:gd name="T3" fmla="*/ 1431 h 9733"/>
              <a:gd name="T4" fmla="*/ 307 w 9013"/>
              <a:gd name="T5" fmla="*/ 2077 h 9733"/>
              <a:gd name="T6" fmla="*/ 281 w 9013"/>
              <a:gd name="T7" fmla="*/ 2241 h 9733"/>
              <a:gd name="T8" fmla="*/ 217 w 9013"/>
              <a:gd name="T9" fmla="*/ 2595 h 9733"/>
              <a:gd name="T10" fmla="*/ 249 w 9013"/>
              <a:gd name="T11" fmla="*/ 2635 h 9733"/>
              <a:gd name="T12" fmla="*/ 336 w 9013"/>
              <a:gd name="T13" fmla="*/ 2963 h 9733"/>
              <a:gd name="T14" fmla="*/ 434 w 9013"/>
              <a:gd name="T15" fmla="*/ 2865 h 9733"/>
              <a:gd name="T16" fmla="*/ 874 w 9013"/>
              <a:gd name="T17" fmla="*/ 3421 h 9733"/>
              <a:gd name="T18" fmla="*/ 1130 w 9013"/>
              <a:gd name="T19" fmla="*/ 3492 h 9733"/>
              <a:gd name="T20" fmla="*/ 1397 w 9013"/>
              <a:gd name="T21" fmla="*/ 3757 h 9733"/>
              <a:gd name="T22" fmla="*/ 1572 w 9013"/>
              <a:gd name="T23" fmla="*/ 3939 h 9733"/>
              <a:gd name="T24" fmla="*/ 1350 w 9013"/>
              <a:gd name="T25" fmla="*/ 4924 h 9733"/>
              <a:gd name="T26" fmla="*/ 400 w 9013"/>
              <a:gd name="T27" fmla="*/ 5956 h 9733"/>
              <a:gd name="T28" fmla="*/ 175 w 9013"/>
              <a:gd name="T29" fmla="*/ 5879 h 9733"/>
              <a:gd name="T30" fmla="*/ 233 w 9013"/>
              <a:gd name="T31" fmla="*/ 6390 h 9733"/>
              <a:gd name="T32" fmla="*/ 35 w 9013"/>
              <a:gd name="T33" fmla="*/ 6514 h 9733"/>
              <a:gd name="T34" fmla="*/ 24 w 9013"/>
              <a:gd name="T35" fmla="*/ 6733 h 9733"/>
              <a:gd name="T36" fmla="*/ 490 w 9013"/>
              <a:gd name="T37" fmla="*/ 6781 h 9733"/>
              <a:gd name="T38" fmla="*/ 662 w 9013"/>
              <a:gd name="T39" fmla="*/ 7085 h 9733"/>
              <a:gd name="T40" fmla="*/ 358 w 9013"/>
              <a:gd name="T41" fmla="*/ 7358 h 9733"/>
              <a:gd name="T42" fmla="*/ 313 w 9013"/>
              <a:gd name="T43" fmla="*/ 7681 h 9733"/>
              <a:gd name="T44" fmla="*/ 366 w 9013"/>
              <a:gd name="T45" fmla="*/ 7977 h 9733"/>
              <a:gd name="T46" fmla="*/ 188 w 9013"/>
              <a:gd name="T47" fmla="*/ 8321 h 9733"/>
              <a:gd name="T48" fmla="*/ 649 w 9013"/>
              <a:gd name="T49" fmla="*/ 8392 h 9733"/>
              <a:gd name="T50" fmla="*/ 663 w 9013"/>
              <a:gd name="T51" fmla="*/ 8826 h 9733"/>
              <a:gd name="T52" fmla="*/ 1056 w 9013"/>
              <a:gd name="T53" fmla="*/ 8683 h 9733"/>
              <a:gd name="T54" fmla="*/ 1465 w 9013"/>
              <a:gd name="T55" fmla="*/ 8643 h 9733"/>
              <a:gd name="T56" fmla="*/ 1646 w 9013"/>
              <a:gd name="T57" fmla="*/ 9054 h 9733"/>
              <a:gd name="T58" fmla="*/ 1974 w 9013"/>
              <a:gd name="T59" fmla="*/ 9371 h 9733"/>
              <a:gd name="T60" fmla="*/ 2350 w 9013"/>
              <a:gd name="T61" fmla="*/ 9353 h 9733"/>
              <a:gd name="T62" fmla="*/ 2533 w 9013"/>
              <a:gd name="T63" fmla="*/ 9308 h 9733"/>
              <a:gd name="T64" fmla="*/ 2734 w 9013"/>
              <a:gd name="T65" fmla="*/ 9366 h 9733"/>
              <a:gd name="T66" fmla="*/ 2969 w 9013"/>
              <a:gd name="T67" fmla="*/ 9371 h 9733"/>
              <a:gd name="T68" fmla="*/ 3136 w 9013"/>
              <a:gd name="T69" fmla="*/ 9504 h 9733"/>
              <a:gd name="T70" fmla="*/ 2916 w 9013"/>
              <a:gd name="T71" fmla="*/ 9678 h 9733"/>
              <a:gd name="T72" fmla="*/ 3141 w 9013"/>
              <a:gd name="T73" fmla="*/ 9649 h 9733"/>
              <a:gd name="T74" fmla="*/ 3369 w 9013"/>
              <a:gd name="T75" fmla="*/ 9660 h 9733"/>
              <a:gd name="T76" fmla="*/ 3562 w 9013"/>
              <a:gd name="T77" fmla="*/ 9239 h 9733"/>
              <a:gd name="T78" fmla="*/ 4351 w 9013"/>
              <a:gd name="T79" fmla="*/ 9011 h 9733"/>
              <a:gd name="T80" fmla="*/ 4453 w 9013"/>
              <a:gd name="T81" fmla="*/ 8996 h 9733"/>
              <a:gd name="T82" fmla="*/ 4692 w 9013"/>
              <a:gd name="T83" fmla="*/ 9242 h 9733"/>
              <a:gd name="T84" fmla="*/ 4852 w 9013"/>
              <a:gd name="T85" fmla="*/ 9572 h 9733"/>
              <a:gd name="T86" fmla="*/ 5099 w 9013"/>
              <a:gd name="T87" fmla="*/ 9313 h 9733"/>
              <a:gd name="T88" fmla="*/ 5345 w 9013"/>
              <a:gd name="T89" fmla="*/ 8834 h 9733"/>
              <a:gd name="T90" fmla="*/ 5414 w 9013"/>
              <a:gd name="T91" fmla="*/ 8517 h 9733"/>
              <a:gd name="T92" fmla="*/ 5776 w 9013"/>
              <a:gd name="T93" fmla="*/ 8509 h 9733"/>
              <a:gd name="T94" fmla="*/ 6066 w 9013"/>
              <a:gd name="T95" fmla="*/ 8729 h 9733"/>
              <a:gd name="T96" fmla="*/ 6308 w 9013"/>
              <a:gd name="T97" fmla="*/ 8922 h 9733"/>
              <a:gd name="T98" fmla="*/ 6321 w 9013"/>
              <a:gd name="T99" fmla="*/ 9271 h 9733"/>
              <a:gd name="T100" fmla="*/ 6586 w 9013"/>
              <a:gd name="T101" fmla="*/ 9181 h 9733"/>
              <a:gd name="T102" fmla="*/ 6798 w 9013"/>
              <a:gd name="T103" fmla="*/ 8752 h 9733"/>
              <a:gd name="T104" fmla="*/ 6904 w 9013"/>
              <a:gd name="T105" fmla="*/ 8573 h 9733"/>
              <a:gd name="T106" fmla="*/ 7428 w 9013"/>
              <a:gd name="T107" fmla="*/ 8494 h 9733"/>
              <a:gd name="T108" fmla="*/ 7616 w 9013"/>
              <a:gd name="T109" fmla="*/ 8943 h 9733"/>
              <a:gd name="T110" fmla="*/ 7701 w 9013"/>
              <a:gd name="T111" fmla="*/ 9277 h 9733"/>
              <a:gd name="T112" fmla="*/ 7941 w 9013"/>
              <a:gd name="T113" fmla="*/ 9285 h 9733"/>
              <a:gd name="T114" fmla="*/ 8261 w 9013"/>
              <a:gd name="T115" fmla="*/ 9073 h 9733"/>
              <a:gd name="T116" fmla="*/ 8825 w 9013"/>
              <a:gd name="T117" fmla="*/ 8819 h 9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13" h="9733">
                <a:moveTo>
                  <a:pt x="1992" y="0"/>
                </a:moveTo>
                <a:lnTo>
                  <a:pt x="2109" y="397"/>
                </a:lnTo>
                <a:lnTo>
                  <a:pt x="1220" y="751"/>
                </a:lnTo>
                <a:lnTo>
                  <a:pt x="940" y="1066"/>
                </a:lnTo>
                <a:lnTo>
                  <a:pt x="889" y="1283"/>
                </a:lnTo>
                <a:lnTo>
                  <a:pt x="760" y="1431"/>
                </a:lnTo>
                <a:lnTo>
                  <a:pt x="458" y="1286"/>
                </a:lnTo>
                <a:lnTo>
                  <a:pt x="289" y="1656"/>
                </a:lnTo>
                <a:lnTo>
                  <a:pt x="307" y="2077"/>
                </a:lnTo>
                <a:lnTo>
                  <a:pt x="278" y="2124"/>
                </a:lnTo>
                <a:lnTo>
                  <a:pt x="334" y="2190"/>
                </a:lnTo>
                <a:lnTo>
                  <a:pt x="281" y="2241"/>
                </a:lnTo>
                <a:lnTo>
                  <a:pt x="297" y="2458"/>
                </a:lnTo>
                <a:lnTo>
                  <a:pt x="217" y="2513"/>
                </a:lnTo>
                <a:lnTo>
                  <a:pt x="217" y="2595"/>
                </a:lnTo>
                <a:lnTo>
                  <a:pt x="127" y="2712"/>
                </a:lnTo>
                <a:lnTo>
                  <a:pt x="170" y="2741"/>
                </a:lnTo>
                <a:lnTo>
                  <a:pt x="249" y="2635"/>
                </a:lnTo>
                <a:lnTo>
                  <a:pt x="387" y="2749"/>
                </a:lnTo>
                <a:lnTo>
                  <a:pt x="299" y="2878"/>
                </a:lnTo>
                <a:lnTo>
                  <a:pt x="336" y="2963"/>
                </a:lnTo>
                <a:lnTo>
                  <a:pt x="373" y="2960"/>
                </a:lnTo>
                <a:lnTo>
                  <a:pt x="379" y="2873"/>
                </a:lnTo>
                <a:lnTo>
                  <a:pt x="434" y="2865"/>
                </a:lnTo>
                <a:lnTo>
                  <a:pt x="485" y="3119"/>
                </a:lnTo>
                <a:lnTo>
                  <a:pt x="805" y="3331"/>
                </a:lnTo>
                <a:lnTo>
                  <a:pt x="874" y="3421"/>
                </a:lnTo>
                <a:lnTo>
                  <a:pt x="998" y="3328"/>
                </a:lnTo>
                <a:lnTo>
                  <a:pt x="1159" y="3365"/>
                </a:lnTo>
                <a:lnTo>
                  <a:pt x="1130" y="3492"/>
                </a:lnTo>
                <a:lnTo>
                  <a:pt x="1302" y="3505"/>
                </a:lnTo>
                <a:lnTo>
                  <a:pt x="1300" y="3609"/>
                </a:lnTo>
                <a:lnTo>
                  <a:pt x="1397" y="3757"/>
                </a:lnTo>
                <a:lnTo>
                  <a:pt x="1379" y="3857"/>
                </a:lnTo>
                <a:lnTo>
                  <a:pt x="1575" y="3852"/>
                </a:lnTo>
                <a:lnTo>
                  <a:pt x="1572" y="3939"/>
                </a:lnTo>
                <a:lnTo>
                  <a:pt x="1421" y="4048"/>
                </a:lnTo>
                <a:lnTo>
                  <a:pt x="1334" y="4265"/>
                </a:lnTo>
                <a:lnTo>
                  <a:pt x="1350" y="4924"/>
                </a:lnTo>
                <a:lnTo>
                  <a:pt x="1310" y="5731"/>
                </a:lnTo>
                <a:lnTo>
                  <a:pt x="1072" y="5948"/>
                </a:lnTo>
                <a:lnTo>
                  <a:pt x="400" y="5956"/>
                </a:lnTo>
                <a:lnTo>
                  <a:pt x="358" y="5913"/>
                </a:lnTo>
                <a:lnTo>
                  <a:pt x="276" y="5961"/>
                </a:lnTo>
                <a:lnTo>
                  <a:pt x="175" y="5879"/>
                </a:lnTo>
                <a:lnTo>
                  <a:pt x="138" y="6008"/>
                </a:lnTo>
                <a:lnTo>
                  <a:pt x="297" y="6143"/>
                </a:lnTo>
                <a:cubicBezTo>
                  <a:pt x="381" y="6173"/>
                  <a:pt x="247" y="6334"/>
                  <a:pt x="233" y="6390"/>
                </a:cubicBezTo>
                <a:cubicBezTo>
                  <a:pt x="228" y="6413"/>
                  <a:pt x="144" y="6402"/>
                  <a:pt x="125" y="6417"/>
                </a:cubicBezTo>
                <a:cubicBezTo>
                  <a:pt x="117" y="6424"/>
                  <a:pt x="123" y="6421"/>
                  <a:pt x="114" y="6421"/>
                </a:cubicBezTo>
                <a:lnTo>
                  <a:pt x="35" y="6514"/>
                </a:lnTo>
                <a:lnTo>
                  <a:pt x="16" y="6580"/>
                </a:lnTo>
                <a:lnTo>
                  <a:pt x="67" y="6673"/>
                </a:lnTo>
                <a:lnTo>
                  <a:pt x="24" y="6733"/>
                </a:lnTo>
                <a:lnTo>
                  <a:pt x="0" y="6831"/>
                </a:lnTo>
                <a:cubicBezTo>
                  <a:pt x="30" y="6857"/>
                  <a:pt x="204" y="6860"/>
                  <a:pt x="249" y="6847"/>
                </a:cubicBezTo>
                <a:cubicBezTo>
                  <a:pt x="288" y="6834"/>
                  <a:pt x="479" y="6797"/>
                  <a:pt x="490" y="6781"/>
                </a:cubicBezTo>
                <a:lnTo>
                  <a:pt x="712" y="6855"/>
                </a:lnTo>
                <a:cubicBezTo>
                  <a:pt x="685" y="6951"/>
                  <a:pt x="526" y="6912"/>
                  <a:pt x="609" y="7001"/>
                </a:cubicBezTo>
                <a:cubicBezTo>
                  <a:pt x="620" y="7012"/>
                  <a:pt x="662" y="7085"/>
                  <a:pt x="662" y="7085"/>
                </a:cubicBezTo>
                <a:cubicBezTo>
                  <a:pt x="585" y="7098"/>
                  <a:pt x="626" y="7201"/>
                  <a:pt x="627" y="7202"/>
                </a:cubicBezTo>
                <a:cubicBezTo>
                  <a:pt x="565" y="7261"/>
                  <a:pt x="518" y="7346"/>
                  <a:pt x="424" y="7352"/>
                </a:cubicBezTo>
                <a:cubicBezTo>
                  <a:pt x="404" y="7354"/>
                  <a:pt x="392" y="7358"/>
                  <a:pt x="358" y="7358"/>
                </a:cubicBezTo>
                <a:lnTo>
                  <a:pt x="508" y="7620"/>
                </a:lnTo>
                <a:lnTo>
                  <a:pt x="299" y="7593"/>
                </a:lnTo>
                <a:lnTo>
                  <a:pt x="313" y="7681"/>
                </a:lnTo>
                <a:lnTo>
                  <a:pt x="188" y="7667"/>
                </a:lnTo>
                <a:lnTo>
                  <a:pt x="183" y="7898"/>
                </a:lnTo>
                <a:lnTo>
                  <a:pt x="366" y="7977"/>
                </a:lnTo>
                <a:lnTo>
                  <a:pt x="339" y="8088"/>
                </a:lnTo>
                <a:cubicBezTo>
                  <a:pt x="261" y="8088"/>
                  <a:pt x="170" y="8081"/>
                  <a:pt x="117" y="8144"/>
                </a:cubicBezTo>
                <a:cubicBezTo>
                  <a:pt x="87" y="8181"/>
                  <a:pt x="144" y="8321"/>
                  <a:pt x="188" y="8321"/>
                </a:cubicBezTo>
                <a:lnTo>
                  <a:pt x="323" y="8260"/>
                </a:lnTo>
                <a:lnTo>
                  <a:pt x="355" y="8329"/>
                </a:lnTo>
                <a:lnTo>
                  <a:pt x="649" y="8392"/>
                </a:lnTo>
                <a:lnTo>
                  <a:pt x="807" y="8509"/>
                </a:lnTo>
                <a:lnTo>
                  <a:pt x="614" y="8683"/>
                </a:lnTo>
                <a:cubicBezTo>
                  <a:pt x="559" y="8714"/>
                  <a:pt x="624" y="8827"/>
                  <a:pt x="663" y="8826"/>
                </a:cubicBezTo>
                <a:cubicBezTo>
                  <a:pt x="710" y="8825"/>
                  <a:pt x="862" y="8852"/>
                  <a:pt x="877" y="8900"/>
                </a:cubicBezTo>
                <a:cubicBezTo>
                  <a:pt x="878" y="8904"/>
                  <a:pt x="878" y="8905"/>
                  <a:pt x="881" y="8906"/>
                </a:cubicBezTo>
                <a:lnTo>
                  <a:pt x="1056" y="8683"/>
                </a:lnTo>
                <a:lnTo>
                  <a:pt x="1159" y="8739"/>
                </a:lnTo>
                <a:cubicBezTo>
                  <a:pt x="1195" y="8697"/>
                  <a:pt x="1245" y="8771"/>
                  <a:pt x="1271" y="8739"/>
                </a:cubicBezTo>
                <a:cubicBezTo>
                  <a:pt x="1298" y="8705"/>
                  <a:pt x="1412" y="8620"/>
                  <a:pt x="1465" y="8643"/>
                </a:cubicBezTo>
                <a:cubicBezTo>
                  <a:pt x="1469" y="8645"/>
                  <a:pt x="1490" y="8644"/>
                  <a:pt x="1495" y="8644"/>
                </a:cubicBezTo>
                <a:lnTo>
                  <a:pt x="1371" y="9051"/>
                </a:lnTo>
                <a:lnTo>
                  <a:pt x="1646" y="9054"/>
                </a:lnTo>
                <a:cubicBezTo>
                  <a:pt x="1704" y="9096"/>
                  <a:pt x="1605" y="9254"/>
                  <a:pt x="1646" y="9282"/>
                </a:cubicBezTo>
                <a:cubicBezTo>
                  <a:pt x="1669" y="9298"/>
                  <a:pt x="1677" y="9350"/>
                  <a:pt x="1675" y="9369"/>
                </a:cubicBezTo>
                <a:lnTo>
                  <a:pt x="1974" y="9371"/>
                </a:lnTo>
                <a:cubicBezTo>
                  <a:pt x="2014" y="9356"/>
                  <a:pt x="1968" y="9325"/>
                  <a:pt x="2034" y="9340"/>
                </a:cubicBezTo>
                <a:cubicBezTo>
                  <a:pt x="2123" y="9361"/>
                  <a:pt x="2110" y="9256"/>
                  <a:pt x="2224" y="9325"/>
                </a:cubicBezTo>
                <a:cubicBezTo>
                  <a:pt x="2262" y="9347"/>
                  <a:pt x="2320" y="9309"/>
                  <a:pt x="2350" y="9353"/>
                </a:cubicBezTo>
                <a:lnTo>
                  <a:pt x="2485" y="9260"/>
                </a:lnTo>
                <a:lnTo>
                  <a:pt x="2546" y="9260"/>
                </a:lnTo>
                <a:lnTo>
                  <a:pt x="2533" y="9308"/>
                </a:lnTo>
                <a:lnTo>
                  <a:pt x="2599" y="9334"/>
                </a:lnTo>
                <a:lnTo>
                  <a:pt x="2757" y="9289"/>
                </a:lnTo>
                <a:lnTo>
                  <a:pt x="2734" y="9366"/>
                </a:lnTo>
                <a:lnTo>
                  <a:pt x="2892" y="9437"/>
                </a:lnTo>
                <a:cubicBezTo>
                  <a:pt x="3001" y="9412"/>
                  <a:pt x="3039" y="9460"/>
                  <a:pt x="2979" y="9380"/>
                </a:cubicBezTo>
                <a:cubicBezTo>
                  <a:pt x="2978" y="9379"/>
                  <a:pt x="2970" y="9372"/>
                  <a:pt x="2969" y="9371"/>
                </a:cubicBezTo>
                <a:lnTo>
                  <a:pt x="3199" y="9374"/>
                </a:lnTo>
                <a:lnTo>
                  <a:pt x="3183" y="9448"/>
                </a:lnTo>
                <a:lnTo>
                  <a:pt x="3136" y="9504"/>
                </a:lnTo>
                <a:lnTo>
                  <a:pt x="3070" y="9469"/>
                </a:lnTo>
                <a:lnTo>
                  <a:pt x="2996" y="9541"/>
                </a:lnTo>
                <a:cubicBezTo>
                  <a:pt x="2972" y="9558"/>
                  <a:pt x="2951" y="9646"/>
                  <a:pt x="2916" y="9678"/>
                </a:cubicBezTo>
                <a:lnTo>
                  <a:pt x="2914" y="9684"/>
                </a:lnTo>
                <a:cubicBezTo>
                  <a:pt x="2919" y="9709"/>
                  <a:pt x="3047" y="9733"/>
                  <a:pt x="3080" y="9689"/>
                </a:cubicBezTo>
                <a:cubicBezTo>
                  <a:pt x="3080" y="9688"/>
                  <a:pt x="3120" y="9672"/>
                  <a:pt x="3141" y="9649"/>
                </a:cubicBezTo>
                <a:lnTo>
                  <a:pt x="3178" y="9731"/>
                </a:lnTo>
                <a:lnTo>
                  <a:pt x="3297" y="9686"/>
                </a:lnTo>
                <a:cubicBezTo>
                  <a:pt x="3307" y="9681"/>
                  <a:pt x="3360" y="9659"/>
                  <a:pt x="3369" y="9660"/>
                </a:cubicBezTo>
                <a:cubicBezTo>
                  <a:pt x="3390" y="9577"/>
                  <a:pt x="3335" y="9512"/>
                  <a:pt x="3337" y="9490"/>
                </a:cubicBezTo>
                <a:lnTo>
                  <a:pt x="3525" y="9414"/>
                </a:lnTo>
                <a:lnTo>
                  <a:pt x="3562" y="9239"/>
                </a:lnTo>
                <a:cubicBezTo>
                  <a:pt x="3637" y="9239"/>
                  <a:pt x="3619" y="9244"/>
                  <a:pt x="3675" y="9252"/>
                </a:cubicBezTo>
                <a:cubicBezTo>
                  <a:pt x="3722" y="9259"/>
                  <a:pt x="3834" y="9116"/>
                  <a:pt x="3842" y="9113"/>
                </a:cubicBezTo>
                <a:cubicBezTo>
                  <a:pt x="3908" y="9084"/>
                  <a:pt x="4326" y="8978"/>
                  <a:pt x="4351" y="9011"/>
                </a:cubicBezTo>
                <a:cubicBezTo>
                  <a:pt x="4361" y="9024"/>
                  <a:pt x="4405" y="9054"/>
                  <a:pt x="4419" y="9059"/>
                </a:cubicBezTo>
                <a:lnTo>
                  <a:pt x="4416" y="8990"/>
                </a:lnTo>
                <a:lnTo>
                  <a:pt x="4453" y="8996"/>
                </a:lnTo>
                <a:cubicBezTo>
                  <a:pt x="4453" y="8901"/>
                  <a:pt x="4488" y="9025"/>
                  <a:pt x="4488" y="8890"/>
                </a:cubicBezTo>
                <a:cubicBezTo>
                  <a:pt x="4514" y="8890"/>
                  <a:pt x="4676" y="8959"/>
                  <a:pt x="4676" y="9027"/>
                </a:cubicBezTo>
                <a:cubicBezTo>
                  <a:pt x="4676" y="9121"/>
                  <a:pt x="4615" y="9145"/>
                  <a:pt x="4692" y="9242"/>
                </a:cubicBezTo>
                <a:cubicBezTo>
                  <a:pt x="4771" y="9341"/>
                  <a:pt x="4778" y="9394"/>
                  <a:pt x="4766" y="9524"/>
                </a:cubicBezTo>
                <a:cubicBezTo>
                  <a:pt x="4759" y="9597"/>
                  <a:pt x="4747" y="9556"/>
                  <a:pt x="4827" y="9603"/>
                </a:cubicBezTo>
                <a:cubicBezTo>
                  <a:pt x="4837" y="9609"/>
                  <a:pt x="4836" y="9596"/>
                  <a:pt x="4852" y="9572"/>
                </a:cubicBezTo>
                <a:cubicBezTo>
                  <a:pt x="4932" y="9453"/>
                  <a:pt x="4905" y="9472"/>
                  <a:pt x="5028" y="9417"/>
                </a:cubicBezTo>
                <a:cubicBezTo>
                  <a:pt x="5074" y="9396"/>
                  <a:pt x="5064" y="9399"/>
                  <a:pt x="5049" y="9345"/>
                </a:cubicBezTo>
                <a:lnTo>
                  <a:pt x="5099" y="9313"/>
                </a:lnTo>
                <a:lnTo>
                  <a:pt x="5210" y="9051"/>
                </a:lnTo>
                <a:lnTo>
                  <a:pt x="5424" y="8956"/>
                </a:lnTo>
                <a:lnTo>
                  <a:pt x="5345" y="8834"/>
                </a:lnTo>
                <a:cubicBezTo>
                  <a:pt x="5306" y="8821"/>
                  <a:pt x="5361" y="8832"/>
                  <a:pt x="5361" y="8773"/>
                </a:cubicBezTo>
                <a:cubicBezTo>
                  <a:pt x="5361" y="8697"/>
                  <a:pt x="5401" y="8713"/>
                  <a:pt x="5406" y="8694"/>
                </a:cubicBezTo>
                <a:cubicBezTo>
                  <a:pt x="5232" y="8565"/>
                  <a:pt x="5414" y="8613"/>
                  <a:pt x="5414" y="8517"/>
                </a:cubicBezTo>
                <a:cubicBezTo>
                  <a:pt x="5414" y="8451"/>
                  <a:pt x="5437" y="8511"/>
                  <a:pt x="5485" y="8451"/>
                </a:cubicBezTo>
                <a:cubicBezTo>
                  <a:pt x="5512" y="8416"/>
                  <a:pt x="5700" y="8404"/>
                  <a:pt x="5700" y="8458"/>
                </a:cubicBezTo>
                <a:cubicBezTo>
                  <a:pt x="5700" y="8534"/>
                  <a:pt x="5728" y="8495"/>
                  <a:pt x="5776" y="8509"/>
                </a:cubicBezTo>
                <a:cubicBezTo>
                  <a:pt x="5768" y="8581"/>
                  <a:pt x="5675" y="8605"/>
                  <a:pt x="5763" y="8718"/>
                </a:cubicBezTo>
                <a:cubicBezTo>
                  <a:pt x="5795" y="8758"/>
                  <a:pt x="5788" y="8851"/>
                  <a:pt x="5891" y="8731"/>
                </a:cubicBezTo>
                <a:cubicBezTo>
                  <a:pt x="5915" y="8703"/>
                  <a:pt x="6024" y="8686"/>
                  <a:pt x="6066" y="8729"/>
                </a:cubicBezTo>
                <a:cubicBezTo>
                  <a:pt x="6073" y="8736"/>
                  <a:pt x="6143" y="8768"/>
                  <a:pt x="6163" y="8739"/>
                </a:cubicBezTo>
                <a:cubicBezTo>
                  <a:pt x="6189" y="8701"/>
                  <a:pt x="6155" y="8829"/>
                  <a:pt x="6244" y="8824"/>
                </a:cubicBezTo>
                <a:cubicBezTo>
                  <a:pt x="6281" y="8821"/>
                  <a:pt x="6224" y="8863"/>
                  <a:pt x="6308" y="8922"/>
                </a:cubicBezTo>
                <a:cubicBezTo>
                  <a:pt x="6360" y="8958"/>
                  <a:pt x="6411" y="8974"/>
                  <a:pt x="6365" y="9065"/>
                </a:cubicBezTo>
                <a:cubicBezTo>
                  <a:pt x="6341" y="9111"/>
                  <a:pt x="6281" y="9082"/>
                  <a:pt x="6301" y="9173"/>
                </a:cubicBezTo>
                <a:cubicBezTo>
                  <a:pt x="6304" y="9187"/>
                  <a:pt x="6321" y="9266"/>
                  <a:pt x="6321" y="9271"/>
                </a:cubicBezTo>
                <a:lnTo>
                  <a:pt x="6668" y="9437"/>
                </a:lnTo>
                <a:cubicBezTo>
                  <a:pt x="6700" y="9440"/>
                  <a:pt x="6681" y="9337"/>
                  <a:pt x="6655" y="9305"/>
                </a:cubicBezTo>
                <a:cubicBezTo>
                  <a:pt x="6642" y="9290"/>
                  <a:pt x="6607" y="9206"/>
                  <a:pt x="6586" y="9181"/>
                </a:cubicBezTo>
                <a:lnTo>
                  <a:pt x="6885" y="8877"/>
                </a:lnTo>
                <a:lnTo>
                  <a:pt x="6755" y="8810"/>
                </a:lnTo>
                <a:lnTo>
                  <a:pt x="6798" y="8752"/>
                </a:lnTo>
                <a:lnTo>
                  <a:pt x="6837" y="8748"/>
                </a:lnTo>
                <a:lnTo>
                  <a:pt x="6834" y="8705"/>
                </a:lnTo>
                <a:lnTo>
                  <a:pt x="6904" y="8573"/>
                </a:lnTo>
                <a:lnTo>
                  <a:pt x="7076" y="8586"/>
                </a:lnTo>
                <a:cubicBezTo>
                  <a:pt x="7153" y="8600"/>
                  <a:pt x="7211" y="8582"/>
                  <a:pt x="7283" y="8558"/>
                </a:cubicBezTo>
                <a:cubicBezTo>
                  <a:pt x="7317" y="8546"/>
                  <a:pt x="7401" y="8513"/>
                  <a:pt x="7428" y="8494"/>
                </a:cubicBezTo>
                <a:lnTo>
                  <a:pt x="7718" y="8762"/>
                </a:lnTo>
                <a:lnTo>
                  <a:pt x="7663" y="8929"/>
                </a:lnTo>
                <a:lnTo>
                  <a:pt x="7616" y="8943"/>
                </a:lnTo>
                <a:lnTo>
                  <a:pt x="7640" y="9033"/>
                </a:lnTo>
                <a:lnTo>
                  <a:pt x="7640" y="9076"/>
                </a:lnTo>
                <a:lnTo>
                  <a:pt x="7701" y="9277"/>
                </a:lnTo>
                <a:lnTo>
                  <a:pt x="7785" y="9245"/>
                </a:lnTo>
                <a:lnTo>
                  <a:pt x="7902" y="9359"/>
                </a:lnTo>
                <a:lnTo>
                  <a:pt x="7941" y="9285"/>
                </a:lnTo>
                <a:lnTo>
                  <a:pt x="8000" y="9298"/>
                </a:lnTo>
                <a:lnTo>
                  <a:pt x="8071" y="9197"/>
                </a:lnTo>
                <a:cubicBezTo>
                  <a:pt x="8072" y="9196"/>
                  <a:pt x="8244" y="9164"/>
                  <a:pt x="8261" y="9073"/>
                </a:cubicBezTo>
                <a:cubicBezTo>
                  <a:pt x="8329" y="9051"/>
                  <a:pt x="8583" y="9111"/>
                  <a:pt x="8671" y="9031"/>
                </a:cubicBezTo>
                <a:cubicBezTo>
                  <a:pt x="8710" y="8996"/>
                  <a:pt x="8778" y="9014"/>
                  <a:pt x="8752" y="8946"/>
                </a:cubicBezTo>
                <a:cubicBezTo>
                  <a:pt x="8733" y="8898"/>
                  <a:pt x="8819" y="8932"/>
                  <a:pt x="8825" y="8819"/>
                </a:cubicBezTo>
                <a:cubicBezTo>
                  <a:pt x="8831" y="8702"/>
                  <a:pt x="8959" y="8819"/>
                  <a:pt x="9013" y="8827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6" name="Freeform 295"/>
          <p:cNvSpPr>
            <a:spLocks/>
          </p:cNvSpPr>
          <p:nvPr/>
        </p:nvSpPr>
        <p:spPr bwMode="auto">
          <a:xfrm>
            <a:off x="4371979" y="2878936"/>
            <a:ext cx="422672" cy="884635"/>
          </a:xfrm>
          <a:custGeom>
            <a:avLst/>
            <a:gdLst>
              <a:gd name="T0" fmla="*/ 588 w 6221"/>
              <a:gd name="T1" fmla="*/ 260 h 13956"/>
              <a:gd name="T2" fmla="*/ 712 w 6221"/>
              <a:gd name="T3" fmla="*/ 995 h 13956"/>
              <a:gd name="T4" fmla="*/ 1194 w 6221"/>
              <a:gd name="T5" fmla="*/ 1165 h 13956"/>
              <a:gd name="T6" fmla="*/ 1366 w 6221"/>
              <a:gd name="T7" fmla="*/ 1469 h 13956"/>
              <a:gd name="T8" fmla="*/ 1170 w 6221"/>
              <a:gd name="T9" fmla="*/ 2062 h 13956"/>
              <a:gd name="T10" fmla="*/ 1302 w 6221"/>
              <a:gd name="T11" fmla="*/ 2665 h 13956"/>
              <a:gd name="T12" fmla="*/ 961 w 6221"/>
              <a:gd name="T13" fmla="*/ 2953 h 13956"/>
              <a:gd name="T14" fmla="*/ 1146 w 6221"/>
              <a:gd name="T15" fmla="*/ 3377 h 13956"/>
              <a:gd name="T16" fmla="*/ 1699 w 6221"/>
              <a:gd name="T17" fmla="*/ 3887 h 13956"/>
              <a:gd name="T18" fmla="*/ 1934 w 6221"/>
              <a:gd name="T19" fmla="*/ 4266 h 13956"/>
              <a:gd name="T20" fmla="*/ 2231 w 6221"/>
              <a:gd name="T21" fmla="*/ 4374 h 13956"/>
              <a:gd name="T22" fmla="*/ 2670 w 6221"/>
              <a:gd name="T23" fmla="*/ 4633 h 13956"/>
              <a:gd name="T24" fmla="*/ 2358 w 6221"/>
              <a:gd name="T25" fmla="*/ 5204 h 13956"/>
              <a:gd name="T26" fmla="*/ 2411 w 6221"/>
              <a:gd name="T27" fmla="*/ 5536 h 13956"/>
              <a:gd name="T28" fmla="*/ 2625 w 6221"/>
              <a:gd name="T29" fmla="*/ 6374 h 13956"/>
              <a:gd name="T30" fmla="*/ 2596 w 6221"/>
              <a:gd name="T31" fmla="*/ 6996 h 13956"/>
              <a:gd name="T32" fmla="*/ 3371 w 6221"/>
              <a:gd name="T33" fmla="*/ 6718 h 13956"/>
              <a:gd name="T34" fmla="*/ 3123 w 6221"/>
              <a:gd name="T35" fmla="*/ 7309 h 13956"/>
              <a:gd name="T36" fmla="*/ 2874 w 6221"/>
              <a:gd name="T37" fmla="*/ 7570 h 13956"/>
              <a:gd name="T38" fmla="*/ 2214 w 6221"/>
              <a:gd name="T39" fmla="*/ 7753 h 13956"/>
              <a:gd name="T40" fmla="*/ 1825 w 6221"/>
              <a:gd name="T41" fmla="*/ 7902 h 13956"/>
              <a:gd name="T42" fmla="*/ 1431 w 6221"/>
              <a:gd name="T43" fmla="*/ 8010 h 13956"/>
              <a:gd name="T44" fmla="*/ 1145 w 6221"/>
              <a:gd name="T45" fmla="*/ 7917 h 13956"/>
              <a:gd name="T46" fmla="*/ 696 w 6221"/>
              <a:gd name="T47" fmla="*/ 8108 h 13956"/>
              <a:gd name="T48" fmla="*/ 423 w 6221"/>
              <a:gd name="T49" fmla="*/ 8259 h 13956"/>
              <a:gd name="T50" fmla="*/ 108 w 6221"/>
              <a:gd name="T51" fmla="*/ 8820 h 13956"/>
              <a:gd name="T52" fmla="*/ 320 w 6221"/>
              <a:gd name="T53" fmla="*/ 9341 h 13956"/>
              <a:gd name="T54" fmla="*/ 328 w 6221"/>
              <a:gd name="T55" fmla="*/ 9984 h 13956"/>
              <a:gd name="T56" fmla="*/ 42 w 6221"/>
              <a:gd name="T57" fmla="*/ 10047 h 13956"/>
              <a:gd name="T58" fmla="*/ 235 w 6221"/>
              <a:gd name="T59" fmla="*/ 10508 h 13956"/>
              <a:gd name="T60" fmla="*/ 889 w 6221"/>
              <a:gd name="T61" fmla="*/ 10463 h 13956"/>
              <a:gd name="T62" fmla="*/ 1185 w 6221"/>
              <a:gd name="T63" fmla="*/ 10394 h 13956"/>
              <a:gd name="T64" fmla="*/ 1418 w 6221"/>
              <a:gd name="T65" fmla="*/ 10698 h 13956"/>
              <a:gd name="T66" fmla="*/ 1542 w 6221"/>
              <a:gd name="T67" fmla="*/ 11140 h 13956"/>
              <a:gd name="T68" fmla="*/ 1526 w 6221"/>
              <a:gd name="T69" fmla="*/ 11571 h 13956"/>
              <a:gd name="T70" fmla="*/ 1817 w 6221"/>
              <a:gd name="T71" fmla="*/ 11783 h 13956"/>
              <a:gd name="T72" fmla="*/ 2304 w 6221"/>
              <a:gd name="T73" fmla="*/ 11577 h 13956"/>
              <a:gd name="T74" fmla="*/ 2484 w 6221"/>
              <a:gd name="T75" fmla="*/ 11683 h 13956"/>
              <a:gd name="T76" fmla="*/ 3117 w 6221"/>
              <a:gd name="T77" fmla="*/ 11952 h 13956"/>
              <a:gd name="T78" fmla="*/ 3069 w 6221"/>
              <a:gd name="T79" fmla="*/ 11545 h 13956"/>
              <a:gd name="T80" fmla="*/ 3876 w 6221"/>
              <a:gd name="T81" fmla="*/ 11315 h 13956"/>
              <a:gd name="T82" fmla="*/ 4008 w 6221"/>
              <a:gd name="T83" fmla="*/ 11571 h 13956"/>
              <a:gd name="T84" fmla="*/ 4529 w 6221"/>
              <a:gd name="T85" fmla="*/ 11590 h 13956"/>
              <a:gd name="T86" fmla="*/ 4284 w 6221"/>
              <a:gd name="T87" fmla="*/ 10961 h 13956"/>
              <a:gd name="T88" fmla="*/ 4246 w 6221"/>
              <a:gd name="T89" fmla="*/ 10833 h 13956"/>
              <a:gd name="T90" fmla="*/ 4486 w 6221"/>
              <a:gd name="T91" fmla="*/ 10733 h 13956"/>
              <a:gd name="T92" fmla="*/ 4657 w 6221"/>
              <a:gd name="T93" fmla="*/ 10923 h 13956"/>
              <a:gd name="T94" fmla="*/ 4944 w 6221"/>
              <a:gd name="T95" fmla="*/ 11493 h 13956"/>
              <a:gd name="T96" fmla="*/ 4804 w 6221"/>
              <a:gd name="T97" fmla="*/ 11698 h 13956"/>
              <a:gd name="T98" fmla="*/ 4957 w 6221"/>
              <a:gd name="T99" fmla="*/ 12064 h 13956"/>
              <a:gd name="T100" fmla="*/ 5162 w 6221"/>
              <a:gd name="T101" fmla="*/ 12507 h 13956"/>
              <a:gd name="T102" fmla="*/ 5292 w 6221"/>
              <a:gd name="T103" fmla="*/ 12687 h 13956"/>
              <a:gd name="T104" fmla="*/ 5460 w 6221"/>
              <a:gd name="T105" fmla="*/ 13008 h 13956"/>
              <a:gd name="T106" fmla="*/ 5755 w 6221"/>
              <a:gd name="T107" fmla="*/ 13186 h 13956"/>
              <a:gd name="T108" fmla="*/ 5938 w 6221"/>
              <a:gd name="T109" fmla="*/ 13514 h 13956"/>
              <a:gd name="T110" fmla="*/ 6193 w 6221"/>
              <a:gd name="T111" fmla="*/ 13956 h 1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21" h="13956">
                <a:moveTo>
                  <a:pt x="883" y="0"/>
                </a:moveTo>
                <a:cubicBezTo>
                  <a:pt x="895" y="74"/>
                  <a:pt x="797" y="67"/>
                  <a:pt x="815" y="107"/>
                </a:cubicBezTo>
                <a:cubicBezTo>
                  <a:pt x="836" y="156"/>
                  <a:pt x="742" y="156"/>
                  <a:pt x="704" y="189"/>
                </a:cubicBezTo>
                <a:cubicBezTo>
                  <a:pt x="698" y="194"/>
                  <a:pt x="588" y="259"/>
                  <a:pt x="588" y="260"/>
                </a:cubicBezTo>
                <a:cubicBezTo>
                  <a:pt x="589" y="284"/>
                  <a:pt x="731" y="340"/>
                  <a:pt x="731" y="429"/>
                </a:cubicBezTo>
                <a:lnTo>
                  <a:pt x="704" y="763"/>
                </a:lnTo>
                <a:lnTo>
                  <a:pt x="752" y="858"/>
                </a:lnTo>
                <a:lnTo>
                  <a:pt x="712" y="995"/>
                </a:lnTo>
                <a:lnTo>
                  <a:pt x="881" y="1009"/>
                </a:lnTo>
                <a:cubicBezTo>
                  <a:pt x="891" y="1058"/>
                  <a:pt x="983" y="1136"/>
                  <a:pt x="1043" y="1110"/>
                </a:cubicBezTo>
                <a:cubicBezTo>
                  <a:pt x="1043" y="1110"/>
                  <a:pt x="1132" y="1100"/>
                  <a:pt x="1171" y="1086"/>
                </a:cubicBezTo>
                <a:cubicBezTo>
                  <a:pt x="1213" y="1070"/>
                  <a:pt x="1194" y="1107"/>
                  <a:pt x="1194" y="1165"/>
                </a:cubicBezTo>
                <a:cubicBezTo>
                  <a:pt x="1194" y="1248"/>
                  <a:pt x="1182" y="1220"/>
                  <a:pt x="1262" y="1236"/>
                </a:cubicBezTo>
                <a:cubicBezTo>
                  <a:pt x="1284" y="1241"/>
                  <a:pt x="1355" y="1212"/>
                  <a:pt x="1384" y="1204"/>
                </a:cubicBezTo>
                <a:lnTo>
                  <a:pt x="1392" y="1334"/>
                </a:lnTo>
                <a:cubicBezTo>
                  <a:pt x="1290" y="1426"/>
                  <a:pt x="1366" y="1389"/>
                  <a:pt x="1366" y="1469"/>
                </a:cubicBezTo>
                <a:cubicBezTo>
                  <a:pt x="1366" y="1641"/>
                  <a:pt x="1477" y="1465"/>
                  <a:pt x="1501" y="1587"/>
                </a:cubicBezTo>
                <a:cubicBezTo>
                  <a:pt x="1521" y="1689"/>
                  <a:pt x="1469" y="1688"/>
                  <a:pt x="1539" y="1794"/>
                </a:cubicBezTo>
                <a:cubicBezTo>
                  <a:pt x="1539" y="1794"/>
                  <a:pt x="1543" y="1810"/>
                  <a:pt x="1543" y="1810"/>
                </a:cubicBezTo>
                <a:lnTo>
                  <a:pt x="1170" y="2062"/>
                </a:lnTo>
                <a:lnTo>
                  <a:pt x="1130" y="2120"/>
                </a:lnTo>
                <a:lnTo>
                  <a:pt x="1389" y="2543"/>
                </a:lnTo>
                <a:cubicBezTo>
                  <a:pt x="1345" y="2567"/>
                  <a:pt x="1328" y="2555"/>
                  <a:pt x="1316" y="2628"/>
                </a:cubicBezTo>
                <a:cubicBezTo>
                  <a:pt x="1316" y="2628"/>
                  <a:pt x="1304" y="2649"/>
                  <a:pt x="1302" y="2665"/>
                </a:cubicBezTo>
                <a:cubicBezTo>
                  <a:pt x="1320" y="2735"/>
                  <a:pt x="1334" y="2715"/>
                  <a:pt x="1334" y="2805"/>
                </a:cubicBezTo>
                <a:lnTo>
                  <a:pt x="1265" y="2967"/>
                </a:lnTo>
                <a:lnTo>
                  <a:pt x="1022" y="3022"/>
                </a:lnTo>
                <a:lnTo>
                  <a:pt x="961" y="2953"/>
                </a:lnTo>
                <a:lnTo>
                  <a:pt x="921" y="2982"/>
                </a:lnTo>
                <a:lnTo>
                  <a:pt x="913" y="3120"/>
                </a:lnTo>
                <a:lnTo>
                  <a:pt x="1128" y="3221"/>
                </a:lnTo>
                <a:lnTo>
                  <a:pt x="1146" y="3377"/>
                </a:lnTo>
                <a:lnTo>
                  <a:pt x="1236" y="3379"/>
                </a:lnTo>
                <a:lnTo>
                  <a:pt x="1273" y="3490"/>
                </a:lnTo>
                <a:lnTo>
                  <a:pt x="1450" y="3975"/>
                </a:lnTo>
                <a:lnTo>
                  <a:pt x="1699" y="3887"/>
                </a:lnTo>
                <a:lnTo>
                  <a:pt x="1879" y="3959"/>
                </a:lnTo>
                <a:lnTo>
                  <a:pt x="1778" y="4094"/>
                </a:lnTo>
                <a:lnTo>
                  <a:pt x="1919" y="4104"/>
                </a:lnTo>
                <a:lnTo>
                  <a:pt x="1934" y="4266"/>
                </a:lnTo>
                <a:cubicBezTo>
                  <a:pt x="1941" y="4270"/>
                  <a:pt x="2048" y="4298"/>
                  <a:pt x="1973" y="4357"/>
                </a:cubicBezTo>
                <a:cubicBezTo>
                  <a:pt x="1943" y="4382"/>
                  <a:pt x="2012" y="4411"/>
                  <a:pt x="2054" y="4411"/>
                </a:cubicBezTo>
                <a:cubicBezTo>
                  <a:pt x="2106" y="4411"/>
                  <a:pt x="2165" y="4485"/>
                  <a:pt x="2165" y="4469"/>
                </a:cubicBezTo>
                <a:cubicBezTo>
                  <a:pt x="2165" y="4469"/>
                  <a:pt x="2211" y="4374"/>
                  <a:pt x="2231" y="4374"/>
                </a:cubicBezTo>
                <a:cubicBezTo>
                  <a:pt x="2328" y="4374"/>
                  <a:pt x="2310" y="4362"/>
                  <a:pt x="2364" y="4455"/>
                </a:cubicBezTo>
                <a:cubicBezTo>
                  <a:pt x="2365" y="4456"/>
                  <a:pt x="2368" y="4557"/>
                  <a:pt x="2368" y="4565"/>
                </a:cubicBezTo>
                <a:lnTo>
                  <a:pt x="2554" y="4562"/>
                </a:lnTo>
                <a:lnTo>
                  <a:pt x="2670" y="4633"/>
                </a:lnTo>
                <a:lnTo>
                  <a:pt x="2665" y="4903"/>
                </a:lnTo>
                <a:cubicBezTo>
                  <a:pt x="2571" y="4915"/>
                  <a:pt x="2663" y="5083"/>
                  <a:pt x="2572" y="5088"/>
                </a:cubicBezTo>
                <a:cubicBezTo>
                  <a:pt x="2523" y="5091"/>
                  <a:pt x="2414" y="5148"/>
                  <a:pt x="2355" y="5087"/>
                </a:cubicBezTo>
                <a:cubicBezTo>
                  <a:pt x="2309" y="5039"/>
                  <a:pt x="2116" y="5114"/>
                  <a:pt x="2358" y="5204"/>
                </a:cubicBezTo>
                <a:cubicBezTo>
                  <a:pt x="2369" y="5208"/>
                  <a:pt x="2425" y="5228"/>
                  <a:pt x="2432" y="5234"/>
                </a:cubicBezTo>
                <a:cubicBezTo>
                  <a:pt x="2445" y="5276"/>
                  <a:pt x="2363" y="5320"/>
                  <a:pt x="2347" y="5324"/>
                </a:cubicBezTo>
                <a:cubicBezTo>
                  <a:pt x="2347" y="5396"/>
                  <a:pt x="2323" y="5375"/>
                  <a:pt x="2344" y="5442"/>
                </a:cubicBezTo>
                <a:cubicBezTo>
                  <a:pt x="2344" y="5442"/>
                  <a:pt x="2411" y="5513"/>
                  <a:pt x="2411" y="5536"/>
                </a:cubicBezTo>
                <a:cubicBezTo>
                  <a:pt x="2411" y="5663"/>
                  <a:pt x="2467" y="5796"/>
                  <a:pt x="2591" y="5845"/>
                </a:cubicBezTo>
                <a:cubicBezTo>
                  <a:pt x="2648" y="5867"/>
                  <a:pt x="2596" y="5909"/>
                  <a:pt x="2596" y="5951"/>
                </a:cubicBezTo>
                <a:cubicBezTo>
                  <a:pt x="2596" y="6124"/>
                  <a:pt x="2624" y="6034"/>
                  <a:pt x="2519" y="6139"/>
                </a:cubicBezTo>
                <a:lnTo>
                  <a:pt x="2625" y="6374"/>
                </a:lnTo>
                <a:lnTo>
                  <a:pt x="2710" y="6390"/>
                </a:lnTo>
                <a:lnTo>
                  <a:pt x="2633" y="6758"/>
                </a:lnTo>
                <a:lnTo>
                  <a:pt x="2588" y="6800"/>
                </a:lnTo>
                <a:lnTo>
                  <a:pt x="2596" y="6996"/>
                </a:lnTo>
                <a:lnTo>
                  <a:pt x="2861" y="7041"/>
                </a:lnTo>
                <a:lnTo>
                  <a:pt x="2887" y="6943"/>
                </a:lnTo>
                <a:lnTo>
                  <a:pt x="3236" y="6705"/>
                </a:lnTo>
                <a:lnTo>
                  <a:pt x="3371" y="6718"/>
                </a:lnTo>
                <a:lnTo>
                  <a:pt x="3361" y="7089"/>
                </a:lnTo>
                <a:cubicBezTo>
                  <a:pt x="3339" y="7178"/>
                  <a:pt x="3378" y="7150"/>
                  <a:pt x="3292" y="7250"/>
                </a:cubicBezTo>
                <a:cubicBezTo>
                  <a:pt x="3286" y="7256"/>
                  <a:pt x="3248" y="7311"/>
                  <a:pt x="3247" y="7316"/>
                </a:cubicBezTo>
                <a:lnTo>
                  <a:pt x="3123" y="7309"/>
                </a:lnTo>
                <a:lnTo>
                  <a:pt x="3078" y="7534"/>
                </a:lnTo>
                <a:lnTo>
                  <a:pt x="2930" y="7544"/>
                </a:lnTo>
                <a:lnTo>
                  <a:pt x="2919" y="7608"/>
                </a:lnTo>
                <a:lnTo>
                  <a:pt x="2874" y="7570"/>
                </a:lnTo>
                <a:lnTo>
                  <a:pt x="2755" y="7742"/>
                </a:lnTo>
                <a:cubicBezTo>
                  <a:pt x="2643" y="7658"/>
                  <a:pt x="2595" y="7756"/>
                  <a:pt x="2482" y="7687"/>
                </a:cubicBezTo>
                <a:lnTo>
                  <a:pt x="2328" y="7775"/>
                </a:lnTo>
                <a:lnTo>
                  <a:pt x="2214" y="7753"/>
                </a:lnTo>
                <a:cubicBezTo>
                  <a:pt x="2106" y="7773"/>
                  <a:pt x="2225" y="7858"/>
                  <a:pt x="2098" y="7902"/>
                </a:cubicBezTo>
                <a:cubicBezTo>
                  <a:pt x="2045" y="7920"/>
                  <a:pt x="2065" y="7937"/>
                  <a:pt x="1981" y="7889"/>
                </a:cubicBezTo>
                <a:cubicBezTo>
                  <a:pt x="1981" y="7889"/>
                  <a:pt x="1922" y="7799"/>
                  <a:pt x="1887" y="7848"/>
                </a:cubicBezTo>
                <a:cubicBezTo>
                  <a:pt x="1860" y="7887"/>
                  <a:pt x="1917" y="7905"/>
                  <a:pt x="1825" y="7902"/>
                </a:cubicBezTo>
                <a:cubicBezTo>
                  <a:pt x="1824" y="7902"/>
                  <a:pt x="1816" y="7993"/>
                  <a:pt x="1754" y="7920"/>
                </a:cubicBezTo>
                <a:cubicBezTo>
                  <a:pt x="1722" y="7883"/>
                  <a:pt x="1676" y="8012"/>
                  <a:pt x="1601" y="7933"/>
                </a:cubicBezTo>
                <a:cubicBezTo>
                  <a:pt x="1568" y="7938"/>
                  <a:pt x="1593" y="8000"/>
                  <a:pt x="1521" y="8005"/>
                </a:cubicBezTo>
                <a:cubicBezTo>
                  <a:pt x="1491" y="8007"/>
                  <a:pt x="1462" y="8010"/>
                  <a:pt x="1431" y="8010"/>
                </a:cubicBezTo>
                <a:lnTo>
                  <a:pt x="1421" y="7955"/>
                </a:lnTo>
                <a:lnTo>
                  <a:pt x="1328" y="7854"/>
                </a:lnTo>
                <a:lnTo>
                  <a:pt x="1148" y="7846"/>
                </a:lnTo>
                <a:lnTo>
                  <a:pt x="1145" y="7917"/>
                </a:lnTo>
                <a:lnTo>
                  <a:pt x="1108" y="8000"/>
                </a:lnTo>
                <a:lnTo>
                  <a:pt x="889" y="8010"/>
                </a:lnTo>
                <a:lnTo>
                  <a:pt x="801" y="8097"/>
                </a:lnTo>
                <a:lnTo>
                  <a:pt x="696" y="8108"/>
                </a:lnTo>
                <a:lnTo>
                  <a:pt x="659" y="8153"/>
                </a:lnTo>
                <a:lnTo>
                  <a:pt x="666" y="8243"/>
                </a:lnTo>
                <a:lnTo>
                  <a:pt x="537" y="8195"/>
                </a:lnTo>
                <a:lnTo>
                  <a:pt x="423" y="8259"/>
                </a:lnTo>
                <a:lnTo>
                  <a:pt x="455" y="8304"/>
                </a:lnTo>
                <a:lnTo>
                  <a:pt x="378" y="8497"/>
                </a:lnTo>
                <a:lnTo>
                  <a:pt x="230" y="8542"/>
                </a:lnTo>
                <a:lnTo>
                  <a:pt x="108" y="8820"/>
                </a:lnTo>
                <a:lnTo>
                  <a:pt x="182" y="8870"/>
                </a:lnTo>
                <a:lnTo>
                  <a:pt x="0" y="8984"/>
                </a:lnTo>
                <a:lnTo>
                  <a:pt x="2" y="9082"/>
                </a:lnTo>
                <a:lnTo>
                  <a:pt x="320" y="9341"/>
                </a:lnTo>
                <a:lnTo>
                  <a:pt x="407" y="9500"/>
                </a:lnTo>
                <a:lnTo>
                  <a:pt x="330" y="9807"/>
                </a:lnTo>
                <a:lnTo>
                  <a:pt x="381" y="9902"/>
                </a:lnTo>
                <a:lnTo>
                  <a:pt x="328" y="9984"/>
                </a:lnTo>
                <a:lnTo>
                  <a:pt x="233" y="9997"/>
                </a:lnTo>
                <a:lnTo>
                  <a:pt x="180" y="9934"/>
                </a:lnTo>
                <a:lnTo>
                  <a:pt x="24" y="9912"/>
                </a:lnTo>
                <a:lnTo>
                  <a:pt x="42" y="10047"/>
                </a:lnTo>
                <a:lnTo>
                  <a:pt x="2" y="10309"/>
                </a:lnTo>
                <a:lnTo>
                  <a:pt x="121" y="10381"/>
                </a:lnTo>
                <a:lnTo>
                  <a:pt x="119" y="10495"/>
                </a:lnTo>
                <a:lnTo>
                  <a:pt x="235" y="10508"/>
                </a:lnTo>
                <a:lnTo>
                  <a:pt x="240" y="10463"/>
                </a:lnTo>
                <a:lnTo>
                  <a:pt x="717" y="10283"/>
                </a:lnTo>
                <a:lnTo>
                  <a:pt x="820" y="10566"/>
                </a:lnTo>
                <a:lnTo>
                  <a:pt x="889" y="10463"/>
                </a:lnTo>
                <a:lnTo>
                  <a:pt x="995" y="10476"/>
                </a:lnTo>
                <a:lnTo>
                  <a:pt x="1018" y="10569"/>
                </a:lnTo>
                <a:lnTo>
                  <a:pt x="1167" y="10473"/>
                </a:lnTo>
                <a:lnTo>
                  <a:pt x="1185" y="10394"/>
                </a:lnTo>
                <a:lnTo>
                  <a:pt x="1286" y="10331"/>
                </a:lnTo>
                <a:lnTo>
                  <a:pt x="1365" y="10471"/>
                </a:lnTo>
                <a:lnTo>
                  <a:pt x="1360" y="10585"/>
                </a:lnTo>
                <a:lnTo>
                  <a:pt x="1418" y="10698"/>
                </a:lnTo>
                <a:lnTo>
                  <a:pt x="1540" y="10815"/>
                </a:lnTo>
                <a:lnTo>
                  <a:pt x="1471" y="10870"/>
                </a:lnTo>
                <a:lnTo>
                  <a:pt x="1550" y="11003"/>
                </a:lnTo>
                <a:lnTo>
                  <a:pt x="1542" y="11140"/>
                </a:lnTo>
                <a:lnTo>
                  <a:pt x="1423" y="11177"/>
                </a:lnTo>
                <a:lnTo>
                  <a:pt x="1405" y="11471"/>
                </a:lnTo>
                <a:lnTo>
                  <a:pt x="1458" y="11601"/>
                </a:lnTo>
                <a:lnTo>
                  <a:pt x="1526" y="11571"/>
                </a:lnTo>
                <a:lnTo>
                  <a:pt x="1595" y="11677"/>
                </a:lnTo>
                <a:lnTo>
                  <a:pt x="1722" y="11754"/>
                </a:lnTo>
                <a:lnTo>
                  <a:pt x="1817" y="11743"/>
                </a:lnTo>
                <a:lnTo>
                  <a:pt x="1817" y="11783"/>
                </a:lnTo>
                <a:lnTo>
                  <a:pt x="1929" y="11833"/>
                </a:lnTo>
                <a:lnTo>
                  <a:pt x="2153" y="11855"/>
                </a:lnTo>
                <a:lnTo>
                  <a:pt x="2206" y="11616"/>
                </a:lnTo>
                <a:lnTo>
                  <a:pt x="2304" y="11577"/>
                </a:lnTo>
                <a:lnTo>
                  <a:pt x="2355" y="11630"/>
                </a:lnTo>
                <a:lnTo>
                  <a:pt x="2410" y="11579"/>
                </a:lnTo>
                <a:lnTo>
                  <a:pt x="2542" y="11645"/>
                </a:lnTo>
                <a:lnTo>
                  <a:pt x="2484" y="11683"/>
                </a:lnTo>
                <a:lnTo>
                  <a:pt x="2873" y="11799"/>
                </a:lnTo>
                <a:lnTo>
                  <a:pt x="2855" y="11921"/>
                </a:lnTo>
                <a:lnTo>
                  <a:pt x="2963" y="11963"/>
                </a:lnTo>
                <a:lnTo>
                  <a:pt x="3117" y="11952"/>
                </a:lnTo>
                <a:lnTo>
                  <a:pt x="3183" y="11878"/>
                </a:lnTo>
                <a:lnTo>
                  <a:pt x="3111" y="11672"/>
                </a:lnTo>
                <a:lnTo>
                  <a:pt x="3066" y="11661"/>
                </a:lnTo>
                <a:lnTo>
                  <a:pt x="3069" y="11545"/>
                </a:lnTo>
                <a:lnTo>
                  <a:pt x="3220" y="11463"/>
                </a:lnTo>
                <a:lnTo>
                  <a:pt x="3455" y="11598"/>
                </a:lnTo>
                <a:lnTo>
                  <a:pt x="3574" y="11378"/>
                </a:lnTo>
                <a:lnTo>
                  <a:pt x="3876" y="11315"/>
                </a:lnTo>
                <a:lnTo>
                  <a:pt x="3982" y="11529"/>
                </a:lnTo>
                <a:lnTo>
                  <a:pt x="3717" y="11571"/>
                </a:lnTo>
                <a:lnTo>
                  <a:pt x="3712" y="11635"/>
                </a:lnTo>
                <a:lnTo>
                  <a:pt x="4008" y="11571"/>
                </a:lnTo>
                <a:cubicBezTo>
                  <a:pt x="4172" y="11614"/>
                  <a:pt x="4053" y="11749"/>
                  <a:pt x="4183" y="11790"/>
                </a:cubicBezTo>
                <a:cubicBezTo>
                  <a:pt x="4237" y="11807"/>
                  <a:pt x="4371" y="11908"/>
                  <a:pt x="4404" y="11799"/>
                </a:cubicBezTo>
                <a:cubicBezTo>
                  <a:pt x="4412" y="11774"/>
                  <a:pt x="4503" y="11653"/>
                  <a:pt x="4516" y="11606"/>
                </a:cubicBezTo>
                <a:cubicBezTo>
                  <a:pt x="4517" y="11604"/>
                  <a:pt x="4528" y="11591"/>
                  <a:pt x="4529" y="11590"/>
                </a:cubicBezTo>
                <a:cubicBezTo>
                  <a:pt x="4529" y="11555"/>
                  <a:pt x="4449" y="11292"/>
                  <a:pt x="4439" y="11220"/>
                </a:cubicBezTo>
                <a:cubicBezTo>
                  <a:pt x="4435" y="11187"/>
                  <a:pt x="4429" y="11097"/>
                  <a:pt x="4429" y="11063"/>
                </a:cubicBezTo>
                <a:lnTo>
                  <a:pt x="4315" y="11071"/>
                </a:lnTo>
                <a:lnTo>
                  <a:pt x="4284" y="10961"/>
                </a:lnTo>
                <a:lnTo>
                  <a:pt x="4365" y="10982"/>
                </a:lnTo>
                <a:lnTo>
                  <a:pt x="4355" y="10924"/>
                </a:lnTo>
                <a:lnTo>
                  <a:pt x="4238" y="10895"/>
                </a:lnTo>
                <a:lnTo>
                  <a:pt x="4246" y="10833"/>
                </a:lnTo>
                <a:lnTo>
                  <a:pt x="4310" y="10721"/>
                </a:lnTo>
                <a:lnTo>
                  <a:pt x="4350" y="10695"/>
                </a:lnTo>
                <a:lnTo>
                  <a:pt x="4419" y="10752"/>
                </a:lnTo>
                <a:lnTo>
                  <a:pt x="4486" y="10733"/>
                </a:lnTo>
                <a:lnTo>
                  <a:pt x="4452" y="10589"/>
                </a:lnTo>
                <a:lnTo>
                  <a:pt x="4994" y="10475"/>
                </a:lnTo>
                <a:lnTo>
                  <a:pt x="4865" y="10762"/>
                </a:lnTo>
                <a:lnTo>
                  <a:pt x="4657" y="10923"/>
                </a:lnTo>
                <a:lnTo>
                  <a:pt x="4705" y="11285"/>
                </a:lnTo>
                <a:lnTo>
                  <a:pt x="4952" y="11256"/>
                </a:lnTo>
                <a:lnTo>
                  <a:pt x="5001" y="11415"/>
                </a:lnTo>
                <a:lnTo>
                  <a:pt x="4944" y="11493"/>
                </a:lnTo>
                <a:lnTo>
                  <a:pt x="4918" y="11465"/>
                </a:lnTo>
                <a:lnTo>
                  <a:pt x="4841" y="11551"/>
                </a:lnTo>
                <a:lnTo>
                  <a:pt x="4795" y="11548"/>
                </a:lnTo>
                <a:lnTo>
                  <a:pt x="4804" y="11698"/>
                </a:lnTo>
                <a:lnTo>
                  <a:pt x="4935" y="11739"/>
                </a:lnTo>
                <a:cubicBezTo>
                  <a:pt x="4935" y="11823"/>
                  <a:pt x="4955" y="11844"/>
                  <a:pt x="5017" y="11896"/>
                </a:cubicBezTo>
                <a:lnTo>
                  <a:pt x="5106" y="11898"/>
                </a:lnTo>
                <a:lnTo>
                  <a:pt x="4957" y="12064"/>
                </a:lnTo>
                <a:lnTo>
                  <a:pt x="4940" y="12355"/>
                </a:lnTo>
                <a:lnTo>
                  <a:pt x="5031" y="12374"/>
                </a:lnTo>
                <a:lnTo>
                  <a:pt x="5043" y="12457"/>
                </a:lnTo>
                <a:cubicBezTo>
                  <a:pt x="5069" y="12440"/>
                  <a:pt x="5143" y="12487"/>
                  <a:pt x="5162" y="12507"/>
                </a:cubicBezTo>
                <a:lnTo>
                  <a:pt x="5240" y="12456"/>
                </a:lnTo>
                <a:lnTo>
                  <a:pt x="5270" y="12494"/>
                </a:lnTo>
                <a:lnTo>
                  <a:pt x="5251" y="12600"/>
                </a:lnTo>
                <a:lnTo>
                  <a:pt x="5292" y="12687"/>
                </a:lnTo>
                <a:lnTo>
                  <a:pt x="5346" y="12695"/>
                </a:lnTo>
                <a:cubicBezTo>
                  <a:pt x="5393" y="12736"/>
                  <a:pt x="5427" y="12794"/>
                  <a:pt x="5443" y="12854"/>
                </a:cubicBezTo>
                <a:cubicBezTo>
                  <a:pt x="5446" y="12865"/>
                  <a:pt x="5442" y="12886"/>
                  <a:pt x="5453" y="12915"/>
                </a:cubicBezTo>
                <a:cubicBezTo>
                  <a:pt x="5454" y="12916"/>
                  <a:pt x="5460" y="13002"/>
                  <a:pt x="5460" y="13008"/>
                </a:cubicBezTo>
                <a:cubicBezTo>
                  <a:pt x="5460" y="13030"/>
                  <a:pt x="5460" y="13053"/>
                  <a:pt x="5460" y="13076"/>
                </a:cubicBezTo>
                <a:cubicBezTo>
                  <a:pt x="5495" y="13065"/>
                  <a:pt x="5596" y="13105"/>
                  <a:pt x="5609" y="13136"/>
                </a:cubicBezTo>
                <a:cubicBezTo>
                  <a:pt x="5616" y="13152"/>
                  <a:pt x="5663" y="13181"/>
                  <a:pt x="5689" y="13181"/>
                </a:cubicBezTo>
                <a:cubicBezTo>
                  <a:pt x="5710" y="13181"/>
                  <a:pt x="5735" y="13181"/>
                  <a:pt x="5755" y="13186"/>
                </a:cubicBezTo>
                <a:lnTo>
                  <a:pt x="5747" y="13092"/>
                </a:lnTo>
                <a:lnTo>
                  <a:pt x="5988" y="12925"/>
                </a:lnTo>
                <a:lnTo>
                  <a:pt x="6221" y="13068"/>
                </a:lnTo>
                <a:lnTo>
                  <a:pt x="5938" y="13514"/>
                </a:lnTo>
                <a:lnTo>
                  <a:pt x="6102" y="13799"/>
                </a:lnTo>
                <a:lnTo>
                  <a:pt x="6090" y="13894"/>
                </a:lnTo>
                <a:lnTo>
                  <a:pt x="6144" y="13953"/>
                </a:lnTo>
                <a:lnTo>
                  <a:pt x="6193" y="1395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7" name="Freeform 296"/>
          <p:cNvSpPr>
            <a:spLocks/>
          </p:cNvSpPr>
          <p:nvPr/>
        </p:nvSpPr>
        <p:spPr bwMode="auto">
          <a:xfrm>
            <a:off x="4793461" y="3569495"/>
            <a:ext cx="450056" cy="228600"/>
          </a:xfrm>
          <a:custGeom>
            <a:avLst/>
            <a:gdLst>
              <a:gd name="T0" fmla="*/ 60 w 6625"/>
              <a:gd name="T1" fmla="*/ 3138 h 3599"/>
              <a:gd name="T2" fmla="*/ 202 w 6625"/>
              <a:gd name="T3" fmla="*/ 3408 h 3599"/>
              <a:gd name="T4" fmla="*/ 355 w 6625"/>
              <a:gd name="T5" fmla="*/ 3501 h 3599"/>
              <a:gd name="T6" fmla="*/ 463 w 6625"/>
              <a:gd name="T7" fmla="*/ 3589 h 3599"/>
              <a:gd name="T8" fmla="*/ 618 w 6625"/>
              <a:gd name="T9" fmla="*/ 3494 h 3599"/>
              <a:gd name="T10" fmla="*/ 918 w 6625"/>
              <a:gd name="T11" fmla="*/ 3418 h 3599"/>
              <a:gd name="T12" fmla="*/ 952 w 6625"/>
              <a:gd name="T13" fmla="*/ 3345 h 3599"/>
              <a:gd name="T14" fmla="*/ 1040 w 6625"/>
              <a:gd name="T15" fmla="*/ 3291 h 3599"/>
              <a:gd name="T16" fmla="*/ 1183 w 6625"/>
              <a:gd name="T17" fmla="*/ 3322 h 3599"/>
              <a:gd name="T18" fmla="*/ 1308 w 6625"/>
              <a:gd name="T19" fmla="*/ 3270 h 3599"/>
              <a:gd name="T20" fmla="*/ 1650 w 6625"/>
              <a:gd name="T21" fmla="*/ 3193 h 3599"/>
              <a:gd name="T22" fmla="*/ 1628 w 6625"/>
              <a:gd name="T23" fmla="*/ 2955 h 3599"/>
              <a:gd name="T24" fmla="*/ 1748 w 6625"/>
              <a:gd name="T25" fmla="*/ 2933 h 3599"/>
              <a:gd name="T26" fmla="*/ 1782 w 6625"/>
              <a:gd name="T27" fmla="*/ 3134 h 3599"/>
              <a:gd name="T28" fmla="*/ 2092 w 6625"/>
              <a:gd name="T29" fmla="*/ 2930 h 3599"/>
              <a:gd name="T30" fmla="*/ 2134 w 6625"/>
              <a:gd name="T31" fmla="*/ 2790 h 3599"/>
              <a:gd name="T32" fmla="*/ 2267 w 6625"/>
              <a:gd name="T33" fmla="*/ 2616 h 3599"/>
              <a:gd name="T34" fmla="*/ 2232 w 6625"/>
              <a:gd name="T35" fmla="*/ 2427 h 3599"/>
              <a:gd name="T36" fmla="*/ 2377 w 6625"/>
              <a:gd name="T37" fmla="*/ 2380 h 3599"/>
              <a:gd name="T38" fmla="*/ 2426 w 6625"/>
              <a:gd name="T39" fmla="*/ 2222 h 3599"/>
              <a:gd name="T40" fmla="*/ 2606 w 6625"/>
              <a:gd name="T41" fmla="*/ 2059 h 3599"/>
              <a:gd name="T42" fmla="*/ 2644 w 6625"/>
              <a:gd name="T43" fmla="*/ 2036 h 3599"/>
              <a:gd name="T44" fmla="*/ 2769 w 6625"/>
              <a:gd name="T45" fmla="*/ 1979 h 3599"/>
              <a:gd name="T46" fmla="*/ 2977 w 6625"/>
              <a:gd name="T47" fmla="*/ 1943 h 3599"/>
              <a:gd name="T48" fmla="*/ 3141 w 6625"/>
              <a:gd name="T49" fmla="*/ 1848 h 3599"/>
              <a:gd name="T50" fmla="*/ 3290 w 6625"/>
              <a:gd name="T51" fmla="*/ 1754 h 3599"/>
              <a:gd name="T52" fmla="*/ 3358 w 6625"/>
              <a:gd name="T53" fmla="*/ 1472 h 3599"/>
              <a:gd name="T54" fmla="*/ 3526 w 6625"/>
              <a:gd name="T55" fmla="*/ 1184 h 3599"/>
              <a:gd name="T56" fmla="*/ 3843 w 6625"/>
              <a:gd name="T57" fmla="*/ 1066 h 3599"/>
              <a:gd name="T58" fmla="*/ 4169 w 6625"/>
              <a:gd name="T59" fmla="*/ 934 h 3599"/>
              <a:gd name="T60" fmla="*/ 4587 w 6625"/>
              <a:gd name="T61" fmla="*/ 895 h 3599"/>
              <a:gd name="T62" fmla="*/ 5072 w 6625"/>
              <a:gd name="T63" fmla="*/ 763 h 3599"/>
              <a:gd name="T64" fmla="*/ 5596 w 6625"/>
              <a:gd name="T65" fmla="*/ 469 h 3599"/>
              <a:gd name="T66" fmla="*/ 5534 w 6625"/>
              <a:gd name="T67" fmla="*/ 275 h 3599"/>
              <a:gd name="T68" fmla="*/ 5970 w 6625"/>
              <a:gd name="T69" fmla="*/ 84 h 3599"/>
              <a:gd name="T70" fmla="*/ 6185 w 6625"/>
              <a:gd name="T71" fmla="*/ 0 h 3599"/>
              <a:gd name="T72" fmla="*/ 6458 w 6625"/>
              <a:gd name="T73" fmla="*/ 206 h 3599"/>
              <a:gd name="T74" fmla="*/ 6625 w 6625"/>
              <a:gd name="T75" fmla="*/ 204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25" h="3599">
                <a:moveTo>
                  <a:pt x="0" y="3053"/>
                </a:moveTo>
                <a:cubicBezTo>
                  <a:pt x="17" y="3060"/>
                  <a:pt x="20" y="3115"/>
                  <a:pt x="60" y="3138"/>
                </a:cubicBezTo>
                <a:cubicBezTo>
                  <a:pt x="62" y="3140"/>
                  <a:pt x="82" y="3156"/>
                  <a:pt x="86" y="3159"/>
                </a:cubicBezTo>
                <a:lnTo>
                  <a:pt x="202" y="3408"/>
                </a:lnTo>
                <a:lnTo>
                  <a:pt x="374" y="3357"/>
                </a:lnTo>
                <a:lnTo>
                  <a:pt x="355" y="3501"/>
                </a:lnTo>
                <a:lnTo>
                  <a:pt x="406" y="3495"/>
                </a:lnTo>
                <a:lnTo>
                  <a:pt x="463" y="3589"/>
                </a:lnTo>
                <a:lnTo>
                  <a:pt x="569" y="3599"/>
                </a:lnTo>
                <a:lnTo>
                  <a:pt x="618" y="3494"/>
                </a:lnTo>
                <a:lnTo>
                  <a:pt x="755" y="3562"/>
                </a:lnTo>
                <a:lnTo>
                  <a:pt x="918" y="3418"/>
                </a:lnTo>
                <a:lnTo>
                  <a:pt x="913" y="3381"/>
                </a:lnTo>
                <a:lnTo>
                  <a:pt x="952" y="3345"/>
                </a:lnTo>
                <a:lnTo>
                  <a:pt x="974" y="3364"/>
                </a:lnTo>
                <a:lnTo>
                  <a:pt x="1040" y="3291"/>
                </a:lnTo>
                <a:lnTo>
                  <a:pt x="1136" y="3348"/>
                </a:lnTo>
                <a:lnTo>
                  <a:pt x="1183" y="3322"/>
                </a:lnTo>
                <a:lnTo>
                  <a:pt x="1175" y="3273"/>
                </a:lnTo>
                <a:lnTo>
                  <a:pt x="1308" y="3270"/>
                </a:lnTo>
                <a:lnTo>
                  <a:pt x="1618" y="3292"/>
                </a:lnTo>
                <a:lnTo>
                  <a:pt x="1650" y="3193"/>
                </a:lnTo>
                <a:lnTo>
                  <a:pt x="1495" y="3187"/>
                </a:lnTo>
                <a:lnTo>
                  <a:pt x="1628" y="2955"/>
                </a:lnTo>
                <a:lnTo>
                  <a:pt x="1628" y="2893"/>
                </a:lnTo>
                <a:lnTo>
                  <a:pt x="1748" y="2933"/>
                </a:lnTo>
                <a:lnTo>
                  <a:pt x="1683" y="3089"/>
                </a:lnTo>
                <a:lnTo>
                  <a:pt x="1782" y="3134"/>
                </a:lnTo>
                <a:lnTo>
                  <a:pt x="1795" y="3005"/>
                </a:lnTo>
                <a:lnTo>
                  <a:pt x="2092" y="2930"/>
                </a:lnTo>
                <a:lnTo>
                  <a:pt x="2134" y="2872"/>
                </a:lnTo>
                <a:lnTo>
                  <a:pt x="2134" y="2790"/>
                </a:lnTo>
                <a:lnTo>
                  <a:pt x="2180" y="2676"/>
                </a:lnTo>
                <a:lnTo>
                  <a:pt x="2267" y="2616"/>
                </a:lnTo>
                <a:lnTo>
                  <a:pt x="2283" y="2478"/>
                </a:lnTo>
                <a:lnTo>
                  <a:pt x="2232" y="2427"/>
                </a:lnTo>
                <a:lnTo>
                  <a:pt x="2253" y="2395"/>
                </a:lnTo>
                <a:lnTo>
                  <a:pt x="2377" y="2380"/>
                </a:lnTo>
                <a:lnTo>
                  <a:pt x="2405" y="2327"/>
                </a:lnTo>
                <a:lnTo>
                  <a:pt x="2426" y="2222"/>
                </a:lnTo>
                <a:lnTo>
                  <a:pt x="2527" y="2271"/>
                </a:lnTo>
                <a:lnTo>
                  <a:pt x="2606" y="2059"/>
                </a:lnTo>
                <a:lnTo>
                  <a:pt x="2644" y="2095"/>
                </a:lnTo>
                <a:lnTo>
                  <a:pt x="2644" y="2036"/>
                </a:lnTo>
                <a:lnTo>
                  <a:pt x="2748" y="2032"/>
                </a:lnTo>
                <a:lnTo>
                  <a:pt x="2769" y="1979"/>
                </a:lnTo>
                <a:lnTo>
                  <a:pt x="2847" y="1932"/>
                </a:lnTo>
                <a:lnTo>
                  <a:pt x="2977" y="1943"/>
                </a:lnTo>
                <a:lnTo>
                  <a:pt x="3108" y="1905"/>
                </a:lnTo>
                <a:lnTo>
                  <a:pt x="3141" y="1848"/>
                </a:lnTo>
                <a:lnTo>
                  <a:pt x="3282" y="1809"/>
                </a:lnTo>
                <a:lnTo>
                  <a:pt x="3290" y="1754"/>
                </a:lnTo>
                <a:lnTo>
                  <a:pt x="3478" y="1582"/>
                </a:lnTo>
                <a:lnTo>
                  <a:pt x="3358" y="1472"/>
                </a:lnTo>
                <a:lnTo>
                  <a:pt x="3350" y="1249"/>
                </a:lnTo>
                <a:lnTo>
                  <a:pt x="3526" y="1184"/>
                </a:lnTo>
                <a:lnTo>
                  <a:pt x="3694" y="1249"/>
                </a:lnTo>
                <a:lnTo>
                  <a:pt x="3843" y="1066"/>
                </a:lnTo>
                <a:lnTo>
                  <a:pt x="4077" y="915"/>
                </a:lnTo>
                <a:lnTo>
                  <a:pt x="4169" y="934"/>
                </a:lnTo>
                <a:lnTo>
                  <a:pt x="4254" y="889"/>
                </a:lnTo>
                <a:lnTo>
                  <a:pt x="4587" y="895"/>
                </a:lnTo>
                <a:lnTo>
                  <a:pt x="4880" y="776"/>
                </a:lnTo>
                <a:lnTo>
                  <a:pt x="5072" y="763"/>
                </a:lnTo>
                <a:lnTo>
                  <a:pt x="5232" y="727"/>
                </a:lnTo>
                <a:lnTo>
                  <a:pt x="5596" y="469"/>
                </a:lnTo>
                <a:lnTo>
                  <a:pt x="5509" y="324"/>
                </a:lnTo>
                <a:lnTo>
                  <a:pt x="5534" y="275"/>
                </a:lnTo>
                <a:lnTo>
                  <a:pt x="5775" y="108"/>
                </a:lnTo>
                <a:lnTo>
                  <a:pt x="5970" y="84"/>
                </a:lnTo>
                <a:lnTo>
                  <a:pt x="6013" y="0"/>
                </a:lnTo>
                <a:lnTo>
                  <a:pt x="6185" y="0"/>
                </a:lnTo>
                <a:lnTo>
                  <a:pt x="6239" y="271"/>
                </a:lnTo>
                <a:lnTo>
                  <a:pt x="6458" y="206"/>
                </a:lnTo>
                <a:lnTo>
                  <a:pt x="6587" y="292"/>
                </a:lnTo>
                <a:lnTo>
                  <a:pt x="6625" y="20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8" name="Freeform 297"/>
          <p:cNvSpPr>
            <a:spLocks/>
          </p:cNvSpPr>
          <p:nvPr/>
        </p:nvSpPr>
        <p:spPr bwMode="auto">
          <a:xfrm>
            <a:off x="3458769" y="2600330"/>
            <a:ext cx="644128" cy="340519"/>
          </a:xfrm>
          <a:custGeom>
            <a:avLst/>
            <a:gdLst>
              <a:gd name="T0" fmla="*/ 402 w 9471"/>
              <a:gd name="T1" fmla="*/ 8 h 5380"/>
              <a:gd name="T2" fmla="*/ 1478 w 9471"/>
              <a:gd name="T3" fmla="*/ 209 h 5380"/>
              <a:gd name="T4" fmla="*/ 2500 w 9471"/>
              <a:gd name="T5" fmla="*/ 399 h 5380"/>
              <a:gd name="T6" fmla="*/ 2629 w 9471"/>
              <a:gd name="T7" fmla="*/ 497 h 5380"/>
              <a:gd name="T8" fmla="*/ 3682 w 9471"/>
              <a:gd name="T9" fmla="*/ 1056 h 5380"/>
              <a:gd name="T10" fmla="*/ 4137 w 9471"/>
              <a:gd name="T11" fmla="*/ 1164 h 5380"/>
              <a:gd name="T12" fmla="*/ 3992 w 9471"/>
              <a:gd name="T13" fmla="*/ 1574 h 5380"/>
              <a:gd name="T14" fmla="*/ 4024 w 9471"/>
              <a:gd name="T15" fmla="*/ 1881 h 5380"/>
              <a:gd name="T16" fmla="*/ 4145 w 9471"/>
              <a:gd name="T17" fmla="*/ 2124 h 5380"/>
              <a:gd name="T18" fmla="*/ 4103 w 9471"/>
              <a:gd name="T19" fmla="*/ 2468 h 5380"/>
              <a:gd name="T20" fmla="*/ 4032 w 9471"/>
              <a:gd name="T21" fmla="*/ 2685 h 5380"/>
              <a:gd name="T22" fmla="*/ 4198 w 9471"/>
              <a:gd name="T23" fmla="*/ 3178 h 5380"/>
              <a:gd name="T24" fmla="*/ 4296 w 9471"/>
              <a:gd name="T25" fmla="*/ 3794 h 5380"/>
              <a:gd name="T26" fmla="*/ 3407 w 9471"/>
              <a:gd name="T27" fmla="*/ 4985 h 5380"/>
              <a:gd name="T28" fmla="*/ 4135 w 9471"/>
              <a:gd name="T29" fmla="*/ 5059 h 5380"/>
              <a:gd name="T30" fmla="*/ 4511 w 9471"/>
              <a:gd name="T31" fmla="*/ 4942 h 5380"/>
              <a:gd name="T32" fmla="*/ 4458 w 9471"/>
              <a:gd name="T33" fmla="*/ 4604 h 5380"/>
              <a:gd name="T34" fmla="*/ 4754 w 9471"/>
              <a:gd name="T35" fmla="*/ 4276 h 5380"/>
              <a:gd name="T36" fmla="*/ 4976 w 9471"/>
              <a:gd name="T37" fmla="*/ 4395 h 5380"/>
              <a:gd name="T38" fmla="*/ 5019 w 9471"/>
              <a:gd name="T39" fmla="*/ 3974 h 5380"/>
              <a:gd name="T40" fmla="*/ 5259 w 9471"/>
              <a:gd name="T41" fmla="*/ 4096 h 5380"/>
              <a:gd name="T42" fmla="*/ 5429 w 9471"/>
              <a:gd name="T43" fmla="*/ 4405 h 5380"/>
              <a:gd name="T44" fmla="*/ 5336 w 9471"/>
              <a:gd name="T45" fmla="*/ 3889 h 5380"/>
              <a:gd name="T46" fmla="*/ 5958 w 9471"/>
              <a:gd name="T47" fmla="*/ 3969 h 5380"/>
              <a:gd name="T48" fmla="*/ 6392 w 9471"/>
              <a:gd name="T49" fmla="*/ 3873 h 5380"/>
              <a:gd name="T50" fmla="*/ 6908 w 9471"/>
              <a:gd name="T51" fmla="*/ 4199 h 5380"/>
              <a:gd name="T52" fmla="*/ 7148 w 9471"/>
              <a:gd name="T53" fmla="*/ 3974 h 5380"/>
              <a:gd name="T54" fmla="*/ 7326 w 9471"/>
              <a:gd name="T55" fmla="*/ 3895 h 5380"/>
              <a:gd name="T56" fmla="*/ 7701 w 9471"/>
              <a:gd name="T57" fmla="*/ 3834 h 5380"/>
              <a:gd name="T58" fmla="*/ 7820 w 9471"/>
              <a:gd name="T59" fmla="*/ 3960 h 5380"/>
              <a:gd name="T60" fmla="*/ 8596 w 9471"/>
              <a:gd name="T61" fmla="*/ 4141 h 5380"/>
              <a:gd name="T62" fmla="*/ 8525 w 9471"/>
              <a:gd name="T63" fmla="*/ 4424 h 5380"/>
              <a:gd name="T64" fmla="*/ 8567 w 9471"/>
              <a:gd name="T65" fmla="*/ 4877 h 5380"/>
              <a:gd name="T66" fmla="*/ 8094 w 9471"/>
              <a:gd name="T67" fmla="*/ 4612 h 5380"/>
              <a:gd name="T68" fmla="*/ 8028 w 9471"/>
              <a:gd name="T69" fmla="*/ 4361 h 5380"/>
              <a:gd name="T70" fmla="*/ 7758 w 9471"/>
              <a:gd name="T71" fmla="*/ 4247 h 5380"/>
              <a:gd name="T72" fmla="*/ 7652 w 9471"/>
              <a:gd name="T73" fmla="*/ 4440 h 5380"/>
              <a:gd name="T74" fmla="*/ 7551 w 9471"/>
              <a:gd name="T75" fmla="*/ 4668 h 5380"/>
              <a:gd name="T76" fmla="*/ 8067 w 9471"/>
              <a:gd name="T77" fmla="*/ 4832 h 5380"/>
              <a:gd name="T78" fmla="*/ 8296 w 9471"/>
              <a:gd name="T79" fmla="*/ 5013 h 5380"/>
              <a:gd name="T80" fmla="*/ 8371 w 9471"/>
              <a:gd name="T81" fmla="*/ 5342 h 5380"/>
              <a:gd name="T82" fmla="*/ 8508 w 9471"/>
              <a:gd name="T83" fmla="*/ 5253 h 5380"/>
              <a:gd name="T84" fmla="*/ 8655 w 9471"/>
              <a:gd name="T85" fmla="*/ 5177 h 5380"/>
              <a:gd name="T86" fmla="*/ 9110 w 9471"/>
              <a:gd name="T87" fmla="*/ 5070 h 5380"/>
              <a:gd name="T88" fmla="*/ 9205 w 9471"/>
              <a:gd name="T89" fmla="*/ 5023 h 5380"/>
              <a:gd name="T90" fmla="*/ 9389 w 9471"/>
              <a:gd name="T91" fmla="*/ 4892 h 5380"/>
              <a:gd name="T92" fmla="*/ 9389 w 9471"/>
              <a:gd name="T93" fmla="*/ 4558 h 5380"/>
              <a:gd name="T94" fmla="*/ 9341 w 9471"/>
              <a:gd name="T95" fmla="*/ 4254 h 5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71" h="5380">
                <a:moveTo>
                  <a:pt x="0" y="75"/>
                </a:moveTo>
                <a:cubicBezTo>
                  <a:pt x="111" y="58"/>
                  <a:pt x="184" y="17"/>
                  <a:pt x="277" y="0"/>
                </a:cubicBezTo>
                <a:lnTo>
                  <a:pt x="402" y="8"/>
                </a:lnTo>
                <a:lnTo>
                  <a:pt x="682" y="360"/>
                </a:lnTo>
                <a:lnTo>
                  <a:pt x="1253" y="148"/>
                </a:lnTo>
                <a:lnTo>
                  <a:pt x="1478" y="209"/>
                </a:lnTo>
                <a:lnTo>
                  <a:pt x="1645" y="410"/>
                </a:lnTo>
                <a:lnTo>
                  <a:pt x="2000" y="368"/>
                </a:lnTo>
                <a:lnTo>
                  <a:pt x="2500" y="399"/>
                </a:lnTo>
                <a:lnTo>
                  <a:pt x="2537" y="129"/>
                </a:lnTo>
                <a:lnTo>
                  <a:pt x="2690" y="238"/>
                </a:lnTo>
                <a:lnTo>
                  <a:pt x="2629" y="497"/>
                </a:lnTo>
                <a:lnTo>
                  <a:pt x="2904" y="608"/>
                </a:lnTo>
                <a:lnTo>
                  <a:pt x="3140" y="886"/>
                </a:lnTo>
                <a:lnTo>
                  <a:pt x="3682" y="1056"/>
                </a:lnTo>
                <a:lnTo>
                  <a:pt x="4021" y="926"/>
                </a:lnTo>
                <a:lnTo>
                  <a:pt x="4219" y="968"/>
                </a:lnTo>
                <a:lnTo>
                  <a:pt x="4137" y="1164"/>
                </a:lnTo>
                <a:lnTo>
                  <a:pt x="4042" y="1291"/>
                </a:lnTo>
                <a:lnTo>
                  <a:pt x="3979" y="1296"/>
                </a:lnTo>
                <a:lnTo>
                  <a:pt x="3992" y="1574"/>
                </a:lnTo>
                <a:lnTo>
                  <a:pt x="3968" y="1627"/>
                </a:lnTo>
                <a:lnTo>
                  <a:pt x="4040" y="1672"/>
                </a:lnTo>
                <a:lnTo>
                  <a:pt x="4024" y="1881"/>
                </a:lnTo>
                <a:lnTo>
                  <a:pt x="4614" y="1897"/>
                </a:lnTo>
                <a:lnTo>
                  <a:pt x="4614" y="2032"/>
                </a:lnTo>
                <a:lnTo>
                  <a:pt x="4145" y="2124"/>
                </a:lnTo>
                <a:lnTo>
                  <a:pt x="3984" y="2238"/>
                </a:lnTo>
                <a:lnTo>
                  <a:pt x="4100" y="2307"/>
                </a:lnTo>
                <a:lnTo>
                  <a:pt x="4103" y="2468"/>
                </a:lnTo>
                <a:lnTo>
                  <a:pt x="4040" y="2410"/>
                </a:lnTo>
                <a:lnTo>
                  <a:pt x="3852" y="2532"/>
                </a:lnTo>
                <a:lnTo>
                  <a:pt x="4032" y="2685"/>
                </a:lnTo>
                <a:lnTo>
                  <a:pt x="3979" y="2945"/>
                </a:lnTo>
                <a:lnTo>
                  <a:pt x="4153" y="2939"/>
                </a:lnTo>
                <a:lnTo>
                  <a:pt x="4198" y="3178"/>
                </a:lnTo>
                <a:lnTo>
                  <a:pt x="3775" y="3349"/>
                </a:lnTo>
                <a:lnTo>
                  <a:pt x="4021" y="3895"/>
                </a:lnTo>
                <a:lnTo>
                  <a:pt x="4296" y="3794"/>
                </a:lnTo>
                <a:lnTo>
                  <a:pt x="3963" y="4463"/>
                </a:lnTo>
                <a:lnTo>
                  <a:pt x="3751" y="4387"/>
                </a:lnTo>
                <a:lnTo>
                  <a:pt x="3407" y="4985"/>
                </a:lnTo>
                <a:lnTo>
                  <a:pt x="3741" y="5069"/>
                </a:lnTo>
                <a:lnTo>
                  <a:pt x="4047" y="4929"/>
                </a:lnTo>
                <a:lnTo>
                  <a:pt x="4135" y="5059"/>
                </a:lnTo>
                <a:lnTo>
                  <a:pt x="4188" y="4873"/>
                </a:lnTo>
                <a:lnTo>
                  <a:pt x="4452" y="4813"/>
                </a:lnTo>
                <a:lnTo>
                  <a:pt x="4511" y="4942"/>
                </a:lnTo>
                <a:cubicBezTo>
                  <a:pt x="4499" y="4896"/>
                  <a:pt x="4592" y="4942"/>
                  <a:pt x="4559" y="4829"/>
                </a:cubicBezTo>
                <a:cubicBezTo>
                  <a:pt x="4523" y="4707"/>
                  <a:pt x="4497" y="4809"/>
                  <a:pt x="4482" y="4650"/>
                </a:cubicBezTo>
                <a:cubicBezTo>
                  <a:pt x="4481" y="4644"/>
                  <a:pt x="4462" y="4609"/>
                  <a:pt x="4458" y="4604"/>
                </a:cubicBezTo>
                <a:lnTo>
                  <a:pt x="4701" y="4376"/>
                </a:lnTo>
                <a:lnTo>
                  <a:pt x="4690" y="4331"/>
                </a:lnTo>
                <a:lnTo>
                  <a:pt x="4754" y="4276"/>
                </a:lnTo>
                <a:lnTo>
                  <a:pt x="4862" y="4299"/>
                </a:lnTo>
                <a:lnTo>
                  <a:pt x="4849" y="4347"/>
                </a:lnTo>
                <a:lnTo>
                  <a:pt x="4976" y="4395"/>
                </a:lnTo>
                <a:lnTo>
                  <a:pt x="5032" y="4278"/>
                </a:lnTo>
                <a:lnTo>
                  <a:pt x="4976" y="4035"/>
                </a:lnTo>
                <a:lnTo>
                  <a:pt x="5019" y="3974"/>
                </a:lnTo>
                <a:lnTo>
                  <a:pt x="5206" y="3929"/>
                </a:lnTo>
                <a:lnTo>
                  <a:pt x="5273" y="4043"/>
                </a:lnTo>
                <a:lnTo>
                  <a:pt x="5259" y="4096"/>
                </a:lnTo>
                <a:lnTo>
                  <a:pt x="5312" y="4207"/>
                </a:lnTo>
                <a:lnTo>
                  <a:pt x="5357" y="4223"/>
                </a:lnTo>
                <a:lnTo>
                  <a:pt x="5429" y="4405"/>
                </a:lnTo>
                <a:lnTo>
                  <a:pt x="5595" y="4503"/>
                </a:lnTo>
                <a:lnTo>
                  <a:pt x="5746" y="4498"/>
                </a:lnTo>
                <a:lnTo>
                  <a:pt x="5336" y="3889"/>
                </a:lnTo>
                <a:lnTo>
                  <a:pt x="5410" y="3860"/>
                </a:lnTo>
                <a:lnTo>
                  <a:pt x="5884" y="4167"/>
                </a:lnTo>
                <a:lnTo>
                  <a:pt x="5958" y="3969"/>
                </a:lnTo>
                <a:lnTo>
                  <a:pt x="6016" y="3622"/>
                </a:lnTo>
                <a:lnTo>
                  <a:pt x="6389" y="3744"/>
                </a:lnTo>
                <a:lnTo>
                  <a:pt x="6392" y="3873"/>
                </a:lnTo>
                <a:lnTo>
                  <a:pt x="6828" y="4164"/>
                </a:lnTo>
                <a:lnTo>
                  <a:pt x="6826" y="4217"/>
                </a:lnTo>
                <a:lnTo>
                  <a:pt x="6908" y="4199"/>
                </a:lnTo>
                <a:cubicBezTo>
                  <a:pt x="7018" y="4092"/>
                  <a:pt x="6980" y="4179"/>
                  <a:pt x="7013" y="4018"/>
                </a:cubicBezTo>
                <a:cubicBezTo>
                  <a:pt x="7014" y="4014"/>
                  <a:pt x="7022" y="3980"/>
                  <a:pt x="7024" y="3979"/>
                </a:cubicBezTo>
                <a:lnTo>
                  <a:pt x="7148" y="3974"/>
                </a:lnTo>
                <a:lnTo>
                  <a:pt x="7196" y="4040"/>
                </a:lnTo>
                <a:lnTo>
                  <a:pt x="7320" y="3984"/>
                </a:lnTo>
                <a:lnTo>
                  <a:pt x="7326" y="3895"/>
                </a:lnTo>
                <a:lnTo>
                  <a:pt x="7257" y="3889"/>
                </a:lnTo>
                <a:lnTo>
                  <a:pt x="7247" y="3826"/>
                </a:lnTo>
                <a:lnTo>
                  <a:pt x="7701" y="3834"/>
                </a:lnTo>
                <a:lnTo>
                  <a:pt x="7709" y="3922"/>
                </a:lnTo>
                <a:lnTo>
                  <a:pt x="7822" y="3883"/>
                </a:lnTo>
                <a:lnTo>
                  <a:pt x="7820" y="3960"/>
                </a:lnTo>
                <a:lnTo>
                  <a:pt x="8427" y="3897"/>
                </a:lnTo>
                <a:lnTo>
                  <a:pt x="8591" y="4025"/>
                </a:lnTo>
                <a:lnTo>
                  <a:pt x="8596" y="4141"/>
                </a:lnTo>
                <a:lnTo>
                  <a:pt x="8663" y="4199"/>
                </a:lnTo>
                <a:lnTo>
                  <a:pt x="8504" y="4379"/>
                </a:lnTo>
                <a:lnTo>
                  <a:pt x="8525" y="4424"/>
                </a:lnTo>
                <a:lnTo>
                  <a:pt x="8453" y="4517"/>
                </a:lnTo>
                <a:lnTo>
                  <a:pt x="8504" y="4573"/>
                </a:lnTo>
                <a:lnTo>
                  <a:pt x="8567" y="4877"/>
                </a:lnTo>
                <a:cubicBezTo>
                  <a:pt x="8355" y="4775"/>
                  <a:pt x="8396" y="5005"/>
                  <a:pt x="8351" y="4888"/>
                </a:cubicBezTo>
                <a:cubicBezTo>
                  <a:pt x="8344" y="4869"/>
                  <a:pt x="8318" y="4641"/>
                  <a:pt x="8337" y="4623"/>
                </a:cubicBezTo>
                <a:lnTo>
                  <a:pt x="8094" y="4612"/>
                </a:lnTo>
                <a:lnTo>
                  <a:pt x="8096" y="4475"/>
                </a:lnTo>
                <a:lnTo>
                  <a:pt x="8006" y="4493"/>
                </a:lnTo>
                <a:lnTo>
                  <a:pt x="8028" y="4361"/>
                </a:lnTo>
                <a:lnTo>
                  <a:pt x="7988" y="4361"/>
                </a:lnTo>
                <a:lnTo>
                  <a:pt x="7990" y="4255"/>
                </a:lnTo>
                <a:lnTo>
                  <a:pt x="7758" y="4247"/>
                </a:lnTo>
                <a:lnTo>
                  <a:pt x="7742" y="4398"/>
                </a:lnTo>
                <a:lnTo>
                  <a:pt x="7689" y="4456"/>
                </a:lnTo>
                <a:lnTo>
                  <a:pt x="7652" y="4440"/>
                </a:lnTo>
                <a:lnTo>
                  <a:pt x="7647" y="4559"/>
                </a:lnTo>
                <a:lnTo>
                  <a:pt x="7549" y="4533"/>
                </a:lnTo>
                <a:lnTo>
                  <a:pt x="7551" y="4668"/>
                </a:lnTo>
                <a:lnTo>
                  <a:pt x="7988" y="4681"/>
                </a:lnTo>
                <a:lnTo>
                  <a:pt x="7967" y="4790"/>
                </a:lnTo>
                <a:lnTo>
                  <a:pt x="8067" y="4832"/>
                </a:lnTo>
                <a:lnTo>
                  <a:pt x="8155" y="5091"/>
                </a:lnTo>
                <a:cubicBezTo>
                  <a:pt x="8181" y="5093"/>
                  <a:pt x="8209" y="5032"/>
                  <a:pt x="8263" y="5020"/>
                </a:cubicBezTo>
                <a:cubicBezTo>
                  <a:pt x="8280" y="5016"/>
                  <a:pt x="8274" y="5013"/>
                  <a:pt x="8296" y="5013"/>
                </a:cubicBezTo>
                <a:lnTo>
                  <a:pt x="8284" y="5262"/>
                </a:lnTo>
                <a:lnTo>
                  <a:pt x="8375" y="5220"/>
                </a:lnTo>
                <a:lnTo>
                  <a:pt x="8371" y="5342"/>
                </a:lnTo>
                <a:lnTo>
                  <a:pt x="8454" y="5380"/>
                </a:lnTo>
                <a:lnTo>
                  <a:pt x="8456" y="5303"/>
                </a:lnTo>
                <a:lnTo>
                  <a:pt x="8508" y="5253"/>
                </a:lnTo>
                <a:lnTo>
                  <a:pt x="8465" y="5211"/>
                </a:lnTo>
                <a:lnTo>
                  <a:pt x="8640" y="5221"/>
                </a:lnTo>
                <a:lnTo>
                  <a:pt x="8655" y="5177"/>
                </a:lnTo>
                <a:lnTo>
                  <a:pt x="9070" y="5175"/>
                </a:lnTo>
                <a:lnTo>
                  <a:pt x="9069" y="5102"/>
                </a:lnTo>
                <a:lnTo>
                  <a:pt x="9110" y="5070"/>
                </a:lnTo>
                <a:lnTo>
                  <a:pt x="9107" y="4922"/>
                </a:lnTo>
                <a:lnTo>
                  <a:pt x="9198" y="4920"/>
                </a:lnTo>
                <a:lnTo>
                  <a:pt x="9205" y="5023"/>
                </a:lnTo>
                <a:lnTo>
                  <a:pt x="9327" y="5027"/>
                </a:lnTo>
                <a:lnTo>
                  <a:pt x="9391" y="4991"/>
                </a:lnTo>
                <a:lnTo>
                  <a:pt x="9389" y="4892"/>
                </a:lnTo>
                <a:lnTo>
                  <a:pt x="9440" y="4839"/>
                </a:lnTo>
                <a:lnTo>
                  <a:pt x="9471" y="4622"/>
                </a:lnTo>
                <a:lnTo>
                  <a:pt x="9389" y="4558"/>
                </a:lnTo>
                <a:lnTo>
                  <a:pt x="9288" y="4577"/>
                </a:lnTo>
                <a:lnTo>
                  <a:pt x="9270" y="4243"/>
                </a:lnTo>
                <a:lnTo>
                  <a:pt x="9341" y="4254"/>
                </a:lnTo>
                <a:lnTo>
                  <a:pt x="9357" y="419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9" name="Freeform 298"/>
          <p:cNvSpPr>
            <a:spLocks/>
          </p:cNvSpPr>
          <p:nvPr/>
        </p:nvSpPr>
        <p:spPr bwMode="auto">
          <a:xfrm>
            <a:off x="4006461" y="3401620"/>
            <a:ext cx="1297781" cy="834629"/>
          </a:xfrm>
          <a:custGeom>
            <a:avLst/>
            <a:gdLst>
              <a:gd name="T0" fmla="*/ 18539 w 19077"/>
              <a:gd name="T1" fmla="*/ 12214 h 13181"/>
              <a:gd name="T2" fmla="*/ 17803 w 19077"/>
              <a:gd name="T3" fmla="*/ 11958 h 13181"/>
              <a:gd name="T4" fmla="*/ 17136 w 19077"/>
              <a:gd name="T5" fmla="*/ 12509 h 13181"/>
              <a:gd name="T6" fmla="*/ 16470 w 19077"/>
              <a:gd name="T7" fmla="*/ 11993 h 13181"/>
              <a:gd name="T8" fmla="*/ 16075 w 19077"/>
              <a:gd name="T9" fmla="*/ 12252 h 13181"/>
              <a:gd name="T10" fmla="*/ 15409 w 19077"/>
              <a:gd name="T11" fmla="*/ 12718 h 13181"/>
              <a:gd name="T12" fmla="*/ 15192 w 19077"/>
              <a:gd name="T13" fmla="*/ 12628 h 13181"/>
              <a:gd name="T14" fmla="*/ 14776 w 19077"/>
              <a:gd name="T15" fmla="*/ 12569 h 13181"/>
              <a:gd name="T16" fmla="*/ 14985 w 19077"/>
              <a:gd name="T17" fmla="*/ 12022 h 13181"/>
              <a:gd name="T18" fmla="*/ 13852 w 19077"/>
              <a:gd name="T19" fmla="*/ 12393 h 13181"/>
              <a:gd name="T20" fmla="*/ 12975 w 19077"/>
              <a:gd name="T21" fmla="*/ 12776 h 13181"/>
              <a:gd name="T22" fmla="*/ 12697 w 19077"/>
              <a:gd name="T23" fmla="*/ 12765 h 13181"/>
              <a:gd name="T24" fmla="*/ 12080 w 19077"/>
              <a:gd name="T25" fmla="*/ 12731 h 13181"/>
              <a:gd name="T26" fmla="*/ 11638 w 19077"/>
              <a:gd name="T27" fmla="*/ 12588 h 13181"/>
              <a:gd name="T28" fmla="*/ 11302 w 19077"/>
              <a:gd name="T29" fmla="*/ 12516 h 13181"/>
              <a:gd name="T30" fmla="*/ 10792 w 19077"/>
              <a:gd name="T31" fmla="*/ 12516 h 13181"/>
              <a:gd name="T32" fmla="*/ 10464 w 19077"/>
              <a:gd name="T33" fmla="*/ 12260 h 13181"/>
              <a:gd name="T34" fmla="*/ 10683 w 19077"/>
              <a:gd name="T35" fmla="*/ 10895 h 13181"/>
              <a:gd name="T36" fmla="*/ 10210 w 19077"/>
              <a:gd name="T37" fmla="*/ 10813 h 13181"/>
              <a:gd name="T38" fmla="*/ 9936 w 19077"/>
              <a:gd name="T39" fmla="*/ 11146 h 13181"/>
              <a:gd name="T40" fmla="*/ 9150 w 19077"/>
              <a:gd name="T41" fmla="*/ 10778 h 13181"/>
              <a:gd name="T42" fmla="*/ 8087 w 19077"/>
              <a:gd name="T43" fmla="*/ 10011 h 13181"/>
              <a:gd name="T44" fmla="*/ 7586 w 19077"/>
              <a:gd name="T45" fmla="*/ 8706 h 13181"/>
              <a:gd name="T46" fmla="*/ 7482 w 19077"/>
              <a:gd name="T47" fmla="*/ 8303 h 13181"/>
              <a:gd name="T48" fmla="*/ 7408 w 19077"/>
              <a:gd name="T49" fmla="*/ 7967 h 13181"/>
              <a:gd name="T50" fmla="*/ 7072 w 19077"/>
              <a:gd name="T51" fmla="*/ 8486 h 13181"/>
              <a:gd name="T52" fmla="*/ 6444 w 19077"/>
              <a:gd name="T53" fmla="*/ 7971 h 13181"/>
              <a:gd name="T54" fmla="*/ 6185 w 19077"/>
              <a:gd name="T55" fmla="*/ 7381 h 13181"/>
              <a:gd name="T56" fmla="*/ 5597 w 19077"/>
              <a:gd name="T57" fmla="*/ 7401 h 13181"/>
              <a:gd name="T58" fmla="*/ 5188 w 19077"/>
              <a:gd name="T59" fmla="*/ 6960 h 13181"/>
              <a:gd name="T60" fmla="*/ 4559 w 19077"/>
              <a:gd name="T61" fmla="*/ 6678 h 13181"/>
              <a:gd name="T62" fmla="*/ 3979 w 19077"/>
              <a:gd name="T63" fmla="*/ 6588 h 13181"/>
              <a:gd name="T64" fmla="*/ 3188 w 19077"/>
              <a:gd name="T65" fmla="*/ 5412 h 13181"/>
              <a:gd name="T66" fmla="*/ 3085 w 19077"/>
              <a:gd name="T67" fmla="*/ 5084 h 13181"/>
              <a:gd name="T68" fmla="*/ 1889 w 19077"/>
              <a:gd name="T69" fmla="*/ 4903 h 13181"/>
              <a:gd name="T70" fmla="*/ 1654 w 19077"/>
              <a:gd name="T71" fmla="*/ 5463 h 13181"/>
              <a:gd name="T72" fmla="*/ 1312 w 19077"/>
              <a:gd name="T73" fmla="*/ 5281 h 13181"/>
              <a:gd name="T74" fmla="*/ 1107 w 19077"/>
              <a:gd name="T75" fmla="*/ 4969 h 13181"/>
              <a:gd name="T76" fmla="*/ 759 w 19077"/>
              <a:gd name="T77" fmla="*/ 4384 h 13181"/>
              <a:gd name="T78" fmla="*/ 151 w 19077"/>
              <a:gd name="T79" fmla="*/ 3974 h 13181"/>
              <a:gd name="T80" fmla="*/ 602 w 19077"/>
              <a:gd name="T81" fmla="*/ 3880 h 13181"/>
              <a:gd name="T82" fmla="*/ 460 w 19077"/>
              <a:gd name="T83" fmla="*/ 3681 h 13181"/>
              <a:gd name="T84" fmla="*/ 934 w 19077"/>
              <a:gd name="T85" fmla="*/ 3219 h 13181"/>
              <a:gd name="T86" fmla="*/ 1054 w 19077"/>
              <a:gd name="T87" fmla="*/ 2962 h 13181"/>
              <a:gd name="T88" fmla="*/ 815 w 19077"/>
              <a:gd name="T89" fmla="*/ 2380 h 13181"/>
              <a:gd name="T90" fmla="*/ 646 w 19077"/>
              <a:gd name="T91" fmla="*/ 1334 h 13181"/>
              <a:gd name="T92" fmla="*/ 557 w 19077"/>
              <a:gd name="T93" fmla="*/ 1048 h 13181"/>
              <a:gd name="T94" fmla="*/ 484 w 19077"/>
              <a:gd name="T95" fmla="*/ 608 h 13181"/>
              <a:gd name="T96" fmla="*/ 1675 w 19077"/>
              <a:gd name="T97" fmla="*/ 268 h 13181"/>
              <a:gd name="T98" fmla="*/ 2894 w 19077"/>
              <a:gd name="T99" fmla="*/ 324 h 13181"/>
              <a:gd name="T100" fmla="*/ 3064 w 19077"/>
              <a:gd name="T101" fmla="*/ 49 h 13181"/>
              <a:gd name="T102" fmla="*/ 3851 w 19077"/>
              <a:gd name="T103" fmla="*/ 421 h 13181"/>
              <a:gd name="T104" fmla="*/ 4958 w 19077"/>
              <a:gd name="T105" fmla="*/ 766 h 1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77" h="13181">
                <a:moveTo>
                  <a:pt x="19077" y="12526"/>
                </a:moveTo>
                <a:lnTo>
                  <a:pt x="18928" y="12280"/>
                </a:lnTo>
                <a:cubicBezTo>
                  <a:pt x="18904" y="12270"/>
                  <a:pt x="18865" y="12316"/>
                  <a:pt x="18818" y="12277"/>
                </a:cubicBezTo>
                <a:cubicBezTo>
                  <a:pt x="18774" y="12240"/>
                  <a:pt x="18798" y="12259"/>
                  <a:pt x="18737" y="12278"/>
                </a:cubicBezTo>
                <a:cubicBezTo>
                  <a:pt x="18703" y="12289"/>
                  <a:pt x="18591" y="12242"/>
                  <a:pt x="18560" y="12223"/>
                </a:cubicBezTo>
                <a:cubicBezTo>
                  <a:pt x="18559" y="12223"/>
                  <a:pt x="18539" y="12214"/>
                  <a:pt x="18539" y="12214"/>
                </a:cubicBezTo>
                <a:cubicBezTo>
                  <a:pt x="18499" y="12199"/>
                  <a:pt x="18393" y="12217"/>
                  <a:pt x="18393" y="12266"/>
                </a:cubicBezTo>
                <a:cubicBezTo>
                  <a:pt x="18393" y="12389"/>
                  <a:pt x="18272" y="12271"/>
                  <a:pt x="18195" y="12344"/>
                </a:cubicBezTo>
                <a:cubicBezTo>
                  <a:pt x="18186" y="12353"/>
                  <a:pt x="18090" y="12245"/>
                  <a:pt x="18079" y="12206"/>
                </a:cubicBezTo>
                <a:cubicBezTo>
                  <a:pt x="18058" y="12201"/>
                  <a:pt x="18113" y="12197"/>
                  <a:pt x="18038" y="12189"/>
                </a:cubicBezTo>
                <a:cubicBezTo>
                  <a:pt x="17923" y="12175"/>
                  <a:pt x="17880" y="12085"/>
                  <a:pt x="17830" y="12001"/>
                </a:cubicBezTo>
                <a:cubicBezTo>
                  <a:pt x="17820" y="11984"/>
                  <a:pt x="17816" y="11976"/>
                  <a:pt x="17803" y="11958"/>
                </a:cubicBezTo>
                <a:lnTo>
                  <a:pt x="17695" y="12210"/>
                </a:lnTo>
                <a:lnTo>
                  <a:pt x="17372" y="12522"/>
                </a:lnTo>
                <a:lnTo>
                  <a:pt x="17330" y="12474"/>
                </a:lnTo>
                <a:lnTo>
                  <a:pt x="17242" y="12482"/>
                </a:lnTo>
                <a:lnTo>
                  <a:pt x="17176" y="12376"/>
                </a:lnTo>
                <a:lnTo>
                  <a:pt x="17136" y="12509"/>
                </a:lnTo>
                <a:lnTo>
                  <a:pt x="17012" y="12501"/>
                </a:lnTo>
                <a:lnTo>
                  <a:pt x="16935" y="12432"/>
                </a:lnTo>
                <a:lnTo>
                  <a:pt x="16785" y="12440"/>
                </a:lnTo>
                <a:lnTo>
                  <a:pt x="16636" y="12363"/>
                </a:lnTo>
                <a:lnTo>
                  <a:pt x="16581" y="12138"/>
                </a:lnTo>
                <a:lnTo>
                  <a:pt x="16470" y="11993"/>
                </a:lnTo>
                <a:lnTo>
                  <a:pt x="16470" y="11919"/>
                </a:lnTo>
                <a:lnTo>
                  <a:pt x="16303" y="11829"/>
                </a:lnTo>
                <a:lnTo>
                  <a:pt x="16316" y="12016"/>
                </a:lnTo>
                <a:lnTo>
                  <a:pt x="16221" y="11966"/>
                </a:lnTo>
                <a:lnTo>
                  <a:pt x="16089" y="12019"/>
                </a:lnTo>
                <a:lnTo>
                  <a:pt x="16075" y="12252"/>
                </a:lnTo>
                <a:lnTo>
                  <a:pt x="15943" y="12300"/>
                </a:lnTo>
                <a:lnTo>
                  <a:pt x="15851" y="12405"/>
                </a:lnTo>
                <a:lnTo>
                  <a:pt x="15655" y="12413"/>
                </a:lnTo>
                <a:lnTo>
                  <a:pt x="15557" y="12501"/>
                </a:lnTo>
                <a:lnTo>
                  <a:pt x="15530" y="12601"/>
                </a:lnTo>
                <a:lnTo>
                  <a:pt x="15409" y="12718"/>
                </a:lnTo>
                <a:lnTo>
                  <a:pt x="15319" y="12892"/>
                </a:lnTo>
                <a:lnTo>
                  <a:pt x="15231" y="12871"/>
                </a:lnTo>
                <a:lnTo>
                  <a:pt x="15311" y="12712"/>
                </a:lnTo>
                <a:lnTo>
                  <a:pt x="15298" y="12559"/>
                </a:lnTo>
                <a:lnTo>
                  <a:pt x="15213" y="12509"/>
                </a:lnTo>
                <a:lnTo>
                  <a:pt x="15192" y="12628"/>
                </a:lnTo>
                <a:lnTo>
                  <a:pt x="15104" y="12665"/>
                </a:lnTo>
                <a:lnTo>
                  <a:pt x="15075" y="12546"/>
                </a:lnTo>
                <a:lnTo>
                  <a:pt x="15033" y="12628"/>
                </a:lnTo>
                <a:lnTo>
                  <a:pt x="14951" y="12620"/>
                </a:lnTo>
                <a:lnTo>
                  <a:pt x="14832" y="12678"/>
                </a:lnTo>
                <a:lnTo>
                  <a:pt x="14776" y="12569"/>
                </a:lnTo>
                <a:lnTo>
                  <a:pt x="14832" y="12569"/>
                </a:lnTo>
                <a:cubicBezTo>
                  <a:pt x="14906" y="12487"/>
                  <a:pt x="14822" y="12481"/>
                  <a:pt x="14813" y="12445"/>
                </a:cubicBezTo>
                <a:lnTo>
                  <a:pt x="14959" y="12294"/>
                </a:lnTo>
                <a:lnTo>
                  <a:pt x="14895" y="12218"/>
                </a:lnTo>
                <a:lnTo>
                  <a:pt x="14848" y="12173"/>
                </a:lnTo>
                <a:lnTo>
                  <a:pt x="14985" y="12022"/>
                </a:lnTo>
                <a:lnTo>
                  <a:pt x="14964" y="11789"/>
                </a:lnTo>
                <a:lnTo>
                  <a:pt x="14345" y="11799"/>
                </a:lnTo>
                <a:lnTo>
                  <a:pt x="14202" y="12027"/>
                </a:lnTo>
                <a:lnTo>
                  <a:pt x="14051" y="12162"/>
                </a:lnTo>
                <a:lnTo>
                  <a:pt x="14051" y="12249"/>
                </a:lnTo>
                <a:cubicBezTo>
                  <a:pt x="14001" y="12334"/>
                  <a:pt x="13865" y="12366"/>
                  <a:pt x="13852" y="12393"/>
                </a:cubicBezTo>
                <a:cubicBezTo>
                  <a:pt x="13817" y="12464"/>
                  <a:pt x="13736" y="12541"/>
                  <a:pt x="13658" y="12553"/>
                </a:cubicBezTo>
                <a:cubicBezTo>
                  <a:pt x="13593" y="12563"/>
                  <a:pt x="13515" y="12602"/>
                  <a:pt x="13422" y="12606"/>
                </a:cubicBezTo>
                <a:cubicBezTo>
                  <a:pt x="13421" y="12606"/>
                  <a:pt x="13293" y="12635"/>
                  <a:pt x="13292" y="12636"/>
                </a:cubicBezTo>
                <a:lnTo>
                  <a:pt x="13263" y="12800"/>
                </a:lnTo>
                <a:lnTo>
                  <a:pt x="13165" y="12694"/>
                </a:lnTo>
                <a:lnTo>
                  <a:pt x="12975" y="12776"/>
                </a:lnTo>
                <a:lnTo>
                  <a:pt x="13070" y="12937"/>
                </a:lnTo>
                <a:lnTo>
                  <a:pt x="13054" y="13120"/>
                </a:lnTo>
                <a:cubicBezTo>
                  <a:pt x="13014" y="13173"/>
                  <a:pt x="12921" y="13181"/>
                  <a:pt x="12881" y="13098"/>
                </a:cubicBezTo>
                <a:cubicBezTo>
                  <a:pt x="12879" y="13093"/>
                  <a:pt x="12877" y="13089"/>
                  <a:pt x="12874" y="13085"/>
                </a:cubicBezTo>
                <a:lnTo>
                  <a:pt x="12697" y="13017"/>
                </a:lnTo>
                <a:lnTo>
                  <a:pt x="12697" y="12765"/>
                </a:lnTo>
                <a:lnTo>
                  <a:pt x="12416" y="12763"/>
                </a:lnTo>
                <a:lnTo>
                  <a:pt x="12355" y="12707"/>
                </a:lnTo>
                <a:lnTo>
                  <a:pt x="12199" y="12707"/>
                </a:lnTo>
                <a:lnTo>
                  <a:pt x="12101" y="12823"/>
                </a:lnTo>
                <a:lnTo>
                  <a:pt x="12027" y="12747"/>
                </a:lnTo>
                <a:lnTo>
                  <a:pt x="12080" y="12731"/>
                </a:lnTo>
                <a:lnTo>
                  <a:pt x="12072" y="12641"/>
                </a:lnTo>
                <a:lnTo>
                  <a:pt x="12009" y="12580"/>
                </a:lnTo>
                <a:lnTo>
                  <a:pt x="11895" y="12641"/>
                </a:lnTo>
                <a:cubicBezTo>
                  <a:pt x="11895" y="12741"/>
                  <a:pt x="11896" y="12744"/>
                  <a:pt x="11781" y="12744"/>
                </a:cubicBezTo>
                <a:cubicBezTo>
                  <a:pt x="11781" y="12621"/>
                  <a:pt x="11743" y="12625"/>
                  <a:pt x="11644" y="12589"/>
                </a:cubicBezTo>
                <a:lnTo>
                  <a:pt x="11638" y="12588"/>
                </a:lnTo>
                <a:lnTo>
                  <a:pt x="11551" y="12794"/>
                </a:lnTo>
                <a:lnTo>
                  <a:pt x="11390" y="12805"/>
                </a:lnTo>
                <a:lnTo>
                  <a:pt x="11292" y="12720"/>
                </a:lnTo>
                <a:lnTo>
                  <a:pt x="11199" y="12747"/>
                </a:lnTo>
                <a:lnTo>
                  <a:pt x="11189" y="12683"/>
                </a:lnTo>
                <a:lnTo>
                  <a:pt x="11302" y="12516"/>
                </a:lnTo>
                <a:lnTo>
                  <a:pt x="11197" y="12297"/>
                </a:lnTo>
                <a:lnTo>
                  <a:pt x="11120" y="12302"/>
                </a:lnTo>
                <a:lnTo>
                  <a:pt x="11101" y="12215"/>
                </a:lnTo>
                <a:lnTo>
                  <a:pt x="10953" y="12371"/>
                </a:lnTo>
                <a:lnTo>
                  <a:pt x="10789" y="12421"/>
                </a:lnTo>
                <a:lnTo>
                  <a:pt x="10792" y="12516"/>
                </a:lnTo>
                <a:lnTo>
                  <a:pt x="10710" y="12572"/>
                </a:lnTo>
                <a:lnTo>
                  <a:pt x="10636" y="12514"/>
                </a:lnTo>
                <a:lnTo>
                  <a:pt x="10569" y="12524"/>
                </a:lnTo>
                <a:lnTo>
                  <a:pt x="10490" y="12482"/>
                </a:lnTo>
                <a:lnTo>
                  <a:pt x="10440" y="12289"/>
                </a:lnTo>
                <a:lnTo>
                  <a:pt x="10464" y="12260"/>
                </a:lnTo>
                <a:lnTo>
                  <a:pt x="10249" y="11429"/>
                </a:lnTo>
                <a:lnTo>
                  <a:pt x="10530" y="11244"/>
                </a:lnTo>
                <a:lnTo>
                  <a:pt x="10554" y="11143"/>
                </a:lnTo>
                <a:lnTo>
                  <a:pt x="10625" y="11085"/>
                </a:lnTo>
                <a:lnTo>
                  <a:pt x="10670" y="11119"/>
                </a:lnTo>
                <a:lnTo>
                  <a:pt x="10683" y="10895"/>
                </a:lnTo>
                <a:lnTo>
                  <a:pt x="10589" y="10883"/>
                </a:lnTo>
                <a:lnTo>
                  <a:pt x="10529" y="10946"/>
                </a:lnTo>
                <a:lnTo>
                  <a:pt x="10414" y="10889"/>
                </a:lnTo>
                <a:lnTo>
                  <a:pt x="10364" y="10777"/>
                </a:lnTo>
                <a:lnTo>
                  <a:pt x="10265" y="10754"/>
                </a:lnTo>
                <a:lnTo>
                  <a:pt x="10210" y="10813"/>
                </a:lnTo>
                <a:lnTo>
                  <a:pt x="10150" y="10955"/>
                </a:lnTo>
                <a:lnTo>
                  <a:pt x="10153" y="11012"/>
                </a:lnTo>
                <a:lnTo>
                  <a:pt x="10045" y="11075"/>
                </a:lnTo>
                <a:lnTo>
                  <a:pt x="10056" y="11218"/>
                </a:lnTo>
                <a:lnTo>
                  <a:pt x="9992" y="11231"/>
                </a:lnTo>
                <a:lnTo>
                  <a:pt x="9936" y="11146"/>
                </a:lnTo>
                <a:lnTo>
                  <a:pt x="9520" y="11116"/>
                </a:lnTo>
                <a:lnTo>
                  <a:pt x="9517" y="10975"/>
                </a:lnTo>
                <a:lnTo>
                  <a:pt x="9590" y="10839"/>
                </a:lnTo>
                <a:lnTo>
                  <a:pt x="9368" y="10731"/>
                </a:lnTo>
                <a:lnTo>
                  <a:pt x="9223" y="10857"/>
                </a:lnTo>
                <a:lnTo>
                  <a:pt x="9150" y="10778"/>
                </a:lnTo>
                <a:lnTo>
                  <a:pt x="9073" y="10647"/>
                </a:lnTo>
                <a:lnTo>
                  <a:pt x="9088" y="10432"/>
                </a:lnTo>
                <a:lnTo>
                  <a:pt x="8948" y="10424"/>
                </a:lnTo>
                <a:lnTo>
                  <a:pt x="8694" y="10152"/>
                </a:lnTo>
                <a:lnTo>
                  <a:pt x="8661" y="10040"/>
                </a:lnTo>
                <a:lnTo>
                  <a:pt x="8087" y="10011"/>
                </a:lnTo>
                <a:lnTo>
                  <a:pt x="8164" y="9910"/>
                </a:lnTo>
                <a:lnTo>
                  <a:pt x="8172" y="9761"/>
                </a:lnTo>
                <a:lnTo>
                  <a:pt x="7961" y="9849"/>
                </a:lnTo>
                <a:lnTo>
                  <a:pt x="7787" y="9074"/>
                </a:lnTo>
                <a:lnTo>
                  <a:pt x="7670" y="9054"/>
                </a:lnTo>
                <a:lnTo>
                  <a:pt x="7586" y="8706"/>
                </a:lnTo>
                <a:lnTo>
                  <a:pt x="7486" y="8676"/>
                </a:lnTo>
                <a:lnTo>
                  <a:pt x="7543" y="8606"/>
                </a:lnTo>
                <a:lnTo>
                  <a:pt x="7736" y="8515"/>
                </a:lnTo>
                <a:lnTo>
                  <a:pt x="7546" y="8360"/>
                </a:lnTo>
                <a:lnTo>
                  <a:pt x="7493" y="8385"/>
                </a:lnTo>
                <a:lnTo>
                  <a:pt x="7482" y="8303"/>
                </a:lnTo>
                <a:lnTo>
                  <a:pt x="7415" y="8237"/>
                </a:lnTo>
                <a:lnTo>
                  <a:pt x="7612" y="8102"/>
                </a:lnTo>
                <a:cubicBezTo>
                  <a:pt x="7606" y="8093"/>
                  <a:pt x="7606" y="8063"/>
                  <a:pt x="7594" y="8046"/>
                </a:cubicBezTo>
                <a:cubicBezTo>
                  <a:pt x="7571" y="8014"/>
                  <a:pt x="7584" y="7975"/>
                  <a:pt x="7517" y="7934"/>
                </a:cubicBezTo>
                <a:cubicBezTo>
                  <a:pt x="7505" y="7927"/>
                  <a:pt x="7489" y="7923"/>
                  <a:pt x="7474" y="7923"/>
                </a:cubicBezTo>
                <a:lnTo>
                  <a:pt x="7408" y="7967"/>
                </a:lnTo>
                <a:lnTo>
                  <a:pt x="7457" y="8052"/>
                </a:lnTo>
                <a:lnTo>
                  <a:pt x="7328" y="8120"/>
                </a:lnTo>
                <a:lnTo>
                  <a:pt x="7215" y="8269"/>
                </a:lnTo>
                <a:lnTo>
                  <a:pt x="7199" y="8534"/>
                </a:lnTo>
                <a:lnTo>
                  <a:pt x="7111" y="8523"/>
                </a:lnTo>
                <a:lnTo>
                  <a:pt x="7072" y="8486"/>
                </a:lnTo>
                <a:lnTo>
                  <a:pt x="6948" y="8496"/>
                </a:lnTo>
                <a:lnTo>
                  <a:pt x="6781" y="8348"/>
                </a:lnTo>
                <a:lnTo>
                  <a:pt x="6751" y="8400"/>
                </a:lnTo>
                <a:lnTo>
                  <a:pt x="6539" y="8241"/>
                </a:lnTo>
                <a:lnTo>
                  <a:pt x="6448" y="8282"/>
                </a:lnTo>
                <a:lnTo>
                  <a:pt x="6444" y="7971"/>
                </a:lnTo>
                <a:lnTo>
                  <a:pt x="6535" y="7870"/>
                </a:lnTo>
                <a:lnTo>
                  <a:pt x="6505" y="7683"/>
                </a:lnTo>
                <a:lnTo>
                  <a:pt x="6447" y="7706"/>
                </a:lnTo>
                <a:lnTo>
                  <a:pt x="6437" y="7447"/>
                </a:lnTo>
                <a:lnTo>
                  <a:pt x="6341" y="7460"/>
                </a:lnTo>
                <a:lnTo>
                  <a:pt x="6185" y="7381"/>
                </a:lnTo>
                <a:lnTo>
                  <a:pt x="6054" y="7505"/>
                </a:lnTo>
                <a:lnTo>
                  <a:pt x="5842" y="7611"/>
                </a:lnTo>
                <a:lnTo>
                  <a:pt x="5719" y="7513"/>
                </a:lnTo>
                <a:lnTo>
                  <a:pt x="5748" y="7202"/>
                </a:lnTo>
                <a:lnTo>
                  <a:pt x="5597" y="7262"/>
                </a:lnTo>
                <a:lnTo>
                  <a:pt x="5597" y="7401"/>
                </a:lnTo>
                <a:lnTo>
                  <a:pt x="5520" y="7407"/>
                </a:lnTo>
                <a:lnTo>
                  <a:pt x="5486" y="7368"/>
                </a:lnTo>
                <a:lnTo>
                  <a:pt x="5487" y="7120"/>
                </a:lnTo>
                <a:lnTo>
                  <a:pt x="5408" y="7059"/>
                </a:lnTo>
                <a:lnTo>
                  <a:pt x="5261" y="7046"/>
                </a:lnTo>
                <a:lnTo>
                  <a:pt x="5188" y="6960"/>
                </a:lnTo>
                <a:lnTo>
                  <a:pt x="4757" y="6952"/>
                </a:lnTo>
                <a:lnTo>
                  <a:pt x="4743" y="6603"/>
                </a:lnTo>
                <a:lnTo>
                  <a:pt x="4682" y="6545"/>
                </a:lnTo>
                <a:lnTo>
                  <a:pt x="4612" y="6538"/>
                </a:lnTo>
                <a:lnTo>
                  <a:pt x="4612" y="6641"/>
                </a:lnTo>
                <a:lnTo>
                  <a:pt x="4559" y="6678"/>
                </a:lnTo>
                <a:lnTo>
                  <a:pt x="4575" y="6718"/>
                </a:lnTo>
                <a:lnTo>
                  <a:pt x="4552" y="6749"/>
                </a:lnTo>
                <a:lnTo>
                  <a:pt x="4418" y="6549"/>
                </a:lnTo>
                <a:lnTo>
                  <a:pt x="4409" y="6487"/>
                </a:lnTo>
                <a:lnTo>
                  <a:pt x="4150" y="6492"/>
                </a:lnTo>
                <a:lnTo>
                  <a:pt x="3979" y="6588"/>
                </a:lnTo>
                <a:lnTo>
                  <a:pt x="3953" y="6551"/>
                </a:lnTo>
                <a:lnTo>
                  <a:pt x="3821" y="6623"/>
                </a:lnTo>
                <a:lnTo>
                  <a:pt x="3635" y="6370"/>
                </a:lnTo>
                <a:lnTo>
                  <a:pt x="3604" y="6006"/>
                </a:lnTo>
                <a:lnTo>
                  <a:pt x="3274" y="5440"/>
                </a:lnTo>
                <a:lnTo>
                  <a:pt x="3188" y="5412"/>
                </a:lnTo>
                <a:lnTo>
                  <a:pt x="3147" y="5365"/>
                </a:lnTo>
                <a:lnTo>
                  <a:pt x="3248" y="5262"/>
                </a:lnTo>
                <a:lnTo>
                  <a:pt x="3156" y="5226"/>
                </a:lnTo>
                <a:lnTo>
                  <a:pt x="3201" y="5105"/>
                </a:lnTo>
                <a:lnTo>
                  <a:pt x="3166" y="5026"/>
                </a:lnTo>
                <a:lnTo>
                  <a:pt x="3085" y="5084"/>
                </a:lnTo>
                <a:lnTo>
                  <a:pt x="2529" y="4854"/>
                </a:lnTo>
                <a:lnTo>
                  <a:pt x="2547" y="4648"/>
                </a:lnTo>
                <a:lnTo>
                  <a:pt x="2372" y="4604"/>
                </a:lnTo>
                <a:lnTo>
                  <a:pt x="2327" y="4809"/>
                </a:lnTo>
                <a:lnTo>
                  <a:pt x="2113" y="4894"/>
                </a:lnTo>
                <a:lnTo>
                  <a:pt x="1889" y="4903"/>
                </a:lnTo>
                <a:lnTo>
                  <a:pt x="1925" y="5009"/>
                </a:lnTo>
                <a:lnTo>
                  <a:pt x="1917" y="5251"/>
                </a:lnTo>
                <a:lnTo>
                  <a:pt x="1767" y="5266"/>
                </a:lnTo>
                <a:lnTo>
                  <a:pt x="1771" y="5467"/>
                </a:lnTo>
                <a:lnTo>
                  <a:pt x="1689" y="5427"/>
                </a:lnTo>
                <a:lnTo>
                  <a:pt x="1654" y="5463"/>
                </a:lnTo>
                <a:lnTo>
                  <a:pt x="1508" y="5445"/>
                </a:lnTo>
                <a:lnTo>
                  <a:pt x="1568" y="5326"/>
                </a:lnTo>
                <a:lnTo>
                  <a:pt x="1497" y="5332"/>
                </a:lnTo>
                <a:lnTo>
                  <a:pt x="1451" y="5232"/>
                </a:lnTo>
                <a:lnTo>
                  <a:pt x="1410" y="5284"/>
                </a:lnTo>
                <a:lnTo>
                  <a:pt x="1312" y="5281"/>
                </a:lnTo>
                <a:lnTo>
                  <a:pt x="1217" y="5242"/>
                </a:lnTo>
                <a:lnTo>
                  <a:pt x="1134" y="5341"/>
                </a:lnTo>
                <a:lnTo>
                  <a:pt x="1070" y="5275"/>
                </a:lnTo>
                <a:lnTo>
                  <a:pt x="999" y="5246"/>
                </a:lnTo>
                <a:lnTo>
                  <a:pt x="991" y="5043"/>
                </a:lnTo>
                <a:lnTo>
                  <a:pt x="1107" y="4969"/>
                </a:lnTo>
                <a:lnTo>
                  <a:pt x="1106" y="4845"/>
                </a:lnTo>
                <a:lnTo>
                  <a:pt x="958" y="4854"/>
                </a:lnTo>
                <a:lnTo>
                  <a:pt x="1008" y="4670"/>
                </a:lnTo>
                <a:lnTo>
                  <a:pt x="991" y="4563"/>
                </a:lnTo>
                <a:lnTo>
                  <a:pt x="825" y="4496"/>
                </a:lnTo>
                <a:lnTo>
                  <a:pt x="759" y="4384"/>
                </a:lnTo>
                <a:lnTo>
                  <a:pt x="442" y="4354"/>
                </a:lnTo>
                <a:lnTo>
                  <a:pt x="290" y="4146"/>
                </a:lnTo>
                <a:lnTo>
                  <a:pt x="21" y="4205"/>
                </a:lnTo>
                <a:lnTo>
                  <a:pt x="0" y="4066"/>
                </a:lnTo>
                <a:lnTo>
                  <a:pt x="42" y="3899"/>
                </a:lnTo>
                <a:lnTo>
                  <a:pt x="151" y="3974"/>
                </a:lnTo>
                <a:lnTo>
                  <a:pt x="229" y="3903"/>
                </a:lnTo>
                <a:lnTo>
                  <a:pt x="280" y="3958"/>
                </a:lnTo>
                <a:lnTo>
                  <a:pt x="282" y="4009"/>
                </a:lnTo>
                <a:lnTo>
                  <a:pt x="462" y="4010"/>
                </a:lnTo>
                <a:lnTo>
                  <a:pt x="466" y="3948"/>
                </a:lnTo>
                <a:lnTo>
                  <a:pt x="602" y="3880"/>
                </a:lnTo>
                <a:lnTo>
                  <a:pt x="626" y="3895"/>
                </a:lnTo>
                <a:lnTo>
                  <a:pt x="780" y="3743"/>
                </a:lnTo>
                <a:lnTo>
                  <a:pt x="729" y="3706"/>
                </a:lnTo>
                <a:lnTo>
                  <a:pt x="708" y="3659"/>
                </a:lnTo>
                <a:lnTo>
                  <a:pt x="590" y="3716"/>
                </a:lnTo>
                <a:lnTo>
                  <a:pt x="460" y="3681"/>
                </a:lnTo>
                <a:lnTo>
                  <a:pt x="472" y="3603"/>
                </a:lnTo>
                <a:lnTo>
                  <a:pt x="906" y="3600"/>
                </a:lnTo>
                <a:lnTo>
                  <a:pt x="982" y="3560"/>
                </a:lnTo>
                <a:lnTo>
                  <a:pt x="987" y="3392"/>
                </a:lnTo>
                <a:lnTo>
                  <a:pt x="926" y="3296"/>
                </a:lnTo>
                <a:lnTo>
                  <a:pt x="934" y="3219"/>
                </a:lnTo>
                <a:lnTo>
                  <a:pt x="1097" y="3230"/>
                </a:lnTo>
                <a:lnTo>
                  <a:pt x="1184" y="3292"/>
                </a:lnTo>
                <a:lnTo>
                  <a:pt x="1261" y="3006"/>
                </a:lnTo>
                <a:lnTo>
                  <a:pt x="1172" y="3006"/>
                </a:lnTo>
                <a:lnTo>
                  <a:pt x="1120" y="2901"/>
                </a:lnTo>
                <a:lnTo>
                  <a:pt x="1054" y="2962"/>
                </a:lnTo>
                <a:lnTo>
                  <a:pt x="983" y="2905"/>
                </a:lnTo>
                <a:lnTo>
                  <a:pt x="913" y="2954"/>
                </a:lnTo>
                <a:lnTo>
                  <a:pt x="784" y="2961"/>
                </a:lnTo>
                <a:lnTo>
                  <a:pt x="779" y="2716"/>
                </a:lnTo>
                <a:lnTo>
                  <a:pt x="712" y="2657"/>
                </a:lnTo>
                <a:lnTo>
                  <a:pt x="815" y="2380"/>
                </a:lnTo>
                <a:lnTo>
                  <a:pt x="770" y="2057"/>
                </a:lnTo>
                <a:lnTo>
                  <a:pt x="841" y="2060"/>
                </a:lnTo>
                <a:lnTo>
                  <a:pt x="852" y="1675"/>
                </a:lnTo>
                <a:lnTo>
                  <a:pt x="780" y="1716"/>
                </a:lnTo>
                <a:lnTo>
                  <a:pt x="642" y="1610"/>
                </a:lnTo>
                <a:lnTo>
                  <a:pt x="646" y="1334"/>
                </a:lnTo>
                <a:lnTo>
                  <a:pt x="757" y="1236"/>
                </a:lnTo>
                <a:lnTo>
                  <a:pt x="694" y="1179"/>
                </a:lnTo>
                <a:lnTo>
                  <a:pt x="692" y="1110"/>
                </a:lnTo>
                <a:lnTo>
                  <a:pt x="664" y="1078"/>
                </a:lnTo>
                <a:lnTo>
                  <a:pt x="587" y="1094"/>
                </a:lnTo>
                <a:lnTo>
                  <a:pt x="557" y="1048"/>
                </a:lnTo>
                <a:cubicBezTo>
                  <a:pt x="557" y="1048"/>
                  <a:pt x="518" y="1039"/>
                  <a:pt x="513" y="1035"/>
                </a:cubicBezTo>
                <a:cubicBezTo>
                  <a:pt x="483" y="1008"/>
                  <a:pt x="446" y="996"/>
                  <a:pt x="430" y="941"/>
                </a:cubicBezTo>
                <a:cubicBezTo>
                  <a:pt x="430" y="941"/>
                  <a:pt x="401" y="887"/>
                  <a:pt x="394" y="867"/>
                </a:cubicBezTo>
                <a:lnTo>
                  <a:pt x="388" y="738"/>
                </a:lnTo>
                <a:lnTo>
                  <a:pt x="372" y="688"/>
                </a:lnTo>
                <a:lnTo>
                  <a:pt x="484" y="608"/>
                </a:lnTo>
                <a:lnTo>
                  <a:pt x="306" y="442"/>
                </a:lnTo>
                <a:lnTo>
                  <a:pt x="831" y="367"/>
                </a:lnTo>
                <a:lnTo>
                  <a:pt x="962" y="584"/>
                </a:lnTo>
                <a:lnTo>
                  <a:pt x="1169" y="446"/>
                </a:lnTo>
                <a:lnTo>
                  <a:pt x="1286" y="531"/>
                </a:lnTo>
                <a:lnTo>
                  <a:pt x="1675" y="268"/>
                </a:lnTo>
                <a:lnTo>
                  <a:pt x="1820" y="357"/>
                </a:lnTo>
                <a:lnTo>
                  <a:pt x="2217" y="371"/>
                </a:lnTo>
                <a:lnTo>
                  <a:pt x="2347" y="223"/>
                </a:lnTo>
                <a:lnTo>
                  <a:pt x="2695" y="286"/>
                </a:lnTo>
                <a:lnTo>
                  <a:pt x="2766" y="356"/>
                </a:lnTo>
                <a:lnTo>
                  <a:pt x="2894" y="324"/>
                </a:lnTo>
                <a:lnTo>
                  <a:pt x="2932" y="327"/>
                </a:lnTo>
                <a:lnTo>
                  <a:pt x="2986" y="262"/>
                </a:lnTo>
                <a:lnTo>
                  <a:pt x="3167" y="264"/>
                </a:lnTo>
                <a:cubicBezTo>
                  <a:pt x="3135" y="265"/>
                  <a:pt x="3073" y="165"/>
                  <a:pt x="3071" y="130"/>
                </a:cubicBezTo>
                <a:cubicBezTo>
                  <a:pt x="3069" y="114"/>
                  <a:pt x="3064" y="104"/>
                  <a:pt x="3064" y="76"/>
                </a:cubicBezTo>
                <a:cubicBezTo>
                  <a:pt x="3064" y="67"/>
                  <a:pt x="3064" y="58"/>
                  <a:pt x="3064" y="49"/>
                </a:cubicBezTo>
                <a:lnTo>
                  <a:pt x="3193" y="21"/>
                </a:lnTo>
                <a:lnTo>
                  <a:pt x="3348" y="100"/>
                </a:lnTo>
                <a:lnTo>
                  <a:pt x="3467" y="0"/>
                </a:lnTo>
                <a:lnTo>
                  <a:pt x="3573" y="29"/>
                </a:lnTo>
                <a:lnTo>
                  <a:pt x="3772" y="244"/>
                </a:lnTo>
                <a:lnTo>
                  <a:pt x="3851" y="421"/>
                </a:lnTo>
                <a:lnTo>
                  <a:pt x="4159" y="912"/>
                </a:lnTo>
                <a:lnTo>
                  <a:pt x="4299" y="1011"/>
                </a:lnTo>
                <a:lnTo>
                  <a:pt x="4454" y="1056"/>
                </a:lnTo>
                <a:lnTo>
                  <a:pt x="4658" y="928"/>
                </a:lnTo>
                <a:lnTo>
                  <a:pt x="4752" y="762"/>
                </a:lnTo>
                <a:lnTo>
                  <a:pt x="4958" y="766"/>
                </a:lnTo>
                <a:lnTo>
                  <a:pt x="5166" y="424"/>
                </a:lnTo>
                <a:lnTo>
                  <a:pt x="5288" y="556"/>
                </a:lnTo>
                <a:lnTo>
                  <a:pt x="5319" y="528"/>
                </a:lnTo>
                <a:lnTo>
                  <a:pt x="5370" y="72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0" name="Freeform 299"/>
          <p:cNvSpPr>
            <a:spLocks/>
          </p:cNvSpPr>
          <p:nvPr/>
        </p:nvSpPr>
        <p:spPr bwMode="auto">
          <a:xfrm>
            <a:off x="3764763" y="2913461"/>
            <a:ext cx="279797" cy="561975"/>
          </a:xfrm>
          <a:custGeom>
            <a:avLst/>
            <a:gdLst>
              <a:gd name="T0" fmla="*/ 90 w 4100"/>
              <a:gd name="T1" fmla="*/ 138 h 8886"/>
              <a:gd name="T2" fmla="*/ 391 w 4100"/>
              <a:gd name="T3" fmla="*/ 233 h 8886"/>
              <a:gd name="T4" fmla="*/ 975 w 4100"/>
              <a:gd name="T5" fmla="*/ 618 h 8886"/>
              <a:gd name="T6" fmla="*/ 1565 w 4100"/>
              <a:gd name="T7" fmla="*/ 1539 h 8886"/>
              <a:gd name="T8" fmla="*/ 927 w 4100"/>
              <a:gd name="T9" fmla="*/ 2343 h 8886"/>
              <a:gd name="T10" fmla="*/ 1204 w 4100"/>
              <a:gd name="T11" fmla="*/ 2460 h 8886"/>
              <a:gd name="T12" fmla="*/ 1246 w 4100"/>
              <a:gd name="T13" fmla="*/ 2557 h 8886"/>
              <a:gd name="T14" fmla="*/ 1210 w 4100"/>
              <a:gd name="T15" fmla="*/ 2771 h 8886"/>
              <a:gd name="T16" fmla="*/ 1063 w 4100"/>
              <a:gd name="T17" fmla="*/ 3008 h 8886"/>
              <a:gd name="T18" fmla="*/ 985 w 4100"/>
              <a:gd name="T19" fmla="*/ 3140 h 8886"/>
              <a:gd name="T20" fmla="*/ 1004 w 4100"/>
              <a:gd name="T21" fmla="*/ 3246 h 8886"/>
              <a:gd name="T22" fmla="*/ 856 w 4100"/>
              <a:gd name="T23" fmla="*/ 3428 h 8886"/>
              <a:gd name="T24" fmla="*/ 788 w 4100"/>
              <a:gd name="T25" fmla="*/ 4077 h 8886"/>
              <a:gd name="T26" fmla="*/ 876 w 4100"/>
              <a:gd name="T27" fmla="*/ 4298 h 8886"/>
              <a:gd name="T28" fmla="*/ 1594 w 4100"/>
              <a:gd name="T29" fmla="*/ 4320 h 8886"/>
              <a:gd name="T30" fmla="*/ 1885 w 4100"/>
              <a:gd name="T31" fmla="*/ 4049 h 8886"/>
              <a:gd name="T32" fmla="*/ 2745 w 4100"/>
              <a:gd name="T33" fmla="*/ 3970 h 8886"/>
              <a:gd name="T34" fmla="*/ 2890 w 4100"/>
              <a:gd name="T35" fmla="*/ 4209 h 8886"/>
              <a:gd name="T36" fmla="*/ 2786 w 4100"/>
              <a:gd name="T37" fmla="*/ 4175 h 8886"/>
              <a:gd name="T38" fmla="*/ 2647 w 4100"/>
              <a:gd name="T39" fmla="*/ 4278 h 8886"/>
              <a:gd name="T40" fmla="*/ 2544 w 4100"/>
              <a:gd name="T41" fmla="*/ 4467 h 8886"/>
              <a:gd name="T42" fmla="*/ 2282 w 4100"/>
              <a:gd name="T43" fmla="*/ 4779 h 8886"/>
              <a:gd name="T44" fmla="*/ 2322 w 4100"/>
              <a:gd name="T45" fmla="*/ 4946 h 8886"/>
              <a:gd name="T46" fmla="*/ 2729 w 4100"/>
              <a:gd name="T47" fmla="*/ 5808 h 8886"/>
              <a:gd name="T48" fmla="*/ 3002 w 4100"/>
              <a:gd name="T49" fmla="*/ 5859 h 8886"/>
              <a:gd name="T50" fmla="*/ 3139 w 4100"/>
              <a:gd name="T51" fmla="*/ 5930 h 8886"/>
              <a:gd name="T52" fmla="*/ 3245 w 4100"/>
              <a:gd name="T53" fmla="*/ 6028 h 8886"/>
              <a:gd name="T54" fmla="*/ 3266 w 4100"/>
              <a:gd name="T55" fmla="*/ 6211 h 8886"/>
              <a:gd name="T56" fmla="*/ 3189 w 4100"/>
              <a:gd name="T57" fmla="*/ 6380 h 8886"/>
              <a:gd name="T58" fmla="*/ 3242 w 4100"/>
              <a:gd name="T59" fmla="*/ 6605 h 8886"/>
              <a:gd name="T60" fmla="*/ 3158 w 4100"/>
              <a:gd name="T61" fmla="*/ 6779 h 8886"/>
              <a:gd name="T62" fmla="*/ 3195 w 4100"/>
              <a:gd name="T63" fmla="*/ 6925 h 8886"/>
              <a:gd name="T64" fmla="*/ 3115 w 4100"/>
              <a:gd name="T65" fmla="*/ 7089 h 8886"/>
              <a:gd name="T66" fmla="*/ 3285 w 4100"/>
              <a:gd name="T67" fmla="*/ 7367 h 8886"/>
              <a:gd name="T68" fmla="*/ 3240 w 4100"/>
              <a:gd name="T69" fmla="*/ 7578 h 8886"/>
              <a:gd name="T70" fmla="*/ 3348 w 4100"/>
              <a:gd name="T71" fmla="*/ 7745 h 8886"/>
              <a:gd name="T72" fmla="*/ 3150 w 4100"/>
              <a:gd name="T73" fmla="*/ 7869 h 8886"/>
              <a:gd name="T74" fmla="*/ 3028 w 4100"/>
              <a:gd name="T75" fmla="*/ 7930 h 8886"/>
              <a:gd name="T76" fmla="*/ 2986 w 4100"/>
              <a:gd name="T77" fmla="*/ 8015 h 8886"/>
              <a:gd name="T78" fmla="*/ 3700 w 4100"/>
              <a:gd name="T79" fmla="*/ 8211 h 8886"/>
              <a:gd name="T80" fmla="*/ 3533 w 4100"/>
              <a:gd name="T81" fmla="*/ 8298 h 8886"/>
              <a:gd name="T82" fmla="*/ 3650 w 4100"/>
              <a:gd name="T83" fmla="*/ 8602 h 8886"/>
              <a:gd name="T84" fmla="*/ 3753 w 4100"/>
              <a:gd name="T85" fmla="*/ 8809 h 8886"/>
              <a:gd name="T86" fmla="*/ 3827 w 4100"/>
              <a:gd name="T87" fmla="*/ 8875 h 8886"/>
              <a:gd name="T88" fmla="*/ 4100 w 4100"/>
              <a:gd name="T89" fmla="*/ 8775 h 8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00" h="8886">
                <a:moveTo>
                  <a:pt x="0" y="0"/>
                </a:moveTo>
                <a:lnTo>
                  <a:pt x="90" y="138"/>
                </a:lnTo>
                <a:lnTo>
                  <a:pt x="216" y="316"/>
                </a:lnTo>
                <a:lnTo>
                  <a:pt x="391" y="233"/>
                </a:lnTo>
                <a:lnTo>
                  <a:pt x="487" y="457"/>
                </a:lnTo>
                <a:lnTo>
                  <a:pt x="975" y="618"/>
                </a:lnTo>
                <a:lnTo>
                  <a:pt x="1588" y="1196"/>
                </a:lnTo>
                <a:lnTo>
                  <a:pt x="1565" y="1539"/>
                </a:lnTo>
                <a:lnTo>
                  <a:pt x="1088" y="1647"/>
                </a:lnTo>
                <a:lnTo>
                  <a:pt x="927" y="2343"/>
                </a:lnTo>
                <a:lnTo>
                  <a:pt x="1050" y="2442"/>
                </a:lnTo>
                <a:lnTo>
                  <a:pt x="1204" y="2460"/>
                </a:lnTo>
                <a:lnTo>
                  <a:pt x="1205" y="2528"/>
                </a:lnTo>
                <a:lnTo>
                  <a:pt x="1246" y="2557"/>
                </a:lnTo>
                <a:lnTo>
                  <a:pt x="1201" y="2657"/>
                </a:lnTo>
                <a:lnTo>
                  <a:pt x="1210" y="2771"/>
                </a:lnTo>
                <a:lnTo>
                  <a:pt x="1118" y="2824"/>
                </a:lnTo>
                <a:lnTo>
                  <a:pt x="1063" y="3008"/>
                </a:lnTo>
                <a:lnTo>
                  <a:pt x="984" y="3046"/>
                </a:lnTo>
                <a:lnTo>
                  <a:pt x="985" y="3140"/>
                </a:lnTo>
                <a:lnTo>
                  <a:pt x="1021" y="3160"/>
                </a:lnTo>
                <a:cubicBezTo>
                  <a:pt x="1010" y="3202"/>
                  <a:pt x="1004" y="3190"/>
                  <a:pt x="1004" y="3246"/>
                </a:cubicBezTo>
                <a:cubicBezTo>
                  <a:pt x="1004" y="3293"/>
                  <a:pt x="999" y="3291"/>
                  <a:pt x="1021" y="3333"/>
                </a:cubicBezTo>
                <a:lnTo>
                  <a:pt x="856" y="3428"/>
                </a:lnTo>
                <a:lnTo>
                  <a:pt x="857" y="3939"/>
                </a:lnTo>
                <a:lnTo>
                  <a:pt x="788" y="4077"/>
                </a:lnTo>
                <a:lnTo>
                  <a:pt x="790" y="4180"/>
                </a:lnTo>
                <a:lnTo>
                  <a:pt x="876" y="4298"/>
                </a:lnTo>
                <a:lnTo>
                  <a:pt x="1393" y="4378"/>
                </a:lnTo>
                <a:lnTo>
                  <a:pt x="1594" y="4320"/>
                </a:lnTo>
                <a:lnTo>
                  <a:pt x="1832" y="4147"/>
                </a:lnTo>
                <a:lnTo>
                  <a:pt x="1885" y="4049"/>
                </a:lnTo>
                <a:lnTo>
                  <a:pt x="1996" y="3999"/>
                </a:lnTo>
                <a:lnTo>
                  <a:pt x="2745" y="3970"/>
                </a:lnTo>
                <a:lnTo>
                  <a:pt x="2902" y="4169"/>
                </a:lnTo>
                <a:lnTo>
                  <a:pt x="2890" y="4209"/>
                </a:lnTo>
                <a:lnTo>
                  <a:pt x="2827" y="4254"/>
                </a:lnTo>
                <a:lnTo>
                  <a:pt x="2786" y="4175"/>
                </a:lnTo>
                <a:lnTo>
                  <a:pt x="2748" y="4176"/>
                </a:lnTo>
                <a:lnTo>
                  <a:pt x="2647" y="4278"/>
                </a:lnTo>
                <a:cubicBezTo>
                  <a:pt x="2640" y="4306"/>
                  <a:pt x="2649" y="4340"/>
                  <a:pt x="2634" y="4373"/>
                </a:cubicBezTo>
                <a:cubicBezTo>
                  <a:pt x="2614" y="4416"/>
                  <a:pt x="2586" y="4441"/>
                  <a:pt x="2544" y="4467"/>
                </a:cubicBezTo>
                <a:cubicBezTo>
                  <a:pt x="2513" y="4485"/>
                  <a:pt x="2478" y="4483"/>
                  <a:pt x="2443" y="4483"/>
                </a:cubicBezTo>
                <a:lnTo>
                  <a:pt x="2282" y="4779"/>
                </a:lnTo>
                <a:lnTo>
                  <a:pt x="2288" y="4906"/>
                </a:lnTo>
                <a:lnTo>
                  <a:pt x="2322" y="4946"/>
                </a:lnTo>
                <a:lnTo>
                  <a:pt x="2740" y="4947"/>
                </a:lnTo>
                <a:lnTo>
                  <a:pt x="2729" y="5808"/>
                </a:lnTo>
                <a:lnTo>
                  <a:pt x="2843" y="5766"/>
                </a:lnTo>
                <a:lnTo>
                  <a:pt x="3002" y="5859"/>
                </a:lnTo>
                <a:lnTo>
                  <a:pt x="3139" y="5835"/>
                </a:lnTo>
                <a:lnTo>
                  <a:pt x="3139" y="5930"/>
                </a:lnTo>
                <a:lnTo>
                  <a:pt x="3099" y="5946"/>
                </a:lnTo>
                <a:lnTo>
                  <a:pt x="3245" y="6028"/>
                </a:lnTo>
                <a:lnTo>
                  <a:pt x="3189" y="6158"/>
                </a:lnTo>
                <a:lnTo>
                  <a:pt x="3266" y="6211"/>
                </a:lnTo>
                <a:lnTo>
                  <a:pt x="3203" y="6211"/>
                </a:lnTo>
                <a:lnTo>
                  <a:pt x="3189" y="6380"/>
                </a:lnTo>
                <a:lnTo>
                  <a:pt x="3240" y="6472"/>
                </a:lnTo>
                <a:lnTo>
                  <a:pt x="3242" y="6605"/>
                </a:lnTo>
                <a:lnTo>
                  <a:pt x="3160" y="6650"/>
                </a:lnTo>
                <a:lnTo>
                  <a:pt x="3158" y="6779"/>
                </a:lnTo>
                <a:lnTo>
                  <a:pt x="3086" y="6859"/>
                </a:lnTo>
                <a:lnTo>
                  <a:pt x="3195" y="6925"/>
                </a:lnTo>
                <a:lnTo>
                  <a:pt x="3224" y="7018"/>
                </a:lnTo>
                <a:lnTo>
                  <a:pt x="3115" y="7089"/>
                </a:lnTo>
                <a:lnTo>
                  <a:pt x="3123" y="7190"/>
                </a:lnTo>
                <a:lnTo>
                  <a:pt x="3285" y="7367"/>
                </a:lnTo>
                <a:lnTo>
                  <a:pt x="3203" y="7399"/>
                </a:lnTo>
                <a:lnTo>
                  <a:pt x="3240" y="7578"/>
                </a:lnTo>
                <a:lnTo>
                  <a:pt x="3427" y="7674"/>
                </a:lnTo>
                <a:lnTo>
                  <a:pt x="3348" y="7745"/>
                </a:lnTo>
                <a:lnTo>
                  <a:pt x="3250" y="7708"/>
                </a:lnTo>
                <a:lnTo>
                  <a:pt x="3150" y="7869"/>
                </a:lnTo>
                <a:lnTo>
                  <a:pt x="3039" y="7862"/>
                </a:lnTo>
                <a:lnTo>
                  <a:pt x="3028" y="7930"/>
                </a:lnTo>
                <a:lnTo>
                  <a:pt x="2980" y="7938"/>
                </a:lnTo>
                <a:lnTo>
                  <a:pt x="2986" y="8015"/>
                </a:lnTo>
                <a:lnTo>
                  <a:pt x="3134" y="8002"/>
                </a:lnTo>
                <a:lnTo>
                  <a:pt x="3700" y="8211"/>
                </a:lnTo>
                <a:lnTo>
                  <a:pt x="3597" y="8235"/>
                </a:lnTo>
                <a:lnTo>
                  <a:pt x="3533" y="8298"/>
                </a:lnTo>
                <a:lnTo>
                  <a:pt x="3629" y="8367"/>
                </a:lnTo>
                <a:lnTo>
                  <a:pt x="3650" y="8602"/>
                </a:lnTo>
                <a:lnTo>
                  <a:pt x="3750" y="8647"/>
                </a:lnTo>
                <a:lnTo>
                  <a:pt x="3753" y="8809"/>
                </a:lnTo>
                <a:lnTo>
                  <a:pt x="3883" y="8803"/>
                </a:lnTo>
                <a:lnTo>
                  <a:pt x="3827" y="8875"/>
                </a:lnTo>
                <a:lnTo>
                  <a:pt x="3994" y="8886"/>
                </a:lnTo>
                <a:lnTo>
                  <a:pt x="4100" y="877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1" name="Freeform 300"/>
          <p:cNvSpPr>
            <a:spLocks/>
          </p:cNvSpPr>
          <p:nvPr/>
        </p:nvSpPr>
        <p:spPr bwMode="auto">
          <a:xfrm>
            <a:off x="2714632" y="2886078"/>
            <a:ext cx="1117997" cy="513160"/>
          </a:xfrm>
          <a:custGeom>
            <a:avLst/>
            <a:gdLst>
              <a:gd name="T0" fmla="*/ 533 w 16435"/>
              <a:gd name="T1" fmla="*/ 0 h 8102"/>
              <a:gd name="T2" fmla="*/ 1745 w 16435"/>
              <a:gd name="T3" fmla="*/ 85 h 8102"/>
              <a:gd name="T4" fmla="*/ 1750 w 16435"/>
              <a:gd name="T5" fmla="*/ 683 h 8102"/>
              <a:gd name="T6" fmla="*/ 2168 w 16435"/>
              <a:gd name="T7" fmla="*/ 863 h 8102"/>
              <a:gd name="T8" fmla="*/ 1951 w 16435"/>
              <a:gd name="T9" fmla="*/ 1773 h 8102"/>
              <a:gd name="T10" fmla="*/ 1930 w 16435"/>
              <a:gd name="T11" fmla="*/ 2202 h 8102"/>
              <a:gd name="T12" fmla="*/ 2819 w 16435"/>
              <a:gd name="T13" fmla="*/ 2043 h 8102"/>
              <a:gd name="T14" fmla="*/ 3470 w 16435"/>
              <a:gd name="T15" fmla="*/ 2122 h 8102"/>
              <a:gd name="T16" fmla="*/ 3226 w 16435"/>
              <a:gd name="T17" fmla="*/ 2366 h 8102"/>
              <a:gd name="T18" fmla="*/ 3422 w 16435"/>
              <a:gd name="T19" fmla="*/ 2779 h 8102"/>
              <a:gd name="T20" fmla="*/ 3771 w 16435"/>
              <a:gd name="T21" fmla="*/ 2752 h 8102"/>
              <a:gd name="T22" fmla="*/ 3914 w 16435"/>
              <a:gd name="T23" fmla="*/ 3191 h 8102"/>
              <a:gd name="T24" fmla="*/ 4316 w 16435"/>
              <a:gd name="T25" fmla="*/ 2879 h 8102"/>
              <a:gd name="T26" fmla="*/ 4888 w 16435"/>
              <a:gd name="T27" fmla="*/ 3292 h 8102"/>
              <a:gd name="T28" fmla="*/ 5179 w 16435"/>
              <a:gd name="T29" fmla="*/ 3758 h 8102"/>
              <a:gd name="T30" fmla="*/ 5470 w 16435"/>
              <a:gd name="T31" fmla="*/ 3715 h 8102"/>
              <a:gd name="T32" fmla="*/ 5735 w 16435"/>
              <a:gd name="T33" fmla="*/ 3657 h 8102"/>
              <a:gd name="T34" fmla="*/ 6422 w 16435"/>
              <a:gd name="T35" fmla="*/ 3980 h 8102"/>
              <a:gd name="T36" fmla="*/ 6317 w 16435"/>
              <a:gd name="T37" fmla="*/ 4557 h 8102"/>
              <a:gd name="T38" fmla="*/ 6041 w 16435"/>
              <a:gd name="T39" fmla="*/ 5361 h 8102"/>
              <a:gd name="T40" fmla="*/ 5348 w 16435"/>
              <a:gd name="T41" fmla="*/ 6652 h 8102"/>
              <a:gd name="T42" fmla="*/ 5269 w 16435"/>
              <a:gd name="T43" fmla="*/ 7456 h 8102"/>
              <a:gd name="T44" fmla="*/ 6100 w 16435"/>
              <a:gd name="T45" fmla="*/ 7589 h 8102"/>
              <a:gd name="T46" fmla="*/ 6676 w 16435"/>
              <a:gd name="T47" fmla="*/ 8012 h 8102"/>
              <a:gd name="T48" fmla="*/ 6983 w 16435"/>
              <a:gd name="T49" fmla="*/ 7980 h 8102"/>
              <a:gd name="T50" fmla="*/ 7147 w 16435"/>
              <a:gd name="T51" fmla="*/ 8023 h 8102"/>
              <a:gd name="T52" fmla="*/ 7674 w 16435"/>
              <a:gd name="T53" fmla="*/ 7404 h 8102"/>
              <a:gd name="T54" fmla="*/ 7661 w 16435"/>
              <a:gd name="T55" fmla="*/ 6919 h 8102"/>
              <a:gd name="T56" fmla="*/ 7880 w 16435"/>
              <a:gd name="T57" fmla="*/ 6563 h 8102"/>
              <a:gd name="T58" fmla="*/ 8424 w 16435"/>
              <a:gd name="T59" fmla="*/ 6616 h 8102"/>
              <a:gd name="T60" fmla="*/ 9104 w 16435"/>
              <a:gd name="T61" fmla="*/ 6733 h 8102"/>
              <a:gd name="T62" fmla="*/ 9046 w 16435"/>
              <a:gd name="T63" fmla="*/ 6233 h 8102"/>
              <a:gd name="T64" fmla="*/ 9374 w 16435"/>
              <a:gd name="T65" fmla="*/ 5984 h 8102"/>
              <a:gd name="T66" fmla="*/ 9779 w 16435"/>
              <a:gd name="T67" fmla="*/ 5804 h 8102"/>
              <a:gd name="T68" fmla="*/ 10102 w 16435"/>
              <a:gd name="T69" fmla="*/ 5714 h 8102"/>
              <a:gd name="T70" fmla="*/ 9919 w 16435"/>
              <a:gd name="T71" fmla="*/ 6235 h 8102"/>
              <a:gd name="T72" fmla="*/ 10226 w 16435"/>
              <a:gd name="T73" fmla="*/ 6185 h 8102"/>
              <a:gd name="T74" fmla="*/ 10406 w 16435"/>
              <a:gd name="T75" fmla="*/ 6280 h 8102"/>
              <a:gd name="T76" fmla="*/ 11070 w 16435"/>
              <a:gd name="T77" fmla="*/ 5950 h 8102"/>
              <a:gd name="T78" fmla="*/ 11694 w 16435"/>
              <a:gd name="T79" fmla="*/ 5786 h 8102"/>
              <a:gd name="T80" fmla="*/ 11872 w 16435"/>
              <a:gd name="T81" fmla="*/ 4865 h 8102"/>
              <a:gd name="T82" fmla="*/ 13081 w 16435"/>
              <a:gd name="T83" fmla="*/ 4431 h 8102"/>
              <a:gd name="T84" fmla="*/ 13517 w 16435"/>
              <a:gd name="T85" fmla="*/ 4521 h 8102"/>
              <a:gd name="T86" fmla="*/ 14211 w 16435"/>
              <a:gd name="T87" fmla="*/ 4153 h 8102"/>
              <a:gd name="T88" fmla="*/ 14279 w 16435"/>
              <a:gd name="T89" fmla="*/ 3830 h 8102"/>
              <a:gd name="T90" fmla="*/ 14441 w 16435"/>
              <a:gd name="T91" fmla="*/ 3724 h 8102"/>
              <a:gd name="T92" fmla="*/ 14607 w 16435"/>
              <a:gd name="T93" fmla="*/ 3756 h 8102"/>
              <a:gd name="T94" fmla="*/ 14922 w 16435"/>
              <a:gd name="T95" fmla="*/ 4013 h 8102"/>
              <a:gd name="T96" fmla="*/ 15195 w 16435"/>
              <a:gd name="T97" fmla="*/ 3971 h 8102"/>
              <a:gd name="T98" fmla="*/ 15269 w 16435"/>
              <a:gd name="T99" fmla="*/ 4489 h 8102"/>
              <a:gd name="T100" fmla="*/ 15100 w 16435"/>
              <a:gd name="T101" fmla="*/ 4524 h 8102"/>
              <a:gd name="T102" fmla="*/ 15645 w 16435"/>
              <a:gd name="T103" fmla="*/ 4055 h 8102"/>
              <a:gd name="T104" fmla="*/ 15851 w 16435"/>
              <a:gd name="T105" fmla="*/ 3812 h 8102"/>
              <a:gd name="T106" fmla="*/ 15811 w 16435"/>
              <a:gd name="T107" fmla="*/ 3751 h 8102"/>
              <a:gd name="T108" fmla="*/ 15753 w 16435"/>
              <a:gd name="T109" fmla="*/ 3542 h 8102"/>
              <a:gd name="T110" fmla="*/ 16435 w 16435"/>
              <a:gd name="T111" fmla="*/ 3503 h 8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35" h="8102">
                <a:moveTo>
                  <a:pt x="0" y="57"/>
                </a:moveTo>
                <a:lnTo>
                  <a:pt x="533" y="0"/>
                </a:lnTo>
                <a:lnTo>
                  <a:pt x="1178" y="318"/>
                </a:lnTo>
                <a:lnTo>
                  <a:pt x="1745" y="85"/>
                </a:lnTo>
                <a:lnTo>
                  <a:pt x="2030" y="355"/>
                </a:lnTo>
                <a:lnTo>
                  <a:pt x="1750" y="683"/>
                </a:lnTo>
                <a:lnTo>
                  <a:pt x="1845" y="921"/>
                </a:lnTo>
                <a:lnTo>
                  <a:pt x="2168" y="863"/>
                </a:lnTo>
                <a:lnTo>
                  <a:pt x="2115" y="1710"/>
                </a:lnTo>
                <a:lnTo>
                  <a:pt x="1951" y="1773"/>
                </a:lnTo>
                <a:lnTo>
                  <a:pt x="1977" y="2011"/>
                </a:lnTo>
                <a:lnTo>
                  <a:pt x="1930" y="2202"/>
                </a:lnTo>
                <a:lnTo>
                  <a:pt x="2448" y="2482"/>
                </a:lnTo>
                <a:lnTo>
                  <a:pt x="2819" y="2043"/>
                </a:lnTo>
                <a:lnTo>
                  <a:pt x="3385" y="2244"/>
                </a:lnTo>
                <a:lnTo>
                  <a:pt x="3470" y="2122"/>
                </a:lnTo>
                <a:lnTo>
                  <a:pt x="3549" y="2239"/>
                </a:lnTo>
                <a:lnTo>
                  <a:pt x="3226" y="2366"/>
                </a:lnTo>
                <a:lnTo>
                  <a:pt x="3253" y="2689"/>
                </a:lnTo>
                <a:lnTo>
                  <a:pt x="3422" y="2779"/>
                </a:lnTo>
                <a:lnTo>
                  <a:pt x="3676" y="2662"/>
                </a:lnTo>
                <a:lnTo>
                  <a:pt x="3771" y="2752"/>
                </a:lnTo>
                <a:lnTo>
                  <a:pt x="3570" y="3175"/>
                </a:lnTo>
                <a:lnTo>
                  <a:pt x="3914" y="3191"/>
                </a:lnTo>
                <a:lnTo>
                  <a:pt x="3951" y="3001"/>
                </a:lnTo>
                <a:lnTo>
                  <a:pt x="4316" y="2879"/>
                </a:lnTo>
                <a:lnTo>
                  <a:pt x="4565" y="3239"/>
                </a:lnTo>
                <a:lnTo>
                  <a:pt x="4888" y="3292"/>
                </a:lnTo>
                <a:lnTo>
                  <a:pt x="4946" y="3636"/>
                </a:lnTo>
                <a:lnTo>
                  <a:pt x="5179" y="3758"/>
                </a:lnTo>
                <a:lnTo>
                  <a:pt x="5279" y="3689"/>
                </a:lnTo>
                <a:lnTo>
                  <a:pt x="5470" y="3715"/>
                </a:lnTo>
                <a:lnTo>
                  <a:pt x="5571" y="3832"/>
                </a:lnTo>
                <a:lnTo>
                  <a:pt x="5735" y="3657"/>
                </a:lnTo>
                <a:lnTo>
                  <a:pt x="6179" y="3742"/>
                </a:lnTo>
                <a:lnTo>
                  <a:pt x="6422" y="3980"/>
                </a:lnTo>
                <a:lnTo>
                  <a:pt x="6184" y="4530"/>
                </a:lnTo>
                <a:lnTo>
                  <a:pt x="6317" y="4557"/>
                </a:lnTo>
                <a:lnTo>
                  <a:pt x="6465" y="4853"/>
                </a:lnTo>
                <a:lnTo>
                  <a:pt x="6041" y="5361"/>
                </a:lnTo>
                <a:lnTo>
                  <a:pt x="5433" y="5790"/>
                </a:lnTo>
                <a:lnTo>
                  <a:pt x="5348" y="6652"/>
                </a:lnTo>
                <a:lnTo>
                  <a:pt x="5184" y="6880"/>
                </a:lnTo>
                <a:lnTo>
                  <a:pt x="5269" y="7456"/>
                </a:lnTo>
                <a:lnTo>
                  <a:pt x="5475" y="7419"/>
                </a:lnTo>
                <a:lnTo>
                  <a:pt x="6100" y="7589"/>
                </a:lnTo>
                <a:lnTo>
                  <a:pt x="6168" y="7763"/>
                </a:lnTo>
                <a:lnTo>
                  <a:pt x="6676" y="8012"/>
                </a:lnTo>
                <a:lnTo>
                  <a:pt x="6719" y="7927"/>
                </a:lnTo>
                <a:lnTo>
                  <a:pt x="6983" y="7980"/>
                </a:lnTo>
                <a:lnTo>
                  <a:pt x="7137" y="8102"/>
                </a:lnTo>
                <a:lnTo>
                  <a:pt x="7147" y="8023"/>
                </a:lnTo>
                <a:lnTo>
                  <a:pt x="7573" y="8025"/>
                </a:lnTo>
                <a:lnTo>
                  <a:pt x="7674" y="7404"/>
                </a:lnTo>
                <a:lnTo>
                  <a:pt x="7576" y="7290"/>
                </a:lnTo>
                <a:lnTo>
                  <a:pt x="7661" y="6919"/>
                </a:lnTo>
                <a:lnTo>
                  <a:pt x="7711" y="6626"/>
                </a:lnTo>
                <a:cubicBezTo>
                  <a:pt x="7733" y="6594"/>
                  <a:pt x="7832" y="6563"/>
                  <a:pt x="7880" y="6563"/>
                </a:cubicBezTo>
                <a:cubicBezTo>
                  <a:pt x="7974" y="6563"/>
                  <a:pt x="8006" y="6539"/>
                  <a:pt x="8101" y="6571"/>
                </a:cubicBezTo>
                <a:cubicBezTo>
                  <a:pt x="8266" y="6626"/>
                  <a:pt x="8247" y="6616"/>
                  <a:pt x="8424" y="6616"/>
                </a:cubicBezTo>
                <a:cubicBezTo>
                  <a:pt x="8501" y="6616"/>
                  <a:pt x="8587" y="6622"/>
                  <a:pt x="8657" y="6622"/>
                </a:cubicBezTo>
                <a:lnTo>
                  <a:pt x="9104" y="6733"/>
                </a:lnTo>
                <a:lnTo>
                  <a:pt x="9244" y="6365"/>
                </a:lnTo>
                <a:lnTo>
                  <a:pt x="9046" y="6233"/>
                </a:lnTo>
                <a:lnTo>
                  <a:pt x="9030" y="5897"/>
                </a:lnTo>
                <a:lnTo>
                  <a:pt x="9374" y="5984"/>
                </a:lnTo>
                <a:lnTo>
                  <a:pt x="9636" y="6079"/>
                </a:lnTo>
                <a:lnTo>
                  <a:pt x="9779" y="5804"/>
                </a:lnTo>
                <a:lnTo>
                  <a:pt x="9948" y="5561"/>
                </a:lnTo>
                <a:lnTo>
                  <a:pt x="10102" y="5714"/>
                </a:lnTo>
                <a:lnTo>
                  <a:pt x="9834" y="6045"/>
                </a:lnTo>
                <a:lnTo>
                  <a:pt x="9919" y="6235"/>
                </a:lnTo>
                <a:lnTo>
                  <a:pt x="9998" y="6262"/>
                </a:lnTo>
                <a:lnTo>
                  <a:pt x="10226" y="6185"/>
                </a:lnTo>
                <a:lnTo>
                  <a:pt x="10297" y="6347"/>
                </a:lnTo>
                <a:lnTo>
                  <a:pt x="10406" y="6280"/>
                </a:lnTo>
                <a:lnTo>
                  <a:pt x="10694" y="6294"/>
                </a:lnTo>
                <a:lnTo>
                  <a:pt x="11070" y="5950"/>
                </a:lnTo>
                <a:lnTo>
                  <a:pt x="11604" y="5955"/>
                </a:lnTo>
                <a:lnTo>
                  <a:pt x="11694" y="5786"/>
                </a:lnTo>
                <a:lnTo>
                  <a:pt x="11522" y="5005"/>
                </a:lnTo>
                <a:lnTo>
                  <a:pt x="11872" y="4865"/>
                </a:lnTo>
                <a:lnTo>
                  <a:pt x="12245" y="5069"/>
                </a:lnTo>
                <a:lnTo>
                  <a:pt x="13081" y="4431"/>
                </a:lnTo>
                <a:lnTo>
                  <a:pt x="13274" y="4550"/>
                </a:lnTo>
                <a:lnTo>
                  <a:pt x="13517" y="4521"/>
                </a:lnTo>
                <a:lnTo>
                  <a:pt x="13978" y="4383"/>
                </a:lnTo>
                <a:lnTo>
                  <a:pt x="14211" y="4153"/>
                </a:lnTo>
                <a:lnTo>
                  <a:pt x="14097" y="4023"/>
                </a:lnTo>
                <a:lnTo>
                  <a:pt x="14279" y="3830"/>
                </a:lnTo>
                <a:lnTo>
                  <a:pt x="14285" y="3674"/>
                </a:lnTo>
                <a:lnTo>
                  <a:pt x="14441" y="3724"/>
                </a:lnTo>
                <a:lnTo>
                  <a:pt x="14454" y="3812"/>
                </a:lnTo>
                <a:lnTo>
                  <a:pt x="14607" y="3756"/>
                </a:lnTo>
                <a:lnTo>
                  <a:pt x="14779" y="3817"/>
                </a:lnTo>
                <a:lnTo>
                  <a:pt x="14922" y="4013"/>
                </a:lnTo>
                <a:lnTo>
                  <a:pt x="15004" y="3960"/>
                </a:lnTo>
                <a:lnTo>
                  <a:pt x="15195" y="3971"/>
                </a:lnTo>
                <a:lnTo>
                  <a:pt x="15414" y="4270"/>
                </a:lnTo>
                <a:cubicBezTo>
                  <a:pt x="15454" y="4332"/>
                  <a:pt x="15398" y="4489"/>
                  <a:pt x="15269" y="4489"/>
                </a:cubicBezTo>
                <a:lnTo>
                  <a:pt x="15216" y="4455"/>
                </a:lnTo>
                <a:lnTo>
                  <a:pt x="15100" y="4524"/>
                </a:lnTo>
                <a:lnTo>
                  <a:pt x="15279" y="4730"/>
                </a:lnTo>
                <a:lnTo>
                  <a:pt x="15645" y="4055"/>
                </a:lnTo>
                <a:lnTo>
                  <a:pt x="15854" y="4021"/>
                </a:lnTo>
                <a:lnTo>
                  <a:pt x="15851" y="3812"/>
                </a:lnTo>
                <a:lnTo>
                  <a:pt x="15795" y="3812"/>
                </a:lnTo>
                <a:lnTo>
                  <a:pt x="15811" y="3751"/>
                </a:lnTo>
                <a:lnTo>
                  <a:pt x="15698" y="3621"/>
                </a:lnTo>
                <a:lnTo>
                  <a:pt x="15753" y="3542"/>
                </a:lnTo>
                <a:cubicBezTo>
                  <a:pt x="15817" y="3644"/>
                  <a:pt x="16139" y="3558"/>
                  <a:pt x="16213" y="3487"/>
                </a:cubicBezTo>
                <a:cubicBezTo>
                  <a:pt x="16286" y="3419"/>
                  <a:pt x="16418" y="3504"/>
                  <a:pt x="16435" y="3503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2" name="Freeform 301"/>
          <p:cNvSpPr>
            <a:spLocks/>
          </p:cNvSpPr>
          <p:nvPr/>
        </p:nvSpPr>
        <p:spPr bwMode="auto">
          <a:xfrm>
            <a:off x="2334819" y="3093246"/>
            <a:ext cx="883444" cy="673894"/>
          </a:xfrm>
          <a:custGeom>
            <a:avLst/>
            <a:gdLst>
              <a:gd name="T0" fmla="*/ 391 w 12979"/>
              <a:gd name="T1" fmla="*/ 708 h 10639"/>
              <a:gd name="T2" fmla="*/ 582 w 12979"/>
              <a:gd name="T3" fmla="*/ 1539 h 10639"/>
              <a:gd name="T4" fmla="*/ 2058 w 12979"/>
              <a:gd name="T5" fmla="*/ 2078 h 10639"/>
              <a:gd name="T6" fmla="*/ 2402 w 12979"/>
              <a:gd name="T7" fmla="*/ 3629 h 10639"/>
              <a:gd name="T8" fmla="*/ 3296 w 12979"/>
              <a:gd name="T9" fmla="*/ 5201 h 10639"/>
              <a:gd name="T10" fmla="*/ 3808 w 12979"/>
              <a:gd name="T11" fmla="*/ 5474 h 10639"/>
              <a:gd name="T12" fmla="*/ 3840 w 12979"/>
              <a:gd name="T13" fmla="*/ 5737 h 10639"/>
              <a:gd name="T14" fmla="*/ 3900 w 12979"/>
              <a:gd name="T15" fmla="*/ 5882 h 10639"/>
              <a:gd name="T16" fmla="*/ 3925 w 12979"/>
              <a:gd name="T17" fmla="*/ 5961 h 10639"/>
              <a:gd name="T18" fmla="*/ 4000 w 12979"/>
              <a:gd name="T19" fmla="*/ 6072 h 10639"/>
              <a:gd name="T20" fmla="*/ 4184 w 12979"/>
              <a:gd name="T21" fmla="*/ 6218 h 10639"/>
              <a:gd name="T22" fmla="*/ 4370 w 12979"/>
              <a:gd name="T23" fmla="*/ 6316 h 10639"/>
              <a:gd name="T24" fmla="*/ 4616 w 12979"/>
              <a:gd name="T25" fmla="*/ 6402 h 10639"/>
              <a:gd name="T26" fmla="*/ 4793 w 12979"/>
              <a:gd name="T27" fmla="*/ 6520 h 10639"/>
              <a:gd name="T28" fmla="*/ 4753 w 12979"/>
              <a:gd name="T29" fmla="*/ 6807 h 10639"/>
              <a:gd name="T30" fmla="*/ 4779 w 12979"/>
              <a:gd name="T31" fmla="*/ 7070 h 10639"/>
              <a:gd name="T32" fmla="*/ 4928 w 12979"/>
              <a:gd name="T33" fmla="*/ 7114 h 10639"/>
              <a:gd name="T34" fmla="*/ 5103 w 12979"/>
              <a:gd name="T35" fmla="*/ 7464 h 10639"/>
              <a:gd name="T36" fmla="*/ 5200 w 12979"/>
              <a:gd name="T37" fmla="*/ 7655 h 10639"/>
              <a:gd name="T38" fmla="*/ 5474 w 12979"/>
              <a:gd name="T39" fmla="*/ 7680 h 10639"/>
              <a:gd name="T40" fmla="*/ 5902 w 12979"/>
              <a:gd name="T41" fmla="*/ 7390 h 10639"/>
              <a:gd name="T42" fmla="*/ 6070 w 12979"/>
              <a:gd name="T43" fmla="*/ 7557 h 10639"/>
              <a:gd name="T44" fmla="*/ 6290 w 12979"/>
              <a:gd name="T45" fmla="*/ 7549 h 10639"/>
              <a:gd name="T46" fmla="*/ 6642 w 12979"/>
              <a:gd name="T47" fmla="*/ 7821 h 10639"/>
              <a:gd name="T48" fmla="*/ 7102 w 12979"/>
              <a:gd name="T49" fmla="*/ 7504 h 10639"/>
              <a:gd name="T50" fmla="*/ 7248 w 12979"/>
              <a:gd name="T51" fmla="*/ 7742 h 10639"/>
              <a:gd name="T52" fmla="*/ 7518 w 12979"/>
              <a:gd name="T53" fmla="*/ 7827 h 10639"/>
              <a:gd name="T54" fmla="*/ 7700 w 12979"/>
              <a:gd name="T55" fmla="*/ 7980 h 10639"/>
              <a:gd name="T56" fmla="*/ 7655 w 12979"/>
              <a:gd name="T57" fmla="*/ 8107 h 10639"/>
              <a:gd name="T58" fmla="*/ 9907 w 12979"/>
              <a:gd name="T59" fmla="*/ 8279 h 10639"/>
              <a:gd name="T60" fmla="*/ 9359 w 12979"/>
              <a:gd name="T61" fmla="*/ 9078 h 10639"/>
              <a:gd name="T62" fmla="*/ 9616 w 12979"/>
              <a:gd name="T63" fmla="*/ 9570 h 10639"/>
              <a:gd name="T64" fmla="*/ 9952 w 12979"/>
              <a:gd name="T65" fmla="*/ 9560 h 10639"/>
              <a:gd name="T66" fmla="*/ 11045 w 12979"/>
              <a:gd name="T67" fmla="*/ 10094 h 10639"/>
              <a:gd name="T68" fmla="*/ 11214 w 12979"/>
              <a:gd name="T69" fmla="*/ 10539 h 10639"/>
              <a:gd name="T70" fmla="*/ 11539 w 12979"/>
              <a:gd name="T71" fmla="*/ 10382 h 10639"/>
              <a:gd name="T72" fmla="*/ 11907 w 12979"/>
              <a:gd name="T73" fmla="*/ 10105 h 10639"/>
              <a:gd name="T74" fmla="*/ 12206 w 12979"/>
              <a:gd name="T75" fmla="*/ 9930 h 10639"/>
              <a:gd name="T76" fmla="*/ 12034 w 12979"/>
              <a:gd name="T77" fmla="*/ 9565 h 10639"/>
              <a:gd name="T78" fmla="*/ 11928 w 12979"/>
              <a:gd name="T79" fmla="*/ 9313 h 10639"/>
              <a:gd name="T80" fmla="*/ 12108 w 12979"/>
              <a:gd name="T81" fmla="*/ 8972 h 10639"/>
              <a:gd name="T82" fmla="*/ 11899 w 12979"/>
              <a:gd name="T83" fmla="*/ 8507 h 10639"/>
              <a:gd name="T84" fmla="*/ 12619 w 12979"/>
              <a:gd name="T85" fmla="*/ 8152 h 10639"/>
              <a:gd name="T86" fmla="*/ 12704 w 12979"/>
              <a:gd name="T87" fmla="*/ 7411 h 10639"/>
              <a:gd name="T88" fmla="*/ 12979 w 12979"/>
              <a:gd name="T89" fmla="*/ 6805 h 10639"/>
              <a:gd name="T90" fmla="*/ 12669 w 12979"/>
              <a:gd name="T91" fmla="*/ 6430 h 10639"/>
              <a:gd name="T92" fmla="*/ 12653 w 12979"/>
              <a:gd name="T93" fmla="*/ 6287 h 10639"/>
              <a:gd name="T94" fmla="*/ 12749 w 12979"/>
              <a:gd name="T95" fmla="*/ 4858 h 10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979" h="10639">
                <a:moveTo>
                  <a:pt x="97" y="0"/>
                </a:moveTo>
                <a:lnTo>
                  <a:pt x="0" y="269"/>
                </a:lnTo>
                <a:lnTo>
                  <a:pt x="391" y="708"/>
                </a:lnTo>
                <a:lnTo>
                  <a:pt x="328" y="1073"/>
                </a:lnTo>
                <a:lnTo>
                  <a:pt x="598" y="1200"/>
                </a:lnTo>
                <a:lnTo>
                  <a:pt x="582" y="1539"/>
                </a:lnTo>
                <a:lnTo>
                  <a:pt x="1397" y="1856"/>
                </a:lnTo>
                <a:lnTo>
                  <a:pt x="1577" y="2211"/>
                </a:lnTo>
                <a:lnTo>
                  <a:pt x="2058" y="2078"/>
                </a:lnTo>
                <a:lnTo>
                  <a:pt x="2111" y="2920"/>
                </a:lnTo>
                <a:lnTo>
                  <a:pt x="1873" y="3015"/>
                </a:lnTo>
                <a:lnTo>
                  <a:pt x="2402" y="3629"/>
                </a:lnTo>
                <a:lnTo>
                  <a:pt x="2661" y="3729"/>
                </a:lnTo>
                <a:lnTo>
                  <a:pt x="2720" y="5037"/>
                </a:lnTo>
                <a:lnTo>
                  <a:pt x="3296" y="5201"/>
                </a:lnTo>
                <a:lnTo>
                  <a:pt x="3323" y="5613"/>
                </a:lnTo>
                <a:cubicBezTo>
                  <a:pt x="3430" y="5574"/>
                  <a:pt x="3410" y="5496"/>
                  <a:pt x="3554" y="5517"/>
                </a:cubicBezTo>
                <a:cubicBezTo>
                  <a:pt x="3620" y="5527"/>
                  <a:pt x="3798" y="5389"/>
                  <a:pt x="3808" y="5474"/>
                </a:cubicBezTo>
                <a:cubicBezTo>
                  <a:pt x="3820" y="5575"/>
                  <a:pt x="3766" y="5497"/>
                  <a:pt x="3766" y="5628"/>
                </a:cubicBezTo>
                <a:cubicBezTo>
                  <a:pt x="3783" y="5634"/>
                  <a:pt x="3843" y="5623"/>
                  <a:pt x="3869" y="5623"/>
                </a:cubicBezTo>
                <a:cubicBezTo>
                  <a:pt x="3869" y="5626"/>
                  <a:pt x="3844" y="5735"/>
                  <a:pt x="3840" y="5737"/>
                </a:cubicBezTo>
                <a:cubicBezTo>
                  <a:pt x="3790" y="5766"/>
                  <a:pt x="3740" y="5652"/>
                  <a:pt x="3689" y="5676"/>
                </a:cubicBezTo>
                <a:cubicBezTo>
                  <a:pt x="3662" y="5689"/>
                  <a:pt x="3678" y="5740"/>
                  <a:pt x="3743" y="5752"/>
                </a:cubicBezTo>
                <a:cubicBezTo>
                  <a:pt x="3865" y="5774"/>
                  <a:pt x="3719" y="5876"/>
                  <a:pt x="3900" y="5882"/>
                </a:cubicBezTo>
                <a:cubicBezTo>
                  <a:pt x="3941" y="5883"/>
                  <a:pt x="3952" y="5710"/>
                  <a:pt x="4009" y="5814"/>
                </a:cubicBezTo>
                <a:cubicBezTo>
                  <a:pt x="4031" y="5855"/>
                  <a:pt x="3983" y="5825"/>
                  <a:pt x="3983" y="5914"/>
                </a:cubicBezTo>
                <a:cubicBezTo>
                  <a:pt x="3983" y="5943"/>
                  <a:pt x="3929" y="5864"/>
                  <a:pt x="3925" y="5961"/>
                </a:cubicBezTo>
                <a:cubicBezTo>
                  <a:pt x="3922" y="6030"/>
                  <a:pt x="3835" y="5899"/>
                  <a:pt x="3840" y="5961"/>
                </a:cubicBezTo>
                <a:cubicBezTo>
                  <a:pt x="3842" y="5981"/>
                  <a:pt x="3805" y="6025"/>
                  <a:pt x="3913" y="6025"/>
                </a:cubicBezTo>
                <a:cubicBezTo>
                  <a:pt x="4010" y="6025"/>
                  <a:pt x="3954" y="6083"/>
                  <a:pt x="4000" y="6072"/>
                </a:cubicBezTo>
                <a:cubicBezTo>
                  <a:pt x="4020" y="6067"/>
                  <a:pt x="4024" y="6049"/>
                  <a:pt x="4062" y="6049"/>
                </a:cubicBezTo>
                <a:cubicBezTo>
                  <a:pt x="4080" y="6101"/>
                  <a:pt x="4061" y="6133"/>
                  <a:pt x="4134" y="6133"/>
                </a:cubicBezTo>
                <a:cubicBezTo>
                  <a:pt x="4203" y="6133"/>
                  <a:pt x="4184" y="6124"/>
                  <a:pt x="4184" y="6218"/>
                </a:cubicBezTo>
                <a:cubicBezTo>
                  <a:pt x="4184" y="6326"/>
                  <a:pt x="4266" y="6258"/>
                  <a:pt x="4266" y="6342"/>
                </a:cubicBezTo>
                <a:cubicBezTo>
                  <a:pt x="4266" y="6362"/>
                  <a:pt x="4320" y="6417"/>
                  <a:pt x="4327" y="6334"/>
                </a:cubicBezTo>
                <a:cubicBezTo>
                  <a:pt x="4328" y="6322"/>
                  <a:pt x="4361" y="6343"/>
                  <a:pt x="4370" y="6316"/>
                </a:cubicBezTo>
                <a:cubicBezTo>
                  <a:pt x="4370" y="6314"/>
                  <a:pt x="4459" y="6260"/>
                  <a:pt x="4459" y="6374"/>
                </a:cubicBezTo>
                <a:cubicBezTo>
                  <a:pt x="4523" y="6374"/>
                  <a:pt x="4521" y="6301"/>
                  <a:pt x="4594" y="6348"/>
                </a:cubicBezTo>
                <a:cubicBezTo>
                  <a:pt x="4605" y="6355"/>
                  <a:pt x="4582" y="6380"/>
                  <a:pt x="4616" y="6402"/>
                </a:cubicBezTo>
                <a:cubicBezTo>
                  <a:pt x="4645" y="6422"/>
                  <a:pt x="4587" y="6442"/>
                  <a:pt x="4618" y="6495"/>
                </a:cubicBezTo>
                <a:cubicBezTo>
                  <a:pt x="4651" y="6552"/>
                  <a:pt x="4626" y="6527"/>
                  <a:pt x="4732" y="6527"/>
                </a:cubicBezTo>
                <a:cubicBezTo>
                  <a:pt x="4754" y="6527"/>
                  <a:pt x="4793" y="6439"/>
                  <a:pt x="4793" y="6520"/>
                </a:cubicBezTo>
                <a:cubicBezTo>
                  <a:pt x="4793" y="6592"/>
                  <a:pt x="4761" y="6585"/>
                  <a:pt x="4774" y="6689"/>
                </a:cubicBezTo>
                <a:cubicBezTo>
                  <a:pt x="4775" y="6697"/>
                  <a:pt x="4776" y="6731"/>
                  <a:pt x="4771" y="6736"/>
                </a:cubicBezTo>
                <a:cubicBezTo>
                  <a:pt x="4739" y="6793"/>
                  <a:pt x="4840" y="6777"/>
                  <a:pt x="4753" y="6807"/>
                </a:cubicBezTo>
                <a:cubicBezTo>
                  <a:pt x="4707" y="6823"/>
                  <a:pt x="4768" y="6857"/>
                  <a:pt x="4740" y="6900"/>
                </a:cubicBezTo>
                <a:cubicBezTo>
                  <a:pt x="4713" y="6942"/>
                  <a:pt x="4781" y="6920"/>
                  <a:pt x="4736" y="7004"/>
                </a:cubicBezTo>
                <a:cubicBezTo>
                  <a:pt x="4710" y="7052"/>
                  <a:pt x="4792" y="6977"/>
                  <a:pt x="4779" y="7070"/>
                </a:cubicBezTo>
                <a:cubicBezTo>
                  <a:pt x="4757" y="7228"/>
                  <a:pt x="4763" y="7145"/>
                  <a:pt x="4809" y="7171"/>
                </a:cubicBezTo>
                <a:cubicBezTo>
                  <a:pt x="4812" y="7173"/>
                  <a:pt x="4821" y="7243"/>
                  <a:pt x="4880" y="7178"/>
                </a:cubicBezTo>
                <a:cubicBezTo>
                  <a:pt x="4916" y="7139"/>
                  <a:pt x="4898" y="7180"/>
                  <a:pt x="4928" y="7114"/>
                </a:cubicBezTo>
                <a:cubicBezTo>
                  <a:pt x="4928" y="7113"/>
                  <a:pt x="5001" y="7056"/>
                  <a:pt x="5009" y="7123"/>
                </a:cubicBezTo>
                <a:cubicBezTo>
                  <a:pt x="5018" y="7193"/>
                  <a:pt x="5201" y="7271"/>
                  <a:pt x="5203" y="7274"/>
                </a:cubicBezTo>
                <a:cubicBezTo>
                  <a:pt x="5099" y="7306"/>
                  <a:pt x="5140" y="7369"/>
                  <a:pt x="5103" y="7464"/>
                </a:cubicBezTo>
                <a:cubicBezTo>
                  <a:pt x="5092" y="7493"/>
                  <a:pt x="5116" y="7542"/>
                  <a:pt x="5097" y="7562"/>
                </a:cubicBezTo>
                <a:cubicBezTo>
                  <a:pt x="5096" y="7562"/>
                  <a:pt x="5062" y="7696"/>
                  <a:pt x="5168" y="7705"/>
                </a:cubicBezTo>
                <a:cubicBezTo>
                  <a:pt x="5174" y="7705"/>
                  <a:pt x="5200" y="7737"/>
                  <a:pt x="5200" y="7655"/>
                </a:cubicBezTo>
                <a:cubicBezTo>
                  <a:pt x="5200" y="7522"/>
                  <a:pt x="5230" y="7681"/>
                  <a:pt x="5239" y="7681"/>
                </a:cubicBezTo>
                <a:cubicBezTo>
                  <a:pt x="5302" y="7681"/>
                  <a:pt x="5433" y="7592"/>
                  <a:pt x="5380" y="7697"/>
                </a:cubicBezTo>
                <a:cubicBezTo>
                  <a:pt x="5346" y="7765"/>
                  <a:pt x="5473" y="7680"/>
                  <a:pt x="5474" y="7680"/>
                </a:cubicBezTo>
                <a:cubicBezTo>
                  <a:pt x="5474" y="7680"/>
                  <a:pt x="5495" y="7576"/>
                  <a:pt x="5520" y="7573"/>
                </a:cubicBezTo>
                <a:cubicBezTo>
                  <a:pt x="5549" y="7522"/>
                  <a:pt x="5598" y="7571"/>
                  <a:pt x="5668" y="7470"/>
                </a:cubicBezTo>
                <a:cubicBezTo>
                  <a:pt x="5737" y="7369"/>
                  <a:pt x="5886" y="7426"/>
                  <a:pt x="5902" y="7390"/>
                </a:cubicBezTo>
                <a:cubicBezTo>
                  <a:pt x="5912" y="7365"/>
                  <a:pt x="5989" y="7349"/>
                  <a:pt x="6007" y="7342"/>
                </a:cubicBezTo>
                <a:lnTo>
                  <a:pt x="6110" y="7493"/>
                </a:lnTo>
                <a:lnTo>
                  <a:pt x="6070" y="7557"/>
                </a:lnTo>
                <a:lnTo>
                  <a:pt x="6078" y="7673"/>
                </a:lnTo>
                <a:lnTo>
                  <a:pt x="6311" y="7655"/>
                </a:lnTo>
                <a:lnTo>
                  <a:pt x="6290" y="7549"/>
                </a:lnTo>
                <a:lnTo>
                  <a:pt x="6465" y="7528"/>
                </a:lnTo>
                <a:lnTo>
                  <a:pt x="6507" y="7819"/>
                </a:lnTo>
                <a:lnTo>
                  <a:pt x="6642" y="7821"/>
                </a:lnTo>
                <a:lnTo>
                  <a:pt x="6743" y="7684"/>
                </a:lnTo>
                <a:cubicBezTo>
                  <a:pt x="6835" y="7684"/>
                  <a:pt x="6987" y="7675"/>
                  <a:pt x="7057" y="7618"/>
                </a:cubicBezTo>
                <a:cubicBezTo>
                  <a:pt x="7091" y="7590"/>
                  <a:pt x="7018" y="7504"/>
                  <a:pt x="7102" y="7504"/>
                </a:cubicBezTo>
                <a:cubicBezTo>
                  <a:pt x="7131" y="7504"/>
                  <a:pt x="7124" y="7529"/>
                  <a:pt x="7124" y="7559"/>
                </a:cubicBezTo>
                <a:lnTo>
                  <a:pt x="7200" y="7726"/>
                </a:lnTo>
                <a:lnTo>
                  <a:pt x="7248" y="7742"/>
                </a:lnTo>
                <a:lnTo>
                  <a:pt x="7296" y="7890"/>
                </a:lnTo>
                <a:lnTo>
                  <a:pt x="7547" y="7726"/>
                </a:lnTo>
                <a:lnTo>
                  <a:pt x="7518" y="7827"/>
                </a:lnTo>
                <a:lnTo>
                  <a:pt x="7542" y="7972"/>
                </a:lnTo>
                <a:lnTo>
                  <a:pt x="7637" y="8012"/>
                </a:lnTo>
                <a:lnTo>
                  <a:pt x="7700" y="7980"/>
                </a:lnTo>
                <a:lnTo>
                  <a:pt x="7732" y="8036"/>
                </a:lnTo>
                <a:lnTo>
                  <a:pt x="7650" y="8073"/>
                </a:lnTo>
                <a:lnTo>
                  <a:pt x="7655" y="8107"/>
                </a:lnTo>
                <a:lnTo>
                  <a:pt x="8724" y="7964"/>
                </a:lnTo>
                <a:lnTo>
                  <a:pt x="8796" y="8398"/>
                </a:lnTo>
                <a:lnTo>
                  <a:pt x="9907" y="8279"/>
                </a:lnTo>
                <a:lnTo>
                  <a:pt x="9777" y="8520"/>
                </a:lnTo>
                <a:lnTo>
                  <a:pt x="9462" y="8671"/>
                </a:lnTo>
                <a:lnTo>
                  <a:pt x="9359" y="9078"/>
                </a:lnTo>
                <a:lnTo>
                  <a:pt x="9494" y="9377"/>
                </a:lnTo>
                <a:lnTo>
                  <a:pt x="9653" y="9393"/>
                </a:lnTo>
                <a:lnTo>
                  <a:pt x="9616" y="9570"/>
                </a:lnTo>
                <a:lnTo>
                  <a:pt x="9357" y="9777"/>
                </a:lnTo>
                <a:lnTo>
                  <a:pt x="9873" y="10097"/>
                </a:lnTo>
                <a:lnTo>
                  <a:pt x="9952" y="9560"/>
                </a:lnTo>
                <a:lnTo>
                  <a:pt x="10857" y="9586"/>
                </a:lnTo>
                <a:lnTo>
                  <a:pt x="10701" y="9943"/>
                </a:lnTo>
                <a:lnTo>
                  <a:pt x="11045" y="10094"/>
                </a:lnTo>
                <a:lnTo>
                  <a:pt x="11037" y="10454"/>
                </a:lnTo>
                <a:lnTo>
                  <a:pt x="11135" y="10639"/>
                </a:lnTo>
                <a:lnTo>
                  <a:pt x="11214" y="10539"/>
                </a:lnTo>
                <a:lnTo>
                  <a:pt x="11428" y="10554"/>
                </a:lnTo>
                <a:lnTo>
                  <a:pt x="11542" y="10509"/>
                </a:lnTo>
                <a:lnTo>
                  <a:pt x="11539" y="10382"/>
                </a:lnTo>
                <a:lnTo>
                  <a:pt x="11442" y="10303"/>
                </a:lnTo>
                <a:lnTo>
                  <a:pt x="11510" y="10152"/>
                </a:lnTo>
                <a:lnTo>
                  <a:pt x="11907" y="10105"/>
                </a:lnTo>
                <a:lnTo>
                  <a:pt x="12114" y="10155"/>
                </a:lnTo>
                <a:lnTo>
                  <a:pt x="12307" y="10075"/>
                </a:lnTo>
                <a:lnTo>
                  <a:pt x="12206" y="9930"/>
                </a:lnTo>
                <a:lnTo>
                  <a:pt x="12294" y="9866"/>
                </a:lnTo>
                <a:lnTo>
                  <a:pt x="12193" y="9589"/>
                </a:lnTo>
                <a:lnTo>
                  <a:pt x="12034" y="9565"/>
                </a:lnTo>
                <a:lnTo>
                  <a:pt x="11992" y="9443"/>
                </a:lnTo>
                <a:lnTo>
                  <a:pt x="12037" y="9364"/>
                </a:lnTo>
                <a:lnTo>
                  <a:pt x="11928" y="9313"/>
                </a:lnTo>
                <a:lnTo>
                  <a:pt x="11910" y="9173"/>
                </a:lnTo>
                <a:lnTo>
                  <a:pt x="12092" y="9142"/>
                </a:lnTo>
                <a:lnTo>
                  <a:pt x="12108" y="8972"/>
                </a:lnTo>
                <a:lnTo>
                  <a:pt x="12037" y="8819"/>
                </a:lnTo>
                <a:lnTo>
                  <a:pt x="11918" y="8721"/>
                </a:lnTo>
                <a:lnTo>
                  <a:pt x="11899" y="8507"/>
                </a:lnTo>
                <a:lnTo>
                  <a:pt x="12460" y="8454"/>
                </a:lnTo>
                <a:lnTo>
                  <a:pt x="12431" y="8342"/>
                </a:lnTo>
                <a:lnTo>
                  <a:pt x="12619" y="8152"/>
                </a:lnTo>
                <a:lnTo>
                  <a:pt x="12645" y="7782"/>
                </a:lnTo>
                <a:lnTo>
                  <a:pt x="12635" y="7446"/>
                </a:lnTo>
                <a:lnTo>
                  <a:pt x="12704" y="7411"/>
                </a:lnTo>
                <a:lnTo>
                  <a:pt x="12727" y="7157"/>
                </a:lnTo>
                <a:lnTo>
                  <a:pt x="12971" y="6956"/>
                </a:lnTo>
                <a:lnTo>
                  <a:pt x="12979" y="6805"/>
                </a:lnTo>
                <a:lnTo>
                  <a:pt x="12918" y="6766"/>
                </a:lnTo>
                <a:lnTo>
                  <a:pt x="12891" y="6551"/>
                </a:lnTo>
                <a:lnTo>
                  <a:pt x="12669" y="6430"/>
                </a:lnTo>
                <a:lnTo>
                  <a:pt x="12492" y="6374"/>
                </a:lnTo>
                <a:lnTo>
                  <a:pt x="12529" y="6210"/>
                </a:lnTo>
                <a:lnTo>
                  <a:pt x="12653" y="6287"/>
                </a:lnTo>
                <a:lnTo>
                  <a:pt x="12860" y="6303"/>
                </a:lnTo>
                <a:lnTo>
                  <a:pt x="12749" y="5464"/>
                </a:lnTo>
                <a:lnTo>
                  <a:pt x="12749" y="4858"/>
                </a:lnTo>
                <a:lnTo>
                  <a:pt x="12706" y="4827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3" name="Freeform 302"/>
          <p:cNvSpPr>
            <a:spLocks/>
          </p:cNvSpPr>
          <p:nvPr/>
        </p:nvSpPr>
        <p:spPr bwMode="auto">
          <a:xfrm>
            <a:off x="3131348" y="3690940"/>
            <a:ext cx="942975" cy="291704"/>
          </a:xfrm>
          <a:custGeom>
            <a:avLst/>
            <a:gdLst>
              <a:gd name="T0" fmla="*/ 97 w 13848"/>
              <a:gd name="T1" fmla="*/ 1126 h 4610"/>
              <a:gd name="T2" fmla="*/ 332 w 13848"/>
              <a:gd name="T3" fmla="*/ 1496 h 4610"/>
              <a:gd name="T4" fmla="*/ 792 w 13848"/>
              <a:gd name="T5" fmla="*/ 2001 h 4610"/>
              <a:gd name="T6" fmla="*/ 1012 w 13848"/>
              <a:gd name="T7" fmla="*/ 2430 h 4610"/>
              <a:gd name="T8" fmla="*/ 1425 w 13848"/>
              <a:gd name="T9" fmla="*/ 2631 h 4610"/>
              <a:gd name="T10" fmla="*/ 1673 w 13848"/>
              <a:gd name="T11" fmla="*/ 2948 h 4610"/>
              <a:gd name="T12" fmla="*/ 2261 w 13848"/>
              <a:gd name="T13" fmla="*/ 2890 h 4610"/>
              <a:gd name="T14" fmla="*/ 2634 w 13848"/>
              <a:gd name="T15" fmla="*/ 2948 h 4610"/>
              <a:gd name="T16" fmla="*/ 2560 w 13848"/>
              <a:gd name="T17" fmla="*/ 3160 h 4610"/>
              <a:gd name="T18" fmla="*/ 3232 w 13848"/>
              <a:gd name="T19" fmla="*/ 3014 h 4610"/>
              <a:gd name="T20" fmla="*/ 3396 w 13848"/>
              <a:gd name="T21" fmla="*/ 2853 h 4610"/>
              <a:gd name="T22" fmla="*/ 4012 w 13848"/>
              <a:gd name="T23" fmla="*/ 3133 h 4610"/>
              <a:gd name="T24" fmla="*/ 4195 w 13848"/>
              <a:gd name="T25" fmla="*/ 3530 h 4610"/>
              <a:gd name="T26" fmla="*/ 4415 w 13848"/>
              <a:gd name="T27" fmla="*/ 3869 h 4610"/>
              <a:gd name="T28" fmla="*/ 4192 w 13848"/>
              <a:gd name="T29" fmla="*/ 4134 h 4610"/>
              <a:gd name="T30" fmla="*/ 3944 w 13848"/>
              <a:gd name="T31" fmla="*/ 4610 h 4610"/>
              <a:gd name="T32" fmla="*/ 4467 w 13848"/>
              <a:gd name="T33" fmla="*/ 4382 h 4610"/>
              <a:gd name="T34" fmla="*/ 4885 w 13848"/>
              <a:gd name="T35" fmla="*/ 4163 h 4610"/>
              <a:gd name="T36" fmla="*/ 5134 w 13848"/>
              <a:gd name="T37" fmla="*/ 4546 h 4610"/>
              <a:gd name="T38" fmla="*/ 5546 w 13848"/>
              <a:gd name="T39" fmla="*/ 4270 h 4610"/>
              <a:gd name="T40" fmla="*/ 5698 w 13848"/>
              <a:gd name="T41" fmla="*/ 4064 h 4610"/>
              <a:gd name="T42" fmla="*/ 6095 w 13848"/>
              <a:gd name="T43" fmla="*/ 3845 h 4610"/>
              <a:gd name="T44" fmla="*/ 6325 w 13848"/>
              <a:gd name="T45" fmla="*/ 3578 h 4610"/>
              <a:gd name="T46" fmla="*/ 6338 w 13848"/>
              <a:gd name="T47" fmla="*/ 3356 h 4610"/>
              <a:gd name="T48" fmla="*/ 6513 w 13848"/>
              <a:gd name="T49" fmla="*/ 3192 h 4610"/>
              <a:gd name="T50" fmla="*/ 6685 w 13848"/>
              <a:gd name="T51" fmla="*/ 3377 h 4610"/>
              <a:gd name="T52" fmla="*/ 6962 w 13848"/>
              <a:gd name="T53" fmla="*/ 3361 h 4610"/>
              <a:gd name="T54" fmla="*/ 7100 w 13848"/>
              <a:gd name="T55" fmla="*/ 3395 h 4610"/>
              <a:gd name="T56" fmla="*/ 7272 w 13848"/>
              <a:gd name="T57" fmla="*/ 3816 h 4610"/>
              <a:gd name="T58" fmla="*/ 7648 w 13848"/>
              <a:gd name="T59" fmla="*/ 3776 h 4610"/>
              <a:gd name="T60" fmla="*/ 7904 w 13848"/>
              <a:gd name="T61" fmla="*/ 3787 h 4610"/>
              <a:gd name="T62" fmla="*/ 8230 w 13848"/>
              <a:gd name="T63" fmla="*/ 4126 h 4610"/>
              <a:gd name="T64" fmla="*/ 8682 w 13848"/>
              <a:gd name="T65" fmla="*/ 3512 h 4610"/>
              <a:gd name="T66" fmla="*/ 8949 w 13848"/>
              <a:gd name="T67" fmla="*/ 3461 h 4610"/>
              <a:gd name="T68" fmla="*/ 9100 w 13848"/>
              <a:gd name="T69" fmla="*/ 3231 h 4610"/>
              <a:gd name="T70" fmla="*/ 9426 w 13848"/>
              <a:gd name="T71" fmla="*/ 3123 h 4610"/>
              <a:gd name="T72" fmla="*/ 9749 w 13848"/>
              <a:gd name="T73" fmla="*/ 3139 h 4610"/>
              <a:gd name="T74" fmla="*/ 9632 w 13848"/>
              <a:gd name="T75" fmla="*/ 2940 h 4610"/>
              <a:gd name="T76" fmla="*/ 9936 w 13848"/>
              <a:gd name="T77" fmla="*/ 2773 h 4610"/>
              <a:gd name="T78" fmla="*/ 10026 w 13848"/>
              <a:gd name="T79" fmla="*/ 2900 h 4610"/>
              <a:gd name="T80" fmla="*/ 10061 w 13848"/>
              <a:gd name="T81" fmla="*/ 2702 h 4610"/>
              <a:gd name="T82" fmla="*/ 9950 w 13848"/>
              <a:gd name="T83" fmla="*/ 2340 h 4610"/>
              <a:gd name="T84" fmla="*/ 10320 w 13848"/>
              <a:gd name="T85" fmla="*/ 2035 h 4610"/>
              <a:gd name="T86" fmla="*/ 10423 w 13848"/>
              <a:gd name="T87" fmla="*/ 2009 h 4610"/>
              <a:gd name="T88" fmla="*/ 10826 w 13848"/>
              <a:gd name="T89" fmla="*/ 1876 h 4610"/>
              <a:gd name="T90" fmla="*/ 10899 w 13848"/>
              <a:gd name="T91" fmla="*/ 1821 h 4610"/>
              <a:gd name="T92" fmla="*/ 11077 w 13848"/>
              <a:gd name="T93" fmla="*/ 1795 h 4610"/>
              <a:gd name="T94" fmla="*/ 11466 w 13848"/>
              <a:gd name="T95" fmla="*/ 1813 h 4610"/>
              <a:gd name="T96" fmla="*/ 11717 w 13848"/>
              <a:gd name="T97" fmla="*/ 1773 h 4610"/>
              <a:gd name="T98" fmla="*/ 12162 w 13848"/>
              <a:gd name="T99" fmla="*/ 1670 h 4610"/>
              <a:gd name="T100" fmla="*/ 12257 w 13848"/>
              <a:gd name="T101" fmla="*/ 948 h 4610"/>
              <a:gd name="T102" fmla="*/ 12521 w 13848"/>
              <a:gd name="T103" fmla="*/ 786 h 4610"/>
              <a:gd name="T104" fmla="*/ 12439 w 13848"/>
              <a:gd name="T105" fmla="*/ 604 h 4610"/>
              <a:gd name="T106" fmla="*/ 12442 w 13848"/>
              <a:gd name="T107" fmla="*/ 421 h 4610"/>
              <a:gd name="T108" fmla="*/ 12810 w 13848"/>
              <a:gd name="T109" fmla="*/ 360 h 4610"/>
              <a:gd name="T110" fmla="*/ 13213 w 13848"/>
              <a:gd name="T111" fmla="*/ 409 h 4610"/>
              <a:gd name="T112" fmla="*/ 13749 w 13848"/>
              <a:gd name="T113" fmla="*/ 97 h 4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848" h="4610">
                <a:moveTo>
                  <a:pt x="406" y="721"/>
                </a:moveTo>
                <a:cubicBezTo>
                  <a:pt x="388" y="871"/>
                  <a:pt x="364" y="865"/>
                  <a:pt x="304" y="1001"/>
                </a:cubicBezTo>
                <a:cubicBezTo>
                  <a:pt x="278" y="1059"/>
                  <a:pt x="162" y="1089"/>
                  <a:pt x="97" y="1126"/>
                </a:cubicBezTo>
                <a:cubicBezTo>
                  <a:pt x="0" y="1180"/>
                  <a:pt x="191" y="1207"/>
                  <a:pt x="224" y="1207"/>
                </a:cubicBezTo>
                <a:lnTo>
                  <a:pt x="298" y="1165"/>
                </a:lnTo>
                <a:lnTo>
                  <a:pt x="332" y="1496"/>
                </a:lnTo>
                <a:lnTo>
                  <a:pt x="705" y="1453"/>
                </a:lnTo>
                <a:lnTo>
                  <a:pt x="732" y="1898"/>
                </a:lnTo>
                <a:lnTo>
                  <a:pt x="792" y="2001"/>
                </a:lnTo>
                <a:lnTo>
                  <a:pt x="798" y="2252"/>
                </a:lnTo>
                <a:lnTo>
                  <a:pt x="1007" y="2321"/>
                </a:lnTo>
                <a:lnTo>
                  <a:pt x="1012" y="2430"/>
                </a:lnTo>
                <a:lnTo>
                  <a:pt x="1353" y="2461"/>
                </a:lnTo>
                <a:lnTo>
                  <a:pt x="1401" y="2496"/>
                </a:lnTo>
                <a:lnTo>
                  <a:pt x="1425" y="2631"/>
                </a:lnTo>
                <a:lnTo>
                  <a:pt x="1488" y="2628"/>
                </a:lnTo>
                <a:lnTo>
                  <a:pt x="1655" y="2530"/>
                </a:lnTo>
                <a:lnTo>
                  <a:pt x="1673" y="2948"/>
                </a:lnTo>
                <a:lnTo>
                  <a:pt x="1864" y="2602"/>
                </a:lnTo>
                <a:lnTo>
                  <a:pt x="2211" y="2813"/>
                </a:lnTo>
                <a:lnTo>
                  <a:pt x="2261" y="2890"/>
                </a:lnTo>
                <a:lnTo>
                  <a:pt x="2454" y="2964"/>
                </a:lnTo>
                <a:lnTo>
                  <a:pt x="2517" y="2922"/>
                </a:lnTo>
                <a:lnTo>
                  <a:pt x="2634" y="2948"/>
                </a:lnTo>
                <a:lnTo>
                  <a:pt x="2637" y="2996"/>
                </a:lnTo>
                <a:lnTo>
                  <a:pt x="2496" y="2998"/>
                </a:lnTo>
                <a:lnTo>
                  <a:pt x="2560" y="3160"/>
                </a:lnTo>
                <a:lnTo>
                  <a:pt x="2925" y="3170"/>
                </a:lnTo>
                <a:lnTo>
                  <a:pt x="3152" y="3006"/>
                </a:lnTo>
                <a:lnTo>
                  <a:pt x="3232" y="3014"/>
                </a:lnTo>
                <a:lnTo>
                  <a:pt x="3311" y="2967"/>
                </a:lnTo>
                <a:lnTo>
                  <a:pt x="3316" y="2887"/>
                </a:lnTo>
                <a:lnTo>
                  <a:pt x="3396" y="2853"/>
                </a:lnTo>
                <a:lnTo>
                  <a:pt x="3615" y="3149"/>
                </a:lnTo>
                <a:lnTo>
                  <a:pt x="3909" y="3054"/>
                </a:lnTo>
                <a:lnTo>
                  <a:pt x="4012" y="3133"/>
                </a:lnTo>
                <a:lnTo>
                  <a:pt x="3975" y="3326"/>
                </a:lnTo>
                <a:cubicBezTo>
                  <a:pt x="3975" y="3326"/>
                  <a:pt x="4044" y="3395"/>
                  <a:pt x="4044" y="3397"/>
                </a:cubicBezTo>
                <a:cubicBezTo>
                  <a:pt x="4044" y="3523"/>
                  <a:pt x="4195" y="3481"/>
                  <a:pt x="4195" y="3530"/>
                </a:cubicBezTo>
                <a:cubicBezTo>
                  <a:pt x="4195" y="3633"/>
                  <a:pt x="4226" y="3653"/>
                  <a:pt x="4318" y="3704"/>
                </a:cubicBezTo>
                <a:cubicBezTo>
                  <a:pt x="4352" y="3724"/>
                  <a:pt x="4386" y="3746"/>
                  <a:pt x="4425" y="3752"/>
                </a:cubicBezTo>
                <a:cubicBezTo>
                  <a:pt x="4627" y="3785"/>
                  <a:pt x="4415" y="3760"/>
                  <a:pt x="4415" y="3869"/>
                </a:cubicBezTo>
                <a:cubicBezTo>
                  <a:pt x="4415" y="4008"/>
                  <a:pt x="4355" y="3909"/>
                  <a:pt x="4324" y="3993"/>
                </a:cubicBezTo>
                <a:cubicBezTo>
                  <a:pt x="4310" y="4032"/>
                  <a:pt x="4326" y="4084"/>
                  <a:pt x="4272" y="4086"/>
                </a:cubicBezTo>
                <a:cubicBezTo>
                  <a:pt x="4252" y="4086"/>
                  <a:pt x="4192" y="4100"/>
                  <a:pt x="4192" y="4134"/>
                </a:cubicBezTo>
                <a:cubicBezTo>
                  <a:pt x="4192" y="4154"/>
                  <a:pt x="4195" y="4164"/>
                  <a:pt x="4195" y="4184"/>
                </a:cubicBezTo>
                <a:lnTo>
                  <a:pt x="3941" y="4520"/>
                </a:lnTo>
                <a:lnTo>
                  <a:pt x="3944" y="4610"/>
                </a:lnTo>
                <a:lnTo>
                  <a:pt x="4089" y="4586"/>
                </a:lnTo>
                <a:lnTo>
                  <a:pt x="4393" y="4305"/>
                </a:lnTo>
                <a:lnTo>
                  <a:pt x="4467" y="4382"/>
                </a:lnTo>
                <a:cubicBezTo>
                  <a:pt x="4500" y="4361"/>
                  <a:pt x="4641" y="4368"/>
                  <a:pt x="4724" y="4288"/>
                </a:cubicBezTo>
                <a:cubicBezTo>
                  <a:pt x="4792" y="4222"/>
                  <a:pt x="4781" y="4208"/>
                  <a:pt x="4811" y="4176"/>
                </a:cubicBezTo>
                <a:cubicBezTo>
                  <a:pt x="4816" y="4171"/>
                  <a:pt x="4875" y="4163"/>
                  <a:pt x="4885" y="4163"/>
                </a:cubicBezTo>
                <a:lnTo>
                  <a:pt x="5113" y="4316"/>
                </a:lnTo>
                <a:lnTo>
                  <a:pt x="5057" y="4358"/>
                </a:lnTo>
                <a:lnTo>
                  <a:pt x="5134" y="4546"/>
                </a:lnTo>
                <a:lnTo>
                  <a:pt x="5216" y="4469"/>
                </a:lnTo>
                <a:lnTo>
                  <a:pt x="5264" y="4520"/>
                </a:lnTo>
                <a:cubicBezTo>
                  <a:pt x="5314" y="4439"/>
                  <a:pt x="5426" y="4219"/>
                  <a:pt x="5546" y="4270"/>
                </a:cubicBezTo>
                <a:cubicBezTo>
                  <a:pt x="5599" y="4293"/>
                  <a:pt x="5576" y="4271"/>
                  <a:pt x="5576" y="4197"/>
                </a:cubicBezTo>
                <a:cubicBezTo>
                  <a:pt x="5576" y="4183"/>
                  <a:pt x="5516" y="3956"/>
                  <a:pt x="5594" y="4100"/>
                </a:cubicBezTo>
                <a:cubicBezTo>
                  <a:pt x="5613" y="4134"/>
                  <a:pt x="5698" y="4165"/>
                  <a:pt x="5698" y="4064"/>
                </a:cubicBezTo>
                <a:cubicBezTo>
                  <a:pt x="5698" y="3952"/>
                  <a:pt x="5691" y="3975"/>
                  <a:pt x="5822" y="3975"/>
                </a:cubicBezTo>
                <a:cubicBezTo>
                  <a:pt x="5808" y="3948"/>
                  <a:pt x="5886" y="3832"/>
                  <a:pt x="5991" y="3837"/>
                </a:cubicBezTo>
                <a:cubicBezTo>
                  <a:pt x="6037" y="3839"/>
                  <a:pt x="6038" y="3803"/>
                  <a:pt x="6095" y="3845"/>
                </a:cubicBezTo>
                <a:cubicBezTo>
                  <a:pt x="6108" y="3853"/>
                  <a:pt x="6282" y="3824"/>
                  <a:pt x="6314" y="3824"/>
                </a:cubicBezTo>
                <a:lnTo>
                  <a:pt x="6394" y="3692"/>
                </a:lnTo>
                <a:lnTo>
                  <a:pt x="6325" y="3578"/>
                </a:lnTo>
                <a:lnTo>
                  <a:pt x="6372" y="3512"/>
                </a:lnTo>
                <a:lnTo>
                  <a:pt x="6314" y="3440"/>
                </a:lnTo>
                <a:lnTo>
                  <a:pt x="6338" y="3356"/>
                </a:lnTo>
                <a:lnTo>
                  <a:pt x="6296" y="3244"/>
                </a:lnTo>
                <a:lnTo>
                  <a:pt x="6367" y="3271"/>
                </a:lnTo>
                <a:lnTo>
                  <a:pt x="6513" y="3192"/>
                </a:lnTo>
                <a:lnTo>
                  <a:pt x="6447" y="3319"/>
                </a:lnTo>
                <a:lnTo>
                  <a:pt x="6468" y="3361"/>
                </a:lnTo>
                <a:lnTo>
                  <a:pt x="6685" y="3377"/>
                </a:lnTo>
                <a:lnTo>
                  <a:pt x="6732" y="3475"/>
                </a:lnTo>
                <a:lnTo>
                  <a:pt x="6875" y="3448"/>
                </a:lnTo>
                <a:lnTo>
                  <a:pt x="6962" y="3361"/>
                </a:lnTo>
                <a:lnTo>
                  <a:pt x="6931" y="3231"/>
                </a:lnTo>
                <a:lnTo>
                  <a:pt x="7018" y="3247"/>
                </a:lnTo>
                <a:lnTo>
                  <a:pt x="7100" y="3395"/>
                </a:lnTo>
                <a:lnTo>
                  <a:pt x="7071" y="3742"/>
                </a:lnTo>
                <a:lnTo>
                  <a:pt x="7116" y="3821"/>
                </a:lnTo>
                <a:lnTo>
                  <a:pt x="7272" y="3816"/>
                </a:lnTo>
                <a:lnTo>
                  <a:pt x="7285" y="3903"/>
                </a:lnTo>
                <a:lnTo>
                  <a:pt x="7574" y="3903"/>
                </a:lnTo>
                <a:lnTo>
                  <a:pt x="7648" y="3776"/>
                </a:lnTo>
                <a:lnTo>
                  <a:pt x="7799" y="3715"/>
                </a:lnTo>
                <a:lnTo>
                  <a:pt x="7896" y="3869"/>
                </a:lnTo>
                <a:lnTo>
                  <a:pt x="7904" y="3787"/>
                </a:lnTo>
                <a:lnTo>
                  <a:pt x="8053" y="3774"/>
                </a:lnTo>
                <a:lnTo>
                  <a:pt x="8129" y="3975"/>
                </a:lnTo>
                <a:lnTo>
                  <a:pt x="8230" y="4126"/>
                </a:lnTo>
                <a:lnTo>
                  <a:pt x="8558" y="4036"/>
                </a:lnTo>
                <a:lnTo>
                  <a:pt x="8574" y="3541"/>
                </a:lnTo>
                <a:lnTo>
                  <a:pt x="8682" y="3512"/>
                </a:lnTo>
                <a:lnTo>
                  <a:pt x="8740" y="3554"/>
                </a:lnTo>
                <a:lnTo>
                  <a:pt x="8783" y="3459"/>
                </a:lnTo>
                <a:lnTo>
                  <a:pt x="8949" y="3461"/>
                </a:lnTo>
                <a:lnTo>
                  <a:pt x="8867" y="3154"/>
                </a:lnTo>
                <a:lnTo>
                  <a:pt x="8949" y="3149"/>
                </a:lnTo>
                <a:lnTo>
                  <a:pt x="9100" y="3231"/>
                </a:lnTo>
                <a:lnTo>
                  <a:pt x="9293" y="3263"/>
                </a:lnTo>
                <a:lnTo>
                  <a:pt x="9365" y="3128"/>
                </a:lnTo>
                <a:lnTo>
                  <a:pt x="9426" y="3123"/>
                </a:lnTo>
                <a:lnTo>
                  <a:pt x="9616" y="3226"/>
                </a:lnTo>
                <a:lnTo>
                  <a:pt x="9749" y="3250"/>
                </a:lnTo>
                <a:lnTo>
                  <a:pt x="9749" y="3139"/>
                </a:lnTo>
                <a:lnTo>
                  <a:pt x="9717" y="3091"/>
                </a:lnTo>
                <a:lnTo>
                  <a:pt x="9746" y="2972"/>
                </a:lnTo>
                <a:lnTo>
                  <a:pt x="9632" y="2940"/>
                </a:lnTo>
                <a:lnTo>
                  <a:pt x="9637" y="2676"/>
                </a:lnTo>
                <a:lnTo>
                  <a:pt x="9767" y="2678"/>
                </a:lnTo>
                <a:lnTo>
                  <a:pt x="9936" y="2773"/>
                </a:lnTo>
                <a:lnTo>
                  <a:pt x="9878" y="2848"/>
                </a:lnTo>
                <a:lnTo>
                  <a:pt x="9931" y="2900"/>
                </a:lnTo>
                <a:lnTo>
                  <a:pt x="10026" y="2900"/>
                </a:lnTo>
                <a:lnTo>
                  <a:pt x="10103" y="2800"/>
                </a:lnTo>
                <a:lnTo>
                  <a:pt x="10106" y="2723"/>
                </a:lnTo>
                <a:lnTo>
                  <a:pt x="10061" y="2702"/>
                </a:lnTo>
                <a:lnTo>
                  <a:pt x="10061" y="2557"/>
                </a:lnTo>
                <a:lnTo>
                  <a:pt x="9936" y="2482"/>
                </a:lnTo>
                <a:lnTo>
                  <a:pt x="9950" y="2340"/>
                </a:lnTo>
                <a:lnTo>
                  <a:pt x="10061" y="2287"/>
                </a:lnTo>
                <a:lnTo>
                  <a:pt x="10259" y="1898"/>
                </a:lnTo>
                <a:lnTo>
                  <a:pt x="10320" y="2035"/>
                </a:lnTo>
                <a:lnTo>
                  <a:pt x="10373" y="2104"/>
                </a:lnTo>
                <a:lnTo>
                  <a:pt x="10423" y="2104"/>
                </a:lnTo>
                <a:lnTo>
                  <a:pt x="10423" y="2009"/>
                </a:lnTo>
                <a:lnTo>
                  <a:pt x="10574" y="2019"/>
                </a:lnTo>
                <a:lnTo>
                  <a:pt x="10585" y="1927"/>
                </a:lnTo>
                <a:cubicBezTo>
                  <a:pt x="10745" y="1972"/>
                  <a:pt x="10731" y="1781"/>
                  <a:pt x="10826" y="1876"/>
                </a:cubicBezTo>
                <a:cubicBezTo>
                  <a:pt x="10843" y="1892"/>
                  <a:pt x="10880" y="1911"/>
                  <a:pt x="10889" y="1924"/>
                </a:cubicBezTo>
                <a:lnTo>
                  <a:pt x="10939" y="1879"/>
                </a:lnTo>
                <a:lnTo>
                  <a:pt x="10899" y="1821"/>
                </a:lnTo>
                <a:lnTo>
                  <a:pt x="10902" y="1747"/>
                </a:lnTo>
                <a:lnTo>
                  <a:pt x="11008" y="1739"/>
                </a:lnTo>
                <a:lnTo>
                  <a:pt x="11077" y="1795"/>
                </a:lnTo>
                <a:lnTo>
                  <a:pt x="11193" y="1705"/>
                </a:lnTo>
                <a:lnTo>
                  <a:pt x="11296" y="1670"/>
                </a:lnTo>
                <a:lnTo>
                  <a:pt x="11466" y="1813"/>
                </a:lnTo>
                <a:lnTo>
                  <a:pt x="11524" y="1800"/>
                </a:lnTo>
                <a:lnTo>
                  <a:pt x="11566" y="1869"/>
                </a:lnTo>
                <a:lnTo>
                  <a:pt x="11717" y="1773"/>
                </a:lnTo>
                <a:lnTo>
                  <a:pt x="11910" y="1710"/>
                </a:lnTo>
                <a:lnTo>
                  <a:pt x="12146" y="1765"/>
                </a:lnTo>
                <a:lnTo>
                  <a:pt x="12162" y="1670"/>
                </a:lnTo>
                <a:lnTo>
                  <a:pt x="12336" y="1604"/>
                </a:lnTo>
                <a:lnTo>
                  <a:pt x="12156" y="1276"/>
                </a:lnTo>
                <a:lnTo>
                  <a:pt x="12257" y="948"/>
                </a:lnTo>
                <a:lnTo>
                  <a:pt x="12394" y="887"/>
                </a:lnTo>
                <a:lnTo>
                  <a:pt x="12516" y="898"/>
                </a:lnTo>
                <a:lnTo>
                  <a:pt x="12521" y="786"/>
                </a:lnTo>
                <a:lnTo>
                  <a:pt x="12416" y="731"/>
                </a:lnTo>
                <a:lnTo>
                  <a:pt x="12495" y="673"/>
                </a:lnTo>
                <a:lnTo>
                  <a:pt x="12439" y="604"/>
                </a:lnTo>
                <a:lnTo>
                  <a:pt x="12461" y="501"/>
                </a:lnTo>
                <a:lnTo>
                  <a:pt x="12389" y="450"/>
                </a:lnTo>
                <a:lnTo>
                  <a:pt x="12442" y="421"/>
                </a:lnTo>
                <a:lnTo>
                  <a:pt x="12511" y="466"/>
                </a:lnTo>
                <a:lnTo>
                  <a:pt x="12601" y="368"/>
                </a:lnTo>
                <a:lnTo>
                  <a:pt x="12810" y="360"/>
                </a:lnTo>
                <a:lnTo>
                  <a:pt x="12971" y="448"/>
                </a:lnTo>
                <a:lnTo>
                  <a:pt x="13093" y="435"/>
                </a:lnTo>
                <a:cubicBezTo>
                  <a:pt x="13124" y="427"/>
                  <a:pt x="13180" y="430"/>
                  <a:pt x="13213" y="409"/>
                </a:cubicBezTo>
                <a:cubicBezTo>
                  <a:pt x="13265" y="375"/>
                  <a:pt x="13401" y="385"/>
                  <a:pt x="13524" y="265"/>
                </a:cubicBezTo>
                <a:cubicBezTo>
                  <a:pt x="13529" y="261"/>
                  <a:pt x="13582" y="223"/>
                  <a:pt x="13584" y="222"/>
                </a:cubicBezTo>
                <a:cubicBezTo>
                  <a:pt x="13585" y="222"/>
                  <a:pt x="13723" y="126"/>
                  <a:pt x="13749" y="97"/>
                </a:cubicBezTo>
                <a:cubicBezTo>
                  <a:pt x="13762" y="82"/>
                  <a:pt x="13846" y="12"/>
                  <a:pt x="13848" y="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4" name="Freeform 303"/>
          <p:cNvSpPr>
            <a:spLocks/>
          </p:cNvSpPr>
          <p:nvPr/>
        </p:nvSpPr>
        <p:spPr bwMode="auto">
          <a:xfrm>
            <a:off x="4410082" y="4196957"/>
            <a:ext cx="367903" cy="186929"/>
          </a:xfrm>
          <a:custGeom>
            <a:avLst/>
            <a:gdLst>
              <a:gd name="T0" fmla="*/ 5192 w 5410"/>
              <a:gd name="T1" fmla="*/ 159 h 2957"/>
              <a:gd name="T2" fmla="*/ 5068 w 5410"/>
              <a:gd name="T3" fmla="*/ 436 h 2957"/>
              <a:gd name="T4" fmla="*/ 5382 w 5410"/>
              <a:gd name="T5" fmla="*/ 909 h 2957"/>
              <a:gd name="T6" fmla="*/ 5321 w 5410"/>
              <a:gd name="T7" fmla="*/ 1254 h 2957"/>
              <a:gd name="T8" fmla="*/ 5035 w 5410"/>
              <a:gd name="T9" fmla="*/ 1387 h 2957"/>
              <a:gd name="T10" fmla="*/ 4583 w 5410"/>
              <a:gd name="T11" fmla="*/ 1262 h 2957"/>
              <a:gd name="T12" fmla="*/ 4445 w 5410"/>
              <a:gd name="T13" fmla="*/ 1403 h 2957"/>
              <a:gd name="T14" fmla="*/ 4214 w 5410"/>
              <a:gd name="T15" fmla="*/ 1209 h 2957"/>
              <a:gd name="T16" fmla="*/ 4281 w 5410"/>
              <a:gd name="T17" fmla="*/ 1170 h 2957"/>
              <a:gd name="T18" fmla="*/ 4346 w 5410"/>
              <a:gd name="T19" fmla="*/ 891 h 2957"/>
              <a:gd name="T20" fmla="*/ 4165 w 5410"/>
              <a:gd name="T21" fmla="*/ 794 h 2957"/>
              <a:gd name="T22" fmla="*/ 4152 w 5410"/>
              <a:gd name="T23" fmla="*/ 659 h 2957"/>
              <a:gd name="T24" fmla="*/ 4120 w 5410"/>
              <a:gd name="T25" fmla="*/ 527 h 2957"/>
              <a:gd name="T26" fmla="*/ 4096 w 5410"/>
              <a:gd name="T27" fmla="*/ 424 h 2957"/>
              <a:gd name="T28" fmla="*/ 4054 w 5410"/>
              <a:gd name="T29" fmla="*/ 14 h 2957"/>
              <a:gd name="T30" fmla="*/ 3771 w 5410"/>
              <a:gd name="T31" fmla="*/ 119 h 2957"/>
              <a:gd name="T32" fmla="*/ 3601 w 5410"/>
              <a:gd name="T33" fmla="*/ 122 h 2957"/>
              <a:gd name="T34" fmla="*/ 3442 w 5410"/>
              <a:gd name="T35" fmla="*/ 59 h 2957"/>
              <a:gd name="T36" fmla="*/ 3098 w 5410"/>
              <a:gd name="T37" fmla="*/ 143 h 2957"/>
              <a:gd name="T38" fmla="*/ 2887 w 5410"/>
              <a:gd name="T39" fmla="*/ 0 h 2957"/>
              <a:gd name="T40" fmla="*/ 2770 w 5410"/>
              <a:gd name="T41" fmla="*/ 27 h 2957"/>
              <a:gd name="T42" fmla="*/ 2760 w 5410"/>
              <a:gd name="T43" fmla="*/ 85 h 2957"/>
              <a:gd name="T44" fmla="*/ 2278 w 5410"/>
              <a:gd name="T45" fmla="*/ 344 h 2957"/>
              <a:gd name="T46" fmla="*/ 2146 w 5410"/>
              <a:gd name="T47" fmla="*/ 318 h 2957"/>
              <a:gd name="T48" fmla="*/ 1987 w 5410"/>
              <a:gd name="T49" fmla="*/ 371 h 2957"/>
              <a:gd name="T50" fmla="*/ 1826 w 5410"/>
              <a:gd name="T51" fmla="*/ 485 h 2957"/>
              <a:gd name="T52" fmla="*/ 1717 w 5410"/>
              <a:gd name="T53" fmla="*/ 569 h 2957"/>
              <a:gd name="T54" fmla="*/ 1535 w 5410"/>
              <a:gd name="T55" fmla="*/ 617 h 2957"/>
              <a:gd name="T56" fmla="*/ 1347 w 5410"/>
              <a:gd name="T57" fmla="*/ 910 h 2957"/>
              <a:gd name="T58" fmla="*/ 1040 w 5410"/>
              <a:gd name="T59" fmla="*/ 1217 h 2957"/>
              <a:gd name="T60" fmla="*/ 1085 w 5410"/>
              <a:gd name="T61" fmla="*/ 1366 h 2957"/>
              <a:gd name="T62" fmla="*/ 1149 w 5410"/>
              <a:gd name="T63" fmla="*/ 1426 h 2957"/>
              <a:gd name="T64" fmla="*/ 1036 w 5410"/>
              <a:gd name="T65" fmla="*/ 1571 h 2957"/>
              <a:gd name="T66" fmla="*/ 965 w 5410"/>
              <a:gd name="T67" fmla="*/ 1752 h 2957"/>
              <a:gd name="T68" fmla="*/ 850 w 5410"/>
              <a:gd name="T69" fmla="*/ 1876 h 2957"/>
              <a:gd name="T70" fmla="*/ 760 w 5410"/>
              <a:gd name="T71" fmla="*/ 2239 h 2957"/>
              <a:gd name="T72" fmla="*/ 744 w 5410"/>
              <a:gd name="T73" fmla="*/ 2440 h 2957"/>
              <a:gd name="T74" fmla="*/ 543 w 5410"/>
              <a:gd name="T75" fmla="*/ 2821 h 2957"/>
              <a:gd name="T76" fmla="*/ 236 w 5410"/>
              <a:gd name="T77" fmla="*/ 2956 h 2957"/>
              <a:gd name="T78" fmla="*/ 0 w 5410"/>
              <a:gd name="T79" fmla="*/ 2853 h 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0" h="2957">
                <a:moveTo>
                  <a:pt x="5262" y="140"/>
                </a:moveTo>
                <a:cubicBezTo>
                  <a:pt x="5209" y="150"/>
                  <a:pt x="5239" y="131"/>
                  <a:pt x="5192" y="159"/>
                </a:cubicBezTo>
                <a:cubicBezTo>
                  <a:pt x="5173" y="169"/>
                  <a:pt x="5046" y="307"/>
                  <a:pt x="5043" y="338"/>
                </a:cubicBezTo>
                <a:cubicBezTo>
                  <a:pt x="5038" y="394"/>
                  <a:pt x="5028" y="389"/>
                  <a:pt x="5068" y="436"/>
                </a:cubicBezTo>
                <a:cubicBezTo>
                  <a:pt x="5149" y="530"/>
                  <a:pt x="5392" y="449"/>
                  <a:pt x="5392" y="584"/>
                </a:cubicBezTo>
                <a:cubicBezTo>
                  <a:pt x="5392" y="664"/>
                  <a:pt x="5332" y="847"/>
                  <a:pt x="5382" y="909"/>
                </a:cubicBezTo>
                <a:cubicBezTo>
                  <a:pt x="5410" y="946"/>
                  <a:pt x="5398" y="1105"/>
                  <a:pt x="5377" y="1144"/>
                </a:cubicBezTo>
                <a:cubicBezTo>
                  <a:pt x="5356" y="1184"/>
                  <a:pt x="5389" y="1164"/>
                  <a:pt x="5321" y="1254"/>
                </a:cubicBezTo>
                <a:cubicBezTo>
                  <a:pt x="5265" y="1329"/>
                  <a:pt x="5260" y="1361"/>
                  <a:pt x="5221" y="1424"/>
                </a:cubicBezTo>
                <a:cubicBezTo>
                  <a:pt x="5199" y="1461"/>
                  <a:pt x="5071" y="1413"/>
                  <a:pt x="5035" y="1387"/>
                </a:cubicBezTo>
                <a:cubicBezTo>
                  <a:pt x="4927" y="1307"/>
                  <a:pt x="4916" y="1338"/>
                  <a:pt x="4807" y="1213"/>
                </a:cubicBezTo>
                <a:cubicBezTo>
                  <a:pt x="4785" y="1188"/>
                  <a:pt x="4599" y="1140"/>
                  <a:pt x="4583" y="1262"/>
                </a:cubicBezTo>
                <a:cubicBezTo>
                  <a:pt x="4575" y="1320"/>
                  <a:pt x="4593" y="1354"/>
                  <a:pt x="4525" y="1349"/>
                </a:cubicBezTo>
                <a:cubicBezTo>
                  <a:pt x="4489" y="1347"/>
                  <a:pt x="4512" y="1403"/>
                  <a:pt x="4445" y="1403"/>
                </a:cubicBezTo>
                <a:cubicBezTo>
                  <a:pt x="4382" y="1403"/>
                  <a:pt x="4444" y="1483"/>
                  <a:pt x="4313" y="1466"/>
                </a:cubicBezTo>
                <a:cubicBezTo>
                  <a:pt x="4251" y="1458"/>
                  <a:pt x="4127" y="1156"/>
                  <a:pt x="4214" y="1209"/>
                </a:cubicBezTo>
                <a:cubicBezTo>
                  <a:pt x="4227" y="1173"/>
                  <a:pt x="4181" y="1076"/>
                  <a:pt x="4270" y="1163"/>
                </a:cubicBezTo>
                <a:cubicBezTo>
                  <a:pt x="4276" y="1169"/>
                  <a:pt x="4277" y="1158"/>
                  <a:pt x="4281" y="1170"/>
                </a:cubicBezTo>
                <a:lnTo>
                  <a:pt x="4376" y="988"/>
                </a:lnTo>
                <a:lnTo>
                  <a:pt x="4346" y="891"/>
                </a:lnTo>
                <a:lnTo>
                  <a:pt x="4313" y="786"/>
                </a:lnTo>
                <a:lnTo>
                  <a:pt x="4165" y="794"/>
                </a:lnTo>
                <a:lnTo>
                  <a:pt x="4101" y="704"/>
                </a:lnTo>
                <a:lnTo>
                  <a:pt x="4152" y="659"/>
                </a:lnTo>
                <a:lnTo>
                  <a:pt x="4114" y="627"/>
                </a:lnTo>
                <a:lnTo>
                  <a:pt x="4120" y="527"/>
                </a:lnTo>
                <a:lnTo>
                  <a:pt x="4048" y="418"/>
                </a:lnTo>
                <a:lnTo>
                  <a:pt x="4096" y="424"/>
                </a:lnTo>
                <a:lnTo>
                  <a:pt x="4064" y="273"/>
                </a:lnTo>
                <a:lnTo>
                  <a:pt x="4054" y="14"/>
                </a:lnTo>
                <a:lnTo>
                  <a:pt x="3935" y="8"/>
                </a:lnTo>
                <a:lnTo>
                  <a:pt x="3771" y="119"/>
                </a:lnTo>
                <a:lnTo>
                  <a:pt x="3699" y="56"/>
                </a:lnTo>
                <a:lnTo>
                  <a:pt x="3601" y="122"/>
                </a:lnTo>
                <a:lnTo>
                  <a:pt x="3437" y="127"/>
                </a:lnTo>
                <a:lnTo>
                  <a:pt x="3442" y="59"/>
                </a:lnTo>
                <a:lnTo>
                  <a:pt x="3355" y="16"/>
                </a:lnTo>
                <a:lnTo>
                  <a:pt x="3098" y="143"/>
                </a:lnTo>
                <a:lnTo>
                  <a:pt x="2958" y="74"/>
                </a:lnTo>
                <a:lnTo>
                  <a:pt x="2887" y="0"/>
                </a:lnTo>
                <a:lnTo>
                  <a:pt x="2802" y="0"/>
                </a:lnTo>
                <a:lnTo>
                  <a:pt x="2770" y="27"/>
                </a:lnTo>
                <a:lnTo>
                  <a:pt x="2826" y="88"/>
                </a:lnTo>
                <a:lnTo>
                  <a:pt x="2760" y="85"/>
                </a:lnTo>
                <a:lnTo>
                  <a:pt x="2672" y="186"/>
                </a:lnTo>
                <a:lnTo>
                  <a:pt x="2278" y="344"/>
                </a:lnTo>
                <a:lnTo>
                  <a:pt x="2244" y="307"/>
                </a:lnTo>
                <a:lnTo>
                  <a:pt x="2146" y="318"/>
                </a:lnTo>
                <a:lnTo>
                  <a:pt x="2101" y="275"/>
                </a:lnTo>
                <a:lnTo>
                  <a:pt x="1987" y="371"/>
                </a:lnTo>
                <a:lnTo>
                  <a:pt x="1868" y="410"/>
                </a:lnTo>
                <a:lnTo>
                  <a:pt x="1826" y="485"/>
                </a:lnTo>
                <a:lnTo>
                  <a:pt x="1871" y="532"/>
                </a:lnTo>
                <a:lnTo>
                  <a:pt x="1717" y="569"/>
                </a:lnTo>
                <a:lnTo>
                  <a:pt x="1686" y="543"/>
                </a:lnTo>
                <a:lnTo>
                  <a:pt x="1535" y="617"/>
                </a:lnTo>
                <a:lnTo>
                  <a:pt x="1355" y="813"/>
                </a:lnTo>
                <a:lnTo>
                  <a:pt x="1347" y="910"/>
                </a:lnTo>
                <a:lnTo>
                  <a:pt x="1096" y="1093"/>
                </a:lnTo>
                <a:lnTo>
                  <a:pt x="1040" y="1217"/>
                </a:lnTo>
                <a:lnTo>
                  <a:pt x="1093" y="1244"/>
                </a:lnTo>
                <a:lnTo>
                  <a:pt x="1085" y="1366"/>
                </a:lnTo>
                <a:cubicBezTo>
                  <a:pt x="1016" y="1366"/>
                  <a:pt x="1068" y="1426"/>
                  <a:pt x="1089" y="1411"/>
                </a:cubicBezTo>
                <a:cubicBezTo>
                  <a:pt x="1100" y="1403"/>
                  <a:pt x="1171" y="1373"/>
                  <a:pt x="1149" y="1426"/>
                </a:cubicBezTo>
                <a:cubicBezTo>
                  <a:pt x="1115" y="1510"/>
                  <a:pt x="1069" y="1394"/>
                  <a:pt x="1037" y="1519"/>
                </a:cubicBezTo>
                <a:cubicBezTo>
                  <a:pt x="1026" y="1559"/>
                  <a:pt x="1007" y="1521"/>
                  <a:pt x="1036" y="1571"/>
                </a:cubicBezTo>
                <a:cubicBezTo>
                  <a:pt x="1036" y="1572"/>
                  <a:pt x="1055" y="1686"/>
                  <a:pt x="1040" y="1686"/>
                </a:cubicBezTo>
                <a:cubicBezTo>
                  <a:pt x="855" y="1686"/>
                  <a:pt x="990" y="1704"/>
                  <a:pt x="965" y="1752"/>
                </a:cubicBezTo>
                <a:cubicBezTo>
                  <a:pt x="952" y="1779"/>
                  <a:pt x="850" y="1735"/>
                  <a:pt x="899" y="1819"/>
                </a:cubicBezTo>
                <a:cubicBezTo>
                  <a:pt x="943" y="1894"/>
                  <a:pt x="852" y="1833"/>
                  <a:pt x="850" y="1876"/>
                </a:cubicBezTo>
                <a:lnTo>
                  <a:pt x="847" y="1884"/>
                </a:lnTo>
                <a:lnTo>
                  <a:pt x="760" y="2239"/>
                </a:lnTo>
                <a:cubicBezTo>
                  <a:pt x="756" y="2295"/>
                  <a:pt x="677" y="2379"/>
                  <a:pt x="680" y="2381"/>
                </a:cubicBezTo>
                <a:cubicBezTo>
                  <a:pt x="689" y="2387"/>
                  <a:pt x="742" y="2431"/>
                  <a:pt x="744" y="2440"/>
                </a:cubicBezTo>
                <a:cubicBezTo>
                  <a:pt x="707" y="2501"/>
                  <a:pt x="603" y="2574"/>
                  <a:pt x="596" y="2663"/>
                </a:cubicBezTo>
                <a:cubicBezTo>
                  <a:pt x="594" y="2677"/>
                  <a:pt x="557" y="2811"/>
                  <a:pt x="543" y="2821"/>
                </a:cubicBezTo>
                <a:cubicBezTo>
                  <a:pt x="517" y="2839"/>
                  <a:pt x="511" y="2867"/>
                  <a:pt x="450" y="2879"/>
                </a:cubicBezTo>
                <a:cubicBezTo>
                  <a:pt x="425" y="2884"/>
                  <a:pt x="238" y="2957"/>
                  <a:pt x="236" y="2956"/>
                </a:cubicBezTo>
                <a:cubicBezTo>
                  <a:pt x="168" y="2926"/>
                  <a:pt x="265" y="2842"/>
                  <a:pt x="87" y="2821"/>
                </a:cubicBezTo>
                <a:cubicBezTo>
                  <a:pt x="18" y="2812"/>
                  <a:pt x="29" y="2826"/>
                  <a:pt x="0" y="2853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5" name="Freeform 304"/>
          <p:cNvSpPr>
            <a:spLocks/>
          </p:cNvSpPr>
          <p:nvPr/>
        </p:nvSpPr>
        <p:spPr bwMode="auto">
          <a:xfrm>
            <a:off x="4332688" y="4371976"/>
            <a:ext cx="77390" cy="223838"/>
          </a:xfrm>
          <a:custGeom>
            <a:avLst/>
            <a:gdLst>
              <a:gd name="T0" fmla="*/ 1129 w 1129"/>
              <a:gd name="T1" fmla="*/ 75 h 3531"/>
              <a:gd name="T2" fmla="*/ 1026 w 1129"/>
              <a:gd name="T3" fmla="*/ 0 h 3531"/>
              <a:gd name="T4" fmla="*/ 936 w 1129"/>
              <a:gd name="T5" fmla="*/ 8 h 3531"/>
              <a:gd name="T6" fmla="*/ 949 w 1129"/>
              <a:gd name="T7" fmla="*/ 77 h 3531"/>
              <a:gd name="T8" fmla="*/ 814 w 1129"/>
              <a:gd name="T9" fmla="*/ 236 h 3531"/>
              <a:gd name="T10" fmla="*/ 907 w 1129"/>
              <a:gd name="T11" fmla="*/ 434 h 3531"/>
              <a:gd name="T12" fmla="*/ 605 w 1129"/>
              <a:gd name="T13" fmla="*/ 490 h 3531"/>
              <a:gd name="T14" fmla="*/ 589 w 1129"/>
              <a:gd name="T15" fmla="*/ 783 h 3531"/>
              <a:gd name="T16" fmla="*/ 703 w 1129"/>
              <a:gd name="T17" fmla="*/ 874 h 3531"/>
              <a:gd name="T18" fmla="*/ 708 w 1129"/>
              <a:gd name="T19" fmla="*/ 882 h 3531"/>
              <a:gd name="T20" fmla="*/ 432 w 1129"/>
              <a:gd name="T21" fmla="*/ 1110 h 3531"/>
              <a:gd name="T22" fmla="*/ 429 w 1129"/>
              <a:gd name="T23" fmla="*/ 1280 h 3531"/>
              <a:gd name="T24" fmla="*/ 356 w 1129"/>
              <a:gd name="T25" fmla="*/ 1280 h 3531"/>
              <a:gd name="T26" fmla="*/ 18 w 1129"/>
              <a:gd name="T27" fmla="*/ 1339 h 3531"/>
              <a:gd name="T28" fmla="*/ 10 w 1129"/>
              <a:gd name="T29" fmla="*/ 1345 h 3531"/>
              <a:gd name="T30" fmla="*/ 158 w 1129"/>
              <a:gd name="T31" fmla="*/ 1551 h 3531"/>
              <a:gd name="T32" fmla="*/ 187 w 1129"/>
              <a:gd name="T33" fmla="*/ 1565 h 3531"/>
              <a:gd name="T34" fmla="*/ 304 w 1129"/>
              <a:gd name="T35" fmla="*/ 2689 h 3531"/>
              <a:gd name="T36" fmla="*/ 251 w 1129"/>
              <a:gd name="T37" fmla="*/ 3007 h 3531"/>
              <a:gd name="T38" fmla="*/ 309 w 1129"/>
              <a:gd name="T39" fmla="*/ 2933 h 3531"/>
              <a:gd name="T40" fmla="*/ 428 w 1129"/>
              <a:gd name="T41" fmla="*/ 2975 h 3531"/>
              <a:gd name="T42" fmla="*/ 436 w 1129"/>
              <a:gd name="T43" fmla="*/ 3023 h 3531"/>
              <a:gd name="T44" fmla="*/ 455 w 1129"/>
              <a:gd name="T45" fmla="*/ 3066 h 3531"/>
              <a:gd name="T46" fmla="*/ 496 w 1129"/>
              <a:gd name="T47" fmla="*/ 3069 h 3531"/>
              <a:gd name="T48" fmla="*/ 532 w 1129"/>
              <a:gd name="T49" fmla="*/ 3108 h 3531"/>
              <a:gd name="T50" fmla="*/ 615 w 1129"/>
              <a:gd name="T51" fmla="*/ 3143 h 3531"/>
              <a:gd name="T52" fmla="*/ 625 w 1129"/>
              <a:gd name="T53" fmla="*/ 3146 h 3531"/>
              <a:gd name="T54" fmla="*/ 658 w 1129"/>
              <a:gd name="T55" fmla="*/ 3246 h 3531"/>
              <a:gd name="T56" fmla="*/ 703 w 1129"/>
              <a:gd name="T57" fmla="*/ 3353 h 3531"/>
              <a:gd name="T58" fmla="*/ 773 w 1129"/>
              <a:gd name="T59" fmla="*/ 3478 h 3531"/>
              <a:gd name="T60" fmla="*/ 814 w 1129"/>
              <a:gd name="T61" fmla="*/ 3531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29" h="3531">
                <a:moveTo>
                  <a:pt x="1129" y="75"/>
                </a:moveTo>
                <a:lnTo>
                  <a:pt x="1026" y="0"/>
                </a:lnTo>
                <a:lnTo>
                  <a:pt x="936" y="8"/>
                </a:lnTo>
                <a:lnTo>
                  <a:pt x="949" y="77"/>
                </a:lnTo>
                <a:cubicBezTo>
                  <a:pt x="966" y="167"/>
                  <a:pt x="820" y="150"/>
                  <a:pt x="814" y="236"/>
                </a:cubicBezTo>
                <a:cubicBezTo>
                  <a:pt x="908" y="327"/>
                  <a:pt x="900" y="258"/>
                  <a:pt x="907" y="434"/>
                </a:cubicBezTo>
                <a:cubicBezTo>
                  <a:pt x="910" y="502"/>
                  <a:pt x="664" y="498"/>
                  <a:pt x="605" y="490"/>
                </a:cubicBezTo>
                <a:cubicBezTo>
                  <a:pt x="578" y="570"/>
                  <a:pt x="522" y="705"/>
                  <a:pt x="589" y="783"/>
                </a:cubicBezTo>
                <a:cubicBezTo>
                  <a:pt x="617" y="816"/>
                  <a:pt x="662" y="863"/>
                  <a:pt x="703" y="874"/>
                </a:cubicBezTo>
                <a:cubicBezTo>
                  <a:pt x="707" y="875"/>
                  <a:pt x="707" y="878"/>
                  <a:pt x="708" y="882"/>
                </a:cubicBezTo>
                <a:lnTo>
                  <a:pt x="432" y="1110"/>
                </a:lnTo>
                <a:lnTo>
                  <a:pt x="429" y="1280"/>
                </a:lnTo>
                <a:lnTo>
                  <a:pt x="356" y="1280"/>
                </a:lnTo>
                <a:cubicBezTo>
                  <a:pt x="142" y="1432"/>
                  <a:pt x="164" y="1134"/>
                  <a:pt x="18" y="1339"/>
                </a:cubicBezTo>
                <a:cubicBezTo>
                  <a:pt x="16" y="1341"/>
                  <a:pt x="13" y="1343"/>
                  <a:pt x="10" y="1345"/>
                </a:cubicBezTo>
                <a:cubicBezTo>
                  <a:pt x="0" y="1388"/>
                  <a:pt x="111" y="1542"/>
                  <a:pt x="158" y="1551"/>
                </a:cubicBezTo>
                <a:cubicBezTo>
                  <a:pt x="166" y="1553"/>
                  <a:pt x="180" y="1561"/>
                  <a:pt x="187" y="1565"/>
                </a:cubicBezTo>
                <a:lnTo>
                  <a:pt x="304" y="2689"/>
                </a:lnTo>
                <a:lnTo>
                  <a:pt x="251" y="3007"/>
                </a:lnTo>
                <a:lnTo>
                  <a:pt x="309" y="2933"/>
                </a:lnTo>
                <a:lnTo>
                  <a:pt x="428" y="2975"/>
                </a:lnTo>
                <a:cubicBezTo>
                  <a:pt x="431" y="2981"/>
                  <a:pt x="426" y="3004"/>
                  <a:pt x="436" y="3023"/>
                </a:cubicBezTo>
                <a:cubicBezTo>
                  <a:pt x="441" y="3034"/>
                  <a:pt x="438" y="3066"/>
                  <a:pt x="455" y="3066"/>
                </a:cubicBezTo>
                <a:cubicBezTo>
                  <a:pt x="464" y="3066"/>
                  <a:pt x="491" y="3062"/>
                  <a:pt x="496" y="3069"/>
                </a:cubicBezTo>
                <a:cubicBezTo>
                  <a:pt x="511" y="3092"/>
                  <a:pt x="511" y="3091"/>
                  <a:pt x="532" y="3108"/>
                </a:cubicBezTo>
                <a:cubicBezTo>
                  <a:pt x="540" y="3114"/>
                  <a:pt x="605" y="3142"/>
                  <a:pt x="615" y="3143"/>
                </a:cubicBezTo>
                <a:cubicBezTo>
                  <a:pt x="616" y="3143"/>
                  <a:pt x="624" y="3146"/>
                  <a:pt x="625" y="3146"/>
                </a:cubicBezTo>
                <a:cubicBezTo>
                  <a:pt x="630" y="3153"/>
                  <a:pt x="647" y="3226"/>
                  <a:pt x="658" y="3246"/>
                </a:cubicBezTo>
                <a:cubicBezTo>
                  <a:pt x="671" y="3272"/>
                  <a:pt x="691" y="3335"/>
                  <a:pt x="703" y="3353"/>
                </a:cubicBezTo>
                <a:cubicBezTo>
                  <a:pt x="720" y="3379"/>
                  <a:pt x="752" y="3460"/>
                  <a:pt x="773" y="3478"/>
                </a:cubicBezTo>
                <a:cubicBezTo>
                  <a:pt x="778" y="3482"/>
                  <a:pt x="811" y="3531"/>
                  <a:pt x="814" y="3531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6" name="Freeform 305"/>
          <p:cNvSpPr>
            <a:spLocks/>
          </p:cNvSpPr>
          <p:nvPr/>
        </p:nvSpPr>
        <p:spPr bwMode="auto">
          <a:xfrm>
            <a:off x="1884762" y="3344471"/>
            <a:ext cx="1905000" cy="1450181"/>
          </a:xfrm>
          <a:custGeom>
            <a:avLst/>
            <a:gdLst>
              <a:gd name="T0" fmla="*/ 405 w 27989"/>
              <a:gd name="T1" fmla="*/ 805 h 22910"/>
              <a:gd name="T2" fmla="*/ 983 w 27989"/>
              <a:gd name="T3" fmla="*/ 1358 h 22910"/>
              <a:gd name="T4" fmla="*/ 1760 w 27989"/>
              <a:gd name="T5" fmla="*/ 1372 h 22910"/>
              <a:gd name="T6" fmla="*/ 2429 w 27989"/>
              <a:gd name="T7" fmla="*/ 1457 h 22910"/>
              <a:gd name="T8" fmla="*/ 2840 w 27989"/>
              <a:gd name="T9" fmla="*/ 1577 h 22910"/>
              <a:gd name="T10" fmla="*/ 3303 w 27989"/>
              <a:gd name="T11" fmla="*/ 1387 h 22910"/>
              <a:gd name="T12" fmla="*/ 3699 w 27989"/>
              <a:gd name="T13" fmla="*/ 1905 h 22910"/>
              <a:gd name="T14" fmla="*/ 3801 w 27989"/>
              <a:gd name="T15" fmla="*/ 2587 h 22910"/>
              <a:gd name="T16" fmla="*/ 3002 w 27989"/>
              <a:gd name="T17" fmla="*/ 2796 h 22910"/>
              <a:gd name="T18" fmla="*/ 3339 w 27989"/>
              <a:gd name="T19" fmla="*/ 3357 h 22910"/>
              <a:gd name="T20" fmla="*/ 4298 w 27989"/>
              <a:gd name="T21" fmla="*/ 3721 h 22910"/>
              <a:gd name="T22" fmla="*/ 4430 w 27989"/>
              <a:gd name="T23" fmla="*/ 3931 h 22910"/>
              <a:gd name="T24" fmla="*/ 3875 w 27989"/>
              <a:gd name="T25" fmla="*/ 4259 h 22910"/>
              <a:gd name="T26" fmla="*/ 3651 w 27989"/>
              <a:gd name="T27" fmla="*/ 4875 h 22910"/>
              <a:gd name="T28" fmla="*/ 3664 w 27989"/>
              <a:gd name="T29" fmla="*/ 5120 h 22910"/>
              <a:gd name="T30" fmla="*/ 3409 w 27989"/>
              <a:gd name="T31" fmla="*/ 5558 h 22910"/>
              <a:gd name="T32" fmla="*/ 3298 w 27989"/>
              <a:gd name="T33" fmla="*/ 5903 h 22910"/>
              <a:gd name="T34" fmla="*/ 3335 w 27989"/>
              <a:gd name="T35" fmla="*/ 6314 h 22910"/>
              <a:gd name="T36" fmla="*/ 3638 w 27989"/>
              <a:gd name="T37" fmla="*/ 6395 h 22910"/>
              <a:gd name="T38" fmla="*/ 4014 w 27989"/>
              <a:gd name="T39" fmla="*/ 6700 h 22910"/>
              <a:gd name="T40" fmla="*/ 3915 w 27989"/>
              <a:gd name="T41" fmla="*/ 7211 h 22910"/>
              <a:gd name="T42" fmla="*/ 4296 w 27989"/>
              <a:gd name="T43" fmla="*/ 6944 h 22910"/>
              <a:gd name="T44" fmla="*/ 4716 w 27989"/>
              <a:gd name="T45" fmla="*/ 6504 h 22910"/>
              <a:gd name="T46" fmla="*/ 5295 w 27989"/>
              <a:gd name="T47" fmla="*/ 6939 h 22910"/>
              <a:gd name="T48" fmla="*/ 6134 w 27989"/>
              <a:gd name="T49" fmla="*/ 7370 h 22910"/>
              <a:gd name="T50" fmla="*/ 6597 w 27989"/>
              <a:gd name="T51" fmla="*/ 7754 h 22910"/>
              <a:gd name="T52" fmla="*/ 7238 w 27989"/>
              <a:gd name="T53" fmla="*/ 7884 h 22910"/>
              <a:gd name="T54" fmla="*/ 7314 w 27989"/>
              <a:gd name="T55" fmla="*/ 8558 h 22910"/>
              <a:gd name="T56" fmla="*/ 7972 w 27989"/>
              <a:gd name="T57" fmla="*/ 8285 h 22910"/>
              <a:gd name="T58" fmla="*/ 8386 w 27989"/>
              <a:gd name="T59" fmla="*/ 8911 h 22910"/>
              <a:gd name="T60" fmla="*/ 9177 w 27989"/>
              <a:gd name="T61" fmla="*/ 8942 h 22910"/>
              <a:gd name="T62" fmla="*/ 9433 w 27989"/>
              <a:gd name="T63" fmla="*/ 9568 h 22910"/>
              <a:gd name="T64" fmla="*/ 10067 w 27989"/>
              <a:gd name="T65" fmla="*/ 10302 h 22910"/>
              <a:gd name="T66" fmla="*/ 11220 w 27989"/>
              <a:gd name="T67" fmla="*/ 10558 h 22910"/>
              <a:gd name="T68" fmla="*/ 11973 w 27989"/>
              <a:gd name="T69" fmla="*/ 10197 h 22910"/>
              <a:gd name="T70" fmla="*/ 12163 w 27989"/>
              <a:gd name="T71" fmla="*/ 11708 h 22910"/>
              <a:gd name="T72" fmla="*/ 12433 w 27989"/>
              <a:gd name="T73" fmla="*/ 12200 h 22910"/>
              <a:gd name="T74" fmla="*/ 12323 w 27989"/>
              <a:gd name="T75" fmla="*/ 12841 h 22910"/>
              <a:gd name="T76" fmla="*/ 11657 w 27989"/>
              <a:gd name="T77" fmla="*/ 12778 h 22910"/>
              <a:gd name="T78" fmla="*/ 11308 w 27989"/>
              <a:gd name="T79" fmla="*/ 13523 h 22910"/>
              <a:gd name="T80" fmla="*/ 11612 w 27989"/>
              <a:gd name="T81" fmla="*/ 14170 h 22910"/>
              <a:gd name="T82" fmla="*/ 11315 w 27989"/>
              <a:gd name="T83" fmla="*/ 15271 h 22910"/>
              <a:gd name="T84" fmla="*/ 10938 w 27989"/>
              <a:gd name="T85" fmla="*/ 16777 h 22910"/>
              <a:gd name="T86" fmla="*/ 12313 w 27989"/>
              <a:gd name="T87" fmla="*/ 17384 h 22910"/>
              <a:gd name="T88" fmla="*/ 14364 w 27989"/>
              <a:gd name="T89" fmla="*/ 19940 h 22910"/>
              <a:gd name="T90" fmla="*/ 14549 w 27989"/>
              <a:gd name="T91" fmla="*/ 20975 h 22910"/>
              <a:gd name="T92" fmla="*/ 14849 w 27989"/>
              <a:gd name="T93" fmla="*/ 20958 h 22910"/>
              <a:gd name="T94" fmla="*/ 15255 w 27989"/>
              <a:gd name="T95" fmla="*/ 21063 h 22910"/>
              <a:gd name="T96" fmla="*/ 15869 w 27989"/>
              <a:gd name="T97" fmla="*/ 21150 h 22910"/>
              <a:gd name="T98" fmla="*/ 17301 w 27989"/>
              <a:gd name="T99" fmla="*/ 20527 h 22910"/>
              <a:gd name="T100" fmla="*/ 18106 w 27989"/>
              <a:gd name="T101" fmla="*/ 20839 h 22910"/>
              <a:gd name="T102" fmla="*/ 19049 w 27989"/>
              <a:gd name="T103" fmla="*/ 21195 h 22910"/>
              <a:gd name="T104" fmla="*/ 20436 w 27989"/>
              <a:gd name="T105" fmla="*/ 20634 h 22910"/>
              <a:gd name="T106" fmla="*/ 20237 w 27989"/>
              <a:gd name="T107" fmla="*/ 19990 h 22910"/>
              <a:gd name="T108" fmla="*/ 20800 w 27989"/>
              <a:gd name="T109" fmla="*/ 18885 h 22910"/>
              <a:gd name="T110" fmla="*/ 21440 w 27989"/>
              <a:gd name="T111" fmla="*/ 20040 h 22910"/>
              <a:gd name="T112" fmla="*/ 23114 w 27989"/>
              <a:gd name="T113" fmla="*/ 19894 h 22910"/>
              <a:gd name="T114" fmla="*/ 23968 w 27989"/>
              <a:gd name="T115" fmla="*/ 21784 h 22910"/>
              <a:gd name="T116" fmla="*/ 24430 w 27989"/>
              <a:gd name="T117" fmla="*/ 22135 h 22910"/>
              <a:gd name="T118" fmla="*/ 25095 w 27989"/>
              <a:gd name="T119" fmla="*/ 21716 h 22910"/>
              <a:gd name="T120" fmla="*/ 25621 w 27989"/>
              <a:gd name="T121" fmla="*/ 22090 h 22910"/>
              <a:gd name="T122" fmla="*/ 26489 w 27989"/>
              <a:gd name="T123" fmla="*/ 22516 h 22910"/>
              <a:gd name="T124" fmla="*/ 27755 w 27989"/>
              <a:gd name="T125" fmla="*/ 22903 h 2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989" h="22910">
                <a:moveTo>
                  <a:pt x="6" y="0"/>
                </a:moveTo>
                <a:cubicBezTo>
                  <a:pt x="26" y="33"/>
                  <a:pt x="18" y="47"/>
                  <a:pt x="65" y="45"/>
                </a:cubicBezTo>
                <a:cubicBezTo>
                  <a:pt x="75" y="45"/>
                  <a:pt x="131" y="102"/>
                  <a:pt x="114" y="109"/>
                </a:cubicBezTo>
                <a:cubicBezTo>
                  <a:pt x="69" y="128"/>
                  <a:pt x="55" y="155"/>
                  <a:pt x="28" y="191"/>
                </a:cubicBezTo>
                <a:cubicBezTo>
                  <a:pt x="0" y="229"/>
                  <a:pt x="39" y="189"/>
                  <a:pt x="89" y="231"/>
                </a:cubicBezTo>
                <a:cubicBezTo>
                  <a:pt x="138" y="274"/>
                  <a:pt x="178" y="278"/>
                  <a:pt x="241" y="255"/>
                </a:cubicBezTo>
                <a:cubicBezTo>
                  <a:pt x="244" y="253"/>
                  <a:pt x="288" y="254"/>
                  <a:pt x="295" y="254"/>
                </a:cubicBezTo>
                <a:cubicBezTo>
                  <a:pt x="295" y="297"/>
                  <a:pt x="353" y="380"/>
                  <a:pt x="348" y="382"/>
                </a:cubicBezTo>
                <a:cubicBezTo>
                  <a:pt x="273" y="409"/>
                  <a:pt x="308" y="387"/>
                  <a:pt x="303" y="449"/>
                </a:cubicBezTo>
                <a:cubicBezTo>
                  <a:pt x="302" y="457"/>
                  <a:pt x="258" y="502"/>
                  <a:pt x="250" y="503"/>
                </a:cubicBezTo>
                <a:cubicBezTo>
                  <a:pt x="338" y="573"/>
                  <a:pt x="292" y="561"/>
                  <a:pt x="335" y="625"/>
                </a:cubicBezTo>
                <a:cubicBezTo>
                  <a:pt x="380" y="690"/>
                  <a:pt x="343" y="786"/>
                  <a:pt x="348" y="797"/>
                </a:cubicBezTo>
                <a:cubicBezTo>
                  <a:pt x="352" y="796"/>
                  <a:pt x="377" y="805"/>
                  <a:pt x="405" y="805"/>
                </a:cubicBezTo>
                <a:cubicBezTo>
                  <a:pt x="458" y="803"/>
                  <a:pt x="504" y="862"/>
                  <a:pt x="524" y="904"/>
                </a:cubicBezTo>
                <a:cubicBezTo>
                  <a:pt x="524" y="904"/>
                  <a:pt x="546" y="875"/>
                  <a:pt x="564" y="871"/>
                </a:cubicBezTo>
                <a:cubicBezTo>
                  <a:pt x="588" y="864"/>
                  <a:pt x="588" y="859"/>
                  <a:pt x="620" y="871"/>
                </a:cubicBezTo>
                <a:cubicBezTo>
                  <a:pt x="661" y="886"/>
                  <a:pt x="691" y="886"/>
                  <a:pt x="717" y="932"/>
                </a:cubicBezTo>
                <a:cubicBezTo>
                  <a:pt x="696" y="951"/>
                  <a:pt x="695" y="1047"/>
                  <a:pt x="703" y="1078"/>
                </a:cubicBezTo>
                <a:cubicBezTo>
                  <a:pt x="713" y="1113"/>
                  <a:pt x="709" y="1177"/>
                  <a:pt x="678" y="1205"/>
                </a:cubicBezTo>
                <a:cubicBezTo>
                  <a:pt x="671" y="1211"/>
                  <a:pt x="643" y="1246"/>
                  <a:pt x="640" y="1257"/>
                </a:cubicBezTo>
                <a:cubicBezTo>
                  <a:pt x="624" y="1323"/>
                  <a:pt x="595" y="1387"/>
                  <a:pt x="684" y="1416"/>
                </a:cubicBezTo>
                <a:cubicBezTo>
                  <a:pt x="688" y="1417"/>
                  <a:pt x="670" y="1329"/>
                  <a:pt x="752" y="1312"/>
                </a:cubicBezTo>
                <a:cubicBezTo>
                  <a:pt x="787" y="1305"/>
                  <a:pt x="733" y="1279"/>
                  <a:pt x="796" y="1256"/>
                </a:cubicBezTo>
                <a:cubicBezTo>
                  <a:pt x="850" y="1237"/>
                  <a:pt x="850" y="1209"/>
                  <a:pt x="866" y="1255"/>
                </a:cubicBezTo>
                <a:cubicBezTo>
                  <a:pt x="870" y="1269"/>
                  <a:pt x="899" y="1247"/>
                  <a:pt x="933" y="1287"/>
                </a:cubicBezTo>
                <a:cubicBezTo>
                  <a:pt x="939" y="1295"/>
                  <a:pt x="1014" y="1349"/>
                  <a:pt x="983" y="1358"/>
                </a:cubicBezTo>
                <a:cubicBezTo>
                  <a:pt x="976" y="1359"/>
                  <a:pt x="831" y="1481"/>
                  <a:pt x="828" y="1499"/>
                </a:cubicBezTo>
                <a:cubicBezTo>
                  <a:pt x="824" y="1524"/>
                  <a:pt x="809" y="1597"/>
                  <a:pt x="854" y="1564"/>
                </a:cubicBezTo>
                <a:cubicBezTo>
                  <a:pt x="895" y="1534"/>
                  <a:pt x="855" y="1543"/>
                  <a:pt x="904" y="1556"/>
                </a:cubicBezTo>
                <a:cubicBezTo>
                  <a:pt x="922" y="1561"/>
                  <a:pt x="911" y="1514"/>
                  <a:pt x="962" y="1514"/>
                </a:cubicBezTo>
                <a:cubicBezTo>
                  <a:pt x="997" y="1514"/>
                  <a:pt x="985" y="1490"/>
                  <a:pt x="1013" y="1465"/>
                </a:cubicBezTo>
                <a:cubicBezTo>
                  <a:pt x="1022" y="1456"/>
                  <a:pt x="1088" y="1405"/>
                  <a:pt x="1100" y="1405"/>
                </a:cubicBezTo>
                <a:cubicBezTo>
                  <a:pt x="1124" y="1404"/>
                  <a:pt x="1181" y="1378"/>
                  <a:pt x="1201" y="1360"/>
                </a:cubicBezTo>
                <a:cubicBezTo>
                  <a:pt x="1237" y="1328"/>
                  <a:pt x="1339" y="1372"/>
                  <a:pt x="1348" y="1331"/>
                </a:cubicBezTo>
                <a:cubicBezTo>
                  <a:pt x="1356" y="1297"/>
                  <a:pt x="1375" y="1342"/>
                  <a:pt x="1408" y="1283"/>
                </a:cubicBezTo>
                <a:cubicBezTo>
                  <a:pt x="1417" y="1268"/>
                  <a:pt x="1492" y="1255"/>
                  <a:pt x="1512" y="1282"/>
                </a:cubicBezTo>
                <a:cubicBezTo>
                  <a:pt x="1519" y="1291"/>
                  <a:pt x="1549" y="1289"/>
                  <a:pt x="1560" y="1289"/>
                </a:cubicBezTo>
                <a:cubicBezTo>
                  <a:pt x="1581" y="1280"/>
                  <a:pt x="1647" y="1308"/>
                  <a:pt x="1644" y="1359"/>
                </a:cubicBezTo>
                <a:cubicBezTo>
                  <a:pt x="1643" y="1402"/>
                  <a:pt x="1735" y="1372"/>
                  <a:pt x="1760" y="1372"/>
                </a:cubicBezTo>
                <a:cubicBezTo>
                  <a:pt x="1819" y="1372"/>
                  <a:pt x="1772" y="1370"/>
                  <a:pt x="1793" y="1336"/>
                </a:cubicBezTo>
                <a:cubicBezTo>
                  <a:pt x="1793" y="1336"/>
                  <a:pt x="1885" y="1265"/>
                  <a:pt x="1902" y="1245"/>
                </a:cubicBezTo>
                <a:lnTo>
                  <a:pt x="1905" y="1244"/>
                </a:lnTo>
                <a:cubicBezTo>
                  <a:pt x="1902" y="1219"/>
                  <a:pt x="1810" y="1199"/>
                  <a:pt x="1884" y="1150"/>
                </a:cubicBezTo>
                <a:cubicBezTo>
                  <a:pt x="1915" y="1130"/>
                  <a:pt x="1942" y="1182"/>
                  <a:pt x="1999" y="1182"/>
                </a:cubicBezTo>
                <a:cubicBezTo>
                  <a:pt x="2029" y="1182"/>
                  <a:pt x="2063" y="1205"/>
                  <a:pt x="2089" y="1224"/>
                </a:cubicBezTo>
                <a:cubicBezTo>
                  <a:pt x="2091" y="1225"/>
                  <a:pt x="2121" y="1248"/>
                  <a:pt x="2121" y="1248"/>
                </a:cubicBezTo>
                <a:cubicBezTo>
                  <a:pt x="2096" y="1276"/>
                  <a:pt x="2098" y="1265"/>
                  <a:pt x="2074" y="1304"/>
                </a:cubicBezTo>
                <a:cubicBezTo>
                  <a:pt x="2041" y="1358"/>
                  <a:pt x="2138" y="1442"/>
                  <a:pt x="2176" y="1469"/>
                </a:cubicBezTo>
                <a:cubicBezTo>
                  <a:pt x="2206" y="1490"/>
                  <a:pt x="2166" y="1544"/>
                  <a:pt x="2230" y="1575"/>
                </a:cubicBezTo>
                <a:cubicBezTo>
                  <a:pt x="2234" y="1577"/>
                  <a:pt x="2282" y="1607"/>
                  <a:pt x="2283" y="1608"/>
                </a:cubicBezTo>
                <a:lnTo>
                  <a:pt x="2363" y="1457"/>
                </a:lnTo>
                <a:lnTo>
                  <a:pt x="2429" y="1457"/>
                </a:lnTo>
                <a:cubicBezTo>
                  <a:pt x="2423" y="1413"/>
                  <a:pt x="2493" y="1454"/>
                  <a:pt x="2490" y="1417"/>
                </a:cubicBezTo>
                <a:cubicBezTo>
                  <a:pt x="2485" y="1367"/>
                  <a:pt x="2553" y="1358"/>
                  <a:pt x="2548" y="1365"/>
                </a:cubicBezTo>
                <a:cubicBezTo>
                  <a:pt x="2470" y="1475"/>
                  <a:pt x="2567" y="1465"/>
                  <a:pt x="2569" y="1462"/>
                </a:cubicBezTo>
                <a:cubicBezTo>
                  <a:pt x="2586" y="1456"/>
                  <a:pt x="2669" y="1383"/>
                  <a:pt x="2668" y="1350"/>
                </a:cubicBezTo>
                <a:cubicBezTo>
                  <a:pt x="2668" y="1341"/>
                  <a:pt x="2671" y="1265"/>
                  <a:pt x="2675" y="1265"/>
                </a:cubicBezTo>
                <a:cubicBezTo>
                  <a:pt x="2760" y="1265"/>
                  <a:pt x="2712" y="1273"/>
                  <a:pt x="2757" y="1325"/>
                </a:cubicBezTo>
                <a:cubicBezTo>
                  <a:pt x="2772" y="1343"/>
                  <a:pt x="2840" y="1323"/>
                  <a:pt x="2835" y="1381"/>
                </a:cubicBezTo>
                <a:cubicBezTo>
                  <a:pt x="2834" y="1397"/>
                  <a:pt x="2872" y="1356"/>
                  <a:pt x="2888" y="1351"/>
                </a:cubicBezTo>
                <a:cubicBezTo>
                  <a:pt x="2938" y="1337"/>
                  <a:pt x="2901" y="1292"/>
                  <a:pt x="2934" y="1276"/>
                </a:cubicBezTo>
                <a:cubicBezTo>
                  <a:pt x="3018" y="1236"/>
                  <a:pt x="3003" y="1398"/>
                  <a:pt x="3003" y="1440"/>
                </a:cubicBezTo>
                <a:cubicBezTo>
                  <a:pt x="2963" y="1446"/>
                  <a:pt x="2964" y="1437"/>
                  <a:pt x="2927" y="1458"/>
                </a:cubicBezTo>
                <a:cubicBezTo>
                  <a:pt x="2910" y="1468"/>
                  <a:pt x="2854" y="1436"/>
                  <a:pt x="2868" y="1492"/>
                </a:cubicBezTo>
                <a:cubicBezTo>
                  <a:pt x="2884" y="1556"/>
                  <a:pt x="2832" y="1533"/>
                  <a:pt x="2840" y="1577"/>
                </a:cubicBezTo>
                <a:cubicBezTo>
                  <a:pt x="2849" y="1620"/>
                  <a:pt x="2908" y="1686"/>
                  <a:pt x="2906" y="1673"/>
                </a:cubicBezTo>
                <a:cubicBezTo>
                  <a:pt x="2904" y="1641"/>
                  <a:pt x="2966" y="1624"/>
                  <a:pt x="2960" y="1613"/>
                </a:cubicBezTo>
                <a:cubicBezTo>
                  <a:pt x="2954" y="1603"/>
                  <a:pt x="2944" y="1580"/>
                  <a:pt x="2944" y="1568"/>
                </a:cubicBezTo>
                <a:lnTo>
                  <a:pt x="3000" y="1514"/>
                </a:lnTo>
                <a:lnTo>
                  <a:pt x="3137" y="1610"/>
                </a:lnTo>
                <a:lnTo>
                  <a:pt x="3138" y="1577"/>
                </a:lnTo>
                <a:lnTo>
                  <a:pt x="3167" y="1551"/>
                </a:lnTo>
                <a:lnTo>
                  <a:pt x="3195" y="1588"/>
                </a:lnTo>
                <a:lnTo>
                  <a:pt x="3221" y="1551"/>
                </a:lnTo>
                <a:lnTo>
                  <a:pt x="3256" y="1580"/>
                </a:lnTo>
                <a:lnTo>
                  <a:pt x="3269" y="1537"/>
                </a:lnTo>
                <a:cubicBezTo>
                  <a:pt x="3269" y="1538"/>
                  <a:pt x="3295" y="1496"/>
                  <a:pt x="3299" y="1495"/>
                </a:cubicBezTo>
                <a:cubicBezTo>
                  <a:pt x="3299" y="1478"/>
                  <a:pt x="3253" y="1463"/>
                  <a:pt x="3303" y="1387"/>
                </a:cubicBezTo>
                <a:cubicBezTo>
                  <a:pt x="3315" y="1370"/>
                  <a:pt x="3304" y="1410"/>
                  <a:pt x="3312" y="1431"/>
                </a:cubicBezTo>
                <a:cubicBezTo>
                  <a:pt x="3319" y="1449"/>
                  <a:pt x="3316" y="1473"/>
                  <a:pt x="3336" y="1499"/>
                </a:cubicBezTo>
                <a:cubicBezTo>
                  <a:pt x="3368" y="1538"/>
                  <a:pt x="3413" y="1584"/>
                  <a:pt x="3413" y="1637"/>
                </a:cubicBezTo>
                <a:cubicBezTo>
                  <a:pt x="3413" y="1682"/>
                  <a:pt x="3408" y="1667"/>
                  <a:pt x="3380" y="1708"/>
                </a:cubicBezTo>
                <a:cubicBezTo>
                  <a:pt x="3363" y="1732"/>
                  <a:pt x="3359" y="1734"/>
                  <a:pt x="3357" y="1769"/>
                </a:cubicBezTo>
                <a:cubicBezTo>
                  <a:pt x="3357" y="1779"/>
                  <a:pt x="3361" y="1818"/>
                  <a:pt x="3355" y="1823"/>
                </a:cubicBezTo>
                <a:lnTo>
                  <a:pt x="3413" y="1834"/>
                </a:lnTo>
                <a:cubicBezTo>
                  <a:pt x="3463" y="1834"/>
                  <a:pt x="3507" y="1753"/>
                  <a:pt x="3518" y="1763"/>
                </a:cubicBezTo>
                <a:cubicBezTo>
                  <a:pt x="3548" y="1791"/>
                  <a:pt x="3524" y="1801"/>
                  <a:pt x="3578" y="1781"/>
                </a:cubicBezTo>
                <a:cubicBezTo>
                  <a:pt x="3592" y="1776"/>
                  <a:pt x="3619" y="1780"/>
                  <a:pt x="3596" y="1805"/>
                </a:cubicBezTo>
                <a:cubicBezTo>
                  <a:pt x="3579" y="1823"/>
                  <a:pt x="3613" y="1834"/>
                  <a:pt x="3615" y="1863"/>
                </a:cubicBezTo>
                <a:cubicBezTo>
                  <a:pt x="3617" y="1880"/>
                  <a:pt x="3622" y="1906"/>
                  <a:pt x="3612" y="1921"/>
                </a:cubicBezTo>
                <a:lnTo>
                  <a:pt x="3699" y="1905"/>
                </a:lnTo>
                <a:lnTo>
                  <a:pt x="3625" y="1991"/>
                </a:lnTo>
                <a:cubicBezTo>
                  <a:pt x="3576" y="2027"/>
                  <a:pt x="3631" y="2055"/>
                  <a:pt x="3631" y="2088"/>
                </a:cubicBezTo>
                <a:cubicBezTo>
                  <a:pt x="3631" y="2131"/>
                  <a:pt x="3589" y="2255"/>
                  <a:pt x="3589" y="2261"/>
                </a:cubicBezTo>
                <a:cubicBezTo>
                  <a:pt x="3591" y="2311"/>
                  <a:pt x="3593" y="2293"/>
                  <a:pt x="3633" y="2339"/>
                </a:cubicBezTo>
                <a:cubicBezTo>
                  <a:pt x="3659" y="2368"/>
                  <a:pt x="3654" y="2375"/>
                  <a:pt x="3706" y="2371"/>
                </a:cubicBezTo>
                <a:cubicBezTo>
                  <a:pt x="3710" y="2384"/>
                  <a:pt x="3712" y="2373"/>
                  <a:pt x="3719" y="2403"/>
                </a:cubicBezTo>
                <a:cubicBezTo>
                  <a:pt x="3721" y="2414"/>
                  <a:pt x="3740" y="2461"/>
                  <a:pt x="3757" y="2437"/>
                </a:cubicBezTo>
                <a:cubicBezTo>
                  <a:pt x="3757" y="2436"/>
                  <a:pt x="3845" y="2364"/>
                  <a:pt x="3855" y="2355"/>
                </a:cubicBezTo>
                <a:lnTo>
                  <a:pt x="3854" y="2409"/>
                </a:lnTo>
                <a:cubicBezTo>
                  <a:pt x="3840" y="2421"/>
                  <a:pt x="3783" y="2475"/>
                  <a:pt x="3803" y="2491"/>
                </a:cubicBezTo>
                <a:cubicBezTo>
                  <a:pt x="3806" y="2493"/>
                  <a:pt x="3834" y="2531"/>
                  <a:pt x="3813" y="2535"/>
                </a:cubicBezTo>
                <a:cubicBezTo>
                  <a:pt x="3812" y="2535"/>
                  <a:pt x="3779" y="2547"/>
                  <a:pt x="3797" y="2551"/>
                </a:cubicBezTo>
                <a:cubicBezTo>
                  <a:pt x="3799" y="2551"/>
                  <a:pt x="3827" y="2587"/>
                  <a:pt x="3801" y="2587"/>
                </a:cubicBezTo>
                <a:cubicBezTo>
                  <a:pt x="3740" y="2587"/>
                  <a:pt x="3709" y="2643"/>
                  <a:pt x="3643" y="2650"/>
                </a:cubicBezTo>
                <a:cubicBezTo>
                  <a:pt x="3617" y="2653"/>
                  <a:pt x="3621" y="2675"/>
                  <a:pt x="3592" y="2653"/>
                </a:cubicBezTo>
                <a:cubicBezTo>
                  <a:pt x="3591" y="2652"/>
                  <a:pt x="3497" y="2670"/>
                  <a:pt x="3478" y="2670"/>
                </a:cubicBezTo>
                <a:cubicBezTo>
                  <a:pt x="3442" y="2670"/>
                  <a:pt x="3451" y="2657"/>
                  <a:pt x="3449" y="2622"/>
                </a:cubicBezTo>
                <a:cubicBezTo>
                  <a:pt x="3448" y="2601"/>
                  <a:pt x="3495" y="2605"/>
                  <a:pt x="3444" y="2555"/>
                </a:cubicBezTo>
                <a:cubicBezTo>
                  <a:pt x="3428" y="2540"/>
                  <a:pt x="3416" y="2585"/>
                  <a:pt x="3410" y="2570"/>
                </a:cubicBezTo>
                <a:cubicBezTo>
                  <a:pt x="3393" y="2528"/>
                  <a:pt x="3353" y="2573"/>
                  <a:pt x="3321" y="2516"/>
                </a:cubicBezTo>
                <a:cubicBezTo>
                  <a:pt x="3307" y="2489"/>
                  <a:pt x="3278" y="2492"/>
                  <a:pt x="3269" y="2508"/>
                </a:cubicBezTo>
                <a:cubicBezTo>
                  <a:pt x="3254" y="2535"/>
                  <a:pt x="3159" y="2511"/>
                  <a:pt x="3166" y="2575"/>
                </a:cubicBezTo>
                <a:cubicBezTo>
                  <a:pt x="3169" y="2607"/>
                  <a:pt x="3072" y="2561"/>
                  <a:pt x="3128" y="2631"/>
                </a:cubicBezTo>
                <a:cubicBezTo>
                  <a:pt x="3142" y="2649"/>
                  <a:pt x="3119" y="2660"/>
                  <a:pt x="3116" y="2692"/>
                </a:cubicBezTo>
                <a:cubicBezTo>
                  <a:pt x="3113" y="2717"/>
                  <a:pt x="3042" y="2683"/>
                  <a:pt x="3092" y="2804"/>
                </a:cubicBezTo>
                <a:cubicBezTo>
                  <a:pt x="3082" y="2799"/>
                  <a:pt x="3024" y="2805"/>
                  <a:pt x="3002" y="2796"/>
                </a:cubicBezTo>
                <a:cubicBezTo>
                  <a:pt x="2983" y="2788"/>
                  <a:pt x="2990" y="2839"/>
                  <a:pt x="2990" y="2856"/>
                </a:cubicBezTo>
                <a:cubicBezTo>
                  <a:pt x="2990" y="2868"/>
                  <a:pt x="2985" y="2943"/>
                  <a:pt x="2998" y="2942"/>
                </a:cubicBezTo>
                <a:cubicBezTo>
                  <a:pt x="3050" y="2941"/>
                  <a:pt x="3018" y="2980"/>
                  <a:pt x="3018" y="3011"/>
                </a:cubicBezTo>
                <a:cubicBezTo>
                  <a:pt x="3018" y="3070"/>
                  <a:pt x="2991" y="3150"/>
                  <a:pt x="3100" y="3124"/>
                </a:cubicBezTo>
                <a:cubicBezTo>
                  <a:pt x="3140" y="3114"/>
                  <a:pt x="3142" y="3108"/>
                  <a:pt x="3190" y="3105"/>
                </a:cubicBezTo>
                <a:cubicBezTo>
                  <a:pt x="3217" y="3104"/>
                  <a:pt x="3232" y="3096"/>
                  <a:pt x="3245" y="3074"/>
                </a:cubicBezTo>
                <a:cubicBezTo>
                  <a:pt x="3264" y="3043"/>
                  <a:pt x="3275" y="3027"/>
                  <a:pt x="3297" y="2999"/>
                </a:cubicBezTo>
                <a:lnTo>
                  <a:pt x="3299" y="2997"/>
                </a:lnTo>
                <a:cubicBezTo>
                  <a:pt x="3332" y="3015"/>
                  <a:pt x="3380" y="3013"/>
                  <a:pt x="3390" y="3029"/>
                </a:cubicBezTo>
                <a:cubicBezTo>
                  <a:pt x="3397" y="3040"/>
                  <a:pt x="3422" y="3098"/>
                  <a:pt x="3424" y="3112"/>
                </a:cubicBezTo>
                <a:cubicBezTo>
                  <a:pt x="3426" y="3135"/>
                  <a:pt x="3432" y="3218"/>
                  <a:pt x="3411" y="3230"/>
                </a:cubicBezTo>
                <a:cubicBezTo>
                  <a:pt x="3396" y="3237"/>
                  <a:pt x="3334" y="3280"/>
                  <a:pt x="3322" y="3281"/>
                </a:cubicBezTo>
                <a:cubicBezTo>
                  <a:pt x="3319" y="3295"/>
                  <a:pt x="3337" y="3337"/>
                  <a:pt x="3339" y="3357"/>
                </a:cubicBezTo>
                <a:cubicBezTo>
                  <a:pt x="3342" y="3386"/>
                  <a:pt x="3404" y="3439"/>
                  <a:pt x="3404" y="3442"/>
                </a:cubicBezTo>
                <a:cubicBezTo>
                  <a:pt x="3404" y="3433"/>
                  <a:pt x="3422" y="3384"/>
                  <a:pt x="3428" y="3384"/>
                </a:cubicBezTo>
                <a:cubicBezTo>
                  <a:pt x="3453" y="3385"/>
                  <a:pt x="3472" y="3389"/>
                  <a:pt x="3499" y="3389"/>
                </a:cubicBezTo>
                <a:cubicBezTo>
                  <a:pt x="3518" y="3389"/>
                  <a:pt x="3539" y="3391"/>
                  <a:pt x="3556" y="3381"/>
                </a:cubicBezTo>
                <a:cubicBezTo>
                  <a:pt x="3557" y="3380"/>
                  <a:pt x="3669" y="3333"/>
                  <a:pt x="3669" y="3333"/>
                </a:cubicBezTo>
                <a:cubicBezTo>
                  <a:pt x="3683" y="3342"/>
                  <a:pt x="3731" y="3436"/>
                  <a:pt x="3751" y="3445"/>
                </a:cubicBezTo>
                <a:cubicBezTo>
                  <a:pt x="3767" y="3453"/>
                  <a:pt x="3782" y="3476"/>
                  <a:pt x="3813" y="3475"/>
                </a:cubicBezTo>
                <a:cubicBezTo>
                  <a:pt x="3848" y="3473"/>
                  <a:pt x="3886" y="3470"/>
                  <a:pt x="3917" y="3487"/>
                </a:cubicBezTo>
                <a:cubicBezTo>
                  <a:pt x="3950" y="3505"/>
                  <a:pt x="3953" y="3499"/>
                  <a:pt x="3977" y="3536"/>
                </a:cubicBezTo>
                <a:cubicBezTo>
                  <a:pt x="4014" y="3590"/>
                  <a:pt x="4049" y="3584"/>
                  <a:pt x="4108" y="3600"/>
                </a:cubicBezTo>
                <a:cubicBezTo>
                  <a:pt x="4144" y="3610"/>
                  <a:pt x="4203" y="3636"/>
                  <a:pt x="4229" y="3664"/>
                </a:cubicBezTo>
                <a:cubicBezTo>
                  <a:pt x="4230" y="3665"/>
                  <a:pt x="4237" y="3670"/>
                  <a:pt x="4238" y="3671"/>
                </a:cubicBezTo>
                <a:cubicBezTo>
                  <a:pt x="4239" y="3671"/>
                  <a:pt x="4286" y="3716"/>
                  <a:pt x="4298" y="3721"/>
                </a:cubicBezTo>
                <a:cubicBezTo>
                  <a:pt x="4316" y="3728"/>
                  <a:pt x="4295" y="3736"/>
                  <a:pt x="4319" y="3708"/>
                </a:cubicBezTo>
                <a:cubicBezTo>
                  <a:pt x="4334" y="3690"/>
                  <a:pt x="4377" y="3678"/>
                  <a:pt x="4400" y="3660"/>
                </a:cubicBezTo>
                <a:cubicBezTo>
                  <a:pt x="4431" y="3636"/>
                  <a:pt x="4440" y="3660"/>
                  <a:pt x="4474" y="3663"/>
                </a:cubicBezTo>
                <a:cubicBezTo>
                  <a:pt x="4480" y="3664"/>
                  <a:pt x="4564" y="3670"/>
                  <a:pt x="4564" y="3670"/>
                </a:cubicBezTo>
                <a:cubicBezTo>
                  <a:pt x="4562" y="3728"/>
                  <a:pt x="4573" y="3703"/>
                  <a:pt x="4541" y="3761"/>
                </a:cubicBezTo>
                <a:cubicBezTo>
                  <a:pt x="4532" y="3779"/>
                  <a:pt x="4529" y="3777"/>
                  <a:pt x="4523" y="3798"/>
                </a:cubicBezTo>
                <a:cubicBezTo>
                  <a:pt x="4513" y="3831"/>
                  <a:pt x="4511" y="3831"/>
                  <a:pt x="4549" y="3845"/>
                </a:cubicBezTo>
                <a:cubicBezTo>
                  <a:pt x="4580" y="3856"/>
                  <a:pt x="4630" y="3890"/>
                  <a:pt x="4630" y="3927"/>
                </a:cubicBezTo>
                <a:cubicBezTo>
                  <a:pt x="4630" y="3938"/>
                  <a:pt x="4608" y="4000"/>
                  <a:pt x="4589" y="3999"/>
                </a:cubicBezTo>
                <a:cubicBezTo>
                  <a:pt x="4561" y="3998"/>
                  <a:pt x="4556" y="3983"/>
                  <a:pt x="4540" y="3963"/>
                </a:cubicBezTo>
                <a:cubicBezTo>
                  <a:pt x="4529" y="3950"/>
                  <a:pt x="4503" y="3892"/>
                  <a:pt x="4494" y="3892"/>
                </a:cubicBezTo>
                <a:cubicBezTo>
                  <a:pt x="4476" y="3892"/>
                  <a:pt x="4469" y="3899"/>
                  <a:pt x="4462" y="3915"/>
                </a:cubicBezTo>
                <a:cubicBezTo>
                  <a:pt x="4455" y="3932"/>
                  <a:pt x="4462" y="3932"/>
                  <a:pt x="4430" y="3931"/>
                </a:cubicBezTo>
                <a:cubicBezTo>
                  <a:pt x="4421" y="3931"/>
                  <a:pt x="4443" y="3982"/>
                  <a:pt x="4392" y="4010"/>
                </a:cubicBezTo>
                <a:cubicBezTo>
                  <a:pt x="4369" y="4023"/>
                  <a:pt x="4367" y="4018"/>
                  <a:pt x="4339" y="4018"/>
                </a:cubicBezTo>
                <a:cubicBezTo>
                  <a:pt x="4304" y="4018"/>
                  <a:pt x="4320" y="4018"/>
                  <a:pt x="4295" y="4028"/>
                </a:cubicBezTo>
                <a:cubicBezTo>
                  <a:pt x="4290" y="4030"/>
                  <a:pt x="4285" y="4033"/>
                  <a:pt x="4281" y="4038"/>
                </a:cubicBezTo>
                <a:cubicBezTo>
                  <a:pt x="4234" y="4069"/>
                  <a:pt x="4225" y="4065"/>
                  <a:pt x="4223" y="4126"/>
                </a:cubicBezTo>
                <a:cubicBezTo>
                  <a:pt x="4221" y="4178"/>
                  <a:pt x="4203" y="4190"/>
                  <a:pt x="4183" y="4236"/>
                </a:cubicBezTo>
                <a:cubicBezTo>
                  <a:pt x="4173" y="4259"/>
                  <a:pt x="4200" y="4267"/>
                  <a:pt x="4159" y="4247"/>
                </a:cubicBezTo>
                <a:cubicBezTo>
                  <a:pt x="4137" y="4236"/>
                  <a:pt x="4115" y="4263"/>
                  <a:pt x="4104" y="4279"/>
                </a:cubicBezTo>
                <a:cubicBezTo>
                  <a:pt x="4094" y="4293"/>
                  <a:pt x="4048" y="4359"/>
                  <a:pt x="4047" y="4368"/>
                </a:cubicBezTo>
                <a:cubicBezTo>
                  <a:pt x="4046" y="4368"/>
                  <a:pt x="4030" y="4345"/>
                  <a:pt x="4024" y="4342"/>
                </a:cubicBezTo>
                <a:cubicBezTo>
                  <a:pt x="4013" y="4336"/>
                  <a:pt x="3968" y="4287"/>
                  <a:pt x="3953" y="4273"/>
                </a:cubicBezTo>
                <a:cubicBezTo>
                  <a:pt x="3945" y="4266"/>
                  <a:pt x="3909" y="4243"/>
                  <a:pt x="3905" y="4240"/>
                </a:cubicBezTo>
                <a:cubicBezTo>
                  <a:pt x="3895" y="4247"/>
                  <a:pt x="3890" y="4246"/>
                  <a:pt x="3875" y="4259"/>
                </a:cubicBezTo>
                <a:cubicBezTo>
                  <a:pt x="3869" y="4264"/>
                  <a:pt x="3822" y="4311"/>
                  <a:pt x="3823" y="4315"/>
                </a:cubicBezTo>
                <a:lnTo>
                  <a:pt x="3711" y="4316"/>
                </a:lnTo>
                <a:cubicBezTo>
                  <a:pt x="3684" y="4333"/>
                  <a:pt x="3642" y="4435"/>
                  <a:pt x="3643" y="4466"/>
                </a:cubicBezTo>
                <a:cubicBezTo>
                  <a:pt x="3643" y="4491"/>
                  <a:pt x="3642" y="4484"/>
                  <a:pt x="3669" y="4500"/>
                </a:cubicBezTo>
                <a:cubicBezTo>
                  <a:pt x="3711" y="4526"/>
                  <a:pt x="3692" y="4505"/>
                  <a:pt x="3671" y="4544"/>
                </a:cubicBezTo>
                <a:cubicBezTo>
                  <a:pt x="3659" y="4569"/>
                  <a:pt x="3649" y="4578"/>
                  <a:pt x="3646" y="4607"/>
                </a:cubicBezTo>
                <a:cubicBezTo>
                  <a:pt x="3645" y="4612"/>
                  <a:pt x="3643" y="4610"/>
                  <a:pt x="3643" y="4629"/>
                </a:cubicBezTo>
                <a:cubicBezTo>
                  <a:pt x="3643" y="4662"/>
                  <a:pt x="3642" y="4664"/>
                  <a:pt x="3662" y="4694"/>
                </a:cubicBezTo>
                <a:cubicBezTo>
                  <a:pt x="3699" y="4748"/>
                  <a:pt x="3734" y="4721"/>
                  <a:pt x="3747" y="4730"/>
                </a:cubicBezTo>
                <a:cubicBezTo>
                  <a:pt x="3765" y="4743"/>
                  <a:pt x="3793" y="4754"/>
                  <a:pt x="3806" y="4773"/>
                </a:cubicBezTo>
                <a:cubicBezTo>
                  <a:pt x="3811" y="4808"/>
                  <a:pt x="3772" y="4784"/>
                  <a:pt x="3770" y="4825"/>
                </a:cubicBezTo>
                <a:cubicBezTo>
                  <a:pt x="3769" y="4842"/>
                  <a:pt x="3750" y="4871"/>
                  <a:pt x="3727" y="4871"/>
                </a:cubicBezTo>
                <a:cubicBezTo>
                  <a:pt x="3687" y="4871"/>
                  <a:pt x="3696" y="4833"/>
                  <a:pt x="3651" y="4875"/>
                </a:cubicBezTo>
                <a:cubicBezTo>
                  <a:pt x="3638" y="4887"/>
                  <a:pt x="3633" y="4877"/>
                  <a:pt x="3622" y="4865"/>
                </a:cubicBezTo>
                <a:cubicBezTo>
                  <a:pt x="3606" y="4849"/>
                  <a:pt x="3621" y="4842"/>
                  <a:pt x="3583" y="4846"/>
                </a:cubicBezTo>
                <a:cubicBezTo>
                  <a:pt x="3574" y="4847"/>
                  <a:pt x="3544" y="4853"/>
                  <a:pt x="3541" y="4842"/>
                </a:cubicBezTo>
                <a:cubicBezTo>
                  <a:pt x="3540" y="4835"/>
                  <a:pt x="3532" y="4815"/>
                  <a:pt x="3525" y="4825"/>
                </a:cubicBezTo>
                <a:cubicBezTo>
                  <a:pt x="3519" y="4834"/>
                  <a:pt x="3502" y="4848"/>
                  <a:pt x="3493" y="4864"/>
                </a:cubicBezTo>
                <a:cubicBezTo>
                  <a:pt x="3481" y="4884"/>
                  <a:pt x="3473" y="4887"/>
                  <a:pt x="3476" y="4914"/>
                </a:cubicBezTo>
                <a:cubicBezTo>
                  <a:pt x="3478" y="4933"/>
                  <a:pt x="3500" y="4964"/>
                  <a:pt x="3520" y="4966"/>
                </a:cubicBezTo>
                <a:cubicBezTo>
                  <a:pt x="3537" y="4968"/>
                  <a:pt x="3552" y="4973"/>
                  <a:pt x="3542" y="4993"/>
                </a:cubicBezTo>
                <a:cubicBezTo>
                  <a:pt x="3538" y="5002"/>
                  <a:pt x="3530" y="5007"/>
                  <a:pt x="3526" y="5025"/>
                </a:cubicBezTo>
                <a:cubicBezTo>
                  <a:pt x="3520" y="5053"/>
                  <a:pt x="3569" y="5074"/>
                  <a:pt x="3588" y="5058"/>
                </a:cubicBezTo>
                <a:cubicBezTo>
                  <a:pt x="3592" y="5056"/>
                  <a:pt x="3641" y="5033"/>
                  <a:pt x="3641" y="5055"/>
                </a:cubicBezTo>
                <a:cubicBezTo>
                  <a:pt x="3641" y="5088"/>
                  <a:pt x="3617" y="5080"/>
                  <a:pt x="3627" y="5097"/>
                </a:cubicBezTo>
                <a:cubicBezTo>
                  <a:pt x="3632" y="5105"/>
                  <a:pt x="3658" y="5101"/>
                  <a:pt x="3664" y="5120"/>
                </a:cubicBezTo>
                <a:cubicBezTo>
                  <a:pt x="3670" y="5139"/>
                  <a:pt x="3672" y="5121"/>
                  <a:pt x="3672" y="5155"/>
                </a:cubicBezTo>
                <a:cubicBezTo>
                  <a:pt x="3672" y="5177"/>
                  <a:pt x="3673" y="5182"/>
                  <a:pt x="3668" y="5203"/>
                </a:cubicBezTo>
                <a:cubicBezTo>
                  <a:pt x="3667" y="5204"/>
                  <a:pt x="3681" y="5209"/>
                  <a:pt x="3687" y="5218"/>
                </a:cubicBezTo>
                <a:cubicBezTo>
                  <a:pt x="3693" y="5228"/>
                  <a:pt x="3698" y="5225"/>
                  <a:pt x="3707" y="5245"/>
                </a:cubicBezTo>
                <a:cubicBezTo>
                  <a:pt x="3710" y="5251"/>
                  <a:pt x="3717" y="5270"/>
                  <a:pt x="3719" y="5272"/>
                </a:cubicBezTo>
                <a:cubicBezTo>
                  <a:pt x="3702" y="5282"/>
                  <a:pt x="3698" y="5284"/>
                  <a:pt x="3693" y="5302"/>
                </a:cubicBezTo>
                <a:cubicBezTo>
                  <a:pt x="3684" y="5330"/>
                  <a:pt x="3688" y="5337"/>
                  <a:pt x="3685" y="5363"/>
                </a:cubicBezTo>
                <a:cubicBezTo>
                  <a:pt x="3683" y="5381"/>
                  <a:pt x="3657" y="5359"/>
                  <a:pt x="3657" y="5379"/>
                </a:cubicBezTo>
                <a:cubicBezTo>
                  <a:pt x="3658" y="5390"/>
                  <a:pt x="3640" y="5415"/>
                  <a:pt x="3624" y="5415"/>
                </a:cubicBezTo>
                <a:cubicBezTo>
                  <a:pt x="3608" y="5415"/>
                  <a:pt x="3524" y="5452"/>
                  <a:pt x="3517" y="5465"/>
                </a:cubicBezTo>
                <a:cubicBezTo>
                  <a:pt x="3514" y="5472"/>
                  <a:pt x="3483" y="5500"/>
                  <a:pt x="3476" y="5516"/>
                </a:cubicBezTo>
                <a:cubicBezTo>
                  <a:pt x="3473" y="5523"/>
                  <a:pt x="3453" y="5527"/>
                  <a:pt x="3442" y="5534"/>
                </a:cubicBezTo>
                <a:cubicBezTo>
                  <a:pt x="3422" y="5545"/>
                  <a:pt x="3423" y="5547"/>
                  <a:pt x="3409" y="5558"/>
                </a:cubicBezTo>
                <a:cubicBezTo>
                  <a:pt x="3374" y="5584"/>
                  <a:pt x="3352" y="5527"/>
                  <a:pt x="3315" y="5535"/>
                </a:cubicBezTo>
                <a:cubicBezTo>
                  <a:pt x="3314" y="5535"/>
                  <a:pt x="3302" y="5541"/>
                  <a:pt x="3297" y="5542"/>
                </a:cubicBezTo>
                <a:cubicBezTo>
                  <a:pt x="3294" y="5542"/>
                  <a:pt x="3289" y="5547"/>
                  <a:pt x="3287" y="5549"/>
                </a:cubicBezTo>
                <a:cubicBezTo>
                  <a:pt x="3282" y="5550"/>
                  <a:pt x="3248" y="5574"/>
                  <a:pt x="3245" y="5578"/>
                </a:cubicBezTo>
                <a:cubicBezTo>
                  <a:pt x="3245" y="5579"/>
                  <a:pt x="3228" y="5594"/>
                  <a:pt x="3225" y="5599"/>
                </a:cubicBezTo>
                <a:cubicBezTo>
                  <a:pt x="3216" y="5611"/>
                  <a:pt x="3193" y="5654"/>
                  <a:pt x="3187" y="5667"/>
                </a:cubicBezTo>
                <a:cubicBezTo>
                  <a:pt x="3186" y="5670"/>
                  <a:pt x="3174" y="5688"/>
                  <a:pt x="3174" y="5689"/>
                </a:cubicBezTo>
                <a:cubicBezTo>
                  <a:pt x="3175" y="5689"/>
                  <a:pt x="3212" y="5708"/>
                  <a:pt x="3220" y="5713"/>
                </a:cubicBezTo>
                <a:cubicBezTo>
                  <a:pt x="3256" y="5736"/>
                  <a:pt x="3242" y="5727"/>
                  <a:pt x="3272" y="5755"/>
                </a:cubicBezTo>
                <a:cubicBezTo>
                  <a:pt x="3301" y="5783"/>
                  <a:pt x="3342" y="5807"/>
                  <a:pt x="3367" y="5842"/>
                </a:cubicBezTo>
                <a:cubicBezTo>
                  <a:pt x="3378" y="5856"/>
                  <a:pt x="3414" y="5883"/>
                  <a:pt x="3376" y="5901"/>
                </a:cubicBezTo>
                <a:cubicBezTo>
                  <a:pt x="3346" y="5915"/>
                  <a:pt x="3337" y="5920"/>
                  <a:pt x="3305" y="5930"/>
                </a:cubicBezTo>
                <a:cubicBezTo>
                  <a:pt x="3298" y="5932"/>
                  <a:pt x="3300" y="5906"/>
                  <a:pt x="3298" y="5903"/>
                </a:cubicBezTo>
                <a:cubicBezTo>
                  <a:pt x="3292" y="5903"/>
                  <a:pt x="3268" y="5915"/>
                  <a:pt x="3268" y="5919"/>
                </a:cubicBezTo>
                <a:cubicBezTo>
                  <a:pt x="3269" y="5925"/>
                  <a:pt x="3268" y="5932"/>
                  <a:pt x="3266" y="5938"/>
                </a:cubicBezTo>
                <a:cubicBezTo>
                  <a:pt x="3261" y="5953"/>
                  <a:pt x="3274" y="5965"/>
                  <a:pt x="3248" y="5982"/>
                </a:cubicBezTo>
                <a:cubicBezTo>
                  <a:pt x="3231" y="5994"/>
                  <a:pt x="3224" y="6005"/>
                  <a:pt x="3236" y="6026"/>
                </a:cubicBezTo>
                <a:cubicBezTo>
                  <a:pt x="3248" y="6046"/>
                  <a:pt x="3280" y="6037"/>
                  <a:pt x="3249" y="6074"/>
                </a:cubicBezTo>
                <a:cubicBezTo>
                  <a:pt x="3235" y="6090"/>
                  <a:pt x="3242" y="6114"/>
                  <a:pt x="3262" y="6123"/>
                </a:cubicBezTo>
                <a:cubicBezTo>
                  <a:pt x="3291" y="6135"/>
                  <a:pt x="3249" y="6172"/>
                  <a:pt x="3239" y="6184"/>
                </a:cubicBezTo>
                <a:cubicBezTo>
                  <a:pt x="3238" y="6185"/>
                  <a:pt x="3215" y="6187"/>
                  <a:pt x="3210" y="6206"/>
                </a:cubicBezTo>
                <a:cubicBezTo>
                  <a:pt x="3209" y="6211"/>
                  <a:pt x="3189" y="6247"/>
                  <a:pt x="3184" y="6248"/>
                </a:cubicBezTo>
                <a:cubicBezTo>
                  <a:pt x="3180" y="6256"/>
                  <a:pt x="3202" y="6269"/>
                  <a:pt x="3206" y="6276"/>
                </a:cubicBezTo>
                <a:cubicBezTo>
                  <a:pt x="3208" y="6281"/>
                  <a:pt x="3244" y="6326"/>
                  <a:pt x="3246" y="6326"/>
                </a:cubicBezTo>
                <a:cubicBezTo>
                  <a:pt x="3246" y="6326"/>
                  <a:pt x="3278" y="6323"/>
                  <a:pt x="3281" y="6323"/>
                </a:cubicBezTo>
                <a:cubicBezTo>
                  <a:pt x="3294" y="6322"/>
                  <a:pt x="3319" y="6314"/>
                  <a:pt x="3335" y="6314"/>
                </a:cubicBezTo>
                <a:cubicBezTo>
                  <a:pt x="3340" y="6314"/>
                  <a:pt x="3388" y="6312"/>
                  <a:pt x="3383" y="6317"/>
                </a:cubicBezTo>
                <a:cubicBezTo>
                  <a:pt x="3365" y="6335"/>
                  <a:pt x="3358" y="6349"/>
                  <a:pt x="3335" y="6366"/>
                </a:cubicBezTo>
                <a:cubicBezTo>
                  <a:pt x="3326" y="6373"/>
                  <a:pt x="3316" y="6399"/>
                  <a:pt x="3316" y="6413"/>
                </a:cubicBezTo>
                <a:cubicBezTo>
                  <a:pt x="3316" y="6430"/>
                  <a:pt x="3340" y="6463"/>
                  <a:pt x="3357" y="6448"/>
                </a:cubicBezTo>
                <a:cubicBezTo>
                  <a:pt x="3377" y="6431"/>
                  <a:pt x="3374" y="6430"/>
                  <a:pt x="3375" y="6461"/>
                </a:cubicBezTo>
                <a:cubicBezTo>
                  <a:pt x="3376" y="6473"/>
                  <a:pt x="3355" y="6468"/>
                  <a:pt x="3378" y="6495"/>
                </a:cubicBezTo>
                <a:cubicBezTo>
                  <a:pt x="3397" y="6516"/>
                  <a:pt x="3360" y="6544"/>
                  <a:pt x="3379" y="6551"/>
                </a:cubicBezTo>
                <a:cubicBezTo>
                  <a:pt x="3389" y="6555"/>
                  <a:pt x="3506" y="6464"/>
                  <a:pt x="3521" y="6452"/>
                </a:cubicBezTo>
                <a:cubicBezTo>
                  <a:pt x="3521" y="6452"/>
                  <a:pt x="3525" y="6449"/>
                  <a:pt x="3526" y="6449"/>
                </a:cubicBezTo>
                <a:cubicBezTo>
                  <a:pt x="3549" y="6459"/>
                  <a:pt x="3577" y="6514"/>
                  <a:pt x="3618" y="6504"/>
                </a:cubicBezTo>
                <a:cubicBezTo>
                  <a:pt x="3664" y="6494"/>
                  <a:pt x="3620" y="6460"/>
                  <a:pt x="3649" y="6441"/>
                </a:cubicBezTo>
                <a:cubicBezTo>
                  <a:pt x="3653" y="6438"/>
                  <a:pt x="3673" y="6425"/>
                  <a:pt x="3670" y="6423"/>
                </a:cubicBezTo>
                <a:cubicBezTo>
                  <a:pt x="3661" y="6415"/>
                  <a:pt x="3643" y="6404"/>
                  <a:pt x="3638" y="6395"/>
                </a:cubicBezTo>
                <a:cubicBezTo>
                  <a:pt x="3628" y="6374"/>
                  <a:pt x="3615" y="6362"/>
                  <a:pt x="3652" y="6348"/>
                </a:cubicBezTo>
                <a:cubicBezTo>
                  <a:pt x="3662" y="6345"/>
                  <a:pt x="3693" y="6326"/>
                  <a:pt x="3700" y="6337"/>
                </a:cubicBezTo>
                <a:cubicBezTo>
                  <a:pt x="3721" y="6375"/>
                  <a:pt x="3707" y="6369"/>
                  <a:pt x="3754" y="6369"/>
                </a:cubicBezTo>
                <a:cubicBezTo>
                  <a:pt x="3761" y="6378"/>
                  <a:pt x="3755" y="6414"/>
                  <a:pt x="3749" y="6422"/>
                </a:cubicBezTo>
                <a:cubicBezTo>
                  <a:pt x="3725" y="6456"/>
                  <a:pt x="3712" y="6456"/>
                  <a:pt x="3696" y="6477"/>
                </a:cubicBezTo>
                <a:cubicBezTo>
                  <a:pt x="3689" y="6485"/>
                  <a:pt x="3695" y="6540"/>
                  <a:pt x="3705" y="6540"/>
                </a:cubicBezTo>
                <a:cubicBezTo>
                  <a:pt x="3740" y="6540"/>
                  <a:pt x="3745" y="6539"/>
                  <a:pt x="3766" y="6563"/>
                </a:cubicBezTo>
                <a:cubicBezTo>
                  <a:pt x="3782" y="6580"/>
                  <a:pt x="3785" y="6580"/>
                  <a:pt x="3785" y="6605"/>
                </a:cubicBezTo>
                <a:cubicBezTo>
                  <a:pt x="3785" y="6631"/>
                  <a:pt x="3779" y="6640"/>
                  <a:pt x="3789" y="6664"/>
                </a:cubicBezTo>
                <a:cubicBezTo>
                  <a:pt x="3802" y="6697"/>
                  <a:pt x="3828" y="6728"/>
                  <a:pt x="3838" y="6759"/>
                </a:cubicBezTo>
                <a:cubicBezTo>
                  <a:pt x="3839" y="6762"/>
                  <a:pt x="3845" y="6771"/>
                  <a:pt x="3845" y="6773"/>
                </a:cubicBezTo>
                <a:lnTo>
                  <a:pt x="3920" y="6730"/>
                </a:lnTo>
                <a:lnTo>
                  <a:pt x="4014" y="6700"/>
                </a:lnTo>
                <a:lnTo>
                  <a:pt x="4139" y="6750"/>
                </a:lnTo>
                <a:lnTo>
                  <a:pt x="4223" y="6871"/>
                </a:lnTo>
                <a:lnTo>
                  <a:pt x="4258" y="6869"/>
                </a:lnTo>
                <a:lnTo>
                  <a:pt x="4259" y="6966"/>
                </a:lnTo>
                <a:cubicBezTo>
                  <a:pt x="4220" y="6966"/>
                  <a:pt x="4234" y="6973"/>
                  <a:pt x="4235" y="6993"/>
                </a:cubicBezTo>
                <a:cubicBezTo>
                  <a:pt x="4235" y="6999"/>
                  <a:pt x="4245" y="7026"/>
                  <a:pt x="4234" y="7037"/>
                </a:cubicBezTo>
                <a:cubicBezTo>
                  <a:pt x="4230" y="7041"/>
                  <a:pt x="4223" y="7058"/>
                  <a:pt x="4209" y="7064"/>
                </a:cubicBezTo>
                <a:cubicBezTo>
                  <a:pt x="4177" y="7078"/>
                  <a:pt x="4148" y="7102"/>
                  <a:pt x="4115" y="7118"/>
                </a:cubicBezTo>
                <a:cubicBezTo>
                  <a:pt x="4101" y="7125"/>
                  <a:pt x="4072" y="7148"/>
                  <a:pt x="4069" y="7164"/>
                </a:cubicBezTo>
                <a:cubicBezTo>
                  <a:pt x="4068" y="7172"/>
                  <a:pt x="4045" y="7205"/>
                  <a:pt x="4024" y="7194"/>
                </a:cubicBezTo>
                <a:cubicBezTo>
                  <a:pt x="4014" y="7189"/>
                  <a:pt x="4002" y="7177"/>
                  <a:pt x="3988" y="7174"/>
                </a:cubicBezTo>
                <a:cubicBezTo>
                  <a:pt x="3971" y="7170"/>
                  <a:pt x="3953" y="7132"/>
                  <a:pt x="3952" y="7202"/>
                </a:cubicBezTo>
                <a:cubicBezTo>
                  <a:pt x="3951" y="7212"/>
                  <a:pt x="3921" y="7219"/>
                  <a:pt x="3915" y="7211"/>
                </a:cubicBezTo>
                <a:cubicBezTo>
                  <a:pt x="3911" y="7206"/>
                  <a:pt x="3887" y="7181"/>
                  <a:pt x="3881" y="7181"/>
                </a:cubicBezTo>
                <a:cubicBezTo>
                  <a:pt x="3873" y="7181"/>
                  <a:pt x="3826" y="7178"/>
                  <a:pt x="3826" y="7183"/>
                </a:cubicBezTo>
                <a:cubicBezTo>
                  <a:pt x="3824" y="7200"/>
                  <a:pt x="3820" y="7242"/>
                  <a:pt x="3849" y="7223"/>
                </a:cubicBezTo>
                <a:cubicBezTo>
                  <a:pt x="3861" y="7216"/>
                  <a:pt x="3881" y="7212"/>
                  <a:pt x="3891" y="7223"/>
                </a:cubicBezTo>
                <a:cubicBezTo>
                  <a:pt x="3904" y="7236"/>
                  <a:pt x="3920" y="7253"/>
                  <a:pt x="3940" y="7239"/>
                </a:cubicBezTo>
                <a:cubicBezTo>
                  <a:pt x="3949" y="7232"/>
                  <a:pt x="3984" y="7233"/>
                  <a:pt x="3998" y="7243"/>
                </a:cubicBezTo>
                <a:cubicBezTo>
                  <a:pt x="4015" y="7255"/>
                  <a:pt x="4056" y="7295"/>
                  <a:pt x="4075" y="7269"/>
                </a:cubicBezTo>
                <a:cubicBezTo>
                  <a:pt x="4087" y="7254"/>
                  <a:pt x="4103" y="7235"/>
                  <a:pt x="4086" y="7217"/>
                </a:cubicBezTo>
                <a:cubicBezTo>
                  <a:pt x="4052" y="7179"/>
                  <a:pt x="4121" y="7162"/>
                  <a:pt x="4130" y="7146"/>
                </a:cubicBezTo>
                <a:cubicBezTo>
                  <a:pt x="4136" y="7137"/>
                  <a:pt x="4162" y="7110"/>
                  <a:pt x="4175" y="7110"/>
                </a:cubicBezTo>
                <a:cubicBezTo>
                  <a:pt x="4196" y="7109"/>
                  <a:pt x="4254" y="7071"/>
                  <a:pt x="4263" y="7047"/>
                </a:cubicBezTo>
                <a:cubicBezTo>
                  <a:pt x="4266" y="7038"/>
                  <a:pt x="4286" y="7011"/>
                  <a:pt x="4287" y="6998"/>
                </a:cubicBezTo>
                <a:cubicBezTo>
                  <a:pt x="4287" y="6990"/>
                  <a:pt x="4296" y="6971"/>
                  <a:pt x="4296" y="6944"/>
                </a:cubicBezTo>
                <a:cubicBezTo>
                  <a:pt x="4296" y="6936"/>
                  <a:pt x="4296" y="6928"/>
                  <a:pt x="4296" y="6920"/>
                </a:cubicBezTo>
                <a:cubicBezTo>
                  <a:pt x="4302" y="6902"/>
                  <a:pt x="4298" y="6893"/>
                  <a:pt x="4316" y="6875"/>
                </a:cubicBezTo>
                <a:cubicBezTo>
                  <a:pt x="4326" y="6865"/>
                  <a:pt x="4379" y="6841"/>
                  <a:pt x="4356" y="6820"/>
                </a:cubicBezTo>
                <a:cubicBezTo>
                  <a:pt x="4347" y="6812"/>
                  <a:pt x="4323" y="6820"/>
                  <a:pt x="4354" y="6778"/>
                </a:cubicBezTo>
                <a:cubicBezTo>
                  <a:pt x="4362" y="6767"/>
                  <a:pt x="4378" y="6718"/>
                  <a:pt x="4378" y="6704"/>
                </a:cubicBezTo>
                <a:cubicBezTo>
                  <a:pt x="4378" y="6702"/>
                  <a:pt x="4412" y="6702"/>
                  <a:pt x="4416" y="6649"/>
                </a:cubicBezTo>
                <a:cubicBezTo>
                  <a:pt x="4418" y="6620"/>
                  <a:pt x="4419" y="6617"/>
                  <a:pt x="4416" y="6587"/>
                </a:cubicBezTo>
                <a:cubicBezTo>
                  <a:pt x="4413" y="6565"/>
                  <a:pt x="4415" y="6574"/>
                  <a:pt x="4442" y="6574"/>
                </a:cubicBezTo>
                <a:cubicBezTo>
                  <a:pt x="4468" y="6574"/>
                  <a:pt x="4467" y="6566"/>
                  <a:pt x="4486" y="6551"/>
                </a:cubicBezTo>
                <a:cubicBezTo>
                  <a:pt x="4486" y="6551"/>
                  <a:pt x="4510" y="6501"/>
                  <a:pt x="4514" y="6501"/>
                </a:cubicBezTo>
                <a:cubicBezTo>
                  <a:pt x="4550" y="6504"/>
                  <a:pt x="4537" y="6498"/>
                  <a:pt x="4568" y="6508"/>
                </a:cubicBezTo>
                <a:cubicBezTo>
                  <a:pt x="4590" y="6515"/>
                  <a:pt x="4667" y="6512"/>
                  <a:pt x="4689" y="6505"/>
                </a:cubicBezTo>
                <a:cubicBezTo>
                  <a:pt x="4694" y="6503"/>
                  <a:pt x="4714" y="6499"/>
                  <a:pt x="4716" y="6504"/>
                </a:cubicBezTo>
                <a:cubicBezTo>
                  <a:pt x="4722" y="6517"/>
                  <a:pt x="4744" y="6554"/>
                  <a:pt x="4745" y="6563"/>
                </a:cubicBezTo>
                <a:cubicBezTo>
                  <a:pt x="4751" y="6603"/>
                  <a:pt x="4752" y="6621"/>
                  <a:pt x="4791" y="6648"/>
                </a:cubicBezTo>
                <a:cubicBezTo>
                  <a:pt x="4795" y="6650"/>
                  <a:pt x="4793" y="6706"/>
                  <a:pt x="4807" y="6713"/>
                </a:cubicBezTo>
                <a:cubicBezTo>
                  <a:pt x="4810" y="6709"/>
                  <a:pt x="4892" y="6651"/>
                  <a:pt x="4894" y="6651"/>
                </a:cubicBezTo>
                <a:cubicBezTo>
                  <a:pt x="4892" y="6632"/>
                  <a:pt x="4971" y="6611"/>
                  <a:pt x="4972" y="6619"/>
                </a:cubicBezTo>
                <a:cubicBezTo>
                  <a:pt x="4974" y="6633"/>
                  <a:pt x="5017" y="6738"/>
                  <a:pt x="5029" y="6740"/>
                </a:cubicBezTo>
                <a:cubicBezTo>
                  <a:pt x="5100" y="6746"/>
                  <a:pt x="5068" y="6728"/>
                  <a:pt x="5120" y="6772"/>
                </a:cubicBezTo>
                <a:cubicBezTo>
                  <a:pt x="5149" y="6796"/>
                  <a:pt x="5146" y="6806"/>
                  <a:pt x="5184" y="6804"/>
                </a:cubicBezTo>
                <a:cubicBezTo>
                  <a:pt x="5212" y="6803"/>
                  <a:pt x="5199" y="6824"/>
                  <a:pt x="5211" y="6848"/>
                </a:cubicBezTo>
                <a:cubicBezTo>
                  <a:pt x="5214" y="6855"/>
                  <a:pt x="5217" y="6863"/>
                  <a:pt x="5223" y="6867"/>
                </a:cubicBezTo>
                <a:cubicBezTo>
                  <a:pt x="5241" y="6874"/>
                  <a:pt x="5255" y="6910"/>
                  <a:pt x="5256" y="6929"/>
                </a:cubicBezTo>
                <a:cubicBezTo>
                  <a:pt x="5257" y="6932"/>
                  <a:pt x="5268" y="6980"/>
                  <a:pt x="5271" y="6974"/>
                </a:cubicBezTo>
                <a:cubicBezTo>
                  <a:pt x="5278" y="6962"/>
                  <a:pt x="5286" y="6966"/>
                  <a:pt x="5295" y="6939"/>
                </a:cubicBezTo>
                <a:cubicBezTo>
                  <a:pt x="5302" y="6922"/>
                  <a:pt x="5340" y="6931"/>
                  <a:pt x="5359" y="6925"/>
                </a:cubicBezTo>
                <a:cubicBezTo>
                  <a:pt x="5360" y="6925"/>
                  <a:pt x="5380" y="6922"/>
                  <a:pt x="5382" y="6922"/>
                </a:cubicBezTo>
                <a:lnTo>
                  <a:pt x="5479" y="7064"/>
                </a:lnTo>
                <a:cubicBezTo>
                  <a:pt x="5497" y="7094"/>
                  <a:pt x="5536" y="7054"/>
                  <a:pt x="5560" y="7094"/>
                </a:cubicBezTo>
                <a:cubicBezTo>
                  <a:pt x="5563" y="7098"/>
                  <a:pt x="5581" y="7128"/>
                  <a:pt x="5581" y="7129"/>
                </a:cubicBezTo>
                <a:cubicBezTo>
                  <a:pt x="5555" y="7174"/>
                  <a:pt x="5522" y="7172"/>
                  <a:pt x="5532" y="7247"/>
                </a:cubicBezTo>
                <a:cubicBezTo>
                  <a:pt x="5537" y="7279"/>
                  <a:pt x="5537" y="7314"/>
                  <a:pt x="5563" y="7331"/>
                </a:cubicBezTo>
                <a:cubicBezTo>
                  <a:pt x="5581" y="7343"/>
                  <a:pt x="5664" y="7368"/>
                  <a:pt x="5677" y="7359"/>
                </a:cubicBezTo>
                <a:cubicBezTo>
                  <a:pt x="5714" y="7337"/>
                  <a:pt x="5705" y="7340"/>
                  <a:pt x="5759" y="7361"/>
                </a:cubicBezTo>
                <a:cubicBezTo>
                  <a:pt x="5779" y="7369"/>
                  <a:pt x="5825" y="7377"/>
                  <a:pt x="5854" y="7386"/>
                </a:cubicBezTo>
                <a:cubicBezTo>
                  <a:pt x="5862" y="7389"/>
                  <a:pt x="5921" y="7406"/>
                  <a:pt x="5923" y="7408"/>
                </a:cubicBezTo>
                <a:lnTo>
                  <a:pt x="6075" y="7289"/>
                </a:lnTo>
                <a:lnTo>
                  <a:pt x="6134" y="7370"/>
                </a:lnTo>
                <a:lnTo>
                  <a:pt x="6170" y="7467"/>
                </a:lnTo>
                <a:cubicBezTo>
                  <a:pt x="6190" y="7470"/>
                  <a:pt x="6164" y="7476"/>
                  <a:pt x="6220" y="7474"/>
                </a:cubicBezTo>
                <a:cubicBezTo>
                  <a:pt x="6227" y="7474"/>
                  <a:pt x="6265" y="7549"/>
                  <a:pt x="6265" y="7547"/>
                </a:cubicBezTo>
                <a:cubicBezTo>
                  <a:pt x="6265" y="7467"/>
                  <a:pt x="6335" y="7523"/>
                  <a:pt x="6373" y="7482"/>
                </a:cubicBezTo>
                <a:cubicBezTo>
                  <a:pt x="6393" y="7460"/>
                  <a:pt x="6368" y="7380"/>
                  <a:pt x="6447" y="7389"/>
                </a:cubicBezTo>
                <a:cubicBezTo>
                  <a:pt x="6473" y="7393"/>
                  <a:pt x="6442" y="7410"/>
                  <a:pt x="6504" y="7392"/>
                </a:cubicBezTo>
                <a:cubicBezTo>
                  <a:pt x="6563" y="7376"/>
                  <a:pt x="6542" y="7454"/>
                  <a:pt x="6538" y="7485"/>
                </a:cubicBezTo>
                <a:cubicBezTo>
                  <a:pt x="6538" y="7488"/>
                  <a:pt x="6537" y="7485"/>
                  <a:pt x="6537" y="7493"/>
                </a:cubicBezTo>
                <a:lnTo>
                  <a:pt x="6670" y="7448"/>
                </a:lnTo>
                <a:cubicBezTo>
                  <a:pt x="6654" y="7463"/>
                  <a:pt x="6634" y="7472"/>
                  <a:pt x="6622" y="7494"/>
                </a:cubicBezTo>
                <a:cubicBezTo>
                  <a:pt x="6615" y="7507"/>
                  <a:pt x="6592" y="7529"/>
                  <a:pt x="6591" y="7553"/>
                </a:cubicBezTo>
                <a:cubicBezTo>
                  <a:pt x="6590" y="7565"/>
                  <a:pt x="6548" y="7624"/>
                  <a:pt x="6547" y="7650"/>
                </a:cubicBezTo>
                <a:cubicBezTo>
                  <a:pt x="6544" y="7728"/>
                  <a:pt x="6557" y="7700"/>
                  <a:pt x="6597" y="7754"/>
                </a:cubicBezTo>
                <a:cubicBezTo>
                  <a:pt x="6605" y="7763"/>
                  <a:pt x="6677" y="7808"/>
                  <a:pt x="6682" y="7801"/>
                </a:cubicBezTo>
                <a:cubicBezTo>
                  <a:pt x="6724" y="7744"/>
                  <a:pt x="6720" y="7702"/>
                  <a:pt x="6785" y="7643"/>
                </a:cubicBezTo>
                <a:cubicBezTo>
                  <a:pt x="6799" y="7631"/>
                  <a:pt x="6840" y="7579"/>
                  <a:pt x="6857" y="7567"/>
                </a:cubicBezTo>
                <a:cubicBezTo>
                  <a:pt x="6888" y="7545"/>
                  <a:pt x="6903" y="7514"/>
                  <a:pt x="6951" y="7490"/>
                </a:cubicBezTo>
                <a:lnTo>
                  <a:pt x="6955" y="7487"/>
                </a:lnTo>
                <a:lnTo>
                  <a:pt x="7150" y="7423"/>
                </a:lnTo>
                <a:lnTo>
                  <a:pt x="7123" y="7499"/>
                </a:lnTo>
                <a:cubicBezTo>
                  <a:pt x="7124" y="7565"/>
                  <a:pt x="7083" y="7552"/>
                  <a:pt x="7119" y="7635"/>
                </a:cubicBezTo>
                <a:cubicBezTo>
                  <a:pt x="7128" y="7656"/>
                  <a:pt x="7085" y="7641"/>
                  <a:pt x="7066" y="7642"/>
                </a:cubicBezTo>
                <a:cubicBezTo>
                  <a:pt x="7062" y="7642"/>
                  <a:pt x="7053" y="7639"/>
                  <a:pt x="7043" y="7639"/>
                </a:cubicBezTo>
                <a:lnTo>
                  <a:pt x="7041" y="7737"/>
                </a:lnTo>
                <a:lnTo>
                  <a:pt x="7263" y="7834"/>
                </a:lnTo>
                <a:lnTo>
                  <a:pt x="7238" y="7884"/>
                </a:lnTo>
                <a:lnTo>
                  <a:pt x="7367" y="7948"/>
                </a:lnTo>
                <a:lnTo>
                  <a:pt x="7451" y="7905"/>
                </a:lnTo>
                <a:lnTo>
                  <a:pt x="7415" y="8222"/>
                </a:lnTo>
                <a:lnTo>
                  <a:pt x="7426" y="8268"/>
                </a:lnTo>
                <a:lnTo>
                  <a:pt x="7258" y="8392"/>
                </a:lnTo>
                <a:cubicBezTo>
                  <a:pt x="7258" y="8433"/>
                  <a:pt x="7286" y="8496"/>
                  <a:pt x="7266" y="8526"/>
                </a:cubicBezTo>
                <a:cubicBezTo>
                  <a:pt x="7180" y="8526"/>
                  <a:pt x="7227" y="8456"/>
                  <a:pt x="7103" y="8547"/>
                </a:cubicBezTo>
                <a:cubicBezTo>
                  <a:pt x="7093" y="8554"/>
                  <a:pt x="7104" y="8474"/>
                  <a:pt x="7079" y="8516"/>
                </a:cubicBezTo>
                <a:cubicBezTo>
                  <a:pt x="7062" y="8543"/>
                  <a:pt x="7060" y="8522"/>
                  <a:pt x="7063" y="8574"/>
                </a:cubicBezTo>
                <a:cubicBezTo>
                  <a:pt x="7064" y="8588"/>
                  <a:pt x="7067" y="8583"/>
                  <a:pt x="7094" y="8583"/>
                </a:cubicBezTo>
                <a:cubicBezTo>
                  <a:pt x="7095" y="8583"/>
                  <a:pt x="7224" y="8610"/>
                  <a:pt x="7225" y="8610"/>
                </a:cubicBezTo>
                <a:cubicBezTo>
                  <a:pt x="7225" y="8610"/>
                  <a:pt x="7270" y="8623"/>
                  <a:pt x="7276" y="8632"/>
                </a:cubicBezTo>
                <a:cubicBezTo>
                  <a:pt x="7297" y="8630"/>
                  <a:pt x="7303" y="8561"/>
                  <a:pt x="7314" y="8558"/>
                </a:cubicBezTo>
                <a:cubicBezTo>
                  <a:pt x="7359" y="8548"/>
                  <a:pt x="7381" y="8564"/>
                  <a:pt x="7431" y="8527"/>
                </a:cubicBezTo>
                <a:cubicBezTo>
                  <a:pt x="7482" y="8489"/>
                  <a:pt x="7477" y="8588"/>
                  <a:pt x="7511" y="8551"/>
                </a:cubicBezTo>
                <a:cubicBezTo>
                  <a:pt x="7552" y="8506"/>
                  <a:pt x="7590" y="8581"/>
                  <a:pt x="7600" y="8523"/>
                </a:cubicBezTo>
                <a:cubicBezTo>
                  <a:pt x="7617" y="8427"/>
                  <a:pt x="7640" y="8437"/>
                  <a:pt x="7565" y="8346"/>
                </a:cubicBezTo>
                <a:lnTo>
                  <a:pt x="7562" y="8343"/>
                </a:lnTo>
                <a:lnTo>
                  <a:pt x="7664" y="8317"/>
                </a:lnTo>
                <a:cubicBezTo>
                  <a:pt x="7677" y="8358"/>
                  <a:pt x="7668" y="8410"/>
                  <a:pt x="7710" y="8438"/>
                </a:cubicBezTo>
                <a:cubicBezTo>
                  <a:pt x="7765" y="8475"/>
                  <a:pt x="7752" y="8478"/>
                  <a:pt x="7752" y="8392"/>
                </a:cubicBezTo>
                <a:cubicBezTo>
                  <a:pt x="7752" y="8346"/>
                  <a:pt x="7793" y="8346"/>
                  <a:pt x="7771" y="8265"/>
                </a:cubicBezTo>
                <a:cubicBezTo>
                  <a:pt x="7766" y="8244"/>
                  <a:pt x="7788" y="8139"/>
                  <a:pt x="7821" y="8141"/>
                </a:cubicBezTo>
                <a:cubicBezTo>
                  <a:pt x="7853" y="8143"/>
                  <a:pt x="7849" y="8211"/>
                  <a:pt x="7849" y="8237"/>
                </a:cubicBezTo>
                <a:lnTo>
                  <a:pt x="7973" y="8239"/>
                </a:lnTo>
                <a:lnTo>
                  <a:pt x="7972" y="8285"/>
                </a:lnTo>
                <a:lnTo>
                  <a:pt x="7920" y="8374"/>
                </a:lnTo>
                <a:lnTo>
                  <a:pt x="8078" y="8517"/>
                </a:lnTo>
                <a:lnTo>
                  <a:pt x="8165" y="8510"/>
                </a:lnTo>
                <a:lnTo>
                  <a:pt x="8176" y="8531"/>
                </a:lnTo>
                <a:lnTo>
                  <a:pt x="8227" y="8489"/>
                </a:lnTo>
                <a:lnTo>
                  <a:pt x="8274" y="8534"/>
                </a:lnTo>
                <a:lnTo>
                  <a:pt x="8293" y="8600"/>
                </a:lnTo>
                <a:lnTo>
                  <a:pt x="8151" y="8677"/>
                </a:lnTo>
                <a:lnTo>
                  <a:pt x="8148" y="8751"/>
                </a:lnTo>
                <a:lnTo>
                  <a:pt x="8235" y="8845"/>
                </a:lnTo>
                <a:lnTo>
                  <a:pt x="8271" y="8903"/>
                </a:lnTo>
                <a:lnTo>
                  <a:pt x="8341" y="8940"/>
                </a:lnTo>
                <a:lnTo>
                  <a:pt x="8386" y="8911"/>
                </a:lnTo>
                <a:lnTo>
                  <a:pt x="8442" y="8917"/>
                </a:lnTo>
                <a:cubicBezTo>
                  <a:pt x="8408" y="8880"/>
                  <a:pt x="8399" y="8799"/>
                  <a:pt x="8441" y="8765"/>
                </a:cubicBezTo>
                <a:cubicBezTo>
                  <a:pt x="8517" y="8703"/>
                  <a:pt x="8496" y="8773"/>
                  <a:pt x="8567" y="8727"/>
                </a:cubicBezTo>
                <a:cubicBezTo>
                  <a:pt x="8614" y="8696"/>
                  <a:pt x="8631" y="8722"/>
                  <a:pt x="8642" y="8641"/>
                </a:cubicBezTo>
                <a:cubicBezTo>
                  <a:pt x="8646" y="8612"/>
                  <a:pt x="8666" y="8623"/>
                  <a:pt x="8692" y="8614"/>
                </a:cubicBezTo>
                <a:cubicBezTo>
                  <a:pt x="8697" y="8613"/>
                  <a:pt x="8704" y="8613"/>
                  <a:pt x="8709" y="8613"/>
                </a:cubicBezTo>
                <a:cubicBezTo>
                  <a:pt x="8704" y="8629"/>
                  <a:pt x="8703" y="8674"/>
                  <a:pt x="8716" y="8684"/>
                </a:cubicBezTo>
                <a:cubicBezTo>
                  <a:pt x="8753" y="8710"/>
                  <a:pt x="8734" y="8728"/>
                  <a:pt x="8805" y="8731"/>
                </a:cubicBezTo>
                <a:cubicBezTo>
                  <a:pt x="8832" y="8733"/>
                  <a:pt x="8838" y="8767"/>
                  <a:pt x="8868" y="8783"/>
                </a:cubicBezTo>
                <a:cubicBezTo>
                  <a:pt x="8889" y="8794"/>
                  <a:pt x="8926" y="8866"/>
                  <a:pt x="8958" y="8812"/>
                </a:cubicBezTo>
                <a:cubicBezTo>
                  <a:pt x="8978" y="8776"/>
                  <a:pt x="9078" y="8745"/>
                  <a:pt x="9090" y="8813"/>
                </a:cubicBezTo>
                <a:cubicBezTo>
                  <a:pt x="9095" y="8842"/>
                  <a:pt x="9118" y="8813"/>
                  <a:pt x="9113" y="8881"/>
                </a:cubicBezTo>
                <a:cubicBezTo>
                  <a:pt x="9109" y="8921"/>
                  <a:pt x="9152" y="8922"/>
                  <a:pt x="9177" y="8942"/>
                </a:cubicBezTo>
                <a:cubicBezTo>
                  <a:pt x="9191" y="8953"/>
                  <a:pt x="9215" y="8927"/>
                  <a:pt x="9252" y="8953"/>
                </a:cubicBezTo>
                <a:cubicBezTo>
                  <a:pt x="9267" y="8963"/>
                  <a:pt x="9350" y="8996"/>
                  <a:pt x="9355" y="9004"/>
                </a:cubicBezTo>
                <a:cubicBezTo>
                  <a:pt x="9365" y="9062"/>
                  <a:pt x="9292" y="9121"/>
                  <a:pt x="9349" y="9146"/>
                </a:cubicBezTo>
                <a:cubicBezTo>
                  <a:pt x="9356" y="9149"/>
                  <a:pt x="9369" y="9159"/>
                  <a:pt x="9379" y="9159"/>
                </a:cubicBezTo>
                <a:cubicBezTo>
                  <a:pt x="9379" y="9190"/>
                  <a:pt x="9299" y="9198"/>
                  <a:pt x="9382" y="9224"/>
                </a:cubicBezTo>
                <a:cubicBezTo>
                  <a:pt x="9400" y="9229"/>
                  <a:pt x="9347" y="9254"/>
                  <a:pt x="9347" y="9274"/>
                </a:cubicBezTo>
                <a:cubicBezTo>
                  <a:pt x="9347" y="9293"/>
                  <a:pt x="9383" y="9291"/>
                  <a:pt x="9383" y="9302"/>
                </a:cubicBezTo>
                <a:cubicBezTo>
                  <a:pt x="9383" y="9360"/>
                  <a:pt x="9450" y="9307"/>
                  <a:pt x="9460" y="9326"/>
                </a:cubicBezTo>
                <a:cubicBezTo>
                  <a:pt x="9477" y="9358"/>
                  <a:pt x="9493" y="9355"/>
                  <a:pt x="9504" y="9370"/>
                </a:cubicBezTo>
                <a:cubicBezTo>
                  <a:pt x="9509" y="9376"/>
                  <a:pt x="9488" y="9384"/>
                  <a:pt x="9486" y="9410"/>
                </a:cubicBezTo>
                <a:cubicBezTo>
                  <a:pt x="9486" y="9424"/>
                  <a:pt x="9485" y="9433"/>
                  <a:pt x="9490" y="9446"/>
                </a:cubicBezTo>
                <a:cubicBezTo>
                  <a:pt x="9498" y="9540"/>
                  <a:pt x="9387" y="9449"/>
                  <a:pt x="9404" y="9525"/>
                </a:cubicBezTo>
                <a:cubicBezTo>
                  <a:pt x="9404" y="9527"/>
                  <a:pt x="9431" y="9566"/>
                  <a:pt x="9433" y="9568"/>
                </a:cubicBezTo>
                <a:lnTo>
                  <a:pt x="9580" y="9570"/>
                </a:lnTo>
                <a:lnTo>
                  <a:pt x="9547" y="9610"/>
                </a:lnTo>
                <a:cubicBezTo>
                  <a:pt x="9582" y="9642"/>
                  <a:pt x="9601" y="9596"/>
                  <a:pt x="9590" y="9667"/>
                </a:cubicBezTo>
                <a:cubicBezTo>
                  <a:pt x="9629" y="9704"/>
                  <a:pt x="9618" y="9664"/>
                  <a:pt x="9636" y="9716"/>
                </a:cubicBezTo>
                <a:cubicBezTo>
                  <a:pt x="9643" y="9739"/>
                  <a:pt x="9633" y="9699"/>
                  <a:pt x="9697" y="9699"/>
                </a:cubicBezTo>
                <a:cubicBezTo>
                  <a:pt x="9783" y="9699"/>
                  <a:pt x="9777" y="9728"/>
                  <a:pt x="9847" y="9674"/>
                </a:cubicBezTo>
                <a:cubicBezTo>
                  <a:pt x="9862" y="9662"/>
                  <a:pt x="9825" y="9710"/>
                  <a:pt x="9854" y="9745"/>
                </a:cubicBezTo>
                <a:lnTo>
                  <a:pt x="9854" y="9752"/>
                </a:lnTo>
                <a:lnTo>
                  <a:pt x="9921" y="9882"/>
                </a:lnTo>
                <a:cubicBezTo>
                  <a:pt x="9914" y="9898"/>
                  <a:pt x="9920" y="9942"/>
                  <a:pt x="9873" y="9947"/>
                </a:cubicBezTo>
                <a:cubicBezTo>
                  <a:pt x="9834" y="9951"/>
                  <a:pt x="9827" y="9974"/>
                  <a:pt x="9793" y="9997"/>
                </a:cubicBezTo>
                <a:cubicBezTo>
                  <a:pt x="9791" y="9998"/>
                  <a:pt x="9792" y="9998"/>
                  <a:pt x="9790" y="10002"/>
                </a:cubicBezTo>
                <a:lnTo>
                  <a:pt x="10067" y="10302"/>
                </a:lnTo>
                <a:lnTo>
                  <a:pt x="10387" y="10278"/>
                </a:lnTo>
                <a:lnTo>
                  <a:pt x="10619" y="10643"/>
                </a:lnTo>
                <a:lnTo>
                  <a:pt x="10502" y="10712"/>
                </a:lnTo>
                <a:lnTo>
                  <a:pt x="10688" y="10943"/>
                </a:lnTo>
                <a:lnTo>
                  <a:pt x="10725" y="10852"/>
                </a:lnTo>
                <a:lnTo>
                  <a:pt x="10696" y="10778"/>
                </a:lnTo>
                <a:lnTo>
                  <a:pt x="10798" y="10741"/>
                </a:lnTo>
                <a:lnTo>
                  <a:pt x="10867" y="10897"/>
                </a:lnTo>
                <a:lnTo>
                  <a:pt x="10974" y="10937"/>
                </a:lnTo>
                <a:lnTo>
                  <a:pt x="11096" y="10947"/>
                </a:lnTo>
                <a:lnTo>
                  <a:pt x="11179" y="10816"/>
                </a:lnTo>
                <a:lnTo>
                  <a:pt x="11085" y="10773"/>
                </a:lnTo>
                <a:lnTo>
                  <a:pt x="11220" y="10558"/>
                </a:lnTo>
                <a:lnTo>
                  <a:pt x="11206" y="10471"/>
                </a:lnTo>
                <a:lnTo>
                  <a:pt x="11383" y="10383"/>
                </a:lnTo>
                <a:lnTo>
                  <a:pt x="11432" y="10461"/>
                </a:lnTo>
                <a:lnTo>
                  <a:pt x="11531" y="10356"/>
                </a:lnTo>
                <a:lnTo>
                  <a:pt x="11471" y="10318"/>
                </a:lnTo>
                <a:lnTo>
                  <a:pt x="11530" y="10176"/>
                </a:lnTo>
                <a:lnTo>
                  <a:pt x="11694" y="10043"/>
                </a:lnTo>
                <a:lnTo>
                  <a:pt x="11749" y="10088"/>
                </a:lnTo>
                <a:lnTo>
                  <a:pt x="11811" y="9991"/>
                </a:lnTo>
                <a:lnTo>
                  <a:pt x="11940" y="9957"/>
                </a:lnTo>
                <a:lnTo>
                  <a:pt x="11968" y="9991"/>
                </a:lnTo>
                <a:lnTo>
                  <a:pt x="11901" y="10028"/>
                </a:lnTo>
                <a:lnTo>
                  <a:pt x="11973" y="10197"/>
                </a:lnTo>
                <a:lnTo>
                  <a:pt x="11937" y="10295"/>
                </a:lnTo>
                <a:lnTo>
                  <a:pt x="12002" y="10434"/>
                </a:lnTo>
                <a:lnTo>
                  <a:pt x="11932" y="10613"/>
                </a:lnTo>
                <a:lnTo>
                  <a:pt x="11983" y="10637"/>
                </a:lnTo>
                <a:lnTo>
                  <a:pt x="11901" y="10728"/>
                </a:lnTo>
                <a:lnTo>
                  <a:pt x="11897" y="10910"/>
                </a:lnTo>
                <a:lnTo>
                  <a:pt x="11952" y="10949"/>
                </a:lnTo>
                <a:lnTo>
                  <a:pt x="11874" y="11002"/>
                </a:lnTo>
                <a:lnTo>
                  <a:pt x="12051" y="11193"/>
                </a:lnTo>
                <a:lnTo>
                  <a:pt x="12059" y="11377"/>
                </a:lnTo>
                <a:lnTo>
                  <a:pt x="12136" y="11450"/>
                </a:lnTo>
                <a:lnTo>
                  <a:pt x="12099" y="11605"/>
                </a:lnTo>
                <a:lnTo>
                  <a:pt x="12163" y="11708"/>
                </a:lnTo>
                <a:lnTo>
                  <a:pt x="12147" y="11793"/>
                </a:lnTo>
                <a:lnTo>
                  <a:pt x="12007" y="11883"/>
                </a:lnTo>
                <a:lnTo>
                  <a:pt x="12067" y="11911"/>
                </a:lnTo>
                <a:lnTo>
                  <a:pt x="12020" y="11954"/>
                </a:lnTo>
                <a:lnTo>
                  <a:pt x="12092" y="12012"/>
                </a:lnTo>
                <a:lnTo>
                  <a:pt x="12124" y="11986"/>
                </a:lnTo>
                <a:lnTo>
                  <a:pt x="12143" y="12020"/>
                </a:lnTo>
                <a:lnTo>
                  <a:pt x="12177" y="11996"/>
                </a:lnTo>
                <a:cubicBezTo>
                  <a:pt x="12190" y="11998"/>
                  <a:pt x="12213" y="11996"/>
                  <a:pt x="12211" y="12023"/>
                </a:cubicBezTo>
                <a:lnTo>
                  <a:pt x="12149" y="12183"/>
                </a:lnTo>
                <a:lnTo>
                  <a:pt x="12270" y="12145"/>
                </a:lnTo>
                <a:lnTo>
                  <a:pt x="12326" y="12241"/>
                </a:lnTo>
                <a:lnTo>
                  <a:pt x="12433" y="12200"/>
                </a:lnTo>
                <a:lnTo>
                  <a:pt x="12431" y="12318"/>
                </a:lnTo>
                <a:lnTo>
                  <a:pt x="12211" y="12321"/>
                </a:lnTo>
                <a:lnTo>
                  <a:pt x="12236" y="12543"/>
                </a:lnTo>
                <a:cubicBezTo>
                  <a:pt x="12236" y="12587"/>
                  <a:pt x="12203" y="12572"/>
                  <a:pt x="12154" y="12572"/>
                </a:cubicBezTo>
                <a:cubicBezTo>
                  <a:pt x="12123" y="12572"/>
                  <a:pt x="12062" y="12556"/>
                  <a:pt x="12060" y="12556"/>
                </a:cubicBezTo>
                <a:lnTo>
                  <a:pt x="11957" y="12615"/>
                </a:lnTo>
                <a:lnTo>
                  <a:pt x="12057" y="12707"/>
                </a:lnTo>
                <a:lnTo>
                  <a:pt x="12223" y="12754"/>
                </a:lnTo>
                <a:lnTo>
                  <a:pt x="12416" y="12688"/>
                </a:lnTo>
                <a:lnTo>
                  <a:pt x="12448" y="12688"/>
                </a:lnTo>
                <a:lnTo>
                  <a:pt x="12448" y="12762"/>
                </a:lnTo>
                <a:cubicBezTo>
                  <a:pt x="12446" y="12763"/>
                  <a:pt x="12381" y="12725"/>
                  <a:pt x="12350" y="12769"/>
                </a:cubicBezTo>
                <a:cubicBezTo>
                  <a:pt x="12336" y="12789"/>
                  <a:pt x="12372" y="12820"/>
                  <a:pt x="12323" y="12841"/>
                </a:cubicBezTo>
                <a:cubicBezTo>
                  <a:pt x="12319" y="12842"/>
                  <a:pt x="12284" y="12876"/>
                  <a:pt x="12284" y="12880"/>
                </a:cubicBezTo>
                <a:lnTo>
                  <a:pt x="12182" y="12911"/>
                </a:lnTo>
                <a:cubicBezTo>
                  <a:pt x="12185" y="12905"/>
                  <a:pt x="12200" y="12846"/>
                  <a:pt x="12199" y="12838"/>
                </a:cubicBezTo>
                <a:lnTo>
                  <a:pt x="12128" y="12766"/>
                </a:lnTo>
                <a:lnTo>
                  <a:pt x="12028" y="12764"/>
                </a:lnTo>
                <a:lnTo>
                  <a:pt x="11993" y="12708"/>
                </a:lnTo>
                <a:lnTo>
                  <a:pt x="11954" y="12742"/>
                </a:lnTo>
                <a:lnTo>
                  <a:pt x="11871" y="12740"/>
                </a:lnTo>
                <a:lnTo>
                  <a:pt x="11826" y="12793"/>
                </a:lnTo>
                <a:cubicBezTo>
                  <a:pt x="11813" y="12761"/>
                  <a:pt x="11840" y="12762"/>
                  <a:pt x="11796" y="12733"/>
                </a:cubicBezTo>
                <a:cubicBezTo>
                  <a:pt x="11788" y="12728"/>
                  <a:pt x="11813" y="12670"/>
                  <a:pt x="11776" y="12642"/>
                </a:cubicBezTo>
                <a:cubicBezTo>
                  <a:pt x="11716" y="12597"/>
                  <a:pt x="11765" y="12620"/>
                  <a:pt x="11702" y="12659"/>
                </a:cubicBezTo>
                <a:cubicBezTo>
                  <a:pt x="11684" y="12670"/>
                  <a:pt x="11720" y="12720"/>
                  <a:pt x="11657" y="12778"/>
                </a:cubicBezTo>
                <a:cubicBezTo>
                  <a:pt x="11639" y="12794"/>
                  <a:pt x="11612" y="12882"/>
                  <a:pt x="11609" y="12881"/>
                </a:cubicBezTo>
                <a:cubicBezTo>
                  <a:pt x="11562" y="12879"/>
                  <a:pt x="11597" y="12864"/>
                  <a:pt x="11580" y="12908"/>
                </a:cubicBezTo>
                <a:cubicBezTo>
                  <a:pt x="11568" y="12939"/>
                  <a:pt x="11583" y="12962"/>
                  <a:pt x="11552" y="12952"/>
                </a:cubicBezTo>
                <a:cubicBezTo>
                  <a:pt x="11535" y="12946"/>
                  <a:pt x="11517" y="12937"/>
                  <a:pt x="11499" y="12937"/>
                </a:cubicBezTo>
                <a:lnTo>
                  <a:pt x="11281" y="13049"/>
                </a:lnTo>
                <a:lnTo>
                  <a:pt x="11217" y="13041"/>
                </a:lnTo>
                <a:lnTo>
                  <a:pt x="11097" y="13155"/>
                </a:lnTo>
                <a:lnTo>
                  <a:pt x="11106" y="13281"/>
                </a:lnTo>
                <a:lnTo>
                  <a:pt x="11159" y="13335"/>
                </a:lnTo>
                <a:cubicBezTo>
                  <a:pt x="11165" y="13364"/>
                  <a:pt x="11218" y="13333"/>
                  <a:pt x="11233" y="13321"/>
                </a:cubicBezTo>
                <a:cubicBezTo>
                  <a:pt x="11246" y="13310"/>
                  <a:pt x="11316" y="13301"/>
                  <a:pt x="11311" y="13311"/>
                </a:cubicBezTo>
                <a:cubicBezTo>
                  <a:pt x="11293" y="13344"/>
                  <a:pt x="11335" y="13372"/>
                  <a:pt x="11274" y="13429"/>
                </a:cubicBezTo>
                <a:cubicBezTo>
                  <a:pt x="11231" y="13469"/>
                  <a:pt x="11288" y="13430"/>
                  <a:pt x="11308" y="13523"/>
                </a:cubicBezTo>
                <a:cubicBezTo>
                  <a:pt x="11312" y="13538"/>
                  <a:pt x="11369" y="13581"/>
                  <a:pt x="11395" y="13581"/>
                </a:cubicBezTo>
                <a:cubicBezTo>
                  <a:pt x="11415" y="13581"/>
                  <a:pt x="11435" y="13583"/>
                  <a:pt x="11453" y="13583"/>
                </a:cubicBezTo>
                <a:lnTo>
                  <a:pt x="11651" y="13356"/>
                </a:lnTo>
                <a:lnTo>
                  <a:pt x="11719" y="13350"/>
                </a:lnTo>
                <a:lnTo>
                  <a:pt x="11814" y="13487"/>
                </a:lnTo>
                <a:lnTo>
                  <a:pt x="11827" y="13598"/>
                </a:lnTo>
                <a:lnTo>
                  <a:pt x="11848" y="13711"/>
                </a:lnTo>
                <a:lnTo>
                  <a:pt x="11846" y="13833"/>
                </a:lnTo>
                <a:lnTo>
                  <a:pt x="11887" y="13860"/>
                </a:lnTo>
                <a:lnTo>
                  <a:pt x="11895" y="13901"/>
                </a:lnTo>
                <a:cubicBezTo>
                  <a:pt x="11895" y="13963"/>
                  <a:pt x="11810" y="14043"/>
                  <a:pt x="11750" y="14043"/>
                </a:cubicBezTo>
                <a:cubicBezTo>
                  <a:pt x="11744" y="14043"/>
                  <a:pt x="11738" y="14043"/>
                  <a:pt x="11732" y="14043"/>
                </a:cubicBezTo>
                <a:lnTo>
                  <a:pt x="11612" y="14170"/>
                </a:lnTo>
                <a:lnTo>
                  <a:pt x="11490" y="14177"/>
                </a:lnTo>
                <a:cubicBezTo>
                  <a:pt x="11499" y="14194"/>
                  <a:pt x="11473" y="14211"/>
                  <a:pt x="11473" y="14236"/>
                </a:cubicBezTo>
                <a:cubicBezTo>
                  <a:pt x="11473" y="14248"/>
                  <a:pt x="11419" y="14383"/>
                  <a:pt x="11435" y="14426"/>
                </a:cubicBezTo>
                <a:cubicBezTo>
                  <a:pt x="11453" y="14471"/>
                  <a:pt x="11408" y="14417"/>
                  <a:pt x="11408" y="14501"/>
                </a:cubicBezTo>
                <a:cubicBezTo>
                  <a:pt x="11408" y="14528"/>
                  <a:pt x="11397" y="14570"/>
                  <a:pt x="11397" y="14607"/>
                </a:cubicBezTo>
                <a:cubicBezTo>
                  <a:pt x="11397" y="14634"/>
                  <a:pt x="11408" y="14629"/>
                  <a:pt x="11429" y="14645"/>
                </a:cubicBezTo>
                <a:cubicBezTo>
                  <a:pt x="11416" y="14707"/>
                  <a:pt x="11390" y="14669"/>
                  <a:pt x="11335" y="14669"/>
                </a:cubicBezTo>
                <a:lnTo>
                  <a:pt x="11221" y="14777"/>
                </a:lnTo>
                <a:lnTo>
                  <a:pt x="11284" y="14884"/>
                </a:lnTo>
                <a:lnTo>
                  <a:pt x="11273" y="15058"/>
                </a:lnTo>
                <a:lnTo>
                  <a:pt x="11358" y="15115"/>
                </a:lnTo>
                <a:lnTo>
                  <a:pt x="11338" y="15193"/>
                </a:lnTo>
                <a:lnTo>
                  <a:pt x="11315" y="15271"/>
                </a:lnTo>
                <a:lnTo>
                  <a:pt x="11237" y="15318"/>
                </a:lnTo>
                <a:lnTo>
                  <a:pt x="11178" y="15583"/>
                </a:lnTo>
                <a:lnTo>
                  <a:pt x="11282" y="15695"/>
                </a:lnTo>
                <a:lnTo>
                  <a:pt x="11282" y="15789"/>
                </a:lnTo>
                <a:lnTo>
                  <a:pt x="11202" y="15809"/>
                </a:lnTo>
                <a:lnTo>
                  <a:pt x="11195" y="15970"/>
                </a:lnTo>
                <a:lnTo>
                  <a:pt x="11038" y="16097"/>
                </a:lnTo>
                <a:lnTo>
                  <a:pt x="10965" y="16337"/>
                </a:lnTo>
                <a:lnTo>
                  <a:pt x="10758" y="16420"/>
                </a:lnTo>
                <a:lnTo>
                  <a:pt x="10712" y="16566"/>
                </a:lnTo>
                <a:lnTo>
                  <a:pt x="10753" y="16574"/>
                </a:lnTo>
                <a:lnTo>
                  <a:pt x="10920" y="16658"/>
                </a:lnTo>
                <a:lnTo>
                  <a:pt x="10938" y="16777"/>
                </a:lnTo>
                <a:lnTo>
                  <a:pt x="11041" y="16814"/>
                </a:lnTo>
                <a:lnTo>
                  <a:pt x="11031" y="17177"/>
                </a:lnTo>
                <a:lnTo>
                  <a:pt x="11155" y="17288"/>
                </a:lnTo>
                <a:lnTo>
                  <a:pt x="11129" y="17476"/>
                </a:lnTo>
                <a:lnTo>
                  <a:pt x="11012" y="17674"/>
                </a:lnTo>
                <a:lnTo>
                  <a:pt x="12187" y="17764"/>
                </a:lnTo>
                <a:lnTo>
                  <a:pt x="12053" y="18315"/>
                </a:lnTo>
                <a:lnTo>
                  <a:pt x="11811" y="18265"/>
                </a:lnTo>
                <a:lnTo>
                  <a:pt x="11805" y="18383"/>
                </a:lnTo>
                <a:lnTo>
                  <a:pt x="12106" y="18409"/>
                </a:lnTo>
                <a:lnTo>
                  <a:pt x="12175" y="18289"/>
                </a:lnTo>
                <a:lnTo>
                  <a:pt x="12107" y="18246"/>
                </a:lnTo>
                <a:lnTo>
                  <a:pt x="12313" y="17384"/>
                </a:lnTo>
                <a:lnTo>
                  <a:pt x="12466" y="17392"/>
                </a:lnTo>
                <a:lnTo>
                  <a:pt x="12693" y="18200"/>
                </a:lnTo>
                <a:lnTo>
                  <a:pt x="13004" y="18182"/>
                </a:lnTo>
                <a:lnTo>
                  <a:pt x="13057" y="18108"/>
                </a:lnTo>
                <a:lnTo>
                  <a:pt x="13140" y="18141"/>
                </a:lnTo>
                <a:lnTo>
                  <a:pt x="13143" y="18190"/>
                </a:lnTo>
                <a:lnTo>
                  <a:pt x="13366" y="18163"/>
                </a:lnTo>
                <a:lnTo>
                  <a:pt x="13614" y="18200"/>
                </a:lnTo>
                <a:lnTo>
                  <a:pt x="13799" y="18364"/>
                </a:lnTo>
                <a:cubicBezTo>
                  <a:pt x="13816" y="18434"/>
                  <a:pt x="13773" y="18420"/>
                  <a:pt x="13719" y="18420"/>
                </a:cubicBezTo>
                <a:lnTo>
                  <a:pt x="13583" y="18553"/>
                </a:lnTo>
                <a:lnTo>
                  <a:pt x="14366" y="19570"/>
                </a:lnTo>
                <a:lnTo>
                  <a:pt x="14364" y="19940"/>
                </a:lnTo>
                <a:lnTo>
                  <a:pt x="14482" y="20175"/>
                </a:lnTo>
                <a:lnTo>
                  <a:pt x="14439" y="20432"/>
                </a:lnTo>
                <a:lnTo>
                  <a:pt x="14365" y="20432"/>
                </a:lnTo>
                <a:lnTo>
                  <a:pt x="14230" y="20587"/>
                </a:lnTo>
                <a:lnTo>
                  <a:pt x="14164" y="20786"/>
                </a:lnTo>
                <a:lnTo>
                  <a:pt x="14303" y="20801"/>
                </a:lnTo>
                <a:cubicBezTo>
                  <a:pt x="14303" y="20801"/>
                  <a:pt x="14347" y="20810"/>
                  <a:pt x="14352" y="20813"/>
                </a:cubicBezTo>
                <a:cubicBezTo>
                  <a:pt x="14356" y="20815"/>
                  <a:pt x="14390" y="20822"/>
                  <a:pt x="14403" y="20831"/>
                </a:cubicBezTo>
                <a:cubicBezTo>
                  <a:pt x="14430" y="20849"/>
                  <a:pt x="14458" y="20851"/>
                  <a:pt x="14489" y="20879"/>
                </a:cubicBezTo>
                <a:cubicBezTo>
                  <a:pt x="14513" y="20900"/>
                  <a:pt x="14505" y="20897"/>
                  <a:pt x="14478" y="20911"/>
                </a:cubicBezTo>
                <a:cubicBezTo>
                  <a:pt x="14457" y="20922"/>
                  <a:pt x="14462" y="20918"/>
                  <a:pt x="14437" y="20918"/>
                </a:cubicBezTo>
                <a:cubicBezTo>
                  <a:pt x="14444" y="20935"/>
                  <a:pt x="14472" y="20970"/>
                  <a:pt x="14494" y="20971"/>
                </a:cubicBezTo>
                <a:cubicBezTo>
                  <a:pt x="14512" y="20971"/>
                  <a:pt x="14527" y="20975"/>
                  <a:pt x="14549" y="20975"/>
                </a:cubicBezTo>
                <a:cubicBezTo>
                  <a:pt x="14583" y="20975"/>
                  <a:pt x="14594" y="21016"/>
                  <a:pt x="14597" y="20984"/>
                </a:cubicBezTo>
                <a:cubicBezTo>
                  <a:pt x="14598" y="20970"/>
                  <a:pt x="14605" y="20966"/>
                  <a:pt x="14585" y="20956"/>
                </a:cubicBezTo>
                <a:cubicBezTo>
                  <a:pt x="14579" y="20952"/>
                  <a:pt x="14542" y="20947"/>
                  <a:pt x="14542" y="20946"/>
                </a:cubicBezTo>
                <a:cubicBezTo>
                  <a:pt x="14543" y="20944"/>
                  <a:pt x="14568" y="20925"/>
                  <a:pt x="14576" y="20912"/>
                </a:cubicBezTo>
                <a:cubicBezTo>
                  <a:pt x="14594" y="20883"/>
                  <a:pt x="14621" y="20865"/>
                  <a:pt x="14656" y="20864"/>
                </a:cubicBezTo>
                <a:cubicBezTo>
                  <a:pt x="14664" y="20864"/>
                  <a:pt x="14678" y="20859"/>
                  <a:pt x="14685" y="20859"/>
                </a:cubicBezTo>
                <a:lnTo>
                  <a:pt x="14680" y="20996"/>
                </a:lnTo>
                <a:lnTo>
                  <a:pt x="14727" y="20944"/>
                </a:lnTo>
                <a:lnTo>
                  <a:pt x="14723" y="20830"/>
                </a:lnTo>
                <a:lnTo>
                  <a:pt x="14808" y="20739"/>
                </a:lnTo>
                <a:lnTo>
                  <a:pt x="14796" y="20867"/>
                </a:lnTo>
                <a:lnTo>
                  <a:pt x="14805" y="20979"/>
                </a:lnTo>
                <a:lnTo>
                  <a:pt x="14849" y="20958"/>
                </a:lnTo>
                <a:lnTo>
                  <a:pt x="14848" y="20731"/>
                </a:lnTo>
                <a:lnTo>
                  <a:pt x="14917" y="20732"/>
                </a:lnTo>
                <a:lnTo>
                  <a:pt x="14886" y="20809"/>
                </a:lnTo>
                <a:lnTo>
                  <a:pt x="14917" y="20810"/>
                </a:lnTo>
                <a:cubicBezTo>
                  <a:pt x="14938" y="20805"/>
                  <a:pt x="14943" y="20784"/>
                  <a:pt x="14971" y="20834"/>
                </a:cubicBezTo>
                <a:cubicBezTo>
                  <a:pt x="14976" y="20844"/>
                  <a:pt x="14971" y="20784"/>
                  <a:pt x="14993" y="20785"/>
                </a:cubicBezTo>
                <a:cubicBezTo>
                  <a:pt x="15004" y="20785"/>
                  <a:pt x="15016" y="20785"/>
                  <a:pt x="15028" y="20785"/>
                </a:cubicBezTo>
                <a:lnTo>
                  <a:pt x="15046" y="20936"/>
                </a:lnTo>
                <a:lnTo>
                  <a:pt x="15022" y="20995"/>
                </a:lnTo>
                <a:lnTo>
                  <a:pt x="15024" y="21157"/>
                </a:lnTo>
                <a:lnTo>
                  <a:pt x="15077" y="21133"/>
                </a:lnTo>
                <a:lnTo>
                  <a:pt x="15144" y="21178"/>
                </a:lnTo>
                <a:lnTo>
                  <a:pt x="15255" y="21063"/>
                </a:lnTo>
                <a:lnTo>
                  <a:pt x="15278" y="21092"/>
                </a:lnTo>
                <a:lnTo>
                  <a:pt x="15323" y="21093"/>
                </a:lnTo>
                <a:lnTo>
                  <a:pt x="15415" y="20933"/>
                </a:lnTo>
                <a:lnTo>
                  <a:pt x="15459" y="20914"/>
                </a:lnTo>
                <a:lnTo>
                  <a:pt x="15467" y="20880"/>
                </a:lnTo>
                <a:lnTo>
                  <a:pt x="15546" y="20809"/>
                </a:lnTo>
                <a:lnTo>
                  <a:pt x="15554" y="20840"/>
                </a:lnTo>
                <a:lnTo>
                  <a:pt x="15602" y="20867"/>
                </a:lnTo>
                <a:lnTo>
                  <a:pt x="15557" y="20904"/>
                </a:lnTo>
                <a:lnTo>
                  <a:pt x="15575" y="21016"/>
                </a:lnTo>
                <a:lnTo>
                  <a:pt x="15696" y="21076"/>
                </a:lnTo>
                <a:lnTo>
                  <a:pt x="15784" y="21063"/>
                </a:lnTo>
                <a:lnTo>
                  <a:pt x="15869" y="21150"/>
                </a:lnTo>
                <a:lnTo>
                  <a:pt x="15901" y="21090"/>
                </a:lnTo>
                <a:lnTo>
                  <a:pt x="16028" y="21090"/>
                </a:lnTo>
                <a:lnTo>
                  <a:pt x="16116" y="21126"/>
                </a:lnTo>
                <a:lnTo>
                  <a:pt x="16238" y="21077"/>
                </a:lnTo>
                <a:lnTo>
                  <a:pt x="16460" y="21112"/>
                </a:lnTo>
                <a:lnTo>
                  <a:pt x="16601" y="21059"/>
                </a:lnTo>
                <a:lnTo>
                  <a:pt x="16675" y="20867"/>
                </a:lnTo>
                <a:lnTo>
                  <a:pt x="16893" y="20772"/>
                </a:lnTo>
                <a:lnTo>
                  <a:pt x="16946" y="20580"/>
                </a:lnTo>
                <a:lnTo>
                  <a:pt x="17073" y="20512"/>
                </a:lnTo>
                <a:lnTo>
                  <a:pt x="17084" y="20393"/>
                </a:lnTo>
                <a:lnTo>
                  <a:pt x="17347" y="20491"/>
                </a:lnTo>
                <a:lnTo>
                  <a:pt x="17301" y="20527"/>
                </a:lnTo>
                <a:lnTo>
                  <a:pt x="17298" y="20691"/>
                </a:lnTo>
                <a:lnTo>
                  <a:pt x="17487" y="20703"/>
                </a:lnTo>
                <a:lnTo>
                  <a:pt x="17532" y="20662"/>
                </a:lnTo>
                <a:lnTo>
                  <a:pt x="17667" y="20647"/>
                </a:lnTo>
                <a:lnTo>
                  <a:pt x="17684" y="20762"/>
                </a:lnTo>
                <a:lnTo>
                  <a:pt x="17638" y="20777"/>
                </a:lnTo>
                <a:lnTo>
                  <a:pt x="17680" y="20885"/>
                </a:lnTo>
                <a:lnTo>
                  <a:pt x="17717" y="20835"/>
                </a:lnTo>
                <a:lnTo>
                  <a:pt x="17853" y="20858"/>
                </a:lnTo>
                <a:lnTo>
                  <a:pt x="17856" y="20746"/>
                </a:lnTo>
                <a:lnTo>
                  <a:pt x="17975" y="20734"/>
                </a:lnTo>
                <a:lnTo>
                  <a:pt x="17975" y="20810"/>
                </a:lnTo>
                <a:lnTo>
                  <a:pt x="18106" y="20839"/>
                </a:lnTo>
                <a:lnTo>
                  <a:pt x="18029" y="20731"/>
                </a:lnTo>
                <a:lnTo>
                  <a:pt x="18240" y="20737"/>
                </a:lnTo>
                <a:lnTo>
                  <a:pt x="18237" y="21261"/>
                </a:lnTo>
                <a:lnTo>
                  <a:pt x="18343" y="21244"/>
                </a:lnTo>
                <a:lnTo>
                  <a:pt x="18348" y="21383"/>
                </a:lnTo>
                <a:lnTo>
                  <a:pt x="18420" y="21461"/>
                </a:lnTo>
                <a:lnTo>
                  <a:pt x="18504" y="21449"/>
                </a:lnTo>
                <a:lnTo>
                  <a:pt x="18794" y="21172"/>
                </a:lnTo>
                <a:lnTo>
                  <a:pt x="18897" y="21167"/>
                </a:lnTo>
                <a:lnTo>
                  <a:pt x="18879" y="21072"/>
                </a:lnTo>
                <a:lnTo>
                  <a:pt x="19089" y="20897"/>
                </a:lnTo>
                <a:lnTo>
                  <a:pt x="19151" y="20965"/>
                </a:lnTo>
                <a:lnTo>
                  <a:pt x="19049" y="21195"/>
                </a:lnTo>
                <a:lnTo>
                  <a:pt x="19212" y="21199"/>
                </a:lnTo>
                <a:lnTo>
                  <a:pt x="19228" y="20827"/>
                </a:lnTo>
                <a:lnTo>
                  <a:pt x="19285" y="20331"/>
                </a:lnTo>
                <a:lnTo>
                  <a:pt x="19949" y="20425"/>
                </a:lnTo>
                <a:lnTo>
                  <a:pt x="19962" y="20335"/>
                </a:lnTo>
                <a:lnTo>
                  <a:pt x="20036" y="20286"/>
                </a:lnTo>
                <a:lnTo>
                  <a:pt x="20027" y="20223"/>
                </a:lnTo>
                <a:lnTo>
                  <a:pt x="20174" y="20156"/>
                </a:lnTo>
                <a:lnTo>
                  <a:pt x="20227" y="20237"/>
                </a:lnTo>
                <a:lnTo>
                  <a:pt x="20177" y="20346"/>
                </a:lnTo>
                <a:lnTo>
                  <a:pt x="20071" y="20449"/>
                </a:lnTo>
                <a:lnTo>
                  <a:pt x="20438" y="20490"/>
                </a:lnTo>
                <a:lnTo>
                  <a:pt x="20436" y="20634"/>
                </a:lnTo>
                <a:lnTo>
                  <a:pt x="20702" y="20642"/>
                </a:lnTo>
                <a:lnTo>
                  <a:pt x="20830" y="20519"/>
                </a:lnTo>
                <a:lnTo>
                  <a:pt x="20827" y="20406"/>
                </a:lnTo>
                <a:lnTo>
                  <a:pt x="20808" y="20334"/>
                </a:lnTo>
                <a:lnTo>
                  <a:pt x="20638" y="20291"/>
                </a:lnTo>
                <a:lnTo>
                  <a:pt x="20616" y="20318"/>
                </a:lnTo>
                <a:lnTo>
                  <a:pt x="20396" y="20219"/>
                </a:lnTo>
                <a:lnTo>
                  <a:pt x="20523" y="19658"/>
                </a:lnTo>
                <a:lnTo>
                  <a:pt x="20333" y="19705"/>
                </a:lnTo>
                <a:lnTo>
                  <a:pt x="20371" y="19908"/>
                </a:lnTo>
                <a:lnTo>
                  <a:pt x="20326" y="19909"/>
                </a:lnTo>
                <a:lnTo>
                  <a:pt x="20290" y="19991"/>
                </a:lnTo>
                <a:lnTo>
                  <a:pt x="20237" y="19990"/>
                </a:lnTo>
                <a:lnTo>
                  <a:pt x="20202" y="20048"/>
                </a:lnTo>
                <a:lnTo>
                  <a:pt x="20117" y="20027"/>
                </a:lnTo>
                <a:lnTo>
                  <a:pt x="19927" y="19924"/>
                </a:lnTo>
                <a:lnTo>
                  <a:pt x="19751" y="19917"/>
                </a:lnTo>
                <a:lnTo>
                  <a:pt x="19729" y="19797"/>
                </a:lnTo>
                <a:lnTo>
                  <a:pt x="20116" y="19224"/>
                </a:lnTo>
                <a:lnTo>
                  <a:pt x="20464" y="19283"/>
                </a:lnTo>
                <a:lnTo>
                  <a:pt x="20573" y="19224"/>
                </a:lnTo>
                <a:lnTo>
                  <a:pt x="20575" y="19275"/>
                </a:lnTo>
                <a:lnTo>
                  <a:pt x="20650" y="19244"/>
                </a:lnTo>
                <a:cubicBezTo>
                  <a:pt x="20649" y="19229"/>
                  <a:pt x="20606" y="19212"/>
                  <a:pt x="20617" y="19120"/>
                </a:cubicBezTo>
                <a:cubicBezTo>
                  <a:pt x="20619" y="19100"/>
                  <a:pt x="20673" y="18958"/>
                  <a:pt x="20685" y="18945"/>
                </a:cubicBezTo>
                <a:cubicBezTo>
                  <a:pt x="20713" y="18914"/>
                  <a:pt x="20761" y="18902"/>
                  <a:pt x="20800" y="18885"/>
                </a:cubicBezTo>
                <a:cubicBezTo>
                  <a:pt x="20829" y="18873"/>
                  <a:pt x="20942" y="18872"/>
                  <a:pt x="20978" y="18886"/>
                </a:cubicBezTo>
                <a:cubicBezTo>
                  <a:pt x="20978" y="18886"/>
                  <a:pt x="20997" y="18839"/>
                  <a:pt x="20999" y="18836"/>
                </a:cubicBezTo>
                <a:cubicBezTo>
                  <a:pt x="21039" y="18887"/>
                  <a:pt x="21022" y="18884"/>
                  <a:pt x="21090" y="18923"/>
                </a:cubicBezTo>
                <a:cubicBezTo>
                  <a:pt x="21161" y="18964"/>
                  <a:pt x="21226" y="19005"/>
                  <a:pt x="21300" y="19045"/>
                </a:cubicBezTo>
                <a:cubicBezTo>
                  <a:pt x="21300" y="19045"/>
                  <a:pt x="21318" y="19056"/>
                  <a:pt x="21318" y="19056"/>
                </a:cubicBezTo>
                <a:lnTo>
                  <a:pt x="21433" y="19282"/>
                </a:lnTo>
                <a:cubicBezTo>
                  <a:pt x="21441" y="19306"/>
                  <a:pt x="21425" y="19327"/>
                  <a:pt x="21408" y="19326"/>
                </a:cubicBezTo>
                <a:cubicBezTo>
                  <a:pt x="21408" y="19383"/>
                  <a:pt x="21416" y="19430"/>
                  <a:pt x="21392" y="19484"/>
                </a:cubicBezTo>
                <a:cubicBezTo>
                  <a:pt x="21369" y="19536"/>
                  <a:pt x="21295" y="19543"/>
                  <a:pt x="21247" y="19562"/>
                </a:cubicBezTo>
                <a:cubicBezTo>
                  <a:pt x="21245" y="19563"/>
                  <a:pt x="21243" y="19564"/>
                  <a:pt x="21240" y="19564"/>
                </a:cubicBezTo>
                <a:lnTo>
                  <a:pt x="21243" y="19883"/>
                </a:lnTo>
                <a:lnTo>
                  <a:pt x="21365" y="19969"/>
                </a:lnTo>
                <a:lnTo>
                  <a:pt x="21440" y="20040"/>
                </a:lnTo>
                <a:cubicBezTo>
                  <a:pt x="21478" y="20091"/>
                  <a:pt x="21530" y="20002"/>
                  <a:pt x="21569" y="20002"/>
                </a:cubicBezTo>
                <a:cubicBezTo>
                  <a:pt x="21645" y="20002"/>
                  <a:pt x="21605" y="19997"/>
                  <a:pt x="21646" y="19938"/>
                </a:cubicBezTo>
                <a:cubicBezTo>
                  <a:pt x="21664" y="19912"/>
                  <a:pt x="21664" y="19931"/>
                  <a:pt x="21705" y="19923"/>
                </a:cubicBezTo>
                <a:cubicBezTo>
                  <a:pt x="21729" y="19918"/>
                  <a:pt x="21787" y="19878"/>
                  <a:pt x="21801" y="19857"/>
                </a:cubicBezTo>
                <a:lnTo>
                  <a:pt x="22243" y="19807"/>
                </a:lnTo>
                <a:lnTo>
                  <a:pt x="22332" y="19877"/>
                </a:lnTo>
                <a:lnTo>
                  <a:pt x="22476" y="19824"/>
                </a:lnTo>
                <a:lnTo>
                  <a:pt x="22556" y="19725"/>
                </a:lnTo>
                <a:lnTo>
                  <a:pt x="22615" y="19793"/>
                </a:lnTo>
                <a:lnTo>
                  <a:pt x="22878" y="19793"/>
                </a:lnTo>
                <a:lnTo>
                  <a:pt x="22953" y="19740"/>
                </a:lnTo>
                <a:lnTo>
                  <a:pt x="23072" y="19786"/>
                </a:lnTo>
                <a:cubicBezTo>
                  <a:pt x="23081" y="19796"/>
                  <a:pt x="23096" y="19879"/>
                  <a:pt x="23114" y="19894"/>
                </a:cubicBezTo>
                <a:cubicBezTo>
                  <a:pt x="23127" y="19906"/>
                  <a:pt x="23109" y="19952"/>
                  <a:pt x="23176" y="19977"/>
                </a:cubicBezTo>
                <a:cubicBezTo>
                  <a:pt x="23195" y="19984"/>
                  <a:pt x="23217" y="20010"/>
                  <a:pt x="23217" y="20031"/>
                </a:cubicBezTo>
                <a:cubicBezTo>
                  <a:pt x="23214" y="20095"/>
                  <a:pt x="23267" y="20036"/>
                  <a:pt x="23281" y="20075"/>
                </a:cubicBezTo>
                <a:cubicBezTo>
                  <a:pt x="23286" y="20087"/>
                  <a:pt x="23311" y="20122"/>
                  <a:pt x="23318" y="20136"/>
                </a:cubicBezTo>
                <a:cubicBezTo>
                  <a:pt x="23337" y="20124"/>
                  <a:pt x="23438" y="20081"/>
                  <a:pt x="23457" y="20082"/>
                </a:cubicBezTo>
                <a:lnTo>
                  <a:pt x="23362" y="21155"/>
                </a:lnTo>
                <a:lnTo>
                  <a:pt x="23449" y="21150"/>
                </a:lnTo>
                <a:lnTo>
                  <a:pt x="23731" y="21331"/>
                </a:lnTo>
                <a:lnTo>
                  <a:pt x="23856" y="21330"/>
                </a:lnTo>
                <a:lnTo>
                  <a:pt x="23939" y="21448"/>
                </a:lnTo>
                <a:lnTo>
                  <a:pt x="23957" y="21565"/>
                </a:lnTo>
                <a:lnTo>
                  <a:pt x="23918" y="21651"/>
                </a:lnTo>
                <a:cubicBezTo>
                  <a:pt x="23975" y="21688"/>
                  <a:pt x="24009" y="21705"/>
                  <a:pt x="23968" y="21784"/>
                </a:cubicBezTo>
                <a:cubicBezTo>
                  <a:pt x="23939" y="21841"/>
                  <a:pt x="23937" y="21866"/>
                  <a:pt x="23876" y="21901"/>
                </a:cubicBezTo>
                <a:cubicBezTo>
                  <a:pt x="23875" y="21901"/>
                  <a:pt x="23883" y="21968"/>
                  <a:pt x="23883" y="21977"/>
                </a:cubicBezTo>
                <a:cubicBezTo>
                  <a:pt x="23883" y="22033"/>
                  <a:pt x="23890" y="22101"/>
                  <a:pt x="23922" y="22147"/>
                </a:cubicBezTo>
                <a:cubicBezTo>
                  <a:pt x="23927" y="22154"/>
                  <a:pt x="23855" y="22246"/>
                  <a:pt x="23848" y="22283"/>
                </a:cubicBezTo>
                <a:cubicBezTo>
                  <a:pt x="23846" y="22295"/>
                  <a:pt x="23815" y="22350"/>
                  <a:pt x="23842" y="22350"/>
                </a:cubicBezTo>
                <a:cubicBezTo>
                  <a:pt x="23887" y="22350"/>
                  <a:pt x="23939" y="22350"/>
                  <a:pt x="23969" y="22312"/>
                </a:cubicBezTo>
                <a:cubicBezTo>
                  <a:pt x="23987" y="22313"/>
                  <a:pt x="23997" y="22380"/>
                  <a:pt x="24013" y="22334"/>
                </a:cubicBezTo>
                <a:cubicBezTo>
                  <a:pt x="24026" y="22294"/>
                  <a:pt x="24099" y="22303"/>
                  <a:pt x="24100" y="22294"/>
                </a:cubicBezTo>
                <a:cubicBezTo>
                  <a:pt x="24102" y="22210"/>
                  <a:pt x="24100" y="22242"/>
                  <a:pt x="24139" y="22278"/>
                </a:cubicBezTo>
                <a:cubicBezTo>
                  <a:pt x="24156" y="22273"/>
                  <a:pt x="24174" y="22148"/>
                  <a:pt x="24214" y="22232"/>
                </a:cubicBezTo>
                <a:cubicBezTo>
                  <a:pt x="24224" y="22252"/>
                  <a:pt x="24300" y="22255"/>
                  <a:pt x="24303" y="22221"/>
                </a:cubicBezTo>
                <a:cubicBezTo>
                  <a:pt x="24306" y="22194"/>
                  <a:pt x="24367" y="22226"/>
                  <a:pt x="24367" y="22201"/>
                </a:cubicBezTo>
                <a:cubicBezTo>
                  <a:pt x="24367" y="22154"/>
                  <a:pt x="24384" y="22143"/>
                  <a:pt x="24430" y="22135"/>
                </a:cubicBezTo>
                <a:cubicBezTo>
                  <a:pt x="24457" y="22130"/>
                  <a:pt x="24467" y="22169"/>
                  <a:pt x="24502" y="22146"/>
                </a:cubicBezTo>
                <a:cubicBezTo>
                  <a:pt x="24537" y="22122"/>
                  <a:pt x="24456" y="22076"/>
                  <a:pt x="24508" y="22073"/>
                </a:cubicBezTo>
                <a:cubicBezTo>
                  <a:pt x="24532" y="22071"/>
                  <a:pt x="24601" y="21993"/>
                  <a:pt x="24592" y="21973"/>
                </a:cubicBezTo>
                <a:cubicBezTo>
                  <a:pt x="24552" y="21881"/>
                  <a:pt x="24633" y="21948"/>
                  <a:pt x="24633" y="21914"/>
                </a:cubicBezTo>
                <a:cubicBezTo>
                  <a:pt x="24633" y="21831"/>
                  <a:pt x="24616" y="21883"/>
                  <a:pt x="24660" y="21842"/>
                </a:cubicBezTo>
                <a:cubicBezTo>
                  <a:pt x="24682" y="21820"/>
                  <a:pt x="24681" y="21798"/>
                  <a:pt x="24728" y="21799"/>
                </a:cubicBezTo>
                <a:cubicBezTo>
                  <a:pt x="24744" y="21799"/>
                  <a:pt x="24712" y="21746"/>
                  <a:pt x="24751" y="21712"/>
                </a:cubicBezTo>
                <a:cubicBezTo>
                  <a:pt x="24763" y="21703"/>
                  <a:pt x="24774" y="21682"/>
                  <a:pt x="24789" y="21673"/>
                </a:cubicBezTo>
                <a:cubicBezTo>
                  <a:pt x="24791" y="21654"/>
                  <a:pt x="24822" y="21697"/>
                  <a:pt x="24862" y="21683"/>
                </a:cubicBezTo>
                <a:cubicBezTo>
                  <a:pt x="24897" y="21670"/>
                  <a:pt x="24883" y="21721"/>
                  <a:pt x="24908" y="21721"/>
                </a:cubicBezTo>
                <a:cubicBezTo>
                  <a:pt x="24960" y="21721"/>
                  <a:pt x="24940" y="21727"/>
                  <a:pt x="24969" y="21778"/>
                </a:cubicBezTo>
                <a:cubicBezTo>
                  <a:pt x="24980" y="21798"/>
                  <a:pt x="24982" y="21788"/>
                  <a:pt x="25018" y="21770"/>
                </a:cubicBezTo>
                <a:cubicBezTo>
                  <a:pt x="25039" y="21759"/>
                  <a:pt x="25060" y="21731"/>
                  <a:pt x="25095" y="21716"/>
                </a:cubicBezTo>
                <a:cubicBezTo>
                  <a:pt x="25097" y="21715"/>
                  <a:pt x="25097" y="21714"/>
                  <a:pt x="25100" y="21713"/>
                </a:cubicBezTo>
                <a:lnTo>
                  <a:pt x="25096" y="21539"/>
                </a:lnTo>
                <a:cubicBezTo>
                  <a:pt x="25095" y="21541"/>
                  <a:pt x="25161" y="21568"/>
                  <a:pt x="25167" y="21575"/>
                </a:cubicBezTo>
                <a:cubicBezTo>
                  <a:pt x="25186" y="21597"/>
                  <a:pt x="25148" y="21497"/>
                  <a:pt x="25192" y="21550"/>
                </a:cubicBezTo>
                <a:cubicBezTo>
                  <a:pt x="25213" y="21575"/>
                  <a:pt x="25261" y="21579"/>
                  <a:pt x="25288" y="21562"/>
                </a:cubicBezTo>
                <a:cubicBezTo>
                  <a:pt x="25305" y="21551"/>
                  <a:pt x="25266" y="21639"/>
                  <a:pt x="25324" y="21590"/>
                </a:cubicBezTo>
                <a:cubicBezTo>
                  <a:pt x="25350" y="21568"/>
                  <a:pt x="25347" y="21525"/>
                  <a:pt x="25362" y="21567"/>
                </a:cubicBezTo>
                <a:cubicBezTo>
                  <a:pt x="25381" y="21621"/>
                  <a:pt x="25447" y="21517"/>
                  <a:pt x="25505" y="21617"/>
                </a:cubicBezTo>
                <a:cubicBezTo>
                  <a:pt x="25505" y="21618"/>
                  <a:pt x="25535" y="21652"/>
                  <a:pt x="25541" y="21660"/>
                </a:cubicBezTo>
                <a:cubicBezTo>
                  <a:pt x="25547" y="21660"/>
                  <a:pt x="25604" y="21628"/>
                  <a:pt x="25642" y="21627"/>
                </a:cubicBezTo>
                <a:cubicBezTo>
                  <a:pt x="25684" y="21625"/>
                  <a:pt x="25652" y="21615"/>
                  <a:pt x="25679" y="21681"/>
                </a:cubicBezTo>
                <a:cubicBezTo>
                  <a:pt x="25742" y="21835"/>
                  <a:pt x="25641" y="21792"/>
                  <a:pt x="25641" y="21967"/>
                </a:cubicBezTo>
                <a:cubicBezTo>
                  <a:pt x="25641" y="22053"/>
                  <a:pt x="25669" y="21979"/>
                  <a:pt x="25621" y="22090"/>
                </a:cubicBezTo>
                <a:cubicBezTo>
                  <a:pt x="25621" y="22090"/>
                  <a:pt x="25614" y="22114"/>
                  <a:pt x="25613" y="22116"/>
                </a:cubicBezTo>
                <a:cubicBezTo>
                  <a:pt x="25612" y="22146"/>
                  <a:pt x="25664" y="22167"/>
                  <a:pt x="25700" y="22156"/>
                </a:cubicBezTo>
                <a:cubicBezTo>
                  <a:pt x="25720" y="22150"/>
                  <a:pt x="25730" y="22149"/>
                  <a:pt x="25751" y="22132"/>
                </a:cubicBezTo>
                <a:cubicBezTo>
                  <a:pt x="25754" y="22129"/>
                  <a:pt x="25791" y="22108"/>
                  <a:pt x="25808" y="22095"/>
                </a:cubicBezTo>
                <a:cubicBezTo>
                  <a:pt x="25836" y="22120"/>
                  <a:pt x="25835" y="22301"/>
                  <a:pt x="25827" y="22317"/>
                </a:cubicBezTo>
                <a:cubicBezTo>
                  <a:pt x="25912" y="22317"/>
                  <a:pt x="25957" y="22325"/>
                  <a:pt x="26038" y="22296"/>
                </a:cubicBezTo>
                <a:cubicBezTo>
                  <a:pt x="26042" y="22294"/>
                  <a:pt x="26074" y="22289"/>
                  <a:pt x="26093" y="22282"/>
                </a:cubicBezTo>
                <a:cubicBezTo>
                  <a:pt x="26112" y="22285"/>
                  <a:pt x="26131" y="22342"/>
                  <a:pt x="26138" y="22344"/>
                </a:cubicBezTo>
                <a:cubicBezTo>
                  <a:pt x="26139" y="22357"/>
                  <a:pt x="26104" y="22391"/>
                  <a:pt x="26107" y="22442"/>
                </a:cubicBezTo>
                <a:cubicBezTo>
                  <a:pt x="26107" y="22443"/>
                  <a:pt x="26103" y="22457"/>
                  <a:pt x="26101" y="22459"/>
                </a:cubicBezTo>
                <a:cubicBezTo>
                  <a:pt x="26124" y="22494"/>
                  <a:pt x="26236" y="22516"/>
                  <a:pt x="26276" y="22525"/>
                </a:cubicBezTo>
                <a:cubicBezTo>
                  <a:pt x="26291" y="22528"/>
                  <a:pt x="26356" y="22538"/>
                  <a:pt x="26366" y="22529"/>
                </a:cubicBezTo>
                <a:cubicBezTo>
                  <a:pt x="26423" y="22479"/>
                  <a:pt x="26402" y="22508"/>
                  <a:pt x="26489" y="22516"/>
                </a:cubicBezTo>
                <a:cubicBezTo>
                  <a:pt x="26518" y="22518"/>
                  <a:pt x="26589" y="22533"/>
                  <a:pt x="26606" y="22559"/>
                </a:cubicBezTo>
                <a:cubicBezTo>
                  <a:pt x="26611" y="22568"/>
                  <a:pt x="26623" y="22575"/>
                  <a:pt x="26626" y="22594"/>
                </a:cubicBezTo>
                <a:lnTo>
                  <a:pt x="26617" y="22749"/>
                </a:lnTo>
                <a:lnTo>
                  <a:pt x="26894" y="22757"/>
                </a:lnTo>
                <a:lnTo>
                  <a:pt x="27017" y="22790"/>
                </a:lnTo>
                <a:lnTo>
                  <a:pt x="27177" y="22794"/>
                </a:lnTo>
                <a:lnTo>
                  <a:pt x="27275" y="22706"/>
                </a:lnTo>
                <a:lnTo>
                  <a:pt x="27443" y="22712"/>
                </a:lnTo>
                <a:lnTo>
                  <a:pt x="27563" y="22792"/>
                </a:lnTo>
                <a:lnTo>
                  <a:pt x="27566" y="22824"/>
                </a:lnTo>
                <a:lnTo>
                  <a:pt x="27623" y="22849"/>
                </a:lnTo>
                <a:lnTo>
                  <a:pt x="27717" y="22821"/>
                </a:lnTo>
                <a:lnTo>
                  <a:pt x="27755" y="22903"/>
                </a:lnTo>
                <a:lnTo>
                  <a:pt x="27833" y="22910"/>
                </a:lnTo>
                <a:lnTo>
                  <a:pt x="27832" y="22816"/>
                </a:lnTo>
                <a:lnTo>
                  <a:pt x="27799" y="22734"/>
                </a:lnTo>
                <a:lnTo>
                  <a:pt x="27718" y="22681"/>
                </a:lnTo>
                <a:lnTo>
                  <a:pt x="27679" y="22710"/>
                </a:lnTo>
                <a:lnTo>
                  <a:pt x="27582" y="22653"/>
                </a:lnTo>
                <a:lnTo>
                  <a:pt x="27636" y="22610"/>
                </a:lnTo>
                <a:lnTo>
                  <a:pt x="27635" y="22558"/>
                </a:lnTo>
                <a:lnTo>
                  <a:pt x="27785" y="22583"/>
                </a:lnTo>
                <a:cubicBezTo>
                  <a:pt x="27815" y="22557"/>
                  <a:pt x="27856" y="22447"/>
                  <a:pt x="27869" y="22447"/>
                </a:cubicBezTo>
                <a:cubicBezTo>
                  <a:pt x="27882" y="22447"/>
                  <a:pt x="27921" y="22436"/>
                  <a:pt x="27939" y="22448"/>
                </a:cubicBezTo>
                <a:cubicBezTo>
                  <a:pt x="27940" y="22449"/>
                  <a:pt x="27984" y="22446"/>
                  <a:pt x="27989" y="22446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7" name="Freeform 306"/>
          <p:cNvSpPr>
            <a:spLocks/>
          </p:cNvSpPr>
          <p:nvPr/>
        </p:nvSpPr>
        <p:spPr bwMode="auto">
          <a:xfrm>
            <a:off x="2717010" y="4672014"/>
            <a:ext cx="167878" cy="350044"/>
          </a:xfrm>
          <a:custGeom>
            <a:avLst/>
            <a:gdLst>
              <a:gd name="T0" fmla="*/ 2224 w 2456"/>
              <a:gd name="T1" fmla="*/ 140 h 5522"/>
              <a:gd name="T2" fmla="*/ 2149 w 2456"/>
              <a:gd name="T3" fmla="*/ 258 h 5522"/>
              <a:gd name="T4" fmla="*/ 2153 w 2456"/>
              <a:gd name="T5" fmla="*/ 365 h 5522"/>
              <a:gd name="T6" fmla="*/ 2404 w 2456"/>
              <a:gd name="T7" fmla="*/ 893 h 5522"/>
              <a:gd name="T8" fmla="*/ 2456 w 2456"/>
              <a:gd name="T9" fmla="*/ 1102 h 5522"/>
              <a:gd name="T10" fmla="*/ 2390 w 2456"/>
              <a:gd name="T11" fmla="*/ 1228 h 5522"/>
              <a:gd name="T12" fmla="*/ 2312 w 2456"/>
              <a:gd name="T13" fmla="*/ 1235 h 5522"/>
              <a:gd name="T14" fmla="*/ 2257 w 2456"/>
              <a:gd name="T15" fmla="*/ 1305 h 5522"/>
              <a:gd name="T16" fmla="*/ 1874 w 2456"/>
              <a:gd name="T17" fmla="*/ 1437 h 5522"/>
              <a:gd name="T18" fmla="*/ 1781 w 2456"/>
              <a:gd name="T19" fmla="*/ 1770 h 5522"/>
              <a:gd name="T20" fmla="*/ 1474 w 2456"/>
              <a:gd name="T21" fmla="*/ 2003 h 5522"/>
              <a:gd name="T22" fmla="*/ 1433 w 2456"/>
              <a:gd name="T23" fmla="*/ 2297 h 5522"/>
              <a:gd name="T24" fmla="*/ 1220 w 2456"/>
              <a:gd name="T25" fmla="*/ 2285 h 5522"/>
              <a:gd name="T26" fmla="*/ 922 w 2456"/>
              <a:gd name="T27" fmla="*/ 2295 h 5522"/>
              <a:gd name="T28" fmla="*/ 885 w 2456"/>
              <a:gd name="T29" fmla="*/ 2412 h 5522"/>
              <a:gd name="T30" fmla="*/ 811 w 2456"/>
              <a:gd name="T31" fmla="*/ 2520 h 5522"/>
              <a:gd name="T32" fmla="*/ 808 w 2456"/>
              <a:gd name="T33" fmla="*/ 2617 h 5522"/>
              <a:gd name="T34" fmla="*/ 886 w 2456"/>
              <a:gd name="T35" fmla="*/ 2680 h 5522"/>
              <a:gd name="T36" fmla="*/ 973 w 2456"/>
              <a:gd name="T37" fmla="*/ 2723 h 5522"/>
              <a:gd name="T38" fmla="*/ 1064 w 2456"/>
              <a:gd name="T39" fmla="*/ 2779 h 5522"/>
              <a:gd name="T40" fmla="*/ 1046 w 2456"/>
              <a:gd name="T41" fmla="*/ 2867 h 5522"/>
              <a:gd name="T42" fmla="*/ 1090 w 2456"/>
              <a:gd name="T43" fmla="*/ 2969 h 5522"/>
              <a:gd name="T44" fmla="*/ 1100 w 2456"/>
              <a:gd name="T45" fmla="*/ 3953 h 5522"/>
              <a:gd name="T46" fmla="*/ 815 w 2456"/>
              <a:gd name="T47" fmla="*/ 3858 h 5522"/>
              <a:gd name="T48" fmla="*/ 630 w 2456"/>
              <a:gd name="T49" fmla="*/ 3948 h 5522"/>
              <a:gd name="T50" fmla="*/ 474 w 2456"/>
              <a:gd name="T51" fmla="*/ 3943 h 5522"/>
              <a:gd name="T52" fmla="*/ 221 w 2456"/>
              <a:gd name="T53" fmla="*/ 4269 h 5522"/>
              <a:gd name="T54" fmla="*/ 409 w 2456"/>
              <a:gd name="T55" fmla="*/ 4706 h 5522"/>
              <a:gd name="T56" fmla="*/ 614 w 2456"/>
              <a:gd name="T57" fmla="*/ 4268 h 5522"/>
              <a:gd name="T58" fmla="*/ 687 w 2456"/>
              <a:gd name="T59" fmla="*/ 4607 h 5522"/>
              <a:gd name="T60" fmla="*/ 711 w 2456"/>
              <a:gd name="T61" fmla="*/ 5027 h 5522"/>
              <a:gd name="T62" fmla="*/ 364 w 2456"/>
              <a:gd name="T63" fmla="*/ 5522 h 5522"/>
              <a:gd name="T64" fmla="*/ 0 w 2456"/>
              <a:gd name="T65" fmla="*/ 5425 h 5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56" h="5522">
                <a:moveTo>
                  <a:pt x="2258" y="0"/>
                </a:moveTo>
                <a:cubicBezTo>
                  <a:pt x="2241" y="29"/>
                  <a:pt x="2291" y="93"/>
                  <a:pt x="2224" y="140"/>
                </a:cubicBezTo>
                <a:cubicBezTo>
                  <a:pt x="2208" y="152"/>
                  <a:pt x="2148" y="172"/>
                  <a:pt x="2148" y="193"/>
                </a:cubicBezTo>
                <a:cubicBezTo>
                  <a:pt x="2148" y="226"/>
                  <a:pt x="2161" y="214"/>
                  <a:pt x="2149" y="258"/>
                </a:cubicBezTo>
                <a:cubicBezTo>
                  <a:pt x="2142" y="286"/>
                  <a:pt x="2078" y="329"/>
                  <a:pt x="2114" y="339"/>
                </a:cubicBezTo>
                <a:cubicBezTo>
                  <a:pt x="2130" y="344"/>
                  <a:pt x="2137" y="357"/>
                  <a:pt x="2153" y="365"/>
                </a:cubicBezTo>
                <a:lnTo>
                  <a:pt x="2203" y="846"/>
                </a:lnTo>
                <a:lnTo>
                  <a:pt x="2404" y="893"/>
                </a:lnTo>
                <a:lnTo>
                  <a:pt x="2405" y="1027"/>
                </a:lnTo>
                <a:lnTo>
                  <a:pt x="2456" y="1102"/>
                </a:lnTo>
                <a:cubicBezTo>
                  <a:pt x="2439" y="1118"/>
                  <a:pt x="2387" y="1113"/>
                  <a:pt x="2387" y="1176"/>
                </a:cubicBezTo>
                <a:cubicBezTo>
                  <a:pt x="2387" y="1185"/>
                  <a:pt x="2390" y="1228"/>
                  <a:pt x="2390" y="1228"/>
                </a:cubicBezTo>
                <a:cubicBezTo>
                  <a:pt x="2369" y="1227"/>
                  <a:pt x="2347" y="1227"/>
                  <a:pt x="2329" y="1217"/>
                </a:cubicBezTo>
                <a:cubicBezTo>
                  <a:pt x="2323" y="1213"/>
                  <a:pt x="2301" y="1208"/>
                  <a:pt x="2312" y="1235"/>
                </a:cubicBezTo>
                <a:cubicBezTo>
                  <a:pt x="2312" y="1235"/>
                  <a:pt x="2360" y="1371"/>
                  <a:pt x="2323" y="1331"/>
                </a:cubicBezTo>
                <a:cubicBezTo>
                  <a:pt x="2319" y="1326"/>
                  <a:pt x="2269" y="1305"/>
                  <a:pt x="2257" y="1305"/>
                </a:cubicBezTo>
                <a:lnTo>
                  <a:pt x="2073" y="1459"/>
                </a:lnTo>
                <a:lnTo>
                  <a:pt x="1874" y="1437"/>
                </a:lnTo>
                <a:lnTo>
                  <a:pt x="1782" y="1638"/>
                </a:lnTo>
                <a:lnTo>
                  <a:pt x="1781" y="1770"/>
                </a:lnTo>
                <a:lnTo>
                  <a:pt x="1748" y="1858"/>
                </a:lnTo>
                <a:lnTo>
                  <a:pt x="1474" y="2003"/>
                </a:lnTo>
                <a:lnTo>
                  <a:pt x="1468" y="2167"/>
                </a:lnTo>
                <a:lnTo>
                  <a:pt x="1433" y="2297"/>
                </a:lnTo>
                <a:lnTo>
                  <a:pt x="1293" y="2257"/>
                </a:lnTo>
                <a:lnTo>
                  <a:pt x="1220" y="2285"/>
                </a:lnTo>
                <a:lnTo>
                  <a:pt x="1055" y="2274"/>
                </a:lnTo>
                <a:cubicBezTo>
                  <a:pt x="1016" y="2241"/>
                  <a:pt x="945" y="2294"/>
                  <a:pt x="922" y="2295"/>
                </a:cubicBezTo>
                <a:lnTo>
                  <a:pt x="920" y="2297"/>
                </a:lnTo>
                <a:lnTo>
                  <a:pt x="885" y="2412"/>
                </a:lnTo>
                <a:cubicBezTo>
                  <a:pt x="855" y="2447"/>
                  <a:pt x="838" y="2424"/>
                  <a:pt x="818" y="2487"/>
                </a:cubicBezTo>
                <a:cubicBezTo>
                  <a:pt x="812" y="2506"/>
                  <a:pt x="765" y="2472"/>
                  <a:pt x="811" y="2520"/>
                </a:cubicBezTo>
                <a:cubicBezTo>
                  <a:pt x="823" y="2533"/>
                  <a:pt x="732" y="2539"/>
                  <a:pt x="781" y="2551"/>
                </a:cubicBezTo>
                <a:cubicBezTo>
                  <a:pt x="842" y="2566"/>
                  <a:pt x="791" y="2575"/>
                  <a:pt x="808" y="2617"/>
                </a:cubicBezTo>
                <a:cubicBezTo>
                  <a:pt x="815" y="2633"/>
                  <a:pt x="772" y="2639"/>
                  <a:pt x="813" y="2647"/>
                </a:cubicBezTo>
                <a:cubicBezTo>
                  <a:pt x="833" y="2652"/>
                  <a:pt x="838" y="2707"/>
                  <a:pt x="886" y="2680"/>
                </a:cubicBezTo>
                <a:cubicBezTo>
                  <a:pt x="930" y="2654"/>
                  <a:pt x="900" y="2723"/>
                  <a:pt x="928" y="2723"/>
                </a:cubicBezTo>
                <a:cubicBezTo>
                  <a:pt x="964" y="2723"/>
                  <a:pt x="941" y="2693"/>
                  <a:pt x="973" y="2723"/>
                </a:cubicBezTo>
                <a:cubicBezTo>
                  <a:pt x="993" y="2741"/>
                  <a:pt x="1053" y="2714"/>
                  <a:pt x="1053" y="2720"/>
                </a:cubicBezTo>
                <a:cubicBezTo>
                  <a:pt x="1053" y="2769"/>
                  <a:pt x="1089" y="2756"/>
                  <a:pt x="1064" y="2779"/>
                </a:cubicBezTo>
                <a:cubicBezTo>
                  <a:pt x="1056" y="2785"/>
                  <a:pt x="1067" y="2796"/>
                  <a:pt x="1050" y="2823"/>
                </a:cubicBezTo>
                <a:cubicBezTo>
                  <a:pt x="1038" y="2844"/>
                  <a:pt x="1069" y="2856"/>
                  <a:pt x="1046" y="2867"/>
                </a:cubicBezTo>
                <a:cubicBezTo>
                  <a:pt x="1024" y="2879"/>
                  <a:pt x="1043" y="2871"/>
                  <a:pt x="1039" y="2917"/>
                </a:cubicBezTo>
                <a:cubicBezTo>
                  <a:pt x="1033" y="2969"/>
                  <a:pt x="1086" y="2942"/>
                  <a:pt x="1090" y="2969"/>
                </a:cubicBezTo>
                <a:cubicBezTo>
                  <a:pt x="1093" y="2987"/>
                  <a:pt x="1110" y="2985"/>
                  <a:pt x="1125" y="2985"/>
                </a:cubicBezTo>
                <a:lnTo>
                  <a:pt x="1100" y="3953"/>
                </a:lnTo>
                <a:lnTo>
                  <a:pt x="944" y="3814"/>
                </a:lnTo>
                <a:cubicBezTo>
                  <a:pt x="892" y="3804"/>
                  <a:pt x="857" y="3838"/>
                  <a:pt x="815" y="3858"/>
                </a:cubicBezTo>
                <a:cubicBezTo>
                  <a:pt x="770" y="3880"/>
                  <a:pt x="686" y="3985"/>
                  <a:pt x="680" y="3987"/>
                </a:cubicBezTo>
                <a:cubicBezTo>
                  <a:pt x="679" y="3988"/>
                  <a:pt x="660" y="3947"/>
                  <a:pt x="630" y="3948"/>
                </a:cubicBezTo>
                <a:cubicBezTo>
                  <a:pt x="575" y="3949"/>
                  <a:pt x="615" y="3942"/>
                  <a:pt x="582" y="3962"/>
                </a:cubicBezTo>
                <a:cubicBezTo>
                  <a:pt x="577" y="3965"/>
                  <a:pt x="475" y="3944"/>
                  <a:pt x="474" y="3943"/>
                </a:cubicBezTo>
                <a:lnTo>
                  <a:pt x="129" y="4166"/>
                </a:lnTo>
                <a:lnTo>
                  <a:pt x="221" y="4269"/>
                </a:lnTo>
                <a:lnTo>
                  <a:pt x="216" y="4620"/>
                </a:lnTo>
                <a:lnTo>
                  <a:pt x="409" y="4706"/>
                </a:lnTo>
                <a:lnTo>
                  <a:pt x="401" y="4592"/>
                </a:lnTo>
                <a:lnTo>
                  <a:pt x="614" y="4268"/>
                </a:lnTo>
                <a:lnTo>
                  <a:pt x="661" y="4252"/>
                </a:lnTo>
                <a:lnTo>
                  <a:pt x="687" y="4607"/>
                </a:lnTo>
                <a:lnTo>
                  <a:pt x="717" y="4767"/>
                </a:lnTo>
                <a:lnTo>
                  <a:pt x="711" y="5027"/>
                </a:lnTo>
                <a:lnTo>
                  <a:pt x="671" y="5332"/>
                </a:lnTo>
                <a:lnTo>
                  <a:pt x="364" y="5522"/>
                </a:lnTo>
                <a:lnTo>
                  <a:pt x="233" y="5389"/>
                </a:lnTo>
                <a:lnTo>
                  <a:pt x="0" y="542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8" name="Freeform 307"/>
          <p:cNvSpPr>
            <a:spLocks/>
          </p:cNvSpPr>
          <p:nvPr/>
        </p:nvSpPr>
        <p:spPr bwMode="auto">
          <a:xfrm>
            <a:off x="1987160" y="3949304"/>
            <a:ext cx="539353" cy="247650"/>
          </a:xfrm>
          <a:custGeom>
            <a:avLst/>
            <a:gdLst>
              <a:gd name="T0" fmla="*/ 0 w 7922"/>
              <a:gd name="T1" fmla="*/ 3899 h 3899"/>
              <a:gd name="T2" fmla="*/ 67 w 7922"/>
              <a:gd name="T3" fmla="*/ 3613 h 3899"/>
              <a:gd name="T4" fmla="*/ 1808 w 7922"/>
              <a:gd name="T5" fmla="*/ 2893 h 3899"/>
              <a:gd name="T6" fmla="*/ 2178 w 7922"/>
              <a:gd name="T7" fmla="*/ 2983 h 3899"/>
              <a:gd name="T8" fmla="*/ 2183 w 7922"/>
              <a:gd name="T9" fmla="*/ 2681 h 3899"/>
              <a:gd name="T10" fmla="*/ 2638 w 7922"/>
              <a:gd name="T11" fmla="*/ 2644 h 3899"/>
              <a:gd name="T12" fmla="*/ 2691 w 7922"/>
              <a:gd name="T13" fmla="*/ 2978 h 3899"/>
              <a:gd name="T14" fmla="*/ 2813 w 7922"/>
              <a:gd name="T15" fmla="*/ 2570 h 3899"/>
              <a:gd name="T16" fmla="*/ 3395 w 7922"/>
              <a:gd name="T17" fmla="*/ 2618 h 3899"/>
              <a:gd name="T18" fmla="*/ 3601 w 7922"/>
              <a:gd name="T19" fmla="*/ 2851 h 3899"/>
              <a:gd name="T20" fmla="*/ 3623 w 7922"/>
              <a:gd name="T21" fmla="*/ 2485 h 3899"/>
              <a:gd name="T22" fmla="*/ 3818 w 7922"/>
              <a:gd name="T23" fmla="*/ 2470 h 3899"/>
              <a:gd name="T24" fmla="*/ 4030 w 7922"/>
              <a:gd name="T25" fmla="*/ 2776 h 3899"/>
              <a:gd name="T26" fmla="*/ 4676 w 7922"/>
              <a:gd name="T27" fmla="*/ 2708 h 3899"/>
              <a:gd name="T28" fmla="*/ 4623 w 7922"/>
              <a:gd name="T29" fmla="*/ 2454 h 3899"/>
              <a:gd name="T30" fmla="*/ 4903 w 7922"/>
              <a:gd name="T31" fmla="*/ 2464 h 3899"/>
              <a:gd name="T32" fmla="*/ 5078 w 7922"/>
              <a:gd name="T33" fmla="*/ 2628 h 3899"/>
              <a:gd name="T34" fmla="*/ 5014 w 7922"/>
              <a:gd name="T35" fmla="*/ 2898 h 3899"/>
              <a:gd name="T36" fmla="*/ 5242 w 7922"/>
              <a:gd name="T37" fmla="*/ 2888 h 3899"/>
              <a:gd name="T38" fmla="*/ 5353 w 7922"/>
              <a:gd name="T39" fmla="*/ 2792 h 3899"/>
              <a:gd name="T40" fmla="*/ 5565 w 7922"/>
              <a:gd name="T41" fmla="*/ 2951 h 3899"/>
              <a:gd name="T42" fmla="*/ 5596 w 7922"/>
              <a:gd name="T43" fmla="*/ 3105 h 3899"/>
              <a:gd name="T44" fmla="*/ 5819 w 7922"/>
              <a:gd name="T45" fmla="*/ 3036 h 3899"/>
              <a:gd name="T46" fmla="*/ 5898 w 7922"/>
              <a:gd name="T47" fmla="*/ 3105 h 3899"/>
              <a:gd name="T48" fmla="*/ 6131 w 7922"/>
              <a:gd name="T49" fmla="*/ 3089 h 3899"/>
              <a:gd name="T50" fmla="*/ 6380 w 7922"/>
              <a:gd name="T51" fmla="*/ 2147 h 3899"/>
              <a:gd name="T52" fmla="*/ 7020 w 7922"/>
              <a:gd name="T53" fmla="*/ 2067 h 3899"/>
              <a:gd name="T54" fmla="*/ 7380 w 7922"/>
              <a:gd name="T55" fmla="*/ 1549 h 3899"/>
              <a:gd name="T56" fmla="*/ 7433 w 7922"/>
              <a:gd name="T57" fmla="*/ 781 h 3899"/>
              <a:gd name="T58" fmla="*/ 7922 w 7922"/>
              <a:gd name="T59" fmla="*/ 0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922" h="3899">
                <a:moveTo>
                  <a:pt x="0" y="3899"/>
                </a:moveTo>
                <a:lnTo>
                  <a:pt x="67" y="3613"/>
                </a:lnTo>
                <a:lnTo>
                  <a:pt x="1808" y="2893"/>
                </a:lnTo>
                <a:lnTo>
                  <a:pt x="2178" y="2983"/>
                </a:lnTo>
                <a:lnTo>
                  <a:pt x="2183" y="2681"/>
                </a:lnTo>
                <a:lnTo>
                  <a:pt x="2638" y="2644"/>
                </a:lnTo>
                <a:lnTo>
                  <a:pt x="2691" y="2978"/>
                </a:lnTo>
                <a:lnTo>
                  <a:pt x="2813" y="2570"/>
                </a:lnTo>
                <a:lnTo>
                  <a:pt x="3395" y="2618"/>
                </a:lnTo>
                <a:lnTo>
                  <a:pt x="3601" y="2851"/>
                </a:lnTo>
                <a:lnTo>
                  <a:pt x="3623" y="2485"/>
                </a:lnTo>
                <a:lnTo>
                  <a:pt x="3818" y="2470"/>
                </a:lnTo>
                <a:lnTo>
                  <a:pt x="4030" y="2776"/>
                </a:lnTo>
                <a:lnTo>
                  <a:pt x="4676" y="2708"/>
                </a:lnTo>
                <a:lnTo>
                  <a:pt x="4623" y="2454"/>
                </a:lnTo>
                <a:lnTo>
                  <a:pt x="4903" y="2464"/>
                </a:lnTo>
                <a:lnTo>
                  <a:pt x="5078" y="2628"/>
                </a:lnTo>
                <a:lnTo>
                  <a:pt x="5014" y="2898"/>
                </a:lnTo>
                <a:lnTo>
                  <a:pt x="5242" y="2888"/>
                </a:lnTo>
                <a:lnTo>
                  <a:pt x="5353" y="2792"/>
                </a:lnTo>
                <a:lnTo>
                  <a:pt x="5565" y="2951"/>
                </a:lnTo>
                <a:lnTo>
                  <a:pt x="5596" y="3105"/>
                </a:lnTo>
                <a:lnTo>
                  <a:pt x="5819" y="3036"/>
                </a:lnTo>
                <a:lnTo>
                  <a:pt x="5898" y="3105"/>
                </a:lnTo>
                <a:lnTo>
                  <a:pt x="6131" y="3089"/>
                </a:lnTo>
                <a:lnTo>
                  <a:pt x="6380" y="2147"/>
                </a:lnTo>
                <a:lnTo>
                  <a:pt x="7020" y="2067"/>
                </a:lnTo>
                <a:lnTo>
                  <a:pt x="7380" y="1549"/>
                </a:lnTo>
                <a:lnTo>
                  <a:pt x="7433" y="781"/>
                </a:lnTo>
                <a:lnTo>
                  <a:pt x="7922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9" name="Freeform 308"/>
          <p:cNvSpPr>
            <a:spLocks/>
          </p:cNvSpPr>
          <p:nvPr/>
        </p:nvSpPr>
        <p:spPr bwMode="auto">
          <a:xfrm>
            <a:off x="2696772" y="3823101"/>
            <a:ext cx="489347" cy="169069"/>
          </a:xfrm>
          <a:custGeom>
            <a:avLst/>
            <a:gdLst>
              <a:gd name="T0" fmla="*/ 0 w 7180"/>
              <a:gd name="T1" fmla="*/ 2544 h 2659"/>
              <a:gd name="T2" fmla="*/ 1211 w 7180"/>
              <a:gd name="T3" fmla="*/ 2653 h 2659"/>
              <a:gd name="T4" fmla="*/ 1216 w 7180"/>
              <a:gd name="T5" fmla="*/ 2503 h 2659"/>
              <a:gd name="T6" fmla="*/ 1592 w 7180"/>
              <a:gd name="T7" fmla="*/ 2489 h 2659"/>
              <a:gd name="T8" fmla="*/ 1679 w 7180"/>
              <a:gd name="T9" fmla="*/ 2219 h 2659"/>
              <a:gd name="T10" fmla="*/ 1520 w 7180"/>
              <a:gd name="T11" fmla="*/ 1989 h 2659"/>
              <a:gd name="T12" fmla="*/ 1655 w 7180"/>
              <a:gd name="T13" fmla="*/ 1876 h 2659"/>
              <a:gd name="T14" fmla="*/ 1991 w 7180"/>
              <a:gd name="T15" fmla="*/ 1958 h 2659"/>
              <a:gd name="T16" fmla="*/ 2211 w 7180"/>
              <a:gd name="T17" fmla="*/ 1886 h 2659"/>
              <a:gd name="T18" fmla="*/ 2335 w 7180"/>
              <a:gd name="T19" fmla="*/ 1984 h 2659"/>
              <a:gd name="T20" fmla="*/ 2666 w 7180"/>
              <a:gd name="T21" fmla="*/ 1246 h 2659"/>
              <a:gd name="T22" fmla="*/ 2857 w 7180"/>
              <a:gd name="T23" fmla="*/ 1375 h 2659"/>
              <a:gd name="T24" fmla="*/ 2997 w 7180"/>
              <a:gd name="T25" fmla="*/ 1256 h 2659"/>
              <a:gd name="T26" fmla="*/ 3320 w 7180"/>
              <a:gd name="T27" fmla="*/ 1270 h 2659"/>
              <a:gd name="T28" fmla="*/ 3587 w 7180"/>
              <a:gd name="T29" fmla="*/ 952 h 2659"/>
              <a:gd name="T30" fmla="*/ 3637 w 7180"/>
              <a:gd name="T31" fmla="*/ 1942 h 2659"/>
              <a:gd name="T32" fmla="*/ 4013 w 7180"/>
              <a:gd name="T33" fmla="*/ 2069 h 2659"/>
              <a:gd name="T34" fmla="*/ 4230 w 7180"/>
              <a:gd name="T35" fmla="*/ 2391 h 2659"/>
              <a:gd name="T36" fmla="*/ 4137 w 7180"/>
              <a:gd name="T37" fmla="*/ 2587 h 2659"/>
              <a:gd name="T38" fmla="*/ 4288 w 7180"/>
              <a:gd name="T39" fmla="*/ 2659 h 2659"/>
              <a:gd name="T40" fmla="*/ 4545 w 7180"/>
              <a:gd name="T41" fmla="*/ 2518 h 2659"/>
              <a:gd name="T42" fmla="*/ 6545 w 7180"/>
              <a:gd name="T43" fmla="*/ 804 h 2659"/>
              <a:gd name="T44" fmla="*/ 6452 w 7180"/>
              <a:gd name="T45" fmla="*/ 76 h 2659"/>
              <a:gd name="T46" fmla="*/ 7180 w 7180"/>
              <a:gd name="T47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80" h="2659">
                <a:moveTo>
                  <a:pt x="0" y="2544"/>
                </a:moveTo>
                <a:lnTo>
                  <a:pt x="1211" y="2653"/>
                </a:lnTo>
                <a:lnTo>
                  <a:pt x="1216" y="2503"/>
                </a:lnTo>
                <a:lnTo>
                  <a:pt x="1592" y="2489"/>
                </a:lnTo>
                <a:lnTo>
                  <a:pt x="1679" y="2219"/>
                </a:lnTo>
                <a:lnTo>
                  <a:pt x="1520" y="1989"/>
                </a:lnTo>
                <a:lnTo>
                  <a:pt x="1655" y="1876"/>
                </a:lnTo>
                <a:lnTo>
                  <a:pt x="1991" y="1958"/>
                </a:lnTo>
                <a:lnTo>
                  <a:pt x="2211" y="1886"/>
                </a:lnTo>
                <a:lnTo>
                  <a:pt x="2335" y="1984"/>
                </a:lnTo>
                <a:lnTo>
                  <a:pt x="2666" y="1246"/>
                </a:lnTo>
                <a:lnTo>
                  <a:pt x="2857" y="1375"/>
                </a:lnTo>
                <a:lnTo>
                  <a:pt x="2997" y="1256"/>
                </a:lnTo>
                <a:lnTo>
                  <a:pt x="3320" y="1270"/>
                </a:lnTo>
                <a:lnTo>
                  <a:pt x="3587" y="952"/>
                </a:lnTo>
                <a:lnTo>
                  <a:pt x="3637" y="1942"/>
                </a:lnTo>
                <a:lnTo>
                  <a:pt x="4013" y="2069"/>
                </a:lnTo>
                <a:lnTo>
                  <a:pt x="4230" y="2391"/>
                </a:lnTo>
                <a:lnTo>
                  <a:pt x="4137" y="2587"/>
                </a:lnTo>
                <a:lnTo>
                  <a:pt x="4288" y="2659"/>
                </a:lnTo>
                <a:lnTo>
                  <a:pt x="4545" y="2518"/>
                </a:lnTo>
                <a:lnTo>
                  <a:pt x="6545" y="804"/>
                </a:lnTo>
                <a:lnTo>
                  <a:pt x="6452" y="76"/>
                </a:lnTo>
                <a:lnTo>
                  <a:pt x="7180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0" name="Freeform 309"/>
          <p:cNvSpPr>
            <a:spLocks/>
          </p:cNvSpPr>
          <p:nvPr/>
        </p:nvSpPr>
        <p:spPr bwMode="auto">
          <a:xfrm>
            <a:off x="2096697" y="4393412"/>
            <a:ext cx="519113" cy="603647"/>
          </a:xfrm>
          <a:custGeom>
            <a:avLst/>
            <a:gdLst>
              <a:gd name="T0" fmla="*/ 7548 w 7639"/>
              <a:gd name="T1" fmla="*/ 131 h 9539"/>
              <a:gd name="T2" fmla="*/ 7639 w 7639"/>
              <a:gd name="T3" fmla="*/ 281 h 9539"/>
              <a:gd name="T4" fmla="*/ 7245 w 7639"/>
              <a:gd name="T5" fmla="*/ 452 h 9539"/>
              <a:gd name="T6" fmla="*/ 7004 w 7639"/>
              <a:gd name="T7" fmla="*/ 211 h 9539"/>
              <a:gd name="T8" fmla="*/ 6713 w 7639"/>
              <a:gd name="T9" fmla="*/ 836 h 9539"/>
              <a:gd name="T10" fmla="*/ 6951 w 7639"/>
              <a:gd name="T11" fmla="*/ 1093 h 9539"/>
              <a:gd name="T12" fmla="*/ 6985 w 7639"/>
              <a:gd name="T13" fmla="*/ 1474 h 9539"/>
              <a:gd name="T14" fmla="*/ 7271 w 7639"/>
              <a:gd name="T15" fmla="*/ 1614 h 9539"/>
              <a:gd name="T16" fmla="*/ 6911 w 7639"/>
              <a:gd name="T17" fmla="*/ 1823 h 9539"/>
              <a:gd name="T18" fmla="*/ 6616 w 7639"/>
              <a:gd name="T19" fmla="*/ 2165 h 9539"/>
              <a:gd name="T20" fmla="*/ 6104 w 7639"/>
              <a:gd name="T21" fmla="*/ 2397 h 9539"/>
              <a:gd name="T22" fmla="*/ 5990 w 7639"/>
              <a:gd name="T23" fmla="*/ 2537 h 9539"/>
              <a:gd name="T24" fmla="*/ 5945 w 7639"/>
              <a:gd name="T25" fmla="*/ 2275 h 9539"/>
              <a:gd name="T26" fmla="*/ 5919 w 7639"/>
              <a:gd name="T27" fmla="*/ 2127 h 9539"/>
              <a:gd name="T28" fmla="*/ 5742 w 7639"/>
              <a:gd name="T29" fmla="*/ 2336 h 9539"/>
              <a:gd name="T30" fmla="*/ 5327 w 7639"/>
              <a:gd name="T31" fmla="*/ 2622 h 9539"/>
              <a:gd name="T32" fmla="*/ 5284 w 7639"/>
              <a:gd name="T33" fmla="*/ 2820 h 9539"/>
              <a:gd name="T34" fmla="*/ 4800 w 7639"/>
              <a:gd name="T35" fmla="*/ 4260 h 9539"/>
              <a:gd name="T36" fmla="*/ 4641 w 7639"/>
              <a:gd name="T37" fmla="*/ 4336 h 9539"/>
              <a:gd name="T38" fmla="*/ 4578 w 7639"/>
              <a:gd name="T39" fmla="*/ 4516 h 9539"/>
              <a:gd name="T40" fmla="*/ 4059 w 7639"/>
              <a:gd name="T41" fmla="*/ 4961 h 9539"/>
              <a:gd name="T42" fmla="*/ 3847 w 7639"/>
              <a:gd name="T43" fmla="*/ 4895 h 9539"/>
              <a:gd name="T44" fmla="*/ 3350 w 7639"/>
              <a:gd name="T45" fmla="*/ 5273 h 9539"/>
              <a:gd name="T46" fmla="*/ 2805 w 7639"/>
              <a:gd name="T47" fmla="*/ 5450 h 9539"/>
              <a:gd name="T48" fmla="*/ 2638 w 7639"/>
              <a:gd name="T49" fmla="*/ 5352 h 9539"/>
              <a:gd name="T50" fmla="*/ 2583 w 7639"/>
              <a:gd name="T51" fmla="*/ 5151 h 9539"/>
              <a:gd name="T52" fmla="*/ 2567 w 7639"/>
              <a:gd name="T53" fmla="*/ 5090 h 9539"/>
              <a:gd name="T54" fmla="*/ 2569 w 7639"/>
              <a:gd name="T55" fmla="*/ 5209 h 9539"/>
              <a:gd name="T56" fmla="*/ 2741 w 7639"/>
              <a:gd name="T57" fmla="*/ 5495 h 9539"/>
              <a:gd name="T58" fmla="*/ 2583 w 7639"/>
              <a:gd name="T59" fmla="*/ 5670 h 9539"/>
              <a:gd name="T60" fmla="*/ 2577 w 7639"/>
              <a:gd name="T61" fmla="*/ 5802 h 9539"/>
              <a:gd name="T62" fmla="*/ 2368 w 7639"/>
              <a:gd name="T63" fmla="*/ 5961 h 9539"/>
              <a:gd name="T64" fmla="*/ 2323 w 7639"/>
              <a:gd name="T65" fmla="*/ 6138 h 9539"/>
              <a:gd name="T66" fmla="*/ 2358 w 7639"/>
              <a:gd name="T67" fmla="*/ 6281 h 9539"/>
              <a:gd name="T68" fmla="*/ 2003 w 7639"/>
              <a:gd name="T69" fmla="*/ 6625 h 9539"/>
              <a:gd name="T70" fmla="*/ 1921 w 7639"/>
              <a:gd name="T71" fmla="*/ 6815 h 9539"/>
              <a:gd name="T72" fmla="*/ 1908 w 7639"/>
              <a:gd name="T73" fmla="*/ 7027 h 9539"/>
              <a:gd name="T74" fmla="*/ 1956 w 7639"/>
              <a:gd name="T75" fmla="*/ 7234 h 9539"/>
              <a:gd name="T76" fmla="*/ 1815 w 7639"/>
              <a:gd name="T77" fmla="*/ 7474 h 9539"/>
              <a:gd name="T78" fmla="*/ 1672 w 7639"/>
              <a:gd name="T79" fmla="*/ 7556 h 9539"/>
              <a:gd name="T80" fmla="*/ 1614 w 7639"/>
              <a:gd name="T81" fmla="*/ 7533 h 9539"/>
              <a:gd name="T82" fmla="*/ 876 w 7639"/>
              <a:gd name="T83" fmla="*/ 7988 h 9539"/>
              <a:gd name="T84" fmla="*/ 619 w 7639"/>
              <a:gd name="T85" fmla="*/ 8123 h 9539"/>
              <a:gd name="T86" fmla="*/ 469 w 7639"/>
              <a:gd name="T87" fmla="*/ 8287 h 9539"/>
              <a:gd name="T88" fmla="*/ 498 w 7639"/>
              <a:gd name="T89" fmla="*/ 8522 h 9539"/>
              <a:gd name="T90" fmla="*/ 27 w 7639"/>
              <a:gd name="T91" fmla="*/ 9210 h 9539"/>
              <a:gd name="T92" fmla="*/ 191 w 7639"/>
              <a:gd name="T93" fmla="*/ 9259 h 9539"/>
              <a:gd name="T94" fmla="*/ 114 w 7639"/>
              <a:gd name="T95" fmla="*/ 9539 h 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9" h="9539">
                <a:moveTo>
                  <a:pt x="7604" y="0"/>
                </a:moveTo>
                <a:lnTo>
                  <a:pt x="7548" y="131"/>
                </a:lnTo>
                <a:lnTo>
                  <a:pt x="7615" y="132"/>
                </a:lnTo>
                <a:cubicBezTo>
                  <a:pt x="7618" y="141"/>
                  <a:pt x="7639" y="268"/>
                  <a:pt x="7639" y="281"/>
                </a:cubicBezTo>
                <a:cubicBezTo>
                  <a:pt x="7639" y="480"/>
                  <a:pt x="7511" y="520"/>
                  <a:pt x="7506" y="577"/>
                </a:cubicBezTo>
                <a:cubicBezTo>
                  <a:pt x="7485" y="591"/>
                  <a:pt x="7254" y="515"/>
                  <a:pt x="7245" y="452"/>
                </a:cubicBezTo>
                <a:cubicBezTo>
                  <a:pt x="7241" y="426"/>
                  <a:pt x="7179" y="279"/>
                  <a:pt x="7141" y="267"/>
                </a:cubicBezTo>
                <a:cubicBezTo>
                  <a:pt x="7093" y="252"/>
                  <a:pt x="7051" y="237"/>
                  <a:pt x="7004" y="211"/>
                </a:cubicBezTo>
                <a:lnTo>
                  <a:pt x="6723" y="659"/>
                </a:lnTo>
                <a:lnTo>
                  <a:pt x="6713" y="836"/>
                </a:lnTo>
                <a:lnTo>
                  <a:pt x="6827" y="989"/>
                </a:lnTo>
                <a:lnTo>
                  <a:pt x="6951" y="1093"/>
                </a:lnTo>
                <a:lnTo>
                  <a:pt x="6909" y="1188"/>
                </a:lnTo>
                <a:lnTo>
                  <a:pt x="6985" y="1474"/>
                </a:lnTo>
                <a:lnTo>
                  <a:pt x="7165" y="1481"/>
                </a:lnTo>
                <a:lnTo>
                  <a:pt x="7271" y="1614"/>
                </a:lnTo>
                <a:cubicBezTo>
                  <a:pt x="7219" y="1719"/>
                  <a:pt x="7270" y="1762"/>
                  <a:pt x="7092" y="1762"/>
                </a:cubicBezTo>
                <a:cubicBezTo>
                  <a:pt x="7030" y="1762"/>
                  <a:pt x="6959" y="1786"/>
                  <a:pt x="6911" y="1823"/>
                </a:cubicBezTo>
                <a:cubicBezTo>
                  <a:pt x="6895" y="1836"/>
                  <a:pt x="6797" y="1976"/>
                  <a:pt x="6750" y="2021"/>
                </a:cubicBezTo>
                <a:cubicBezTo>
                  <a:pt x="6703" y="2066"/>
                  <a:pt x="6692" y="2108"/>
                  <a:pt x="6616" y="2165"/>
                </a:cubicBezTo>
                <a:cubicBezTo>
                  <a:pt x="6573" y="2197"/>
                  <a:pt x="6540" y="2245"/>
                  <a:pt x="6483" y="2274"/>
                </a:cubicBezTo>
                <a:cubicBezTo>
                  <a:pt x="6443" y="2294"/>
                  <a:pt x="6104" y="2383"/>
                  <a:pt x="6104" y="2397"/>
                </a:cubicBezTo>
                <a:cubicBezTo>
                  <a:pt x="6104" y="2487"/>
                  <a:pt x="6121" y="2537"/>
                  <a:pt x="6008" y="2537"/>
                </a:cubicBezTo>
                <a:cubicBezTo>
                  <a:pt x="6002" y="2537"/>
                  <a:pt x="5996" y="2537"/>
                  <a:pt x="5990" y="2537"/>
                </a:cubicBezTo>
                <a:lnTo>
                  <a:pt x="5998" y="2363"/>
                </a:lnTo>
                <a:lnTo>
                  <a:pt x="5945" y="2275"/>
                </a:lnTo>
                <a:lnTo>
                  <a:pt x="5985" y="2236"/>
                </a:lnTo>
                <a:lnTo>
                  <a:pt x="5919" y="2127"/>
                </a:lnTo>
                <a:lnTo>
                  <a:pt x="5797" y="2124"/>
                </a:lnTo>
                <a:lnTo>
                  <a:pt x="5742" y="2336"/>
                </a:lnTo>
                <a:lnTo>
                  <a:pt x="5469" y="2476"/>
                </a:lnTo>
                <a:cubicBezTo>
                  <a:pt x="5439" y="2500"/>
                  <a:pt x="5331" y="2589"/>
                  <a:pt x="5327" y="2622"/>
                </a:cubicBezTo>
                <a:cubicBezTo>
                  <a:pt x="5319" y="2674"/>
                  <a:pt x="5283" y="2704"/>
                  <a:pt x="5287" y="2799"/>
                </a:cubicBezTo>
                <a:cubicBezTo>
                  <a:pt x="5287" y="2803"/>
                  <a:pt x="5284" y="2810"/>
                  <a:pt x="5284" y="2820"/>
                </a:cubicBezTo>
                <a:lnTo>
                  <a:pt x="5191" y="4291"/>
                </a:lnTo>
                <a:lnTo>
                  <a:pt x="4800" y="4260"/>
                </a:lnTo>
                <a:cubicBezTo>
                  <a:pt x="4696" y="4292"/>
                  <a:pt x="4731" y="4293"/>
                  <a:pt x="4633" y="4255"/>
                </a:cubicBezTo>
                <a:cubicBezTo>
                  <a:pt x="4625" y="4252"/>
                  <a:pt x="4616" y="4300"/>
                  <a:pt x="4641" y="4336"/>
                </a:cubicBezTo>
                <a:cubicBezTo>
                  <a:pt x="4695" y="4413"/>
                  <a:pt x="4636" y="4398"/>
                  <a:pt x="4591" y="4492"/>
                </a:cubicBezTo>
                <a:cubicBezTo>
                  <a:pt x="4583" y="4509"/>
                  <a:pt x="4589" y="4507"/>
                  <a:pt x="4578" y="4516"/>
                </a:cubicBezTo>
                <a:lnTo>
                  <a:pt x="4202" y="4773"/>
                </a:lnTo>
                <a:lnTo>
                  <a:pt x="4059" y="4961"/>
                </a:lnTo>
                <a:lnTo>
                  <a:pt x="3982" y="4884"/>
                </a:lnTo>
                <a:lnTo>
                  <a:pt x="3847" y="4895"/>
                </a:lnTo>
                <a:lnTo>
                  <a:pt x="3704" y="5138"/>
                </a:lnTo>
                <a:lnTo>
                  <a:pt x="3350" y="5273"/>
                </a:lnTo>
                <a:lnTo>
                  <a:pt x="3046" y="5448"/>
                </a:lnTo>
                <a:lnTo>
                  <a:pt x="2805" y="5450"/>
                </a:lnTo>
                <a:lnTo>
                  <a:pt x="2747" y="5437"/>
                </a:lnTo>
                <a:lnTo>
                  <a:pt x="2638" y="5352"/>
                </a:lnTo>
                <a:lnTo>
                  <a:pt x="2620" y="5172"/>
                </a:lnTo>
                <a:lnTo>
                  <a:pt x="2583" y="5151"/>
                </a:lnTo>
                <a:lnTo>
                  <a:pt x="2601" y="5130"/>
                </a:lnTo>
                <a:lnTo>
                  <a:pt x="2567" y="5090"/>
                </a:lnTo>
                <a:lnTo>
                  <a:pt x="2519" y="5141"/>
                </a:lnTo>
                <a:lnTo>
                  <a:pt x="2569" y="5209"/>
                </a:lnTo>
                <a:lnTo>
                  <a:pt x="2583" y="5432"/>
                </a:lnTo>
                <a:lnTo>
                  <a:pt x="2741" y="5495"/>
                </a:lnTo>
                <a:lnTo>
                  <a:pt x="2752" y="5596"/>
                </a:lnTo>
                <a:lnTo>
                  <a:pt x="2583" y="5670"/>
                </a:lnTo>
                <a:lnTo>
                  <a:pt x="2622" y="5741"/>
                </a:lnTo>
                <a:lnTo>
                  <a:pt x="2577" y="5802"/>
                </a:lnTo>
                <a:lnTo>
                  <a:pt x="2514" y="5802"/>
                </a:lnTo>
                <a:lnTo>
                  <a:pt x="2368" y="5961"/>
                </a:lnTo>
                <a:lnTo>
                  <a:pt x="2294" y="6120"/>
                </a:lnTo>
                <a:lnTo>
                  <a:pt x="2323" y="6138"/>
                </a:lnTo>
                <a:lnTo>
                  <a:pt x="2307" y="6220"/>
                </a:lnTo>
                <a:lnTo>
                  <a:pt x="2358" y="6281"/>
                </a:lnTo>
                <a:lnTo>
                  <a:pt x="2172" y="6567"/>
                </a:lnTo>
                <a:lnTo>
                  <a:pt x="2003" y="6625"/>
                </a:lnTo>
                <a:lnTo>
                  <a:pt x="1852" y="6815"/>
                </a:lnTo>
                <a:lnTo>
                  <a:pt x="1921" y="6815"/>
                </a:lnTo>
                <a:lnTo>
                  <a:pt x="1945" y="6972"/>
                </a:lnTo>
                <a:lnTo>
                  <a:pt x="1908" y="7027"/>
                </a:lnTo>
                <a:lnTo>
                  <a:pt x="1977" y="7088"/>
                </a:lnTo>
                <a:lnTo>
                  <a:pt x="1956" y="7234"/>
                </a:lnTo>
                <a:lnTo>
                  <a:pt x="1760" y="7390"/>
                </a:lnTo>
                <a:lnTo>
                  <a:pt x="1815" y="7474"/>
                </a:lnTo>
                <a:lnTo>
                  <a:pt x="1662" y="7461"/>
                </a:lnTo>
                <a:lnTo>
                  <a:pt x="1672" y="7556"/>
                </a:lnTo>
                <a:lnTo>
                  <a:pt x="1612" y="7572"/>
                </a:lnTo>
                <a:lnTo>
                  <a:pt x="1614" y="7533"/>
                </a:lnTo>
                <a:lnTo>
                  <a:pt x="1104" y="7736"/>
                </a:lnTo>
                <a:lnTo>
                  <a:pt x="876" y="7988"/>
                </a:lnTo>
                <a:lnTo>
                  <a:pt x="789" y="7982"/>
                </a:lnTo>
                <a:lnTo>
                  <a:pt x="619" y="8123"/>
                </a:lnTo>
                <a:lnTo>
                  <a:pt x="527" y="8043"/>
                </a:lnTo>
                <a:lnTo>
                  <a:pt x="469" y="8287"/>
                </a:lnTo>
                <a:lnTo>
                  <a:pt x="561" y="8324"/>
                </a:lnTo>
                <a:lnTo>
                  <a:pt x="498" y="8522"/>
                </a:lnTo>
                <a:lnTo>
                  <a:pt x="0" y="8972"/>
                </a:lnTo>
                <a:lnTo>
                  <a:pt x="27" y="9210"/>
                </a:lnTo>
                <a:lnTo>
                  <a:pt x="98" y="9207"/>
                </a:lnTo>
                <a:cubicBezTo>
                  <a:pt x="123" y="9189"/>
                  <a:pt x="191" y="9197"/>
                  <a:pt x="191" y="9259"/>
                </a:cubicBezTo>
                <a:cubicBezTo>
                  <a:pt x="191" y="9362"/>
                  <a:pt x="145" y="9289"/>
                  <a:pt x="165" y="9445"/>
                </a:cubicBezTo>
                <a:cubicBezTo>
                  <a:pt x="166" y="9455"/>
                  <a:pt x="117" y="9518"/>
                  <a:pt x="114" y="953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1" name="Freeform 310"/>
          <p:cNvSpPr>
            <a:spLocks/>
          </p:cNvSpPr>
          <p:nvPr/>
        </p:nvSpPr>
        <p:spPr bwMode="auto">
          <a:xfrm>
            <a:off x="3263506" y="3982642"/>
            <a:ext cx="152400" cy="556022"/>
          </a:xfrm>
          <a:custGeom>
            <a:avLst/>
            <a:gdLst>
              <a:gd name="T0" fmla="*/ 1958 w 2236"/>
              <a:gd name="T1" fmla="*/ 95 h 8784"/>
              <a:gd name="T2" fmla="*/ 2236 w 2236"/>
              <a:gd name="T3" fmla="*/ 177 h 8784"/>
              <a:gd name="T4" fmla="*/ 1696 w 2236"/>
              <a:gd name="T5" fmla="*/ 203 h 8784"/>
              <a:gd name="T6" fmla="*/ 1318 w 2236"/>
              <a:gd name="T7" fmla="*/ 230 h 8784"/>
              <a:gd name="T8" fmla="*/ 1135 w 2236"/>
              <a:gd name="T9" fmla="*/ 148 h 8784"/>
              <a:gd name="T10" fmla="*/ 1146 w 2236"/>
              <a:gd name="T11" fmla="*/ 388 h 8784"/>
              <a:gd name="T12" fmla="*/ 1074 w 2236"/>
              <a:gd name="T13" fmla="*/ 500 h 8784"/>
              <a:gd name="T14" fmla="*/ 847 w 2236"/>
              <a:gd name="T15" fmla="*/ 719 h 8784"/>
              <a:gd name="T16" fmla="*/ 683 w 2236"/>
              <a:gd name="T17" fmla="*/ 608 h 8784"/>
              <a:gd name="T18" fmla="*/ 561 w 2236"/>
              <a:gd name="T19" fmla="*/ 518 h 8784"/>
              <a:gd name="T20" fmla="*/ 466 w 2236"/>
              <a:gd name="T21" fmla="*/ 436 h 8784"/>
              <a:gd name="T22" fmla="*/ 331 w 2236"/>
              <a:gd name="T23" fmla="*/ 391 h 8784"/>
              <a:gd name="T24" fmla="*/ 63 w 2236"/>
              <a:gd name="T25" fmla="*/ 346 h 8784"/>
              <a:gd name="T26" fmla="*/ 0 w 2236"/>
              <a:gd name="T27" fmla="*/ 1643 h 8784"/>
              <a:gd name="T28" fmla="*/ 201 w 2236"/>
              <a:gd name="T29" fmla="*/ 2063 h 8784"/>
              <a:gd name="T30" fmla="*/ 112 w 2236"/>
              <a:gd name="T31" fmla="*/ 2232 h 8784"/>
              <a:gd name="T32" fmla="*/ 246 w 2236"/>
              <a:gd name="T33" fmla="*/ 2532 h 8784"/>
              <a:gd name="T34" fmla="*/ 778 w 2236"/>
              <a:gd name="T35" fmla="*/ 2410 h 8784"/>
              <a:gd name="T36" fmla="*/ 929 w 2236"/>
              <a:gd name="T37" fmla="*/ 2428 h 8784"/>
              <a:gd name="T38" fmla="*/ 1050 w 2236"/>
              <a:gd name="T39" fmla="*/ 2532 h 8784"/>
              <a:gd name="T40" fmla="*/ 1188 w 2236"/>
              <a:gd name="T41" fmla="*/ 2637 h 8784"/>
              <a:gd name="T42" fmla="*/ 1175 w 2236"/>
              <a:gd name="T43" fmla="*/ 2796 h 8784"/>
              <a:gd name="T44" fmla="*/ 1516 w 2236"/>
              <a:gd name="T45" fmla="*/ 2973 h 8784"/>
              <a:gd name="T46" fmla="*/ 1407 w 2236"/>
              <a:gd name="T47" fmla="*/ 3381 h 8784"/>
              <a:gd name="T48" fmla="*/ 1262 w 2236"/>
              <a:gd name="T49" fmla="*/ 3960 h 8784"/>
              <a:gd name="T50" fmla="*/ 1106 w 2236"/>
              <a:gd name="T51" fmla="*/ 4230 h 8784"/>
              <a:gd name="T52" fmla="*/ 992 w 2236"/>
              <a:gd name="T53" fmla="*/ 4394 h 8784"/>
              <a:gd name="T54" fmla="*/ 771 w 2236"/>
              <a:gd name="T55" fmla="*/ 4572 h 8784"/>
              <a:gd name="T56" fmla="*/ 1005 w 2236"/>
              <a:gd name="T57" fmla="*/ 4796 h 8784"/>
              <a:gd name="T58" fmla="*/ 902 w 2236"/>
              <a:gd name="T59" fmla="*/ 4937 h 8784"/>
              <a:gd name="T60" fmla="*/ 619 w 2236"/>
              <a:gd name="T61" fmla="*/ 5032 h 8784"/>
              <a:gd name="T62" fmla="*/ 548 w 2236"/>
              <a:gd name="T63" fmla="*/ 5307 h 8784"/>
              <a:gd name="T64" fmla="*/ 862 w 2236"/>
              <a:gd name="T65" fmla="*/ 5595 h 8784"/>
              <a:gd name="T66" fmla="*/ 950 w 2236"/>
              <a:gd name="T67" fmla="*/ 5738 h 8784"/>
              <a:gd name="T68" fmla="*/ 889 w 2236"/>
              <a:gd name="T69" fmla="*/ 6260 h 8784"/>
              <a:gd name="T70" fmla="*/ 499 w 2236"/>
              <a:gd name="T71" fmla="*/ 6315 h 8784"/>
              <a:gd name="T72" fmla="*/ 352 w 2236"/>
              <a:gd name="T73" fmla="*/ 6323 h 8784"/>
              <a:gd name="T74" fmla="*/ 291 w 2236"/>
              <a:gd name="T75" fmla="*/ 6514 h 8784"/>
              <a:gd name="T76" fmla="*/ 344 w 2236"/>
              <a:gd name="T77" fmla="*/ 7059 h 8784"/>
              <a:gd name="T78" fmla="*/ 730 w 2236"/>
              <a:gd name="T79" fmla="*/ 7114 h 8784"/>
              <a:gd name="T80" fmla="*/ 913 w 2236"/>
              <a:gd name="T81" fmla="*/ 6945 h 8784"/>
              <a:gd name="T82" fmla="*/ 958 w 2236"/>
              <a:gd name="T83" fmla="*/ 7021 h 8784"/>
              <a:gd name="T84" fmla="*/ 901 w 2236"/>
              <a:gd name="T85" fmla="*/ 7276 h 8784"/>
              <a:gd name="T86" fmla="*/ 1103 w 2236"/>
              <a:gd name="T87" fmla="*/ 7474 h 8784"/>
              <a:gd name="T88" fmla="*/ 783 w 2236"/>
              <a:gd name="T89" fmla="*/ 7625 h 8784"/>
              <a:gd name="T90" fmla="*/ 720 w 2236"/>
              <a:gd name="T91" fmla="*/ 7778 h 8784"/>
              <a:gd name="T92" fmla="*/ 1003 w 2236"/>
              <a:gd name="T93" fmla="*/ 7887 h 8784"/>
              <a:gd name="T94" fmla="*/ 1114 w 2236"/>
              <a:gd name="T95" fmla="*/ 7823 h 8784"/>
              <a:gd name="T96" fmla="*/ 798 w 2236"/>
              <a:gd name="T97" fmla="*/ 8241 h 8784"/>
              <a:gd name="T98" fmla="*/ 741 w 2236"/>
              <a:gd name="T99" fmla="*/ 8551 h 8784"/>
              <a:gd name="T100" fmla="*/ 625 w 2236"/>
              <a:gd name="T101" fmla="*/ 8784 h 8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36" h="8784">
                <a:moveTo>
                  <a:pt x="2003" y="0"/>
                </a:moveTo>
                <a:cubicBezTo>
                  <a:pt x="1974" y="23"/>
                  <a:pt x="1955" y="60"/>
                  <a:pt x="1958" y="95"/>
                </a:cubicBezTo>
                <a:cubicBezTo>
                  <a:pt x="2026" y="95"/>
                  <a:pt x="2014" y="36"/>
                  <a:pt x="2096" y="92"/>
                </a:cubicBezTo>
                <a:cubicBezTo>
                  <a:pt x="2162" y="137"/>
                  <a:pt x="2196" y="23"/>
                  <a:pt x="2236" y="177"/>
                </a:cubicBezTo>
                <a:cubicBezTo>
                  <a:pt x="2143" y="177"/>
                  <a:pt x="2174" y="146"/>
                  <a:pt x="2106" y="208"/>
                </a:cubicBezTo>
                <a:lnTo>
                  <a:pt x="1696" y="203"/>
                </a:lnTo>
                <a:lnTo>
                  <a:pt x="1654" y="171"/>
                </a:lnTo>
                <a:lnTo>
                  <a:pt x="1318" y="230"/>
                </a:lnTo>
                <a:lnTo>
                  <a:pt x="1270" y="126"/>
                </a:lnTo>
                <a:lnTo>
                  <a:pt x="1135" y="148"/>
                </a:lnTo>
                <a:lnTo>
                  <a:pt x="1053" y="208"/>
                </a:lnTo>
                <a:lnTo>
                  <a:pt x="1146" y="388"/>
                </a:lnTo>
                <a:lnTo>
                  <a:pt x="1077" y="444"/>
                </a:lnTo>
                <a:lnTo>
                  <a:pt x="1074" y="500"/>
                </a:lnTo>
                <a:lnTo>
                  <a:pt x="902" y="587"/>
                </a:lnTo>
                <a:lnTo>
                  <a:pt x="847" y="719"/>
                </a:lnTo>
                <a:lnTo>
                  <a:pt x="778" y="706"/>
                </a:lnTo>
                <a:lnTo>
                  <a:pt x="683" y="608"/>
                </a:lnTo>
                <a:lnTo>
                  <a:pt x="632" y="613"/>
                </a:lnTo>
                <a:lnTo>
                  <a:pt x="561" y="518"/>
                </a:lnTo>
                <a:lnTo>
                  <a:pt x="484" y="489"/>
                </a:lnTo>
                <a:lnTo>
                  <a:pt x="466" y="436"/>
                </a:lnTo>
                <a:lnTo>
                  <a:pt x="373" y="444"/>
                </a:lnTo>
                <a:lnTo>
                  <a:pt x="331" y="391"/>
                </a:lnTo>
                <a:lnTo>
                  <a:pt x="143" y="399"/>
                </a:lnTo>
                <a:lnTo>
                  <a:pt x="63" y="346"/>
                </a:lnTo>
                <a:lnTo>
                  <a:pt x="40" y="1592"/>
                </a:lnTo>
                <a:lnTo>
                  <a:pt x="0" y="1643"/>
                </a:lnTo>
                <a:lnTo>
                  <a:pt x="323" y="1717"/>
                </a:lnTo>
                <a:lnTo>
                  <a:pt x="201" y="2063"/>
                </a:lnTo>
                <a:cubicBezTo>
                  <a:pt x="277" y="2149"/>
                  <a:pt x="172" y="2146"/>
                  <a:pt x="170" y="2157"/>
                </a:cubicBezTo>
                <a:cubicBezTo>
                  <a:pt x="150" y="2237"/>
                  <a:pt x="16" y="2132"/>
                  <a:pt x="112" y="2232"/>
                </a:cubicBezTo>
                <a:cubicBezTo>
                  <a:pt x="193" y="2317"/>
                  <a:pt x="101" y="2424"/>
                  <a:pt x="187" y="2444"/>
                </a:cubicBezTo>
                <a:cubicBezTo>
                  <a:pt x="253" y="2460"/>
                  <a:pt x="172" y="2489"/>
                  <a:pt x="246" y="2532"/>
                </a:cubicBezTo>
                <a:cubicBezTo>
                  <a:pt x="316" y="2573"/>
                  <a:pt x="273" y="2574"/>
                  <a:pt x="378" y="2574"/>
                </a:cubicBezTo>
                <a:lnTo>
                  <a:pt x="778" y="2410"/>
                </a:lnTo>
                <a:lnTo>
                  <a:pt x="778" y="2484"/>
                </a:lnTo>
                <a:lnTo>
                  <a:pt x="929" y="2428"/>
                </a:lnTo>
                <a:lnTo>
                  <a:pt x="968" y="2545"/>
                </a:lnTo>
                <a:lnTo>
                  <a:pt x="1050" y="2532"/>
                </a:lnTo>
                <a:lnTo>
                  <a:pt x="1074" y="2619"/>
                </a:lnTo>
                <a:lnTo>
                  <a:pt x="1188" y="2637"/>
                </a:lnTo>
                <a:lnTo>
                  <a:pt x="1159" y="2664"/>
                </a:lnTo>
                <a:lnTo>
                  <a:pt x="1175" y="2796"/>
                </a:lnTo>
                <a:lnTo>
                  <a:pt x="1381" y="2804"/>
                </a:lnTo>
                <a:lnTo>
                  <a:pt x="1516" y="2973"/>
                </a:lnTo>
                <a:lnTo>
                  <a:pt x="1476" y="3309"/>
                </a:lnTo>
                <a:lnTo>
                  <a:pt x="1407" y="3381"/>
                </a:lnTo>
                <a:lnTo>
                  <a:pt x="1257" y="3428"/>
                </a:lnTo>
                <a:lnTo>
                  <a:pt x="1262" y="3960"/>
                </a:lnTo>
                <a:lnTo>
                  <a:pt x="1140" y="4161"/>
                </a:lnTo>
                <a:lnTo>
                  <a:pt x="1106" y="4230"/>
                </a:lnTo>
                <a:lnTo>
                  <a:pt x="1087" y="4357"/>
                </a:lnTo>
                <a:lnTo>
                  <a:pt x="992" y="4394"/>
                </a:lnTo>
                <a:cubicBezTo>
                  <a:pt x="885" y="4432"/>
                  <a:pt x="871" y="4509"/>
                  <a:pt x="867" y="4510"/>
                </a:cubicBezTo>
                <a:cubicBezTo>
                  <a:pt x="798" y="4538"/>
                  <a:pt x="857" y="4449"/>
                  <a:pt x="771" y="4572"/>
                </a:cubicBezTo>
                <a:cubicBezTo>
                  <a:pt x="754" y="4598"/>
                  <a:pt x="751" y="4604"/>
                  <a:pt x="730" y="4627"/>
                </a:cubicBezTo>
                <a:lnTo>
                  <a:pt x="1005" y="4796"/>
                </a:lnTo>
                <a:lnTo>
                  <a:pt x="958" y="4937"/>
                </a:lnTo>
                <a:lnTo>
                  <a:pt x="902" y="4937"/>
                </a:lnTo>
                <a:lnTo>
                  <a:pt x="757" y="5050"/>
                </a:lnTo>
                <a:lnTo>
                  <a:pt x="619" y="5032"/>
                </a:lnTo>
                <a:lnTo>
                  <a:pt x="534" y="5148"/>
                </a:lnTo>
                <a:lnTo>
                  <a:pt x="548" y="5307"/>
                </a:lnTo>
                <a:lnTo>
                  <a:pt x="704" y="5310"/>
                </a:lnTo>
                <a:lnTo>
                  <a:pt x="862" y="5595"/>
                </a:lnTo>
                <a:lnTo>
                  <a:pt x="1003" y="5672"/>
                </a:lnTo>
                <a:lnTo>
                  <a:pt x="950" y="5738"/>
                </a:lnTo>
                <a:lnTo>
                  <a:pt x="1114" y="6000"/>
                </a:lnTo>
                <a:lnTo>
                  <a:pt x="889" y="6260"/>
                </a:lnTo>
                <a:cubicBezTo>
                  <a:pt x="877" y="6254"/>
                  <a:pt x="723" y="6226"/>
                  <a:pt x="705" y="6239"/>
                </a:cubicBezTo>
                <a:cubicBezTo>
                  <a:pt x="611" y="6303"/>
                  <a:pt x="640" y="6315"/>
                  <a:pt x="499" y="6315"/>
                </a:cubicBezTo>
                <a:cubicBezTo>
                  <a:pt x="401" y="6315"/>
                  <a:pt x="390" y="6179"/>
                  <a:pt x="380" y="6273"/>
                </a:cubicBezTo>
                <a:cubicBezTo>
                  <a:pt x="380" y="6282"/>
                  <a:pt x="356" y="6322"/>
                  <a:pt x="352" y="6323"/>
                </a:cubicBezTo>
                <a:cubicBezTo>
                  <a:pt x="352" y="6332"/>
                  <a:pt x="494" y="6360"/>
                  <a:pt x="524" y="6390"/>
                </a:cubicBezTo>
                <a:cubicBezTo>
                  <a:pt x="594" y="6462"/>
                  <a:pt x="341" y="6514"/>
                  <a:pt x="291" y="6514"/>
                </a:cubicBezTo>
                <a:cubicBezTo>
                  <a:pt x="275" y="6514"/>
                  <a:pt x="259" y="6514"/>
                  <a:pt x="243" y="6514"/>
                </a:cubicBezTo>
                <a:lnTo>
                  <a:pt x="344" y="7059"/>
                </a:lnTo>
                <a:cubicBezTo>
                  <a:pt x="454" y="7101"/>
                  <a:pt x="427" y="7174"/>
                  <a:pt x="526" y="7119"/>
                </a:cubicBezTo>
                <a:cubicBezTo>
                  <a:pt x="572" y="7093"/>
                  <a:pt x="694" y="7070"/>
                  <a:pt x="730" y="7114"/>
                </a:cubicBezTo>
                <a:cubicBezTo>
                  <a:pt x="732" y="7113"/>
                  <a:pt x="766" y="7072"/>
                  <a:pt x="778" y="7064"/>
                </a:cubicBezTo>
                <a:cubicBezTo>
                  <a:pt x="864" y="7003"/>
                  <a:pt x="865" y="7099"/>
                  <a:pt x="913" y="6945"/>
                </a:cubicBezTo>
                <a:cubicBezTo>
                  <a:pt x="913" y="6944"/>
                  <a:pt x="985" y="6880"/>
                  <a:pt x="979" y="6950"/>
                </a:cubicBezTo>
                <a:cubicBezTo>
                  <a:pt x="973" y="7023"/>
                  <a:pt x="975" y="6968"/>
                  <a:pt x="958" y="7021"/>
                </a:cubicBezTo>
                <a:cubicBezTo>
                  <a:pt x="935" y="7092"/>
                  <a:pt x="1018" y="7095"/>
                  <a:pt x="945" y="7119"/>
                </a:cubicBezTo>
                <a:cubicBezTo>
                  <a:pt x="920" y="7127"/>
                  <a:pt x="919" y="7231"/>
                  <a:pt x="901" y="7276"/>
                </a:cubicBezTo>
                <a:cubicBezTo>
                  <a:pt x="886" y="7313"/>
                  <a:pt x="1017" y="7366"/>
                  <a:pt x="1038" y="7397"/>
                </a:cubicBezTo>
                <a:cubicBezTo>
                  <a:pt x="1046" y="7409"/>
                  <a:pt x="1098" y="7454"/>
                  <a:pt x="1103" y="7474"/>
                </a:cubicBezTo>
                <a:lnTo>
                  <a:pt x="1024" y="7604"/>
                </a:lnTo>
                <a:lnTo>
                  <a:pt x="783" y="7625"/>
                </a:lnTo>
                <a:lnTo>
                  <a:pt x="820" y="7704"/>
                </a:lnTo>
                <a:lnTo>
                  <a:pt x="720" y="7778"/>
                </a:lnTo>
                <a:cubicBezTo>
                  <a:pt x="740" y="7885"/>
                  <a:pt x="690" y="7907"/>
                  <a:pt x="790" y="7833"/>
                </a:cubicBezTo>
                <a:cubicBezTo>
                  <a:pt x="886" y="7762"/>
                  <a:pt x="1003" y="7936"/>
                  <a:pt x="1003" y="7887"/>
                </a:cubicBezTo>
                <a:cubicBezTo>
                  <a:pt x="1003" y="7852"/>
                  <a:pt x="1007" y="7702"/>
                  <a:pt x="1064" y="7775"/>
                </a:cubicBezTo>
                <a:cubicBezTo>
                  <a:pt x="1071" y="7785"/>
                  <a:pt x="1093" y="7798"/>
                  <a:pt x="1114" y="7823"/>
                </a:cubicBezTo>
                <a:lnTo>
                  <a:pt x="1037" y="8043"/>
                </a:lnTo>
                <a:cubicBezTo>
                  <a:pt x="943" y="8072"/>
                  <a:pt x="919" y="8235"/>
                  <a:pt x="798" y="8241"/>
                </a:cubicBezTo>
                <a:cubicBezTo>
                  <a:pt x="797" y="8241"/>
                  <a:pt x="718" y="8307"/>
                  <a:pt x="807" y="8358"/>
                </a:cubicBezTo>
                <a:lnTo>
                  <a:pt x="741" y="8551"/>
                </a:lnTo>
                <a:lnTo>
                  <a:pt x="656" y="8657"/>
                </a:lnTo>
                <a:lnTo>
                  <a:pt x="625" y="878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2" name="Freeform 311"/>
          <p:cNvSpPr>
            <a:spLocks/>
          </p:cNvSpPr>
          <p:nvPr/>
        </p:nvSpPr>
        <p:spPr bwMode="auto">
          <a:xfrm>
            <a:off x="3761192" y="3898109"/>
            <a:ext cx="258365" cy="638175"/>
          </a:xfrm>
          <a:custGeom>
            <a:avLst/>
            <a:gdLst>
              <a:gd name="T0" fmla="*/ 126 w 3806"/>
              <a:gd name="T1" fmla="*/ 222 h 10080"/>
              <a:gd name="T2" fmla="*/ 42 w 3806"/>
              <a:gd name="T3" fmla="*/ 378 h 10080"/>
              <a:gd name="T4" fmla="*/ 0 w 3806"/>
              <a:gd name="T5" fmla="*/ 608 h 10080"/>
              <a:gd name="T6" fmla="*/ 183 w 3806"/>
              <a:gd name="T7" fmla="*/ 741 h 10080"/>
              <a:gd name="T8" fmla="*/ 585 w 3806"/>
              <a:gd name="T9" fmla="*/ 960 h 10080"/>
              <a:gd name="T10" fmla="*/ 704 w 3806"/>
              <a:gd name="T11" fmla="*/ 1063 h 10080"/>
              <a:gd name="T12" fmla="*/ 1193 w 3806"/>
              <a:gd name="T13" fmla="*/ 1561 h 10080"/>
              <a:gd name="T14" fmla="*/ 1352 w 3806"/>
              <a:gd name="T15" fmla="*/ 1585 h 10080"/>
              <a:gd name="T16" fmla="*/ 1437 w 3806"/>
              <a:gd name="T17" fmla="*/ 1826 h 10080"/>
              <a:gd name="T18" fmla="*/ 1585 w 3806"/>
              <a:gd name="T19" fmla="*/ 2130 h 10080"/>
              <a:gd name="T20" fmla="*/ 1818 w 3806"/>
              <a:gd name="T21" fmla="*/ 2212 h 10080"/>
              <a:gd name="T22" fmla="*/ 1662 w 3806"/>
              <a:gd name="T23" fmla="*/ 2422 h 10080"/>
              <a:gd name="T24" fmla="*/ 1654 w 3806"/>
              <a:gd name="T25" fmla="*/ 2595 h 10080"/>
              <a:gd name="T26" fmla="*/ 1180 w 3806"/>
              <a:gd name="T27" fmla="*/ 2709 h 10080"/>
              <a:gd name="T28" fmla="*/ 1156 w 3806"/>
              <a:gd name="T29" fmla="*/ 3037 h 10080"/>
              <a:gd name="T30" fmla="*/ 1386 w 3806"/>
              <a:gd name="T31" fmla="*/ 3074 h 10080"/>
              <a:gd name="T32" fmla="*/ 1431 w 3806"/>
              <a:gd name="T33" fmla="*/ 3262 h 10080"/>
              <a:gd name="T34" fmla="*/ 1490 w 3806"/>
              <a:gd name="T35" fmla="*/ 3344 h 10080"/>
              <a:gd name="T36" fmla="*/ 1873 w 3806"/>
              <a:gd name="T37" fmla="*/ 3555 h 10080"/>
              <a:gd name="T38" fmla="*/ 1881 w 3806"/>
              <a:gd name="T39" fmla="*/ 3881 h 10080"/>
              <a:gd name="T40" fmla="*/ 2064 w 3806"/>
              <a:gd name="T41" fmla="*/ 4043 h 10080"/>
              <a:gd name="T42" fmla="*/ 2323 w 3806"/>
              <a:gd name="T43" fmla="*/ 4339 h 10080"/>
              <a:gd name="T44" fmla="*/ 2223 w 3806"/>
              <a:gd name="T45" fmla="*/ 4557 h 10080"/>
              <a:gd name="T46" fmla="*/ 2111 w 3806"/>
              <a:gd name="T47" fmla="*/ 4770 h 10080"/>
              <a:gd name="T48" fmla="*/ 2085 w 3806"/>
              <a:gd name="T49" fmla="*/ 4970 h 10080"/>
              <a:gd name="T50" fmla="*/ 2223 w 3806"/>
              <a:gd name="T51" fmla="*/ 5111 h 10080"/>
              <a:gd name="T52" fmla="*/ 2606 w 3806"/>
              <a:gd name="T53" fmla="*/ 5522 h 10080"/>
              <a:gd name="T54" fmla="*/ 2572 w 3806"/>
              <a:gd name="T55" fmla="*/ 5715 h 10080"/>
              <a:gd name="T56" fmla="*/ 2844 w 3806"/>
              <a:gd name="T57" fmla="*/ 5932 h 10080"/>
              <a:gd name="T58" fmla="*/ 2658 w 3806"/>
              <a:gd name="T59" fmla="*/ 5872 h 10080"/>
              <a:gd name="T60" fmla="*/ 2667 w 3806"/>
              <a:gd name="T61" fmla="*/ 6069 h 10080"/>
              <a:gd name="T62" fmla="*/ 2634 w 3806"/>
              <a:gd name="T63" fmla="*/ 6236 h 10080"/>
              <a:gd name="T64" fmla="*/ 2596 w 3806"/>
              <a:gd name="T65" fmla="*/ 6680 h 10080"/>
              <a:gd name="T66" fmla="*/ 2797 w 3806"/>
              <a:gd name="T67" fmla="*/ 6736 h 10080"/>
              <a:gd name="T68" fmla="*/ 2667 w 3806"/>
              <a:gd name="T69" fmla="*/ 7147 h 10080"/>
              <a:gd name="T70" fmla="*/ 2677 w 3806"/>
              <a:gd name="T71" fmla="*/ 7443 h 10080"/>
              <a:gd name="T72" fmla="*/ 2529 w 3806"/>
              <a:gd name="T73" fmla="*/ 7684 h 10080"/>
              <a:gd name="T74" fmla="*/ 2895 w 3806"/>
              <a:gd name="T75" fmla="*/ 7771 h 10080"/>
              <a:gd name="T76" fmla="*/ 3217 w 3806"/>
              <a:gd name="T77" fmla="*/ 7903 h 10080"/>
              <a:gd name="T78" fmla="*/ 3302 w 3806"/>
              <a:gd name="T79" fmla="*/ 8062 h 10080"/>
              <a:gd name="T80" fmla="*/ 3254 w 3806"/>
              <a:gd name="T81" fmla="*/ 8220 h 10080"/>
              <a:gd name="T82" fmla="*/ 3270 w 3806"/>
              <a:gd name="T83" fmla="*/ 8387 h 10080"/>
              <a:gd name="T84" fmla="*/ 3376 w 3806"/>
              <a:gd name="T85" fmla="*/ 8339 h 10080"/>
              <a:gd name="T86" fmla="*/ 3723 w 3806"/>
              <a:gd name="T87" fmla="*/ 8427 h 10080"/>
              <a:gd name="T88" fmla="*/ 3641 w 3806"/>
              <a:gd name="T89" fmla="*/ 8646 h 10080"/>
              <a:gd name="T90" fmla="*/ 3453 w 3806"/>
              <a:gd name="T91" fmla="*/ 8808 h 10080"/>
              <a:gd name="T92" fmla="*/ 3246 w 3806"/>
              <a:gd name="T93" fmla="*/ 9020 h 10080"/>
              <a:gd name="T94" fmla="*/ 3306 w 3806"/>
              <a:gd name="T95" fmla="*/ 9348 h 10080"/>
              <a:gd name="T96" fmla="*/ 3338 w 3806"/>
              <a:gd name="T97" fmla="*/ 9468 h 10080"/>
              <a:gd name="T98" fmla="*/ 3528 w 3806"/>
              <a:gd name="T99" fmla="*/ 9715 h 10080"/>
              <a:gd name="T100" fmla="*/ 3593 w 3806"/>
              <a:gd name="T101" fmla="*/ 9903 h 10080"/>
              <a:gd name="T102" fmla="*/ 3744 w 3806"/>
              <a:gd name="T103" fmla="*/ 9871 h 10080"/>
              <a:gd name="T104" fmla="*/ 3630 w 3806"/>
              <a:gd name="T105" fmla="*/ 10006 h 10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06" h="10080">
                <a:moveTo>
                  <a:pt x="43" y="0"/>
                </a:moveTo>
                <a:lnTo>
                  <a:pt x="126" y="222"/>
                </a:lnTo>
                <a:cubicBezTo>
                  <a:pt x="104" y="213"/>
                  <a:pt x="56" y="236"/>
                  <a:pt x="50" y="267"/>
                </a:cubicBezTo>
                <a:cubicBezTo>
                  <a:pt x="38" y="337"/>
                  <a:pt x="36" y="303"/>
                  <a:pt x="42" y="378"/>
                </a:cubicBezTo>
                <a:cubicBezTo>
                  <a:pt x="47" y="433"/>
                  <a:pt x="10" y="438"/>
                  <a:pt x="12" y="521"/>
                </a:cubicBezTo>
                <a:cubicBezTo>
                  <a:pt x="13" y="558"/>
                  <a:pt x="0" y="572"/>
                  <a:pt x="0" y="608"/>
                </a:cubicBezTo>
                <a:cubicBezTo>
                  <a:pt x="14" y="623"/>
                  <a:pt x="19" y="627"/>
                  <a:pt x="36" y="639"/>
                </a:cubicBezTo>
                <a:lnTo>
                  <a:pt x="183" y="741"/>
                </a:lnTo>
                <a:lnTo>
                  <a:pt x="204" y="873"/>
                </a:lnTo>
                <a:lnTo>
                  <a:pt x="585" y="960"/>
                </a:lnTo>
                <a:lnTo>
                  <a:pt x="564" y="1066"/>
                </a:lnTo>
                <a:lnTo>
                  <a:pt x="704" y="1063"/>
                </a:lnTo>
                <a:cubicBezTo>
                  <a:pt x="803" y="1160"/>
                  <a:pt x="864" y="1200"/>
                  <a:pt x="997" y="1127"/>
                </a:cubicBezTo>
                <a:lnTo>
                  <a:pt x="1193" y="1561"/>
                </a:lnTo>
                <a:cubicBezTo>
                  <a:pt x="1229" y="1560"/>
                  <a:pt x="1207" y="1579"/>
                  <a:pt x="1263" y="1554"/>
                </a:cubicBezTo>
                <a:cubicBezTo>
                  <a:pt x="1283" y="1545"/>
                  <a:pt x="1347" y="1558"/>
                  <a:pt x="1352" y="1585"/>
                </a:cubicBezTo>
                <a:cubicBezTo>
                  <a:pt x="1324" y="1626"/>
                  <a:pt x="1288" y="1695"/>
                  <a:pt x="1275" y="1743"/>
                </a:cubicBezTo>
                <a:cubicBezTo>
                  <a:pt x="1307" y="1784"/>
                  <a:pt x="1386" y="1829"/>
                  <a:pt x="1437" y="1826"/>
                </a:cubicBezTo>
                <a:cubicBezTo>
                  <a:pt x="1438" y="1826"/>
                  <a:pt x="1567" y="1788"/>
                  <a:pt x="1572" y="1786"/>
                </a:cubicBezTo>
                <a:lnTo>
                  <a:pt x="1585" y="2130"/>
                </a:lnTo>
                <a:lnTo>
                  <a:pt x="1717" y="2185"/>
                </a:lnTo>
                <a:cubicBezTo>
                  <a:pt x="1781" y="2175"/>
                  <a:pt x="1761" y="2121"/>
                  <a:pt x="1818" y="2212"/>
                </a:cubicBezTo>
                <a:cubicBezTo>
                  <a:pt x="1754" y="2256"/>
                  <a:pt x="1722" y="2215"/>
                  <a:pt x="1731" y="2345"/>
                </a:cubicBezTo>
                <a:cubicBezTo>
                  <a:pt x="1735" y="2410"/>
                  <a:pt x="1700" y="2391"/>
                  <a:pt x="1662" y="2422"/>
                </a:cubicBezTo>
                <a:lnTo>
                  <a:pt x="1656" y="2423"/>
                </a:lnTo>
                <a:lnTo>
                  <a:pt x="1654" y="2595"/>
                </a:lnTo>
                <a:lnTo>
                  <a:pt x="1386" y="2847"/>
                </a:lnTo>
                <a:lnTo>
                  <a:pt x="1180" y="2709"/>
                </a:lnTo>
                <a:lnTo>
                  <a:pt x="1117" y="2786"/>
                </a:lnTo>
                <a:lnTo>
                  <a:pt x="1156" y="3037"/>
                </a:lnTo>
                <a:cubicBezTo>
                  <a:pt x="1287" y="3037"/>
                  <a:pt x="1137" y="3123"/>
                  <a:pt x="1330" y="3106"/>
                </a:cubicBezTo>
                <a:cubicBezTo>
                  <a:pt x="1335" y="3106"/>
                  <a:pt x="1372" y="3077"/>
                  <a:pt x="1386" y="3074"/>
                </a:cubicBezTo>
                <a:lnTo>
                  <a:pt x="1471" y="3238"/>
                </a:lnTo>
                <a:lnTo>
                  <a:pt x="1431" y="3262"/>
                </a:lnTo>
                <a:lnTo>
                  <a:pt x="1423" y="3333"/>
                </a:lnTo>
                <a:lnTo>
                  <a:pt x="1490" y="3344"/>
                </a:lnTo>
                <a:cubicBezTo>
                  <a:pt x="1590" y="3350"/>
                  <a:pt x="1558" y="3458"/>
                  <a:pt x="1765" y="3458"/>
                </a:cubicBezTo>
                <a:cubicBezTo>
                  <a:pt x="1795" y="3561"/>
                  <a:pt x="1768" y="3547"/>
                  <a:pt x="1873" y="3555"/>
                </a:cubicBezTo>
                <a:cubicBezTo>
                  <a:pt x="1891" y="3557"/>
                  <a:pt x="1962" y="3712"/>
                  <a:pt x="1961" y="3733"/>
                </a:cubicBezTo>
                <a:cubicBezTo>
                  <a:pt x="1906" y="3800"/>
                  <a:pt x="1881" y="3735"/>
                  <a:pt x="1881" y="3881"/>
                </a:cubicBezTo>
                <a:lnTo>
                  <a:pt x="1950" y="3881"/>
                </a:lnTo>
                <a:lnTo>
                  <a:pt x="2064" y="4043"/>
                </a:lnTo>
                <a:lnTo>
                  <a:pt x="2066" y="4220"/>
                </a:lnTo>
                <a:cubicBezTo>
                  <a:pt x="2247" y="4220"/>
                  <a:pt x="2295" y="4334"/>
                  <a:pt x="2323" y="4339"/>
                </a:cubicBezTo>
                <a:cubicBezTo>
                  <a:pt x="2323" y="4373"/>
                  <a:pt x="2246" y="4413"/>
                  <a:pt x="2223" y="4429"/>
                </a:cubicBezTo>
                <a:cubicBezTo>
                  <a:pt x="2228" y="4491"/>
                  <a:pt x="2273" y="4519"/>
                  <a:pt x="2223" y="4557"/>
                </a:cubicBezTo>
                <a:cubicBezTo>
                  <a:pt x="2197" y="4575"/>
                  <a:pt x="2239" y="4613"/>
                  <a:pt x="2195" y="4670"/>
                </a:cubicBezTo>
                <a:cubicBezTo>
                  <a:pt x="2160" y="4714"/>
                  <a:pt x="2228" y="4757"/>
                  <a:pt x="2111" y="4770"/>
                </a:cubicBezTo>
                <a:cubicBezTo>
                  <a:pt x="2061" y="4775"/>
                  <a:pt x="2129" y="4813"/>
                  <a:pt x="2043" y="4863"/>
                </a:cubicBezTo>
                <a:cubicBezTo>
                  <a:pt x="1966" y="4908"/>
                  <a:pt x="1982" y="4900"/>
                  <a:pt x="2085" y="4970"/>
                </a:cubicBezTo>
                <a:cubicBezTo>
                  <a:pt x="2103" y="4982"/>
                  <a:pt x="2186" y="4979"/>
                  <a:pt x="2212" y="4979"/>
                </a:cubicBezTo>
                <a:lnTo>
                  <a:pt x="2223" y="5111"/>
                </a:lnTo>
                <a:lnTo>
                  <a:pt x="2572" y="5109"/>
                </a:lnTo>
                <a:lnTo>
                  <a:pt x="2606" y="5522"/>
                </a:lnTo>
                <a:lnTo>
                  <a:pt x="2561" y="5559"/>
                </a:lnTo>
                <a:lnTo>
                  <a:pt x="2572" y="5715"/>
                </a:lnTo>
                <a:lnTo>
                  <a:pt x="2813" y="5860"/>
                </a:lnTo>
                <a:lnTo>
                  <a:pt x="2844" y="5932"/>
                </a:lnTo>
                <a:cubicBezTo>
                  <a:pt x="2800" y="5949"/>
                  <a:pt x="2837" y="6090"/>
                  <a:pt x="2715" y="5955"/>
                </a:cubicBezTo>
                <a:cubicBezTo>
                  <a:pt x="2689" y="5927"/>
                  <a:pt x="2741" y="5848"/>
                  <a:pt x="2658" y="5872"/>
                </a:cubicBezTo>
                <a:cubicBezTo>
                  <a:pt x="2656" y="5872"/>
                  <a:pt x="2556" y="5952"/>
                  <a:pt x="2664" y="5991"/>
                </a:cubicBezTo>
                <a:cubicBezTo>
                  <a:pt x="2665" y="5991"/>
                  <a:pt x="2696" y="6069"/>
                  <a:pt x="2667" y="6069"/>
                </a:cubicBezTo>
                <a:cubicBezTo>
                  <a:pt x="2611" y="6069"/>
                  <a:pt x="2556" y="6086"/>
                  <a:pt x="2561" y="6157"/>
                </a:cubicBezTo>
                <a:cubicBezTo>
                  <a:pt x="2563" y="6179"/>
                  <a:pt x="2662" y="6170"/>
                  <a:pt x="2634" y="6236"/>
                </a:cubicBezTo>
                <a:cubicBezTo>
                  <a:pt x="2616" y="6276"/>
                  <a:pt x="2486" y="6179"/>
                  <a:pt x="2532" y="6271"/>
                </a:cubicBezTo>
                <a:cubicBezTo>
                  <a:pt x="2578" y="6365"/>
                  <a:pt x="2419" y="6480"/>
                  <a:pt x="2596" y="6680"/>
                </a:cubicBezTo>
                <a:cubicBezTo>
                  <a:pt x="2674" y="6769"/>
                  <a:pt x="2632" y="6686"/>
                  <a:pt x="2704" y="6683"/>
                </a:cubicBezTo>
                <a:cubicBezTo>
                  <a:pt x="2706" y="6683"/>
                  <a:pt x="2781" y="6731"/>
                  <a:pt x="2797" y="6736"/>
                </a:cubicBezTo>
                <a:cubicBezTo>
                  <a:pt x="2792" y="6854"/>
                  <a:pt x="2789" y="6814"/>
                  <a:pt x="2805" y="6936"/>
                </a:cubicBezTo>
                <a:cubicBezTo>
                  <a:pt x="2825" y="7090"/>
                  <a:pt x="2667" y="6960"/>
                  <a:pt x="2667" y="7147"/>
                </a:cubicBezTo>
                <a:cubicBezTo>
                  <a:pt x="2667" y="7216"/>
                  <a:pt x="2658" y="7269"/>
                  <a:pt x="2685" y="7331"/>
                </a:cubicBezTo>
                <a:cubicBezTo>
                  <a:pt x="2707" y="7382"/>
                  <a:pt x="2636" y="7308"/>
                  <a:pt x="2677" y="7443"/>
                </a:cubicBezTo>
                <a:cubicBezTo>
                  <a:pt x="2688" y="7481"/>
                  <a:pt x="2659" y="7573"/>
                  <a:pt x="2609" y="7556"/>
                </a:cubicBezTo>
                <a:cubicBezTo>
                  <a:pt x="2561" y="7540"/>
                  <a:pt x="2496" y="7623"/>
                  <a:pt x="2529" y="7684"/>
                </a:cubicBezTo>
                <a:cubicBezTo>
                  <a:pt x="2551" y="7725"/>
                  <a:pt x="2629" y="7802"/>
                  <a:pt x="2677" y="7802"/>
                </a:cubicBezTo>
                <a:cubicBezTo>
                  <a:pt x="2756" y="7802"/>
                  <a:pt x="2830" y="7827"/>
                  <a:pt x="2895" y="7771"/>
                </a:cubicBezTo>
                <a:cubicBezTo>
                  <a:pt x="2897" y="7770"/>
                  <a:pt x="2900" y="7771"/>
                  <a:pt x="2902" y="7771"/>
                </a:cubicBezTo>
                <a:lnTo>
                  <a:pt x="3217" y="7903"/>
                </a:lnTo>
                <a:cubicBezTo>
                  <a:pt x="3228" y="7869"/>
                  <a:pt x="3196" y="7847"/>
                  <a:pt x="3297" y="7847"/>
                </a:cubicBezTo>
                <a:lnTo>
                  <a:pt x="3302" y="8062"/>
                </a:lnTo>
                <a:lnTo>
                  <a:pt x="3244" y="8120"/>
                </a:lnTo>
                <a:lnTo>
                  <a:pt x="3254" y="8220"/>
                </a:lnTo>
                <a:lnTo>
                  <a:pt x="3212" y="8279"/>
                </a:lnTo>
                <a:lnTo>
                  <a:pt x="3270" y="8387"/>
                </a:lnTo>
                <a:cubicBezTo>
                  <a:pt x="3280" y="8397"/>
                  <a:pt x="3368" y="8424"/>
                  <a:pt x="3368" y="8390"/>
                </a:cubicBezTo>
                <a:cubicBezTo>
                  <a:pt x="3368" y="8375"/>
                  <a:pt x="3376" y="8353"/>
                  <a:pt x="3376" y="8339"/>
                </a:cubicBezTo>
                <a:lnTo>
                  <a:pt x="3670" y="8292"/>
                </a:lnTo>
                <a:lnTo>
                  <a:pt x="3723" y="8427"/>
                </a:lnTo>
                <a:lnTo>
                  <a:pt x="3580" y="8464"/>
                </a:lnTo>
                <a:lnTo>
                  <a:pt x="3641" y="8646"/>
                </a:lnTo>
                <a:lnTo>
                  <a:pt x="3432" y="8707"/>
                </a:lnTo>
                <a:lnTo>
                  <a:pt x="3453" y="8808"/>
                </a:lnTo>
                <a:lnTo>
                  <a:pt x="3318" y="8951"/>
                </a:lnTo>
                <a:cubicBezTo>
                  <a:pt x="3291" y="8994"/>
                  <a:pt x="3308" y="8983"/>
                  <a:pt x="3246" y="9020"/>
                </a:cubicBezTo>
                <a:cubicBezTo>
                  <a:pt x="3201" y="9048"/>
                  <a:pt x="3225" y="9147"/>
                  <a:pt x="3220" y="9215"/>
                </a:cubicBezTo>
                <a:cubicBezTo>
                  <a:pt x="3214" y="9286"/>
                  <a:pt x="3181" y="9364"/>
                  <a:pt x="3306" y="9348"/>
                </a:cubicBezTo>
                <a:cubicBezTo>
                  <a:pt x="3316" y="9346"/>
                  <a:pt x="3343" y="9251"/>
                  <a:pt x="3378" y="9305"/>
                </a:cubicBezTo>
                <a:cubicBezTo>
                  <a:pt x="3379" y="9305"/>
                  <a:pt x="3380" y="9447"/>
                  <a:pt x="3338" y="9468"/>
                </a:cubicBezTo>
                <a:cubicBezTo>
                  <a:pt x="3158" y="9560"/>
                  <a:pt x="3353" y="9522"/>
                  <a:pt x="3350" y="9624"/>
                </a:cubicBezTo>
                <a:cubicBezTo>
                  <a:pt x="3348" y="9677"/>
                  <a:pt x="3485" y="9718"/>
                  <a:pt x="3528" y="9715"/>
                </a:cubicBezTo>
                <a:cubicBezTo>
                  <a:pt x="3572" y="9712"/>
                  <a:pt x="3523" y="9863"/>
                  <a:pt x="3534" y="9891"/>
                </a:cubicBezTo>
                <a:cubicBezTo>
                  <a:pt x="3596" y="10047"/>
                  <a:pt x="3557" y="9908"/>
                  <a:pt x="3593" y="9903"/>
                </a:cubicBezTo>
                <a:cubicBezTo>
                  <a:pt x="3637" y="9896"/>
                  <a:pt x="3667" y="9960"/>
                  <a:pt x="3694" y="9885"/>
                </a:cubicBezTo>
                <a:cubicBezTo>
                  <a:pt x="3701" y="9866"/>
                  <a:pt x="3713" y="9869"/>
                  <a:pt x="3744" y="9871"/>
                </a:cubicBezTo>
                <a:cubicBezTo>
                  <a:pt x="3802" y="9875"/>
                  <a:pt x="3744" y="9939"/>
                  <a:pt x="3793" y="9998"/>
                </a:cubicBezTo>
                <a:cubicBezTo>
                  <a:pt x="3806" y="10015"/>
                  <a:pt x="3690" y="10071"/>
                  <a:pt x="3630" y="10006"/>
                </a:cubicBezTo>
                <a:cubicBezTo>
                  <a:pt x="3630" y="10016"/>
                  <a:pt x="3634" y="10075"/>
                  <a:pt x="3630" y="1008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3" name="Freeform 312"/>
          <p:cNvSpPr>
            <a:spLocks/>
          </p:cNvSpPr>
          <p:nvPr/>
        </p:nvSpPr>
        <p:spPr bwMode="auto">
          <a:xfrm>
            <a:off x="3709993" y="2060973"/>
            <a:ext cx="204788" cy="94060"/>
          </a:xfrm>
          <a:custGeom>
            <a:avLst/>
            <a:gdLst>
              <a:gd name="T0" fmla="*/ 0 w 3014"/>
              <a:gd name="T1" fmla="*/ 0 h 1502"/>
              <a:gd name="T2" fmla="*/ 179 w 3014"/>
              <a:gd name="T3" fmla="*/ 76 h 1502"/>
              <a:gd name="T4" fmla="*/ 306 w 3014"/>
              <a:gd name="T5" fmla="*/ 208 h 1502"/>
              <a:gd name="T6" fmla="*/ 346 w 3014"/>
              <a:gd name="T7" fmla="*/ 295 h 1502"/>
              <a:gd name="T8" fmla="*/ 457 w 3014"/>
              <a:gd name="T9" fmla="*/ 411 h 1502"/>
              <a:gd name="T10" fmla="*/ 482 w 3014"/>
              <a:gd name="T11" fmla="*/ 490 h 1502"/>
              <a:gd name="T12" fmla="*/ 496 w 3014"/>
              <a:gd name="T13" fmla="*/ 571 h 1502"/>
              <a:gd name="T14" fmla="*/ 573 w 3014"/>
              <a:gd name="T15" fmla="*/ 667 h 1502"/>
              <a:gd name="T16" fmla="*/ 778 w 3014"/>
              <a:gd name="T17" fmla="*/ 798 h 1502"/>
              <a:gd name="T18" fmla="*/ 895 w 3014"/>
              <a:gd name="T19" fmla="*/ 774 h 1502"/>
              <a:gd name="T20" fmla="*/ 1118 w 3014"/>
              <a:gd name="T21" fmla="*/ 700 h 1502"/>
              <a:gd name="T22" fmla="*/ 1222 w 3014"/>
              <a:gd name="T23" fmla="*/ 536 h 1502"/>
              <a:gd name="T24" fmla="*/ 1282 w 3014"/>
              <a:gd name="T25" fmla="*/ 628 h 1502"/>
              <a:gd name="T26" fmla="*/ 1390 w 3014"/>
              <a:gd name="T27" fmla="*/ 696 h 1502"/>
              <a:gd name="T28" fmla="*/ 1546 w 3014"/>
              <a:gd name="T29" fmla="*/ 792 h 1502"/>
              <a:gd name="T30" fmla="*/ 1640 w 3014"/>
              <a:gd name="T31" fmla="*/ 915 h 1502"/>
              <a:gd name="T32" fmla="*/ 1605 w 3014"/>
              <a:gd name="T33" fmla="*/ 995 h 1502"/>
              <a:gd name="T34" fmla="*/ 1649 w 3014"/>
              <a:gd name="T35" fmla="*/ 1072 h 1502"/>
              <a:gd name="T36" fmla="*/ 1888 w 3014"/>
              <a:gd name="T37" fmla="*/ 1078 h 1502"/>
              <a:gd name="T38" fmla="*/ 2017 w 3014"/>
              <a:gd name="T39" fmla="*/ 1163 h 1502"/>
              <a:gd name="T40" fmla="*/ 2015 w 3014"/>
              <a:gd name="T41" fmla="*/ 1200 h 1502"/>
              <a:gd name="T42" fmla="*/ 3014 w 3014"/>
              <a:gd name="T43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14" h="1502">
                <a:moveTo>
                  <a:pt x="0" y="0"/>
                </a:moveTo>
                <a:cubicBezTo>
                  <a:pt x="66" y="119"/>
                  <a:pt x="168" y="26"/>
                  <a:pt x="179" y="76"/>
                </a:cubicBezTo>
                <a:cubicBezTo>
                  <a:pt x="198" y="160"/>
                  <a:pt x="311" y="73"/>
                  <a:pt x="306" y="208"/>
                </a:cubicBezTo>
                <a:cubicBezTo>
                  <a:pt x="305" y="238"/>
                  <a:pt x="349" y="207"/>
                  <a:pt x="346" y="295"/>
                </a:cubicBezTo>
                <a:cubicBezTo>
                  <a:pt x="345" y="306"/>
                  <a:pt x="453" y="312"/>
                  <a:pt x="457" y="411"/>
                </a:cubicBezTo>
                <a:cubicBezTo>
                  <a:pt x="457" y="423"/>
                  <a:pt x="405" y="418"/>
                  <a:pt x="482" y="490"/>
                </a:cubicBezTo>
                <a:cubicBezTo>
                  <a:pt x="506" y="513"/>
                  <a:pt x="447" y="520"/>
                  <a:pt x="496" y="571"/>
                </a:cubicBezTo>
                <a:cubicBezTo>
                  <a:pt x="528" y="604"/>
                  <a:pt x="521" y="697"/>
                  <a:pt x="573" y="667"/>
                </a:cubicBezTo>
                <a:cubicBezTo>
                  <a:pt x="638" y="631"/>
                  <a:pt x="618" y="865"/>
                  <a:pt x="778" y="798"/>
                </a:cubicBezTo>
                <a:cubicBezTo>
                  <a:pt x="869" y="760"/>
                  <a:pt x="830" y="822"/>
                  <a:pt x="895" y="774"/>
                </a:cubicBezTo>
                <a:cubicBezTo>
                  <a:pt x="938" y="742"/>
                  <a:pt x="1081" y="844"/>
                  <a:pt x="1118" y="700"/>
                </a:cubicBezTo>
                <a:cubicBezTo>
                  <a:pt x="1138" y="624"/>
                  <a:pt x="1203" y="673"/>
                  <a:pt x="1222" y="536"/>
                </a:cubicBezTo>
                <a:cubicBezTo>
                  <a:pt x="1225" y="514"/>
                  <a:pt x="1295" y="559"/>
                  <a:pt x="1282" y="628"/>
                </a:cubicBezTo>
                <a:cubicBezTo>
                  <a:pt x="1364" y="683"/>
                  <a:pt x="1314" y="607"/>
                  <a:pt x="1390" y="696"/>
                </a:cubicBezTo>
                <a:cubicBezTo>
                  <a:pt x="1421" y="733"/>
                  <a:pt x="1637" y="653"/>
                  <a:pt x="1546" y="792"/>
                </a:cubicBezTo>
                <a:cubicBezTo>
                  <a:pt x="1527" y="822"/>
                  <a:pt x="1537" y="941"/>
                  <a:pt x="1640" y="915"/>
                </a:cubicBezTo>
                <a:cubicBezTo>
                  <a:pt x="1646" y="913"/>
                  <a:pt x="1682" y="948"/>
                  <a:pt x="1605" y="995"/>
                </a:cubicBezTo>
                <a:cubicBezTo>
                  <a:pt x="1584" y="1008"/>
                  <a:pt x="1586" y="1068"/>
                  <a:pt x="1649" y="1072"/>
                </a:cubicBezTo>
                <a:cubicBezTo>
                  <a:pt x="1707" y="1077"/>
                  <a:pt x="1799" y="1205"/>
                  <a:pt x="1888" y="1078"/>
                </a:cubicBezTo>
                <a:cubicBezTo>
                  <a:pt x="1894" y="1070"/>
                  <a:pt x="2097" y="1060"/>
                  <a:pt x="2017" y="1163"/>
                </a:cubicBezTo>
                <a:cubicBezTo>
                  <a:pt x="2013" y="1168"/>
                  <a:pt x="2015" y="1192"/>
                  <a:pt x="2015" y="1200"/>
                </a:cubicBezTo>
                <a:lnTo>
                  <a:pt x="3014" y="1502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4" name="Freeform 313"/>
          <p:cNvSpPr>
            <a:spLocks noEditPoints="1"/>
          </p:cNvSpPr>
          <p:nvPr/>
        </p:nvSpPr>
        <p:spPr bwMode="auto">
          <a:xfrm>
            <a:off x="6240070" y="472678"/>
            <a:ext cx="909638" cy="848916"/>
          </a:xfrm>
          <a:custGeom>
            <a:avLst/>
            <a:gdLst>
              <a:gd name="T0" fmla="*/ 2868 w 13369"/>
              <a:gd name="T1" fmla="*/ 10291 h 13405"/>
              <a:gd name="T2" fmla="*/ 3077 w 13369"/>
              <a:gd name="T3" fmla="*/ 11002 h 13405"/>
              <a:gd name="T4" fmla="*/ 3615 w 13369"/>
              <a:gd name="T5" fmla="*/ 11532 h 13405"/>
              <a:gd name="T6" fmla="*/ 3824 w 13369"/>
              <a:gd name="T7" fmla="*/ 12178 h 13405"/>
              <a:gd name="T8" fmla="*/ 4303 w 13369"/>
              <a:gd name="T9" fmla="*/ 12359 h 13405"/>
              <a:gd name="T10" fmla="*/ 4887 w 13369"/>
              <a:gd name="T11" fmla="*/ 12737 h 13405"/>
              <a:gd name="T12" fmla="*/ 5530 w 13369"/>
              <a:gd name="T13" fmla="*/ 13219 h 13405"/>
              <a:gd name="T14" fmla="*/ 6895 w 13369"/>
              <a:gd name="T15" fmla="*/ 13217 h 13405"/>
              <a:gd name="T16" fmla="*/ 7353 w 13369"/>
              <a:gd name="T17" fmla="*/ 13336 h 13405"/>
              <a:gd name="T18" fmla="*/ 7804 w 13369"/>
              <a:gd name="T19" fmla="*/ 12937 h 13405"/>
              <a:gd name="T20" fmla="*/ 7750 w 13369"/>
              <a:gd name="T21" fmla="*/ 12556 h 13405"/>
              <a:gd name="T22" fmla="*/ 7583 w 13369"/>
              <a:gd name="T23" fmla="*/ 12327 h 13405"/>
              <a:gd name="T24" fmla="*/ 7546 w 13369"/>
              <a:gd name="T25" fmla="*/ 11942 h 13405"/>
              <a:gd name="T26" fmla="*/ 7847 w 13369"/>
              <a:gd name="T27" fmla="*/ 11494 h 13405"/>
              <a:gd name="T28" fmla="*/ 8915 w 13369"/>
              <a:gd name="T29" fmla="*/ 11800 h 13405"/>
              <a:gd name="T30" fmla="*/ 9330 w 13369"/>
              <a:gd name="T31" fmla="*/ 11794 h 13405"/>
              <a:gd name="T32" fmla="*/ 9726 w 13369"/>
              <a:gd name="T33" fmla="*/ 12222 h 13405"/>
              <a:gd name="T34" fmla="*/ 10131 w 13369"/>
              <a:gd name="T35" fmla="*/ 11982 h 13405"/>
              <a:gd name="T36" fmla="*/ 10493 w 13369"/>
              <a:gd name="T37" fmla="*/ 11500 h 13405"/>
              <a:gd name="T38" fmla="*/ 10467 w 13369"/>
              <a:gd name="T39" fmla="*/ 11073 h 13405"/>
              <a:gd name="T40" fmla="*/ 11096 w 13369"/>
              <a:gd name="T41" fmla="*/ 11139 h 13405"/>
              <a:gd name="T42" fmla="*/ 11446 w 13369"/>
              <a:gd name="T43" fmla="*/ 11433 h 13405"/>
              <a:gd name="T44" fmla="*/ 11857 w 13369"/>
              <a:gd name="T45" fmla="*/ 10774 h 13405"/>
              <a:gd name="T46" fmla="*/ 12205 w 13369"/>
              <a:gd name="T47" fmla="*/ 10652 h 13405"/>
              <a:gd name="T48" fmla="*/ 12626 w 13369"/>
              <a:gd name="T49" fmla="*/ 10436 h 13405"/>
              <a:gd name="T50" fmla="*/ 12922 w 13369"/>
              <a:gd name="T51" fmla="*/ 10087 h 13405"/>
              <a:gd name="T52" fmla="*/ 13155 w 13369"/>
              <a:gd name="T53" fmla="*/ 9726 h 13405"/>
              <a:gd name="T54" fmla="*/ 12752 w 13369"/>
              <a:gd name="T55" fmla="*/ 8726 h 13405"/>
              <a:gd name="T56" fmla="*/ 11743 w 13369"/>
              <a:gd name="T57" fmla="*/ 8006 h 13405"/>
              <a:gd name="T58" fmla="*/ 11422 w 13369"/>
              <a:gd name="T59" fmla="*/ 7322 h 13405"/>
              <a:gd name="T60" fmla="*/ 10203 w 13369"/>
              <a:gd name="T61" fmla="*/ 6549 h 13405"/>
              <a:gd name="T62" fmla="*/ 9768 w 13369"/>
              <a:gd name="T63" fmla="*/ 5540 h 13405"/>
              <a:gd name="T64" fmla="*/ 8914 w 13369"/>
              <a:gd name="T65" fmla="*/ 5148 h 13405"/>
              <a:gd name="T66" fmla="*/ 8968 w 13369"/>
              <a:gd name="T67" fmla="*/ 4445 h 13405"/>
              <a:gd name="T68" fmla="*/ 8854 w 13369"/>
              <a:gd name="T69" fmla="*/ 4159 h 13405"/>
              <a:gd name="T70" fmla="*/ 8468 w 13369"/>
              <a:gd name="T71" fmla="*/ 3904 h 13405"/>
              <a:gd name="T72" fmla="*/ 8128 w 13369"/>
              <a:gd name="T73" fmla="*/ 3065 h 13405"/>
              <a:gd name="T74" fmla="*/ 7557 w 13369"/>
              <a:gd name="T75" fmla="*/ 1476 h 13405"/>
              <a:gd name="T76" fmla="*/ 6762 w 13369"/>
              <a:gd name="T77" fmla="*/ 577 h 13405"/>
              <a:gd name="T78" fmla="*/ 5162 w 13369"/>
              <a:gd name="T79" fmla="*/ 593 h 13405"/>
              <a:gd name="T80" fmla="*/ 4459 w 13369"/>
              <a:gd name="T81" fmla="*/ 820 h 13405"/>
              <a:gd name="T82" fmla="*/ 2489 w 13369"/>
              <a:gd name="T83" fmla="*/ 1259 h 13405"/>
              <a:gd name="T84" fmla="*/ 2719 w 13369"/>
              <a:gd name="T85" fmla="*/ 2275 h 13405"/>
              <a:gd name="T86" fmla="*/ 2813 w 13369"/>
              <a:gd name="T87" fmla="*/ 3039 h 13405"/>
              <a:gd name="T88" fmla="*/ 1909 w 13369"/>
              <a:gd name="T89" fmla="*/ 3627 h 13405"/>
              <a:gd name="T90" fmla="*/ 1119 w 13369"/>
              <a:gd name="T91" fmla="*/ 3857 h 13405"/>
              <a:gd name="T92" fmla="*/ 711 w 13369"/>
              <a:gd name="T93" fmla="*/ 5241 h 13405"/>
              <a:gd name="T94" fmla="*/ 126 w 13369"/>
              <a:gd name="T95" fmla="*/ 5890 h 13405"/>
              <a:gd name="T96" fmla="*/ 286 w 13369"/>
              <a:gd name="T97" fmla="*/ 6270 h 13405"/>
              <a:gd name="T98" fmla="*/ 699 w 13369"/>
              <a:gd name="T99" fmla="*/ 6524 h 13405"/>
              <a:gd name="T100" fmla="*/ 1247 w 13369"/>
              <a:gd name="T101" fmla="*/ 7054 h 13405"/>
              <a:gd name="T102" fmla="*/ 1437 w 13369"/>
              <a:gd name="T103" fmla="*/ 7225 h 13405"/>
              <a:gd name="T104" fmla="*/ 1278 w 13369"/>
              <a:gd name="T105" fmla="*/ 7627 h 13405"/>
              <a:gd name="T106" fmla="*/ 1714 w 13369"/>
              <a:gd name="T107" fmla="*/ 7527 h 13405"/>
              <a:gd name="T108" fmla="*/ 1999 w 13369"/>
              <a:gd name="T109" fmla="*/ 7997 h 13405"/>
              <a:gd name="T110" fmla="*/ 2344 w 13369"/>
              <a:gd name="T111" fmla="*/ 7852 h 13405"/>
              <a:gd name="T112" fmla="*/ 2775 w 13369"/>
              <a:gd name="T113" fmla="*/ 7904 h 13405"/>
              <a:gd name="T114" fmla="*/ 2612 w 13369"/>
              <a:gd name="T115" fmla="*/ 8558 h 13405"/>
              <a:gd name="T116" fmla="*/ 2381 w 13369"/>
              <a:gd name="T117" fmla="*/ 9153 h 13405"/>
              <a:gd name="T118" fmla="*/ 2319 w 13369"/>
              <a:gd name="T119" fmla="*/ 9335 h 13405"/>
              <a:gd name="T120" fmla="*/ 2404 w 13369"/>
              <a:gd name="T121" fmla="*/ 9746 h 1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369" h="13405">
                <a:moveTo>
                  <a:pt x="3069" y="2798"/>
                </a:moveTo>
                <a:cubicBezTo>
                  <a:pt x="3069" y="2797"/>
                  <a:pt x="3069" y="2797"/>
                  <a:pt x="3069" y="2797"/>
                </a:cubicBezTo>
                <a:cubicBezTo>
                  <a:pt x="3069" y="2797"/>
                  <a:pt x="3069" y="2797"/>
                  <a:pt x="3069" y="2798"/>
                </a:cubicBezTo>
                <a:close/>
                <a:moveTo>
                  <a:pt x="2794" y="10159"/>
                </a:moveTo>
                <a:cubicBezTo>
                  <a:pt x="2757" y="10218"/>
                  <a:pt x="2799" y="10215"/>
                  <a:pt x="2717" y="10268"/>
                </a:cubicBezTo>
                <a:cubicBezTo>
                  <a:pt x="2702" y="10278"/>
                  <a:pt x="2752" y="10333"/>
                  <a:pt x="2789" y="10307"/>
                </a:cubicBezTo>
                <a:cubicBezTo>
                  <a:pt x="2820" y="10285"/>
                  <a:pt x="2844" y="10332"/>
                  <a:pt x="2868" y="10291"/>
                </a:cubicBezTo>
                <a:cubicBezTo>
                  <a:pt x="2889" y="10256"/>
                  <a:pt x="2927" y="10318"/>
                  <a:pt x="2979" y="10304"/>
                </a:cubicBezTo>
                <a:cubicBezTo>
                  <a:pt x="3049" y="10285"/>
                  <a:pt x="3202" y="10320"/>
                  <a:pt x="3191" y="10417"/>
                </a:cubicBezTo>
                <a:cubicBezTo>
                  <a:pt x="3189" y="10437"/>
                  <a:pt x="3219" y="10547"/>
                  <a:pt x="3187" y="10547"/>
                </a:cubicBezTo>
                <a:cubicBezTo>
                  <a:pt x="3129" y="10547"/>
                  <a:pt x="3037" y="10627"/>
                  <a:pt x="3043" y="10687"/>
                </a:cubicBezTo>
                <a:cubicBezTo>
                  <a:pt x="3045" y="10713"/>
                  <a:pt x="2914" y="10744"/>
                  <a:pt x="3045" y="10740"/>
                </a:cubicBezTo>
                <a:cubicBezTo>
                  <a:pt x="3085" y="10739"/>
                  <a:pt x="3011" y="10794"/>
                  <a:pt x="3045" y="10848"/>
                </a:cubicBezTo>
                <a:cubicBezTo>
                  <a:pt x="3046" y="10849"/>
                  <a:pt x="3073" y="10986"/>
                  <a:pt x="3077" y="11002"/>
                </a:cubicBezTo>
                <a:cubicBezTo>
                  <a:pt x="3135" y="11038"/>
                  <a:pt x="3166" y="10887"/>
                  <a:pt x="3215" y="10978"/>
                </a:cubicBezTo>
                <a:cubicBezTo>
                  <a:pt x="3243" y="11028"/>
                  <a:pt x="3387" y="10965"/>
                  <a:pt x="3300" y="11056"/>
                </a:cubicBezTo>
                <a:cubicBezTo>
                  <a:pt x="3275" y="11083"/>
                  <a:pt x="3299" y="11147"/>
                  <a:pt x="3247" y="11197"/>
                </a:cubicBezTo>
                <a:cubicBezTo>
                  <a:pt x="3199" y="11243"/>
                  <a:pt x="3381" y="11226"/>
                  <a:pt x="3348" y="11280"/>
                </a:cubicBezTo>
                <a:cubicBezTo>
                  <a:pt x="3320" y="11326"/>
                  <a:pt x="3395" y="11286"/>
                  <a:pt x="3423" y="11375"/>
                </a:cubicBezTo>
                <a:cubicBezTo>
                  <a:pt x="3440" y="11427"/>
                  <a:pt x="3554" y="11413"/>
                  <a:pt x="3599" y="11399"/>
                </a:cubicBezTo>
                <a:cubicBezTo>
                  <a:pt x="3691" y="11370"/>
                  <a:pt x="3596" y="11544"/>
                  <a:pt x="3615" y="11532"/>
                </a:cubicBezTo>
                <a:cubicBezTo>
                  <a:pt x="3664" y="11501"/>
                  <a:pt x="3714" y="11613"/>
                  <a:pt x="3757" y="11533"/>
                </a:cubicBezTo>
                <a:cubicBezTo>
                  <a:pt x="3760" y="11527"/>
                  <a:pt x="3839" y="11470"/>
                  <a:pt x="3821" y="11589"/>
                </a:cubicBezTo>
                <a:cubicBezTo>
                  <a:pt x="3815" y="11629"/>
                  <a:pt x="3779" y="11688"/>
                  <a:pt x="3768" y="11781"/>
                </a:cubicBezTo>
                <a:cubicBezTo>
                  <a:pt x="3763" y="11822"/>
                  <a:pt x="3738" y="11982"/>
                  <a:pt x="3712" y="12004"/>
                </a:cubicBezTo>
                <a:cubicBezTo>
                  <a:pt x="3687" y="12024"/>
                  <a:pt x="3786" y="12021"/>
                  <a:pt x="3772" y="12044"/>
                </a:cubicBezTo>
                <a:cubicBezTo>
                  <a:pt x="3763" y="12058"/>
                  <a:pt x="3714" y="12246"/>
                  <a:pt x="3733" y="12248"/>
                </a:cubicBezTo>
                <a:cubicBezTo>
                  <a:pt x="3825" y="12257"/>
                  <a:pt x="3820" y="12291"/>
                  <a:pt x="3824" y="12178"/>
                </a:cubicBezTo>
                <a:cubicBezTo>
                  <a:pt x="3825" y="12135"/>
                  <a:pt x="3764" y="12133"/>
                  <a:pt x="3835" y="12095"/>
                </a:cubicBezTo>
                <a:cubicBezTo>
                  <a:pt x="3855" y="12084"/>
                  <a:pt x="3784" y="11986"/>
                  <a:pt x="3885" y="12046"/>
                </a:cubicBezTo>
                <a:cubicBezTo>
                  <a:pt x="3916" y="12065"/>
                  <a:pt x="3970" y="12094"/>
                  <a:pt x="3980" y="12128"/>
                </a:cubicBezTo>
                <a:cubicBezTo>
                  <a:pt x="3988" y="12153"/>
                  <a:pt x="4000" y="12133"/>
                  <a:pt x="4003" y="12192"/>
                </a:cubicBezTo>
                <a:cubicBezTo>
                  <a:pt x="4005" y="12233"/>
                  <a:pt x="4041" y="12174"/>
                  <a:pt x="4041" y="12288"/>
                </a:cubicBezTo>
                <a:cubicBezTo>
                  <a:pt x="4108" y="12234"/>
                  <a:pt x="4103" y="12292"/>
                  <a:pt x="4213" y="12309"/>
                </a:cubicBezTo>
                <a:cubicBezTo>
                  <a:pt x="4255" y="12315"/>
                  <a:pt x="4218" y="12359"/>
                  <a:pt x="4303" y="12359"/>
                </a:cubicBezTo>
                <a:cubicBezTo>
                  <a:pt x="4460" y="12359"/>
                  <a:pt x="4326" y="12379"/>
                  <a:pt x="4409" y="12441"/>
                </a:cubicBezTo>
                <a:cubicBezTo>
                  <a:pt x="4481" y="12494"/>
                  <a:pt x="4388" y="12539"/>
                  <a:pt x="4420" y="12589"/>
                </a:cubicBezTo>
                <a:cubicBezTo>
                  <a:pt x="4440" y="12622"/>
                  <a:pt x="4399" y="12637"/>
                  <a:pt x="4461" y="12639"/>
                </a:cubicBezTo>
                <a:cubicBezTo>
                  <a:pt x="4482" y="12640"/>
                  <a:pt x="4432" y="12689"/>
                  <a:pt x="4574" y="12685"/>
                </a:cubicBezTo>
                <a:cubicBezTo>
                  <a:pt x="4585" y="12684"/>
                  <a:pt x="4681" y="12700"/>
                  <a:pt x="4681" y="12724"/>
                </a:cubicBezTo>
                <a:cubicBezTo>
                  <a:pt x="4681" y="12774"/>
                  <a:pt x="4687" y="12759"/>
                  <a:pt x="4763" y="12759"/>
                </a:cubicBezTo>
                <a:cubicBezTo>
                  <a:pt x="4781" y="12759"/>
                  <a:pt x="4889" y="12748"/>
                  <a:pt x="4887" y="12737"/>
                </a:cubicBezTo>
                <a:cubicBezTo>
                  <a:pt x="4873" y="12674"/>
                  <a:pt x="4814" y="12690"/>
                  <a:pt x="4990" y="12682"/>
                </a:cubicBezTo>
                <a:cubicBezTo>
                  <a:pt x="5008" y="12681"/>
                  <a:pt x="5051" y="12816"/>
                  <a:pt x="5076" y="12846"/>
                </a:cubicBezTo>
                <a:cubicBezTo>
                  <a:pt x="5123" y="12902"/>
                  <a:pt x="5086" y="12940"/>
                  <a:pt x="5184" y="12944"/>
                </a:cubicBezTo>
                <a:cubicBezTo>
                  <a:pt x="5187" y="12944"/>
                  <a:pt x="5265" y="13050"/>
                  <a:pt x="5285" y="12988"/>
                </a:cubicBezTo>
                <a:cubicBezTo>
                  <a:pt x="5286" y="12983"/>
                  <a:pt x="5378" y="13001"/>
                  <a:pt x="5426" y="12988"/>
                </a:cubicBezTo>
                <a:cubicBezTo>
                  <a:pt x="5526" y="12961"/>
                  <a:pt x="5496" y="12970"/>
                  <a:pt x="5543" y="13074"/>
                </a:cubicBezTo>
                <a:cubicBezTo>
                  <a:pt x="5543" y="13074"/>
                  <a:pt x="5530" y="13196"/>
                  <a:pt x="5530" y="13219"/>
                </a:cubicBezTo>
                <a:cubicBezTo>
                  <a:pt x="5530" y="13282"/>
                  <a:pt x="5548" y="13218"/>
                  <a:pt x="5639" y="13255"/>
                </a:cubicBezTo>
                <a:cubicBezTo>
                  <a:pt x="5766" y="13308"/>
                  <a:pt x="5685" y="13307"/>
                  <a:pt x="5855" y="13301"/>
                </a:cubicBezTo>
                <a:cubicBezTo>
                  <a:pt x="5904" y="13300"/>
                  <a:pt x="6115" y="13365"/>
                  <a:pt x="6115" y="13306"/>
                </a:cubicBezTo>
                <a:cubicBezTo>
                  <a:pt x="6115" y="13130"/>
                  <a:pt x="6261" y="13346"/>
                  <a:pt x="6308" y="13272"/>
                </a:cubicBezTo>
                <a:cubicBezTo>
                  <a:pt x="6332" y="13235"/>
                  <a:pt x="6341" y="13267"/>
                  <a:pt x="6347" y="13177"/>
                </a:cubicBezTo>
                <a:cubicBezTo>
                  <a:pt x="6352" y="13113"/>
                  <a:pt x="6671" y="13216"/>
                  <a:pt x="6732" y="13219"/>
                </a:cubicBezTo>
                <a:cubicBezTo>
                  <a:pt x="6749" y="13220"/>
                  <a:pt x="6900" y="13234"/>
                  <a:pt x="6895" y="13217"/>
                </a:cubicBezTo>
                <a:cubicBezTo>
                  <a:pt x="6885" y="13185"/>
                  <a:pt x="6858" y="13092"/>
                  <a:pt x="6919" y="13130"/>
                </a:cubicBezTo>
                <a:cubicBezTo>
                  <a:pt x="6938" y="13143"/>
                  <a:pt x="7019" y="13166"/>
                  <a:pt x="7028" y="13171"/>
                </a:cubicBezTo>
                <a:cubicBezTo>
                  <a:pt x="7048" y="13171"/>
                  <a:pt x="7071" y="13177"/>
                  <a:pt x="7100" y="13168"/>
                </a:cubicBezTo>
                <a:cubicBezTo>
                  <a:pt x="7125" y="13161"/>
                  <a:pt x="7272" y="13167"/>
                  <a:pt x="7296" y="13179"/>
                </a:cubicBezTo>
                <a:cubicBezTo>
                  <a:pt x="7296" y="13179"/>
                  <a:pt x="7400" y="13198"/>
                  <a:pt x="7382" y="13201"/>
                </a:cubicBezTo>
                <a:cubicBezTo>
                  <a:pt x="7381" y="13201"/>
                  <a:pt x="7361" y="13250"/>
                  <a:pt x="7359" y="13257"/>
                </a:cubicBezTo>
                <a:cubicBezTo>
                  <a:pt x="7356" y="13273"/>
                  <a:pt x="7336" y="13326"/>
                  <a:pt x="7353" y="13336"/>
                </a:cubicBezTo>
                <a:cubicBezTo>
                  <a:pt x="7383" y="13354"/>
                  <a:pt x="7495" y="13402"/>
                  <a:pt x="7533" y="13403"/>
                </a:cubicBezTo>
                <a:cubicBezTo>
                  <a:pt x="7589" y="13405"/>
                  <a:pt x="7542" y="13398"/>
                  <a:pt x="7596" y="13351"/>
                </a:cubicBezTo>
                <a:cubicBezTo>
                  <a:pt x="7624" y="13327"/>
                  <a:pt x="7635" y="13374"/>
                  <a:pt x="7630" y="13272"/>
                </a:cubicBezTo>
                <a:cubicBezTo>
                  <a:pt x="7629" y="13253"/>
                  <a:pt x="7635" y="13199"/>
                  <a:pt x="7648" y="13182"/>
                </a:cubicBezTo>
                <a:cubicBezTo>
                  <a:pt x="7680" y="13140"/>
                  <a:pt x="7713" y="13078"/>
                  <a:pt x="7723" y="13027"/>
                </a:cubicBezTo>
                <a:cubicBezTo>
                  <a:pt x="7727" y="13007"/>
                  <a:pt x="7770" y="13051"/>
                  <a:pt x="7770" y="13001"/>
                </a:cubicBezTo>
                <a:cubicBezTo>
                  <a:pt x="7770" y="12960"/>
                  <a:pt x="7797" y="13009"/>
                  <a:pt x="7804" y="12937"/>
                </a:cubicBezTo>
                <a:cubicBezTo>
                  <a:pt x="7808" y="12895"/>
                  <a:pt x="7779" y="12876"/>
                  <a:pt x="7782" y="12841"/>
                </a:cubicBezTo>
                <a:cubicBezTo>
                  <a:pt x="7782" y="12840"/>
                  <a:pt x="7774" y="12788"/>
                  <a:pt x="7774" y="12773"/>
                </a:cubicBezTo>
                <a:cubicBezTo>
                  <a:pt x="7774" y="12708"/>
                  <a:pt x="7789" y="12740"/>
                  <a:pt x="7795" y="12724"/>
                </a:cubicBezTo>
                <a:cubicBezTo>
                  <a:pt x="7795" y="12724"/>
                  <a:pt x="7800" y="12683"/>
                  <a:pt x="7789" y="12683"/>
                </a:cubicBezTo>
                <a:cubicBezTo>
                  <a:pt x="7777" y="12683"/>
                  <a:pt x="7689" y="12696"/>
                  <a:pt x="7687" y="12692"/>
                </a:cubicBezTo>
                <a:cubicBezTo>
                  <a:pt x="7677" y="12656"/>
                  <a:pt x="7667" y="12611"/>
                  <a:pt x="7656" y="12577"/>
                </a:cubicBezTo>
                <a:cubicBezTo>
                  <a:pt x="7783" y="12591"/>
                  <a:pt x="7722" y="12589"/>
                  <a:pt x="7750" y="12556"/>
                </a:cubicBezTo>
                <a:cubicBezTo>
                  <a:pt x="7775" y="12527"/>
                  <a:pt x="7791" y="12584"/>
                  <a:pt x="7786" y="12471"/>
                </a:cubicBezTo>
                <a:cubicBezTo>
                  <a:pt x="7785" y="12461"/>
                  <a:pt x="7919" y="12449"/>
                  <a:pt x="7922" y="12414"/>
                </a:cubicBezTo>
                <a:cubicBezTo>
                  <a:pt x="7923" y="12407"/>
                  <a:pt x="7927" y="12323"/>
                  <a:pt x="7919" y="12327"/>
                </a:cubicBezTo>
                <a:cubicBezTo>
                  <a:pt x="7905" y="12335"/>
                  <a:pt x="7777" y="12400"/>
                  <a:pt x="7771" y="12392"/>
                </a:cubicBezTo>
                <a:cubicBezTo>
                  <a:pt x="7763" y="12381"/>
                  <a:pt x="7701" y="12330"/>
                  <a:pt x="7702" y="12313"/>
                </a:cubicBezTo>
                <a:cubicBezTo>
                  <a:pt x="7695" y="12309"/>
                  <a:pt x="7685" y="12321"/>
                  <a:pt x="7658" y="12321"/>
                </a:cubicBezTo>
                <a:cubicBezTo>
                  <a:pt x="7646" y="12321"/>
                  <a:pt x="7602" y="12327"/>
                  <a:pt x="7583" y="12327"/>
                </a:cubicBezTo>
                <a:cubicBezTo>
                  <a:pt x="7583" y="12353"/>
                  <a:pt x="7596" y="12419"/>
                  <a:pt x="7590" y="12441"/>
                </a:cubicBezTo>
                <a:cubicBezTo>
                  <a:pt x="7589" y="12441"/>
                  <a:pt x="7525" y="12445"/>
                  <a:pt x="7508" y="12447"/>
                </a:cubicBezTo>
                <a:cubicBezTo>
                  <a:pt x="7504" y="12448"/>
                  <a:pt x="7505" y="12448"/>
                  <a:pt x="7501" y="12448"/>
                </a:cubicBezTo>
                <a:cubicBezTo>
                  <a:pt x="7485" y="12437"/>
                  <a:pt x="7444" y="12388"/>
                  <a:pt x="7452" y="12369"/>
                </a:cubicBezTo>
                <a:cubicBezTo>
                  <a:pt x="7504" y="12258"/>
                  <a:pt x="7460" y="12263"/>
                  <a:pt x="7454" y="12166"/>
                </a:cubicBezTo>
                <a:cubicBezTo>
                  <a:pt x="7453" y="12156"/>
                  <a:pt x="7452" y="12046"/>
                  <a:pt x="7452" y="12046"/>
                </a:cubicBezTo>
                <a:cubicBezTo>
                  <a:pt x="7546" y="12039"/>
                  <a:pt x="7546" y="12048"/>
                  <a:pt x="7546" y="11942"/>
                </a:cubicBezTo>
                <a:cubicBezTo>
                  <a:pt x="7546" y="11912"/>
                  <a:pt x="7545" y="11881"/>
                  <a:pt x="7545" y="11852"/>
                </a:cubicBezTo>
                <a:cubicBezTo>
                  <a:pt x="7525" y="11816"/>
                  <a:pt x="7439" y="11695"/>
                  <a:pt x="7474" y="11661"/>
                </a:cubicBezTo>
                <a:cubicBezTo>
                  <a:pt x="7548" y="11591"/>
                  <a:pt x="7288" y="11419"/>
                  <a:pt x="7582" y="11419"/>
                </a:cubicBezTo>
                <a:cubicBezTo>
                  <a:pt x="7611" y="11419"/>
                  <a:pt x="7630" y="11452"/>
                  <a:pt x="7697" y="11416"/>
                </a:cubicBezTo>
                <a:cubicBezTo>
                  <a:pt x="7724" y="11402"/>
                  <a:pt x="7766" y="11414"/>
                  <a:pt x="7766" y="11466"/>
                </a:cubicBezTo>
                <a:cubicBezTo>
                  <a:pt x="7766" y="11491"/>
                  <a:pt x="7759" y="11604"/>
                  <a:pt x="7780" y="11606"/>
                </a:cubicBezTo>
                <a:cubicBezTo>
                  <a:pt x="7863" y="11616"/>
                  <a:pt x="7819" y="11634"/>
                  <a:pt x="7847" y="11494"/>
                </a:cubicBezTo>
                <a:cubicBezTo>
                  <a:pt x="7868" y="11389"/>
                  <a:pt x="7831" y="11435"/>
                  <a:pt x="8013" y="11447"/>
                </a:cubicBezTo>
                <a:cubicBezTo>
                  <a:pt x="8050" y="11450"/>
                  <a:pt x="7970" y="11602"/>
                  <a:pt x="8009" y="11609"/>
                </a:cubicBezTo>
                <a:cubicBezTo>
                  <a:pt x="8086" y="11622"/>
                  <a:pt x="8152" y="11697"/>
                  <a:pt x="8237" y="11660"/>
                </a:cubicBezTo>
                <a:cubicBezTo>
                  <a:pt x="8306" y="11631"/>
                  <a:pt x="8357" y="11714"/>
                  <a:pt x="8422" y="11726"/>
                </a:cubicBezTo>
                <a:cubicBezTo>
                  <a:pt x="8465" y="11733"/>
                  <a:pt x="8656" y="11822"/>
                  <a:pt x="8712" y="11826"/>
                </a:cubicBezTo>
                <a:cubicBezTo>
                  <a:pt x="8735" y="11827"/>
                  <a:pt x="8840" y="11877"/>
                  <a:pt x="8840" y="11856"/>
                </a:cubicBezTo>
                <a:cubicBezTo>
                  <a:pt x="8840" y="11783"/>
                  <a:pt x="8822" y="11768"/>
                  <a:pt x="8915" y="11800"/>
                </a:cubicBezTo>
                <a:cubicBezTo>
                  <a:pt x="8916" y="11800"/>
                  <a:pt x="8951" y="11715"/>
                  <a:pt x="8960" y="11703"/>
                </a:cubicBezTo>
                <a:cubicBezTo>
                  <a:pt x="8973" y="11686"/>
                  <a:pt x="8952" y="11664"/>
                  <a:pt x="9022" y="11634"/>
                </a:cubicBezTo>
                <a:cubicBezTo>
                  <a:pt x="9053" y="11621"/>
                  <a:pt x="9047" y="11485"/>
                  <a:pt x="9070" y="11492"/>
                </a:cubicBezTo>
                <a:cubicBezTo>
                  <a:pt x="9137" y="11510"/>
                  <a:pt x="9171" y="11544"/>
                  <a:pt x="9262" y="11557"/>
                </a:cubicBezTo>
                <a:cubicBezTo>
                  <a:pt x="9289" y="11561"/>
                  <a:pt x="9251" y="11645"/>
                  <a:pt x="9253" y="11694"/>
                </a:cubicBezTo>
                <a:cubicBezTo>
                  <a:pt x="9254" y="11724"/>
                  <a:pt x="9211" y="11831"/>
                  <a:pt x="9226" y="11831"/>
                </a:cubicBezTo>
                <a:cubicBezTo>
                  <a:pt x="9305" y="11831"/>
                  <a:pt x="9300" y="11847"/>
                  <a:pt x="9330" y="11794"/>
                </a:cubicBezTo>
                <a:cubicBezTo>
                  <a:pt x="9333" y="11789"/>
                  <a:pt x="9414" y="11796"/>
                  <a:pt x="9419" y="11864"/>
                </a:cubicBezTo>
                <a:cubicBezTo>
                  <a:pt x="9421" y="11882"/>
                  <a:pt x="9480" y="11978"/>
                  <a:pt x="9494" y="11982"/>
                </a:cubicBezTo>
                <a:cubicBezTo>
                  <a:pt x="9603" y="12013"/>
                  <a:pt x="9604" y="11988"/>
                  <a:pt x="9711" y="12069"/>
                </a:cubicBezTo>
                <a:cubicBezTo>
                  <a:pt x="9781" y="12120"/>
                  <a:pt x="9635" y="12106"/>
                  <a:pt x="9706" y="12207"/>
                </a:cubicBezTo>
                <a:cubicBezTo>
                  <a:pt x="9707" y="12207"/>
                  <a:pt x="9707" y="12209"/>
                  <a:pt x="9708" y="12211"/>
                </a:cubicBezTo>
                <a:lnTo>
                  <a:pt x="9713" y="12226"/>
                </a:lnTo>
                <a:cubicBezTo>
                  <a:pt x="9717" y="12225"/>
                  <a:pt x="9721" y="12224"/>
                  <a:pt x="9726" y="12222"/>
                </a:cubicBezTo>
                <a:cubicBezTo>
                  <a:pt x="9749" y="12214"/>
                  <a:pt x="9790" y="12223"/>
                  <a:pt x="9807" y="12215"/>
                </a:cubicBezTo>
                <a:cubicBezTo>
                  <a:pt x="9811" y="12213"/>
                  <a:pt x="9808" y="12120"/>
                  <a:pt x="9806" y="12114"/>
                </a:cubicBezTo>
                <a:cubicBezTo>
                  <a:pt x="9797" y="12085"/>
                  <a:pt x="9800" y="12081"/>
                  <a:pt x="9800" y="12052"/>
                </a:cubicBezTo>
                <a:cubicBezTo>
                  <a:pt x="9800" y="12013"/>
                  <a:pt x="9848" y="11880"/>
                  <a:pt x="9872" y="11872"/>
                </a:cubicBezTo>
                <a:cubicBezTo>
                  <a:pt x="9873" y="11858"/>
                  <a:pt x="9945" y="11864"/>
                  <a:pt x="9950" y="11866"/>
                </a:cubicBezTo>
                <a:cubicBezTo>
                  <a:pt x="9987" y="11876"/>
                  <a:pt x="10031" y="11863"/>
                  <a:pt x="10055" y="11880"/>
                </a:cubicBezTo>
                <a:cubicBezTo>
                  <a:pt x="10061" y="11883"/>
                  <a:pt x="10123" y="11970"/>
                  <a:pt x="10131" y="11982"/>
                </a:cubicBezTo>
                <a:cubicBezTo>
                  <a:pt x="10149" y="12009"/>
                  <a:pt x="10205" y="11989"/>
                  <a:pt x="10232" y="11991"/>
                </a:cubicBezTo>
                <a:cubicBezTo>
                  <a:pt x="10260" y="11993"/>
                  <a:pt x="10291" y="11851"/>
                  <a:pt x="10284" y="11828"/>
                </a:cubicBezTo>
                <a:cubicBezTo>
                  <a:pt x="10281" y="11823"/>
                  <a:pt x="10285" y="11749"/>
                  <a:pt x="10285" y="11734"/>
                </a:cubicBezTo>
                <a:cubicBezTo>
                  <a:pt x="10285" y="11719"/>
                  <a:pt x="10356" y="11682"/>
                  <a:pt x="10373" y="11672"/>
                </a:cubicBezTo>
                <a:cubicBezTo>
                  <a:pt x="10392" y="11660"/>
                  <a:pt x="10455" y="11637"/>
                  <a:pt x="10428" y="11614"/>
                </a:cubicBezTo>
                <a:cubicBezTo>
                  <a:pt x="10391" y="11583"/>
                  <a:pt x="10416" y="11601"/>
                  <a:pt x="10407" y="11560"/>
                </a:cubicBezTo>
                <a:cubicBezTo>
                  <a:pt x="10399" y="11528"/>
                  <a:pt x="10469" y="11507"/>
                  <a:pt x="10493" y="11500"/>
                </a:cubicBezTo>
                <a:cubicBezTo>
                  <a:pt x="10502" y="11497"/>
                  <a:pt x="10511" y="11447"/>
                  <a:pt x="10512" y="11433"/>
                </a:cubicBezTo>
                <a:cubicBezTo>
                  <a:pt x="10512" y="11421"/>
                  <a:pt x="10450" y="11401"/>
                  <a:pt x="10437" y="11395"/>
                </a:cubicBezTo>
                <a:cubicBezTo>
                  <a:pt x="10425" y="11390"/>
                  <a:pt x="10433" y="11339"/>
                  <a:pt x="10435" y="11327"/>
                </a:cubicBezTo>
                <a:cubicBezTo>
                  <a:pt x="10442" y="11285"/>
                  <a:pt x="10405" y="11275"/>
                  <a:pt x="10389" y="11251"/>
                </a:cubicBezTo>
                <a:cubicBezTo>
                  <a:pt x="10368" y="11217"/>
                  <a:pt x="10339" y="11207"/>
                  <a:pt x="10322" y="11189"/>
                </a:cubicBezTo>
                <a:cubicBezTo>
                  <a:pt x="10319" y="11186"/>
                  <a:pt x="10383" y="11150"/>
                  <a:pt x="10392" y="11147"/>
                </a:cubicBezTo>
                <a:cubicBezTo>
                  <a:pt x="10418" y="11128"/>
                  <a:pt x="10462" y="11125"/>
                  <a:pt x="10467" y="11073"/>
                </a:cubicBezTo>
                <a:cubicBezTo>
                  <a:pt x="10472" y="11021"/>
                  <a:pt x="10505" y="11080"/>
                  <a:pt x="10532" y="11056"/>
                </a:cubicBezTo>
                <a:cubicBezTo>
                  <a:pt x="10571" y="11020"/>
                  <a:pt x="10567" y="11032"/>
                  <a:pt x="10595" y="11040"/>
                </a:cubicBezTo>
                <a:cubicBezTo>
                  <a:pt x="10629" y="11049"/>
                  <a:pt x="10779" y="11112"/>
                  <a:pt x="10802" y="11134"/>
                </a:cubicBezTo>
                <a:cubicBezTo>
                  <a:pt x="10817" y="11148"/>
                  <a:pt x="10877" y="11092"/>
                  <a:pt x="10882" y="11086"/>
                </a:cubicBezTo>
                <a:cubicBezTo>
                  <a:pt x="10930" y="11026"/>
                  <a:pt x="10970" y="11003"/>
                  <a:pt x="11021" y="10957"/>
                </a:cubicBezTo>
                <a:cubicBezTo>
                  <a:pt x="11070" y="10912"/>
                  <a:pt x="11091" y="10966"/>
                  <a:pt x="11090" y="10967"/>
                </a:cubicBezTo>
                <a:cubicBezTo>
                  <a:pt x="11064" y="10994"/>
                  <a:pt x="11105" y="11146"/>
                  <a:pt x="11096" y="11139"/>
                </a:cubicBezTo>
                <a:cubicBezTo>
                  <a:pt x="11097" y="11142"/>
                  <a:pt x="11098" y="11141"/>
                  <a:pt x="11098" y="11144"/>
                </a:cubicBezTo>
                <a:cubicBezTo>
                  <a:pt x="11097" y="11166"/>
                  <a:pt x="11107" y="11179"/>
                  <a:pt x="11129" y="11169"/>
                </a:cubicBezTo>
                <a:cubicBezTo>
                  <a:pt x="11153" y="11159"/>
                  <a:pt x="11210" y="11160"/>
                  <a:pt x="11239" y="11160"/>
                </a:cubicBezTo>
                <a:cubicBezTo>
                  <a:pt x="11261" y="11160"/>
                  <a:pt x="11275" y="11236"/>
                  <a:pt x="11293" y="11262"/>
                </a:cubicBezTo>
                <a:cubicBezTo>
                  <a:pt x="11304" y="11278"/>
                  <a:pt x="11409" y="11349"/>
                  <a:pt x="11424" y="11354"/>
                </a:cubicBezTo>
                <a:cubicBezTo>
                  <a:pt x="11441" y="11359"/>
                  <a:pt x="11438" y="11394"/>
                  <a:pt x="11438" y="11410"/>
                </a:cubicBezTo>
                <a:cubicBezTo>
                  <a:pt x="11438" y="11432"/>
                  <a:pt x="11433" y="11434"/>
                  <a:pt x="11446" y="11433"/>
                </a:cubicBezTo>
                <a:cubicBezTo>
                  <a:pt x="11473" y="11429"/>
                  <a:pt x="11667" y="11381"/>
                  <a:pt x="11669" y="11369"/>
                </a:cubicBezTo>
                <a:cubicBezTo>
                  <a:pt x="11678" y="11366"/>
                  <a:pt x="11672" y="11313"/>
                  <a:pt x="11675" y="11307"/>
                </a:cubicBezTo>
                <a:cubicBezTo>
                  <a:pt x="11683" y="11286"/>
                  <a:pt x="11663" y="11272"/>
                  <a:pt x="11725" y="11271"/>
                </a:cubicBezTo>
                <a:cubicBezTo>
                  <a:pt x="11755" y="11271"/>
                  <a:pt x="11784" y="11191"/>
                  <a:pt x="11782" y="11179"/>
                </a:cubicBezTo>
                <a:cubicBezTo>
                  <a:pt x="11767" y="11106"/>
                  <a:pt x="11749" y="11103"/>
                  <a:pt x="11758" y="11024"/>
                </a:cubicBezTo>
                <a:cubicBezTo>
                  <a:pt x="11764" y="10968"/>
                  <a:pt x="11818" y="10919"/>
                  <a:pt x="11830" y="10889"/>
                </a:cubicBezTo>
                <a:cubicBezTo>
                  <a:pt x="11846" y="10846"/>
                  <a:pt x="11846" y="10810"/>
                  <a:pt x="11857" y="10774"/>
                </a:cubicBezTo>
                <a:cubicBezTo>
                  <a:pt x="11861" y="10764"/>
                  <a:pt x="11860" y="10743"/>
                  <a:pt x="11860" y="10732"/>
                </a:cubicBezTo>
                <a:cubicBezTo>
                  <a:pt x="11860" y="10673"/>
                  <a:pt x="11815" y="10649"/>
                  <a:pt x="11833" y="10617"/>
                </a:cubicBezTo>
                <a:cubicBezTo>
                  <a:pt x="11863" y="10561"/>
                  <a:pt x="11921" y="10698"/>
                  <a:pt x="11933" y="10720"/>
                </a:cubicBezTo>
                <a:cubicBezTo>
                  <a:pt x="11940" y="10732"/>
                  <a:pt x="11957" y="10757"/>
                  <a:pt x="11972" y="10756"/>
                </a:cubicBezTo>
                <a:cubicBezTo>
                  <a:pt x="12013" y="10752"/>
                  <a:pt x="12035" y="10751"/>
                  <a:pt x="12077" y="10751"/>
                </a:cubicBezTo>
                <a:cubicBezTo>
                  <a:pt x="12093" y="10751"/>
                  <a:pt x="12114" y="10713"/>
                  <a:pt x="12118" y="10698"/>
                </a:cubicBezTo>
                <a:cubicBezTo>
                  <a:pt x="12124" y="10680"/>
                  <a:pt x="12193" y="10652"/>
                  <a:pt x="12205" y="10652"/>
                </a:cubicBezTo>
                <a:cubicBezTo>
                  <a:pt x="12251" y="10652"/>
                  <a:pt x="12221" y="10588"/>
                  <a:pt x="12234" y="10587"/>
                </a:cubicBezTo>
                <a:cubicBezTo>
                  <a:pt x="12261" y="10586"/>
                  <a:pt x="12251" y="10587"/>
                  <a:pt x="12274" y="10580"/>
                </a:cubicBezTo>
                <a:cubicBezTo>
                  <a:pt x="12275" y="10579"/>
                  <a:pt x="12292" y="10560"/>
                  <a:pt x="12294" y="10557"/>
                </a:cubicBezTo>
                <a:cubicBezTo>
                  <a:pt x="12350" y="10485"/>
                  <a:pt x="12328" y="10497"/>
                  <a:pt x="12409" y="10497"/>
                </a:cubicBezTo>
                <a:cubicBezTo>
                  <a:pt x="12436" y="10497"/>
                  <a:pt x="12450" y="10465"/>
                  <a:pt x="12464" y="10445"/>
                </a:cubicBezTo>
                <a:cubicBezTo>
                  <a:pt x="12464" y="10437"/>
                  <a:pt x="12475" y="10424"/>
                  <a:pt x="12481" y="10429"/>
                </a:cubicBezTo>
                <a:cubicBezTo>
                  <a:pt x="12503" y="10446"/>
                  <a:pt x="12608" y="10454"/>
                  <a:pt x="12626" y="10436"/>
                </a:cubicBezTo>
                <a:cubicBezTo>
                  <a:pt x="12645" y="10416"/>
                  <a:pt x="12648" y="10427"/>
                  <a:pt x="12650" y="10426"/>
                </a:cubicBezTo>
                <a:cubicBezTo>
                  <a:pt x="12728" y="10462"/>
                  <a:pt x="12690" y="10487"/>
                  <a:pt x="12815" y="10487"/>
                </a:cubicBezTo>
                <a:cubicBezTo>
                  <a:pt x="12881" y="10487"/>
                  <a:pt x="12927" y="10457"/>
                  <a:pt x="12927" y="10388"/>
                </a:cubicBezTo>
                <a:cubicBezTo>
                  <a:pt x="12927" y="10375"/>
                  <a:pt x="13022" y="10341"/>
                  <a:pt x="13037" y="10337"/>
                </a:cubicBezTo>
                <a:cubicBezTo>
                  <a:pt x="13051" y="10335"/>
                  <a:pt x="13039" y="10233"/>
                  <a:pt x="13039" y="10233"/>
                </a:cubicBezTo>
                <a:cubicBezTo>
                  <a:pt x="13016" y="10202"/>
                  <a:pt x="12983" y="10167"/>
                  <a:pt x="12954" y="10143"/>
                </a:cubicBezTo>
                <a:cubicBezTo>
                  <a:pt x="12935" y="10128"/>
                  <a:pt x="12930" y="10101"/>
                  <a:pt x="12922" y="10087"/>
                </a:cubicBezTo>
                <a:cubicBezTo>
                  <a:pt x="12899" y="10051"/>
                  <a:pt x="12902" y="10010"/>
                  <a:pt x="12899" y="10003"/>
                </a:cubicBezTo>
                <a:cubicBezTo>
                  <a:pt x="12891" y="9983"/>
                  <a:pt x="12896" y="9963"/>
                  <a:pt x="12895" y="9949"/>
                </a:cubicBezTo>
                <a:cubicBezTo>
                  <a:pt x="12893" y="9919"/>
                  <a:pt x="12909" y="9866"/>
                  <a:pt x="12909" y="9866"/>
                </a:cubicBezTo>
                <a:cubicBezTo>
                  <a:pt x="12909" y="9856"/>
                  <a:pt x="12919" y="9817"/>
                  <a:pt x="12922" y="9807"/>
                </a:cubicBezTo>
                <a:cubicBezTo>
                  <a:pt x="12936" y="9763"/>
                  <a:pt x="12938" y="9743"/>
                  <a:pt x="12938" y="9696"/>
                </a:cubicBezTo>
                <a:cubicBezTo>
                  <a:pt x="12938" y="9670"/>
                  <a:pt x="12989" y="9671"/>
                  <a:pt x="13010" y="9671"/>
                </a:cubicBezTo>
                <a:cubicBezTo>
                  <a:pt x="13059" y="9671"/>
                  <a:pt x="13118" y="9693"/>
                  <a:pt x="13155" y="9726"/>
                </a:cubicBezTo>
                <a:cubicBezTo>
                  <a:pt x="13178" y="9749"/>
                  <a:pt x="13175" y="9740"/>
                  <a:pt x="13197" y="9774"/>
                </a:cubicBezTo>
                <a:cubicBezTo>
                  <a:pt x="13221" y="9812"/>
                  <a:pt x="13233" y="9802"/>
                  <a:pt x="13233" y="9802"/>
                </a:cubicBezTo>
                <a:cubicBezTo>
                  <a:pt x="13234" y="9801"/>
                  <a:pt x="13271" y="9795"/>
                  <a:pt x="13271" y="9795"/>
                </a:cubicBezTo>
                <a:cubicBezTo>
                  <a:pt x="13291" y="9797"/>
                  <a:pt x="13347" y="9775"/>
                  <a:pt x="13369" y="9770"/>
                </a:cubicBezTo>
                <a:lnTo>
                  <a:pt x="12912" y="9027"/>
                </a:lnTo>
                <a:cubicBezTo>
                  <a:pt x="12905" y="9017"/>
                  <a:pt x="12890" y="8987"/>
                  <a:pt x="12881" y="8973"/>
                </a:cubicBezTo>
                <a:cubicBezTo>
                  <a:pt x="12855" y="8929"/>
                  <a:pt x="12773" y="8745"/>
                  <a:pt x="12752" y="8726"/>
                </a:cubicBezTo>
                <a:cubicBezTo>
                  <a:pt x="12727" y="8702"/>
                  <a:pt x="12582" y="8539"/>
                  <a:pt x="12569" y="8513"/>
                </a:cubicBezTo>
                <a:cubicBezTo>
                  <a:pt x="12554" y="8485"/>
                  <a:pt x="12421" y="8341"/>
                  <a:pt x="12394" y="8326"/>
                </a:cubicBezTo>
                <a:cubicBezTo>
                  <a:pt x="12373" y="8313"/>
                  <a:pt x="12202" y="8204"/>
                  <a:pt x="12194" y="8210"/>
                </a:cubicBezTo>
                <a:cubicBezTo>
                  <a:pt x="12194" y="8210"/>
                  <a:pt x="12108" y="8180"/>
                  <a:pt x="12099" y="8178"/>
                </a:cubicBezTo>
                <a:cubicBezTo>
                  <a:pt x="12091" y="8175"/>
                  <a:pt x="12008" y="8166"/>
                  <a:pt x="12002" y="8166"/>
                </a:cubicBezTo>
                <a:cubicBezTo>
                  <a:pt x="11958" y="8168"/>
                  <a:pt x="11914" y="8149"/>
                  <a:pt x="11871" y="8144"/>
                </a:cubicBezTo>
                <a:cubicBezTo>
                  <a:pt x="11805" y="8135"/>
                  <a:pt x="11743" y="8078"/>
                  <a:pt x="11743" y="8006"/>
                </a:cubicBezTo>
                <a:cubicBezTo>
                  <a:pt x="11743" y="7965"/>
                  <a:pt x="11751" y="7929"/>
                  <a:pt x="11751" y="7900"/>
                </a:cubicBezTo>
                <a:cubicBezTo>
                  <a:pt x="11751" y="7870"/>
                  <a:pt x="11745" y="7850"/>
                  <a:pt x="11744" y="7835"/>
                </a:cubicBezTo>
                <a:cubicBezTo>
                  <a:pt x="11743" y="7809"/>
                  <a:pt x="11705" y="7715"/>
                  <a:pt x="11696" y="7681"/>
                </a:cubicBezTo>
                <a:cubicBezTo>
                  <a:pt x="11679" y="7620"/>
                  <a:pt x="11668" y="7606"/>
                  <a:pt x="11637" y="7555"/>
                </a:cubicBezTo>
                <a:cubicBezTo>
                  <a:pt x="11622" y="7531"/>
                  <a:pt x="11574" y="7498"/>
                  <a:pt x="11574" y="7478"/>
                </a:cubicBezTo>
                <a:cubicBezTo>
                  <a:pt x="11567" y="7471"/>
                  <a:pt x="11562" y="7461"/>
                  <a:pt x="11557" y="7453"/>
                </a:cubicBezTo>
                <a:cubicBezTo>
                  <a:pt x="11523" y="7399"/>
                  <a:pt x="11483" y="7346"/>
                  <a:pt x="11422" y="7322"/>
                </a:cubicBezTo>
                <a:cubicBezTo>
                  <a:pt x="11333" y="7287"/>
                  <a:pt x="11305" y="7264"/>
                  <a:pt x="11206" y="7244"/>
                </a:cubicBezTo>
                <a:cubicBezTo>
                  <a:pt x="11173" y="7244"/>
                  <a:pt x="11021" y="7198"/>
                  <a:pt x="10994" y="7176"/>
                </a:cubicBezTo>
                <a:cubicBezTo>
                  <a:pt x="10974" y="7159"/>
                  <a:pt x="10806" y="7048"/>
                  <a:pt x="10784" y="7038"/>
                </a:cubicBezTo>
                <a:cubicBezTo>
                  <a:pt x="10723" y="7009"/>
                  <a:pt x="10682" y="6951"/>
                  <a:pt x="10628" y="6922"/>
                </a:cubicBezTo>
                <a:cubicBezTo>
                  <a:pt x="10594" y="6903"/>
                  <a:pt x="10544" y="6856"/>
                  <a:pt x="10516" y="6841"/>
                </a:cubicBezTo>
                <a:cubicBezTo>
                  <a:pt x="10503" y="6829"/>
                  <a:pt x="10363" y="6722"/>
                  <a:pt x="10356" y="6720"/>
                </a:cubicBezTo>
                <a:cubicBezTo>
                  <a:pt x="10318" y="6703"/>
                  <a:pt x="10209" y="6582"/>
                  <a:pt x="10203" y="6549"/>
                </a:cubicBezTo>
                <a:cubicBezTo>
                  <a:pt x="10200" y="6533"/>
                  <a:pt x="10093" y="6376"/>
                  <a:pt x="10079" y="6363"/>
                </a:cubicBezTo>
                <a:cubicBezTo>
                  <a:pt x="10067" y="6352"/>
                  <a:pt x="10043" y="6297"/>
                  <a:pt x="10033" y="6286"/>
                </a:cubicBezTo>
                <a:cubicBezTo>
                  <a:pt x="10010" y="6258"/>
                  <a:pt x="9998" y="6220"/>
                  <a:pt x="9983" y="6188"/>
                </a:cubicBezTo>
                <a:cubicBezTo>
                  <a:pt x="9953" y="6125"/>
                  <a:pt x="9916" y="5922"/>
                  <a:pt x="9900" y="5899"/>
                </a:cubicBezTo>
                <a:cubicBezTo>
                  <a:pt x="9900" y="5898"/>
                  <a:pt x="9887" y="5864"/>
                  <a:pt x="9885" y="5859"/>
                </a:cubicBezTo>
                <a:cubicBezTo>
                  <a:pt x="9855" y="5786"/>
                  <a:pt x="9835" y="5756"/>
                  <a:pt x="9816" y="5673"/>
                </a:cubicBezTo>
                <a:cubicBezTo>
                  <a:pt x="9810" y="5647"/>
                  <a:pt x="9760" y="5555"/>
                  <a:pt x="9768" y="5540"/>
                </a:cubicBezTo>
                <a:cubicBezTo>
                  <a:pt x="9759" y="5512"/>
                  <a:pt x="9741" y="5465"/>
                  <a:pt x="9738" y="5440"/>
                </a:cubicBezTo>
                <a:cubicBezTo>
                  <a:pt x="9731" y="5371"/>
                  <a:pt x="9691" y="5276"/>
                  <a:pt x="9691" y="5226"/>
                </a:cubicBezTo>
                <a:cubicBezTo>
                  <a:pt x="9691" y="5141"/>
                  <a:pt x="9641" y="5142"/>
                  <a:pt x="9597" y="5111"/>
                </a:cubicBezTo>
                <a:cubicBezTo>
                  <a:pt x="9568" y="5090"/>
                  <a:pt x="9497" y="5081"/>
                  <a:pt x="9462" y="5066"/>
                </a:cubicBezTo>
                <a:cubicBezTo>
                  <a:pt x="9343" y="5013"/>
                  <a:pt x="9359" y="5029"/>
                  <a:pt x="9235" y="5027"/>
                </a:cubicBezTo>
                <a:cubicBezTo>
                  <a:pt x="9112" y="5024"/>
                  <a:pt x="9069" y="5098"/>
                  <a:pt x="8992" y="5114"/>
                </a:cubicBezTo>
                <a:cubicBezTo>
                  <a:pt x="8992" y="5114"/>
                  <a:pt x="8926" y="5139"/>
                  <a:pt x="8914" y="5148"/>
                </a:cubicBezTo>
                <a:cubicBezTo>
                  <a:pt x="8852" y="5194"/>
                  <a:pt x="8732" y="5183"/>
                  <a:pt x="8689" y="5118"/>
                </a:cubicBezTo>
                <a:cubicBezTo>
                  <a:pt x="8659" y="5072"/>
                  <a:pt x="8666" y="5016"/>
                  <a:pt x="8654" y="4975"/>
                </a:cubicBezTo>
                <a:cubicBezTo>
                  <a:pt x="8640" y="4925"/>
                  <a:pt x="8692" y="4810"/>
                  <a:pt x="8692" y="4775"/>
                </a:cubicBezTo>
                <a:cubicBezTo>
                  <a:pt x="8692" y="4747"/>
                  <a:pt x="8744" y="4704"/>
                  <a:pt x="8766" y="4687"/>
                </a:cubicBezTo>
                <a:lnTo>
                  <a:pt x="8770" y="4686"/>
                </a:lnTo>
                <a:cubicBezTo>
                  <a:pt x="8803" y="4653"/>
                  <a:pt x="8870" y="4598"/>
                  <a:pt x="8913" y="4581"/>
                </a:cubicBezTo>
                <a:cubicBezTo>
                  <a:pt x="8969" y="4559"/>
                  <a:pt x="8982" y="4501"/>
                  <a:pt x="8968" y="4445"/>
                </a:cubicBezTo>
                <a:cubicBezTo>
                  <a:pt x="8962" y="4422"/>
                  <a:pt x="8951" y="4318"/>
                  <a:pt x="8951" y="4292"/>
                </a:cubicBezTo>
                <a:cubicBezTo>
                  <a:pt x="8951" y="4234"/>
                  <a:pt x="9020" y="4184"/>
                  <a:pt x="9041" y="4144"/>
                </a:cubicBezTo>
                <a:cubicBezTo>
                  <a:pt x="9059" y="4112"/>
                  <a:pt x="9128" y="3997"/>
                  <a:pt x="9106" y="3968"/>
                </a:cubicBezTo>
                <a:cubicBezTo>
                  <a:pt x="9083" y="3936"/>
                  <a:pt x="9065" y="3931"/>
                  <a:pt x="9024" y="3937"/>
                </a:cubicBezTo>
                <a:cubicBezTo>
                  <a:pt x="9022" y="3938"/>
                  <a:pt x="8961" y="3954"/>
                  <a:pt x="8959" y="3954"/>
                </a:cubicBezTo>
                <a:cubicBezTo>
                  <a:pt x="8926" y="3955"/>
                  <a:pt x="8890" y="4051"/>
                  <a:pt x="8889" y="4074"/>
                </a:cubicBezTo>
                <a:cubicBezTo>
                  <a:pt x="8888" y="4104"/>
                  <a:pt x="8859" y="4141"/>
                  <a:pt x="8854" y="4159"/>
                </a:cubicBezTo>
                <a:cubicBezTo>
                  <a:pt x="8842" y="4210"/>
                  <a:pt x="8791" y="4281"/>
                  <a:pt x="8746" y="4306"/>
                </a:cubicBezTo>
                <a:cubicBezTo>
                  <a:pt x="8682" y="4342"/>
                  <a:pt x="8662" y="4342"/>
                  <a:pt x="8590" y="4332"/>
                </a:cubicBezTo>
                <a:cubicBezTo>
                  <a:pt x="8557" y="4327"/>
                  <a:pt x="8560" y="4267"/>
                  <a:pt x="8554" y="4246"/>
                </a:cubicBezTo>
                <a:cubicBezTo>
                  <a:pt x="8547" y="4215"/>
                  <a:pt x="8549" y="4178"/>
                  <a:pt x="8548" y="4146"/>
                </a:cubicBezTo>
                <a:cubicBezTo>
                  <a:pt x="8547" y="4121"/>
                  <a:pt x="8562" y="4090"/>
                  <a:pt x="8565" y="4075"/>
                </a:cubicBezTo>
                <a:cubicBezTo>
                  <a:pt x="8576" y="4034"/>
                  <a:pt x="8576" y="3983"/>
                  <a:pt x="8541" y="3954"/>
                </a:cubicBezTo>
                <a:cubicBezTo>
                  <a:pt x="8523" y="3939"/>
                  <a:pt x="8488" y="3914"/>
                  <a:pt x="8468" y="3904"/>
                </a:cubicBezTo>
                <a:cubicBezTo>
                  <a:pt x="8401" y="3868"/>
                  <a:pt x="8382" y="3799"/>
                  <a:pt x="8372" y="3730"/>
                </a:cubicBezTo>
                <a:cubicBezTo>
                  <a:pt x="8370" y="3714"/>
                  <a:pt x="8336" y="3675"/>
                  <a:pt x="8323" y="3662"/>
                </a:cubicBezTo>
                <a:cubicBezTo>
                  <a:pt x="8245" y="3587"/>
                  <a:pt x="8279" y="3604"/>
                  <a:pt x="8169" y="3571"/>
                </a:cubicBezTo>
                <a:cubicBezTo>
                  <a:pt x="8121" y="3556"/>
                  <a:pt x="8109" y="3546"/>
                  <a:pt x="8067" y="3526"/>
                </a:cubicBezTo>
                <a:cubicBezTo>
                  <a:pt x="8011" y="3487"/>
                  <a:pt x="8022" y="3461"/>
                  <a:pt x="8022" y="3402"/>
                </a:cubicBezTo>
                <a:cubicBezTo>
                  <a:pt x="8022" y="3388"/>
                  <a:pt x="8096" y="3237"/>
                  <a:pt x="8108" y="3215"/>
                </a:cubicBezTo>
                <a:cubicBezTo>
                  <a:pt x="8155" y="3125"/>
                  <a:pt x="8124" y="3102"/>
                  <a:pt x="8128" y="3065"/>
                </a:cubicBezTo>
                <a:cubicBezTo>
                  <a:pt x="8135" y="2995"/>
                  <a:pt x="8016" y="2922"/>
                  <a:pt x="7977" y="2920"/>
                </a:cubicBezTo>
                <a:cubicBezTo>
                  <a:pt x="7941" y="2919"/>
                  <a:pt x="7809" y="2850"/>
                  <a:pt x="7784" y="2841"/>
                </a:cubicBezTo>
                <a:cubicBezTo>
                  <a:pt x="7646" y="2796"/>
                  <a:pt x="7589" y="2633"/>
                  <a:pt x="7631" y="2499"/>
                </a:cubicBezTo>
                <a:cubicBezTo>
                  <a:pt x="7630" y="2499"/>
                  <a:pt x="7641" y="2389"/>
                  <a:pt x="7641" y="2384"/>
                </a:cubicBezTo>
                <a:cubicBezTo>
                  <a:pt x="7641" y="2281"/>
                  <a:pt x="7604" y="2189"/>
                  <a:pt x="7604" y="2147"/>
                </a:cubicBezTo>
                <a:cubicBezTo>
                  <a:pt x="7604" y="2141"/>
                  <a:pt x="7515" y="1934"/>
                  <a:pt x="7512" y="1931"/>
                </a:cubicBezTo>
                <a:cubicBezTo>
                  <a:pt x="7460" y="1873"/>
                  <a:pt x="7540" y="1551"/>
                  <a:pt x="7557" y="1476"/>
                </a:cubicBezTo>
                <a:cubicBezTo>
                  <a:pt x="7582" y="1363"/>
                  <a:pt x="7582" y="1363"/>
                  <a:pt x="7582" y="1243"/>
                </a:cubicBezTo>
                <a:cubicBezTo>
                  <a:pt x="7582" y="1233"/>
                  <a:pt x="7582" y="1220"/>
                  <a:pt x="7582" y="1209"/>
                </a:cubicBezTo>
                <a:cubicBezTo>
                  <a:pt x="7583" y="1188"/>
                  <a:pt x="7558" y="1111"/>
                  <a:pt x="7558" y="1110"/>
                </a:cubicBezTo>
                <a:cubicBezTo>
                  <a:pt x="7556" y="1067"/>
                  <a:pt x="7482" y="915"/>
                  <a:pt x="7453" y="899"/>
                </a:cubicBezTo>
                <a:cubicBezTo>
                  <a:pt x="7445" y="846"/>
                  <a:pt x="7314" y="809"/>
                  <a:pt x="7309" y="807"/>
                </a:cubicBezTo>
                <a:cubicBezTo>
                  <a:pt x="7291" y="796"/>
                  <a:pt x="7015" y="778"/>
                  <a:pt x="6906" y="715"/>
                </a:cubicBezTo>
                <a:cubicBezTo>
                  <a:pt x="6844" y="679"/>
                  <a:pt x="6783" y="588"/>
                  <a:pt x="6762" y="577"/>
                </a:cubicBezTo>
                <a:cubicBezTo>
                  <a:pt x="6706" y="547"/>
                  <a:pt x="6660" y="296"/>
                  <a:pt x="6662" y="238"/>
                </a:cubicBezTo>
                <a:lnTo>
                  <a:pt x="6029" y="0"/>
                </a:lnTo>
                <a:lnTo>
                  <a:pt x="5844" y="77"/>
                </a:lnTo>
                <a:lnTo>
                  <a:pt x="5569" y="405"/>
                </a:lnTo>
                <a:lnTo>
                  <a:pt x="5556" y="632"/>
                </a:lnTo>
                <a:cubicBezTo>
                  <a:pt x="5533" y="640"/>
                  <a:pt x="5516" y="635"/>
                  <a:pt x="5506" y="639"/>
                </a:cubicBezTo>
                <a:cubicBezTo>
                  <a:pt x="5309" y="717"/>
                  <a:pt x="5327" y="644"/>
                  <a:pt x="5162" y="593"/>
                </a:cubicBezTo>
                <a:cubicBezTo>
                  <a:pt x="5156" y="602"/>
                  <a:pt x="5132" y="672"/>
                  <a:pt x="5124" y="688"/>
                </a:cubicBezTo>
                <a:cubicBezTo>
                  <a:pt x="5105" y="729"/>
                  <a:pt x="5109" y="772"/>
                  <a:pt x="5100" y="764"/>
                </a:cubicBezTo>
                <a:cubicBezTo>
                  <a:pt x="5033" y="703"/>
                  <a:pt x="5025" y="718"/>
                  <a:pt x="4947" y="627"/>
                </a:cubicBezTo>
                <a:cubicBezTo>
                  <a:pt x="4951" y="705"/>
                  <a:pt x="4922" y="725"/>
                  <a:pt x="4908" y="781"/>
                </a:cubicBezTo>
                <a:cubicBezTo>
                  <a:pt x="4897" y="830"/>
                  <a:pt x="4811" y="664"/>
                  <a:pt x="4799" y="686"/>
                </a:cubicBezTo>
                <a:cubicBezTo>
                  <a:pt x="4757" y="760"/>
                  <a:pt x="4723" y="764"/>
                  <a:pt x="4687" y="808"/>
                </a:cubicBezTo>
                <a:cubicBezTo>
                  <a:pt x="4654" y="847"/>
                  <a:pt x="4510" y="818"/>
                  <a:pt x="4459" y="820"/>
                </a:cubicBezTo>
                <a:cubicBezTo>
                  <a:pt x="4387" y="823"/>
                  <a:pt x="4345" y="811"/>
                  <a:pt x="4291" y="809"/>
                </a:cubicBezTo>
                <a:cubicBezTo>
                  <a:pt x="4246" y="808"/>
                  <a:pt x="4091" y="794"/>
                  <a:pt x="4076" y="748"/>
                </a:cubicBezTo>
                <a:cubicBezTo>
                  <a:pt x="4034" y="618"/>
                  <a:pt x="4049" y="735"/>
                  <a:pt x="3979" y="759"/>
                </a:cubicBezTo>
                <a:cubicBezTo>
                  <a:pt x="3948" y="770"/>
                  <a:pt x="3768" y="685"/>
                  <a:pt x="3742" y="659"/>
                </a:cubicBezTo>
                <a:cubicBezTo>
                  <a:pt x="3740" y="657"/>
                  <a:pt x="3367" y="663"/>
                  <a:pt x="3296" y="645"/>
                </a:cubicBezTo>
                <a:lnTo>
                  <a:pt x="2719" y="1315"/>
                </a:lnTo>
                <a:lnTo>
                  <a:pt x="2489" y="1259"/>
                </a:lnTo>
                <a:lnTo>
                  <a:pt x="2489" y="1511"/>
                </a:lnTo>
                <a:lnTo>
                  <a:pt x="2278" y="1479"/>
                </a:lnTo>
                <a:lnTo>
                  <a:pt x="2227" y="1590"/>
                </a:lnTo>
                <a:lnTo>
                  <a:pt x="2391" y="1698"/>
                </a:lnTo>
                <a:lnTo>
                  <a:pt x="2328" y="1791"/>
                </a:lnTo>
                <a:lnTo>
                  <a:pt x="2444" y="2101"/>
                </a:lnTo>
                <a:lnTo>
                  <a:pt x="2719" y="2275"/>
                </a:lnTo>
                <a:cubicBezTo>
                  <a:pt x="2724" y="2287"/>
                  <a:pt x="2731" y="2339"/>
                  <a:pt x="2734" y="2339"/>
                </a:cubicBezTo>
                <a:cubicBezTo>
                  <a:pt x="2785" y="2342"/>
                  <a:pt x="2762" y="2464"/>
                  <a:pt x="2857" y="2410"/>
                </a:cubicBezTo>
                <a:cubicBezTo>
                  <a:pt x="2981" y="2341"/>
                  <a:pt x="2951" y="2430"/>
                  <a:pt x="2972" y="2458"/>
                </a:cubicBezTo>
                <a:cubicBezTo>
                  <a:pt x="3013" y="2511"/>
                  <a:pt x="2963" y="2548"/>
                  <a:pt x="2963" y="2628"/>
                </a:cubicBezTo>
                <a:cubicBezTo>
                  <a:pt x="2963" y="2754"/>
                  <a:pt x="3065" y="2806"/>
                  <a:pt x="3069" y="2798"/>
                </a:cubicBezTo>
                <a:cubicBezTo>
                  <a:pt x="3068" y="2817"/>
                  <a:pt x="3062" y="2900"/>
                  <a:pt x="3057" y="2909"/>
                </a:cubicBezTo>
                <a:cubicBezTo>
                  <a:pt x="3054" y="2915"/>
                  <a:pt x="2831" y="3033"/>
                  <a:pt x="2813" y="3039"/>
                </a:cubicBezTo>
                <a:cubicBezTo>
                  <a:pt x="2766" y="3055"/>
                  <a:pt x="2854" y="3326"/>
                  <a:pt x="2818" y="3348"/>
                </a:cubicBezTo>
                <a:cubicBezTo>
                  <a:pt x="2723" y="3405"/>
                  <a:pt x="2720" y="3254"/>
                  <a:pt x="2668" y="3310"/>
                </a:cubicBezTo>
                <a:cubicBezTo>
                  <a:pt x="2593" y="3388"/>
                  <a:pt x="2551" y="3306"/>
                  <a:pt x="2529" y="3366"/>
                </a:cubicBezTo>
                <a:cubicBezTo>
                  <a:pt x="2473" y="3522"/>
                  <a:pt x="2508" y="3506"/>
                  <a:pt x="2400" y="3465"/>
                </a:cubicBezTo>
                <a:cubicBezTo>
                  <a:pt x="2360" y="3450"/>
                  <a:pt x="2288" y="3509"/>
                  <a:pt x="2268" y="3545"/>
                </a:cubicBezTo>
                <a:cubicBezTo>
                  <a:pt x="2251" y="3575"/>
                  <a:pt x="2049" y="3529"/>
                  <a:pt x="2025" y="3516"/>
                </a:cubicBezTo>
                <a:cubicBezTo>
                  <a:pt x="1987" y="3497"/>
                  <a:pt x="1929" y="3594"/>
                  <a:pt x="1909" y="3627"/>
                </a:cubicBezTo>
                <a:cubicBezTo>
                  <a:pt x="1885" y="3664"/>
                  <a:pt x="1781" y="3552"/>
                  <a:pt x="1762" y="3530"/>
                </a:cubicBezTo>
                <a:cubicBezTo>
                  <a:pt x="1737" y="3503"/>
                  <a:pt x="1616" y="3604"/>
                  <a:pt x="1595" y="3626"/>
                </a:cubicBezTo>
                <a:cubicBezTo>
                  <a:pt x="1549" y="3675"/>
                  <a:pt x="1531" y="3621"/>
                  <a:pt x="1482" y="3590"/>
                </a:cubicBezTo>
                <a:cubicBezTo>
                  <a:pt x="1377" y="3524"/>
                  <a:pt x="1470" y="3555"/>
                  <a:pt x="1332" y="3636"/>
                </a:cubicBezTo>
                <a:cubicBezTo>
                  <a:pt x="1220" y="3702"/>
                  <a:pt x="1368" y="3834"/>
                  <a:pt x="1341" y="3892"/>
                </a:cubicBezTo>
                <a:cubicBezTo>
                  <a:pt x="1286" y="4010"/>
                  <a:pt x="1349" y="4024"/>
                  <a:pt x="1220" y="4003"/>
                </a:cubicBezTo>
                <a:cubicBezTo>
                  <a:pt x="1170" y="3995"/>
                  <a:pt x="1155" y="3854"/>
                  <a:pt x="1119" y="3857"/>
                </a:cubicBezTo>
                <a:cubicBezTo>
                  <a:pt x="1042" y="3865"/>
                  <a:pt x="981" y="3782"/>
                  <a:pt x="1014" y="3863"/>
                </a:cubicBezTo>
                <a:cubicBezTo>
                  <a:pt x="1072" y="4010"/>
                  <a:pt x="886" y="3946"/>
                  <a:pt x="918" y="4109"/>
                </a:cubicBezTo>
                <a:cubicBezTo>
                  <a:pt x="918" y="4145"/>
                  <a:pt x="865" y="4262"/>
                  <a:pt x="847" y="4294"/>
                </a:cubicBezTo>
                <a:cubicBezTo>
                  <a:pt x="832" y="4324"/>
                  <a:pt x="838" y="4393"/>
                  <a:pt x="838" y="4429"/>
                </a:cubicBezTo>
                <a:cubicBezTo>
                  <a:pt x="838" y="4562"/>
                  <a:pt x="776" y="4545"/>
                  <a:pt x="727" y="4577"/>
                </a:cubicBezTo>
                <a:lnTo>
                  <a:pt x="605" y="5067"/>
                </a:lnTo>
                <a:lnTo>
                  <a:pt x="711" y="5241"/>
                </a:lnTo>
                <a:lnTo>
                  <a:pt x="629" y="5456"/>
                </a:lnTo>
                <a:lnTo>
                  <a:pt x="624" y="5609"/>
                </a:lnTo>
                <a:lnTo>
                  <a:pt x="595" y="5744"/>
                </a:lnTo>
                <a:cubicBezTo>
                  <a:pt x="594" y="5744"/>
                  <a:pt x="567" y="5738"/>
                  <a:pt x="563" y="5737"/>
                </a:cubicBezTo>
                <a:cubicBezTo>
                  <a:pt x="389" y="5691"/>
                  <a:pt x="245" y="5686"/>
                  <a:pt x="68" y="5623"/>
                </a:cubicBezTo>
                <a:cubicBezTo>
                  <a:pt x="66" y="5622"/>
                  <a:pt x="77" y="5712"/>
                  <a:pt x="68" y="5731"/>
                </a:cubicBezTo>
                <a:cubicBezTo>
                  <a:pt x="0" y="5884"/>
                  <a:pt x="118" y="5832"/>
                  <a:pt x="126" y="5890"/>
                </a:cubicBezTo>
                <a:cubicBezTo>
                  <a:pt x="136" y="5953"/>
                  <a:pt x="212" y="5905"/>
                  <a:pt x="164" y="5964"/>
                </a:cubicBezTo>
                <a:cubicBezTo>
                  <a:pt x="121" y="6016"/>
                  <a:pt x="154" y="6006"/>
                  <a:pt x="148" y="6012"/>
                </a:cubicBezTo>
                <a:cubicBezTo>
                  <a:pt x="106" y="6055"/>
                  <a:pt x="227" y="6039"/>
                  <a:pt x="138" y="6066"/>
                </a:cubicBezTo>
                <a:cubicBezTo>
                  <a:pt x="73" y="6086"/>
                  <a:pt x="68" y="6114"/>
                  <a:pt x="73" y="6136"/>
                </a:cubicBezTo>
                <a:cubicBezTo>
                  <a:pt x="107" y="6142"/>
                  <a:pt x="143" y="6172"/>
                  <a:pt x="146" y="6211"/>
                </a:cubicBezTo>
                <a:cubicBezTo>
                  <a:pt x="150" y="6260"/>
                  <a:pt x="156" y="6240"/>
                  <a:pt x="219" y="6242"/>
                </a:cubicBezTo>
                <a:cubicBezTo>
                  <a:pt x="270" y="6244"/>
                  <a:pt x="257" y="6206"/>
                  <a:pt x="286" y="6270"/>
                </a:cubicBezTo>
                <a:cubicBezTo>
                  <a:pt x="308" y="6321"/>
                  <a:pt x="352" y="6327"/>
                  <a:pt x="397" y="6294"/>
                </a:cubicBezTo>
                <a:cubicBezTo>
                  <a:pt x="402" y="6290"/>
                  <a:pt x="459" y="6239"/>
                  <a:pt x="460" y="6234"/>
                </a:cubicBezTo>
                <a:cubicBezTo>
                  <a:pt x="516" y="6234"/>
                  <a:pt x="502" y="6249"/>
                  <a:pt x="556" y="6220"/>
                </a:cubicBezTo>
                <a:cubicBezTo>
                  <a:pt x="567" y="6215"/>
                  <a:pt x="597" y="6259"/>
                  <a:pt x="562" y="6286"/>
                </a:cubicBezTo>
                <a:cubicBezTo>
                  <a:pt x="546" y="6298"/>
                  <a:pt x="559" y="6381"/>
                  <a:pt x="566" y="6384"/>
                </a:cubicBezTo>
                <a:cubicBezTo>
                  <a:pt x="587" y="6393"/>
                  <a:pt x="783" y="6479"/>
                  <a:pt x="787" y="6479"/>
                </a:cubicBezTo>
                <a:cubicBezTo>
                  <a:pt x="765" y="6499"/>
                  <a:pt x="771" y="6529"/>
                  <a:pt x="699" y="6524"/>
                </a:cubicBezTo>
                <a:cubicBezTo>
                  <a:pt x="655" y="6521"/>
                  <a:pt x="633" y="6581"/>
                  <a:pt x="642" y="6622"/>
                </a:cubicBezTo>
                <a:cubicBezTo>
                  <a:pt x="648" y="6647"/>
                  <a:pt x="629" y="6651"/>
                  <a:pt x="701" y="6651"/>
                </a:cubicBezTo>
                <a:cubicBezTo>
                  <a:pt x="753" y="6651"/>
                  <a:pt x="753" y="6656"/>
                  <a:pt x="791" y="6678"/>
                </a:cubicBezTo>
                <a:cubicBezTo>
                  <a:pt x="857" y="6718"/>
                  <a:pt x="847" y="6701"/>
                  <a:pt x="840" y="6781"/>
                </a:cubicBezTo>
                <a:cubicBezTo>
                  <a:pt x="835" y="6831"/>
                  <a:pt x="827" y="6791"/>
                  <a:pt x="844" y="6843"/>
                </a:cubicBezTo>
                <a:cubicBezTo>
                  <a:pt x="851" y="6864"/>
                  <a:pt x="796" y="6945"/>
                  <a:pt x="939" y="6988"/>
                </a:cubicBezTo>
                <a:lnTo>
                  <a:pt x="1247" y="7054"/>
                </a:lnTo>
                <a:lnTo>
                  <a:pt x="1252" y="6942"/>
                </a:lnTo>
                <a:cubicBezTo>
                  <a:pt x="1310" y="6903"/>
                  <a:pt x="1323" y="6879"/>
                  <a:pt x="1345" y="6816"/>
                </a:cubicBezTo>
                <a:cubicBezTo>
                  <a:pt x="1360" y="6774"/>
                  <a:pt x="1344" y="6752"/>
                  <a:pt x="1346" y="6732"/>
                </a:cubicBezTo>
                <a:cubicBezTo>
                  <a:pt x="1369" y="6735"/>
                  <a:pt x="1341" y="6751"/>
                  <a:pt x="1425" y="6749"/>
                </a:cubicBezTo>
                <a:cubicBezTo>
                  <a:pt x="1426" y="6749"/>
                  <a:pt x="1559" y="6808"/>
                  <a:pt x="1547" y="6821"/>
                </a:cubicBezTo>
                <a:cubicBezTo>
                  <a:pt x="1519" y="6851"/>
                  <a:pt x="1456" y="6954"/>
                  <a:pt x="1458" y="6996"/>
                </a:cubicBezTo>
                <a:cubicBezTo>
                  <a:pt x="1459" y="7031"/>
                  <a:pt x="1435" y="7223"/>
                  <a:pt x="1437" y="7225"/>
                </a:cubicBezTo>
                <a:cubicBezTo>
                  <a:pt x="1441" y="7230"/>
                  <a:pt x="1504" y="7239"/>
                  <a:pt x="1526" y="7257"/>
                </a:cubicBezTo>
                <a:cubicBezTo>
                  <a:pt x="1565" y="7290"/>
                  <a:pt x="1549" y="7318"/>
                  <a:pt x="1565" y="7355"/>
                </a:cubicBezTo>
                <a:cubicBezTo>
                  <a:pt x="1571" y="7370"/>
                  <a:pt x="1569" y="7500"/>
                  <a:pt x="1562" y="7514"/>
                </a:cubicBezTo>
                <a:cubicBezTo>
                  <a:pt x="1539" y="7561"/>
                  <a:pt x="1515" y="7585"/>
                  <a:pt x="1498" y="7638"/>
                </a:cubicBezTo>
                <a:cubicBezTo>
                  <a:pt x="1494" y="7650"/>
                  <a:pt x="1406" y="7642"/>
                  <a:pt x="1374" y="7671"/>
                </a:cubicBezTo>
                <a:cubicBezTo>
                  <a:pt x="1351" y="7692"/>
                  <a:pt x="1337" y="7665"/>
                  <a:pt x="1312" y="7643"/>
                </a:cubicBezTo>
                <a:cubicBezTo>
                  <a:pt x="1303" y="7635"/>
                  <a:pt x="1282" y="7610"/>
                  <a:pt x="1278" y="7627"/>
                </a:cubicBezTo>
                <a:cubicBezTo>
                  <a:pt x="1266" y="7676"/>
                  <a:pt x="1262" y="7648"/>
                  <a:pt x="1262" y="7712"/>
                </a:cubicBezTo>
                <a:cubicBezTo>
                  <a:pt x="1262" y="7774"/>
                  <a:pt x="1289" y="7741"/>
                  <a:pt x="1308" y="7800"/>
                </a:cubicBezTo>
                <a:cubicBezTo>
                  <a:pt x="1308" y="7800"/>
                  <a:pt x="1337" y="7853"/>
                  <a:pt x="1333" y="7843"/>
                </a:cubicBezTo>
                <a:cubicBezTo>
                  <a:pt x="1305" y="7780"/>
                  <a:pt x="1454" y="7839"/>
                  <a:pt x="1455" y="7838"/>
                </a:cubicBezTo>
                <a:cubicBezTo>
                  <a:pt x="1482" y="7822"/>
                  <a:pt x="1506" y="7744"/>
                  <a:pt x="1505" y="7714"/>
                </a:cubicBezTo>
                <a:cubicBezTo>
                  <a:pt x="1504" y="7682"/>
                  <a:pt x="1659" y="7600"/>
                  <a:pt x="1686" y="7563"/>
                </a:cubicBezTo>
                <a:cubicBezTo>
                  <a:pt x="1697" y="7548"/>
                  <a:pt x="1698" y="7551"/>
                  <a:pt x="1714" y="7527"/>
                </a:cubicBezTo>
                <a:cubicBezTo>
                  <a:pt x="1730" y="7501"/>
                  <a:pt x="1810" y="7544"/>
                  <a:pt x="1850" y="7549"/>
                </a:cubicBezTo>
                <a:cubicBezTo>
                  <a:pt x="1873" y="7553"/>
                  <a:pt x="1989" y="7583"/>
                  <a:pt x="2005" y="7598"/>
                </a:cubicBezTo>
                <a:cubicBezTo>
                  <a:pt x="2027" y="7620"/>
                  <a:pt x="2065" y="7708"/>
                  <a:pt x="2065" y="7741"/>
                </a:cubicBezTo>
                <a:cubicBezTo>
                  <a:pt x="2065" y="7778"/>
                  <a:pt x="2066" y="7808"/>
                  <a:pt x="2050" y="7843"/>
                </a:cubicBezTo>
                <a:cubicBezTo>
                  <a:pt x="2043" y="7857"/>
                  <a:pt x="2063" y="7873"/>
                  <a:pt x="2062" y="7880"/>
                </a:cubicBezTo>
                <a:cubicBezTo>
                  <a:pt x="2083" y="7903"/>
                  <a:pt x="2111" y="7931"/>
                  <a:pt x="2072" y="7955"/>
                </a:cubicBezTo>
                <a:cubicBezTo>
                  <a:pt x="2053" y="7966"/>
                  <a:pt x="1935" y="7935"/>
                  <a:pt x="1999" y="7997"/>
                </a:cubicBezTo>
                <a:cubicBezTo>
                  <a:pt x="2018" y="8015"/>
                  <a:pt x="2021" y="8006"/>
                  <a:pt x="1981" y="8038"/>
                </a:cubicBezTo>
                <a:cubicBezTo>
                  <a:pt x="1949" y="8064"/>
                  <a:pt x="1986" y="8082"/>
                  <a:pt x="2018" y="8082"/>
                </a:cubicBezTo>
                <a:cubicBezTo>
                  <a:pt x="2065" y="8082"/>
                  <a:pt x="2069" y="8084"/>
                  <a:pt x="2113" y="8098"/>
                </a:cubicBezTo>
                <a:cubicBezTo>
                  <a:pt x="2165" y="8115"/>
                  <a:pt x="2239" y="8036"/>
                  <a:pt x="2286" y="8069"/>
                </a:cubicBezTo>
                <a:cubicBezTo>
                  <a:pt x="2300" y="8079"/>
                  <a:pt x="2284" y="7983"/>
                  <a:pt x="2283" y="7971"/>
                </a:cubicBezTo>
                <a:cubicBezTo>
                  <a:pt x="2283" y="7965"/>
                  <a:pt x="2267" y="7909"/>
                  <a:pt x="2267" y="7891"/>
                </a:cubicBezTo>
                <a:cubicBezTo>
                  <a:pt x="2352" y="7881"/>
                  <a:pt x="2300" y="7913"/>
                  <a:pt x="2344" y="7852"/>
                </a:cubicBezTo>
                <a:cubicBezTo>
                  <a:pt x="2358" y="7834"/>
                  <a:pt x="2491" y="7791"/>
                  <a:pt x="2518" y="7816"/>
                </a:cubicBezTo>
                <a:cubicBezTo>
                  <a:pt x="2541" y="7837"/>
                  <a:pt x="2547" y="7848"/>
                  <a:pt x="2548" y="7853"/>
                </a:cubicBezTo>
                <a:cubicBezTo>
                  <a:pt x="2552" y="7851"/>
                  <a:pt x="2564" y="7849"/>
                  <a:pt x="2593" y="7852"/>
                </a:cubicBezTo>
                <a:cubicBezTo>
                  <a:pt x="2659" y="7858"/>
                  <a:pt x="2627" y="7807"/>
                  <a:pt x="2689" y="7776"/>
                </a:cubicBezTo>
                <a:cubicBezTo>
                  <a:pt x="2721" y="7760"/>
                  <a:pt x="2748" y="7750"/>
                  <a:pt x="2784" y="7771"/>
                </a:cubicBezTo>
                <a:cubicBezTo>
                  <a:pt x="2791" y="7776"/>
                  <a:pt x="2816" y="7817"/>
                  <a:pt x="2787" y="7832"/>
                </a:cubicBezTo>
                <a:cubicBezTo>
                  <a:pt x="2758" y="7846"/>
                  <a:pt x="2775" y="7870"/>
                  <a:pt x="2775" y="7904"/>
                </a:cubicBezTo>
                <a:cubicBezTo>
                  <a:pt x="2775" y="7931"/>
                  <a:pt x="2798" y="7889"/>
                  <a:pt x="2812" y="7941"/>
                </a:cubicBezTo>
                <a:cubicBezTo>
                  <a:pt x="2820" y="7973"/>
                  <a:pt x="2820" y="8003"/>
                  <a:pt x="2855" y="8003"/>
                </a:cubicBezTo>
                <a:cubicBezTo>
                  <a:pt x="2904" y="8003"/>
                  <a:pt x="2904" y="7983"/>
                  <a:pt x="2914" y="7982"/>
                </a:cubicBezTo>
                <a:cubicBezTo>
                  <a:pt x="2916" y="7981"/>
                  <a:pt x="2905" y="8073"/>
                  <a:pt x="2905" y="8092"/>
                </a:cubicBezTo>
                <a:lnTo>
                  <a:pt x="2905" y="8188"/>
                </a:lnTo>
                <a:lnTo>
                  <a:pt x="2605" y="8475"/>
                </a:lnTo>
                <a:lnTo>
                  <a:pt x="2612" y="8558"/>
                </a:lnTo>
                <a:lnTo>
                  <a:pt x="2530" y="8655"/>
                </a:lnTo>
                <a:lnTo>
                  <a:pt x="2697" y="8844"/>
                </a:lnTo>
                <a:lnTo>
                  <a:pt x="2638" y="8983"/>
                </a:lnTo>
                <a:cubicBezTo>
                  <a:pt x="2599" y="9002"/>
                  <a:pt x="2577" y="9005"/>
                  <a:pt x="2535" y="9010"/>
                </a:cubicBezTo>
                <a:cubicBezTo>
                  <a:pt x="2491" y="9014"/>
                  <a:pt x="2470" y="8988"/>
                  <a:pt x="2483" y="9056"/>
                </a:cubicBezTo>
                <a:cubicBezTo>
                  <a:pt x="2488" y="9082"/>
                  <a:pt x="2457" y="9091"/>
                  <a:pt x="2431" y="9104"/>
                </a:cubicBezTo>
                <a:cubicBezTo>
                  <a:pt x="2415" y="9112"/>
                  <a:pt x="2367" y="9131"/>
                  <a:pt x="2381" y="9153"/>
                </a:cubicBezTo>
                <a:cubicBezTo>
                  <a:pt x="2404" y="9188"/>
                  <a:pt x="2363" y="9208"/>
                  <a:pt x="2445" y="9247"/>
                </a:cubicBezTo>
                <a:cubicBezTo>
                  <a:pt x="2466" y="9257"/>
                  <a:pt x="2481" y="9265"/>
                  <a:pt x="2507" y="9265"/>
                </a:cubicBezTo>
                <a:cubicBezTo>
                  <a:pt x="2527" y="9263"/>
                  <a:pt x="2515" y="9271"/>
                  <a:pt x="2523" y="9289"/>
                </a:cubicBezTo>
                <a:cubicBezTo>
                  <a:pt x="2523" y="9289"/>
                  <a:pt x="2526" y="9337"/>
                  <a:pt x="2519" y="9337"/>
                </a:cubicBezTo>
                <a:cubicBezTo>
                  <a:pt x="2489" y="9337"/>
                  <a:pt x="2434" y="9310"/>
                  <a:pt x="2406" y="9300"/>
                </a:cubicBezTo>
                <a:cubicBezTo>
                  <a:pt x="2396" y="9296"/>
                  <a:pt x="2335" y="9282"/>
                  <a:pt x="2334" y="9281"/>
                </a:cubicBezTo>
                <a:cubicBezTo>
                  <a:pt x="2332" y="9282"/>
                  <a:pt x="2335" y="9317"/>
                  <a:pt x="2319" y="9335"/>
                </a:cubicBezTo>
                <a:cubicBezTo>
                  <a:pt x="2309" y="9345"/>
                  <a:pt x="2308" y="9344"/>
                  <a:pt x="2327" y="9360"/>
                </a:cubicBezTo>
                <a:cubicBezTo>
                  <a:pt x="2349" y="9378"/>
                  <a:pt x="2375" y="9356"/>
                  <a:pt x="2384" y="9375"/>
                </a:cubicBezTo>
                <a:cubicBezTo>
                  <a:pt x="2389" y="9388"/>
                  <a:pt x="2418" y="9437"/>
                  <a:pt x="2429" y="9446"/>
                </a:cubicBezTo>
                <a:cubicBezTo>
                  <a:pt x="2449" y="9464"/>
                  <a:pt x="2481" y="9481"/>
                  <a:pt x="2481" y="9510"/>
                </a:cubicBezTo>
                <a:cubicBezTo>
                  <a:pt x="2481" y="9570"/>
                  <a:pt x="2496" y="9533"/>
                  <a:pt x="2462" y="9595"/>
                </a:cubicBezTo>
                <a:lnTo>
                  <a:pt x="2458" y="9601"/>
                </a:lnTo>
                <a:cubicBezTo>
                  <a:pt x="2451" y="9623"/>
                  <a:pt x="2381" y="9737"/>
                  <a:pt x="2404" y="9746"/>
                </a:cubicBezTo>
                <a:cubicBezTo>
                  <a:pt x="2429" y="9755"/>
                  <a:pt x="2606" y="9850"/>
                  <a:pt x="2606" y="9861"/>
                </a:cubicBezTo>
                <a:cubicBezTo>
                  <a:pt x="2606" y="10005"/>
                  <a:pt x="2607" y="9819"/>
                  <a:pt x="2675" y="9917"/>
                </a:cubicBezTo>
                <a:cubicBezTo>
                  <a:pt x="2743" y="10017"/>
                  <a:pt x="2741" y="9912"/>
                  <a:pt x="2842" y="9893"/>
                </a:cubicBezTo>
                <a:cubicBezTo>
                  <a:pt x="2845" y="9892"/>
                  <a:pt x="2919" y="9915"/>
                  <a:pt x="2831" y="9973"/>
                </a:cubicBezTo>
                <a:cubicBezTo>
                  <a:pt x="2753" y="10025"/>
                  <a:pt x="2867" y="10043"/>
                  <a:pt x="2794" y="101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5" name="Freeform 314"/>
          <p:cNvSpPr>
            <a:spLocks noEditPoints="1"/>
          </p:cNvSpPr>
          <p:nvPr/>
        </p:nvSpPr>
        <p:spPr bwMode="auto">
          <a:xfrm>
            <a:off x="5551887" y="860826"/>
            <a:ext cx="952500" cy="663179"/>
          </a:xfrm>
          <a:custGeom>
            <a:avLst/>
            <a:gdLst>
              <a:gd name="T0" fmla="*/ 4017 w 13989"/>
              <a:gd name="T1" fmla="*/ 8218 h 10476"/>
              <a:gd name="T2" fmla="*/ 4103 w 13989"/>
              <a:gd name="T3" fmla="*/ 8832 h 10476"/>
              <a:gd name="T4" fmla="*/ 4349 w 13989"/>
              <a:gd name="T5" fmla="*/ 9876 h 10476"/>
              <a:gd name="T6" fmla="*/ 5157 w 13989"/>
              <a:gd name="T7" fmla="*/ 9761 h 10476"/>
              <a:gd name="T8" fmla="*/ 5057 w 13989"/>
              <a:gd name="T9" fmla="*/ 10231 h 10476"/>
              <a:gd name="T10" fmla="*/ 5621 w 13989"/>
              <a:gd name="T11" fmla="*/ 9754 h 10476"/>
              <a:gd name="T12" fmla="*/ 5664 w 13989"/>
              <a:gd name="T13" fmla="*/ 9957 h 10476"/>
              <a:gd name="T14" fmla="*/ 5868 w 13989"/>
              <a:gd name="T15" fmla="*/ 10235 h 10476"/>
              <a:gd name="T16" fmla="*/ 6406 w 13989"/>
              <a:gd name="T17" fmla="*/ 10322 h 10476"/>
              <a:gd name="T18" fmla="*/ 6259 w 13989"/>
              <a:gd name="T19" fmla="*/ 8799 h 10476"/>
              <a:gd name="T20" fmla="*/ 5776 w 13989"/>
              <a:gd name="T21" fmla="*/ 8563 h 10476"/>
              <a:gd name="T22" fmla="*/ 6506 w 13989"/>
              <a:gd name="T23" fmla="*/ 8256 h 10476"/>
              <a:gd name="T24" fmla="*/ 6763 w 13989"/>
              <a:gd name="T25" fmla="*/ 8091 h 10476"/>
              <a:gd name="T26" fmla="*/ 7407 w 13989"/>
              <a:gd name="T27" fmla="*/ 8260 h 10476"/>
              <a:gd name="T28" fmla="*/ 7532 w 13989"/>
              <a:gd name="T29" fmla="*/ 7856 h 10476"/>
              <a:gd name="T30" fmla="*/ 8286 w 13989"/>
              <a:gd name="T31" fmla="*/ 7660 h 10476"/>
              <a:gd name="T32" fmla="*/ 8565 w 13989"/>
              <a:gd name="T33" fmla="*/ 8062 h 10476"/>
              <a:gd name="T34" fmla="*/ 8988 w 13989"/>
              <a:gd name="T35" fmla="*/ 8146 h 10476"/>
              <a:gd name="T36" fmla="*/ 9502 w 13989"/>
              <a:gd name="T37" fmla="*/ 8233 h 10476"/>
              <a:gd name="T38" fmla="*/ 9984 w 13989"/>
              <a:gd name="T39" fmla="*/ 8264 h 10476"/>
              <a:gd name="T40" fmla="*/ 10503 w 13989"/>
              <a:gd name="T41" fmla="*/ 8270 h 10476"/>
              <a:gd name="T42" fmla="*/ 11271 w 13989"/>
              <a:gd name="T43" fmla="*/ 7773 h 10476"/>
              <a:gd name="T44" fmla="*/ 11743 w 13989"/>
              <a:gd name="T45" fmla="*/ 7494 h 10476"/>
              <a:gd name="T46" fmla="*/ 11781 w 13989"/>
              <a:gd name="T47" fmla="*/ 6926 h 10476"/>
              <a:gd name="T48" fmla="*/ 12695 w 13989"/>
              <a:gd name="T49" fmla="*/ 6780 h 10476"/>
              <a:gd name="T50" fmla="*/ 13419 w 13989"/>
              <a:gd name="T51" fmla="*/ 7225 h 10476"/>
              <a:gd name="T52" fmla="*/ 13613 w 13989"/>
              <a:gd name="T53" fmla="*/ 6696 h 10476"/>
              <a:gd name="T54" fmla="*/ 13818 w 13989"/>
              <a:gd name="T55" fmla="*/ 6130 h 10476"/>
              <a:gd name="T56" fmla="*/ 13710 w 13989"/>
              <a:gd name="T57" fmla="*/ 5263 h 10476"/>
              <a:gd name="T58" fmla="*/ 13156 w 13989"/>
              <a:gd name="T59" fmla="*/ 4604 h 10476"/>
              <a:gd name="T60" fmla="*/ 12905 w 13989"/>
              <a:gd name="T61" fmla="*/ 4023 h 10476"/>
              <a:gd name="T62" fmla="*/ 12592 w 13989"/>
              <a:gd name="T63" fmla="*/ 3374 h 10476"/>
              <a:gd name="T64" fmla="*/ 12634 w 13989"/>
              <a:gd name="T65" fmla="*/ 3153 h 10476"/>
              <a:gd name="T66" fmla="*/ 12808 w 13989"/>
              <a:gd name="T67" fmla="*/ 2708 h 10476"/>
              <a:gd name="T68" fmla="*/ 12923 w 13989"/>
              <a:gd name="T69" fmla="*/ 1805 h 10476"/>
              <a:gd name="T70" fmla="*/ 12455 w 13989"/>
              <a:gd name="T71" fmla="*/ 1716 h 10476"/>
              <a:gd name="T72" fmla="*/ 12183 w 13989"/>
              <a:gd name="T73" fmla="*/ 1819 h 10476"/>
              <a:gd name="T74" fmla="*/ 11616 w 13989"/>
              <a:gd name="T75" fmla="*/ 1578 h 10476"/>
              <a:gd name="T76" fmla="*/ 11609 w 13989"/>
              <a:gd name="T77" fmla="*/ 1502 h 10476"/>
              <a:gd name="T78" fmla="*/ 11457 w 13989"/>
              <a:gd name="T79" fmla="*/ 596 h 10476"/>
              <a:gd name="T80" fmla="*/ 10812 w 13989"/>
              <a:gd name="T81" fmla="*/ 515 h 10476"/>
              <a:gd name="T82" fmla="*/ 10508 w 13989"/>
              <a:gd name="T83" fmla="*/ 158 h 10476"/>
              <a:gd name="T84" fmla="*/ 10018 w 13989"/>
              <a:gd name="T85" fmla="*/ 50 h 10476"/>
              <a:gd name="T86" fmla="*/ 9264 w 13989"/>
              <a:gd name="T87" fmla="*/ 736 h 10476"/>
              <a:gd name="T88" fmla="*/ 9251 w 13989"/>
              <a:gd name="T89" fmla="*/ 1960 h 10476"/>
              <a:gd name="T90" fmla="*/ 8039 w 13989"/>
              <a:gd name="T91" fmla="*/ 2164 h 10476"/>
              <a:gd name="T92" fmla="*/ 7369 w 13989"/>
              <a:gd name="T93" fmla="*/ 2856 h 10476"/>
              <a:gd name="T94" fmla="*/ 6494 w 13989"/>
              <a:gd name="T95" fmla="*/ 2111 h 10476"/>
              <a:gd name="T96" fmla="*/ 5605 w 13989"/>
              <a:gd name="T97" fmla="*/ 2306 h 10476"/>
              <a:gd name="T98" fmla="*/ 4067 w 13989"/>
              <a:gd name="T99" fmla="*/ 2465 h 10476"/>
              <a:gd name="T100" fmla="*/ 3160 w 13989"/>
              <a:gd name="T101" fmla="*/ 3122 h 10476"/>
              <a:gd name="T102" fmla="*/ 2162 w 13989"/>
              <a:gd name="T103" fmla="*/ 3399 h 10476"/>
              <a:gd name="T104" fmla="*/ 1743 w 13989"/>
              <a:gd name="T105" fmla="*/ 4025 h 10476"/>
              <a:gd name="T106" fmla="*/ 861 w 13989"/>
              <a:gd name="T107" fmla="*/ 4344 h 10476"/>
              <a:gd name="T108" fmla="*/ 41 w 13989"/>
              <a:gd name="T109" fmla="*/ 4350 h 10476"/>
              <a:gd name="T110" fmla="*/ 497 w 13989"/>
              <a:gd name="T111" fmla="*/ 4908 h 10476"/>
              <a:gd name="T112" fmla="*/ 973 w 13989"/>
              <a:gd name="T113" fmla="*/ 5465 h 10476"/>
              <a:gd name="T114" fmla="*/ 1197 w 13989"/>
              <a:gd name="T115" fmla="*/ 6036 h 10476"/>
              <a:gd name="T116" fmla="*/ 1835 w 13989"/>
              <a:gd name="T117" fmla="*/ 6265 h 10476"/>
              <a:gd name="T118" fmla="*/ 2145 w 13989"/>
              <a:gd name="T119" fmla="*/ 6987 h 10476"/>
              <a:gd name="T120" fmla="*/ 2249 w 13989"/>
              <a:gd name="T121" fmla="*/ 7488 h 10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989" h="10476">
                <a:moveTo>
                  <a:pt x="12659" y="1717"/>
                </a:moveTo>
                <a:cubicBezTo>
                  <a:pt x="12660" y="1722"/>
                  <a:pt x="12653" y="1719"/>
                  <a:pt x="12659" y="1717"/>
                </a:cubicBezTo>
                <a:close/>
                <a:moveTo>
                  <a:pt x="2541" y="8025"/>
                </a:moveTo>
                <a:lnTo>
                  <a:pt x="3492" y="8019"/>
                </a:lnTo>
                <a:lnTo>
                  <a:pt x="3490" y="8078"/>
                </a:lnTo>
                <a:lnTo>
                  <a:pt x="4084" y="8062"/>
                </a:lnTo>
                <a:cubicBezTo>
                  <a:pt x="4109" y="8062"/>
                  <a:pt x="4089" y="8091"/>
                  <a:pt x="4066" y="8103"/>
                </a:cubicBezTo>
                <a:cubicBezTo>
                  <a:pt x="4005" y="8133"/>
                  <a:pt x="4052" y="8161"/>
                  <a:pt x="4017" y="8218"/>
                </a:cubicBezTo>
                <a:cubicBezTo>
                  <a:pt x="4013" y="8223"/>
                  <a:pt x="3986" y="8283"/>
                  <a:pt x="3995" y="8288"/>
                </a:cubicBezTo>
                <a:cubicBezTo>
                  <a:pt x="4009" y="8296"/>
                  <a:pt x="4029" y="8349"/>
                  <a:pt x="4030" y="8367"/>
                </a:cubicBezTo>
                <a:cubicBezTo>
                  <a:pt x="4039" y="8480"/>
                  <a:pt x="3991" y="8405"/>
                  <a:pt x="3991" y="8490"/>
                </a:cubicBezTo>
                <a:cubicBezTo>
                  <a:pt x="3991" y="8576"/>
                  <a:pt x="3929" y="8459"/>
                  <a:pt x="3931" y="8593"/>
                </a:cubicBezTo>
                <a:cubicBezTo>
                  <a:pt x="3931" y="8618"/>
                  <a:pt x="3975" y="8636"/>
                  <a:pt x="3999" y="8636"/>
                </a:cubicBezTo>
                <a:cubicBezTo>
                  <a:pt x="4035" y="8636"/>
                  <a:pt x="4053" y="8684"/>
                  <a:pt x="4055" y="8713"/>
                </a:cubicBezTo>
                <a:cubicBezTo>
                  <a:pt x="4055" y="8716"/>
                  <a:pt x="4056" y="8716"/>
                  <a:pt x="4058" y="8717"/>
                </a:cubicBezTo>
                <a:cubicBezTo>
                  <a:pt x="4053" y="8727"/>
                  <a:pt x="4087" y="8816"/>
                  <a:pt x="4103" y="8832"/>
                </a:cubicBezTo>
                <a:cubicBezTo>
                  <a:pt x="4134" y="8863"/>
                  <a:pt x="4117" y="8900"/>
                  <a:pt x="4168" y="8929"/>
                </a:cubicBezTo>
                <a:cubicBezTo>
                  <a:pt x="4203" y="8949"/>
                  <a:pt x="4168" y="8986"/>
                  <a:pt x="4152" y="9011"/>
                </a:cubicBezTo>
                <a:cubicBezTo>
                  <a:pt x="4101" y="9090"/>
                  <a:pt x="4148" y="9055"/>
                  <a:pt x="4215" y="9101"/>
                </a:cubicBezTo>
                <a:cubicBezTo>
                  <a:pt x="4228" y="9110"/>
                  <a:pt x="4273" y="9125"/>
                  <a:pt x="4288" y="9138"/>
                </a:cubicBezTo>
                <a:lnTo>
                  <a:pt x="4439" y="8955"/>
                </a:lnTo>
                <a:lnTo>
                  <a:pt x="4435" y="9193"/>
                </a:lnTo>
                <a:lnTo>
                  <a:pt x="4344" y="9180"/>
                </a:lnTo>
                <a:lnTo>
                  <a:pt x="4349" y="9876"/>
                </a:lnTo>
                <a:lnTo>
                  <a:pt x="4557" y="9777"/>
                </a:lnTo>
                <a:lnTo>
                  <a:pt x="4771" y="9925"/>
                </a:lnTo>
                <a:lnTo>
                  <a:pt x="4886" y="9869"/>
                </a:lnTo>
                <a:lnTo>
                  <a:pt x="4947" y="9703"/>
                </a:lnTo>
                <a:cubicBezTo>
                  <a:pt x="4963" y="9701"/>
                  <a:pt x="5013" y="9668"/>
                  <a:pt x="5076" y="9670"/>
                </a:cubicBezTo>
                <a:cubicBezTo>
                  <a:pt x="5100" y="9670"/>
                  <a:pt x="5128" y="9667"/>
                  <a:pt x="5148" y="9680"/>
                </a:cubicBezTo>
                <a:cubicBezTo>
                  <a:pt x="5162" y="9689"/>
                  <a:pt x="5153" y="9682"/>
                  <a:pt x="5153" y="9709"/>
                </a:cubicBezTo>
                <a:cubicBezTo>
                  <a:pt x="5153" y="9720"/>
                  <a:pt x="5144" y="9759"/>
                  <a:pt x="5157" y="9761"/>
                </a:cubicBezTo>
                <a:cubicBezTo>
                  <a:pt x="5169" y="9763"/>
                  <a:pt x="5163" y="9830"/>
                  <a:pt x="5115" y="9838"/>
                </a:cubicBezTo>
                <a:cubicBezTo>
                  <a:pt x="5107" y="9839"/>
                  <a:pt x="5100" y="9891"/>
                  <a:pt x="5097" y="9905"/>
                </a:cubicBezTo>
                <a:lnTo>
                  <a:pt x="5214" y="9965"/>
                </a:lnTo>
                <a:lnTo>
                  <a:pt x="5216" y="10048"/>
                </a:lnTo>
                <a:lnTo>
                  <a:pt x="5177" y="10078"/>
                </a:lnTo>
                <a:lnTo>
                  <a:pt x="5112" y="10098"/>
                </a:lnTo>
                <a:lnTo>
                  <a:pt x="5071" y="10056"/>
                </a:lnTo>
                <a:lnTo>
                  <a:pt x="5057" y="10231"/>
                </a:lnTo>
                <a:lnTo>
                  <a:pt x="5259" y="10276"/>
                </a:lnTo>
                <a:lnTo>
                  <a:pt x="5351" y="10125"/>
                </a:lnTo>
                <a:lnTo>
                  <a:pt x="5440" y="10188"/>
                </a:lnTo>
                <a:lnTo>
                  <a:pt x="5480" y="10141"/>
                </a:lnTo>
                <a:lnTo>
                  <a:pt x="5247" y="9868"/>
                </a:lnTo>
                <a:cubicBezTo>
                  <a:pt x="5276" y="9868"/>
                  <a:pt x="5385" y="9814"/>
                  <a:pt x="5422" y="9799"/>
                </a:cubicBezTo>
                <a:cubicBezTo>
                  <a:pt x="5462" y="9781"/>
                  <a:pt x="5474" y="9773"/>
                  <a:pt x="5518" y="9770"/>
                </a:cubicBezTo>
                <a:cubicBezTo>
                  <a:pt x="5557" y="9768"/>
                  <a:pt x="5564" y="9732"/>
                  <a:pt x="5621" y="9754"/>
                </a:cubicBezTo>
                <a:cubicBezTo>
                  <a:pt x="5633" y="9759"/>
                  <a:pt x="5688" y="9780"/>
                  <a:pt x="5693" y="9773"/>
                </a:cubicBezTo>
                <a:cubicBezTo>
                  <a:pt x="5699" y="9764"/>
                  <a:pt x="5683" y="9684"/>
                  <a:pt x="5716" y="9677"/>
                </a:cubicBezTo>
                <a:cubicBezTo>
                  <a:pt x="5723" y="9659"/>
                  <a:pt x="5678" y="9628"/>
                  <a:pt x="5704" y="9613"/>
                </a:cubicBezTo>
                <a:cubicBezTo>
                  <a:pt x="5780" y="9568"/>
                  <a:pt x="5869" y="9608"/>
                  <a:pt x="5814" y="9697"/>
                </a:cubicBezTo>
                <a:cubicBezTo>
                  <a:pt x="5807" y="9708"/>
                  <a:pt x="5777" y="9782"/>
                  <a:pt x="5777" y="9791"/>
                </a:cubicBezTo>
                <a:cubicBezTo>
                  <a:pt x="5777" y="9800"/>
                  <a:pt x="5779" y="9879"/>
                  <a:pt x="5772" y="9880"/>
                </a:cubicBezTo>
                <a:cubicBezTo>
                  <a:pt x="5763" y="9882"/>
                  <a:pt x="5670" y="9888"/>
                  <a:pt x="5667" y="9890"/>
                </a:cubicBezTo>
                <a:cubicBezTo>
                  <a:pt x="5666" y="9913"/>
                  <a:pt x="5659" y="9930"/>
                  <a:pt x="5664" y="9957"/>
                </a:cubicBezTo>
                <a:cubicBezTo>
                  <a:pt x="5671" y="9995"/>
                  <a:pt x="5658" y="10051"/>
                  <a:pt x="5653" y="10092"/>
                </a:cubicBezTo>
                <a:cubicBezTo>
                  <a:pt x="5653" y="10092"/>
                  <a:pt x="5653" y="10099"/>
                  <a:pt x="5653" y="10100"/>
                </a:cubicBezTo>
                <a:lnTo>
                  <a:pt x="5741" y="10152"/>
                </a:lnTo>
                <a:lnTo>
                  <a:pt x="5834" y="10058"/>
                </a:lnTo>
                <a:lnTo>
                  <a:pt x="5871" y="10151"/>
                </a:lnTo>
                <a:cubicBezTo>
                  <a:pt x="5869" y="10154"/>
                  <a:pt x="5846" y="10160"/>
                  <a:pt x="5842" y="10160"/>
                </a:cubicBezTo>
                <a:cubicBezTo>
                  <a:pt x="5814" y="10161"/>
                  <a:pt x="5812" y="10182"/>
                  <a:pt x="5814" y="10204"/>
                </a:cubicBezTo>
                <a:cubicBezTo>
                  <a:pt x="5816" y="10235"/>
                  <a:pt x="5842" y="10238"/>
                  <a:pt x="5868" y="10235"/>
                </a:cubicBezTo>
                <a:cubicBezTo>
                  <a:pt x="5872" y="10235"/>
                  <a:pt x="5901" y="10223"/>
                  <a:pt x="5906" y="10220"/>
                </a:cubicBezTo>
                <a:cubicBezTo>
                  <a:pt x="5913" y="10215"/>
                  <a:pt x="5923" y="10212"/>
                  <a:pt x="5931" y="10206"/>
                </a:cubicBezTo>
                <a:lnTo>
                  <a:pt x="5938" y="10201"/>
                </a:lnTo>
                <a:cubicBezTo>
                  <a:pt x="5944" y="10198"/>
                  <a:pt x="5991" y="10180"/>
                  <a:pt x="5990" y="10190"/>
                </a:cubicBezTo>
                <a:cubicBezTo>
                  <a:pt x="5990" y="10194"/>
                  <a:pt x="5991" y="10224"/>
                  <a:pt x="5993" y="10227"/>
                </a:cubicBezTo>
                <a:lnTo>
                  <a:pt x="6313" y="10470"/>
                </a:lnTo>
                <a:lnTo>
                  <a:pt x="6495" y="10476"/>
                </a:lnTo>
                <a:lnTo>
                  <a:pt x="6406" y="10322"/>
                </a:lnTo>
                <a:lnTo>
                  <a:pt x="6391" y="10109"/>
                </a:lnTo>
                <a:lnTo>
                  <a:pt x="6276" y="10142"/>
                </a:lnTo>
                <a:lnTo>
                  <a:pt x="6034" y="10070"/>
                </a:lnTo>
                <a:lnTo>
                  <a:pt x="6084" y="9905"/>
                </a:lnTo>
                <a:lnTo>
                  <a:pt x="6024" y="9646"/>
                </a:lnTo>
                <a:lnTo>
                  <a:pt x="6391" y="9177"/>
                </a:lnTo>
                <a:lnTo>
                  <a:pt x="6452" y="9170"/>
                </a:lnTo>
                <a:lnTo>
                  <a:pt x="6259" y="8799"/>
                </a:lnTo>
                <a:lnTo>
                  <a:pt x="6039" y="8966"/>
                </a:lnTo>
                <a:lnTo>
                  <a:pt x="6111" y="9126"/>
                </a:lnTo>
                <a:lnTo>
                  <a:pt x="6013" y="9307"/>
                </a:lnTo>
                <a:lnTo>
                  <a:pt x="5914" y="9278"/>
                </a:lnTo>
                <a:lnTo>
                  <a:pt x="5837" y="9218"/>
                </a:lnTo>
                <a:lnTo>
                  <a:pt x="5837" y="9116"/>
                </a:lnTo>
                <a:lnTo>
                  <a:pt x="5660" y="8975"/>
                </a:lnTo>
                <a:lnTo>
                  <a:pt x="5776" y="8563"/>
                </a:lnTo>
                <a:lnTo>
                  <a:pt x="5931" y="8462"/>
                </a:lnTo>
                <a:lnTo>
                  <a:pt x="5935" y="8376"/>
                </a:lnTo>
                <a:lnTo>
                  <a:pt x="6002" y="8299"/>
                </a:lnTo>
                <a:lnTo>
                  <a:pt x="6162" y="8397"/>
                </a:lnTo>
                <a:lnTo>
                  <a:pt x="6233" y="8183"/>
                </a:lnTo>
                <a:cubicBezTo>
                  <a:pt x="6265" y="8192"/>
                  <a:pt x="6219" y="8209"/>
                  <a:pt x="6300" y="8207"/>
                </a:cubicBezTo>
                <a:cubicBezTo>
                  <a:pt x="6322" y="8206"/>
                  <a:pt x="6274" y="8271"/>
                  <a:pt x="6408" y="8278"/>
                </a:cubicBezTo>
                <a:cubicBezTo>
                  <a:pt x="6421" y="8279"/>
                  <a:pt x="6505" y="8299"/>
                  <a:pt x="6506" y="8256"/>
                </a:cubicBezTo>
                <a:cubicBezTo>
                  <a:pt x="6506" y="8256"/>
                  <a:pt x="6496" y="8238"/>
                  <a:pt x="6496" y="8211"/>
                </a:cubicBezTo>
                <a:cubicBezTo>
                  <a:pt x="6496" y="8142"/>
                  <a:pt x="6507" y="8139"/>
                  <a:pt x="6433" y="8129"/>
                </a:cubicBezTo>
                <a:cubicBezTo>
                  <a:pt x="6343" y="8116"/>
                  <a:pt x="6400" y="8161"/>
                  <a:pt x="6334" y="8161"/>
                </a:cubicBezTo>
                <a:cubicBezTo>
                  <a:pt x="6320" y="8161"/>
                  <a:pt x="6297" y="8119"/>
                  <a:pt x="6361" y="8106"/>
                </a:cubicBezTo>
                <a:cubicBezTo>
                  <a:pt x="6377" y="8103"/>
                  <a:pt x="6353" y="8041"/>
                  <a:pt x="6403" y="8018"/>
                </a:cubicBezTo>
                <a:cubicBezTo>
                  <a:pt x="6419" y="8011"/>
                  <a:pt x="6542" y="7979"/>
                  <a:pt x="6550" y="8001"/>
                </a:cubicBezTo>
                <a:cubicBezTo>
                  <a:pt x="6587" y="8106"/>
                  <a:pt x="6580" y="8012"/>
                  <a:pt x="6631" y="8067"/>
                </a:cubicBezTo>
                <a:cubicBezTo>
                  <a:pt x="6660" y="8097"/>
                  <a:pt x="6733" y="8074"/>
                  <a:pt x="6763" y="8091"/>
                </a:cubicBezTo>
                <a:cubicBezTo>
                  <a:pt x="6769" y="8094"/>
                  <a:pt x="6865" y="8109"/>
                  <a:pt x="6882" y="8094"/>
                </a:cubicBezTo>
                <a:cubicBezTo>
                  <a:pt x="6918" y="8061"/>
                  <a:pt x="7007" y="8056"/>
                  <a:pt x="7027" y="8021"/>
                </a:cubicBezTo>
                <a:cubicBezTo>
                  <a:pt x="7039" y="8003"/>
                  <a:pt x="7090" y="7940"/>
                  <a:pt x="7108" y="7930"/>
                </a:cubicBezTo>
                <a:cubicBezTo>
                  <a:pt x="7144" y="7909"/>
                  <a:pt x="7194" y="7891"/>
                  <a:pt x="7235" y="7891"/>
                </a:cubicBezTo>
                <a:cubicBezTo>
                  <a:pt x="7259" y="7933"/>
                  <a:pt x="7259" y="7938"/>
                  <a:pt x="7290" y="7980"/>
                </a:cubicBezTo>
                <a:cubicBezTo>
                  <a:pt x="7312" y="8011"/>
                  <a:pt x="7302" y="8007"/>
                  <a:pt x="7336" y="8028"/>
                </a:cubicBezTo>
                <a:lnTo>
                  <a:pt x="7343" y="8032"/>
                </a:lnTo>
                <a:lnTo>
                  <a:pt x="7407" y="8260"/>
                </a:lnTo>
                <a:cubicBezTo>
                  <a:pt x="7482" y="8260"/>
                  <a:pt x="7439" y="8254"/>
                  <a:pt x="7509" y="8288"/>
                </a:cubicBezTo>
                <a:cubicBezTo>
                  <a:pt x="7515" y="8291"/>
                  <a:pt x="7559" y="8314"/>
                  <a:pt x="7561" y="8314"/>
                </a:cubicBezTo>
                <a:lnTo>
                  <a:pt x="7680" y="8202"/>
                </a:lnTo>
                <a:cubicBezTo>
                  <a:pt x="7663" y="8194"/>
                  <a:pt x="7611" y="8080"/>
                  <a:pt x="7559" y="8065"/>
                </a:cubicBezTo>
                <a:cubicBezTo>
                  <a:pt x="7530" y="8057"/>
                  <a:pt x="7469" y="7929"/>
                  <a:pt x="7456" y="7929"/>
                </a:cubicBezTo>
                <a:cubicBezTo>
                  <a:pt x="7437" y="7929"/>
                  <a:pt x="7348" y="7882"/>
                  <a:pt x="7353" y="7880"/>
                </a:cubicBezTo>
                <a:cubicBezTo>
                  <a:pt x="7406" y="7858"/>
                  <a:pt x="7417" y="7806"/>
                  <a:pt x="7492" y="7840"/>
                </a:cubicBezTo>
                <a:cubicBezTo>
                  <a:pt x="7497" y="7842"/>
                  <a:pt x="7530" y="7851"/>
                  <a:pt x="7532" y="7856"/>
                </a:cubicBezTo>
                <a:lnTo>
                  <a:pt x="7798" y="7687"/>
                </a:lnTo>
                <a:cubicBezTo>
                  <a:pt x="7799" y="7703"/>
                  <a:pt x="7820" y="7742"/>
                  <a:pt x="7820" y="7785"/>
                </a:cubicBezTo>
                <a:cubicBezTo>
                  <a:pt x="7820" y="7823"/>
                  <a:pt x="7839" y="7810"/>
                  <a:pt x="7860" y="7834"/>
                </a:cubicBezTo>
                <a:cubicBezTo>
                  <a:pt x="7886" y="7864"/>
                  <a:pt x="7928" y="7848"/>
                  <a:pt x="7968" y="7850"/>
                </a:cubicBezTo>
                <a:cubicBezTo>
                  <a:pt x="7978" y="7850"/>
                  <a:pt x="8064" y="7801"/>
                  <a:pt x="8110" y="7801"/>
                </a:cubicBezTo>
                <a:cubicBezTo>
                  <a:pt x="8168" y="7801"/>
                  <a:pt x="8155" y="7850"/>
                  <a:pt x="8223" y="7793"/>
                </a:cubicBezTo>
                <a:cubicBezTo>
                  <a:pt x="8265" y="7758"/>
                  <a:pt x="8270" y="7801"/>
                  <a:pt x="8270" y="7718"/>
                </a:cubicBezTo>
                <a:cubicBezTo>
                  <a:pt x="8270" y="7647"/>
                  <a:pt x="8283" y="7684"/>
                  <a:pt x="8286" y="7660"/>
                </a:cubicBezTo>
                <a:cubicBezTo>
                  <a:pt x="8287" y="7648"/>
                  <a:pt x="8284" y="7577"/>
                  <a:pt x="8301" y="7583"/>
                </a:cubicBezTo>
                <a:cubicBezTo>
                  <a:pt x="8353" y="7602"/>
                  <a:pt x="8342" y="7554"/>
                  <a:pt x="8383" y="7583"/>
                </a:cubicBezTo>
                <a:cubicBezTo>
                  <a:pt x="8391" y="7590"/>
                  <a:pt x="8542" y="7622"/>
                  <a:pt x="8568" y="7630"/>
                </a:cubicBezTo>
                <a:lnTo>
                  <a:pt x="8534" y="7758"/>
                </a:lnTo>
                <a:lnTo>
                  <a:pt x="8615" y="7781"/>
                </a:lnTo>
                <a:cubicBezTo>
                  <a:pt x="8608" y="7811"/>
                  <a:pt x="8625" y="7822"/>
                  <a:pt x="8600" y="7852"/>
                </a:cubicBezTo>
                <a:cubicBezTo>
                  <a:pt x="8585" y="7871"/>
                  <a:pt x="8639" y="7879"/>
                  <a:pt x="8601" y="7928"/>
                </a:cubicBezTo>
                <a:cubicBezTo>
                  <a:pt x="8600" y="7929"/>
                  <a:pt x="8576" y="8037"/>
                  <a:pt x="8565" y="8062"/>
                </a:cubicBezTo>
                <a:cubicBezTo>
                  <a:pt x="8556" y="8081"/>
                  <a:pt x="8548" y="8159"/>
                  <a:pt x="8562" y="8159"/>
                </a:cubicBezTo>
                <a:cubicBezTo>
                  <a:pt x="8612" y="8159"/>
                  <a:pt x="8584" y="8183"/>
                  <a:pt x="8602" y="8208"/>
                </a:cubicBezTo>
                <a:cubicBezTo>
                  <a:pt x="8614" y="8224"/>
                  <a:pt x="8617" y="8200"/>
                  <a:pt x="8644" y="8252"/>
                </a:cubicBezTo>
                <a:cubicBezTo>
                  <a:pt x="8659" y="8279"/>
                  <a:pt x="8687" y="8257"/>
                  <a:pt x="8708" y="8276"/>
                </a:cubicBezTo>
                <a:cubicBezTo>
                  <a:pt x="8736" y="8302"/>
                  <a:pt x="8772" y="8293"/>
                  <a:pt x="8801" y="8271"/>
                </a:cubicBezTo>
                <a:cubicBezTo>
                  <a:pt x="8811" y="8262"/>
                  <a:pt x="8869" y="8326"/>
                  <a:pt x="8878" y="8264"/>
                </a:cubicBezTo>
                <a:cubicBezTo>
                  <a:pt x="8881" y="8245"/>
                  <a:pt x="8897" y="8174"/>
                  <a:pt x="8926" y="8178"/>
                </a:cubicBezTo>
                <a:cubicBezTo>
                  <a:pt x="8954" y="8182"/>
                  <a:pt x="8949" y="8146"/>
                  <a:pt x="8988" y="8146"/>
                </a:cubicBezTo>
                <a:cubicBezTo>
                  <a:pt x="9039" y="8146"/>
                  <a:pt x="9015" y="8123"/>
                  <a:pt x="9036" y="8076"/>
                </a:cubicBezTo>
                <a:cubicBezTo>
                  <a:pt x="9045" y="8055"/>
                  <a:pt x="9065" y="8101"/>
                  <a:pt x="9065" y="8126"/>
                </a:cubicBezTo>
                <a:cubicBezTo>
                  <a:pt x="9065" y="8174"/>
                  <a:pt x="9073" y="8151"/>
                  <a:pt x="9124" y="8136"/>
                </a:cubicBezTo>
                <a:cubicBezTo>
                  <a:pt x="9172" y="8122"/>
                  <a:pt x="9179" y="8059"/>
                  <a:pt x="9277" y="8059"/>
                </a:cubicBezTo>
                <a:cubicBezTo>
                  <a:pt x="9332" y="8059"/>
                  <a:pt x="9320" y="8088"/>
                  <a:pt x="9347" y="8121"/>
                </a:cubicBezTo>
                <a:cubicBezTo>
                  <a:pt x="9354" y="8130"/>
                  <a:pt x="9400" y="8201"/>
                  <a:pt x="9401" y="8209"/>
                </a:cubicBezTo>
                <a:lnTo>
                  <a:pt x="9506" y="8167"/>
                </a:lnTo>
                <a:cubicBezTo>
                  <a:pt x="9506" y="8184"/>
                  <a:pt x="9509" y="8220"/>
                  <a:pt x="9502" y="8233"/>
                </a:cubicBezTo>
                <a:cubicBezTo>
                  <a:pt x="9490" y="8255"/>
                  <a:pt x="9457" y="8183"/>
                  <a:pt x="9441" y="8256"/>
                </a:cubicBezTo>
                <a:cubicBezTo>
                  <a:pt x="9429" y="8312"/>
                  <a:pt x="9511" y="8355"/>
                  <a:pt x="9511" y="8309"/>
                </a:cubicBezTo>
                <a:cubicBezTo>
                  <a:pt x="9511" y="8301"/>
                  <a:pt x="9525" y="8317"/>
                  <a:pt x="9545" y="8317"/>
                </a:cubicBezTo>
                <a:cubicBezTo>
                  <a:pt x="9558" y="8317"/>
                  <a:pt x="9575" y="8310"/>
                  <a:pt x="9585" y="8303"/>
                </a:cubicBezTo>
                <a:cubicBezTo>
                  <a:pt x="9588" y="8304"/>
                  <a:pt x="9628" y="8272"/>
                  <a:pt x="9678" y="8288"/>
                </a:cubicBezTo>
                <a:cubicBezTo>
                  <a:pt x="9701" y="8296"/>
                  <a:pt x="9824" y="8307"/>
                  <a:pt x="9847" y="8294"/>
                </a:cubicBezTo>
                <a:cubicBezTo>
                  <a:pt x="9867" y="8283"/>
                  <a:pt x="9929" y="8266"/>
                  <a:pt x="9955" y="8266"/>
                </a:cubicBezTo>
                <a:cubicBezTo>
                  <a:pt x="9961" y="8266"/>
                  <a:pt x="9981" y="8267"/>
                  <a:pt x="9984" y="8264"/>
                </a:cubicBezTo>
                <a:lnTo>
                  <a:pt x="10100" y="8145"/>
                </a:lnTo>
                <a:lnTo>
                  <a:pt x="10193" y="8143"/>
                </a:lnTo>
                <a:lnTo>
                  <a:pt x="10199" y="8049"/>
                </a:lnTo>
                <a:cubicBezTo>
                  <a:pt x="10300" y="8049"/>
                  <a:pt x="10286" y="8103"/>
                  <a:pt x="10362" y="8127"/>
                </a:cubicBezTo>
                <a:cubicBezTo>
                  <a:pt x="10383" y="8134"/>
                  <a:pt x="10506" y="8162"/>
                  <a:pt x="10506" y="8179"/>
                </a:cubicBezTo>
                <a:cubicBezTo>
                  <a:pt x="10506" y="8215"/>
                  <a:pt x="10456" y="8221"/>
                  <a:pt x="10435" y="8244"/>
                </a:cubicBezTo>
                <a:cubicBezTo>
                  <a:pt x="10416" y="8264"/>
                  <a:pt x="10429" y="8269"/>
                  <a:pt x="10454" y="8291"/>
                </a:cubicBezTo>
                <a:cubicBezTo>
                  <a:pt x="10479" y="8314"/>
                  <a:pt x="10466" y="8281"/>
                  <a:pt x="10503" y="8270"/>
                </a:cubicBezTo>
                <a:cubicBezTo>
                  <a:pt x="10538" y="8259"/>
                  <a:pt x="10594" y="8200"/>
                  <a:pt x="10648" y="8189"/>
                </a:cubicBezTo>
                <a:cubicBezTo>
                  <a:pt x="10670" y="8184"/>
                  <a:pt x="10724" y="8153"/>
                  <a:pt x="10744" y="8140"/>
                </a:cubicBezTo>
                <a:cubicBezTo>
                  <a:pt x="10771" y="8124"/>
                  <a:pt x="10856" y="8058"/>
                  <a:pt x="10870" y="8033"/>
                </a:cubicBezTo>
                <a:cubicBezTo>
                  <a:pt x="10883" y="8011"/>
                  <a:pt x="10891" y="8015"/>
                  <a:pt x="10897" y="7975"/>
                </a:cubicBezTo>
                <a:cubicBezTo>
                  <a:pt x="10897" y="7974"/>
                  <a:pt x="10935" y="7875"/>
                  <a:pt x="10939" y="7871"/>
                </a:cubicBezTo>
                <a:cubicBezTo>
                  <a:pt x="10954" y="7856"/>
                  <a:pt x="11009" y="7815"/>
                  <a:pt x="11031" y="7829"/>
                </a:cubicBezTo>
                <a:cubicBezTo>
                  <a:pt x="11101" y="7873"/>
                  <a:pt x="11121" y="7804"/>
                  <a:pt x="11176" y="7771"/>
                </a:cubicBezTo>
                <a:cubicBezTo>
                  <a:pt x="11237" y="7736"/>
                  <a:pt x="11212" y="7757"/>
                  <a:pt x="11271" y="7773"/>
                </a:cubicBezTo>
                <a:cubicBezTo>
                  <a:pt x="11322" y="7786"/>
                  <a:pt x="11315" y="7774"/>
                  <a:pt x="11350" y="7778"/>
                </a:cubicBezTo>
                <a:cubicBezTo>
                  <a:pt x="11363" y="7780"/>
                  <a:pt x="11344" y="7798"/>
                  <a:pt x="11425" y="7798"/>
                </a:cubicBezTo>
                <a:cubicBezTo>
                  <a:pt x="11488" y="7798"/>
                  <a:pt x="11503" y="7782"/>
                  <a:pt x="11561" y="7765"/>
                </a:cubicBezTo>
                <a:cubicBezTo>
                  <a:pt x="11574" y="7762"/>
                  <a:pt x="11675" y="7736"/>
                  <a:pt x="11676" y="7735"/>
                </a:cubicBezTo>
                <a:cubicBezTo>
                  <a:pt x="11735" y="7744"/>
                  <a:pt x="11712" y="7620"/>
                  <a:pt x="11766" y="7613"/>
                </a:cubicBezTo>
                <a:cubicBezTo>
                  <a:pt x="11782" y="7611"/>
                  <a:pt x="11823" y="7600"/>
                  <a:pt x="11828" y="7580"/>
                </a:cubicBezTo>
                <a:lnTo>
                  <a:pt x="11834" y="7557"/>
                </a:lnTo>
                <a:cubicBezTo>
                  <a:pt x="11815" y="7553"/>
                  <a:pt x="11769" y="7487"/>
                  <a:pt x="11743" y="7494"/>
                </a:cubicBezTo>
                <a:cubicBezTo>
                  <a:pt x="11733" y="7497"/>
                  <a:pt x="11672" y="7499"/>
                  <a:pt x="11671" y="7490"/>
                </a:cubicBezTo>
                <a:cubicBezTo>
                  <a:pt x="11671" y="7474"/>
                  <a:pt x="11641" y="7453"/>
                  <a:pt x="11662" y="7385"/>
                </a:cubicBezTo>
                <a:cubicBezTo>
                  <a:pt x="11690" y="7291"/>
                  <a:pt x="11744" y="7288"/>
                  <a:pt x="11720" y="7168"/>
                </a:cubicBezTo>
                <a:cubicBezTo>
                  <a:pt x="11719" y="7162"/>
                  <a:pt x="11712" y="7138"/>
                  <a:pt x="11708" y="7133"/>
                </a:cubicBezTo>
                <a:cubicBezTo>
                  <a:pt x="11708" y="7118"/>
                  <a:pt x="11761" y="7118"/>
                  <a:pt x="11780" y="7105"/>
                </a:cubicBezTo>
                <a:cubicBezTo>
                  <a:pt x="11800" y="7092"/>
                  <a:pt x="11801" y="7117"/>
                  <a:pt x="11814" y="7064"/>
                </a:cubicBezTo>
                <a:cubicBezTo>
                  <a:pt x="11822" y="7034"/>
                  <a:pt x="11836" y="7041"/>
                  <a:pt x="11802" y="7002"/>
                </a:cubicBezTo>
                <a:cubicBezTo>
                  <a:pt x="11793" y="6991"/>
                  <a:pt x="11781" y="6944"/>
                  <a:pt x="11781" y="6926"/>
                </a:cubicBezTo>
                <a:lnTo>
                  <a:pt x="12097" y="6490"/>
                </a:lnTo>
                <a:lnTo>
                  <a:pt x="12227" y="6467"/>
                </a:lnTo>
                <a:lnTo>
                  <a:pt x="12277" y="6379"/>
                </a:lnTo>
                <a:lnTo>
                  <a:pt x="12491" y="6409"/>
                </a:lnTo>
                <a:lnTo>
                  <a:pt x="12547" y="6709"/>
                </a:lnTo>
                <a:cubicBezTo>
                  <a:pt x="12581" y="6707"/>
                  <a:pt x="12564" y="6695"/>
                  <a:pt x="12611" y="6721"/>
                </a:cubicBezTo>
                <a:cubicBezTo>
                  <a:pt x="12640" y="6736"/>
                  <a:pt x="12636" y="6716"/>
                  <a:pt x="12636" y="6763"/>
                </a:cubicBezTo>
                <a:cubicBezTo>
                  <a:pt x="12689" y="6763"/>
                  <a:pt x="12674" y="6719"/>
                  <a:pt x="12695" y="6780"/>
                </a:cubicBezTo>
                <a:cubicBezTo>
                  <a:pt x="12704" y="6804"/>
                  <a:pt x="12721" y="6799"/>
                  <a:pt x="12743" y="6799"/>
                </a:cubicBezTo>
                <a:lnTo>
                  <a:pt x="12740" y="6979"/>
                </a:lnTo>
                <a:lnTo>
                  <a:pt x="12952" y="6980"/>
                </a:lnTo>
                <a:lnTo>
                  <a:pt x="12990" y="7089"/>
                </a:lnTo>
                <a:lnTo>
                  <a:pt x="13177" y="7170"/>
                </a:lnTo>
                <a:cubicBezTo>
                  <a:pt x="13177" y="7225"/>
                  <a:pt x="13166" y="7203"/>
                  <a:pt x="13256" y="7205"/>
                </a:cubicBezTo>
                <a:cubicBezTo>
                  <a:pt x="13282" y="7206"/>
                  <a:pt x="13297" y="7181"/>
                  <a:pt x="13336" y="7213"/>
                </a:cubicBezTo>
                <a:cubicBezTo>
                  <a:pt x="13351" y="7226"/>
                  <a:pt x="13409" y="7264"/>
                  <a:pt x="13419" y="7225"/>
                </a:cubicBezTo>
                <a:cubicBezTo>
                  <a:pt x="13423" y="7208"/>
                  <a:pt x="13491" y="7278"/>
                  <a:pt x="13485" y="7155"/>
                </a:cubicBezTo>
                <a:cubicBezTo>
                  <a:pt x="13484" y="7140"/>
                  <a:pt x="13493" y="7110"/>
                  <a:pt x="13493" y="7098"/>
                </a:cubicBezTo>
                <a:lnTo>
                  <a:pt x="13601" y="7056"/>
                </a:lnTo>
                <a:lnTo>
                  <a:pt x="13484" y="6962"/>
                </a:lnTo>
                <a:cubicBezTo>
                  <a:pt x="13491" y="6926"/>
                  <a:pt x="13449" y="6951"/>
                  <a:pt x="13524" y="6890"/>
                </a:cubicBezTo>
                <a:cubicBezTo>
                  <a:pt x="13547" y="6872"/>
                  <a:pt x="13533" y="6843"/>
                  <a:pt x="13550" y="6805"/>
                </a:cubicBezTo>
                <a:cubicBezTo>
                  <a:pt x="13564" y="6770"/>
                  <a:pt x="13565" y="6798"/>
                  <a:pt x="13580" y="6775"/>
                </a:cubicBezTo>
                <a:cubicBezTo>
                  <a:pt x="13605" y="6737"/>
                  <a:pt x="13499" y="6709"/>
                  <a:pt x="13613" y="6696"/>
                </a:cubicBezTo>
                <a:cubicBezTo>
                  <a:pt x="13673" y="6689"/>
                  <a:pt x="13662" y="6703"/>
                  <a:pt x="13699" y="6668"/>
                </a:cubicBezTo>
                <a:cubicBezTo>
                  <a:pt x="13709" y="6659"/>
                  <a:pt x="13743" y="6732"/>
                  <a:pt x="13756" y="6721"/>
                </a:cubicBezTo>
                <a:cubicBezTo>
                  <a:pt x="13790" y="6694"/>
                  <a:pt x="13771" y="6687"/>
                  <a:pt x="13811" y="6737"/>
                </a:cubicBezTo>
                <a:cubicBezTo>
                  <a:pt x="13819" y="6747"/>
                  <a:pt x="13904" y="6761"/>
                  <a:pt x="13921" y="6761"/>
                </a:cubicBezTo>
                <a:cubicBezTo>
                  <a:pt x="13963" y="6761"/>
                  <a:pt x="13989" y="6747"/>
                  <a:pt x="13989" y="6703"/>
                </a:cubicBezTo>
                <a:cubicBezTo>
                  <a:pt x="13989" y="6676"/>
                  <a:pt x="13972" y="6567"/>
                  <a:pt x="13944" y="6561"/>
                </a:cubicBezTo>
                <a:cubicBezTo>
                  <a:pt x="13924" y="6557"/>
                  <a:pt x="13888" y="6558"/>
                  <a:pt x="13866" y="6558"/>
                </a:cubicBezTo>
                <a:lnTo>
                  <a:pt x="13818" y="6130"/>
                </a:lnTo>
                <a:lnTo>
                  <a:pt x="13844" y="6112"/>
                </a:lnTo>
                <a:cubicBezTo>
                  <a:pt x="13825" y="6110"/>
                  <a:pt x="13874" y="5922"/>
                  <a:pt x="13883" y="5908"/>
                </a:cubicBezTo>
                <a:cubicBezTo>
                  <a:pt x="13897" y="5885"/>
                  <a:pt x="13798" y="5888"/>
                  <a:pt x="13823" y="5868"/>
                </a:cubicBezTo>
                <a:cubicBezTo>
                  <a:pt x="13849" y="5846"/>
                  <a:pt x="13874" y="5686"/>
                  <a:pt x="13879" y="5645"/>
                </a:cubicBezTo>
                <a:cubicBezTo>
                  <a:pt x="13890" y="5552"/>
                  <a:pt x="13926" y="5493"/>
                  <a:pt x="13932" y="5453"/>
                </a:cubicBezTo>
                <a:cubicBezTo>
                  <a:pt x="13950" y="5334"/>
                  <a:pt x="13871" y="5391"/>
                  <a:pt x="13868" y="5397"/>
                </a:cubicBezTo>
                <a:cubicBezTo>
                  <a:pt x="13825" y="5477"/>
                  <a:pt x="13775" y="5365"/>
                  <a:pt x="13726" y="5396"/>
                </a:cubicBezTo>
                <a:cubicBezTo>
                  <a:pt x="13707" y="5408"/>
                  <a:pt x="13802" y="5234"/>
                  <a:pt x="13710" y="5263"/>
                </a:cubicBezTo>
                <a:cubicBezTo>
                  <a:pt x="13665" y="5277"/>
                  <a:pt x="13551" y="5291"/>
                  <a:pt x="13534" y="5239"/>
                </a:cubicBezTo>
                <a:cubicBezTo>
                  <a:pt x="13506" y="5150"/>
                  <a:pt x="13431" y="5190"/>
                  <a:pt x="13459" y="5144"/>
                </a:cubicBezTo>
                <a:cubicBezTo>
                  <a:pt x="13492" y="5090"/>
                  <a:pt x="13310" y="5107"/>
                  <a:pt x="13358" y="5061"/>
                </a:cubicBezTo>
                <a:cubicBezTo>
                  <a:pt x="13410" y="5011"/>
                  <a:pt x="13386" y="4947"/>
                  <a:pt x="13411" y="4920"/>
                </a:cubicBezTo>
                <a:cubicBezTo>
                  <a:pt x="13498" y="4829"/>
                  <a:pt x="13354" y="4892"/>
                  <a:pt x="13326" y="4842"/>
                </a:cubicBezTo>
                <a:cubicBezTo>
                  <a:pt x="13277" y="4751"/>
                  <a:pt x="13246" y="4902"/>
                  <a:pt x="13188" y="4866"/>
                </a:cubicBezTo>
                <a:cubicBezTo>
                  <a:pt x="13184" y="4850"/>
                  <a:pt x="13157" y="4713"/>
                  <a:pt x="13156" y="4712"/>
                </a:cubicBezTo>
                <a:cubicBezTo>
                  <a:pt x="13122" y="4658"/>
                  <a:pt x="13196" y="4603"/>
                  <a:pt x="13156" y="4604"/>
                </a:cubicBezTo>
                <a:cubicBezTo>
                  <a:pt x="13025" y="4608"/>
                  <a:pt x="13156" y="4577"/>
                  <a:pt x="13154" y="4551"/>
                </a:cubicBezTo>
                <a:cubicBezTo>
                  <a:pt x="13148" y="4491"/>
                  <a:pt x="13240" y="4411"/>
                  <a:pt x="13298" y="4411"/>
                </a:cubicBezTo>
                <a:cubicBezTo>
                  <a:pt x="13330" y="4411"/>
                  <a:pt x="13300" y="4301"/>
                  <a:pt x="13302" y="4281"/>
                </a:cubicBezTo>
                <a:cubicBezTo>
                  <a:pt x="13313" y="4184"/>
                  <a:pt x="13160" y="4149"/>
                  <a:pt x="13090" y="4168"/>
                </a:cubicBezTo>
                <a:cubicBezTo>
                  <a:pt x="13038" y="4182"/>
                  <a:pt x="13000" y="4120"/>
                  <a:pt x="12979" y="4155"/>
                </a:cubicBezTo>
                <a:cubicBezTo>
                  <a:pt x="12955" y="4196"/>
                  <a:pt x="12931" y="4149"/>
                  <a:pt x="12900" y="4171"/>
                </a:cubicBezTo>
                <a:cubicBezTo>
                  <a:pt x="12863" y="4197"/>
                  <a:pt x="12813" y="4142"/>
                  <a:pt x="12828" y="4132"/>
                </a:cubicBezTo>
                <a:cubicBezTo>
                  <a:pt x="12910" y="4079"/>
                  <a:pt x="12868" y="4082"/>
                  <a:pt x="12905" y="4023"/>
                </a:cubicBezTo>
                <a:cubicBezTo>
                  <a:pt x="12978" y="3907"/>
                  <a:pt x="12864" y="3889"/>
                  <a:pt x="12942" y="3837"/>
                </a:cubicBezTo>
                <a:cubicBezTo>
                  <a:pt x="13030" y="3779"/>
                  <a:pt x="12956" y="3756"/>
                  <a:pt x="12953" y="3757"/>
                </a:cubicBezTo>
                <a:cubicBezTo>
                  <a:pt x="12852" y="3776"/>
                  <a:pt x="12854" y="3881"/>
                  <a:pt x="12786" y="3781"/>
                </a:cubicBezTo>
                <a:cubicBezTo>
                  <a:pt x="12718" y="3683"/>
                  <a:pt x="12717" y="3869"/>
                  <a:pt x="12717" y="3725"/>
                </a:cubicBezTo>
                <a:cubicBezTo>
                  <a:pt x="12717" y="3714"/>
                  <a:pt x="12540" y="3619"/>
                  <a:pt x="12515" y="3610"/>
                </a:cubicBezTo>
                <a:cubicBezTo>
                  <a:pt x="12492" y="3601"/>
                  <a:pt x="12562" y="3487"/>
                  <a:pt x="12569" y="3465"/>
                </a:cubicBezTo>
                <a:lnTo>
                  <a:pt x="12573" y="3459"/>
                </a:lnTo>
                <a:cubicBezTo>
                  <a:pt x="12607" y="3397"/>
                  <a:pt x="12592" y="3434"/>
                  <a:pt x="12592" y="3374"/>
                </a:cubicBezTo>
                <a:cubicBezTo>
                  <a:pt x="12592" y="3345"/>
                  <a:pt x="12560" y="3328"/>
                  <a:pt x="12540" y="3310"/>
                </a:cubicBezTo>
                <a:cubicBezTo>
                  <a:pt x="12529" y="3301"/>
                  <a:pt x="12500" y="3252"/>
                  <a:pt x="12495" y="3239"/>
                </a:cubicBezTo>
                <a:cubicBezTo>
                  <a:pt x="12486" y="3220"/>
                  <a:pt x="12460" y="3242"/>
                  <a:pt x="12438" y="3224"/>
                </a:cubicBezTo>
                <a:cubicBezTo>
                  <a:pt x="12419" y="3208"/>
                  <a:pt x="12420" y="3209"/>
                  <a:pt x="12430" y="3199"/>
                </a:cubicBezTo>
                <a:cubicBezTo>
                  <a:pt x="12446" y="3181"/>
                  <a:pt x="12443" y="3146"/>
                  <a:pt x="12445" y="3145"/>
                </a:cubicBezTo>
                <a:cubicBezTo>
                  <a:pt x="12446" y="3146"/>
                  <a:pt x="12507" y="3160"/>
                  <a:pt x="12517" y="3164"/>
                </a:cubicBezTo>
                <a:cubicBezTo>
                  <a:pt x="12545" y="3174"/>
                  <a:pt x="12600" y="3201"/>
                  <a:pt x="12630" y="3201"/>
                </a:cubicBezTo>
                <a:cubicBezTo>
                  <a:pt x="12637" y="3201"/>
                  <a:pt x="12634" y="3153"/>
                  <a:pt x="12634" y="3153"/>
                </a:cubicBezTo>
                <a:cubicBezTo>
                  <a:pt x="12626" y="3135"/>
                  <a:pt x="12638" y="3127"/>
                  <a:pt x="12618" y="3129"/>
                </a:cubicBezTo>
                <a:cubicBezTo>
                  <a:pt x="12592" y="3129"/>
                  <a:pt x="12577" y="3121"/>
                  <a:pt x="12556" y="3111"/>
                </a:cubicBezTo>
                <a:cubicBezTo>
                  <a:pt x="12474" y="3072"/>
                  <a:pt x="12515" y="3052"/>
                  <a:pt x="12492" y="3017"/>
                </a:cubicBezTo>
                <a:cubicBezTo>
                  <a:pt x="12478" y="2995"/>
                  <a:pt x="12526" y="2976"/>
                  <a:pt x="12542" y="2968"/>
                </a:cubicBezTo>
                <a:cubicBezTo>
                  <a:pt x="12568" y="2955"/>
                  <a:pt x="12599" y="2946"/>
                  <a:pt x="12594" y="2920"/>
                </a:cubicBezTo>
                <a:cubicBezTo>
                  <a:pt x="12581" y="2852"/>
                  <a:pt x="12602" y="2878"/>
                  <a:pt x="12646" y="2874"/>
                </a:cubicBezTo>
                <a:cubicBezTo>
                  <a:pt x="12688" y="2869"/>
                  <a:pt x="12710" y="2866"/>
                  <a:pt x="12749" y="2847"/>
                </a:cubicBezTo>
                <a:lnTo>
                  <a:pt x="12808" y="2708"/>
                </a:lnTo>
                <a:lnTo>
                  <a:pt x="12641" y="2519"/>
                </a:lnTo>
                <a:lnTo>
                  <a:pt x="12723" y="2422"/>
                </a:lnTo>
                <a:lnTo>
                  <a:pt x="12716" y="2339"/>
                </a:lnTo>
                <a:lnTo>
                  <a:pt x="13016" y="2052"/>
                </a:lnTo>
                <a:lnTo>
                  <a:pt x="13016" y="1956"/>
                </a:lnTo>
                <a:cubicBezTo>
                  <a:pt x="13016" y="1937"/>
                  <a:pt x="13027" y="1845"/>
                  <a:pt x="13025" y="1846"/>
                </a:cubicBezTo>
                <a:cubicBezTo>
                  <a:pt x="13015" y="1847"/>
                  <a:pt x="13015" y="1867"/>
                  <a:pt x="12966" y="1867"/>
                </a:cubicBezTo>
                <a:cubicBezTo>
                  <a:pt x="12931" y="1867"/>
                  <a:pt x="12931" y="1837"/>
                  <a:pt x="12923" y="1805"/>
                </a:cubicBezTo>
                <a:cubicBezTo>
                  <a:pt x="12909" y="1753"/>
                  <a:pt x="12886" y="1795"/>
                  <a:pt x="12886" y="1768"/>
                </a:cubicBezTo>
                <a:cubicBezTo>
                  <a:pt x="12886" y="1734"/>
                  <a:pt x="12869" y="1710"/>
                  <a:pt x="12898" y="1696"/>
                </a:cubicBezTo>
                <a:cubicBezTo>
                  <a:pt x="12927" y="1681"/>
                  <a:pt x="12902" y="1640"/>
                  <a:pt x="12895" y="1635"/>
                </a:cubicBezTo>
                <a:cubicBezTo>
                  <a:pt x="12859" y="1614"/>
                  <a:pt x="12832" y="1624"/>
                  <a:pt x="12800" y="1640"/>
                </a:cubicBezTo>
                <a:cubicBezTo>
                  <a:pt x="12738" y="1671"/>
                  <a:pt x="12770" y="1722"/>
                  <a:pt x="12704" y="1716"/>
                </a:cubicBezTo>
                <a:cubicBezTo>
                  <a:pt x="12675" y="1713"/>
                  <a:pt x="12663" y="1715"/>
                  <a:pt x="12659" y="1717"/>
                </a:cubicBezTo>
                <a:cubicBezTo>
                  <a:pt x="12658" y="1712"/>
                  <a:pt x="12652" y="1701"/>
                  <a:pt x="12629" y="1680"/>
                </a:cubicBezTo>
                <a:cubicBezTo>
                  <a:pt x="12602" y="1655"/>
                  <a:pt x="12469" y="1698"/>
                  <a:pt x="12455" y="1716"/>
                </a:cubicBezTo>
                <a:cubicBezTo>
                  <a:pt x="12411" y="1777"/>
                  <a:pt x="12463" y="1745"/>
                  <a:pt x="12378" y="1755"/>
                </a:cubicBezTo>
                <a:cubicBezTo>
                  <a:pt x="12378" y="1773"/>
                  <a:pt x="12394" y="1829"/>
                  <a:pt x="12394" y="1835"/>
                </a:cubicBezTo>
                <a:cubicBezTo>
                  <a:pt x="12395" y="1847"/>
                  <a:pt x="12411" y="1943"/>
                  <a:pt x="12397" y="1933"/>
                </a:cubicBezTo>
                <a:cubicBezTo>
                  <a:pt x="12350" y="1900"/>
                  <a:pt x="12276" y="1979"/>
                  <a:pt x="12224" y="1962"/>
                </a:cubicBezTo>
                <a:cubicBezTo>
                  <a:pt x="12180" y="1948"/>
                  <a:pt x="12176" y="1946"/>
                  <a:pt x="12129" y="1946"/>
                </a:cubicBezTo>
                <a:cubicBezTo>
                  <a:pt x="12097" y="1946"/>
                  <a:pt x="12060" y="1928"/>
                  <a:pt x="12092" y="1902"/>
                </a:cubicBezTo>
                <a:cubicBezTo>
                  <a:pt x="12132" y="1870"/>
                  <a:pt x="12129" y="1879"/>
                  <a:pt x="12110" y="1861"/>
                </a:cubicBezTo>
                <a:cubicBezTo>
                  <a:pt x="12046" y="1799"/>
                  <a:pt x="12164" y="1830"/>
                  <a:pt x="12183" y="1819"/>
                </a:cubicBezTo>
                <a:cubicBezTo>
                  <a:pt x="12222" y="1795"/>
                  <a:pt x="12194" y="1767"/>
                  <a:pt x="12173" y="1744"/>
                </a:cubicBezTo>
                <a:cubicBezTo>
                  <a:pt x="12174" y="1737"/>
                  <a:pt x="12154" y="1721"/>
                  <a:pt x="12161" y="1707"/>
                </a:cubicBezTo>
                <a:cubicBezTo>
                  <a:pt x="12177" y="1672"/>
                  <a:pt x="12176" y="1642"/>
                  <a:pt x="12176" y="1605"/>
                </a:cubicBezTo>
                <a:cubicBezTo>
                  <a:pt x="12176" y="1572"/>
                  <a:pt x="12138" y="1484"/>
                  <a:pt x="12116" y="1462"/>
                </a:cubicBezTo>
                <a:cubicBezTo>
                  <a:pt x="12100" y="1447"/>
                  <a:pt x="11984" y="1417"/>
                  <a:pt x="11961" y="1413"/>
                </a:cubicBezTo>
                <a:cubicBezTo>
                  <a:pt x="11921" y="1408"/>
                  <a:pt x="11841" y="1365"/>
                  <a:pt x="11825" y="1391"/>
                </a:cubicBezTo>
                <a:cubicBezTo>
                  <a:pt x="11809" y="1415"/>
                  <a:pt x="11808" y="1412"/>
                  <a:pt x="11797" y="1427"/>
                </a:cubicBezTo>
                <a:cubicBezTo>
                  <a:pt x="11770" y="1464"/>
                  <a:pt x="11615" y="1546"/>
                  <a:pt x="11616" y="1578"/>
                </a:cubicBezTo>
                <a:cubicBezTo>
                  <a:pt x="11617" y="1608"/>
                  <a:pt x="11593" y="1686"/>
                  <a:pt x="11566" y="1702"/>
                </a:cubicBezTo>
                <a:cubicBezTo>
                  <a:pt x="11565" y="1703"/>
                  <a:pt x="11416" y="1644"/>
                  <a:pt x="11444" y="1707"/>
                </a:cubicBezTo>
                <a:cubicBezTo>
                  <a:pt x="11448" y="1717"/>
                  <a:pt x="11419" y="1664"/>
                  <a:pt x="11419" y="1664"/>
                </a:cubicBezTo>
                <a:cubicBezTo>
                  <a:pt x="11400" y="1605"/>
                  <a:pt x="11373" y="1638"/>
                  <a:pt x="11373" y="1576"/>
                </a:cubicBezTo>
                <a:cubicBezTo>
                  <a:pt x="11373" y="1512"/>
                  <a:pt x="11377" y="1540"/>
                  <a:pt x="11389" y="1491"/>
                </a:cubicBezTo>
                <a:cubicBezTo>
                  <a:pt x="11393" y="1474"/>
                  <a:pt x="11414" y="1499"/>
                  <a:pt x="11423" y="1507"/>
                </a:cubicBezTo>
                <a:cubicBezTo>
                  <a:pt x="11448" y="1529"/>
                  <a:pt x="11462" y="1556"/>
                  <a:pt x="11485" y="1535"/>
                </a:cubicBezTo>
                <a:cubicBezTo>
                  <a:pt x="11517" y="1506"/>
                  <a:pt x="11605" y="1514"/>
                  <a:pt x="11609" y="1502"/>
                </a:cubicBezTo>
                <a:cubicBezTo>
                  <a:pt x="11626" y="1449"/>
                  <a:pt x="11650" y="1425"/>
                  <a:pt x="11673" y="1378"/>
                </a:cubicBezTo>
                <a:cubicBezTo>
                  <a:pt x="11680" y="1364"/>
                  <a:pt x="11682" y="1234"/>
                  <a:pt x="11676" y="1219"/>
                </a:cubicBezTo>
                <a:cubicBezTo>
                  <a:pt x="11660" y="1182"/>
                  <a:pt x="11676" y="1154"/>
                  <a:pt x="11637" y="1121"/>
                </a:cubicBezTo>
                <a:cubicBezTo>
                  <a:pt x="11615" y="1103"/>
                  <a:pt x="11552" y="1094"/>
                  <a:pt x="11548" y="1089"/>
                </a:cubicBezTo>
                <a:cubicBezTo>
                  <a:pt x="11546" y="1087"/>
                  <a:pt x="11570" y="895"/>
                  <a:pt x="11569" y="860"/>
                </a:cubicBezTo>
                <a:cubicBezTo>
                  <a:pt x="11567" y="818"/>
                  <a:pt x="11630" y="715"/>
                  <a:pt x="11658" y="685"/>
                </a:cubicBezTo>
                <a:cubicBezTo>
                  <a:pt x="11670" y="672"/>
                  <a:pt x="11537" y="613"/>
                  <a:pt x="11536" y="613"/>
                </a:cubicBezTo>
                <a:cubicBezTo>
                  <a:pt x="11452" y="615"/>
                  <a:pt x="11480" y="599"/>
                  <a:pt x="11457" y="596"/>
                </a:cubicBezTo>
                <a:cubicBezTo>
                  <a:pt x="11455" y="616"/>
                  <a:pt x="11471" y="638"/>
                  <a:pt x="11456" y="680"/>
                </a:cubicBezTo>
                <a:cubicBezTo>
                  <a:pt x="11434" y="743"/>
                  <a:pt x="11421" y="767"/>
                  <a:pt x="11363" y="806"/>
                </a:cubicBezTo>
                <a:lnTo>
                  <a:pt x="11358" y="918"/>
                </a:lnTo>
                <a:lnTo>
                  <a:pt x="11050" y="852"/>
                </a:lnTo>
                <a:cubicBezTo>
                  <a:pt x="10907" y="809"/>
                  <a:pt x="10962" y="728"/>
                  <a:pt x="10955" y="707"/>
                </a:cubicBezTo>
                <a:cubicBezTo>
                  <a:pt x="10938" y="655"/>
                  <a:pt x="10946" y="695"/>
                  <a:pt x="10951" y="645"/>
                </a:cubicBezTo>
                <a:cubicBezTo>
                  <a:pt x="10958" y="565"/>
                  <a:pt x="10968" y="582"/>
                  <a:pt x="10902" y="542"/>
                </a:cubicBezTo>
                <a:cubicBezTo>
                  <a:pt x="10864" y="520"/>
                  <a:pt x="10864" y="515"/>
                  <a:pt x="10812" y="515"/>
                </a:cubicBezTo>
                <a:cubicBezTo>
                  <a:pt x="10740" y="515"/>
                  <a:pt x="10759" y="511"/>
                  <a:pt x="10753" y="486"/>
                </a:cubicBezTo>
                <a:cubicBezTo>
                  <a:pt x="10744" y="445"/>
                  <a:pt x="10766" y="385"/>
                  <a:pt x="10810" y="388"/>
                </a:cubicBezTo>
                <a:cubicBezTo>
                  <a:pt x="10882" y="393"/>
                  <a:pt x="10876" y="363"/>
                  <a:pt x="10898" y="343"/>
                </a:cubicBezTo>
                <a:cubicBezTo>
                  <a:pt x="10894" y="343"/>
                  <a:pt x="10698" y="257"/>
                  <a:pt x="10677" y="248"/>
                </a:cubicBezTo>
                <a:cubicBezTo>
                  <a:pt x="10670" y="245"/>
                  <a:pt x="10657" y="162"/>
                  <a:pt x="10673" y="150"/>
                </a:cubicBezTo>
                <a:cubicBezTo>
                  <a:pt x="10708" y="123"/>
                  <a:pt x="10678" y="79"/>
                  <a:pt x="10667" y="84"/>
                </a:cubicBezTo>
                <a:cubicBezTo>
                  <a:pt x="10613" y="113"/>
                  <a:pt x="10627" y="98"/>
                  <a:pt x="10571" y="98"/>
                </a:cubicBezTo>
                <a:cubicBezTo>
                  <a:pt x="10570" y="103"/>
                  <a:pt x="10513" y="154"/>
                  <a:pt x="10508" y="158"/>
                </a:cubicBezTo>
                <a:cubicBezTo>
                  <a:pt x="10463" y="191"/>
                  <a:pt x="10419" y="185"/>
                  <a:pt x="10397" y="134"/>
                </a:cubicBezTo>
                <a:cubicBezTo>
                  <a:pt x="10368" y="70"/>
                  <a:pt x="10381" y="108"/>
                  <a:pt x="10330" y="106"/>
                </a:cubicBezTo>
                <a:cubicBezTo>
                  <a:pt x="10267" y="104"/>
                  <a:pt x="10261" y="124"/>
                  <a:pt x="10257" y="75"/>
                </a:cubicBezTo>
                <a:cubicBezTo>
                  <a:pt x="10254" y="36"/>
                  <a:pt x="10218" y="6"/>
                  <a:pt x="10184" y="0"/>
                </a:cubicBezTo>
                <a:cubicBezTo>
                  <a:pt x="10189" y="20"/>
                  <a:pt x="10201" y="36"/>
                  <a:pt x="10184" y="39"/>
                </a:cubicBezTo>
                <a:cubicBezTo>
                  <a:pt x="10042" y="68"/>
                  <a:pt x="10205" y="58"/>
                  <a:pt x="10132" y="121"/>
                </a:cubicBezTo>
                <a:cubicBezTo>
                  <a:pt x="10051" y="191"/>
                  <a:pt x="10097" y="63"/>
                  <a:pt x="10054" y="99"/>
                </a:cubicBezTo>
                <a:cubicBezTo>
                  <a:pt x="10025" y="124"/>
                  <a:pt x="10042" y="50"/>
                  <a:pt x="10018" y="50"/>
                </a:cubicBezTo>
                <a:cubicBezTo>
                  <a:pt x="9844" y="50"/>
                  <a:pt x="9924" y="129"/>
                  <a:pt x="9800" y="129"/>
                </a:cubicBezTo>
                <a:cubicBezTo>
                  <a:pt x="9683" y="129"/>
                  <a:pt x="9617" y="19"/>
                  <a:pt x="9571" y="43"/>
                </a:cubicBezTo>
                <a:cubicBezTo>
                  <a:pt x="9483" y="88"/>
                  <a:pt x="9495" y="120"/>
                  <a:pt x="9487" y="129"/>
                </a:cubicBezTo>
                <a:cubicBezTo>
                  <a:pt x="9476" y="142"/>
                  <a:pt x="9460" y="242"/>
                  <a:pt x="9455" y="264"/>
                </a:cubicBezTo>
                <a:cubicBezTo>
                  <a:pt x="9427" y="390"/>
                  <a:pt x="9409" y="351"/>
                  <a:pt x="9396" y="381"/>
                </a:cubicBezTo>
                <a:cubicBezTo>
                  <a:pt x="9389" y="382"/>
                  <a:pt x="9323" y="425"/>
                  <a:pt x="9314" y="432"/>
                </a:cubicBezTo>
                <a:cubicBezTo>
                  <a:pt x="9218" y="505"/>
                  <a:pt x="9187" y="543"/>
                  <a:pt x="9187" y="661"/>
                </a:cubicBezTo>
                <a:cubicBezTo>
                  <a:pt x="9187" y="689"/>
                  <a:pt x="9235" y="719"/>
                  <a:pt x="9264" y="736"/>
                </a:cubicBezTo>
                <a:cubicBezTo>
                  <a:pt x="9280" y="746"/>
                  <a:pt x="9473" y="776"/>
                  <a:pt x="9502" y="778"/>
                </a:cubicBezTo>
                <a:cubicBezTo>
                  <a:pt x="9612" y="783"/>
                  <a:pt x="9595" y="759"/>
                  <a:pt x="9661" y="825"/>
                </a:cubicBezTo>
                <a:lnTo>
                  <a:pt x="9658" y="1076"/>
                </a:lnTo>
                <a:lnTo>
                  <a:pt x="9595" y="1039"/>
                </a:lnTo>
                <a:lnTo>
                  <a:pt x="9571" y="1275"/>
                </a:lnTo>
                <a:lnTo>
                  <a:pt x="9399" y="1442"/>
                </a:lnTo>
                <a:lnTo>
                  <a:pt x="9372" y="1894"/>
                </a:lnTo>
                <a:cubicBezTo>
                  <a:pt x="9326" y="1906"/>
                  <a:pt x="9254" y="1896"/>
                  <a:pt x="9251" y="1960"/>
                </a:cubicBezTo>
                <a:cubicBezTo>
                  <a:pt x="9218" y="2019"/>
                  <a:pt x="9200" y="2067"/>
                  <a:pt x="9146" y="2110"/>
                </a:cubicBezTo>
                <a:cubicBezTo>
                  <a:pt x="9140" y="2115"/>
                  <a:pt x="8882" y="2048"/>
                  <a:pt x="8850" y="2042"/>
                </a:cubicBezTo>
                <a:cubicBezTo>
                  <a:pt x="8789" y="2030"/>
                  <a:pt x="8942" y="1861"/>
                  <a:pt x="8861" y="1854"/>
                </a:cubicBezTo>
                <a:cubicBezTo>
                  <a:pt x="8783" y="1848"/>
                  <a:pt x="8706" y="1794"/>
                  <a:pt x="8679" y="1799"/>
                </a:cubicBezTo>
                <a:cubicBezTo>
                  <a:pt x="8538" y="1823"/>
                  <a:pt x="8586" y="1882"/>
                  <a:pt x="8571" y="1989"/>
                </a:cubicBezTo>
                <a:cubicBezTo>
                  <a:pt x="8554" y="2116"/>
                  <a:pt x="8522" y="2040"/>
                  <a:pt x="8425" y="2016"/>
                </a:cubicBezTo>
                <a:cubicBezTo>
                  <a:pt x="8399" y="2009"/>
                  <a:pt x="8324" y="2242"/>
                  <a:pt x="8277" y="2209"/>
                </a:cubicBezTo>
                <a:cubicBezTo>
                  <a:pt x="8186" y="2145"/>
                  <a:pt x="8157" y="2164"/>
                  <a:pt x="8039" y="2164"/>
                </a:cubicBezTo>
                <a:cubicBezTo>
                  <a:pt x="7986" y="2053"/>
                  <a:pt x="7954" y="2064"/>
                  <a:pt x="7864" y="1994"/>
                </a:cubicBezTo>
                <a:cubicBezTo>
                  <a:pt x="7823" y="1962"/>
                  <a:pt x="7743" y="1986"/>
                  <a:pt x="7730" y="2005"/>
                </a:cubicBezTo>
                <a:cubicBezTo>
                  <a:pt x="7621" y="2172"/>
                  <a:pt x="7791" y="2105"/>
                  <a:pt x="7811" y="2193"/>
                </a:cubicBezTo>
                <a:cubicBezTo>
                  <a:pt x="7669" y="2212"/>
                  <a:pt x="7665" y="2145"/>
                  <a:pt x="7644" y="2242"/>
                </a:cubicBezTo>
                <a:cubicBezTo>
                  <a:pt x="7616" y="2366"/>
                  <a:pt x="7639" y="2297"/>
                  <a:pt x="7587" y="2348"/>
                </a:cubicBezTo>
                <a:cubicBezTo>
                  <a:pt x="7519" y="2413"/>
                  <a:pt x="7399" y="2401"/>
                  <a:pt x="7428" y="2510"/>
                </a:cubicBezTo>
                <a:cubicBezTo>
                  <a:pt x="7483" y="2721"/>
                  <a:pt x="7395" y="2595"/>
                  <a:pt x="7316" y="2709"/>
                </a:cubicBezTo>
                <a:cubicBezTo>
                  <a:pt x="7316" y="2715"/>
                  <a:pt x="7364" y="2830"/>
                  <a:pt x="7369" y="2856"/>
                </a:cubicBezTo>
                <a:cubicBezTo>
                  <a:pt x="7380" y="2918"/>
                  <a:pt x="7455" y="2976"/>
                  <a:pt x="7374" y="2990"/>
                </a:cubicBezTo>
                <a:cubicBezTo>
                  <a:pt x="7246" y="3010"/>
                  <a:pt x="7311" y="3038"/>
                  <a:pt x="7248" y="2982"/>
                </a:cubicBezTo>
                <a:cubicBezTo>
                  <a:pt x="7069" y="2824"/>
                  <a:pt x="7255" y="2894"/>
                  <a:pt x="6993" y="2858"/>
                </a:cubicBezTo>
                <a:cubicBezTo>
                  <a:pt x="6962" y="2853"/>
                  <a:pt x="6995" y="2692"/>
                  <a:pt x="6975" y="2686"/>
                </a:cubicBezTo>
                <a:cubicBezTo>
                  <a:pt x="6865" y="2649"/>
                  <a:pt x="6900" y="2638"/>
                  <a:pt x="6826" y="2555"/>
                </a:cubicBezTo>
                <a:cubicBezTo>
                  <a:pt x="6780" y="2502"/>
                  <a:pt x="6736" y="2407"/>
                  <a:pt x="6721" y="2389"/>
                </a:cubicBezTo>
                <a:cubicBezTo>
                  <a:pt x="6635" y="2283"/>
                  <a:pt x="6667" y="2363"/>
                  <a:pt x="6607" y="2323"/>
                </a:cubicBezTo>
                <a:cubicBezTo>
                  <a:pt x="6607" y="2315"/>
                  <a:pt x="6505" y="2110"/>
                  <a:pt x="6494" y="2111"/>
                </a:cubicBezTo>
                <a:cubicBezTo>
                  <a:pt x="6412" y="2114"/>
                  <a:pt x="6316" y="2052"/>
                  <a:pt x="6256" y="1999"/>
                </a:cubicBezTo>
                <a:cubicBezTo>
                  <a:pt x="6178" y="1930"/>
                  <a:pt x="6057" y="2102"/>
                  <a:pt x="5975" y="1994"/>
                </a:cubicBezTo>
                <a:cubicBezTo>
                  <a:pt x="5938" y="1946"/>
                  <a:pt x="5917" y="2045"/>
                  <a:pt x="5917" y="2049"/>
                </a:cubicBezTo>
                <a:cubicBezTo>
                  <a:pt x="5913" y="2148"/>
                  <a:pt x="5890" y="2126"/>
                  <a:pt x="5868" y="2153"/>
                </a:cubicBezTo>
                <a:cubicBezTo>
                  <a:pt x="5867" y="2154"/>
                  <a:pt x="5873" y="2236"/>
                  <a:pt x="5835" y="2293"/>
                </a:cubicBezTo>
                <a:cubicBezTo>
                  <a:pt x="5752" y="2422"/>
                  <a:pt x="5885" y="2434"/>
                  <a:pt x="5747" y="2434"/>
                </a:cubicBezTo>
                <a:cubicBezTo>
                  <a:pt x="5642" y="2434"/>
                  <a:pt x="5663" y="2450"/>
                  <a:pt x="5646" y="2405"/>
                </a:cubicBezTo>
                <a:cubicBezTo>
                  <a:pt x="5617" y="2326"/>
                  <a:pt x="5662" y="2350"/>
                  <a:pt x="5605" y="2306"/>
                </a:cubicBezTo>
                <a:cubicBezTo>
                  <a:pt x="5475" y="2205"/>
                  <a:pt x="5497" y="2275"/>
                  <a:pt x="5390" y="2291"/>
                </a:cubicBezTo>
                <a:cubicBezTo>
                  <a:pt x="5354" y="2264"/>
                  <a:pt x="5200" y="2247"/>
                  <a:pt x="5181" y="2219"/>
                </a:cubicBezTo>
                <a:cubicBezTo>
                  <a:pt x="5152" y="2252"/>
                  <a:pt x="4932" y="2379"/>
                  <a:pt x="4915" y="2406"/>
                </a:cubicBezTo>
                <a:cubicBezTo>
                  <a:pt x="4841" y="2525"/>
                  <a:pt x="4653" y="2384"/>
                  <a:pt x="4602" y="2423"/>
                </a:cubicBezTo>
                <a:cubicBezTo>
                  <a:pt x="4602" y="2544"/>
                  <a:pt x="4530" y="2518"/>
                  <a:pt x="4511" y="2538"/>
                </a:cubicBezTo>
                <a:cubicBezTo>
                  <a:pt x="4492" y="2558"/>
                  <a:pt x="4368" y="2477"/>
                  <a:pt x="4341" y="2464"/>
                </a:cubicBezTo>
                <a:cubicBezTo>
                  <a:pt x="4309" y="2448"/>
                  <a:pt x="4225" y="2361"/>
                  <a:pt x="4223" y="2362"/>
                </a:cubicBezTo>
                <a:cubicBezTo>
                  <a:pt x="4199" y="2381"/>
                  <a:pt x="4069" y="2464"/>
                  <a:pt x="4067" y="2465"/>
                </a:cubicBezTo>
                <a:cubicBezTo>
                  <a:pt x="4033" y="2499"/>
                  <a:pt x="3866" y="2545"/>
                  <a:pt x="3861" y="2560"/>
                </a:cubicBezTo>
                <a:cubicBezTo>
                  <a:pt x="3826" y="2685"/>
                  <a:pt x="3856" y="2659"/>
                  <a:pt x="3964" y="2659"/>
                </a:cubicBezTo>
                <a:cubicBezTo>
                  <a:pt x="4000" y="2659"/>
                  <a:pt x="3989" y="2714"/>
                  <a:pt x="3988" y="2714"/>
                </a:cubicBezTo>
                <a:cubicBezTo>
                  <a:pt x="3829" y="2735"/>
                  <a:pt x="3951" y="2674"/>
                  <a:pt x="3815" y="2760"/>
                </a:cubicBezTo>
                <a:cubicBezTo>
                  <a:pt x="3622" y="2883"/>
                  <a:pt x="3714" y="2897"/>
                  <a:pt x="3662" y="2956"/>
                </a:cubicBezTo>
                <a:cubicBezTo>
                  <a:pt x="3613" y="3012"/>
                  <a:pt x="3595" y="2919"/>
                  <a:pt x="3568" y="2896"/>
                </a:cubicBezTo>
                <a:cubicBezTo>
                  <a:pt x="3510" y="2929"/>
                  <a:pt x="3494" y="3060"/>
                  <a:pt x="3462" y="3108"/>
                </a:cubicBezTo>
                <a:cubicBezTo>
                  <a:pt x="3448" y="3131"/>
                  <a:pt x="3204" y="3117"/>
                  <a:pt x="3160" y="3122"/>
                </a:cubicBezTo>
                <a:cubicBezTo>
                  <a:pt x="3157" y="3153"/>
                  <a:pt x="3194" y="3320"/>
                  <a:pt x="3194" y="3358"/>
                </a:cubicBezTo>
                <a:cubicBezTo>
                  <a:pt x="3194" y="3458"/>
                  <a:pt x="3218" y="3480"/>
                  <a:pt x="3125" y="3446"/>
                </a:cubicBezTo>
                <a:cubicBezTo>
                  <a:pt x="2921" y="3371"/>
                  <a:pt x="2999" y="3432"/>
                  <a:pt x="2875" y="3478"/>
                </a:cubicBezTo>
                <a:cubicBezTo>
                  <a:pt x="2854" y="3485"/>
                  <a:pt x="2816" y="3419"/>
                  <a:pt x="2806" y="3399"/>
                </a:cubicBezTo>
                <a:cubicBezTo>
                  <a:pt x="2772" y="3324"/>
                  <a:pt x="2658" y="3404"/>
                  <a:pt x="2607" y="3354"/>
                </a:cubicBezTo>
                <a:cubicBezTo>
                  <a:pt x="2550" y="3354"/>
                  <a:pt x="2501" y="3312"/>
                  <a:pt x="2491" y="3312"/>
                </a:cubicBezTo>
                <a:cubicBezTo>
                  <a:pt x="2405" y="3308"/>
                  <a:pt x="2471" y="3281"/>
                  <a:pt x="2427" y="3296"/>
                </a:cubicBezTo>
                <a:cubicBezTo>
                  <a:pt x="2296" y="3340"/>
                  <a:pt x="2239" y="3236"/>
                  <a:pt x="2162" y="3399"/>
                </a:cubicBezTo>
                <a:cubicBezTo>
                  <a:pt x="2081" y="3572"/>
                  <a:pt x="2095" y="3521"/>
                  <a:pt x="1964" y="3612"/>
                </a:cubicBezTo>
                <a:cubicBezTo>
                  <a:pt x="1942" y="3628"/>
                  <a:pt x="1946" y="3867"/>
                  <a:pt x="1951" y="3907"/>
                </a:cubicBezTo>
                <a:cubicBezTo>
                  <a:pt x="1976" y="3915"/>
                  <a:pt x="2095" y="3879"/>
                  <a:pt x="2237" y="3936"/>
                </a:cubicBezTo>
                <a:cubicBezTo>
                  <a:pt x="2246" y="3939"/>
                  <a:pt x="2205" y="4244"/>
                  <a:pt x="2202" y="4284"/>
                </a:cubicBezTo>
                <a:cubicBezTo>
                  <a:pt x="2201" y="4305"/>
                  <a:pt x="2093" y="4254"/>
                  <a:pt x="2086" y="4249"/>
                </a:cubicBezTo>
                <a:cubicBezTo>
                  <a:pt x="2047" y="4219"/>
                  <a:pt x="1953" y="4345"/>
                  <a:pt x="1932" y="4375"/>
                </a:cubicBezTo>
                <a:cubicBezTo>
                  <a:pt x="1922" y="4388"/>
                  <a:pt x="1865" y="4245"/>
                  <a:pt x="1857" y="4236"/>
                </a:cubicBezTo>
                <a:cubicBezTo>
                  <a:pt x="1818" y="4190"/>
                  <a:pt x="1799" y="3974"/>
                  <a:pt x="1743" y="4025"/>
                </a:cubicBezTo>
                <a:cubicBezTo>
                  <a:pt x="1655" y="4104"/>
                  <a:pt x="1650" y="4053"/>
                  <a:pt x="1559" y="4086"/>
                </a:cubicBezTo>
                <a:cubicBezTo>
                  <a:pt x="1561" y="4100"/>
                  <a:pt x="1557" y="4151"/>
                  <a:pt x="1561" y="4154"/>
                </a:cubicBezTo>
                <a:cubicBezTo>
                  <a:pt x="1620" y="4205"/>
                  <a:pt x="1585" y="4205"/>
                  <a:pt x="1583" y="4280"/>
                </a:cubicBezTo>
                <a:cubicBezTo>
                  <a:pt x="1579" y="4377"/>
                  <a:pt x="1454" y="4260"/>
                  <a:pt x="1433" y="4329"/>
                </a:cubicBezTo>
                <a:cubicBezTo>
                  <a:pt x="1390" y="4467"/>
                  <a:pt x="1411" y="4371"/>
                  <a:pt x="1366" y="4368"/>
                </a:cubicBezTo>
                <a:cubicBezTo>
                  <a:pt x="1287" y="4362"/>
                  <a:pt x="1360" y="4309"/>
                  <a:pt x="1202" y="4373"/>
                </a:cubicBezTo>
                <a:cubicBezTo>
                  <a:pt x="1108" y="4411"/>
                  <a:pt x="1036" y="4442"/>
                  <a:pt x="936" y="4461"/>
                </a:cubicBezTo>
                <a:cubicBezTo>
                  <a:pt x="919" y="4465"/>
                  <a:pt x="859" y="4345"/>
                  <a:pt x="861" y="4344"/>
                </a:cubicBezTo>
                <a:cubicBezTo>
                  <a:pt x="958" y="4257"/>
                  <a:pt x="872" y="4274"/>
                  <a:pt x="905" y="4226"/>
                </a:cubicBezTo>
                <a:cubicBezTo>
                  <a:pt x="935" y="4180"/>
                  <a:pt x="876" y="4151"/>
                  <a:pt x="869" y="4151"/>
                </a:cubicBezTo>
                <a:cubicBezTo>
                  <a:pt x="760" y="4151"/>
                  <a:pt x="766" y="4119"/>
                  <a:pt x="661" y="4154"/>
                </a:cubicBezTo>
                <a:cubicBezTo>
                  <a:pt x="629" y="4164"/>
                  <a:pt x="555" y="4098"/>
                  <a:pt x="554" y="4091"/>
                </a:cubicBezTo>
                <a:cubicBezTo>
                  <a:pt x="551" y="4075"/>
                  <a:pt x="282" y="4079"/>
                  <a:pt x="249" y="4079"/>
                </a:cubicBezTo>
                <a:cubicBezTo>
                  <a:pt x="139" y="4079"/>
                  <a:pt x="117" y="4085"/>
                  <a:pt x="122" y="4067"/>
                </a:cubicBezTo>
                <a:cubicBezTo>
                  <a:pt x="103" y="4086"/>
                  <a:pt x="8" y="4150"/>
                  <a:pt x="8" y="4167"/>
                </a:cubicBezTo>
                <a:cubicBezTo>
                  <a:pt x="8" y="4211"/>
                  <a:pt x="0" y="4330"/>
                  <a:pt x="41" y="4350"/>
                </a:cubicBezTo>
                <a:cubicBezTo>
                  <a:pt x="86" y="4371"/>
                  <a:pt x="69" y="4387"/>
                  <a:pt x="69" y="4433"/>
                </a:cubicBezTo>
                <a:cubicBezTo>
                  <a:pt x="69" y="4477"/>
                  <a:pt x="33" y="4481"/>
                  <a:pt x="33" y="4560"/>
                </a:cubicBezTo>
                <a:cubicBezTo>
                  <a:pt x="33" y="4623"/>
                  <a:pt x="30" y="4611"/>
                  <a:pt x="48" y="4672"/>
                </a:cubicBezTo>
                <a:cubicBezTo>
                  <a:pt x="65" y="4730"/>
                  <a:pt x="94" y="4726"/>
                  <a:pt x="142" y="4749"/>
                </a:cubicBezTo>
                <a:cubicBezTo>
                  <a:pt x="173" y="4765"/>
                  <a:pt x="361" y="4801"/>
                  <a:pt x="382" y="4787"/>
                </a:cubicBezTo>
                <a:cubicBezTo>
                  <a:pt x="388" y="4783"/>
                  <a:pt x="426" y="4768"/>
                  <a:pt x="433" y="4761"/>
                </a:cubicBezTo>
                <a:cubicBezTo>
                  <a:pt x="447" y="4775"/>
                  <a:pt x="443" y="4778"/>
                  <a:pt x="449" y="4793"/>
                </a:cubicBezTo>
                <a:cubicBezTo>
                  <a:pt x="453" y="4794"/>
                  <a:pt x="490" y="4907"/>
                  <a:pt x="497" y="4908"/>
                </a:cubicBezTo>
                <a:cubicBezTo>
                  <a:pt x="502" y="4921"/>
                  <a:pt x="473" y="4911"/>
                  <a:pt x="486" y="4954"/>
                </a:cubicBezTo>
                <a:cubicBezTo>
                  <a:pt x="492" y="4973"/>
                  <a:pt x="479" y="4982"/>
                  <a:pt x="498" y="5012"/>
                </a:cubicBezTo>
                <a:cubicBezTo>
                  <a:pt x="534" y="5069"/>
                  <a:pt x="487" y="5058"/>
                  <a:pt x="573" y="5125"/>
                </a:cubicBezTo>
                <a:cubicBezTo>
                  <a:pt x="606" y="5151"/>
                  <a:pt x="689" y="5171"/>
                  <a:pt x="700" y="5212"/>
                </a:cubicBezTo>
                <a:cubicBezTo>
                  <a:pt x="706" y="5238"/>
                  <a:pt x="758" y="5291"/>
                  <a:pt x="785" y="5291"/>
                </a:cubicBezTo>
                <a:cubicBezTo>
                  <a:pt x="843" y="5291"/>
                  <a:pt x="892" y="5279"/>
                  <a:pt x="914" y="5332"/>
                </a:cubicBezTo>
                <a:cubicBezTo>
                  <a:pt x="926" y="5361"/>
                  <a:pt x="971" y="5391"/>
                  <a:pt x="971" y="5407"/>
                </a:cubicBezTo>
                <a:cubicBezTo>
                  <a:pt x="971" y="5432"/>
                  <a:pt x="962" y="5445"/>
                  <a:pt x="973" y="5465"/>
                </a:cubicBezTo>
                <a:cubicBezTo>
                  <a:pt x="982" y="5482"/>
                  <a:pt x="963" y="5480"/>
                  <a:pt x="995" y="5523"/>
                </a:cubicBezTo>
                <a:cubicBezTo>
                  <a:pt x="1000" y="5530"/>
                  <a:pt x="1011" y="5565"/>
                  <a:pt x="992" y="5565"/>
                </a:cubicBezTo>
                <a:cubicBezTo>
                  <a:pt x="940" y="5565"/>
                  <a:pt x="954" y="5603"/>
                  <a:pt x="924" y="5585"/>
                </a:cubicBezTo>
                <a:cubicBezTo>
                  <a:pt x="896" y="5568"/>
                  <a:pt x="837" y="5668"/>
                  <a:pt x="855" y="5694"/>
                </a:cubicBezTo>
                <a:cubicBezTo>
                  <a:pt x="857" y="5696"/>
                  <a:pt x="846" y="5778"/>
                  <a:pt x="906" y="5843"/>
                </a:cubicBezTo>
                <a:cubicBezTo>
                  <a:pt x="921" y="5859"/>
                  <a:pt x="934" y="5880"/>
                  <a:pt x="954" y="5888"/>
                </a:cubicBezTo>
                <a:cubicBezTo>
                  <a:pt x="958" y="5890"/>
                  <a:pt x="1036" y="5971"/>
                  <a:pt x="1076" y="5991"/>
                </a:cubicBezTo>
                <a:cubicBezTo>
                  <a:pt x="1125" y="6016"/>
                  <a:pt x="1135" y="6039"/>
                  <a:pt x="1197" y="6036"/>
                </a:cubicBezTo>
                <a:cubicBezTo>
                  <a:pt x="1210" y="6036"/>
                  <a:pt x="1278" y="6053"/>
                  <a:pt x="1288" y="6066"/>
                </a:cubicBezTo>
                <a:cubicBezTo>
                  <a:pt x="1295" y="6074"/>
                  <a:pt x="1338" y="6101"/>
                  <a:pt x="1363" y="6129"/>
                </a:cubicBezTo>
                <a:cubicBezTo>
                  <a:pt x="1383" y="6151"/>
                  <a:pt x="1401" y="6136"/>
                  <a:pt x="1438" y="6207"/>
                </a:cubicBezTo>
                <a:cubicBezTo>
                  <a:pt x="1453" y="6235"/>
                  <a:pt x="1488" y="6228"/>
                  <a:pt x="1520" y="6250"/>
                </a:cubicBezTo>
                <a:cubicBezTo>
                  <a:pt x="1553" y="6273"/>
                  <a:pt x="1606" y="6307"/>
                  <a:pt x="1646" y="6282"/>
                </a:cubicBezTo>
                <a:lnTo>
                  <a:pt x="1648" y="6280"/>
                </a:lnTo>
                <a:cubicBezTo>
                  <a:pt x="1648" y="6280"/>
                  <a:pt x="1694" y="6257"/>
                  <a:pt x="1712" y="6255"/>
                </a:cubicBezTo>
                <a:cubicBezTo>
                  <a:pt x="1732" y="6252"/>
                  <a:pt x="1799" y="6184"/>
                  <a:pt x="1835" y="6265"/>
                </a:cubicBezTo>
                <a:cubicBezTo>
                  <a:pt x="1844" y="6283"/>
                  <a:pt x="1848" y="6361"/>
                  <a:pt x="1849" y="6364"/>
                </a:cubicBezTo>
                <a:cubicBezTo>
                  <a:pt x="1857" y="6386"/>
                  <a:pt x="1859" y="6444"/>
                  <a:pt x="1872" y="6478"/>
                </a:cubicBezTo>
                <a:cubicBezTo>
                  <a:pt x="1879" y="6497"/>
                  <a:pt x="1872" y="6497"/>
                  <a:pt x="1896" y="6512"/>
                </a:cubicBezTo>
                <a:cubicBezTo>
                  <a:pt x="1932" y="6534"/>
                  <a:pt x="1955" y="6547"/>
                  <a:pt x="1980" y="6583"/>
                </a:cubicBezTo>
                <a:cubicBezTo>
                  <a:pt x="1988" y="6594"/>
                  <a:pt x="2089" y="6650"/>
                  <a:pt x="2099" y="6649"/>
                </a:cubicBezTo>
                <a:lnTo>
                  <a:pt x="2053" y="6944"/>
                </a:lnTo>
                <a:cubicBezTo>
                  <a:pt x="2059" y="6972"/>
                  <a:pt x="2040" y="7012"/>
                  <a:pt x="2072" y="7016"/>
                </a:cubicBezTo>
                <a:cubicBezTo>
                  <a:pt x="2094" y="7020"/>
                  <a:pt x="2119" y="7047"/>
                  <a:pt x="2145" y="6987"/>
                </a:cubicBezTo>
                <a:cubicBezTo>
                  <a:pt x="2150" y="6976"/>
                  <a:pt x="2198" y="6929"/>
                  <a:pt x="2208" y="6929"/>
                </a:cubicBezTo>
                <a:cubicBezTo>
                  <a:pt x="2232" y="6929"/>
                  <a:pt x="2320" y="6976"/>
                  <a:pt x="2320" y="7010"/>
                </a:cubicBezTo>
                <a:cubicBezTo>
                  <a:pt x="2320" y="7072"/>
                  <a:pt x="2335" y="7063"/>
                  <a:pt x="2288" y="7113"/>
                </a:cubicBezTo>
                <a:cubicBezTo>
                  <a:pt x="2274" y="7129"/>
                  <a:pt x="2274" y="7129"/>
                  <a:pt x="2303" y="7149"/>
                </a:cubicBezTo>
                <a:cubicBezTo>
                  <a:pt x="2312" y="7155"/>
                  <a:pt x="2290" y="7186"/>
                  <a:pt x="2289" y="7204"/>
                </a:cubicBezTo>
                <a:cubicBezTo>
                  <a:pt x="2287" y="7222"/>
                  <a:pt x="2278" y="7223"/>
                  <a:pt x="2278" y="7270"/>
                </a:cubicBezTo>
                <a:cubicBezTo>
                  <a:pt x="2278" y="7310"/>
                  <a:pt x="2283" y="7372"/>
                  <a:pt x="2273" y="7408"/>
                </a:cubicBezTo>
                <a:cubicBezTo>
                  <a:pt x="2266" y="7433"/>
                  <a:pt x="2263" y="7464"/>
                  <a:pt x="2249" y="7488"/>
                </a:cubicBezTo>
                <a:cubicBezTo>
                  <a:pt x="2238" y="7507"/>
                  <a:pt x="2249" y="7499"/>
                  <a:pt x="2275" y="7502"/>
                </a:cubicBezTo>
                <a:lnTo>
                  <a:pt x="2283" y="7662"/>
                </a:lnTo>
                <a:lnTo>
                  <a:pt x="2371" y="7633"/>
                </a:lnTo>
                <a:lnTo>
                  <a:pt x="2494" y="7677"/>
                </a:lnTo>
                <a:lnTo>
                  <a:pt x="2541" y="8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6" name="Freeform 315"/>
          <p:cNvSpPr>
            <a:spLocks/>
          </p:cNvSpPr>
          <p:nvPr/>
        </p:nvSpPr>
        <p:spPr bwMode="auto">
          <a:xfrm>
            <a:off x="5888836" y="1231110"/>
            <a:ext cx="754856" cy="567929"/>
          </a:xfrm>
          <a:custGeom>
            <a:avLst/>
            <a:gdLst>
              <a:gd name="T0" fmla="*/ 976 w 11088"/>
              <a:gd name="T1" fmla="*/ 4356 h 8960"/>
              <a:gd name="T2" fmla="*/ 698 w 11088"/>
              <a:gd name="T3" fmla="*/ 4250 h 8960"/>
              <a:gd name="T4" fmla="*/ 761 w 11088"/>
              <a:gd name="T5" fmla="*/ 3827 h 8960"/>
              <a:gd name="T6" fmla="*/ 396 w 11088"/>
              <a:gd name="T7" fmla="*/ 4275 h 8960"/>
              <a:gd name="T8" fmla="*/ 269 w 11088"/>
              <a:gd name="T9" fmla="*/ 4816 h 8960"/>
              <a:gd name="T10" fmla="*/ 710 w 11088"/>
              <a:gd name="T11" fmla="*/ 5308 h 8960"/>
              <a:gd name="T12" fmla="*/ 1264 w 11088"/>
              <a:gd name="T13" fmla="*/ 5409 h 8960"/>
              <a:gd name="T14" fmla="*/ 2043 w 11088"/>
              <a:gd name="T15" fmla="*/ 5265 h 8960"/>
              <a:gd name="T16" fmla="*/ 2132 w 11088"/>
              <a:gd name="T17" fmla="*/ 6081 h 8960"/>
              <a:gd name="T18" fmla="*/ 2435 w 11088"/>
              <a:gd name="T19" fmla="*/ 6340 h 8960"/>
              <a:gd name="T20" fmla="*/ 2696 w 11088"/>
              <a:gd name="T21" fmla="*/ 6637 h 8960"/>
              <a:gd name="T22" fmla="*/ 3041 w 11088"/>
              <a:gd name="T23" fmla="*/ 6417 h 8960"/>
              <a:gd name="T24" fmla="*/ 3108 w 11088"/>
              <a:gd name="T25" fmla="*/ 6924 h 8960"/>
              <a:gd name="T26" fmla="*/ 3353 w 11088"/>
              <a:gd name="T27" fmla="*/ 6840 h 8960"/>
              <a:gd name="T28" fmla="*/ 3703 w 11088"/>
              <a:gd name="T29" fmla="*/ 7081 h 8960"/>
              <a:gd name="T30" fmla="*/ 4053 w 11088"/>
              <a:gd name="T31" fmla="*/ 7543 h 8960"/>
              <a:gd name="T32" fmla="*/ 4305 w 11088"/>
              <a:gd name="T33" fmla="*/ 8035 h 8960"/>
              <a:gd name="T34" fmla="*/ 4273 w 11088"/>
              <a:gd name="T35" fmla="*/ 8690 h 8960"/>
              <a:gd name="T36" fmla="*/ 4504 w 11088"/>
              <a:gd name="T37" fmla="*/ 8864 h 8960"/>
              <a:gd name="T38" fmla="*/ 4886 w 11088"/>
              <a:gd name="T39" fmla="*/ 8882 h 8960"/>
              <a:gd name="T40" fmla="*/ 6039 w 11088"/>
              <a:gd name="T41" fmla="*/ 8440 h 8960"/>
              <a:gd name="T42" fmla="*/ 6638 w 11088"/>
              <a:gd name="T43" fmla="*/ 8392 h 8960"/>
              <a:gd name="T44" fmla="*/ 7649 w 11088"/>
              <a:gd name="T45" fmla="*/ 8191 h 8960"/>
              <a:gd name="T46" fmla="*/ 8132 w 11088"/>
              <a:gd name="T47" fmla="*/ 7017 h 8960"/>
              <a:gd name="T48" fmla="*/ 8318 w 11088"/>
              <a:gd name="T49" fmla="*/ 6375 h 8960"/>
              <a:gd name="T50" fmla="*/ 9162 w 11088"/>
              <a:gd name="T51" fmla="*/ 5971 h 8960"/>
              <a:gd name="T52" fmla="*/ 9998 w 11088"/>
              <a:gd name="T53" fmla="*/ 5897 h 8960"/>
              <a:gd name="T54" fmla="*/ 9969 w 11088"/>
              <a:gd name="T55" fmla="*/ 5788 h 8960"/>
              <a:gd name="T56" fmla="*/ 9991 w 11088"/>
              <a:gd name="T57" fmla="*/ 5193 h 8960"/>
              <a:gd name="T58" fmla="*/ 10058 w 11088"/>
              <a:gd name="T59" fmla="*/ 4821 h 8960"/>
              <a:gd name="T60" fmla="*/ 10029 w 11088"/>
              <a:gd name="T61" fmla="*/ 4036 h 8960"/>
              <a:gd name="T62" fmla="*/ 10324 w 11088"/>
              <a:gd name="T63" fmla="*/ 3351 h 8960"/>
              <a:gd name="T64" fmla="*/ 10793 w 11088"/>
              <a:gd name="T65" fmla="*/ 3215 h 8960"/>
              <a:gd name="T66" fmla="*/ 10769 w 11088"/>
              <a:gd name="T67" fmla="*/ 2784 h 8960"/>
              <a:gd name="T68" fmla="*/ 10700 w 11088"/>
              <a:gd name="T69" fmla="*/ 1990 h 8960"/>
              <a:gd name="T70" fmla="*/ 10699 w 11088"/>
              <a:gd name="T71" fmla="*/ 1088 h 8960"/>
              <a:gd name="T72" fmla="*/ 9837 w 11088"/>
              <a:gd name="T73" fmla="*/ 738 h 8960"/>
              <a:gd name="T74" fmla="*/ 9159 w 11088"/>
              <a:gd name="T75" fmla="*/ 206 h 8960"/>
              <a:gd name="T76" fmla="*/ 8989 w 11088"/>
              <a:gd name="T77" fmla="*/ 711 h 8960"/>
              <a:gd name="T78" fmla="*/ 8595 w 11088"/>
              <a:gd name="T79" fmla="*/ 955 h 8960"/>
              <a:gd name="T80" fmla="*/ 8301 w 11088"/>
              <a:gd name="T81" fmla="*/ 1355 h 8960"/>
              <a:gd name="T82" fmla="*/ 7656 w 11088"/>
              <a:gd name="T83" fmla="*/ 871 h 8960"/>
              <a:gd name="T84" fmla="*/ 6859 w 11088"/>
              <a:gd name="T85" fmla="*/ 1214 h 8960"/>
              <a:gd name="T86" fmla="*/ 6873 w 11088"/>
              <a:gd name="T87" fmla="*/ 1730 h 8960"/>
              <a:gd name="T88" fmla="*/ 6076 w 11088"/>
              <a:gd name="T89" fmla="*/ 1979 h 8960"/>
              <a:gd name="T90" fmla="*/ 5480 w 11088"/>
              <a:gd name="T91" fmla="*/ 2394 h 8960"/>
              <a:gd name="T92" fmla="*/ 4892 w 11088"/>
              <a:gd name="T93" fmla="*/ 2444 h 8960"/>
              <a:gd name="T94" fmla="*/ 4446 w 11088"/>
              <a:gd name="T95" fmla="*/ 2359 h 8960"/>
              <a:gd name="T96" fmla="*/ 3923 w 11088"/>
              <a:gd name="T97" fmla="*/ 2414 h 8960"/>
              <a:gd name="T98" fmla="*/ 3645 w 11088"/>
              <a:gd name="T99" fmla="*/ 2002 h 8960"/>
              <a:gd name="T100" fmla="*/ 3268 w 11088"/>
              <a:gd name="T101" fmla="*/ 1943 h 8960"/>
              <a:gd name="T102" fmla="*/ 2398 w 11088"/>
              <a:gd name="T103" fmla="*/ 2030 h 8960"/>
              <a:gd name="T104" fmla="*/ 2381 w 11088"/>
              <a:gd name="T105" fmla="*/ 2178 h 8960"/>
              <a:gd name="T106" fmla="*/ 1595 w 11088"/>
              <a:gd name="T107" fmla="*/ 2151 h 8960"/>
              <a:gd name="T108" fmla="*/ 1345 w 11088"/>
              <a:gd name="T109" fmla="*/ 2357 h 8960"/>
              <a:gd name="T110" fmla="*/ 882 w 11088"/>
              <a:gd name="T111" fmla="*/ 3266 h 8960"/>
              <a:gd name="T112" fmla="*/ 1436 w 11088"/>
              <a:gd name="T113" fmla="*/ 3327 h 8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88" h="8960">
                <a:moveTo>
                  <a:pt x="1436" y="4259"/>
                </a:moveTo>
                <a:lnTo>
                  <a:pt x="1451" y="4472"/>
                </a:lnTo>
                <a:lnTo>
                  <a:pt x="1540" y="4626"/>
                </a:lnTo>
                <a:lnTo>
                  <a:pt x="1358" y="4620"/>
                </a:lnTo>
                <a:lnTo>
                  <a:pt x="1038" y="4377"/>
                </a:lnTo>
                <a:cubicBezTo>
                  <a:pt x="1036" y="4374"/>
                  <a:pt x="1035" y="4344"/>
                  <a:pt x="1035" y="4340"/>
                </a:cubicBezTo>
                <a:cubicBezTo>
                  <a:pt x="1036" y="4330"/>
                  <a:pt x="989" y="4348"/>
                  <a:pt x="983" y="4351"/>
                </a:cubicBezTo>
                <a:lnTo>
                  <a:pt x="976" y="4356"/>
                </a:lnTo>
                <a:cubicBezTo>
                  <a:pt x="968" y="4362"/>
                  <a:pt x="958" y="4365"/>
                  <a:pt x="951" y="4370"/>
                </a:cubicBezTo>
                <a:cubicBezTo>
                  <a:pt x="946" y="4373"/>
                  <a:pt x="917" y="4385"/>
                  <a:pt x="913" y="4385"/>
                </a:cubicBezTo>
                <a:cubicBezTo>
                  <a:pt x="887" y="4388"/>
                  <a:pt x="861" y="4385"/>
                  <a:pt x="859" y="4354"/>
                </a:cubicBezTo>
                <a:cubicBezTo>
                  <a:pt x="857" y="4332"/>
                  <a:pt x="859" y="4311"/>
                  <a:pt x="887" y="4310"/>
                </a:cubicBezTo>
                <a:cubicBezTo>
                  <a:pt x="891" y="4310"/>
                  <a:pt x="914" y="4304"/>
                  <a:pt x="916" y="4301"/>
                </a:cubicBezTo>
                <a:lnTo>
                  <a:pt x="879" y="4208"/>
                </a:lnTo>
                <a:lnTo>
                  <a:pt x="786" y="4302"/>
                </a:lnTo>
                <a:lnTo>
                  <a:pt x="698" y="4250"/>
                </a:lnTo>
                <a:cubicBezTo>
                  <a:pt x="698" y="4249"/>
                  <a:pt x="698" y="4242"/>
                  <a:pt x="698" y="4242"/>
                </a:cubicBezTo>
                <a:cubicBezTo>
                  <a:pt x="703" y="4201"/>
                  <a:pt x="716" y="4145"/>
                  <a:pt x="709" y="4107"/>
                </a:cubicBezTo>
                <a:cubicBezTo>
                  <a:pt x="704" y="4080"/>
                  <a:pt x="711" y="4063"/>
                  <a:pt x="712" y="4040"/>
                </a:cubicBezTo>
                <a:cubicBezTo>
                  <a:pt x="715" y="4038"/>
                  <a:pt x="808" y="4032"/>
                  <a:pt x="817" y="4030"/>
                </a:cubicBezTo>
                <a:cubicBezTo>
                  <a:pt x="824" y="4029"/>
                  <a:pt x="822" y="3950"/>
                  <a:pt x="822" y="3941"/>
                </a:cubicBezTo>
                <a:cubicBezTo>
                  <a:pt x="822" y="3932"/>
                  <a:pt x="852" y="3858"/>
                  <a:pt x="859" y="3847"/>
                </a:cubicBezTo>
                <a:cubicBezTo>
                  <a:pt x="914" y="3758"/>
                  <a:pt x="825" y="3718"/>
                  <a:pt x="749" y="3763"/>
                </a:cubicBezTo>
                <a:cubicBezTo>
                  <a:pt x="723" y="3778"/>
                  <a:pt x="768" y="3809"/>
                  <a:pt x="761" y="3827"/>
                </a:cubicBezTo>
                <a:cubicBezTo>
                  <a:pt x="728" y="3834"/>
                  <a:pt x="744" y="3914"/>
                  <a:pt x="738" y="3923"/>
                </a:cubicBezTo>
                <a:cubicBezTo>
                  <a:pt x="733" y="3930"/>
                  <a:pt x="678" y="3909"/>
                  <a:pt x="666" y="3904"/>
                </a:cubicBezTo>
                <a:cubicBezTo>
                  <a:pt x="609" y="3882"/>
                  <a:pt x="602" y="3918"/>
                  <a:pt x="563" y="3920"/>
                </a:cubicBezTo>
                <a:cubicBezTo>
                  <a:pt x="519" y="3923"/>
                  <a:pt x="507" y="3931"/>
                  <a:pt x="467" y="3949"/>
                </a:cubicBezTo>
                <a:cubicBezTo>
                  <a:pt x="430" y="3964"/>
                  <a:pt x="321" y="4018"/>
                  <a:pt x="292" y="4018"/>
                </a:cubicBezTo>
                <a:lnTo>
                  <a:pt x="525" y="4291"/>
                </a:lnTo>
                <a:lnTo>
                  <a:pt x="485" y="4338"/>
                </a:lnTo>
                <a:lnTo>
                  <a:pt x="396" y="4275"/>
                </a:lnTo>
                <a:lnTo>
                  <a:pt x="304" y="4426"/>
                </a:lnTo>
                <a:lnTo>
                  <a:pt x="102" y="4381"/>
                </a:lnTo>
                <a:cubicBezTo>
                  <a:pt x="106" y="4401"/>
                  <a:pt x="109" y="4438"/>
                  <a:pt x="82" y="4439"/>
                </a:cubicBezTo>
                <a:cubicBezTo>
                  <a:pt x="0" y="4444"/>
                  <a:pt x="8" y="4422"/>
                  <a:pt x="50" y="4495"/>
                </a:cubicBezTo>
                <a:cubicBezTo>
                  <a:pt x="85" y="4555"/>
                  <a:pt x="149" y="4514"/>
                  <a:pt x="154" y="4641"/>
                </a:cubicBezTo>
                <a:cubicBezTo>
                  <a:pt x="156" y="4687"/>
                  <a:pt x="160" y="4694"/>
                  <a:pt x="151" y="4744"/>
                </a:cubicBezTo>
                <a:cubicBezTo>
                  <a:pt x="150" y="4748"/>
                  <a:pt x="150" y="4752"/>
                  <a:pt x="150" y="4755"/>
                </a:cubicBezTo>
                <a:cubicBezTo>
                  <a:pt x="175" y="4811"/>
                  <a:pt x="222" y="4755"/>
                  <a:pt x="269" y="4816"/>
                </a:cubicBezTo>
                <a:cubicBezTo>
                  <a:pt x="274" y="4823"/>
                  <a:pt x="340" y="4827"/>
                  <a:pt x="370" y="4845"/>
                </a:cubicBezTo>
                <a:cubicBezTo>
                  <a:pt x="393" y="4859"/>
                  <a:pt x="416" y="4822"/>
                  <a:pt x="429" y="4853"/>
                </a:cubicBezTo>
                <a:cubicBezTo>
                  <a:pt x="439" y="4877"/>
                  <a:pt x="466" y="4879"/>
                  <a:pt x="472" y="4937"/>
                </a:cubicBezTo>
                <a:cubicBezTo>
                  <a:pt x="474" y="4955"/>
                  <a:pt x="533" y="4935"/>
                  <a:pt x="530" y="4985"/>
                </a:cubicBezTo>
                <a:cubicBezTo>
                  <a:pt x="530" y="4986"/>
                  <a:pt x="542" y="5041"/>
                  <a:pt x="542" y="5065"/>
                </a:cubicBezTo>
                <a:cubicBezTo>
                  <a:pt x="542" y="5100"/>
                  <a:pt x="532" y="5254"/>
                  <a:pt x="556" y="5269"/>
                </a:cubicBezTo>
                <a:cubicBezTo>
                  <a:pt x="585" y="5287"/>
                  <a:pt x="546" y="5302"/>
                  <a:pt x="646" y="5298"/>
                </a:cubicBezTo>
                <a:cubicBezTo>
                  <a:pt x="665" y="5297"/>
                  <a:pt x="696" y="5306"/>
                  <a:pt x="710" y="5308"/>
                </a:cubicBezTo>
                <a:cubicBezTo>
                  <a:pt x="732" y="5316"/>
                  <a:pt x="838" y="5415"/>
                  <a:pt x="838" y="5434"/>
                </a:cubicBezTo>
                <a:cubicBezTo>
                  <a:pt x="838" y="5442"/>
                  <a:pt x="819" y="5455"/>
                  <a:pt x="820" y="5463"/>
                </a:cubicBezTo>
                <a:lnTo>
                  <a:pt x="997" y="5552"/>
                </a:lnTo>
                <a:lnTo>
                  <a:pt x="1046" y="5498"/>
                </a:lnTo>
                <a:lnTo>
                  <a:pt x="1129" y="5495"/>
                </a:lnTo>
                <a:lnTo>
                  <a:pt x="1158" y="5597"/>
                </a:lnTo>
                <a:lnTo>
                  <a:pt x="1250" y="5552"/>
                </a:lnTo>
                <a:lnTo>
                  <a:pt x="1264" y="5409"/>
                </a:lnTo>
                <a:lnTo>
                  <a:pt x="1338" y="5409"/>
                </a:lnTo>
                <a:lnTo>
                  <a:pt x="1476" y="5299"/>
                </a:lnTo>
                <a:lnTo>
                  <a:pt x="1534" y="5356"/>
                </a:lnTo>
                <a:lnTo>
                  <a:pt x="1644" y="5238"/>
                </a:lnTo>
                <a:lnTo>
                  <a:pt x="1782" y="5216"/>
                </a:lnTo>
                <a:cubicBezTo>
                  <a:pt x="1795" y="5189"/>
                  <a:pt x="1847" y="5164"/>
                  <a:pt x="1873" y="5155"/>
                </a:cubicBezTo>
                <a:cubicBezTo>
                  <a:pt x="1911" y="5142"/>
                  <a:pt x="1940" y="5100"/>
                  <a:pt x="1960" y="5066"/>
                </a:cubicBezTo>
                <a:lnTo>
                  <a:pt x="2043" y="5265"/>
                </a:lnTo>
                <a:lnTo>
                  <a:pt x="2182" y="5422"/>
                </a:lnTo>
                <a:lnTo>
                  <a:pt x="2276" y="5402"/>
                </a:lnTo>
                <a:lnTo>
                  <a:pt x="2373" y="5332"/>
                </a:lnTo>
                <a:lnTo>
                  <a:pt x="2370" y="5516"/>
                </a:lnTo>
                <a:lnTo>
                  <a:pt x="2336" y="5684"/>
                </a:lnTo>
                <a:lnTo>
                  <a:pt x="2264" y="5736"/>
                </a:lnTo>
                <a:lnTo>
                  <a:pt x="2202" y="6024"/>
                </a:lnTo>
                <a:lnTo>
                  <a:pt x="2132" y="6081"/>
                </a:lnTo>
                <a:lnTo>
                  <a:pt x="2194" y="6175"/>
                </a:lnTo>
                <a:cubicBezTo>
                  <a:pt x="2178" y="6232"/>
                  <a:pt x="2146" y="6238"/>
                  <a:pt x="2143" y="6305"/>
                </a:cubicBezTo>
                <a:cubicBezTo>
                  <a:pt x="2142" y="6328"/>
                  <a:pt x="2125" y="6390"/>
                  <a:pt x="2127" y="6417"/>
                </a:cubicBezTo>
                <a:cubicBezTo>
                  <a:pt x="2127" y="6422"/>
                  <a:pt x="2114" y="6427"/>
                  <a:pt x="2147" y="6434"/>
                </a:cubicBezTo>
                <a:cubicBezTo>
                  <a:pt x="2151" y="6435"/>
                  <a:pt x="2181" y="6439"/>
                  <a:pt x="2185" y="6439"/>
                </a:cubicBezTo>
                <a:lnTo>
                  <a:pt x="2405" y="6266"/>
                </a:lnTo>
                <a:lnTo>
                  <a:pt x="2426" y="6285"/>
                </a:lnTo>
                <a:lnTo>
                  <a:pt x="2435" y="6340"/>
                </a:lnTo>
                <a:cubicBezTo>
                  <a:pt x="2438" y="6364"/>
                  <a:pt x="2479" y="6329"/>
                  <a:pt x="2463" y="6396"/>
                </a:cubicBezTo>
                <a:cubicBezTo>
                  <a:pt x="2452" y="6442"/>
                  <a:pt x="2505" y="6428"/>
                  <a:pt x="2505" y="6436"/>
                </a:cubicBezTo>
                <a:cubicBezTo>
                  <a:pt x="2506" y="6490"/>
                  <a:pt x="2458" y="6473"/>
                  <a:pt x="2458" y="6517"/>
                </a:cubicBezTo>
                <a:cubicBezTo>
                  <a:pt x="2458" y="6566"/>
                  <a:pt x="2475" y="6536"/>
                  <a:pt x="2504" y="6597"/>
                </a:cubicBezTo>
                <a:cubicBezTo>
                  <a:pt x="2508" y="6604"/>
                  <a:pt x="2528" y="6573"/>
                  <a:pt x="2542" y="6566"/>
                </a:cubicBezTo>
                <a:cubicBezTo>
                  <a:pt x="2576" y="6549"/>
                  <a:pt x="2552" y="6528"/>
                  <a:pt x="2626" y="6564"/>
                </a:cubicBezTo>
                <a:cubicBezTo>
                  <a:pt x="2680" y="6590"/>
                  <a:pt x="2654" y="6555"/>
                  <a:pt x="2693" y="6630"/>
                </a:cubicBezTo>
                <a:lnTo>
                  <a:pt x="2696" y="6637"/>
                </a:lnTo>
                <a:cubicBezTo>
                  <a:pt x="2725" y="6682"/>
                  <a:pt x="2725" y="6667"/>
                  <a:pt x="2786" y="6664"/>
                </a:cubicBezTo>
                <a:cubicBezTo>
                  <a:pt x="2812" y="6663"/>
                  <a:pt x="2812" y="6704"/>
                  <a:pt x="2840" y="6704"/>
                </a:cubicBezTo>
                <a:cubicBezTo>
                  <a:pt x="2864" y="6704"/>
                  <a:pt x="2934" y="6706"/>
                  <a:pt x="2954" y="6701"/>
                </a:cubicBezTo>
                <a:lnTo>
                  <a:pt x="2940" y="6414"/>
                </a:lnTo>
                <a:lnTo>
                  <a:pt x="2906" y="6298"/>
                </a:lnTo>
                <a:lnTo>
                  <a:pt x="2954" y="6303"/>
                </a:lnTo>
                <a:cubicBezTo>
                  <a:pt x="2985" y="6319"/>
                  <a:pt x="2934" y="6380"/>
                  <a:pt x="3015" y="6371"/>
                </a:cubicBezTo>
                <a:cubicBezTo>
                  <a:pt x="3057" y="6366"/>
                  <a:pt x="3026" y="6376"/>
                  <a:pt x="3041" y="6417"/>
                </a:cubicBezTo>
                <a:cubicBezTo>
                  <a:pt x="3055" y="6459"/>
                  <a:pt x="3095" y="6453"/>
                  <a:pt x="3095" y="6487"/>
                </a:cubicBezTo>
                <a:cubicBezTo>
                  <a:pt x="3095" y="6522"/>
                  <a:pt x="3101" y="6531"/>
                  <a:pt x="3082" y="6558"/>
                </a:cubicBezTo>
                <a:cubicBezTo>
                  <a:pt x="3038" y="6618"/>
                  <a:pt x="3026" y="6586"/>
                  <a:pt x="3150" y="6635"/>
                </a:cubicBezTo>
                <a:cubicBezTo>
                  <a:pt x="3200" y="6655"/>
                  <a:pt x="3300" y="6652"/>
                  <a:pt x="3354" y="6650"/>
                </a:cubicBezTo>
                <a:lnTo>
                  <a:pt x="3358" y="6649"/>
                </a:lnTo>
                <a:lnTo>
                  <a:pt x="3135" y="6835"/>
                </a:lnTo>
                <a:lnTo>
                  <a:pt x="3164" y="6888"/>
                </a:lnTo>
                <a:lnTo>
                  <a:pt x="3108" y="6924"/>
                </a:lnTo>
                <a:lnTo>
                  <a:pt x="3112" y="6983"/>
                </a:lnTo>
                <a:lnTo>
                  <a:pt x="3152" y="7063"/>
                </a:lnTo>
                <a:lnTo>
                  <a:pt x="3153" y="6983"/>
                </a:lnTo>
                <a:lnTo>
                  <a:pt x="3190" y="6996"/>
                </a:lnTo>
                <a:lnTo>
                  <a:pt x="3214" y="6965"/>
                </a:lnTo>
                <a:lnTo>
                  <a:pt x="3245" y="6966"/>
                </a:lnTo>
                <a:lnTo>
                  <a:pt x="3287" y="6914"/>
                </a:lnTo>
                <a:cubicBezTo>
                  <a:pt x="3298" y="6890"/>
                  <a:pt x="3353" y="6932"/>
                  <a:pt x="3353" y="6840"/>
                </a:cubicBezTo>
                <a:cubicBezTo>
                  <a:pt x="3389" y="6859"/>
                  <a:pt x="3361" y="6871"/>
                  <a:pt x="3434" y="6871"/>
                </a:cubicBezTo>
                <a:cubicBezTo>
                  <a:pt x="3506" y="6871"/>
                  <a:pt x="3462" y="6831"/>
                  <a:pt x="3519" y="6831"/>
                </a:cubicBezTo>
                <a:cubicBezTo>
                  <a:pt x="3539" y="6831"/>
                  <a:pt x="3511" y="6762"/>
                  <a:pt x="3563" y="6804"/>
                </a:cubicBezTo>
                <a:cubicBezTo>
                  <a:pt x="3570" y="6810"/>
                  <a:pt x="3594" y="6788"/>
                  <a:pt x="3603" y="6783"/>
                </a:cubicBezTo>
                <a:lnTo>
                  <a:pt x="3618" y="6789"/>
                </a:lnTo>
                <a:lnTo>
                  <a:pt x="3894" y="6900"/>
                </a:lnTo>
                <a:cubicBezTo>
                  <a:pt x="3880" y="6951"/>
                  <a:pt x="3906" y="6951"/>
                  <a:pt x="3838" y="6975"/>
                </a:cubicBezTo>
                <a:cubicBezTo>
                  <a:pt x="3772" y="6999"/>
                  <a:pt x="3741" y="7018"/>
                  <a:pt x="3703" y="7081"/>
                </a:cubicBezTo>
                <a:cubicBezTo>
                  <a:pt x="3673" y="7131"/>
                  <a:pt x="3704" y="7131"/>
                  <a:pt x="3626" y="7131"/>
                </a:cubicBezTo>
                <a:cubicBezTo>
                  <a:pt x="3625" y="7136"/>
                  <a:pt x="3640" y="7153"/>
                  <a:pt x="3640" y="7190"/>
                </a:cubicBezTo>
                <a:cubicBezTo>
                  <a:pt x="3640" y="7237"/>
                  <a:pt x="3605" y="7250"/>
                  <a:pt x="3623" y="7277"/>
                </a:cubicBezTo>
                <a:cubicBezTo>
                  <a:pt x="3642" y="7304"/>
                  <a:pt x="3719" y="7270"/>
                  <a:pt x="3721" y="7310"/>
                </a:cubicBezTo>
                <a:cubicBezTo>
                  <a:pt x="3721" y="7321"/>
                  <a:pt x="3762" y="7403"/>
                  <a:pt x="3770" y="7405"/>
                </a:cubicBezTo>
                <a:cubicBezTo>
                  <a:pt x="3787" y="7409"/>
                  <a:pt x="3870" y="7423"/>
                  <a:pt x="3887" y="7422"/>
                </a:cubicBezTo>
                <a:cubicBezTo>
                  <a:pt x="3901" y="7422"/>
                  <a:pt x="3960" y="7424"/>
                  <a:pt x="3968" y="7438"/>
                </a:cubicBezTo>
                <a:cubicBezTo>
                  <a:pt x="3972" y="7444"/>
                  <a:pt x="4049" y="7544"/>
                  <a:pt x="4053" y="7543"/>
                </a:cubicBezTo>
                <a:cubicBezTo>
                  <a:pt x="4122" y="7533"/>
                  <a:pt x="4103" y="7495"/>
                  <a:pt x="4103" y="7585"/>
                </a:cubicBezTo>
                <a:cubicBezTo>
                  <a:pt x="4104" y="7588"/>
                  <a:pt x="4102" y="7687"/>
                  <a:pt x="4102" y="7688"/>
                </a:cubicBezTo>
                <a:cubicBezTo>
                  <a:pt x="4080" y="7735"/>
                  <a:pt x="3998" y="7805"/>
                  <a:pt x="3964" y="7844"/>
                </a:cubicBezTo>
                <a:cubicBezTo>
                  <a:pt x="3933" y="7880"/>
                  <a:pt x="3917" y="7918"/>
                  <a:pt x="3884" y="7948"/>
                </a:cubicBezTo>
                <a:cubicBezTo>
                  <a:pt x="3881" y="7950"/>
                  <a:pt x="3984" y="7987"/>
                  <a:pt x="4004" y="7987"/>
                </a:cubicBezTo>
                <a:cubicBezTo>
                  <a:pt x="4024" y="7987"/>
                  <a:pt x="4074" y="7978"/>
                  <a:pt x="4086" y="7992"/>
                </a:cubicBezTo>
                <a:cubicBezTo>
                  <a:pt x="4110" y="8017"/>
                  <a:pt x="4143" y="7980"/>
                  <a:pt x="4184" y="8017"/>
                </a:cubicBezTo>
                <a:cubicBezTo>
                  <a:pt x="4195" y="8026"/>
                  <a:pt x="4297" y="8019"/>
                  <a:pt x="4305" y="8035"/>
                </a:cubicBezTo>
                <a:cubicBezTo>
                  <a:pt x="4307" y="8038"/>
                  <a:pt x="4327" y="8058"/>
                  <a:pt x="4339" y="8078"/>
                </a:cubicBezTo>
                <a:cubicBezTo>
                  <a:pt x="4343" y="8085"/>
                  <a:pt x="4459" y="8189"/>
                  <a:pt x="4470" y="8194"/>
                </a:cubicBezTo>
                <a:lnTo>
                  <a:pt x="4472" y="8198"/>
                </a:lnTo>
                <a:cubicBezTo>
                  <a:pt x="4479" y="8226"/>
                  <a:pt x="4433" y="8308"/>
                  <a:pt x="4417" y="8333"/>
                </a:cubicBezTo>
                <a:cubicBezTo>
                  <a:pt x="4406" y="8351"/>
                  <a:pt x="4389" y="8402"/>
                  <a:pt x="4368" y="8427"/>
                </a:cubicBezTo>
                <a:cubicBezTo>
                  <a:pt x="4352" y="8444"/>
                  <a:pt x="4347" y="8461"/>
                  <a:pt x="4319" y="8489"/>
                </a:cubicBezTo>
                <a:cubicBezTo>
                  <a:pt x="4310" y="8498"/>
                  <a:pt x="4262" y="8546"/>
                  <a:pt x="4249" y="8543"/>
                </a:cubicBezTo>
                <a:cubicBezTo>
                  <a:pt x="4241" y="8549"/>
                  <a:pt x="4273" y="8671"/>
                  <a:pt x="4273" y="8690"/>
                </a:cubicBezTo>
                <a:cubicBezTo>
                  <a:pt x="4272" y="8717"/>
                  <a:pt x="4320" y="8714"/>
                  <a:pt x="4320" y="8744"/>
                </a:cubicBezTo>
                <a:cubicBezTo>
                  <a:pt x="4320" y="8828"/>
                  <a:pt x="4350" y="8764"/>
                  <a:pt x="4284" y="8818"/>
                </a:cubicBezTo>
                <a:cubicBezTo>
                  <a:pt x="4284" y="8851"/>
                  <a:pt x="4281" y="8868"/>
                  <a:pt x="4291" y="8899"/>
                </a:cubicBezTo>
                <a:cubicBezTo>
                  <a:pt x="4308" y="8952"/>
                  <a:pt x="4267" y="8940"/>
                  <a:pt x="4389" y="8940"/>
                </a:cubicBezTo>
                <a:cubicBezTo>
                  <a:pt x="4461" y="8940"/>
                  <a:pt x="4439" y="8960"/>
                  <a:pt x="4406" y="8898"/>
                </a:cubicBezTo>
                <a:cubicBezTo>
                  <a:pt x="4398" y="8884"/>
                  <a:pt x="4402" y="8841"/>
                  <a:pt x="4417" y="8835"/>
                </a:cubicBezTo>
                <a:cubicBezTo>
                  <a:pt x="4475" y="8810"/>
                  <a:pt x="4450" y="8802"/>
                  <a:pt x="4459" y="8870"/>
                </a:cubicBezTo>
                <a:cubicBezTo>
                  <a:pt x="4459" y="8870"/>
                  <a:pt x="4500" y="8878"/>
                  <a:pt x="4504" y="8864"/>
                </a:cubicBezTo>
                <a:cubicBezTo>
                  <a:pt x="4525" y="8786"/>
                  <a:pt x="4488" y="8779"/>
                  <a:pt x="4542" y="8851"/>
                </a:cubicBezTo>
                <a:cubicBezTo>
                  <a:pt x="4565" y="8882"/>
                  <a:pt x="4608" y="8858"/>
                  <a:pt x="4601" y="8850"/>
                </a:cubicBezTo>
                <a:cubicBezTo>
                  <a:pt x="4582" y="8829"/>
                  <a:pt x="4564" y="8835"/>
                  <a:pt x="4607" y="8809"/>
                </a:cubicBezTo>
                <a:cubicBezTo>
                  <a:pt x="4609" y="8809"/>
                  <a:pt x="4612" y="8692"/>
                  <a:pt x="4603" y="8681"/>
                </a:cubicBezTo>
                <a:cubicBezTo>
                  <a:pt x="4603" y="8680"/>
                  <a:pt x="4579" y="8617"/>
                  <a:pt x="4585" y="8617"/>
                </a:cubicBezTo>
                <a:cubicBezTo>
                  <a:pt x="4623" y="8617"/>
                  <a:pt x="4690" y="8667"/>
                  <a:pt x="4688" y="8718"/>
                </a:cubicBezTo>
                <a:cubicBezTo>
                  <a:pt x="4688" y="8733"/>
                  <a:pt x="4684" y="8780"/>
                  <a:pt x="4697" y="8785"/>
                </a:cubicBezTo>
                <a:cubicBezTo>
                  <a:pt x="4730" y="8799"/>
                  <a:pt x="4869" y="8860"/>
                  <a:pt x="4886" y="8882"/>
                </a:cubicBezTo>
                <a:cubicBezTo>
                  <a:pt x="4892" y="8888"/>
                  <a:pt x="4920" y="8905"/>
                  <a:pt x="4926" y="8918"/>
                </a:cubicBezTo>
                <a:cubicBezTo>
                  <a:pt x="4926" y="8915"/>
                  <a:pt x="4929" y="8908"/>
                  <a:pt x="4940" y="8894"/>
                </a:cubicBezTo>
                <a:cubicBezTo>
                  <a:pt x="4968" y="8859"/>
                  <a:pt x="4959" y="8851"/>
                  <a:pt x="4959" y="8802"/>
                </a:cubicBezTo>
                <a:lnTo>
                  <a:pt x="5486" y="8538"/>
                </a:lnTo>
                <a:lnTo>
                  <a:pt x="5517" y="8392"/>
                </a:lnTo>
                <a:lnTo>
                  <a:pt x="5860" y="8383"/>
                </a:lnTo>
                <a:lnTo>
                  <a:pt x="5950" y="8465"/>
                </a:lnTo>
                <a:lnTo>
                  <a:pt x="6039" y="8440"/>
                </a:lnTo>
                <a:cubicBezTo>
                  <a:pt x="6054" y="8462"/>
                  <a:pt x="6084" y="8591"/>
                  <a:pt x="6085" y="8592"/>
                </a:cubicBezTo>
                <a:cubicBezTo>
                  <a:pt x="6090" y="8590"/>
                  <a:pt x="6156" y="8531"/>
                  <a:pt x="6161" y="8549"/>
                </a:cubicBezTo>
                <a:cubicBezTo>
                  <a:pt x="6183" y="8626"/>
                  <a:pt x="6188" y="8594"/>
                  <a:pt x="6251" y="8591"/>
                </a:cubicBezTo>
                <a:cubicBezTo>
                  <a:pt x="6290" y="8589"/>
                  <a:pt x="6371" y="8575"/>
                  <a:pt x="6391" y="8615"/>
                </a:cubicBezTo>
                <a:cubicBezTo>
                  <a:pt x="6394" y="8622"/>
                  <a:pt x="6470" y="8631"/>
                  <a:pt x="6473" y="8640"/>
                </a:cubicBezTo>
                <a:lnTo>
                  <a:pt x="6523" y="8534"/>
                </a:lnTo>
                <a:lnTo>
                  <a:pt x="6619" y="8535"/>
                </a:lnTo>
                <a:lnTo>
                  <a:pt x="6638" y="8392"/>
                </a:lnTo>
                <a:lnTo>
                  <a:pt x="6687" y="8370"/>
                </a:lnTo>
                <a:lnTo>
                  <a:pt x="6872" y="8180"/>
                </a:lnTo>
                <a:lnTo>
                  <a:pt x="6967" y="8202"/>
                </a:lnTo>
                <a:lnTo>
                  <a:pt x="6996" y="8483"/>
                </a:lnTo>
                <a:cubicBezTo>
                  <a:pt x="7072" y="8450"/>
                  <a:pt x="7048" y="8385"/>
                  <a:pt x="7183" y="8350"/>
                </a:cubicBezTo>
                <a:cubicBezTo>
                  <a:pt x="7196" y="8292"/>
                  <a:pt x="7106" y="8288"/>
                  <a:pt x="7314" y="8296"/>
                </a:cubicBezTo>
                <a:cubicBezTo>
                  <a:pt x="7346" y="8297"/>
                  <a:pt x="7411" y="8216"/>
                  <a:pt x="7483" y="8219"/>
                </a:cubicBezTo>
                <a:cubicBezTo>
                  <a:pt x="7500" y="8219"/>
                  <a:pt x="7633" y="8198"/>
                  <a:pt x="7649" y="8191"/>
                </a:cubicBezTo>
                <a:cubicBezTo>
                  <a:pt x="7696" y="8172"/>
                  <a:pt x="7705" y="8167"/>
                  <a:pt x="7709" y="8105"/>
                </a:cubicBezTo>
                <a:cubicBezTo>
                  <a:pt x="7711" y="8074"/>
                  <a:pt x="7717" y="8064"/>
                  <a:pt x="7717" y="8023"/>
                </a:cubicBezTo>
                <a:lnTo>
                  <a:pt x="7966" y="7798"/>
                </a:lnTo>
                <a:lnTo>
                  <a:pt x="7961" y="7616"/>
                </a:lnTo>
                <a:lnTo>
                  <a:pt x="8038" y="7661"/>
                </a:lnTo>
                <a:lnTo>
                  <a:pt x="8113" y="7492"/>
                </a:lnTo>
                <a:lnTo>
                  <a:pt x="8210" y="7305"/>
                </a:lnTo>
                <a:lnTo>
                  <a:pt x="8132" y="7017"/>
                </a:lnTo>
                <a:cubicBezTo>
                  <a:pt x="8117" y="7008"/>
                  <a:pt x="8028" y="6989"/>
                  <a:pt x="8024" y="6958"/>
                </a:cubicBezTo>
                <a:cubicBezTo>
                  <a:pt x="8016" y="6892"/>
                  <a:pt x="8134" y="6908"/>
                  <a:pt x="8073" y="6881"/>
                </a:cubicBezTo>
                <a:cubicBezTo>
                  <a:pt x="8000" y="6848"/>
                  <a:pt x="8062" y="6760"/>
                  <a:pt x="8047" y="6758"/>
                </a:cubicBezTo>
                <a:cubicBezTo>
                  <a:pt x="7952" y="6747"/>
                  <a:pt x="8031" y="6654"/>
                  <a:pt x="8031" y="6635"/>
                </a:cubicBezTo>
                <a:cubicBezTo>
                  <a:pt x="8044" y="6635"/>
                  <a:pt x="8055" y="6634"/>
                  <a:pt x="8068" y="6634"/>
                </a:cubicBezTo>
                <a:cubicBezTo>
                  <a:pt x="8102" y="6634"/>
                  <a:pt x="8188" y="6619"/>
                  <a:pt x="8200" y="6619"/>
                </a:cubicBezTo>
                <a:cubicBezTo>
                  <a:pt x="8316" y="6625"/>
                  <a:pt x="8280" y="6627"/>
                  <a:pt x="8296" y="6560"/>
                </a:cubicBezTo>
                <a:cubicBezTo>
                  <a:pt x="8299" y="6548"/>
                  <a:pt x="8318" y="6377"/>
                  <a:pt x="8318" y="6375"/>
                </a:cubicBezTo>
                <a:cubicBezTo>
                  <a:pt x="8318" y="6370"/>
                  <a:pt x="8579" y="6294"/>
                  <a:pt x="8583" y="6295"/>
                </a:cubicBezTo>
                <a:cubicBezTo>
                  <a:pt x="8585" y="6295"/>
                  <a:pt x="8587" y="6297"/>
                  <a:pt x="8591" y="6299"/>
                </a:cubicBezTo>
                <a:cubicBezTo>
                  <a:pt x="8663" y="6324"/>
                  <a:pt x="8693" y="6350"/>
                  <a:pt x="8778" y="6337"/>
                </a:cubicBezTo>
                <a:cubicBezTo>
                  <a:pt x="8844" y="6328"/>
                  <a:pt x="8906" y="6276"/>
                  <a:pt x="8901" y="6207"/>
                </a:cubicBezTo>
                <a:cubicBezTo>
                  <a:pt x="8901" y="6203"/>
                  <a:pt x="8990" y="6197"/>
                  <a:pt x="9001" y="6197"/>
                </a:cubicBezTo>
                <a:cubicBezTo>
                  <a:pt x="9032" y="6197"/>
                  <a:pt x="8971" y="6120"/>
                  <a:pt x="8985" y="6106"/>
                </a:cubicBezTo>
                <a:cubicBezTo>
                  <a:pt x="9028" y="6062"/>
                  <a:pt x="9007" y="6037"/>
                  <a:pt x="9017" y="6024"/>
                </a:cubicBezTo>
                <a:cubicBezTo>
                  <a:pt x="9020" y="6019"/>
                  <a:pt x="9123" y="6019"/>
                  <a:pt x="9162" y="5971"/>
                </a:cubicBezTo>
                <a:cubicBezTo>
                  <a:pt x="9176" y="5955"/>
                  <a:pt x="9309" y="6035"/>
                  <a:pt x="9337" y="6035"/>
                </a:cubicBezTo>
                <a:cubicBezTo>
                  <a:pt x="9347" y="6034"/>
                  <a:pt x="9406" y="5969"/>
                  <a:pt x="9416" y="5957"/>
                </a:cubicBezTo>
                <a:cubicBezTo>
                  <a:pt x="9470" y="5889"/>
                  <a:pt x="9575" y="5804"/>
                  <a:pt x="9660" y="5785"/>
                </a:cubicBezTo>
                <a:lnTo>
                  <a:pt x="9689" y="5811"/>
                </a:lnTo>
                <a:lnTo>
                  <a:pt x="9842" y="5692"/>
                </a:lnTo>
                <a:lnTo>
                  <a:pt x="9845" y="5865"/>
                </a:lnTo>
                <a:cubicBezTo>
                  <a:pt x="9855" y="5865"/>
                  <a:pt x="9856" y="5865"/>
                  <a:pt x="9866" y="5867"/>
                </a:cubicBezTo>
                <a:cubicBezTo>
                  <a:pt x="9922" y="5874"/>
                  <a:pt x="9947" y="5885"/>
                  <a:pt x="9998" y="5897"/>
                </a:cubicBezTo>
                <a:cubicBezTo>
                  <a:pt x="10117" y="5925"/>
                  <a:pt x="10043" y="6032"/>
                  <a:pt x="10104" y="6031"/>
                </a:cubicBezTo>
                <a:lnTo>
                  <a:pt x="10228" y="6117"/>
                </a:lnTo>
                <a:lnTo>
                  <a:pt x="10325" y="6068"/>
                </a:lnTo>
                <a:lnTo>
                  <a:pt x="10317" y="5946"/>
                </a:lnTo>
                <a:lnTo>
                  <a:pt x="10165" y="5893"/>
                </a:lnTo>
                <a:cubicBezTo>
                  <a:pt x="10163" y="5890"/>
                  <a:pt x="10152" y="5857"/>
                  <a:pt x="10151" y="5853"/>
                </a:cubicBezTo>
                <a:cubicBezTo>
                  <a:pt x="10146" y="5811"/>
                  <a:pt x="10090" y="5798"/>
                  <a:pt x="10058" y="5807"/>
                </a:cubicBezTo>
                <a:cubicBezTo>
                  <a:pt x="9991" y="5826"/>
                  <a:pt x="10007" y="5822"/>
                  <a:pt x="9969" y="5788"/>
                </a:cubicBezTo>
                <a:cubicBezTo>
                  <a:pt x="9949" y="5771"/>
                  <a:pt x="10032" y="5713"/>
                  <a:pt x="10013" y="5683"/>
                </a:cubicBezTo>
                <a:cubicBezTo>
                  <a:pt x="9978" y="5623"/>
                  <a:pt x="9969" y="5657"/>
                  <a:pt x="9969" y="5590"/>
                </a:cubicBezTo>
                <a:cubicBezTo>
                  <a:pt x="9969" y="5542"/>
                  <a:pt x="10011" y="5514"/>
                  <a:pt x="10054" y="5515"/>
                </a:cubicBezTo>
                <a:lnTo>
                  <a:pt x="10089" y="5534"/>
                </a:lnTo>
                <a:lnTo>
                  <a:pt x="10068" y="5386"/>
                </a:lnTo>
                <a:lnTo>
                  <a:pt x="10034" y="5392"/>
                </a:lnTo>
                <a:lnTo>
                  <a:pt x="9996" y="5295"/>
                </a:lnTo>
                <a:lnTo>
                  <a:pt x="9991" y="5193"/>
                </a:lnTo>
                <a:lnTo>
                  <a:pt x="9940" y="5164"/>
                </a:lnTo>
                <a:lnTo>
                  <a:pt x="9914" y="5114"/>
                </a:lnTo>
                <a:lnTo>
                  <a:pt x="9914" y="4979"/>
                </a:lnTo>
                <a:cubicBezTo>
                  <a:pt x="9915" y="4979"/>
                  <a:pt x="9915" y="4978"/>
                  <a:pt x="9916" y="4978"/>
                </a:cubicBezTo>
                <a:cubicBezTo>
                  <a:pt x="9964" y="4972"/>
                  <a:pt x="9980" y="4980"/>
                  <a:pt x="10025" y="4980"/>
                </a:cubicBezTo>
                <a:cubicBezTo>
                  <a:pt x="10066" y="4980"/>
                  <a:pt x="10050" y="4968"/>
                  <a:pt x="10072" y="4947"/>
                </a:cubicBezTo>
                <a:cubicBezTo>
                  <a:pt x="10091" y="4929"/>
                  <a:pt x="10086" y="4903"/>
                  <a:pt x="10083" y="4878"/>
                </a:cubicBezTo>
                <a:cubicBezTo>
                  <a:pt x="10079" y="4844"/>
                  <a:pt x="10058" y="4857"/>
                  <a:pt x="10058" y="4821"/>
                </a:cubicBezTo>
                <a:cubicBezTo>
                  <a:pt x="10058" y="4785"/>
                  <a:pt x="10077" y="4765"/>
                  <a:pt x="10086" y="4733"/>
                </a:cubicBezTo>
                <a:cubicBezTo>
                  <a:pt x="10095" y="4702"/>
                  <a:pt x="10095" y="4713"/>
                  <a:pt x="10107" y="4690"/>
                </a:cubicBezTo>
                <a:cubicBezTo>
                  <a:pt x="10117" y="4670"/>
                  <a:pt x="10135" y="4656"/>
                  <a:pt x="10146" y="4636"/>
                </a:cubicBezTo>
                <a:lnTo>
                  <a:pt x="10042" y="4446"/>
                </a:lnTo>
                <a:lnTo>
                  <a:pt x="10149" y="4298"/>
                </a:lnTo>
                <a:lnTo>
                  <a:pt x="10079" y="4219"/>
                </a:lnTo>
                <a:lnTo>
                  <a:pt x="10115" y="4178"/>
                </a:lnTo>
                <a:lnTo>
                  <a:pt x="10029" y="4036"/>
                </a:lnTo>
                <a:lnTo>
                  <a:pt x="10119" y="3921"/>
                </a:lnTo>
                <a:lnTo>
                  <a:pt x="10123" y="3854"/>
                </a:lnTo>
                <a:lnTo>
                  <a:pt x="10298" y="3602"/>
                </a:lnTo>
                <a:cubicBezTo>
                  <a:pt x="10297" y="3601"/>
                  <a:pt x="10296" y="3594"/>
                  <a:pt x="10296" y="3593"/>
                </a:cubicBezTo>
                <a:cubicBezTo>
                  <a:pt x="10294" y="3572"/>
                  <a:pt x="10286" y="3519"/>
                  <a:pt x="10280" y="3500"/>
                </a:cubicBezTo>
                <a:cubicBezTo>
                  <a:pt x="10272" y="3478"/>
                  <a:pt x="10271" y="3479"/>
                  <a:pt x="10257" y="3459"/>
                </a:cubicBezTo>
                <a:cubicBezTo>
                  <a:pt x="10252" y="3450"/>
                  <a:pt x="10276" y="3405"/>
                  <a:pt x="10281" y="3393"/>
                </a:cubicBezTo>
                <a:cubicBezTo>
                  <a:pt x="10296" y="3349"/>
                  <a:pt x="10278" y="3347"/>
                  <a:pt x="10324" y="3351"/>
                </a:cubicBezTo>
                <a:cubicBezTo>
                  <a:pt x="10340" y="3352"/>
                  <a:pt x="10341" y="3371"/>
                  <a:pt x="10350" y="3383"/>
                </a:cubicBezTo>
                <a:cubicBezTo>
                  <a:pt x="10356" y="3390"/>
                  <a:pt x="10378" y="3380"/>
                  <a:pt x="10386" y="3376"/>
                </a:cubicBezTo>
                <a:cubicBezTo>
                  <a:pt x="10398" y="3371"/>
                  <a:pt x="10451" y="3352"/>
                  <a:pt x="10457" y="3347"/>
                </a:cubicBezTo>
                <a:cubicBezTo>
                  <a:pt x="10466" y="3340"/>
                  <a:pt x="10505" y="3344"/>
                  <a:pt x="10519" y="3344"/>
                </a:cubicBezTo>
                <a:cubicBezTo>
                  <a:pt x="10528" y="3344"/>
                  <a:pt x="10546" y="3315"/>
                  <a:pt x="10551" y="3306"/>
                </a:cubicBezTo>
                <a:cubicBezTo>
                  <a:pt x="10556" y="3297"/>
                  <a:pt x="10600" y="3299"/>
                  <a:pt x="10614" y="3296"/>
                </a:cubicBezTo>
                <a:cubicBezTo>
                  <a:pt x="10631" y="3292"/>
                  <a:pt x="10678" y="3276"/>
                  <a:pt x="10692" y="3276"/>
                </a:cubicBezTo>
                <a:cubicBezTo>
                  <a:pt x="10708" y="3277"/>
                  <a:pt x="10787" y="3227"/>
                  <a:pt x="10793" y="3215"/>
                </a:cubicBezTo>
                <a:lnTo>
                  <a:pt x="10793" y="3180"/>
                </a:lnTo>
                <a:lnTo>
                  <a:pt x="11053" y="3211"/>
                </a:lnTo>
                <a:lnTo>
                  <a:pt x="11088" y="3174"/>
                </a:lnTo>
                <a:lnTo>
                  <a:pt x="11002" y="3055"/>
                </a:lnTo>
                <a:lnTo>
                  <a:pt x="10883" y="3087"/>
                </a:lnTo>
                <a:lnTo>
                  <a:pt x="10795" y="2881"/>
                </a:lnTo>
                <a:lnTo>
                  <a:pt x="10711" y="2852"/>
                </a:lnTo>
                <a:lnTo>
                  <a:pt x="10769" y="2784"/>
                </a:lnTo>
                <a:lnTo>
                  <a:pt x="10731" y="2731"/>
                </a:lnTo>
                <a:lnTo>
                  <a:pt x="10697" y="2733"/>
                </a:lnTo>
                <a:lnTo>
                  <a:pt x="10701" y="2560"/>
                </a:lnTo>
                <a:cubicBezTo>
                  <a:pt x="10714" y="2560"/>
                  <a:pt x="10782" y="2509"/>
                  <a:pt x="10797" y="2499"/>
                </a:cubicBezTo>
                <a:cubicBezTo>
                  <a:pt x="10825" y="2479"/>
                  <a:pt x="10823" y="2462"/>
                  <a:pt x="10833" y="2450"/>
                </a:cubicBezTo>
                <a:lnTo>
                  <a:pt x="10836" y="2394"/>
                </a:lnTo>
                <a:lnTo>
                  <a:pt x="10690" y="2240"/>
                </a:lnTo>
                <a:lnTo>
                  <a:pt x="10700" y="1990"/>
                </a:lnTo>
                <a:lnTo>
                  <a:pt x="10786" y="1810"/>
                </a:lnTo>
                <a:lnTo>
                  <a:pt x="10694" y="1710"/>
                </a:lnTo>
                <a:cubicBezTo>
                  <a:pt x="10663" y="1667"/>
                  <a:pt x="10664" y="1679"/>
                  <a:pt x="10664" y="1629"/>
                </a:cubicBezTo>
                <a:cubicBezTo>
                  <a:pt x="10664" y="1588"/>
                  <a:pt x="10652" y="1559"/>
                  <a:pt x="10652" y="1520"/>
                </a:cubicBezTo>
                <a:cubicBezTo>
                  <a:pt x="10652" y="1495"/>
                  <a:pt x="10662" y="1425"/>
                  <a:pt x="10672" y="1407"/>
                </a:cubicBezTo>
                <a:cubicBezTo>
                  <a:pt x="10696" y="1366"/>
                  <a:pt x="10670" y="1306"/>
                  <a:pt x="10694" y="1262"/>
                </a:cubicBezTo>
                <a:cubicBezTo>
                  <a:pt x="10688" y="1260"/>
                  <a:pt x="10686" y="1253"/>
                  <a:pt x="10686" y="1233"/>
                </a:cubicBezTo>
                <a:cubicBezTo>
                  <a:pt x="10686" y="1210"/>
                  <a:pt x="10699" y="1088"/>
                  <a:pt x="10699" y="1088"/>
                </a:cubicBezTo>
                <a:cubicBezTo>
                  <a:pt x="10652" y="984"/>
                  <a:pt x="10682" y="975"/>
                  <a:pt x="10582" y="1002"/>
                </a:cubicBezTo>
                <a:cubicBezTo>
                  <a:pt x="10534" y="1015"/>
                  <a:pt x="10442" y="997"/>
                  <a:pt x="10441" y="1002"/>
                </a:cubicBezTo>
                <a:cubicBezTo>
                  <a:pt x="10421" y="1064"/>
                  <a:pt x="10343" y="958"/>
                  <a:pt x="10340" y="958"/>
                </a:cubicBezTo>
                <a:cubicBezTo>
                  <a:pt x="10242" y="954"/>
                  <a:pt x="10279" y="916"/>
                  <a:pt x="10232" y="860"/>
                </a:cubicBezTo>
                <a:cubicBezTo>
                  <a:pt x="10207" y="830"/>
                  <a:pt x="10164" y="695"/>
                  <a:pt x="10146" y="696"/>
                </a:cubicBezTo>
                <a:cubicBezTo>
                  <a:pt x="9970" y="704"/>
                  <a:pt x="10029" y="688"/>
                  <a:pt x="10043" y="751"/>
                </a:cubicBezTo>
                <a:cubicBezTo>
                  <a:pt x="10045" y="762"/>
                  <a:pt x="9937" y="773"/>
                  <a:pt x="9919" y="773"/>
                </a:cubicBezTo>
                <a:cubicBezTo>
                  <a:pt x="9843" y="773"/>
                  <a:pt x="9837" y="788"/>
                  <a:pt x="9837" y="738"/>
                </a:cubicBezTo>
                <a:cubicBezTo>
                  <a:pt x="9837" y="714"/>
                  <a:pt x="9741" y="698"/>
                  <a:pt x="9730" y="699"/>
                </a:cubicBezTo>
                <a:cubicBezTo>
                  <a:pt x="9588" y="703"/>
                  <a:pt x="9638" y="654"/>
                  <a:pt x="9617" y="653"/>
                </a:cubicBezTo>
                <a:cubicBezTo>
                  <a:pt x="9555" y="651"/>
                  <a:pt x="9596" y="636"/>
                  <a:pt x="9576" y="603"/>
                </a:cubicBezTo>
                <a:cubicBezTo>
                  <a:pt x="9544" y="553"/>
                  <a:pt x="9637" y="508"/>
                  <a:pt x="9565" y="455"/>
                </a:cubicBezTo>
                <a:cubicBezTo>
                  <a:pt x="9482" y="393"/>
                  <a:pt x="9616" y="373"/>
                  <a:pt x="9459" y="373"/>
                </a:cubicBezTo>
                <a:cubicBezTo>
                  <a:pt x="9374" y="373"/>
                  <a:pt x="9411" y="329"/>
                  <a:pt x="9369" y="323"/>
                </a:cubicBezTo>
                <a:cubicBezTo>
                  <a:pt x="9259" y="306"/>
                  <a:pt x="9264" y="248"/>
                  <a:pt x="9197" y="302"/>
                </a:cubicBezTo>
                <a:cubicBezTo>
                  <a:pt x="9197" y="188"/>
                  <a:pt x="9161" y="247"/>
                  <a:pt x="9159" y="206"/>
                </a:cubicBezTo>
                <a:cubicBezTo>
                  <a:pt x="9156" y="147"/>
                  <a:pt x="9144" y="167"/>
                  <a:pt x="9136" y="142"/>
                </a:cubicBezTo>
                <a:cubicBezTo>
                  <a:pt x="9126" y="108"/>
                  <a:pt x="9072" y="79"/>
                  <a:pt x="9041" y="60"/>
                </a:cubicBezTo>
                <a:cubicBezTo>
                  <a:pt x="8940" y="0"/>
                  <a:pt x="9011" y="98"/>
                  <a:pt x="8991" y="109"/>
                </a:cubicBezTo>
                <a:cubicBezTo>
                  <a:pt x="8920" y="147"/>
                  <a:pt x="8981" y="149"/>
                  <a:pt x="8980" y="192"/>
                </a:cubicBezTo>
                <a:cubicBezTo>
                  <a:pt x="8976" y="305"/>
                  <a:pt x="8981" y="271"/>
                  <a:pt x="8889" y="262"/>
                </a:cubicBezTo>
                <a:lnTo>
                  <a:pt x="8863" y="280"/>
                </a:lnTo>
                <a:lnTo>
                  <a:pt x="8911" y="708"/>
                </a:lnTo>
                <a:cubicBezTo>
                  <a:pt x="8933" y="708"/>
                  <a:pt x="8969" y="707"/>
                  <a:pt x="8989" y="711"/>
                </a:cubicBezTo>
                <a:cubicBezTo>
                  <a:pt x="9017" y="717"/>
                  <a:pt x="9034" y="826"/>
                  <a:pt x="9034" y="853"/>
                </a:cubicBezTo>
                <a:cubicBezTo>
                  <a:pt x="9034" y="897"/>
                  <a:pt x="9008" y="911"/>
                  <a:pt x="8966" y="911"/>
                </a:cubicBezTo>
                <a:cubicBezTo>
                  <a:pt x="8949" y="911"/>
                  <a:pt x="8864" y="897"/>
                  <a:pt x="8856" y="887"/>
                </a:cubicBezTo>
                <a:cubicBezTo>
                  <a:pt x="8816" y="837"/>
                  <a:pt x="8835" y="844"/>
                  <a:pt x="8801" y="871"/>
                </a:cubicBezTo>
                <a:cubicBezTo>
                  <a:pt x="8788" y="882"/>
                  <a:pt x="8754" y="809"/>
                  <a:pt x="8744" y="818"/>
                </a:cubicBezTo>
                <a:cubicBezTo>
                  <a:pt x="8707" y="853"/>
                  <a:pt x="8718" y="839"/>
                  <a:pt x="8658" y="846"/>
                </a:cubicBezTo>
                <a:cubicBezTo>
                  <a:pt x="8544" y="859"/>
                  <a:pt x="8650" y="887"/>
                  <a:pt x="8625" y="925"/>
                </a:cubicBezTo>
                <a:cubicBezTo>
                  <a:pt x="8610" y="948"/>
                  <a:pt x="8609" y="920"/>
                  <a:pt x="8595" y="955"/>
                </a:cubicBezTo>
                <a:cubicBezTo>
                  <a:pt x="8578" y="993"/>
                  <a:pt x="8592" y="1022"/>
                  <a:pt x="8569" y="1040"/>
                </a:cubicBezTo>
                <a:cubicBezTo>
                  <a:pt x="8494" y="1101"/>
                  <a:pt x="8536" y="1076"/>
                  <a:pt x="8529" y="1112"/>
                </a:cubicBezTo>
                <a:lnTo>
                  <a:pt x="8646" y="1206"/>
                </a:lnTo>
                <a:lnTo>
                  <a:pt x="8538" y="1248"/>
                </a:lnTo>
                <a:cubicBezTo>
                  <a:pt x="8538" y="1260"/>
                  <a:pt x="8529" y="1290"/>
                  <a:pt x="8530" y="1305"/>
                </a:cubicBezTo>
                <a:cubicBezTo>
                  <a:pt x="8536" y="1428"/>
                  <a:pt x="8468" y="1358"/>
                  <a:pt x="8464" y="1375"/>
                </a:cubicBezTo>
                <a:cubicBezTo>
                  <a:pt x="8454" y="1414"/>
                  <a:pt x="8396" y="1376"/>
                  <a:pt x="8381" y="1363"/>
                </a:cubicBezTo>
                <a:cubicBezTo>
                  <a:pt x="8342" y="1331"/>
                  <a:pt x="8327" y="1356"/>
                  <a:pt x="8301" y="1355"/>
                </a:cubicBezTo>
                <a:cubicBezTo>
                  <a:pt x="8211" y="1353"/>
                  <a:pt x="8222" y="1375"/>
                  <a:pt x="8222" y="1320"/>
                </a:cubicBezTo>
                <a:lnTo>
                  <a:pt x="8035" y="1239"/>
                </a:lnTo>
                <a:lnTo>
                  <a:pt x="7997" y="1130"/>
                </a:lnTo>
                <a:lnTo>
                  <a:pt x="7785" y="1129"/>
                </a:lnTo>
                <a:lnTo>
                  <a:pt x="7788" y="949"/>
                </a:lnTo>
                <a:cubicBezTo>
                  <a:pt x="7766" y="949"/>
                  <a:pt x="7749" y="954"/>
                  <a:pt x="7740" y="930"/>
                </a:cubicBezTo>
                <a:cubicBezTo>
                  <a:pt x="7719" y="869"/>
                  <a:pt x="7734" y="913"/>
                  <a:pt x="7681" y="913"/>
                </a:cubicBezTo>
                <a:cubicBezTo>
                  <a:pt x="7681" y="866"/>
                  <a:pt x="7685" y="886"/>
                  <a:pt x="7656" y="871"/>
                </a:cubicBezTo>
                <a:cubicBezTo>
                  <a:pt x="7609" y="845"/>
                  <a:pt x="7626" y="857"/>
                  <a:pt x="7592" y="859"/>
                </a:cubicBezTo>
                <a:lnTo>
                  <a:pt x="7536" y="559"/>
                </a:lnTo>
                <a:lnTo>
                  <a:pt x="7322" y="529"/>
                </a:lnTo>
                <a:lnTo>
                  <a:pt x="7272" y="617"/>
                </a:lnTo>
                <a:lnTo>
                  <a:pt x="7142" y="640"/>
                </a:lnTo>
                <a:lnTo>
                  <a:pt x="6826" y="1076"/>
                </a:lnTo>
                <a:cubicBezTo>
                  <a:pt x="6826" y="1094"/>
                  <a:pt x="6838" y="1141"/>
                  <a:pt x="6847" y="1152"/>
                </a:cubicBezTo>
                <a:cubicBezTo>
                  <a:pt x="6881" y="1191"/>
                  <a:pt x="6867" y="1184"/>
                  <a:pt x="6859" y="1214"/>
                </a:cubicBezTo>
                <a:cubicBezTo>
                  <a:pt x="6846" y="1267"/>
                  <a:pt x="6845" y="1242"/>
                  <a:pt x="6825" y="1255"/>
                </a:cubicBezTo>
                <a:cubicBezTo>
                  <a:pt x="6806" y="1268"/>
                  <a:pt x="6753" y="1268"/>
                  <a:pt x="6753" y="1283"/>
                </a:cubicBezTo>
                <a:cubicBezTo>
                  <a:pt x="6757" y="1288"/>
                  <a:pt x="6764" y="1312"/>
                  <a:pt x="6765" y="1318"/>
                </a:cubicBezTo>
                <a:cubicBezTo>
                  <a:pt x="6789" y="1438"/>
                  <a:pt x="6735" y="1441"/>
                  <a:pt x="6707" y="1535"/>
                </a:cubicBezTo>
                <a:cubicBezTo>
                  <a:pt x="6686" y="1603"/>
                  <a:pt x="6716" y="1624"/>
                  <a:pt x="6716" y="1640"/>
                </a:cubicBezTo>
                <a:cubicBezTo>
                  <a:pt x="6717" y="1649"/>
                  <a:pt x="6778" y="1647"/>
                  <a:pt x="6788" y="1644"/>
                </a:cubicBezTo>
                <a:cubicBezTo>
                  <a:pt x="6814" y="1637"/>
                  <a:pt x="6860" y="1703"/>
                  <a:pt x="6879" y="1707"/>
                </a:cubicBezTo>
                <a:lnTo>
                  <a:pt x="6873" y="1730"/>
                </a:lnTo>
                <a:cubicBezTo>
                  <a:pt x="6868" y="1750"/>
                  <a:pt x="6827" y="1761"/>
                  <a:pt x="6811" y="1763"/>
                </a:cubicBezTo>
                <a:cubicBezTo>
                  <a:pt x="6757" y="1770"/>
                  <a:pt x="6780" y="1894"/>
                  <a:pt x="6721" y="1885"/>
                </a:cubicBezTo>
                <a:cubicBezTo>
                  <a:pt x="6720" y="1886"/>
                  <a:pt x="6619" y="1912"/>
                  <a:pt x="6606" y="1915"/>
                </a:cubicBezTo>
                <a:cubicBezTo>
                  <a:pt x="6548" y="1932"/>
                  <a:pt x="6533" y="1948"/>
                  <a:pt x="6470" y="1948"/>
                </a:cubicBezTo>
                <a:cubicBezTo>
                  <a:pt x="6389" y="1948"/>
                  <a:pt x="6408" y="1930"/>
                  <a:pt x="6395" y="1928"/>
                </a:cubicBezTo>
                <a:cubicBezTo>
                  <a:pt x="6360" y="1924"/>
                  <a:pt x="6367" y="1936"/>
                  <a:pt x="6316" y="1923"/>
                </a:cubicBezTo>
                <a:cubicBezTo>
                  <a:pt x="6257" y="1907"/>
                  <a:pt x="6282" y="1886"/>
                  <a:pt x="6221" y="1921"/>
                </a:cubicBezTo>
                <a:cubicBezTo>
                  <a:pt x="6166" y="1954"/>
                  <a:pt x="6146" y="2023"/>
                  <a:pt x="6076" y="1979"/>
                </a:cubicBezTo>
                <a:cubicBezTo>
                  <a:pt x="6054" y="1965"/>
                  <a:pt x="5999" y="2006"/>
                  <a:pt x="5984" y="2021"/>
                </a:cubicBezTo>
                <a:cubicBezTo>
                  <a:pt x="5980" y="2025"/>
                  <a:pt x="5942" y="2124"/>
                  <a:pt x="5942" y="2125"/>
                </a:cubicBezTo>
                <a:cubicBezTo>
                  <a:pt x="5936" y="2165"/>
                  <a:pt x="5928" y="2161"/>
                  <a:pt x="5915" y="2183"/>
                </a:cubicBezTo>
                <a:cubicBezTo>
                  <a:pt x="5901" y="2208"/>
                  <a:pt x="5816" y="2274"/>
                  <a:pt x="5789" y="2290"/>
                </a:cubicBezTo>
                <a:cubicBezTo>
                  <a:pt x="5769" y="2303"/>
                  <a:pt x="5715" y="2334"/>
                  <a:pt x="5693" y="2339"/>
                </a:cubicBezTo>
                <a:cubicBezTo>
                  <a:pt x="5639" y="2350"/>
                  <a:pt x="5583" y="2409"/>
                  <a:pt x="5548" y="2420"/>
                </a:cubicBezTo>
                <a:cubicBezTo>
                  <a:pt x="5511" y="2431"/>
                  <a:pt x="5524" y="2464"/>
                  <a:pt x="5499" y="2441"/>
                </a:cubicBezTo>
                <a:cubicBezTo>
                  <a:pt x="5474" y="2419"/>
                  <a:pt x="5461" y="2414"/>
                  <a:pt x="5480" y="2394"/>
                </a:cubicBezTo>
                <a:cubicBezTo>
                  <a:pt x="5501" y="2371"/>
                  <a:pt x="5551" y="2365"/>
                  <a:pt x="5551" y="2329"/>
                </a:cubicBezTo>
                <a:cubicBezTo>
                  <a:pt x="5551" y="2312"/>
                  <a:pt x="5428" y="2284"/>
                  <a:pt x="5407" y="2277"/>
                </a:cubicBezTo>
                <a:cubicBezTo>
                  <a:pt x="5331" y="2253"/>
                  <a:pt x="5345" y="2199"/>
                  <a:pt x="5244" y="2199"/>
                </a:cubicBezTo>
                <a:lnTo>
                  <a:pt x="5238" y="2293"/>
                </a:lnTo>
                <a:lnTo>
                  <a:pt x="5145" y="2295"/>
                </a:lnTo>
                <a:lnTo>
                  <a:pt x="5029" y="2414"/>
                </a:lnTo>
                <a:cubicBezTo>
                  <a:pt x="5026" y="2417"/>
                  <a:pt x="5006" y="2416"/>
                  <a:pt x="5000" y="2416"/>
                </a:cubicBezTo>
                <a:cubicBezTo>
                  <a:pt x="4974" y="2416"/>
                  <a:pt x="4912" y="2433"/>
                  <a:pt x="4892" y="2444"/>
                </a:cubicBezTo>
                <a:cubicBezTo>
                  <a:pt x="4869" y="2457"/>
                  <a:pt x="4746" y="2446"/>
                  <a:pt x="4723" y="2438"/>
                </a:cubicBezTo>
                <a:cubicBezTo>
                  <a:pt x="4673" y="2422"/>
                  <a:pt x="4633" y="2454"/>
                  <a:pt x="4630" y="2453"/>
                </a:cubicBezTo>
                <a:cubicBezTo>
                  <a:pt x="4620" y="2460"/>
                  <a:pt x="4603" y="2467"/>
                  <a:pt x="4590" y="2467"/>
                </a:cubicBezTo>
                <a:cubicBezTo>
                  <a:pt x="4570" y="2467"/>
                  <a:pt x="4556" y="2451"/>
                  <a:pt x="4556" y="2459"/>
                </a:cubicBezTo>
                <a:cubicBezTo>
                  <a:pt x="4556" y="2505"/>
                  <a:pt x="4474" y="2462"/>
                  <a:pt x="4486" y="2406"/>
                </a:cubicBezTo>
                <a:cubicBezTo>
                  <a:pt x="4502" y="2333"/>
                  <a:pt x="4535" y="2405"/>
                  <a:pt x="4547" y="2383"/>
                </a:cubicBezTo>
                <a:cubicBezTo>
                  <a:pt x="4554" y="2370"/>
                  <a:pt x="4551" y="2334"/>
                  <a:pt x="4551" y="2317"/>
                </a:cubicBezTo>
                <a:lnTo>
                  <a:pt x="4446" y="2359"/>
                </a:lnTo>
                <a:cubicBezTo>
                  <a:pt x="4445" y="2351"/>
                  <a:pt x="4399" y="2280"/>
                  <a:pt x="4392" y="2271"/>
                </a:cubicBezTo>
                <a:cubicBezTo>
                  <a:pt x="4365" y="2238"/>
                  <a:pt x="4377" y="2209"/>
                  <a:pt x="4322" y="2209"/>
                </a:cubicBezTo>
                <a:cubicBezTo>
                  <a:pt x="4224" y="2209"/>
                  <a:pt x="4217" y="2272"/>
                  <a:pt x="4169" y="2286"/>
                </a:cubicBezTo>
                <a:cubicBezTo>
                  <a:pt x="4118" y="2301"/>
                  <a:pt x="4110" y="2324"/>
                  <a:pt x="4110" y="2276"/>
                </a:cubicBezTo>
                <a:cubicBezTo>
                  <a:pt x="4110" y="2251"/>
                  <a:pt x="4090" y="2205"/>
                  <a:pt x="4081" y="2226"/>
                </a:cubicBezTo>
                <a:cubicBezTo>
                  <a:pt x="4060" y="2273"/>
                  <a:pt x="4084" y="2296"/>
                  <a:pt x="4033" y="2296"/>
                </a:cubicBezTo>
                <a:cubicBezTo>
                  <a:pt x="3994" y="2296"/>
                  <a:pt x="3999" y="2332"/>
                  <a:pt x="3971" y="2328"/>
                </a:cubicBezTo>
                <a:cubicBezTo>
                  <a:pt x="3942" y="2324"/>
                  <a:pt x="3926" y="2395"/>
                  <a:pt x="3923" y="2414"/>
                </a:cubicBezTo>
                <a:cubicBezTo>
                  <a:pt x="3914" y="2476"/>
                  <a:pt x="3856" y="2412"/>
                  <a:pt x="3846" y="2421"/>
                </a:cubicBezTo>
                <a:cubicBezTo>
                  <a:pt x="3817" y="2443"/>
                  <a:pt x="3781" y="2452"/>
                  <a:pt x="3753" y="2426"/>
                </a:cubicBezTo>
                <a:cubicBezTo>
                  <a:pt x="3732" y="2407"/>
                  <a:pt x="3704" y="2429"/>
                  <a:pt x="3689" y="2402"/>
                </a:cubicBezTo>
                <a:cubicBezTo>
                  <a:pt x="3662" y="2350"/>
                  <a:pt x="3659" y="2374"/>
                  <a:pt x="3647" y="2358"/>
                </a:cubicBezTo>
                <a:cubicBezTo>
                  <a:pt x="3629" y="2333"/>
                  <a:pt x="3657" y="2309"/>
                  <a:pt x="3607" y="2309"/>
                </a:cubicBezTo>
                <a:cubicBezTo>
                  <a:pt x="3593" y="2309"/>
                  <a:pt x="3601" y="2231"/>
                  <a:pt x="3610" y="2212"/>
                </a:cubicBezTo>
                <a:cubicBezTo>
                  <a:pt x="3621" y="2187"/>
                  <a:pt x="3645" y="2079"/>
                  <a:pt x="3646" y="2078"/>
                </a:cubicBezTo>
                <a:cubicBezTo>
                  <a:pt x="3684" y="2029"/>
                  <a:pt x="3630" y="2021"/>
                  <a:pt x="3645" y="2002"/>
                </a:cubicBezTo>
                <a:cubicBezTo>
                  <a:pt x="3670" y="1972"/>
                  <a:pt x="3653" y="1961"/>
                  <a:pt x="3660" y="1931"/>
                </a:cubicBezTo>
                <a:lnTo>
                  <a:pt x="3579" y="1908"/>
                </a:lnTo>
                <a:lnTo>
                  <a:pt x="3613" y="1780"/>
                </a:lnTo>
                <a:cubicBezTo>
                  <a:pt x="3587" y="1772"/>
                  <a:pt x="3436" y="1740"/>
                  <a:pt x="3428" y="1733"/>
                </a:cubicBezTo>
                <a:cubicBezTo>
                  <a:pt x="3387" y="1704"/>
                  <a:pt x="3398" y="1752"/>
                  <a:pt x="3346" y="1733"/>
                </a:cubicBezTo>
                <a:cubicBezTo>
                  <a:pt x="3329" y="1727"/>
                  <a:pt x="3332" y="1798"/>
                  <a:pt x="3331" y="1810"/>
                </a:cubicBezTo>
                <a:cubicBezTo>
                  <a:pt x="3328" y="1834"/>
                  <a:pt x="3315" y="1797"/>
                  <a:pt x="3315" y="1868"/>
                </a:cubicBezTo>
                <a:cubicBezTo>
                  <a:pt x="3315" y="1951"/>
                  <a:pt x="3310" y="1908"/>
                  <a:pt x="3268" y="1943"/>
                </a:cubicBezTo>
                <a:cubicBezTo>
                  <a:pt x="3200" y="2000"/>
                  <a:pt x="3213" y="1951"/>
                  <a:pt x="3155" y="1951"/>
                </a:cubicBezTo>
                <a:cubicBezTo>
                  <a:pt x="3109" y="1951"/>
                  <a:pt x="3023" y="2000"/>
                  <a:pt x="3013" y="2000"/>
                </a:cubicBezTo>
                <a:cubicBezTo>
                  <a:pt x="2973" y="1998"/>
                  <a:pt x="2931" y="2014"/>
                  <a:pt x="2905" y="1984"/>
                </a:cubicBezTo>
                <a:cubicBezTo>
                  <a:pt x="2884" y="1960"/>
                  <a:pt x="2865" y="1973"/>
                  <a:pt x="2865" y="1935"/>
                </a:cubicBezTo>
                <a:cubicBezTo>
                  <a:pt x="2865" y="1892"/>
                  <a:pt x="2844" y="1853"/>
                  <a:pt x="2843" y="1837"/>
                </a:cubicBezTo>
                <a:lnTo>
                  <a:pt x="2577" y="2006"/>
                </a:lnTo>
                <a:cubicBezTo>
                  <a:pt x="2575" y="2001"/>
                  <a:pt x="2542" y="1992"/>
                  <a:pt x="2537" y="1990"/>
                </a:cubicBezTo>
                <a:cubicBezTo>
                  <a:pt x="2462" y="1956"/>
                  <a:pt x="2451" y="2008"/>
                  <a:pt x="2398" y="2030"/>
                </a:cubicBezTo>
                <a:cubicBezTo>
                  <a:pt x="2393" y="2032"/>
                  <a:pt x="2482" y="2079"/>
                  <a:pt x="2501" y="2079"/>
                </a:cubicBezTo>
                <a:cubicBezTo>
                  <a:pt x="2514" y="2079"/>
                  <a:pt x="2575" y="2207"/>
                  <a:pt x="2604" y="2215"/>
                </a:cubicBezTo>
                <a:cubicBezTo>
                  <a:pt x="2656" y="2230"/>
                  <a:pt x="2708" y="2344"/>
                  <a:pt x="2725" y="2352"/>
                </a:cubicBezTo>
                <a:lnTo>
                  <a:pt x="2606" y="2464"/>
                </a:lnTo>
                <a:cubicBezTo>
                  <a:pt x="2604" y="2464"/>
                  <a:pt x="2560" y="2441"/>
                  <a:pt x="2554" y="2438"/>
                </a:cubicBezTo>
                <a:cubicBezTo>
                  <a:pt x="2484" y="2404"/>
                  <a:pt x="2527" y="2410"/>
                  <a:pt x="2452" y="2410"/>
                </a:cubicBezTo>
                <a:lnTo>
                  <a:pt x="2388" y="2182"/>
                </a:lnTo>
                <a:lnTo>
                  <a:pt x="2381" y="2178"/>
                </a:lnTo>
                <a:cubicBezTo>
                  <a:pt x="2347" y="2157"/>
                  <a:pt x="2357" y="2161"/>
                  <a:pt x="2335" y="2130"/>
                </a:cubicBezTo>
                <a:cubicBezTo>
                  <a:pt x="2304" y="2088"/>
                  <a:pt x="2304" y="2083"/>
                  <a:pt x="2280" y="2041"/>
                </a:cubicBezTo>
                <a:cubicBezTo>
                  <a:pt x="2239" y="2041"/>
                  <a:pt x="2189" y="2059"/>
                  <a:pt x="2153" y="2080"/>
                </a:cubicBezTo>
                <a:cubicBezTo>
                  <a:pt x="2135" y="2090"/>
                  <a:pt x="2084" y="2153"/>
                  <a:pt x="2072" y="2171"/>
                </a:cubicBezTo>
                <a:cubicBezTo>
                  <a:pt x="2052" y="2206"/>
                  <a:pt x="1963" y="2211"/>
                  <a:pt x="1927" y="2244"/>
                </a:cubicBezTo>
                <a:cubicBezTo>
                  <a:pt x="1910" y="2259"/>
                  <a:pt x="1814" y="2244"/>
                  <a:pt x="1808" y="2241"/>
                </a:cubicBezTo>
                <a:cubicBezTo>
                  <a:pt x="1778" y="2224"/>
                  <a:pt x="1705" y="2247"/>
                  <a:pt x="1676" y="2217"/>
                </a:cubicBezTo>
                <a:cubicBezTo>
                  <a:pt x="1625" y="2162"/>
                  <a:pt x="1632" y="2256"/>
                  <a:pt x="1595" y="2151"/>
                </a:cubicBezTo>
                <a:cubicBezTo>
                  <a:pt x="1587" y="2129"/>
                  <a:pt x="1464" y="2161"/>
                  <a:pt x="1448" y="2168"/>
                </a:cubicBezTo>
                <a:cubicBezTo>
                  <a:pt x="1398" y="2191"/>
                  <a:pt x="1422" y="2253"/>
                  <a:pt x="1406" y="2256"/>
                </a:cubicBezTo>
                <a:cubicBezTo>
                  <a:pt x="1342" y="2269"/>
                  <a:pt x="1365" y="2311"/>
                  <a:pt x="1379" y="2311"/>
                </a:cubicBezTo>
                <a:cubicBezTo>
                  <a:pt x="1445" y="2311"/>
                  <a:pt x="1388" y="2266"/>
                  <a:pt x="1478" y="2279"/>
                </a:cubicBezTo>
                <a:cubicBezTo>
                  <a:pt x="1552" y="2289"/>
                  <a:pt x="1541" y="2292"/>
                  <a:pt x="1541" y="2361"/>
                </a:cubicBezTo>
                <a:cubicBezTo>
                  <a:pt x="1541" y="2388"/>
                  <a:pt x="1551" y="2406"/>
                  <a:pt x="1551" y="2406"/>
                </a:cubicBezTo>
                <a:cubicBezTo>
                  <a:pt x="1550" y="2449"/>
                  <a:pt x="1466" y="2429"/>
                  <a:pt x="1453" y="2428"/>
                </a:cubicBezTo>
                <a:cubicBezTo>
                  <a:pt x="1319" y="2421"/>
                  <a:pt x="1367" y="2356"/>
                  <a:pt x="1345" y="2357"/>
                </a:cubicBezTo>
                <a:cubicBezTo>
                  <a:pt x="1264" y="2359"/>
                  <a:pt x="1310" y="2342"/>
                  <a:pt x="1278" y="2333"/>
                </a:cubicBezTo>
                <a:lnTo>
                  <a:pt x="1207" y="2547"/>
                </a:lnTo>
                <a:lnTo>
                  <a:pt x="1047" y="2449"/>
                </a:lnTo>
                <a:lnTo>
                  <a:pt x="980" y="2526"/>
                </a:lnTo>
                <a:lnTo>
                  <a:pt x="976" y="2612"/>
                </a:lnTo>
                <a:lnTo>
                  <a:pt x="821" y="2713"/>
                </a:lnTo>
                <a:lnTo>
                  <a:pt x="705" y="3125"/>
                </a:lnTo>
                <a:lnTo>
                  <a:pt x="882" y="3266"/>
                </a:lnTo>
                <a:lnTo>
                  <a:pt x="882" y="3368"/>
                </a:lnTo>
                <a:lnTo>
                  <a:pt x="959" y="3428"/>
                </a:lnTo>
                <a:lnTo>
                  <a:pt x="1058" y="3457"/>
                </a:lnTo>
                <a:lnTo>
                  <a:pt x="1156" y="3276"/>
                </a:lnTo>
                <a:lnTo>
                  <a:pt x="1084" y="3116"/>
                </a:lnTo>
                <a:lnTo>
                  <a:pt x="1304" y="2949"/>
                </a:lnTo>
                <a:lnTo>
                  <a:pt x="1497" y="3320"/>
                </a:lnTo>
                <a:lnTo>
                  <a:pt x="1436" y="3327"/>
                </a:lnTo>
                <a:lnTo>
                  <a:pt x="1069" y="3796"/>
                </a:lnTo>
                <a:lnTo>
                  <a:pt x="1129" y="4055"/>
                </a:lnTo>
                <a:lnTo>
                  <a:pt x="1079" y="4220"/>
                </a:lnTo>
                <a:lnTo>
                  <a:pt x="1321" y="4292"/>
                </a:lnTo>
                <a:lnTo>
                  <a:pt x="1436" y="425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7" name="Freeform 316"/>
          <p:cNvSpPr>
            <a:spLocks/>
          </p:cNvSpPr>
          <p:nvPr/>
        </p:nvSpPr>
        <p:spPr bwMode="auto">
          <a:xfrm>
            <a:off x="6430569" y="1194197"/>
            <a:ext cx="762000" cy="771525"/>
          </a:xfrm>
          <a:custGeom>
            <a:avLst/>
            <a:gdLst>
              <a:gd name="T0" fmla="*/ 2073 w 11209"/>
              <a:gd name="T1" fmla="*/ 5577 h 12189"/>
              <a:gd name="T2" fmla="*/ 2116 w 11209"/>
              <a:gd name="T3" fmla="*/ 5983 h 12189"/>
              <a:gd name="T4" fmla="*/ 2213 w 11209"/>
              <a:gd name="T5" fmla="*/ 6490 h 12189"/>
              <a:gd name="T6" fmla="*/ 1890 w 11209"/>
              <a:gd name="T7" fmla="*/ 6289 h 12189"/>
              <a:gd name="T8" fmla="*/ 1049 w 11209"/>
              <a:gd name="T9" fmla="*/ 6794 h 12189"/>
              <a:gd name="T10" fmla="*/ 116 w 11209"/>
              <a:gd name="T11" fmla="*/ 7231 h 12189"/>
              <a:gd name="T12" fmla="*/ 258 w 11209"/>
              <a:gd name="T13" fmla="*/ 8093 h 12189"/>
              <a:gd name="T14" fmla="*/ 397 w 11209"/>
              <a:gd name="T15" fmla="*/ 8931 h 12189"/>
              <a:gd name="T16" fmla="*/ 604 w 11209"/>
              <a:gd name="T17" fmla="*/ 9519 h 12189"/>
              <a:gd name="T18" fmla="*/ 514 w 11209"/>
              <a:gd name="T19" fmla="*/ 9823 h 12189"/>
              <a:gd name="T20" fmla="*/ 1178 w 11209"/>
              <a:gd name="T21" fmla="*/ 10022 h 12189"/>
              <a:gd name="T22" fmla="*/ 1952 w 11209"/>
              <a:gd name="T23" fmla="*/ 10927 h 12189"/>
              <a:gd name="T24" fmla="*/ 1993 w 11209"/>
              <a:gd name="T25" fmla="*/ 11238 h 12189"/>
              <a:gd name="T26" fmla="*/ 3222 w 11209"/>
              <a:gd name="T27" fmla="*/ 12134 h 12189"/>
              <a:gd name="T28" fmla="*/ 4462 w 11209"/>
              <a:gd name="T29" fmla="*/ 11704 h 12189"/>
              <a:gd name="T30" fmla="*/ 4954 w 11209"/>
              <a:gd name="T31" fmla="*/ 10971 h 12189"/>
              <a:gd name="T32" fmla="*/ 5574 w 11209"/>
              <a:gd name="T33" fmla="*/ 10014 h 12189"/>
              <a:gd name="T34" fmla="*/ 5477 w 11209"/>
              <a:gd name="T35" fmla="*/ 9564 h 12189"/>
              <a:gd name="T36" fmla="*/ 5913 w 11209"/>
              <a:gd name="T37" fmla="*/ 9517 h 12189"/>
              <a:gd name="T38" fmla="*/ 6551 w 11209"/>
              <a:gd name="T39" fmla="*/ 9142 h 12189"/>
              <a:gd name="T40" fmla="*/ 7053 w 11209"/>
              <a:gd name="T41" fmla="*/ 9231 h 12189"/>
              <a:gd name="T42" fmla="*/ 7623 w 11209"/>
              <a:gd name="T43" fmla="*/ 9304 h 12189"/>
              <a:gd name="T44" fmla="*/ 8524 w 11209"/>
              <a:gd name="T45" fmla="*/ 9452 h 12189"/>
              <a:gd name="T46" fmla="*/ 8836 w 11209"/>
              <a:gd name="T47" fmla="*/ 8811 h 12189"/>
              <a:gd name="T48" fmla="*/ 8699 w 11209"/>
              <a:gd name="T49" fmla="*/ 8059 h 12189"/>
              <a:gd name="T50" fmla="*/ 9621 w 11209"/>
              <a:gd name="T51" fmla="*/ 7582 h 12189"/>
              <a:gd name="T52" fmla="*/ 10607 w 11209"/>
              <a:gd name="T53" fmla="*/ 7403 h 12189"/>
              <a:gd name="T54" fmla="*/ 11043 w 11209"/>
              <a:gd name="T55" fmla="*/ 7052 h 12189"/>
              <a:gd name="T56" fmla="*/ 10922 w 11209"/>
              <a:gd name="T57" fmla="*/ 6786 h 12189"/>
              <a:gd name="T58" fmla="*/ 10221 w 11209"/>
              <a:gd name="T59" fmla="*/ 6264 h 12189"/>
              <a:gd name="T60" fmla="*/ 9942 w 11209"/>
              <a:gd name="T61" fmla="*/ 6051 h 12189"/>
              <a:gd name="T62" fmla="*/ 9616 w 11209"/>
              <a:gd name="T63" fmla="*/ 5785 h 12189"/>
              <a:gd name="T64" fmla="*/ 9635 w 11209"/>
              <a:gd name="T65" fmla="*/ 5347 h 12189"/>
              <a:gd name="T66" fmla="*/ 9248 w 11209"/>
              <a:gd name="T67" fmla="*/ 5069 h 12189"/>
              <a:gd name="T68" fmla="*/ 8852 w 11209"/>
              <a:gd name="T69" fmla="*/ 4945 h 12189"/>
              <a:gd name="T70" fmla="*/ 8607 w 11209"/>
              <a:gd name="T71" fmla="*/ 4535 h 12189"/>
              <a:gd name="T72" fmla="*/ 7770 w 11209"/>
              <a:gd name="T73" fmla="*/ 4571 h 12189"/>
              <a:gd name="T74" fmla="*/ 7110 w 11209"/>
              <a:gd name="T75" fmla="*/ 4218 h 12189"/>
              <a:gd name="T76" fmla="*/ 6420 w 11209"/>
              <a:gd name="T77" fmla="*/ 3425 h 12189"/>
              <a:gd name="T78" fmla="*/ 7653 w 11209"/>
              <a:gd name="T79" fmla="*/ 2525 h 12189"/>
              <a:gd name="T80" fmla="*/ 7633 w 11209"/>
              <a:gd name="T81" fmla="*/ 2115 h 12189"/>
              <a:gd name="T82" fmla="*/ 7530 w 11209"/>
              <a:gd name="T83" fmla="*/ 1726 h 12189"/>
              <a:gd name="T84" fmla="*/ 7196 w 11209"/>
              <a:gd name="T85" fmla="*/ 1462 h 12189"/>
              <a:gd name="T86" fmla="*/ 6910 w 11209"/>
              <a:gd name="T87" fmla="*/ 1002 h 12189"/>
              <a:gd name="T88" fmla="*/ 6623 w 11209"/>
              <a:gd name="T89" fmla="*/ 475 h 12189"/>
              <a:gd name="T90" fmla="*/ 6119 w 11209"/>
              <a:gd name="T91" fmla="*/ 411 h 12189"/>
              <a:gd name="T92" fmla="*/ 4984 w 11209"/>
              <a:gd name="T93" fmla="*/ 217 h 12189"/>
              <a:gd name="T94" fmla="*/ 4658 w 11209"/>
              <a:gd name="T95" fmla="*/ 777 h 12189"/>
              <a:gd name="T96" fmla="*/ 4975 w 11209"/>
              <a:gd name="T97" fmla="*/ 1003 h 12189"/>
              <a:gd name="T98" fmla="*/ 4999 w 11209"/>
              <a:gd name="T99" fmla="*/ 1335 h 12189"/>
              <a:gd name="T100" fmla="*/ 4800 w 11209"/>
              <a:gd name="T101" fmla="*/ 1962 h 12189"/>
              <a:gd name="T102" fmla="*/ 4123 w 11209"/>
              <a:gd name="T103" fmla="*/ 1741 h 12189"/>
              <a:gd name="T104" fmla="*/ 2742 w 11209"/>
              <a:gd name="T105" fmla="*/ 1859 h 12189"/>
              <a:gd name="T106" fmla="*/ 2884 w 11209"/>
              <a:gd name="T107" fmla="*/ 2991 h 12189"/>
              <a:gd name="T108" fmla="*/ 2843 w 11209"/>
              <a:gd name="T109" fmla="*/ 3478 h 12189"/>
              <a:gd name="T110" fmla="*/ 2662 w 11209"/>
              <a:gd name="T111" fmla="*/ 3893 h 12189"/>
              <a:gd name="T112" fmla="*/ 2305 w 11209"/>
              <a:gd name="T113" fmla="*/ 4056 h 12189"/>
              <a:gd name="T114" fmla="*/ 2127 w 11209"/>
              <a:gd name="T115" fmla="*/ 4816 h 1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09" h="12189">
                <a:moveTo>
                  <a:pt x="2090" y="5043"/>
                </a:moveTo>
                <a:lnTo>
                  <a:pt x="2194" y="5233"/>
                </a:lnTo>
                <a:cubicBezTo>
                  <a:pt x="2183" y="5253"/>
                  <a:pt x="2165" y="5267"/>
                  <a:pt x="2155" y="5287"/>
                </a:cubicBezTo>
                <a:cubicBezTo>
                  <a:pt x="2143" y="5310"/>
                  <a:pt x="2143" y="5299"/>
                  <a:pt x="2134" y="5330"/>
                </a:cubicBezTo>
                <a:cubicBezTo>
                  <a:pt x="2125" y="5362"/>
                  <a:pt x="2106" y="5382"/>
                  <a:pt x="2106" y="5418"/>
                </a:cubicBezTo>
                <a:cubicBezTo>
                  <a:pt x="2106" y="5454"/>
                  <a:pt x="2127" y="5441"/>
                  <a:pt x="2131" y="5475"/>
                </a:cubicBezTo>
                <a:cubicBezTo>
                  <a:pt x="2134" y="5500"/>
                  <a:pt x="2139" y="5526"/>
                  <a:pt x="2120" y="5544"/>
                </a:cubicBezTo>
                <a:cubicBezTo>
                  <a:pt x="2098" y="5565"/>
                  <a:pt x="2114" y="5577"/>
                  <a:pt x="2073" y="5577"/>
                </a:cubicBezTo>
                <a:cubicBezTo>
                  <a:pt x="2028" y="5577"/>
                  <a:pt x="2012" y="5569"/>
                  <a:pt x="1964" y="5575"/>
                </a:cubicBezTo>
                <a:cubicBezTo>
                  <a:pt x="1963" y="5575"/>
                  <a:pt x="1963" y="5576"/>
                  <a:pt x="1962" y="5576"/>
                </a:cubicBezTo>
                <a:lnTo>
                  <a:pt x="1962" y="5711"/>
                </a:lnTo>
                <a:lnTo>
                  <a:pt x="1988" y="5761"/>
                </a:lnTo>
                <a:lnTo>
                  <a:pt x="2039" y="5790"/>
                </a:lnTo>
                <a:lnTo>
                  <a:pt x="2044" y="5892"/>
                </a:lnTo>
                <a:lnTo>
                  <a:pt x="2082" y="5989"/>
                </a:lnTo>
                <a:lnTo>
                  <a:pt x="2116" y="5983"/>
                </a:lnTo>
                <a:lnTo>
                  <a:pt x="2137" y="6131"/>
                </a:lnTo>
                <a:lnTo>
                  <a:pt x="2102" y="6112"/>
                </a:lnTo>
                <a:cubicBezTo>
                  <a:pt x="2059" y="6111"/>
                  <a:pt x="2017" y="6139"/>
                  <a:pt x="2017" y="6187"/>
                </a:cubicBezTo>
                <a:cubicBezTo>
                  <a:pt x="2017" y="6254"/>
                  <a:pt x="2026" y="6220"/>
                  <a:pt x="2061" y="6280"/>
                </a:cubicBezTo>
                <a:cubicBezTo>
                  <a:pt x="2080" y="6310"/>
                  <a:pt x="1997" y="6368"/>
                  <a:pt x="2017" y="6385"/>
                </a:cubicBezTo>
                <a:cubicBezTo>
                  <a:pt x="2055" y="6419"/>
                  <a:pt x="2039" y="6423"/>
                  <a:pt x="2106" y="6404"/>
                </a:cubicBezTo>
                <a:cubicBezTo>
                  <a:pt x="2138" y="6395"/>
                  <a:pt x="2194" y="6408"/>
                  <a:pt x="2199" y="6450"/>
                </a:cubicBezTo>
                <a:cubicBezTo>
                  <a:pt x="2200" y="6454"/>
                  <a:pt x="2211" y="6487"/>
                  <a:pt x="2213" y="6490"/>
                </a:cubicBezTo>
                <a:lnTo>
                  <a:pt x="2365" y="6543"/>
                </a:lnTo>
                <a:lnTo>
                  <a:pt x="2373" y="6665"/>
                </a:lnTo>
                <a:lnTo>
                  <a:pt x="2276" y="6714"/>
                </a:lnTo>
                <a:lnTo>
                  <a:pt x="2152" y="6628"/>
                </a:lnTo>
                <a:cubicBezTo>
                  <a:pt x="2091" y="6629"/>
                  <a:pt x="2165" y="6522"/>
                  <a:pt x="2046" y="6494"/>
                </a:cubicBezTo>
                <a:cubicBezTo>
                  <a:pt x="1995" y="6482"/>
                  <a:pt x="1970" y="6471"/>
                  <a:pt x="1914" y="6464"/>
                </a:cubicBezTo>
                <a:cubicBezTo>
                  <a:pt x="1904" y="6462"/>
                  <a:pt x="1903" y="6462"/>
                  <a:pt x="1893" y="6462"/>
                </a:cubicBezTo>
                <a:lnTo>
                  <a:pt x="1890" y="6289"/>
                </a:lnTo>
                <a:lnTo>
                  <a:pt x="1737" y="6408"/>
                </a:lnTo>
                <a:lnTo>
                  <a:pt x="1708" y="6382"/>
                </a:lnTo>
                <a:cubicBezTo>
                  <a:pt x="1623" y="6401"/>
                  <a:pt x="1518" y="6486"/>
                  <a:pt x="1464" y="6554"/>
                </a:cubicBezTo>
                <a:cubicBezTo>
                  <a:pt x="1454" y="6566"/>
                  <a:pt x="1395" y="6631"/>
                  <a:pt x="1385" y="6632"/>
                </a:cubicBezTo>
                <a:cubicBezTo>
                  <a:pt x="1357" y="6632"/>
                  <a:pt x="1224" y="6552"/>
                  <a:pt x="1210" y="6568"/>
                </a:cubicBezTo>
                <a:cubicBezTo>
                  <a:pt x="1171" y="6616"/>
                  <a:pt x="1068" y="6616"/>
                  <a:pt x="1065" y="6621"/>
                </a:cubicBezTo>
                <a:cubicBezTo>
                  <a:pt x="1055" y="6634"/>
                  <a:pt x="1076" y="6659"/>
                  <a:pt x="1033" y="6703"/>
                </a:cubicBezTo>
                <a:cubicBezTo>
                  <a:pt x="1019" y="6717"/>
                  <a:pt x="1080" y="6794"/>
                  <a:pt x="1049" y="6794"/>
                </a:cubicBezTo>
                <a:cubicBezTo>
                  <a:pt x="1038" y="6794"/>
                  <a:pt x="949" y="6800"/>
                  <a:pt x="949" y="6804"/>
                </a:cubicBezTo>
                <a:cubicBezTo>
                  <a:pt x="954" y="6873"/>
                  <a:pt x="892" y="6925"/>
                  <a:pt x="826" y="6934"/>
                </a:cubicBezTo>
                <a:cubicBezTo>
                  <a:pt x="741" y="6947"/>
                  <a:pt x="711" y="6921"/>
                  <a:pt x="639" y="6896"/>
                </a:cubicBezTo>
                <a:cubicBezTo>
                  <a:pt x="635" y="6894"/>
                  <a:pt x="633" y="6892"/>
                  <a:pt x="631" y="6892"/>
                </a:cubicBezTo>
                <a:cubicBezTo>
                  <a:pt x="627" y="6891"/>
                  <a:pt x="366" y="6967"/>
                  <a:pt x="366" y="6972"/>
                </a:cubicBezTo>
                <a:cubicBezTo>
                  <a:pt x="366" y="6974"/>
                  <a:pt x="347" y="7145"/>
                  <a:pt x="344" y="7157"/>
                </a:cubicBezTo>
                <a:cubicBezTo>
                  <a:pt x="328" y="7224"/>
                  <a:pt x="364" y="7222"/>
                  <a:pt x="248" y="7216"/>
                </a:cubicBezTo>
                <a:cubicBezTo>
                  <a:pt x="236" y="7216"/>
                  <a:pt x="150" y="7231"/>
                  <a:pt x="116" y="7231"/>
                </a:cubicBezTo>
                <a:cubicBezTo>
                  <a:pt x="103" y="7231"/>
                  <a:pt x="92" y="7232"/>
                  <a:pt x="79" y="7232"/>
                </a:cubicBezTo>
                <a:cubicBezTo>
                  <a:pt x="79" y="7251"/>
                  <a:pt x="0" y="7344"/>
                  <a:pt x="95" y="7355"/>
                </a:cubicBezTo>
                <a:cubicBezTo>
                  <a:pt x="110" y="7357"/>
                  <a:pt x="48" y="7445"/>
                  <a:pt x="121" y="7478"/>
                </a:cubicBezTo>
                <a:cubicBezTo>
                  <a:pt x="182" y="7505"/>
                  <a:pt x="64" y="7489"/>
                  <a:pt x="72" y="7555"/>
                </a:cubicBezTo>
                <a:cubicBezTo>
                  <a:pt x="76" y="7586"/>
                  <a:pt x="165" y="7605"/>
                  <a:pt x="180" y="7614"/>
                </a:cubicBezTo>
                <a:lnTo>
                  <a:pt x="258" y="7902"/>
                </a:lnTo>
                <a:lnTo>
                  <a:pt x="161" y="8089"/>
                </a:lnTo>
                <a:lnTo>
                  <a:pt x="258" y="8093"/>
                </a:lnTo>
                <a:lnTo>
                  <a:pt x="227" y="8365"/>
                </a:lnTo>
                <a:lnTo>
                  <a:pt x="260" y="8359"/>
                </a:lnTo>
                <a:lnTo>
                  <a:pt x="247" y="8613"/>
                </a:lnTo>
                <a:lnTo>
                  <a:pt x="371" y="8735"/>
                </a:lnTo>
                <a:cubicBezTo>
                  <a:pt x="390" y="8735"/>
                  <a:pt x="407" y="8771"/>
                  <a:pt x="338" y="8791"/>
                </a:cubicBezTo>
                <a:cubicBezTo>
                  <a:pt x="331" y="8794"/>
                  <a:pt x="322" y="8798"/>
                  <a:pt x="313" y="8800"/>
                </a:cubicBezTo>
                <a:lnTo>
                  <a:pt x="326" y="8912"/>
                </a:lnTo>
                <a:lnTo>
                  <a:pt x="397" y="8931"/>
                </a:lnTo>
                <a:lnTo>
                  <a:pt x="471" y="8851"/>
                </a:lnTo>
                <a:lnTo>
                  <a:pt x="629" y="8932"/>
                </a:lnTo>
                <a:lnTo>
                  <a:pt x="627" y="9063"/>
                </a:lnTo>
                <a:lnTo>
                  <a:pt x="508" y="9079"/>
                </a:lnTo>
                <a:lnTo>
                  <a:pt x="483" y="9198"/>
                </a:lnTo>
                <a:lnTo>
                  <a:pt x="498" y="9283"/>
                </a:lnTo>
                <a:lnTo>
                  <a:pt x="596" y="9285"/>
                </a:lnTo>
                <a:lnTo>
                  <a:pt x="604" y="9519"/>
                </a:lnTo>
                <a:lnTo>
                  <a:pt x="399" y="9504"/>
                </a:lnTo>
                <a:lnTo>
                  <a:pt x="402" y="9588"/>
                </a:lnTo>
                <a:lnTo>
                  <a:pt x="350" y="9587"/>
                </a:lnTo>
                <a:lnTo>
                  <a:pt x="236" y="9684"/>
                </a:lnTo>
                <a:cubicBezTo>
                  <a:pt x="218" y="9698"/>
                  <a:pt x="218" y="9762"/>
                  <a:pt x="230" y="9778"/>
                </a:cubicBezTo>
                <a:cubicBezTo>
                  <a:pt x="241" y="9793"/>
                  <a:pt x="231" y="9808"/>
                  <a:pt x="273" y="9849"/>
                </a:cubicBezTo>
                <a:cubicBezTo>
                  <a:pt x="287" y="9862"/>
                  <a:pt x="331" y="9919"/>
                  <a:pt x="350" y="9901"/>
                </a:cubicBezTo>
                <a:cubicBezTo>
                  <a:pt x="351" y="9900"/>
                  <a:pt x="489" y="9839"/>
                  <a:pt x="514" y="9823"/>
                </a:cubicBezTo>
                <a:cubicBezTo>
                  <a:pt x="539" y="9808"/>
                  <a:pt x="570" y="9776"/>
                  <a:pt x="571" y="9775"/>
                </a:cubicBezTo>
                <a:cubicBezTo>
                  <a:pt x="574" y="9774"/>
                  <a:pt x="610" y="9812"/>
                  <a:pt x="583" y="9841"/>
                </a:cubicBezTo>
                <a:cubicBezTo>
                  <a:pt x="576" y="9848"/>
                  <a:pt x="546" y="9924"/>
                  <a:pt x="546" y="9935"/>
                </a:cubicBezTo>
                <a:cubicBezTo>
                  <a:pt x="564" y="9934"/>
                  <a:pt x="637" y="9945"/>
                  <a:pt x="656" y="9951"/>
                </a:cubicBezTo>
                <a:cubicBezTo>
                  <a:pt x="680" y="9958"/>
                  <a:pt x="771" y="9881"/>
                  <a:pt x="790" y="9907"/>
                </a:cubicBezTo>
                <a:cubicBezTo>
                  <a:pt x="816" y="9943"/>
                  <a:pt x="907" y="9975"/>
                  <a:pt x="951" y="10010"/>
                </a:cubicBezTo>
                <a:cubicBezTo>
                  <a:pt x="962" y="10018"/>
                  <a:pt x="1072" y="10096"/>
                  <a:pt x="1073" y="10096"/>
                </a:cubicBezTo>
                <a:cubicBezTo>
                  <a:pt x="1079" y="10094"/>
                  <a:pt x="1169" y="10030"/>
                  <a:pt x="1178" y="10022"/>
                </a:cubicBezTo>
                <a:lnTo>
                  <a:pt x="1172" y="9899"/>
                </a:lnTo>
                <a:cubicBezTo>
                  <a:pt x="1195" y="9900"/>
                  <a:pt x="1234" y="9886"/>
                  <a:pt x="1279" y="9886"/>
                </a:cubicBezTo>
                <a:lnTo>
                  <a:pt x="1365" y="9886"/>
                </a:lnTo>
                <a:lnTo>
                  <a:pt x="1427" y="10086"/>
                </a:lnTo>
                <a:lnTo>
                  <a:pt x="1410" y="10121"/>
                </a:lnTo>
                <a:lnTo>
                  <a:pt x="1549" y="10537"/>
                </a:lnTo>
                <a:lnTo>
                  <a:pt x="1659" y="10541"/>
                </a:lnTo>
                <a:lnTo>
                  <a:pt x="1952" y="10927"/>
                </a:lnTo>
                <a:lnTo>
                  <a:pt x="1878" y="10997"/>
                </a:lnTo>
                <a:lnTo>
                  <a:pt x="1899" y="11070"/>
                </a:lnTo>
                <a:lnTo>
                  <a:pt x="1840" y="11106"/>
                </a:lnTo>
                <a:lnTo>
                  <a:pt x="1730" y="11106"/>
                </a:lnTo>
                <a:lnTo>
                  <a:pt x="1682" y="11139"/>
                </a:lnTo>
                <a:lnTo>
                  <a:pt x="1697" y="11246"/>
                </a:lnTo>
                <a:lnTo>
                  <a:pt x="1661" y="11397"/>
                </a:lnTo>
                <a:lnTo>
                  <a:pt x="1993" y="11238"/>
                </a:lnTo>
                <a:lnTo>
                  <a:pt x="2245" y="11276"/>
                </a:lnTo>
                <a:lnTo>
                  <a:pt x="2373" y="11709"/>
                </a:lnTo>
                <a:lnTo>
                  <a:pt x="2472" y="11655"/>
                </a:lnTo>
                <a:lnTo>
                  <a:pt x="2570" y="12003"/>
                </a:lnTo>
                <a:lnTo>
                  <a:pt x="3007" y="12019"/>
                </a:lnTo>
                <a:lnTo>
                  <a:pt x="3038" y="12169"/>
                </a:lnTo>
                <a:lnTo>
                  <a:pt x="3132" y="12189"/>
                </a:lnTo>
                <a:lnTo>
                  <a:pt x="3222" y="12134"/>
                </a:lnTo>
                <a:lnTo>
                  <a:pt x="3376" y="11866"/>
                </a:lnTo>
                <a:lnTo>
                  <a:pt x="3644" y="11856"/>
                </a:lnTo>
                <a:lnTo>
                  <a:pt x="3681" y="11708"/>
                </a:lnTo>
                <a:cubicBezTo>
                  <a:pt x="3698" y="11711"/>
                  <a:pt x="3725" y="11665"/>
                  <a:pt x="3749" y="11664"/>
                </a:cubicBezTo>
                <a:cubicBezTo>
                  <a:pt x="3766" y="11663"/>
                  <a:pt x="3873" y="11583"/>
                  <a:pt x="3964" y="11585"/>
                </a:cubicBezTo>
                <a:cubicBezTo>
                  <a:pt x="4059" y="11586"/>
                  <a:pt x="3993" y="11620"/>
                  <a:pt x="4092" y="11631"/>
                </a:cubicBezTo>
                <a:cubicBezTo>
                  <a:pt x="4112" y="11633"/>
                  <a:pt x="4283" y="11668"/>
                  <a:pt x="4283" y="11669"/>
                </a:cubicBezTo>
                <a:cubicBezTo>
                  <a:pt x="4294" y="11666"/>
                  <a:pt x="4450" y="11692"/>
                  <a:pt x="4462" y="11704"/>
                </a:cubicBezTo>
                <a:cubicBezTo>
                  <a:pt x="4487" y="11728"/>
                  <a:pt x="4508" y="11824"/>
                  <a:pt x="4517" y="11824"/>
                </a:cubicBezTo>
                <a:cubicBezTo>
                  <a:pt x="4559" y="11826"/>
                  <a:pt x="4661" y="11834"/>
                  <a:pt x="4696" y="11845"/>
                </a:cubicBezTo>
                <a:cubicBezTo>
                  <a:pt x="4704" y="11847"/>
                  <a:pt x="4738" y="11848"/>
                  <a:pt x="4739" y="11842"/>
                </a:cubicBezTo>
                <a:cubicBezTo>
                  <a:pt x="4741" y="11831"/>
                  <a:pt x="4744" y="11756"/>
                  <a:pt x="4753" y="11757"/>
                </a:cubicBezTo>
                <a:cubicBezTo>
                  <a:pt x="4774" y="11759"/>
                  <a:pt x="4791" y="11778"/>
                  <a:pt x="4828" y="11778"/>
                </a:cubicBezTo>
                <a:lnTo>
                  <a:pt x="5118" y="11528"/>
                </a:lnTo>
                <a:lnTo>
                  <a:pt x="5122" y="11181"/>
                </a:lnTo>
                <a:lnTo>
                  <a:pt x="4954" y="10971"/>
                </a:lnTo>
                <a:cubicBezTo>
                  <a:pt x="4954" y="10935"/>
                  <a:pt x="4940" y="10866"/>
                  <a:pt x="4974" y="10845"/>
                </a:cubicBezTo>
                <a:cubicBezTo>
                  <a:pt x="4993" y="10833"/>
                  <a:pt x="5128" y="10623"/>
                  <a:pt x="5123" y="10603"/>
                </a:cubicBezTo>
                <a:cubicBezTo>
                  <a:pt x="5110" y="10545"/>
                  <a:pt x="5059" y="10567"/>
                  <a:pt x="5155" y="10537"/>
                </a:cubicBezTo>
                <a:cubicBezTo>
                  <a:pt x="5182" y="10529"/>
                  <a:pt x="5234" y="10576"/>
                  <a:pt x="5244" y="10565"/>
                </a:cubicBezTo>
                <a:cubicBezTo>
                  <a:pt x="5312" y="10485"/>
                  <a:pt x="5243" y="10502"/>
                  <a:pt x="5362" y="10485"/>
                </a:cubicBezTo>
                <a:cubicBezTo>
                  <a:pt x="5393" y="10481"/>
                  <a:pt x="5351" y="10404"/>
                  <a:pt x="5403" y="10343"/>
                </a:cubicBezTo>
                <a:cubicBezTo>
                  <a:pt x="5444" y="10295"/>
                  <a:pt x="5442" y="10288"/>
                  <a:pt x="5508" y="10260"/>
                </a:cubicBezTo>
                <a:cubicBezTo>
                  <a:pt x="5590" y="10241"/>
                  <a:pt x="5558" y="10053"/>
                  <a:pt x="5574" y="10014"/>
                </a:cubicBezTo>
                <a:cubicBezTo>
                  <a:pt x="5575" y="10012"/>
                  <a:pt x="5574" y="10010"/>
                  <a:pt x="5574" y="10008"/>
                </a:cubicBezTo>
                <a:lnTo>
                  <a:pt x="5421" y="9984"/>
                </a:lnTo>
                <a:cubicBezTo>
                  <a:pt x="5414" y="9961"/>
                  <a:pt x="5427" y="9905"/>
                  <a:pt x="5414" y="9877"/>
                </a:cubicBezTo>
                <a:cubicBezTo>
                  <a:pt x="5378" y="9803"/>
                  <a:pt x="5342" y="9770"/>
                  <a:pt x="5256" y="9763"/>
                </a:cubicBezTo>
                <a:cubicBezTo>
                  <a:pt x="5180" y="9756"/>
                  <a:pt x="5160" y="9766"/>
                  <a:pt x="5098" y="9723"/>
                </a:cubicBezTo>
                <a:lnTo>
                  <a:pt x="5126" y="9578"/>
                </a:lnTo>
                <a:lnTo>
                  <a:pt x="5294" y="9688"/>
                </a:lnTo>
                <a:lnTo>
                  <a:pt x="5477" y="9564"/>
                </a:lnTo>
                <a:lnTo>
                  <a:pt x="5588" y="9571"/>
                </a:lnTo>
                <a:lnTo>
                  <a:pt x="5600" y="9628"/>
                </a:lnTo>
                <a:lnTo>
                  <a:pt x="5676" y="9633"/>
                </a:lnTo>
                <a:lnTo>
                  <a:pt x="5695" y="9586"/>
                </a:lnTo>
                <a:lnTo>
                  <a:pt x="5806" y="9572"/>
                </a:lnTo>
                <a:lnTo>
                  <a:pt x="5817" y="9529"/>
                </a:lnTo>
                <a:lnTo>
                  <a:pt x="5860" y="9498"/>
                </a:lnTo>
                <a:lnTo>
                  <a:pt x="5913" y="9517"/>
                </a:lnTo>
                <a:lnTo>
                  <a:pt x="6002" y="9477"/>
                </a:lnTo>
                <a:lnTo>
                  <a:pt x="6069" y="9494"/>
                </a:lnTo>
                <a:lnTo>
                  <a:pt x="6092" y="9391"/>
                </a:lnTo>
                <a:lnTo>
                  <a:pt x="6179" y="9419"/>
                </a:lnTo>
                <a:lnTo>
                  <a:pt x="6336" y="9252"/>
                </a:lnTo>
                <a:lnTo>
                  <a:pt x="6388" y="9272"/>
                </a:lnTo>
                <a:lnTo>
                  <a:pt x="6456" y="9145"/>
                </a:lnTo>
                <a:cubicBezTo>
                  <a:pt x="6491" y="9145"/>
                  <a:pt x="6501" y="9160"/>
                  <a:pt x="6551" y="9142"/>
                </a:cubicBezTo>
                <a:cubicBezTo>
                  <a:pt x="6587" y="9129"/>
                  <a:pt x="6659" y="9131"/>
                  <a:pt x="6690" y="9156"/>
                </a:cubicBezTo>
                <a:cubicBezTo>
                  <a:pt x="6690" y="9156"/>
                  <a:pt x="6718" y="9170"/>
                  <a:pt x="6733" y="9179"/>
                </a:cubicBezTo>
                <a:cubicBezTo>
                  <a:pt x="6744" y="9173"/>
                  <a:pt x="6761" y="9180"/>
                  <a:pt x="6761" y="9180"/>
                </a:cubicBezTo>
                <a:cubicBezTo>
                  <a:pt x="6762" y="9180"/>
                  <a:pt x="6800" y="9188"/>
                  <a:pt x="6801" y="9188"/>
                </a:cubicBezTo>
                <a:cubicBezTo>
                  <a:pt x="6848" y="9191"/>
                  <a:pt x="6845" y="9212"/>
                  <a:pt x="6878" y="9168"/>
                </a:cubicBezTo>
                <a:cubicBezTo>
                  <a:pt x="6892" y="9150"/>
                  <a:pt x="6911" y="9104"/>
                  <a:pt x="6927" y="9124"/>
                </a:cubicBezTo>
                <a:cubicBezTo>
                  <a:pt x="6953" y="9158"/>
                  <a:pt x="6978" y="9171"/>
                  <a:pt x="7011" y="9198"/>
                </a:cubicBezTo>
                <a:cubicBezTo>
                  <a:pt x="7034" y="9216"/>
                  <a:pt x="7054" y="9210"/>
                  <a:pt x="7053" y="9231"/>
                </a:cubicBezTo>
                <a:cubicBezTo>
                  <a:pt x="7050" y="9317"/>
                  <a:pt x="7058" y="9268"/>
                  <a:pt x="7099" y="9308"/>
                </a:cubicBezTo>
                <a:cubicBezTo>
                  <a:pt x="7140" y="9349"/>
                  <a:pt x="7141" y="9359"/>
                  <a:pt x="7158" y="9412"/>
                </a:cubicBezTo>
                <a:cubicBezTo>
                  <a:pt x="7160" y="9418"/>
                  <a:pt x="7257" y="9419"/>
                  <a:pt x="7263" y="9418"/>
                </a:cubicBezTo>
                <a:cubicBezTo>
                  <a:pt x="7268" y="9417"/>
                  <a:pt x="7298" y="9309"/>
                  <a:pt x="7301" y="9295"/>
                </a:cubicBezTo>
                <a:cubicBezTo>
                  <a:pt x="7305" y="9281"/>
                  <a:pt x="7317" y="9290"/>
                  <a:pt x="7332" y="9289"/>
                </a:cubicBezTo>
                <a:cubicBezTo>
                  <a:pt x="7366" y="9288"/>
                  <a:pt x="7440" y="9333"/>
                  <a:pt x="7456" y="9354"/>
                </a:cubicBezTo>
                <a:cubicBezTo>
                  <a:pt x="7492" y="9400"/>
                  <a:pt x="7513" y="9373"/>
                  <a:pt x="7554" y="9379"/>
                </a:cubicBezTo>
                <a:lnTo>
                  <a:pt x="7623" y="9304"/>
                </a:lnTo>
                <a:lnTo>
                  <a:pt x="7647" y="9403"/>
                </a:lnTo>
                <a:lnTo>
                  <a:pt x="7841" y="9361"/>
                </a:lnTo>
                <a:lnTo>
                  <a:pt x="8277" y="9782"/>
                </a:lnTo>
                <a:lnTo>
                  <a:pt x="8359" y="9674"/>
                </a:lnTo>
                <a:lnTo>
                  <a:pt x="8536" y="9681"/>
                </a:lnTo>
                <a:lnTo>
                  <a:pt x="8339" y="9481"/>
                </a:lnTo>
                <a:lnTo>
                  <a:pt x="8339" y="9448"/>
                </a:lnTo>
                <a:lnTo>
                  <a:pt x="8524" y="9452"/>
                </a:lnTo>
                <a:lnTo>
                  <a:pt x="8520" y="9231"/>
                </a:lnTo>
                <a:lnTo>
                  <a:pt x="8999" y="9264"/>
                </a:lnTo>
                <a:lnTo>
                  <a:pt x="9003" y="9034"/>
                </a:lnTo>
                <a:cubicBezTo>
                  <a:pt x="9001" y="9034"/>
                  <a:pt x="8973" y="9030"/>
                  <a:pt x="8972" y="9030"/>
                </a:cubicBezTo>
                <a:cubicBezTo>
                  <a:pt x="8911" y="9007"/>
                  <a:pt x="8908" y="9068"/>
                  <a:pt x="8910" y="9007"/>
                </a:cubicBezTo>
                <a:cubicBezTo>
                  <a:pt x="8912" y="8961"/>
                  <a:pt x="8864" y="9025"/>
                  <a:pt x="8856" y="9001"/>
                </a:cubicBezTo>
                <a:cubicBezTo>
                  <a:pt x="8847" y="8971"/>
                  <a:pt x="8829" y="8970"/>
                  <a:pt x="8832" y="8944"/>
                </a:cubicBezTo>
                <a:cubicBezTo>
                  <a:pt x="8838" y="8897"/>
                  <a:pt x="8836" y="8858"/>
                  <a:pt x="8836" y="8811"/>
                </a:cubicBezTo>
                <a:cubicBezTo>
                  <a:pt x="8836" y="8797"/>
                  <a:pt x="8835" y="8774"/>
                  <a:pt x="8827" y="8763"/>
                </a:cubicBezTo>
                <a:cubicBezTo>
                  <a:pt x="8765" y="8679"/>
                  <a:pt x="8719" y="8743"/>
                  <a:pt x="8676" y="8705"/>
                </a:cubicBezTo>
                <a:cubicBezTo>
                  <a:pt x="8652" y="8684"/>
                  <a:pt x="8632" y="8622"/>
                  <a:pt x="8618" y="8610"/>
                </a:cubicBezTo>
                <a:cubicBezTo>
                  <a:pt x="8576" y="8571"/>
                  <a:pt x="8594" y="8583"/>
                  <a:pt x="8599" y="8561"/>
                </a:cubicBezTo>
                <a:cubicBezTo>
                  <a:pt x="8615" y="8499"/>
                  <a:pt x="8663" y="8428"/>
                  <a:pt x="8663" y="8369"/>
                </a:cubicBezTo>
                <a:cubicBezTo>
                  <a:pt x="8663" y="8349"/>
                  <a:pt x="8710" y="8354"/>
                  <a:pt x="8724" y="8354"/>
                </a:cubicBezTo>
                <a:cubicBezTo>
                  <a:pt x="8724" y="8280"/>
                  <a:pt x="8667" y="8273"/>
                  <a:pt x="8688" y="8202"/>
                </a:cubicBezTo>
                <a:cubicBezTo>
                  <a:pt x="8698" y="8168"/>
                  <a:pt x="8699" y="8097"/>
                  <a:pt x="8699" y="8059"/>
                </a:cubicBezTo>
                <a:cubicBezTo>
                  <a:pt x="8699" y="8035"/>
                  <a:pt x="8703" y="8007"/>
                  <a:pt x="8703" y="7991"/>
                </a:cubicBezTo>
                <a:cubicBezTo>
                  <a:pt x="8703" y="7972"/>
                  <a:pt x="8844" y="7989"/>
                  <a:pt x="8863" y="7981"/>
                </a:cubicBezTo>
                <a:cubicBezTo>
                  <a:pt x="8901" y="7964"/>
                  <a:pt x="8954" y="7995"/>
                  <a:pt x="9013" y="7934"/>
                </a:cubicBezTo>
                <a:cubicBezTo>
                  <a:pt x="9053" y="7893"/>
                  <a:pt x="9079" y="7950"/>
                  <a:pt x="9096" y="7921"/>
                </a:cubicBezTo>
                <a:cubicBezTo>
                  <a:pt x="9148" y="7828"/>
                  <a:pt x="9167" y="7866"/>
                  <a:pt x="9244" y="7825"/>
                </a:cubicBezTo>
                <a:cubicBezTo>
                  <a:pt x="9274" y="7809"/>
                  <a:pt x="9390" y="7782"/>
                  <a:pt x="9402" y="7767"/>
                </a:cubicBezTo>
                <a:lnTo>
                  <a:pt x="9449" y="7572"/>
                </a:lnTo>
                <a:lnTo>
                  <a:pt x="9621" y="7582"/>
                </a:lnTo>
                <a:lnTo>
                  <a:pt x="9616" y="7447"/>
                </a:lnTo>
                <a:lnTo>
                  <a:pt x="9807" y="7461"/>
                </a:lnTo>
                <a:lnTo>
                  <a:pt x="9833" y="7143"/>
                </a:lnTo>
                <a:lnTo>
                  <a:pt x="10389" y="7214"/>
                </a:lnTo>
                <a:cubicBezTo>
                  <a:pt x="10389" y="7229"/>
                  <a:pt x="10396" y="7332"/>
                  <a:pt x="10403" y="7342"/>
                </a:cubicBezTo>
                <a:cubicBezTo>
                  <a:pt x="10408" y="7348"/>
                  <a:pt x="10415" y="7402"/>
                  <a:pt x="10415" y="7403"/>
                </a:cubicBezTo>
                <a:cubicBezTo>
                  <a:pt x="10436" y="7468"/>
                  <a:pt x="10428" y="7443"/>
                  <a:pt x="10470" y="7441"/>
                </a:cubicBezTo>
                <a:cubicBezTo>
                  <a:pt x="10520" y="7439"/>
                  <a:pt x="10601" y="7403"/>
                  <a:pt x="10607" y="7403"/>
                </a:cubicBezTo>
                <a:cubicBezTo>
                  <a:pt x="10671" y="7402"/>
                  <a:pt x="10637" y="7324"/>
                  <a:pt x="10634" y="7286"/>
                </a:cubicBezTo>
                <a:cubicBezTo>
                  <a:pt x="10632" y="7263"/>
                  <a:pt x="10614" y="7227"/>
                  <a:pt x="10662" y="7246"/>
                </a:cubicBezTo>
                <a:cubicBezTo>
                  <a:pt x="10725" y="7271"/>
                  <a:pt x="10790" y="7279"/>
                  <a:pt x="10856" y="7288"/>
                </a:cubicBezTo>
                <a:cubicBezTo>
                  <a:pt x="10895" y="7293"/>
                  <a:pt x="10904" y="7300"/>
                  <a:pt x="10944" y="7296"/>
                </a:cubicBezTo>
                <a:cubicBezTo>
                  <a:pt x="10996" y="7290"/>
                  <a:pt x="11060" y="7263"/>
                  <a:pt x="11096" y="7260"/>
                </a:cubicBezTo>
                <a:cubicBezTo>
                  <a:pt x="11131" y="7257"/>
                  <a:pt x="11143" y="7184"/>
                  <a:pt x="11170" y="7154"/>
                </a:cubicBezTo>
                <a:cubicBezTo>
                  <a:pt x="11209" y="7111"/>
                  <a:pt x="11183" y="7121"/>
                  <a:pt x="11162" y="7104"/>
                </a:cubicBezTo>
                <a:cubicBezTo>
                  <a:pt x="11138" y="7084"/>
                  <a:pt x="11069" y="7066"/>
                  <a:pt x="11043" y="7052"/>
                </a:cubicBezTo>
                <a:cubicBezTo>
                  <a:pt x="11016" y="7038"/>
                  <a:pt x="11007" y="7049"/>
                  <a:pt x="11013" y="7025"/>
                </a:cubicBezTo>
                <a:cubicBezTo>
                  <a:pt x="11018" y="6997"/>
                  <a:pt x="11035" y="6965"/>
                  <a:pt x="11041" y="6946"/>
                </a:cubicBezTo>
                <a:cubicBezTo>
                  <a:pt x="11047" y="6927"/>
                  <a:pt x="11111" y="6914"/>
                  <a:pt x="11131" y="6909"/>
                </a:cubicBezTo>
                <a:cubicBezTo>
                  <a:pt x="11192" y="6891"/>
                  <a:pt x="11182" y="6880"/>
                  <a:pt x="11199" y="6830"/>
                </a:cubicBezTo>
                <a:lnTo>
                  <a:pt x="11084" y="6658"/>
                </a:lnTo>
                <a:cubicBezTo>
                  <a:pt x="11080" y="6660"/>
                  <a:pt x="11071" y="6668"/>
                  <a:pt x="11069" y="6668"/>
                </a:cubicBezTo>
                <a:cubicBezTo>
                  <a:pt x="11061" y="6685"/>
                  <a:pt x="11006" y="6744"/>
                  <a:pt x="10992" y="6765"/>
                </a:cubicBezTo>
                <a:cubicBezTo>
                  <a:pt x="10959" y="6810"/>
                  <a:pt x="10964" y="6790"/>
                  <a:pt x="10922" y="6786"/>
                </a:cubicBezTo>
                <a:cubicBezTo>
                  <a:pt x="10898" y="6784"/>
                  <a:pt x="10892" y="6965"/>
                  <a:pt x="10876" y="6952"/>
                </a:cubicBezTo>
                <a:cubicBezTo>
                  <a:pt x="10844" y="6924"/>
                  <a:pt x="10766" y="6901"/>
                  <a:pt x="10724" y="6892"/>
                </a:cubicBezTo>
                <a:cubicBezTo>
                  <a:pt x="10704" y="6887"/>
                  <a:pt x="10708" y="6845"/>
                  <a:pt x="10710" y="6843"/>
                </a:cubicBezTo>
                <a:lnTo>
                  <a:pt x="10637" y="6841"/>
                </a:lnTo>
                <a:lnTo>
                  <a:pt x="10637" y="6723"/>
                </a:lnTo>
                <a:lnTo>
                  <a:pt x="10311" y="6477"/>
                </a:lnTo>
                <a:lnTo>
                  <a:pt x="10374" y="6392"/>
                </a:lnTo>
                <a:lnTo>
                  <a:pt x="10221" y="6264"/>
                </a:lnTo>
                <a:cubicBezTo>
                  <a:pt x="10221" y="6261"/>
                  <a:pt x="10210" y="6254"/>
                  <a:pt x="10208" y="6252"/>
                </a:cubicBezTo>
                <a:cubicBezTo>
                  <a:pt x="10199" y="6245"/>
                  <a:pt x="10180" y="6247"/>
                  <a:pt x="10176" y="6251"/>
                </a:cubicBezTo>
                <a:cubicBezTo>
                  <a:pt x="10170" y="6259"/>
                  <a:pt x="10137" y="6276"/>
                  <a:pt x="10128" y="6282"/>
                </a:cubicBezTo>
                <a:cubicBezTo>
                  <a:pt x="10084" y="6308"/>
                  <a:pt x="10089" y="6289"/>
                  <a:pt x="10065" y="6282"/>
                </a:cubicBezTo>
                <a:cubicBezTo>
                  <a:pt x="10045" y="6276"/>
                  <a:pt x="10005" y="6227"/>
                  <a:pt x="9995" y="6224"/>
                </a:cubicBezTo>
                <a:cubicBezTo>
                  <a:pt x="9982" y="6219"/>
                  <a:pt x="9944" y="6174"/>
                  <a:pt x="9932" y="6168"/>
                </a:cubicBezTo>
                <a:cubicBezTo>
                  <a:pt x="9925" y="6165"/>
                  <a:pt x="9933" y="6111"/>
                  <a:pt x="9933" y="6109"/>
                </a:cubicBezTo>
                <a:cubicBezTo>
                  <a:pt x="9941" y="6087"/>
                  <a:pt x="9938" y="6070"/>
                  <a:pt x="9942" y="6051"/>
                </a:cubicBezTo>
                <a:cubicBezTo>
                  <a:pt x="9949" y="6015"/>
                  <a:pt x="9948" y="5998"/>
                  <a:pt x="9948" y="5962"/>
                </a:cubicBezTo>
                <a:cubicBezTo>
                  <a:pt x="9948" y="5933"/>
                  <a:pt x="9952" y="5917"/>
                  <a:pt x="9952" y="5892"/>
                </a:cubicBezTo>
                <a:cubicBezTo>
                  <a:pt x="9955" y="5883"/>
                  <a:pt x="9955" y="5863"/>
                  <a:pt x="9955" y="5854"/>
                </a:cubicBezTo>
                <a:cubicBezTo>
                  <a:pt x="9955" y="5827"/>
                  <a:pt x="9961" y="5825"/>
                  <a:pt x="9939" y="5823"/>
                </a:cubicBezTo>
                <a:cubicBezTo>
                  <a:pt x="9916" y="5822"/>
                  <a:pt x="9901" y="5820"/>
                  <a:pt x="9876" y="5820"/>
                </a:cubicBezTo>
                <a:cubicBezTo>
                  <a:pt x="9852" y="5820"/>
                  <a:pt x="9841" y="5816"/>
                  <a:pt x="9822" y="5815"/>
                </a:cubicBezTo>
                <a:cubicBezTo>
                  <a:pt x="9795" y="5814"/>
                  <a:pt x="9756" y="5804"/>
                  <a:pt x="9730" y="5803"/>
                </a:cubicBezTo>
                <a:lnTo>
                  <a:pt x="9616" y="5785"/>
                </a:lnTo>
                <a:cubicBezTo>
                  <a:pt x="9579" y="5774"/>
                  <a:pt x="9572" y="5791"/>
                  <a:pt x="9568" y="5754"/>
                </a:cubicBezTo>
                <a:cubicBezTo>
                  <a:pt x="9566" y="5737"/>
                  <a:pt x="9561" y="5728"/>
                  <a:pt x="9559" y="5714"/>
                </a:cubicBezTo>
                <a:cubicBezTo>
                  <a:pt x="9552" y="5674"/>
                  <a:pt x="9536" y="5669"/>
                  <a:pt x="9536" y="5620"/>
                </a:cubicBezTo>
                <a:cubicBezTo>
                  <a:pt x="9536" y="5590"/>
                  <a:pt x="9591" y="5535"/>
                  <a:pt x="9571" y="5523"/>
                </a:cubicBezTo>
                <a:cubicBezTo>
                  <a:pt x="9558" y="5515"/>
                  <a:pt x="9548" y="5470"/>
                  <a:pt x="9548" y="5454"/>
                </a:cubicBezTo>
                <a:lnTo>
                  <a:pt x="9548" y="5413"/>
                </a:lnTo>
                <a:cubicBezTo>
                  <a:pt x="9548" y="5407"/>
                  <a:pt x="9590" y="5385"/>
                  <a:pt x="9597" y="5385"/>
                </a:cubicBezTo>
                <a:cubicBezTo>
                  <a:pt x="9608" y="5383"/>
                  <a:pt x="9640" y="5363"/>
                  <a:pt x="9635" y="5347"/>
                </a:cubicBezTo>
                <a:cubicBezTo>
                  <a:pt x="9630" y="5329"/>
                  <a:pt x="9631" y="5331"/>
                  <a:pt x="9631" y="5312"/>
                </a:cubicBezTo>
                <a:cubicBezTo>
                  <a:pt x="9629" y="5312"/>
                  <a:pt x="9561" y="5343"/>
                  <a:pt x="9554" y="5346"/>
                </a:cubicBezTo>
                <a:cubicBezTo>
                  <a:pt x="9544" y="5353"/>
                  <a:pt x="9548" y="5224"/>
                  <a:pt x="9551" y="5213"/>
                </a:cubicBezTo>
                <a:cubicBezTo>
                  <a:pt x="9564" y="5159"/>
                  <a:pt x="9595" y="5169"/>
                  <a:pt x="9537" y="5169"/>
                </a:cubicBezTo>
                <a:cubicBezTo>
                  <a:pt x="9519" y="5169"/>
                  <a:pt x="9496" y="5162"/>
                  <a:pt x="9483" y="5162"/>
                </a:cubicBezTo>
                <a:cubicBezTo>
                  <a:pt x="9458" y="5161"/>
                  <a:pt x="9404" y="5136"/>
                  <a:pt x="9380" y="5133"/>
                </a:cubicBezTo>
                <a:cubicBezTo>
                  <a:pt x="9374" y="5133"/>
                  <a:pt x="9331" y="5108"/>
                  <a:pt x="9328" y="5105"/>
                </a:cubicBezTo>
                <a:cubicBezTo>
                  <a:pt x="9312" y="5091"/>
                  <a:pt x="9246" y="5074"/>
                  <a:pt x="9248" y="5069"/>
                </a:cubicBezTo>
                <a:cubicBezTo>
                  <a:pt x="9243" y="5069"/>
                  <a:pt x="9203" y="5032"/>
                  <a:pt x="9198" y="5025"/>
                </a:cubicBezTo>
                <a:cubicBezTo>
                  <a:pt x="9195" y="5021"/>
                  <a:pt x="9154" y="5023"/>
                  <a:pt x="9146" y="5023"/>
                </a:cubicBezTo>
                <a:cubicBezTo>
                  <a:pt x="9136" y="5023"/>
                  <a:pt x="9110" y="5021"/>
                  <a:pt x="9106" y="5021"/>
                </a:cubicBezTo>
                <a:cubicBezTo>
                  <a:pt x="9033" y="5024"/>
                  <a:pt x="9053" y="5001"/>
                  <a:pt x="9029" y="5060"/>
                </a:cubicBezTo>
                <a:cubicBezTo>
                  <a:pt x="9024" y="5071"/>
                  <a:pt x="9005" y="5065"/>
                  <a:pt x="8996" y="5060"/>
                </a:cubicBezTo>
                <a:cubicBezTo>
                  <a:pt x="8972" y="5048"/>
                  <a:pt x="8943" y="5051"/>
                  <a:pt x="8918" y="5046"/>
                </a:cubicBezTo>
                <a:cubicBezTo>
                  <a:pt x="8908" y="5044"/>
                  <a:pt x="8900" y="5032"/>
                  <a:pt x="8895" y="5022"/>
                </a:cubicBezTo>
                <a:cubicBezTo>
                  <a:pt x="8882" y="4992"/>
                  <a:pt x="8870" y="4972"/>
                  <a:pt x="8852" y="4945"/>
                </a:cubicBezTo>
                <a:cubicBezTo>
                  <a:pt x="8844" y="4933"/>
                  <a:pt x="8784" y="4851"/>
                  <a:pt x="8783" y="4849"/>
                </a:cubicBezTo>
                <a:lnTo>
                  <a:pt x="8781" y="4847"/>
                </a:lnTo>
                <a:cubicBezTo>
                  <a:pt x="8776" y="4843"/>
                  <a:pt x="8749" y="4805"/>
                  <a:pt x="8748" y="4805"/>
                </a:cubicBezTo>
                <a:cubicBezTo>
                  <a:pt x="8722" y="4805"/>
                  <a:pt x="8713" y="4829"/>
                  <a:pt x="8697" y="4798"/>
                </a:cubicBezTo>
                <a:cubicBezTo>
                  <a:pt x="8683" y="4770"/>
                  <a:pt x="8659" y="4751"/>
                  <a:pt x="8638" y="4730"/>
                </a:cubicBezTo>
                <a:cubicBezTo>
                  <a:pt x="8618" y="4710"/>
                  <a:pt x="8634" y="4663"/>
                  <a:pt x="8619" y="4664"/>
                </a:cubicBezTo>
                <a:cubicBezTo>
                  <a:pt x="8592" y="4664"/>
                  <a:pt x="8600" y="4650"/>
                  <a:pt x="8600" y="4621"/>
                </a:cubicBezTo>
                <a:cubicBezTo>
                  <a:pt x="8600" y="4611"/>
                  <a:pt x="8610" y="4534"/>
                  <a:pt x="8607" y="4535"/>
                </a:cubicBezTo>
                <a:cubicBezTo>
                  <a:pt x="8567" y="4554"/>
                  <a:pt x="8533" y="4564"/>
                  <a:pt x="8491" y="4587"/>
                </a:cubicBezTo>
                <a:cubicBezTo>
                  <a:pt x="8473" y="4596"/>
                  <a:pt x="8459" y="4602"/>
                  <a:pt x="8440" y="4609"/>
                </a:cubicBezTo>
                <a:cubicBezTo>
                  <a:pt x="8412" y="4619"/>
                  <a:pt x="8405" y="4600"/>
                  <a:pt x="8392" y="4621"/>
                </a:cubicBezTo>
                <a:cubicBezTo>
                  <a:pt x="8373" y="4653"/>
                  <a:pt x="8356" y="4667"/>
                  <a:pt x="8331" y="4694"/>
                </a:cubicBezTo>
                <a:cubicBezTo>
                  <a:pt x="8320" y="4705"/>
                  <a:pt x="8310" y="4712"/>
                  <a:pt x="8302" y="4720"/>
                </a:cubicBezTo>
                <a:cubicBezTo>
                  <a:pt x="8289" y="4734"/>
                  <a:pt x="8256" y="4754"/>
                  <a:pt x="8252" y="4760"/>
                </a:cubicBezTo>
                <a:lnTo>
                  <a:pt x="7964" y="4591"/>
                </a:lnTo>
                <a:lnTo>
                  <a:pt x="7770" y="4571"/>
                </a:lnTo>
                <a:lnTo>
                  <a:pt x="7686" y="4432"/>
                </a:lnTo>
                <a:lnTo>
                  <a:pt x="7645" y="4433"/>
                </a:lnTo>
                <a:lnTo>
                  <a:pt x="7600" y="4363"/>
                </a:lnTo>
                <a:lnTo>
                  <a:pt x="7538" y="4365"/>
                </a:lnTo>
                <a:lnTo>
                  <a:pt x="7471" y="4200"/>
                </a:lnTo>
                <a:lnTo>
                  <a:pt x="7368" y="4138"/>
                </a:lnTo>
                <a:lnTo>
                  <a:pt x="7223" y="4118"/>
                </a:lnTo>
                <a:lnTo>
                  <a:pt x="7110" y="4218"/>
                </a:lnTo>
                <a:lnTo>
                  <a:pt x="7084" y="4122"/>
                </a:lnTo>
                <a:lnTo>
                  <a:pt x="7122" y="3942"/>
                </a:lnTo>
                <a:lnTo>
                  <a:pt x="7050" y="3869"/>
                </a:lnTo>
                <a:lnTo>
                  <a:pt x="7165" y="3740"/>
                </a:lnTo>
                <a:lnTo>
                  <a:pt x="7135" y="3594"/>
                </a:lnTo>
                <a:lnTo>
                  <a:pt x="6995" y="3483"/>
                </a:lnTo>
                <a:lnTo>
                  <a:pt x="6510" y="3690"/>
                </a:lnTo>
                <a:lnTo>
                  <a:pt x="6420" y="3425"/>
                </a:lnTo>
                <a:lnTo>
                  <a:pt x="6568" y="3423"/>
                </a:lnTo>
                <a:lnTo>
                  <a:pt x="6928" y="3306"/>
                </a:lnTo>
                <a:lnTo>
                  <a:pt x="6879" y="3204"/>
                </a:lnTo>
                <a:lnTo>
                  <a:pt x="6876" y="3098"/>
                </a:lnTo>
                <a:lnTo>
                  <a:pt x="7137" y="3100"/>
                </a:lnTo>
                <a:lnTo>
                  <a:pt x="6944" y="2672"/>
                </a:lnTo>
                <a:lnTo>
                  <a:pt x="7325" y="2631"/>
                </a:lnTo>
                <a:lnTo>
                  <a:pt x="7653" y="2525"/>
                </a:lnTo>
                <a:cubicBezTo>
                  <a:pt x="7655" y="2524"/>
                  <a:pt x="7657" y="2523"/>
                  <a:pt x="7659" y="2523"/>
                </a:cubicBezTo>
                <a:cubicBezTo>
                  <a:pt x="7685" y="2518"/>
                  <a:pt x="7708" y="2506"/>
                  <a:pt x="7723" y="2503"/>
                </a:cubicBezTo>
                <a:cubicBezTo>
                  <a:pt x="7758" y="2498"/>
                  <a:pt x="7718" y="2479"/>
                  <a:pt x="7708" y="2454"/>
                </a:cubicBezTo>
                <a:cubicBezTo>
                  <a:pt x="7706" y="2449"/>
                  <a:pt x="7700" y="2355"/>
                  <a:pt x="7700" y="2347"/>
                </a:cubicBezTo>
                <a:cubicBezTo>
                  <a:pt x="7700" y="2318"/>
                  <a:pt x="7696" y="2299"/>
                  <a:pt x="7696" y="2273"/>
                </a:cubicBezTo>
                <a:cubicBezTo>
                  <a:pt x="7696" y="2241"/>
                  <a:pt x="7666" y="2203"/>
                  <a:pt x="7657" y="2172"/>
                </a:cubicBezTo>
                <a:lnTo>
                  <a:pt x="7642" y="2138"/>
                </a:lnTo>
                <a:cubicBezTo>
                  <a:pt x="7642" y="2137"/>
                  <a:pt x="7634" y="2121"/>
                  <a:pt x="7633" y="2115"/>
                </a:cubicBezTo>
                <a:cubicBezTo>
                  <a:pt x="7633" y="2110"/>
                  <a:pt x="7688" y="2097"/>
                  <a:pt x="7695" y="2095"/>
                </a:cubicBezTo>
                <a:cubicBezTo>
                  <a:pt x="7706" y="2092"/>
                  <a:pt x="7734" y="2090"/>
                  <a:pt x="7731" y="2081"/>
                </a:cubicBezTo>
                <a:cubicBezTo>
                  <a:pt x="7725" y="2069"/>
                  <a:pt x="7727" y="2042"/>
                  <a:pt x="7726" y="2027"/>
                </a:cubicBezTo>
                <a:cubicBezTo>
                  <a:pt x="7724" y="1996"/>
                  <a:pt x="7711" y="1961"/>
                  <a:pt x="7696" y="1934"/>
                </a:cubicBezTo>
                <a:cubicBezTo>
                  <a:pt x="7676" y="1900"/>
                  <a:pt x="7677" y="1897"/>
                  <a:pt x="7682" y="1856"/>
                </a:cubicBezTo>
                <a:cubicBezTo>
                  <a:pt x="7682" y="1850"/>
                  <a:pt x="7692" y="1803"/>
                  <a:pt x="7692" y="1803"/>
                </a:cubicBezTo>
                <a:cubicBezTo>
                  <a:pt x="7667" y="1800"/>
                  <a:pt x="7571" y="1797"/>
                  <a:pt x="7556" y="1781"/>
                </a:cubicBezTo>
                <a:cubicBezTo>
                  <a:pt x="7526" y="1748"/>
                  <a:pt x="7539" y="1755"/>
                  <a:pt x="7530" y="1726"/>
                </a:cubicBezTo>
                <a:cubicBezTo>
                  <a:pt x="7529" y="1712"/>
                  <a:pt x="7561" y="1689"/>
                  <a:pt x="7550" y="1664"/>
                </a:cubicBezTo>
                <a:cubicBezTo>
                  <a:pt x="7544" y="1652"/>
                  <a:pt x="7534" y="1636"/>
                  <a:pt x="7530" y="1628"/>
                </a:cubicBezTo>
                <a:cubicBezTo>
                  <a:pt x="7524" y="1616"/>
                  <a:pt x="7478" y="1647"/>
                  <a:pt x="7465" y="1653"/>
                </a:cubicBezTo>
                <a:cubicBezTo>
                  <a:pt x="7438" y="1664"/>
                  <a:pt x="7381" y="1703"/>
                  <a:pt x="7356" y="1703"/>
                </a:cubicBezTo>
                <a:cubicBezTo>
                  <a:pt x="7348" y="1703"/>
                  <a:pt x="7321" y="1664"/>
                  <a:pt x="7320" y="1656"/>
                </a:cubicBezTo>
                <a:cubicBezTo>
                  <a:pt x="7316" y="1622"/>
                  <a:pt x="7223" y="1626"/>
                  <a:pt x="7214" y="1614"/>
                </a:cubicBezTo>
                <a:cubicBezTo>
                  <a:pt x="7199" y="1594"/>
                  <a:pt x="7205" y="1556"/>
                  <a:pt x="7203" y="1551"/>
                </a:cubicBezTo>
                <a:cubicBezTo>
                  <a:pt x="7202" y="1551"/>
                  <a:pt x="7197" y="1472"/>
                  <a:pt x="7196" y="1462"/>
                </a:cubicBezTo>
                <a:lnTo>
                  <a:pt x="7190" y="1430"/>
                </a:lnTo>
                <a:cubicBezTo>
                  <a:pt x="7190" y="1423"/>
                  <a:pt x="7191" y="1427"/>
                  <a:pt x="7193" y="1423"/>
                </a:cubicBezTo>
                <a:cubicBezTo>
                  <a:pt x="7221" y="1338"/>
                  <a:pt x="7228" y="1372"/>
                  <a:pt x="7195" y="1293"/>
                </a:cubicBezTo>
                <a:cubicBezTo>
                  <a:pt x="7188" y="1275"/>
                  <a:pt x="7165" y="1265"/>
                  <a:pt x="7144" y="1265"/>
                </a:cubicBezTo>
                <a:cubicBezTo>
                  <a:pt x="7136" y="1265"/>
                  <a:pt x="7110" y="1191"/>
                  <a:pt x="7109" y="1185"/>
                </a:cubicBezTo>
                <a:cubicBezTo>
                  <a:pt x="7105" y="1154"/>
                  <a:pt x="7065" y="1122"/>
                  <a:pt x="7041" y="1116"/>
                </a:cubicBezTo>
                <a:cubicBezTo>
                  <a:pt x="7011" y="1108"/>
                  <a:pt x="6972" y="1078"/>
                  <a:pt x="6947" y="1059"/>
                </a:cubicBezTo>
                <a:cubicBezTo>
                  <a:pt x="6890" y="1019"/>
                  <a:pt x="6928" y="1016"/>
                  <a:pt x="6910" y="1002"/>
                </a:cubicBezTo>
                <a:cubicBezTo>
                  <a:pt x="6861" y="964"/>
                  <a:pt x="6895" y="922"/>
                  <a:pt x="6895" y="912"/>
                </a:cubicBezTo>
                <a:cubicBezTo>
                  <a:pt x="6895" y="846"/>
                  <a:pt x="6885" y="849"/>
                  <a:pt x="6917" y="837"/>
                </a:cubicBezTo>
                <a:lnTo>
                  <a:pt x="6912" y="822"/>
                </a:lnTo>
                <a:cubicBezTo>
                  <a:pt x="6912" y="822"/>
                  <a:pt x="6912" y="821"/>
                  <a:pt x="6912" y="821"/>
                </a:cubicBezTo>
                <a:lnTo>
                  <a:pt x="6910" y="818"/>
                </a:lnTo>
                <a:cubicBezTo>
                  <a:pt x="6839" y="717"/>
                  <a:pt x="6985" y="731"/>
                  <a:pt x="6915" y="680"/>
                </a:cubicBezTo>
                <a:cubicBezTo>
                  <a:pt x="6808" y="599"/>
                  <a:pt x="6807" y="624"/>
                  <a:pt x="6698" y="593"/>
                </a:cubicBezTo>
                <a:cubicBezTo>
                  <a:pt x="6684" y="589"/>
                  <a:pt x="6625" y="493"/>
                  <a:pt x="6623" y="475"/>
                </a:cubicBezTo>
                <a:cubicBezTo>
                  <a:pt x="6618" y="407"/>
                  <a:pt x="6537" y="400"/>
                  <a:pt x="6534" y="405"/>
                </a:cubicBezTo>
                <a:cubicBezTo>
                  <a:pt x="6504" y="458"/>
                  <a:pt x="6509" y="442"/>
                  <a:pt x="6430" y="442"/>
                </a:cubicBezTo>
                <a:cubicBezTo>
                  <a:pt x="6415" y="442"/>
                  <a:pt x="6458" y="335"/>
                  <a:pt x="6457" y="305"/>
                </a:cubicBezTo>
                <a:cubicBezTo>
                  <a:pt x="6455" y="256"/>
                  <a:pt x="6493" y="172"/>
                  <a:pt x="6466" y="168"/>
                </a:cubicBezTo>
                <a:cubicBezTo>
                  <a:pt x="6375" y="155"/>
                  <a:pt x="6341" y="121"/>
                  <a:pt x="6274" y="103"/>
                </a:cubicBezTo>
                <a:cubicBezTo>
                  <a:pt x="6251" y="96"/>
                  <a:pt x="6257" y="232"/>
                  <a:pt x="6226" y="245"/>
                </a:cubicBezTo>
                <a:cubicBezTo>
                  <a:pt x="6156" y="275"/>
                  <a:pt x="6177" y="297"/>
                  <a:pt x="6164" y="314"/>
                </a:cubicBezTo>
                <a:cubicBezTo>
                  <a:pt x="6155" y="326"/>
                  <a:pt x="6120" y="411"/>
                  <a:pt x="6119" y="411"/>
                </a:cubicBezTo>
                <a:cubicBezTo>
                  <a:pt x="6026" y="379"/>
                  <a:pt x="6044" y="394"/>
                  <a:pt x="6044" y="467"/>
                </a:cubicBezTo>
                <a:cubicBezTo>
                  <a:pt x="6044" y="488"/>
                  <a:pt x="5939" y="438"/>
                  <a:pt x="5916" y="437"/>
                </a:cubicBezTo>
                <a:cubicBezTo>
                  <a:pt x="5860" y="433"/>
                  <a:pt x="5669" y="344"/>
                  <a:pt x="5626" y="337"/>
                </a:cubicBezTo>
                <a:cubicBezTo>
                  <a:pt x="5561" y="325"/>
                  <a:pt x="5510" y="242"/>
                  <a:pt x="5441" y="271"/>
                </a:cubicBezTo>
                <a:cubicBezTo>
                  <a:pt x="5356" y="308"/>
                  <a:pt x="5290" y="233"/>
                  <a:pt x="5213" y="220"/>
                </a:cubicBezTo>
                <a:cubicBezTo>
                  <a:pt x="5174" y="213"/>
                  <a:pt x="5254" y="61"/>
                  <a:pt x="5217" y="58"/>
                </a:cubicBezTo>
                <a:cubicBezTo>
                  <a:pt x="5035" y="46"/>
                  <a:pt x="5072" y="0"/>
                  <a:pt x="5051" y="105"/>
                </a:cubicBezTo>
                <a:cubicBezTo>
                  <a:pt x="5023" y="245"/>
                  <a:pt x="5067" y="227"/>
                  <a:pt x="4984" y="217"/>
                </a:cubicBezTo>
                <a:cubicBezTo>
                  <a:pt x="4963" y="215"/>
                  <a:pt x="4970" y="102"/>
                  <a:pt x="4970" y="77"/>
                </a:cubicBezTo>
                <a:cubicBezTo>
                  <a:pt x="4970" y="25"/>
                  <a:pt x="4928" y="13"/>
                  <a:pt x="4901" y="27"/>
                </a:cubicBezTo>
                <a:cubicBezTo>
                  <a:pt x="4834" y="63"/>
                  <a:pt x="4815" y="30"/>
                  <a:pt x="4786" y="30"/>
                </a:cubicBezTo>
                <a:cubicBezTo>
                  <a:pt x="4492" y="30"/>
                  <a:pt x="4752" y="202"/>
                  <a:pt x="4678" y="272"/>
                </a:cubicBezTo>
                <a:cubicBezTo>
                  <a:pt x="4643" y="306"/>
                  <a:pt x="4729" y="427"/>
                  <a:pt x="4749" y="463"/>
                </a:cubicBezTo>
                <a:cubicBezTo>
                  <a:pt x="4749" y="492"/>
                  <a:pt x="4750" y="523"/>
                  <a:pt x="4750" y="553"/>
                </a:cubicBezTo>
                <a:cubicBezTo>
                  <a:pt x="4750" y="659"/>
                  <a:pt x="4750" y="650"/>
                  <a:pt x="4656" y="657"/>
                </a:cubicBezTo>
                <a:cubicBezTo>
                  <a:pt x="4656" y="657"/>
                  <a:pt x="4657" y="767"/>
                  <a:pt x="4658" y="777"/>
                </a:cubicBezTo>
                <a:cubicBezTo>
                  <a:pt x="4664" y="874"/>
                  <a:pt x="4708" y="869"/>
                  <a:pt x="4656" y="980"/>
                </a:cubicBezTo>
                <a:cubicBezTo>
                  <a:pt x="4648" y="999"/>
                  <a:pt x="4689" y="1048"/>
                  <a:pt x="4705" y="1059"/>
                </a:cubicBezTo>
                <a:cubicBezTo>
                  <a:pt x="4709" y="1059"/>
                  <a:pt x="4708" y="1059"/>
                  <a:pt x="4712" y="1058"/>
                </a:cubicBezTo>
                <a:cubicBezTo>
                  <a:pt x="4729" y="1056"/>
                  <a:pt x="4793" y="1052"/>
                  <a:pt x="4794" y="1052"/>
                </a:cubicBezTo>
                <a:cubicBezTo>
                  <a:pt x="4800" y="1030"/>
                  <a:pt x="4787" y="964"/>
                  <a:pt x="4787" y="938"/>
                </a:cubicBezTo>
                <a:cubicBezTo>
                  <a:pt x="4806" y="938"/>
                  <a:pt x="4850" y="932"/>
                  <a:pt x="4862" y="932"/>
                </a:cubicBezTo>
                <a:cubicBezTo>
                  <a:pt x="4889" y="932"/>
                  <a:pt x="4899" y="920"/>
                  <a:pt x="4906" y="924"/>
                </a:cubicBezTo>
                <a:cubicBezTo>
                  <a:pt x="4905" y="941"/>
                  <a:pt x="4967" y="992"/>
                  <a:pt x="4975" y="1003"/>
                </a:cubicBezTo>
                <a:cubicBezTo>
                  <a:pt x="4981" y="1011"/>
                  <a:pt x="5109" y="946"/>
                  <a:pt x="5123" y="938"/>
                </a:cubicBezTo>
                <a:cubicBezTo>
                  <a:pt x="5131" y="934"/>
                  <a:pt x="5127" y="1018"/>
                  <a:pt x="5126" y="1025"/>
                </a:cubicBezTo>
                <a:cubicBezTo>
                  <a:pt x="5123" y="1060"/>
                  <a:pt x="4989" y="1072"/>
                  <a:pt x="4990" y="1082"/>
                </a:cubicBezTo>
                <a:cubicBezTo>
                  <a:pt x="4995" y="1195"/>
                  <a:pt x="4979" y="1138"/>
                  <a:pt x="4954" y="1167"/>
                </a:cubicBezTo>
                <a:cubicBezTo>
                  <a:pt x="4926" y="1200"/>
                  <a:pt x="4987" y="1202"/>
                  <a:pt x="4860" y="1188"/>
                </a:cubicBezTo>
                <a:cubicBezTo>
                  <a:pt x="4871" y="1222"/>
                  <a:pt x="4881" y="1267"/>
                  <a:pt x="4891" y="1303"/>
                </a:cubicBezTo>
                <a:cubicBezTo>
                  <a:pt x="4893" y="1307"/>
                  <a:pt x="4981" y="1294"/>
                  <a:pt x="4993" y="1294"/>
                </a:cubicBezTo>
                <a:cubicBezTo>
                  <a:pt x="5004" y="1294"/>
                  <a:pt x="4999" y="1335"/>
                  <a:pt x="4999" y="1335"/>
                </a:cubicBezTo>
                <a:cubicBezTo>
                  <a:pt x="4993" y="1351"/>
                  <a:pt x="4978" y="1319"/>
                  <a:pt x="4978" y="1384"/>
                </a:cubicBezTo>
                <a:cubicBezTo>
                  <a:pt x="4978" y="1399"/>
                  <a:pt x="4986" y="1451"/>
                  <a:pt x="4986" y="1452"/>
                </a:cubicBezTo>
                <a:cubicBezTo>
                  <a:pt x="4983" y="1487"/>
                  <a:pt x="5012" y="1506"/>
                  <a:pt x="5008" y="1548"/>
                </a:cubicBezTo>
                <a:cubicBezTo>
                  <a:pt x="5001" y="1620"/>
                  <a:pt x="4974" y="1571"/>
                  <a:pt x="4974" y="1612"/>
                </a:cubicBezTo>
                <a:cubicBezTo>
                  <a:pt x="4974" y="1662"/>
                  <a:pt x="4931" y="1618"/>
                  <a:pt x="4927" y="1638"/>
                </a:cubicBezTo>
                <a:cubicBezTo>
                  <a:pt x="4917" y="1689"/>
                  <a:pt x="4884" y="1751"/>
                  <a:pt x="4852" y="1793"/>
                </a:cubicBezTo>
                <a:cubicBezTo>
                  <a:pt x="4839" y="1810"/>
                  <a:pt x="4833" y="1864"/>
                  <a:pt x="4834" y="1883"/>
                </a:cubicBezTo>
                <a:cubicBezTo>
                  <a:pt x="4839" y="1985"/>
                  <a:pt x="4828" y="1938"/>
                  <a:pt x="4800" y="1962"/>
                </a:cubicBezTo>
                <a:cubicBezTo>
                  <a:pt x="4746" y="2009"/>
                  <a:pt x="4793" y="2016"/>
                  <a:pt x="4737" y="2014"/>
                </a:cubicBezTo>
                <a:cubicBezTo>
                  <a:pt x="4699" y="2013"/>
                  <a:pt x="4587" y="1965"/>
                  <a:pt x="4557" y="1947"/>
                </a:cubicBezTo>
                <a:cubicBezTo>
                  <a:pt x="4540" y="1937"/>
                  <a:pt x="4560" y="1884"/>
                  <a:pt x="4563" y="1868"/>
                </a:cubicBezTo>
                <a:cubicBezTo>
                  <a:pt x="4565" y="1861"/>
                  <a:pt x="4585" y="1812"/>
                  <a:pt x="4586" y="1812"/>
                </a:cubicBezTo>
                <a:cubicBezTo>
                  <a:pt x="4604" y="1809"/>
                  <a:pt x="4500" y="1790"/>
                  <a:pt x="4500" y="1790"/>
                </a:cubicBezTo>
                <a:cubicBezTo>
                  <a:pt x="4476" y="1778"/>
                  <a:pt x="4329" y="1772"/>
                  <a:pt x="4304" y="1779"/>
                </a:cubicBezTo>
                <a:cubicBezTo>
                  <a:pt x="4275" y="1788"/>
                  <a:pt x="4252" y="1782"/>
                  <a:pt x="4232" y="1782"/>
                </a:cubicBezTo>
                <a:cubicBezTo>
                  <a:pt x="4223" y="1777"/>
                  <a:pt x="4142" y="1754"/>
                  <a:pt x="4123" y="1741"/>
                </a:cubicBezTo>
                <a:cubicBezTo>
                  <a:pt x="4062" y="1703"/>
                  <a:pt x="4089" y="1796"/>
                  <a:pt x="4099" y="1828"/>
                </a:cubicBezTo>
                <a:cubicBezTo>
                  <a:pt x="4104" y="1845"/>
                  <a:pt x="3953" y="1831"/>
                  <a:pt x="3936" y="1830"/>
                </a:cubicBezTo>
                <a:cubicBezTo>
                  <a:pt x="3875" y="1827"/>
                  <a:pt x="3556" y="1724"/>
                  <a:pt x="3551" y="1788"/>
                </a:cubicBezTo>
                <a:cubicBezTo>
                  <a:pt x="3545" y="1878"/>
                  <a:pt x="3536" y="1846"/>
                  <a:pt x="3512" y="1883"/>
                </a:cubicBezTo>
                <a:cubicBezTo>
                  <a:pt x="3465" y="1957"/>
                  <a:pt x="3319" y="1741"/>
                  <a:pt x="3319" y="1917"/>
                </a:cubicBezTo>
                <a:cubicBezTo>
                  <a:pt x="3319" y="1976"/>
                  <a:pt x="3108" y="1911"/>
                  <a:pt x="3059" y="1912"/>
                </a:cubicBezTo>
                <a:cubicBezTo>
                  <a:pt x="2889" y="1918"/>
                  <a:pt x="2970" y="1919"/>
                  <a:pt x="2843" y="1866"/>
                </a:cubicBezTo>
                <a:cubicBezTo>
                  <a:pt x="2781" y="1841"/>
                  <a:pt x="2753" y="1862"/>
                  <a:pt x="2742" y="1859"/>
                </a:cubicBezTo>
                <a:cubicBezTo>
                  <a:pt x="2718" y="1903"/>
                  <a:pt x="2744" y="1963"/>
                  <a:pt x="2720" y="2004"/>
                </a:cubicBezTo>
                <a:cubicBezTo>
                  <a:pt x="2710" y="2022"/>
                  <a:pt x="2700" y="2092"/>
                  <a:pt x="2700" y="2117"/>
                </a:cubicBezTo>
                <a:cubicBezTo>
                  <a:pt x="2700" y="2156"/>
                  <a:pt x="2712" y="2185"/>
                  <a:pt x="2712" y="2226"/>
                </a:cubicBezTo>
                <a:cubicBezTo>
                  <a:pt x="2712" y="2276"/>
                  <a:pt x="2711" y="2264"/>
                  <a:pt x="2742" y="2307"/>
                </a:cubicBezTo>
                <a:lnTo>
                  <a:pt x="2834" y="2407"/>
                </a:lnTo>
                <a:lnTo>
                  <a:pt x="2748" y="2587"/>
                </a:lnTo>
                <a:lnTo>
                  <a:pt x="2738" y="2837"/>
                </a:lnTo>
                <a:lnTo>
                  <a:pt x="2884" y="2991"/>
                </a:lnTo>
                <a:lnTo>
                  <a:pt x="2881" y="3047"/>
                </a:lnTo>
                <a:cubicBezTo>
                  <a:pt x="2871" y="3059"/>
                  <a:pt x="2873" y="3076"/>
                  <a:pt x="2845" y="3096"/>
                </a:cubicBezTo>
                <a:cubicBezTo>
                  <a:pt x="2830" y="3106"/>
                  <a:pt x="2762" y="3157"/>
                  <a:pt x="2749" y="3157"/>
                </a:cubicBezTo>
                <a:lnTo>
                  <a:pt x="2745" y="3330"/>
                </a:lnTo>
                <a:lnTo>
                  <a:pt x="2779" y="3328"/>
                </a:lnTo>
                <a:lnTo>
                  <a:pt x="2817" y="3381"/>
                </a:lnTo>
                <a:lnTo>
                  <a:pt x="2759" y="3449"/>
                </a:lnTo>
                <a:lnTo>
                  <a:pt x="2843" y="3478"/>
                </a:lnTo>
                <a:lnTo>
                  <a:pt x="2931" y="3684"/>
                </a:lnTo>
                <a:lnTo>
                  <a:pt x="3050" y="3652"/>
                </a:lnTo>
                <a:lnTo>
                  <a:pt x="3136" y="3771"/>
                </a:lnTo>
                <a:lnTo>
                  <a:pt x="3101" y="3808"/>
                </a:lnTo>
                <a:lnTo>
                  <a:pt x="2841" y="3777"/>
                </a:lnTo>
                <a:lnTo>
                  <a:pt x="2841" y="3812"/>
                </a:lnTo>
                <a:cubicBezTo>
                  <a:pt x="2835" y="3824"/>
                  <a:pt x="2756" y="3874"/>
                  <a:pt x="2740" y="3873"/>
                </a:cubicBezTo>
                <a:cubicBezTo>
                  <a:pt x="2726" y="3873"/>
                  <a:pt x="2679" y="3889"/>
                  <a:pt x="2662" y="3893"/>
                </a:cubicBezTo>
                <a:cubicBezTo>
                  <a:pt x="2648" y="3896"/>
                  <a:pt x="2604" y="3894"/>
                  <a:pt x="2599" y="3903"/>
                </a:cubicBezTo>
                <a:cubicBezTo>
                  <a:pt x="2594" y="3912"/>
                  <a:pt x="2576" y="3941"/>
                  <a:pt x="2567" y="3941"/>
                </a:cubicBezTo>
                <a:cubicBezTo>
                  <a:pt x="2553" y="3941"/>
                  <a:pt x="2514" y="3937"/>
                  <a:pt x="2505" y="3944"/>
                </a:cubicBezTo>
                <a:cubicBezTo>
                  <a:pt x="2499" y="3949"/>
                  <a:pt x="2446" y="3968"/>
                  <a:pt x="2434" y="3973"/>
                </a:cubicBezTo>
                <a:cubicBezTo>
                  <a:pt x="2426" y="3977"/>
                  <a:pt x="2404" y="3987"/>
                  <a:pt x="2398" y="3980"/>
                </a:cubicBezTo>
                <a:cubicBezTo>
                  <a:pt x="2389" y="3968"/>
                  <a:pt x="2388" y="3949"/>
                  <a:pt x="2372" y="3948"/>
                </a:cubicBezTo>
                <a:cubicBezTo>
                  <a:pt x="2326" y="3944"/>
                  <a:pt x="2344" y="3946"/>
                  <a:pt x="2329" y="3990"/>
                </a:cubicBezTo>
                <a:cubicBezTo>
                  <a:pt x="2324" y="4002"/>
                  <a:pt x="2300" y="4047"/>
                  <a:pt x="2305" y="4056"/>
                </a:cubicBezTo>
                <a:cubicBezTo>
                  <a:pt x="2319" y="4076"/>
                  <a:pt x="2320" y="4075"/>
                  <a:pt x="2328" y="4097"/>
                </a:cubicBezTo>
                <a:cubicBezTo>
                  <a:pt x="2334" y="4116"/>
                  <a:pt x="2342" y="4169"/>
                  <a:pt x="2344" y="4190"/>
                </a:cubicBezTo>
                <a:cubicBezTo>
                  <a:pt x="2344" y="4191"/>
                  <a:pt x="2345" y="4198"/>
                  <a:pt x="2346" y="4199"/>
                </a:cubicBezTo>
                <a:lnTo>
                  <a:pt x="2171" y="4451"/>
                </a:lnTo>
                <a:lnTo>
                  <a:pt x="2167" y="4518"/>
                </a:lnTo>
                <a:lnTo>
                  <a:pt x="2077" y="4633"/>
                </a:lnTo>
                <a:lnTo>
                  <a:pt x="2163" y="4775"/>
                </a:lnTo>
                <a:lnTo>
                  <a:pt x="2127" y="4816"/>
                </a:lnTo>
                <a:lnTo>
                  <a:pt x="2197" y="4895"/>
                </a:lnTo>
                <a:lnTo>
                  <a:pt x="2090" y="504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8" name="Freeform 317"/>
          <p:cNvSpPr>
            <a:spLocks noEditPoints="1"/>
          </p:cNvSpPr>
          <p:nvPr/>
        </p:nvSpPr>
        <p:spPr bwMode="auto">
          <a:xfrm>
            <a:off x="5022063" y="1079901"/>
            <a:ext cx="832247" cy="644129"/>
          </a:xfrm>
          <a:custGeom>
            <a:avLst/>
            <a:gdLst>
              <a:gd name="T0" fmla="*/ 28 w 12233"/>
              <a:gd name="T1" fmla="*/ 5571 h 10181"/>
              <a:gd name="T2" fmla="*/ 246 w 12233"/>
              <a:gd name="T3" fmla="*/ 6188 h 10181"/>
              <a:gd name="T4" fmla="*/ 1084 w 12233"/>
              <a:gd name="T5" fmla="*/ 6699 h 10181"/>
              <a:gd name="T6" fmla="*/ 1727 w 12233"/>
              <a:gd name="T7" fmla="*/ 7548 h 10181"/>
              <a:gd name="T8" fmla="*/ 1387 w 12233"/>
              <a:gd name="T9" fmla="*/ 8194 h 10181"/>
              <a:gd name="T10" fmla="*/ 1659 w 12233"/>
              <a:gd name="T11" fmla="*/ 8308 h 10181"/>
              <a:gd name="T12" fmla="*/ 2599 w 12233"/>
              <a:gd name="T13" fmla="*/ 8549 h 10181"/>
              <a:gd name="T14" fmla="*/ 3630 w 12233"/>
              <a:gd name="T15" fmla="*/ 8594 h 10181"/>
              <a:gd name="T16" fmla="*/ 3913 w 12233"/>
              <a:gd name="T17" fmla="*/ 8748 h 10181"/>
              <a:gd name="T18" fmla="*/ 4665 w 12233"/>
              <a:gd name="T19" fmla="*/ 8714 h 10181"/>
              <a:gd name="T20" fmla="*/ 4283 w 12233"/>
              <a:gd name="T21" fmla="*/ 8877 h 10181"/>
              <a:gd name="T22" fmla="*/ 4739 w 12233"/>
              <a:gd name="T23" fmla="*/ 9084 h 10181"/>
              <a:gd name="T24" fmla="*/ 5146 w 12233"/>
              <a:gd name="T25" fmla="*/ 9034 h 10181"/>
              <a:gd name="T26" fmla="*/ 5490 w 12233"/>
              <a:gd name="T27" fmla="*/ 9589 h 10181"/>
              <a:gd name="T28" fmla="*/ 5729 w 12233"/>
              <a:gd name="T29" fmla="*/ 9854 h 10181"/>
              <a:gd name="T30" fmla="*/ 6076 w 12233"/>
              <a:gd name="T31" fmla="*/ 9978 h 10181"/>
              <a:gd name="T32" fmla="*/ 6439 w 12233"/>
              <a:gd name="T33" fmla="*/ 10087 h 10181"/>
              <a:gd name="T34" fmla="*/ 6876 w 12233"/>
              <a:gd name="T35" fmla="*/ 9891 h 10181"/>
              <a:gd name="T36" fmla="*/ 7159 w 12233"/>
              <a:gd name="T37" fmla="*/ 9192 h 10181"/>
              <a:gd name="T38" fmla="*/ 7630 w 12233"/>
              <a:gd name="T39" fmla="*/ 8619 h 10181"/>
              <a:gd name="T40" fmla="*/ 8480 w 12233"/>
              <a:gd name="T41" fmla="*/ 8515 h 10181"/>
              <a:gd name="T42" fmla="*/ 8910 w 12233"/>
              <a:gd name="T43" fmla="*/ 8299 h 10181"/>
              <a:gd name="T44" fmla="*/ 9344 w 12233"/>
              <a:gd name="T45" fmla="*/ 7843 h 10181"/>
              <a:gd name="T46" fmla="*/ 10354 w 12233"/>
              <a:gd name="T47" fmla="*/ 7341 h 10181"/>
              <a:gd name="T48" fmla="*/ 10464 w 12233"/>
              <a:gd name="T49" fmla="*/ 7144 h 10181"/>
              <a:gd name="T50" fmla="*/ 11041 w 12233"/>
              <a:gd name="T51" fmla="*/ 7160 h 10181"/>
              <a:gd name="T52" fmla="*/ 12143 w 12233"/>
              <a:gd name="T53" fmla="*/ 6421 h 10181"/>
              <a:gd name="T54" fmla="*/ 12009 w 12233"/>
              <a:gd name="T55" fmla="*/ 5646 h 10181"/>
              <a:gd name="T56" fmla="*/ 11849 w 12233"/>
              <a:gd name="T57" fmla="*/ 5258 h 10181"/>
              <a:gd name="T58" fmla="*/ 11789 w 12233"/>
              <a:gd name="T59" fmla="*/ 4833 h 10181"/>
              <a:gd name="T60" fmla="*/ 11286 w 12233"/>
              <a:gd name="T61" fmla="*/ 4564 h 10181"/>
              <a:gd name="T62" fmla="*/ 10069 w 12233"/>
              <a:gd name="T63" fmla="*/ 4047 h 10181"/>
              <a:gd name="T64" fmla="*/ 10097 w 12233"/>
              <a:gd name="T65" fmla="*/ 3694 h 10181"/>
              <a:gd name="T66" fmla="*/ 9866 w 12233"/>
              <a:gd name="T67" fmla="*/ 3561 h 10181"/>
              <a:gd name="T68" fmla="*/ 9666 w 12233"/>
              <a:gd name="T69" fmla="*/ 3023 h 10181"/>
              <a:gd name="T70" fmla="*/ 9440 w 12233"/>
              <a:gd name="T71" fmla="*/ 2827 h 10181"/>
              <a:gd name="T72" fmla="*/ 8991 w 12233"/>
              <a:gd name="T73" fmla="*/ 2581 h 10181"/>
              <a:gd name="T74" fmla="*/ 8718 w 12233"/>
              <a:gd name="T75" fmla="*/ 2130 h 10181"/>
              <a:gd name="T76" fmla="*/ 8708 w 12233"/>
              <a:gd name="T77" fmla="*/ 1877 h 10181"/>
              <a:gd name="T78" fmla="*/ 8280 w 12233"/>
              <a:gd name="T79" fmla="*/ 1499 h 10181"/>
              <a:gd name="T80" fmla="*/ 7936 w 12233"/>
              <a:gd name="T81" fmla="*/ 1294 h 10181"/>
              <a:gd name="T82" fmla="*/ 7802 w 12233"/>
              <a:gd name="T83" fmla="*/ 712 h 10181"/>
              <a:gd name="T84" fmla="*/ 7811 w 12233"/>
              <a:gd name="T85" fmla="*/ 198 h 10181"/>
              <a:gd name="T86" fmla="*/ 7158 w 12233"/>
              <a:gd name="T87" fmla="*/ 437 h 10181"/>
              <a:gd name="T88" fmla="*/ 6497 w 12233"/>
              <a:gd name="T89" fmla="*/ 177 h 10181"/>
              <a:gd name="T90" fmla="*/ 5869 w 12233"/>
              <a:gd name="T91" fmla="*/ 142 h 10181"/>
              <a:gd name="T92" fmla="*/ 5204 w 12233"/>
              <a:gd name="T93" fmla="*/ 53 h 10181"/>
              <a:gd name="T94" fmla="*/ 4625 w 12233"/>
              <a:gd name="T95" fmla="*/ 490 h 10181"/>
              <a:gd name="T96" fmla="*/ 4228 w 12233"/>
              <a:gd name="T97" fmla="*/ 960 h 10181"/>
              <a:gd name="T98" fmla="*/ 3224 w 12233"/>
              <a:gd name="T99" fmla="*/ 1225 h 10181"/>
              <a:gd name="T100" fmla="*/ 2156 w 12233"/>
              <a:gd name="T101" fmla="*/ 1328 h 10181"/>
              <a:gd name="T102" fmla="*/ 1487 w 12233"/>
              <a:gd name="T103" fmla="*/ 1707 h 10181"/>
              <a:gd name="T104" fmla="*/ 1908 w 12233"/>
              <a:gd name="T105" fmla="*/ 2196 h 10181"/>
              <a:gd name="T106" fmla="*/ 1563 w 12233"/>
              <a:gd name="T107" fmla="*/ 3308 h 10181"/>
              <a:gd name="T108" fmla="*/ 1608 w 12233"/>
              <a:gd name="T109" fmla="*/ 4207 h 10181"/>
              <a:gd name="T110" fmla="*/ 1408 w 12233"/>
              <a:gd name="T111" fmla="*/ 4544 h 10181"/>
              <a:gd name="T112" fmla="*/ 1032 w 12233"/>
              <a:gd name="T113" fmla="*/ 4720 h 10181"/>
              <a:gd name="T114" fmla="*/ 299 w 12233"/>
              <a:gd name="T115" fmla="*/ 5102 h 10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233" h="10181">
                <a:moveTo>
                  <a:pt x="4665" y="8714"/>
                </a:moveTo>
                <a:cubicBezTo>
                  <a:pt x="4657" y="8702"/>
                  <a:pt x="4664" y="8703"/>
                  <a:pt x="4665" y="8714"/>
                </a:cubicBezTo>
                <a:close/>
                <a:moveTo>
                  <a:pt x="1634" y="4226"/>
                </a:moveTo>
                <a:cubicBezTo>
                  <a:pt x="1641" y="4223"/>
                  <a:pt x="1643" y="4231"/>
                  <a:pt x="1634" y="4226"/>
                </a:cubicBezTo>
                <a:close/>
                <a:moveTo>
                  <a:pt x="28" y="5571"/>
                </a:moveTo>
                <a:cubicBezTo>
                  <a:pt x="115" y="5535"/>
                  <a:pt x="73" y="5532"/>
                  <a:pt x="123" y="5582"/>
                </a:cubicBezTo>
                <a:cubicBezTo>
                  <a:pt x="149" y="5607"/>
                  <a:pt x="48" y="5677"/>
                  <a:pt x="58" y="5744"/>
                </a:cubicBezTo>
                <a:cubicBezTo>
                  <a:pt x="70" y="5824"/>
                  <a:pt x="62" y="5814"/>
                  <a:pt x="106" y="5869"/>
                </a:cubicBezTo>
                <a:cubicBezTo>
                  <a:pt x="148" y="5923"/>
                  <a:pt x="271" y="5927"/>
                  <a:pt x="227" y="5964"/>
                </a:cubicBezTo>
                <a:cubicBezTo>
                  <a:pt x="148" y="6032"/>
                  <a:pt x="324" y="6046"/>
                  <a:pt x="246" y="6188"/>
                </a:cubicBezTo>
                <a:cubicBezTo>
                  <a:pt x="228" y="6220"/>
                  <a:pt x="326" y="6279"/>
                  <a:pt x="341" y="6272"/>
                </a:cubicBezTo>
                <a:cubicBezTo>
                  <a:pt x="380" y="6255"/>
                  <a:pt x="423" y="6284"/>
                  <a:pt x="447" y="6318"/>
                </a:cubicBezTo>
                <a:lnTo>
                  <a:pt x="648" y="6270"/>
                </a:lnTo>
                <a:lnTo>
                  <a:pt x="666" y="6397"/>
                </a:lnTo>
                <a:lnTo>
                  <a:pt x="1084" y="6699"/>
                </a:lnTo>
                <a:lnTo>
                  <a:pt x="1074" y="6937"/>
                </a:lnTo>
                <a:lnTo>
                  <a:pt x="1389" y="7128"/>
                </a:lnTo>
                <a:cubicBezTo>
                  <a:pt x="1419" y="7129"/>
                  <a:pt x="1513" y="7098"/>
                  <a:pt x="1534" y="7117"/>
                </a:cubicBezTo>
                <a:cubicBezTo>
                  <a:pt x="1602" y="7177"/>
                  <a:pt x="1635" y="7191"/>
                  <a:pt x="1724" y="7212"/>
                </a:cubicBezTo>
                <a:cubicBezTo>
                  <a:pt x="2054" y="7287"/>
                  <a:pt x="1783" y="7446"/>
                  <a:pt x="1727" y="7548"/>
                </a:cubicBezTo>
                <a:lnTo>
                  <a:pt x="1727" y="7731"/>
                </a:lnTo>
                <a:lnTo>
                  <a:pt x="1820" y="7871"/>
                </a:lnTo>
                <a:lnTo>
                  <a:pt x="1423" y="7903"/>
                </a:lnTo>
                <a:cubicBezTo>
                  <a:pt x="1423" y="7950"/>
                  <a:pt x="1420" y="8050"/>
                  <a:pt x="1431" y="8088"/>
                </a:cubicBezTo>
                <a:cubicBezTo>
                  <a:pt x="1468" y="8214"/>
                  <a:pt x="1489" y="8194"/>
                  <a:pt x="1387" y="8194"/>
                </a:cubicBezTo>
                <a:cubicBezTo>
                  <a:pt x="1355" y="8194"/>
                  <a:pt x="1338" y="8139"/>
                  <a:pt x="1338" y="8175"/>
                </a:cubicBezTo>
                <a:cubicBezTo>
                  <a:pt x="1338" y="8261"/>
                  <a:pt x="1324" y="8277"/>
                  <a:pt x="1320" y="8335"/>
                </a:cubicBezTo>
                <a:cubicBezTo>
                  <a:pt x="1312" y="8449"/>
                  <a:pt x="1310" y="8393"/>
                  <a:pt x="1368" y="8376"/>
                </a:cubicBezTo>
                <a:cubicBezTo>
                  <a:pt x="1478" y="8344"/>
                  <a:pt x="1509" y="8441"/>
                  <a:pt x="1521" y="8440"/>
                </a:cubicBezTo>
                <a:cubicBezTo>
                  <a:pt x="1518" y="8404"/>
                  <a:pt x="1659" y="8314"/>
                  <a:pt x="1659" y="8308"/>
                </a:cubicBezTo>
                <a:cubicBezTo>
                  <a:pt x="1654" y="8207"/>
                  <a:pt x="1747" y="8267"/>
                  <a:pt x="1760" y="8287"/>
                </a:cubicBezTo>
                <a:cubicBezTo>
                  <a:pt x="1817" y="8192"/>
                  <a:pt x="1926" y="8144"/>
                  <a:pt x="2029" y="8192"/>
                </a:cubicBezTo>
                <a:cubicBezTo>
                  <a:pt x="2108" y="8228"/>
                  <a:pt x="2172" y="8313"/>
                  <a:pt x="2225" y="8342"/>
                </a:cubicBezTo>
                <a:cubicBezTo>
                  <a:pt x="2318" y="8394"/>
                  <a:pt x="2306" y="8485"/>
                  <a:pt x="2447" y="8531"/>
                </a:cubicBezTo>
                <a:cubicBezTo>
                  <a:pt x="2480" y="8555"/>
                  <a:pt x="2577" y="8568"/>
                  <a:pt x="2599" y="8549"/>
                </a:cubicBezTo>
                <a:cubicBezTo>
                  <a:pt x="2666" y="8487"/>
                  <a:pt x="2721" y="8589"/>
                  <a:pt x="2826" y="8568"/>
                </a:cubicBezTo>
                <a:cubicBezTo>
                  <a:pt x="2954" y="8542"/>
                  <a:pt x="2939" y="8549"/>
                  <a:pt x="3058" y="8573"/>
                </a:cubicBezTo>
                <a:cubicBezTo>
                  <a:pt x="3076" y="8576"/>
                  <a:pt x="3299" y="8736"/>
                  <a:pt x="3309" y="8751"/>
                </a:cubicBezTo>
                <a:cubicBezTo>
                  <a:pt x="3381" y="8861"/>
                  <a:pt x="3447" y="8688"/>
                  <a:pt x="3465" y="8637"/>
                </a:cubicBezTo>
                <a:cubicBezTo>
                  <a:pt x="3466" y="8634"/>
                  <a:pt x="3616" y="8596"/>
                  <a:pt x="3630" y="8594"/>
                </a:cubicBezTo>
                <a:cubicBezTo>
                  <a:pt x="3684" y="8586"/>
                  <a:pt x="3771" y="8510"/>
                  <a:pt x="3797" y="8578"/>
                </a:cubicBezTo>
                <a:cubicBezTo>
                  <a:pt x="3813" y="8621"/>
                  <a:pt x="3899" y="8526"/>
                  <a:pt x="3921" y="8503"/>
                </a:cubicBezTo>
                <a:cubicBezTo>
                  <a:pt x="3992" y="8431"/>
                  <a:pt x="3964" y="8568"/>
                  <a:pt x="3955" y="8594"/>
                </a:cubicBezTo>
                <a:lnTo>
                  <a:pt x="3950" y="8748"/>
                </a:lnTo>
                <a:cubicBezTo>
                  <a:pt x="3944" y="8748"/>
                  <a:pt x="3905" y="8747"/>
                  <a:pt x="3913" y="8748"/>
                </a:cubicBezTo>
                <a:cubicBezTo>
                  <a:pt x="3920" y="8771"/>
                  <a:pt x="3918" y="8838"/>
                  <a:pt x="3918" y="8867"/>
                </a:cubicBezTo>
                <a:cubicBezTo>
                  <a:pt x="3918" y="8969"/>
                  <a:pt x="4065" y="8827"/>
                  <a:pt x="4143" y="8843"/>
                </a:cubicBezTo>
                <a:cubicBezTo>
                  <a:pt x="4334" y="8881"/>
                  <a:pt x="4242" y="8804"/>
                  <a:pt x="4315" y="8779"/>
                </a:cubicBezTo>
                <a:cubicBezTo>
                  <a:pt x="4367" y="8762"/>
                  <a:pt x="4632" y="8780"/>
                  <a:pt x="4645" y="8765"/>
                </a:cubicBezTo>
                <a:cubicBezTo>
                  <a:pt x="4665" y="8743"/>
                  <a:pt x="4667" y="8724"/>
                  <a:pt x="4665" y="8714"/>
                </a:cubicBezTo>
                <a:cubicBezTo>
                  <a:pt x="4668" y="8719"/>
                  <a:pt x="4672" y="8725"/>
                  <a:pt x="4679" y="8732"/>
                </a:cubicBezTo>
                <a:cubicBezTo>
                  <a:pt x="4724" y="8783"/>
                  <a:pt x="4629" y="8841"/>
                  <a:pt x="4596" y="8821"/>
                </a:cubicBezTo>
                <a:cubicBezTo>
                  <a:pt x="4537" y="8786"/>
                  <a:pt x="4492" y="8845"/>
                  <a:pt x="4474" y="8833"/>
                </a:cubicBezTo>
                <a:cubicBezTo>
                  <a:pt x="4412" y="8794"/>
                  <a:pt x="4414" y="8840"/>
                  <a:pt x="4365" y="8838"/>
                </a:cubicBezTo>
                <a:cubicBezTo>
                  <a:pt x="4287" y="8834"/>
                  <a:pt x="4323" y="8888"/>
                  <a:pt x="4283" y="8877"/>
                </a:cubicBezTo>
                <a:cubicBezTo>
                  <a:pt x="4210" y="8855"/>
                  <a:pt x="4233" y="8937"/>
                  <a:pt x="4250" y="8948"/>
                </a:cubicBezTo>
                <a:cubicBezTo>
                  <a:pt x="4281" y="8967"/>
                  <a:pt x="4442" y="8814"/>
                  <a:pt x="4481" y="8927"/>
                </a:cubicBezTo>
                <a:cubicBezTo>
                  <a:pt x="4513" y="9019"/>
                  <a:pt x="4577" y="9019"/>
                  <a:pt x="4563" y="9052"/>
                </a:cubicBezTo>
                <a:cubicBezTo>
                  <a:pt x="4531" y="9130"/>
                  <a:pt x="4628" y="9135"/>
                  <a:pt x="4628" y="9134"/>
                </a:cubicBezTo>
                <a:cubicBezTo>
                  <a:pt x="4678" y="9054"/>
                  <a:pt x="4647" y="9106"/>
                  <a:pt x="4739" y="9084"/>
                </a:cubicBezTo>
                <a:cubicBezTo>
                  <a:pt x="4760" y="9075"/>
                  <a:pt x="4792" y="9080"/>
                  <a:pt x="4813" y="9081"/>
                </a:cubicBezTo>
                <a:cubicBezTo>
                  <a:pt x="4824" y="9082"/>
                  <a:pt x="5014" y="8938"/>
                  <a:pt x="5021" y="8919"/>
                </a:cubicBezTo>
                <a:cubicBezTo>
                  <a:pt x="5048" y="8847"/>
                  <a:pt x="5004" y="8986"/>
                  <a:pt x="5042" y="8986"/>
                </a:cubicBezTo>
                <a:cubicBezTo>
                  <a:pt x="5100" y="8986"/>
                  <a:pt x="5075" y="9072"/>
                  <a:pt x="5107" y="9053"/>
                </a:cubicBezTo>
                <a:cubicBezTo>
                  <a:pt x="5131" y="9037"/>
                  <a:pt x="5109" y="9013"/>
                  <a:pt x="5146" y="9034"/>
                </a:cubicBezTo>
                <a:cubicBezTo>
                  <a:pt x="5154" y="9083"/>
                  <a:pt x="5254" y="9164"/>
                  <a:pt x="5212" y="9193"/>
                </a:cubicBezTo>
                <a:cubicBezTo>
                  <a:pt x="5163" y="9227"/>
                  <a:pt x="5276" y="9356"/>
                  <a:pt x="5303" y="9371"/>
                </a:cubicBezTo>
                <a:cubicBezTo>
                  <a:pt x="5356" y="9402"/>
                  <a:pt x="5280" y="9515"/>
                  <a:pt x="5342" y="9450"/>
                </a:cubicBezTo>
                <a:cubicBezTo>
                  <a:pt x="5368" y="9423"/>
                  <a:pt x="5381" y="9344"/>
                  <a:pt x="5426" y="9491"/>
                </a:cubicBezTo>
                <a:cubicBezTo>
                  <a:pt x="5442" y="9541"/>
                  <a:pt x="5463" y="9554"/>
                  <a:pt x="5490" y="9589"/>
                </a:cubicBezTo>
                <a:cubicBezTo>
                  <a:pt x="5446" y="9611"/>
                  <a:pt x="5443" y="9665"/>
                  <a:pt x="5434" y="9674"/>
                </a:cubicBezTo>
                <a:cubicBezTo>
                  <a:pt x="5387" y="9719"/>
                  <a:pt x="5434" y="9679"/>
                  <a:pt x="5452" y="9705"/>
                </a:cubicBezTo>
                <a:cubicBezTo>
                  <a:pt x="5539" y="9832"/>
                  <a:pt x="5519" y="9760"/>
                  <a:pt x="5566" y="9796"/>
                </a:cubicBezTo>
                <a:cubicBezTo>
                  <a:pt x="5610" y="9830"/>
                  <a:pt x="5636" y="9769"/>
                  <a:pt x="5664" y="9803"/>
                </a:cubicBezTo>
                <a:cubicBezTo>
                  <a:pt x="5715" y="9867"/>
                  <a:pt x="5691" y="9807"/>
                  <a:pt x="5729" y="9854"/>
                </a:cubicBezTo>
                <a:cubicBezTo>
                  <a:pt x="5839" y="9987"/>
                  <a:pt x="5816" y="9912"/>
                  <a:pt x="5848" y="9854"/>
                </a:cubicBezTo>
                <a:cubicBezTo>
                  <a:pt x="5880" y="9793"/>
                  <a:pt x="5961" y="9853"/>
                  <a:pt x="5992" y="9884"/>
                </a:cubicBezTo>
                <a:cubicBezTo>
                  <a:pt x="6016" y="9909"/>
                  <a:pt x="6000" y="9923"/>
                  <a:pt x="6008" y="9927"/>
                </a:cubicBezTo>
                <a:cubicBezTo>
                  <a:pt x="6038" y="9944"/>
                  <a:pt x="6017" y="9911"/>
                  <a:pt x="6033" y="9985"/>
                </a:cubicBezTo>
                <a:cubicBezTo>
                  <a:pt x="6055" y="9993"/>
                  <a:pt x="6063" y="9950"/>
                  <a:pt x="6076" y="9978"/>
                </a:cubicBezTo>
                <a:cubicBezTo>
                  <a:pt x="6113" y="10054"/>
                  <a:pt x="6166" y="9896"/>
                  <a:pt x="6186" y="9965"/>
                </a:cubicBezTo>
                <a:cubicBezTo>
                  <a:pt x="6214" y="10064"/>
                  <a:pt x="6247" y="9940"/>
                  <a:pt x="6275" y="9975"/>
                </a:cubicBezTo>
                <a:cubicBezTo>
                  <a:pt x="6320" y="10031"/>
                  <a:pt x="6311" y="9991"/>
                  <a:pt x="6324" y="10007"/>
                </a:cubicBezTo>
                <a:cubicBezTo>
                  <a:pt x="6360" y="10052"/>
                  <a:pt x="6373" y="9978"/>
                  <a:pt x="6405" y="10033"/>
                </a:cubicBezTo>
                <a:cubicBezTo>
                  <a:pt x="6409" y="10041"/>
                  <a:pt x="6438" y="10085"/>
                  <a:pt x="6439" y="10087"/>
                </a:cubicBezTo>
                <a:cubicBezTo>
                  <a:pt x="6481" y="10100"/>
                  <a:pt x="6598" y="10181"/>
                  <a:pt x="6626" y="10145"/>
                </a:cubicBezTo>
                <a:cubicBezTo>
                  <a:pt x="6697" y="10055"/>
                  <a:pt x="6669" y="10127"/>
                  <a:pt x="6709" y="10106"/>
                </a:cubicBezTo>
                <a:cubicBezTo>
                  <a:pt x="6756" y="10082"/>
                  <a:pt x="6727" y="10108"/>
                  <a:pt x="6778" y="10108"/>
                </a:cubicBezTo>
                <a:cubicBezTo>
                  <a:pt x="6817" y="10108"/>
                  <a:pt x="6854" y="10054"/>
                  <a:pt x="6853" y="10016"/>
                </a:cubicBezTo>
                <a:cubicBezTo>
                  <a:pt x="6851" y="9971"/>
                  <a:pt x="6876" y="9891"/>
                  <a:pt x="6876" y="9891"/>
                </a:cubicBezTo>
                <a:cubicBezTo>
                  <a:pt x="6872" y="9848"/>
                  <a:pt x="6888" y="9858"/>
                  <a:pt x="6887" y="9843"/>
                </a:cubicBezTo>
                <a:cubicBezTo>
                  <a:pt x="6884" y="9767"/>
                  <a:pt x="6899" y="9754"/>
                  <a:pt x="6921" y="9692"/>
                </a:cubicBezTo>
                <a:cubicBezTo>
                  <a:pt x="6954" y="9596"/>
                  <a:pt x="7083" y="9537"/>
                  <a:pt x="7083" y="9511"/>
                </a:cubicBezTo>
                <a:cubicBezTo>
                  <a:pt x="7083" y="9382"/>
                  <a:pt x="7136" y="9368"/>
                  <a:pt x="7136" y="9311"/>
                </a:cubicBezTo>
                <a:cubicBezTo>
                  <a:pt x="7136" y="9229"/>
                  <a:pt x="7172" y="9230"/>
                  <a:pt x="7159" y="9192"/>
                </a:cubicBezTo>
                <a:cubicBezTo>
                  <a:pt x="7161" y="9187"/>
                  <a:pt x="7185" y="9131"/>
                  <a:pt x="7186" y="9131"/>
                </a:cubicBezTo>
                <a:cubicBezTo>
                  <a:pt x="7232" y="9125"/>
                  <a:pt x="7212" y="9091"/>
                  <a:pt x="7212" y="9036"/>
                </a:cubicBezTo>
                <a:cubicBezTo>
                  <a:pt x="7212" y="9027"/>
                  <a:pt x="7378" y="8971"/>
                  <a:pt x="7392" y="8968"/>
                </a:cubicBezTo>
                <a:cubicBezTo>
                  <a:pt x="7530" y="8931"/>
                  <a:pt x="7522" y="8800"/>
                  <a:pt x="7552" y="8761"/>
                </a:cubicBezTo>
                <a:cubicBezTo>
                  <a:pt x="7617" y="8677"/>
                  <a:pt x="7551" y="8594"/>
                  <a:pt x="7630" y="8619"/>
                </a:cubicBezTo>
                <a:cubicBezTo>
                  <a:pt x="7734" y="8651"/>
                  <a:pt x="7710" y="8510"/>
                  <a:pt x="7779" y="8538"/>
                </a:cubicBezTo>
                <a:cubicBezTo>
                  <a:pt x="7877" y="8577"/>
                  <a:pt x="7976" y="8514"/>
                  <a:pt x="8099" y="8501"/>
                </a:cubicBezTo>
                <a:cubicBezTo>
                  <a:pt x="8154" y="8496"/>
                  <a:pt x="8194" y="8361"/>
                  <a:pt x="8412" y="8361"/>
                </a:cubicBezTo>
                <a:cubicBezTo>
                  <a:pt x="8439" y="8361"/>
                  <a:pt x="8464" y="8411"/>
                  <a:pt x="8464" y="8440"/>
                </a:cubicBezTo>
                <a:cubicBezTo>
                  <a:pt x="8464" y="8462"/>
                  <a:pt x="8480" y="8514"/>
                  <a:pt x="8480" y="8515"/>
                </a:cubicBezTo>
                <a:cubicBezTo>
                  <a:pt x="8475" y="8566"/>
                  <a:pt x="8658" y="8470"/>
                  <a:pt x="8706" y="8472"/>
                </a:cubicBezTo>
                <a:cubicBezTo>
                  <a:pt x="8802" y="8478"/>
                  <a:pt x="8763" y="8348"/>
                  <a:pt x="8760" y="8347"/>
                </a:cubicBezTo>
                <a:cubicBezTo>
                  <a:pt x="8704" y="8324"/>
                  <a:pt x="8775" y="8277"/>
                  <a:pt x="8776" y="8277"/>
                </a:cubicBezTo>
                <a:cubicBezTo>
                  <a:pt x="8818" y="8278"/>
                  <a:pt x="8866" y="8237"/>
                  <a:pt x="8866" y="8275"/>
                </a:cubicBezTo>
                <a:cubicBezTo>
                  <a:pt x="8866" y="8287"/>
                  <a:pt x="8905" y="8311"/>
                  <a:pt x="8910" y="8299"/>
                </a:cubicBezTo>
                <a:cubicBezTo>
                  <a:pt x="8951" y="8212"/>
                  <a:pt x="8977" y="8280"/>
                  <a:pt x="8985" y="8250"/>
                </a:cubicBezTo>
                <a:lnTo>
                  <a:pt x="8985" y="8229"/>
                </a:lnTo>
                <a:cubicBezTo>
                  <a:pt x="8985" y="8149"/>
                  <a:pt x="9086" y="8070"/>
                  <a:pt x="9091" y="8036"/>
                </a:cubicBezTo>
                <a:cubicBezTo>
                  <a:pt x="9110" y="7927"/>
                  <a:pt x="9296" y="7926"/>
                  <a:pt x="9307" y="7882"/>
                </a:cubicBezTo>
                <a:cubicBezTo>
                  <a:pt x="9313" y="7880"/>
                  <a:pt x="9338" y="7850"/>
                  <a:pt x="9344" y="7843"/>
                </a:cubicBezTo>
                <a:cubicBezTo>
                  <a:pt x="9461" y="7713"/>
                  <a:pt x="9426" y="7772"/>
                  <a:pt x="9552" y="7701"/>
                </a:cubicBezTo>
                <a:cubicBezTo>
                  <a:pt x="9669" y="7634"/>
                  <a:pt x="9659" y="7574"/>
                  <a:pt x="9673" y="7564"/>
                </a:cubicBezTo>
                <a:cubicBezTo>
                  <a:pt x="9758" y="7495"/>
                  <a:pt x="9759" y="7491"/>
                  <a:pt x="9861" y="7491"/>
                </a:cubicBezTo>
                <a:cubicBezTo>
                  <a:pt x="9974" y="7491"/>
                  <a:pt x="10059" y="7559"/>
                  <a:pt x="10110" y="7538"/>
                </a:cubicBezTo>
                <a:cubicBezTo>
                  <a:pt x="10266" y="7473"/>
                  <a:pt x="10270" y="7500"/>
                  <a:pt x="10354" y="7341"/>
                </a:cubicBezTo>
                <a:cubicBezTo>
                  <a:pt x="10388" y="7277"/>
                  <a:pt x="10380" y="7230"/>
                  <a:pt x="10374" y="7160"/>
                </a:cubicBezTo>
                <a:cubicBezTo>
                  <a:pt x="10371" y="7127"/>
                  <a:pt x="10344" y="7023"/>
                  <a:pt x="10319" y="7007"/>
                </a:cubicBezTo>
                <a:cubicBezTo>
                  <a:pt x="10306" y="7000"/>
                  <a:pt x="10327" y="6892"/>
                  <a:pt x="10329" y="6861"/>
                </a:cubicBezTo>
                <a:lnTo>
                  <a:pt x="10451" y="6933"/>
                </a:lnTo>
                <a:lnTo>
                  <a:pt x="10464" y="7144"/>
                </a:lnTo>
                <a:lnTo>
                  <a:pt x="10670" y="7152"/>
                </a:lnTo>
                <a:cubicBezTo>
                  <a:pt x="10670" y="7148"/>
                  <a:pt x="10670" y="7143"/>
                  <a:pt x="10671" y="7138"/>
                </a:cubicBezTo>
                <a:cubicBezTo>
                  <a:pt x="10712" y="7006"/>
                  <a:pt x="10768" y="7120"/>
                  <a:pt x="10768" y="7017"/>
                </a:cubicBezTo>
                <a:cubicBezTo>
                  <a:pt x="10768" y="6958"/>
                  <a:pt x="10871" y="7008"/>
                  <a:pt x="10891" y="7041"/>
                </a:cubicBezTo>
                <a:cubicBezTo>
                  <a:pt x="10947" y="7137"/>
                  <a:pt x="11041" y="7096"/>
                  <a:pt x="11041" y="7160"/>
                </a:cubicBezTo>
                <a:lnTo>
                  <a:pt x="11205" y="7147"/>
                </a:lnTo>
                <a:lnTo>
                  <a:pt x="11562" y="6954"/>
                </a:lnTo>
                <a:cubicBezTo>
                  <a:pt x="11562" y="6897"/>
                  <a:pt x="11555" y="6848"/>
                  <a:pt x="11623" y="6848"/>
                </a:cubicBezTo>
                <a:lnTo>
                  <a:pt x="12075" y="6702"/>
                </a:lnTo>
                <a:lnTo>
                  <a:pt x="12143" y="6421"/>
                </a:lnTo>
                <a:lnTo>
                  <a:pt x="12138" y="5725"/>
                </a:lnTo>
                <a:lnTo>
                  <a:pt x="12229" y="5738"/>
                </a:lnTo>
                <a:lnTo>
                  <a:pt x="12233" y="5500"/>
                </a:lnTo>
                <a:lnTo>
                  <a:pt x="12082" y="5683"/>
                </a:lnTo>
                <a:cubicBezTo>
                  <a:pt x="12067" y="5670"/>
                  <a:pt x="12022" y="5655"/>
                  <a:pt x="12009" y="5646"/>
                </a:cubicBezTo>
                <a:cubicBezTo>
                  <a:pt x="11942" y="5600"/>
                  <a:pt x="11895" y="5635"/>
                  <a:pt x="11946" y="5556"/>
                </a:cubicBezTo>
                <a:cubicBezTo>
                  <a:pt x="11962" y="5531"/>
                  <a:pt x="11997" y="5494"/>
                  <a:pt x="11962" y="5474"/>
                </a:cubicBezTo>
                <a:cubicBezTo>
                  <a:pt x="11911" y="5445"/>
                  <a:pt x="11928" y="5408"/>
                  <a:pt x="11897" y="5377"/>
                </a:cubicBezTo>
                <a:cubicBezTo>
                  <a:pt x="11881" y="5361"/>
                  <a:pt x="11847" y="5272"/>
                  <a:pt x="11852" y="5262"/>
                </a:cubicBezTo>
                <a:cubicBezTo>
                  <a:pt x="11850" y="5261"/>
                  <a:pt x="11849" y="5261"/>
                  <a:pt x="11849" y="5258"/>
                </a:cubicBezTo>
                <a:cubicBezTo>
                  <a:pt x="11847" y="5229"/>
                  <a:pt x="11829" y="5181"/>
                  <a:pt x="11793" y="5181"/>
                </a:cubicBezTo>
                <a:cubicBezTo>
                  <a:pt x="11769" y="5181"/>
                  <a:pt x="11725" y="5163"/>
                  <a:pt x="11725" y="5138"/>
                </a:cubicBezTo>
                <a:cubicBezTo>
                  <a:pt x="11723" y="5004"/>
                  <a:pt x="11785" y="5121"/>
                  <a:pt x="11785" y="5035"/>
                </a:cubicBezTo>
                <a:cubicBezTo>
                  <a:pt x="11785" y="4950"/>
                  <a:pt x="11833" y="5025"/>
                  <a:pt x="11824" y="4912"/>
                </a:cubicBezTo>
                <a:cubicBezTo>
                  <a:pt x="11823" y="4894"/>
                  <a:pt x="11803" y="4841"/>
                  <a:pt x="11789" y="4833"/>
                </a:cubicBezTo>
                <a:cubicBezTo>
                  <a:pt x="11780" y="4828"/>
                  <a:pt x="11807" y="4768"/>
                  <a:pt x="11811" y="4763"/>
                </a:cubicBezTo>
                <a:cubicBezTo>
                  <a:pt x="11846" y="4706"/>
                  <a:pt x="11799" y="4678"/>
                  <a:pt x="11860" y="4648"/>
                </a:cubicBezTo>
                <a:cubicBezTo>
                  <a:pt x="11883" y="4636"/>
                  <a:pt x="11903" y="4607"/>
                  <a:pt x="11878" y="4607"/>
                </a:cubicBezTo>
                <a:lnTo>
                  <a:pt x="11284" y="4623"/>
                </a:lnTo>
                <a:lnTo>
                  <a:pt x="11286" y="4564"/>
                </a:lnTo>
                <a:lnTo>
                  <a:pt x="10335" y="4570"/>
                </a:lnTo>
                <a:lnTo>
                  <a:pt x="10288" y="4222"/>
                </a:lnTo>
                <a:lnTo>
                  <a:pt x="10165" y="4178"/>
                </a:lnTo>
                <a:lnTo>
                  <a:pt x="10077" y="4207"/>
                </a:lnTo>
                <a:lnTo>
                  <a:pt x="10069" y="4047"/>
                </a:lnTo>
                <a:cubicBezTo>
                  <a:pt x="10043" y="4044"/>
                  <a:pt x="10032" y="4052"/>
                  <a:pt x="10043" y="4033"/>
                </a:cubicBezTo>
                <a:cubicBezTo>
                  <a:pt x="10057" y="4009"/>
                  <a:pt x="10060" y="3978"/>
                  <a:pt x="10067" y="3953"/>
                </a:cubicBezTo>
                <a:cubicBezTo>
                  <a:pt x="10077" y="3917"/>
                  <a:pt x="10072" y="3855"/>
                  <a:pt x="10072" y="3815"/>
                </a:cubicBezTo>
                <a:cubicBezTo>
                  <a:pt x="10072" y="3768"/>
                  <a:pt x="10081" y="3767"/>
                  <a:pt x="10083" y="3749"/>
                </a:cubicBezTo>
                <a:cubicBezTo>
                  <a:pt x="10084" y="3731"/>
                  <a:pt x="10106" y="3700"/>
                  <a:pt x="10097" y="3694"/>
                </a:cubicBezTo>
                <a:cubicBezTo>
                  <a:pt x="10068" y="3674"/>
                  <a:pt x="10068" y="3674"/>
                  <a:pt x="10082" y="3658"/>
                </a:cubicBezTo>
                <a:cubicBezTo>
                  <a:pt x="10129" y="3608"/>
                  <a:pt x="10114" y="3617"/>
                  <a:pt x="10114" y="3555"/>
                </a:cubicBezTo>
                <a:cubicBezTo>
                  <a:pt x="10114" y="3521"/>
                  <a:pt x="10026" y="3474"/>
                  <a:pt x="10002" y="3474"/>
                </a:cubicBezTo>
                <a:cubicBezTo>
                  <a:pt x="9992" y="3474"/>
                  <a:pt x="9944" y="3521"/>
                  <a:pt x="9939" y="3532"/>
                </a:cubicBezTo>
                <a:cubicBezTo>
                  <a:pt x="9913" y="3592"/>
                  <a:pt x="9888" y="3565"/>
                  <a:pt x="9866" y="3561"/>
                </a:cubicBezTo>
                <a:cubicBezTo>
                  <a:pt x="9834" y="3557"/>
                  <a:pt x="9853" y="3517"/>
                  <a:pt x="9847" y="3489"/>
                </a:cubicBezTo>
                <a:lnTo>
                  <a:pt x="9893" y="3194"/>
                </a:lnTo>
                <a:cubicBezTo>
                  <a:pt x="9883" y="3195"/>
                  <a:pt x="9782" y="3139"/>
                  <a:pt x="9774" y="3128"/>
                </a:cubicBezTo>
                <a:cubicBezTo>
                  <a:pt x="9749" y="3092"/>
                  <a:pt x="9726" y="3079"/>
                  <a:pt x="9690" y="3057"/>
                </a:cubicBezTo>
                <a:cubicBezTo>
                  <a:pt x="9666" y="3042"/>
                  <a:pt x="9673" y="3042"/>
                  <a:pt x="9666" y="3023"/>
                </a:cubicBezTo>
                <a:cubicBezTo>
                  <a:pt x="9653" y="2989"/>
                  <a:pt x="9651" y="2931"/>
                  <a:pt x="9643" y="2909"/>
                </a:cubicBezTo>
                <a:cubicBezTo>
                  <a:pt x="9642" y="2906"/>
                  <a:pt x="9638" y="2828"/>
                  <a:pt x="9629" y="2810"/>
                </a:cubicBezTo>
                <a:cubicBezTo>
                  <a:pt x="9593" y="2729"/>
                  <a:pt x="9526" y="2797"/>
                  <a:pt x="9506" y="2800"/>
                </a:cubicBezTo>
                <a:cubicBezTo>
                  <a:pt x="9488" y="2802"/>
                  <a:pt x="9442" y="2825"/>
                  <a:pt x="9442" y="2825"/>
                </a:cubicBezTo>
                <a:lnTo>
                  <a:pt x="9440" y="2827"/>
                </a:lnTo>
                <a:cubicBezTo>
                  <a:pt x="9400" y="2852"/>
                  <a:pt x="9347" y="2818"/>
                  <a:pt x="9314" y="2795"/>
                </a:cubicBezTo>
                <a:cubicBezTo>
                  <a:pt x="9282" y="2773"/>
                  <a:pt x="9247" y="2780"/>
                  <a:pt x="9232" y="2752"/>
                </a:cubicBezTo>
                <a:cubicBezTo>
                  <a:pt x="9195" y="2681"/>
                  <a:pt x="9177" y="2696"/>
                  <a:pt x="9157" y="2674"/>
                </a:cubicBezTo>
                <a:cubicBezTo>
                  <a:pt x="9132" y="2646"/>
                  <a:pt x="9089" y="2619"/>
                  <a:pt x="9082" y="2611"/>
                </a:cubicBezTo>
                <a:cubicBezTo>
                  <a:pt x="9072" y="2598"/>
                  <a:pt x="9004" y="2581"/>
                  <a:pt x="8991" y="2581"/>
                </a:cubicBezTo>
                <a:cubicBezTo>
                  <a:pt x="8929" y="2584"/>
                  <a:pt x="8919" y="2561"/>
                  <a:pt x="8870" y="2536"/>
                </a:cubicBezTo>
                <a:cubicBezTo>
                  <a:pt x="8830" y="2516"/>
                  <a:pt x="8752" y="2435"/>
                  <a:pt x="8748" y="2433"/>
                </a:cubicBezTo>
                <a:cubicBezTo>
                  <a:pt x="8728" y="2425"/>
                  <a:pt x="8715" y="2404"/>
                  <a:pt x="8700" y="2388"/>
                </a:cubicBezTo>
                <a:cubicBezTo>
                  <a:pt x="8640" y="2323"/>
                  <a:pt x="8651" y="2241"/>
                  <a:pt x="8649" y="2239"/>
                </a:cubicBezTo>
                <a:cubicBezTo>
                  <a:pt x="8631" y="2213"/>
                  <a:pt x="8690" y="2113"/>
                  <a:pt x="8718" y="2130"/>
                </a:cubicBezTo>
                <a:cubicBezTo>
                  <a:pt x="8748" y="2148"/>
                  <a:pt x="8734" y="2110"/>
                  <a:pt x="8786" y="2110"/>
                </a:cubicBezTo>
                <a:cubicBezTo>
                  <a:pt x="8805" y="2110"/>
                  <a:pt x="8794" y="2075"/>
                  <a:pt x="8789" y="2068"/>
                </a:cubicBezTo>
                <a:cubicBezTo>
                  <a:pt x="8757" y="2025"/>
                  <a:pt x="8776" y="2027"/>
                  <a:pt x="8767" y="2010"/>
                </a:cubicBezTo>
                <a:cubicBezTo>
                  <a:pt x="8756" y="1990"/>
                  <a:pt x="8765" y="1977"/>
                  <a:pt x="8765" y="1952"/>
                </a:cubicBezTo>
                <a:cubicBezTo>
                  <a:pt x="8765" y="1936"/>
                  <a:pt x="8720" y="1906"/>
                  <a:pt x="8708" y="1877"/>
                </a:cubicBezTo>
                <a:cubicBezTo>
                  <a:pt x="8686" y="1824"/>
                  <a:pt x="8637" y="1836"/>
                  <a:pt x="8579" y="1836"/>
                </a:cubicBezTo>
                <a:cubicBezTo>
                  <a:pt x="8552" y="1836"/>
                  <a:pt x="8500" y="1783"/>
                  <a:pt x="8494" y="1757"/>
                </a:cubicBezTo>
                <a:cubicBezTo>
                  <a:pt x="8483" y="1716"/>
                  <a:pt x="8400" y="1696"/>
                  <a:pt x="8367" y="1670"/>
                </a:cubicBezTo>
                <a:cubicBezTo>
                  <a:pt x="8281" y="1603"/>
                  <a:pt x="8328" y="1614"/>
                  <a:pt x="8292" y="1557"/>
                </a:cubicBezTo>
                <a:cubicBezTo>
                  <a:pt x="8273" y="1527"/>
                  <a:pt x="8286" y="1518"/>
                  <a:pt x="8280" y="1499"/>
                </a:cubicBezTo>
                <a:cubicBezTo>
                  <a:pt x="8267" y="1456"/>
                  <a:pt x="8296" y="1466"/>
                  <a:pt x="8291" y="1453"/>
                </a:cubicBezTo>
                <a:cubicBezTo>
                  <a:pt x="8284" y="1452"/>
                  <a:pt x="8247" y="1339"/>
                  <a:pt x="8243" y="1338"/>
                </a:cubicBezTo>
                <a:cubicBezTo>
                  <a:pt x="8237" y="1323"/>
                  <a:pt x="8241" y="1320"/>
                  <a:pt x="8227" y="1306"/>
                </a:cubicBezTo>
                <a:cubicBezTo>
                  <a:pt x="8220" y="1313"/>
                  <a:pt x="8182" y="1328"/>
                  <a:pt x="8176" y="1332"/>
                </a:cubicBezTo>
                <a:cubicBezTo>
                  <a:pt x="8155" y="1346"/>
                  <a:pt x="7967" y="1310"/>
                  <a:pt x="7936" y="1294"/>
                </a:cubicBezTo>
                <a:cubicBezTo>
                  <a:pt x="7888" y="1271"/>
                  <a:pt x="7859" y="1275"/>
                  <a:pt x="7842" y="1217"/>
                </a:cubicBezTo>
                <a:cubicBezTo>
                  <a:pt x="7824" y="1156"/>
                  <a:pt x="7827" y="1168"/>
                  <a:pt x="7827" y="1105"/>
                </a:cubicBezTo>
                <a:cubicBezTo>
                  <a:pt x="7827" y="1026"/>
                  <a:pt x="7863" y="1022"/>
                  <a:pt x="7863" y="978"/>
                </a:cubicBezTo>
                <a:cubicBezTo>
                  <a:pt x="7863" y="932"/>
                  <a:pt x="7880" y="916"/>
                  <a:pt x="7835" y="895"/>
                </a:cubicBezTo>
                <a:cubicBezTo>
                  <a:pt x="7794" y="875"/>
                  <a:pt x="7802" y="756"/>
                  <a:pt x="7802" y="712"/>
                </a:cubicBezTo>
                <a:cubicBezTo>
                  <a:pt x="7802" y="695"/>
                  <a:pt x="7897" y="631"/>
                  <a:pt x="7916" y="612"/>
                </a:cubicBezTo>
                <a:cubicBezTo>
                  <a:pt x="7918" y="602"/>
                  <a:pt x="7928" y="586"/>
                  <a:pt x="7937" y="560"/>
                </a:cubicBezTo>
                <a:cubicBezTo>
                  <a:pt x="7959" y="494"/>
                  <a:pt x="8015" y="353"/>
                  <a:pt x="7994" y="282"/>
                </a:cubicBezTo>
                <a:cubicBezTo>
                  <a:pt x="7952" y="141"/>
                  <a:pt x="8057" y="127"/>
                  <a:pt x="7957" y="164"/>
                </a:cubicBezTo>
                <a:cubicBezTo>
                  <a:pt x="7916" y="178"/>
                  <a:pt x="7843" y="219"/>
                  <a:pt x="7811" y="198"/>
                </a:cubicBezTo>
                <a:cubicBezTo>
                  <a:pt x="7757" y="209"/>
                  <a:pt x="7697" y="195"/>
                  <a:pt x="7713" y="248"/>
                </a:cubicBezTo>
                <a:cubicBezTo>
                  <a:pt x="7730" y="303"/>
                  <a:pt x="7715" y="349"/>
                  <a:pt x="7715" y="406"/>
                </a:cubicBezTo>
                <a:cubicBezTo>
                  <a:pt x="7715" y="494"/>
                  <a:pt x="7609" y="468"/>
                  <a:pt x="7552" y="529"/>
                </a:cubicBezTo>
                <a:cubicBezTo>
                  <a:pt x="7438" y="649"/>
                  <a:pt x="7452" y="515"/>
                  <a:pt x="7312" y="492"/>
                </a:cubicBezTo>
                <a:cubicBezTo>
                  <a:pt x="7158" y="467"/>
                  <a:pt x="7173" y="523"/>
                  <a:pt x="7158" y="437"/>
                </a:cubicBezTo>
                <a:cubicBezTo>
                  <a:pt x="7150" y="397"/>
                  <a:pt x="6955" y="405"/>
                  <a:pt x="6920" y="405"/>
                </a:cubicBezTo>
                <a:cubicBezTo>
                  <a:pt x="6883" y="405"/>
                  <a:pt x="6948" y="269"/>
                  <a:pt x="6951" y="245"/>
                </a:cubicBezTo>
                <a:cubicBezTo>
                  <a:pt x="6945" y="242"/>
                  <a:pt x="6835" y="289"/>
                  <a:pt x="6791" y="288"/>
                </a:cubicBezTo>
                <a:cubicBezTo>
                  <a:pt x="6769" y="288"/>
                  <a:pt x="6720" y="196"/>
                  <a:pt x="6720" y="194"/>
                </a:cubicBezTo>
                <a:cubicBezTo>
                  <a:pt x="6720" y="178"/>
                  <a:pt x="6525" y="177"/>
                  <a:pt x="6497" y="177"/>
                </a:cubicBezTo>
                <a:cubicBezTo>
                  <a:pt x="6415" y="177"/>
                  <a:pt x="6394" y="78"/>
                  <a:pt x="6361" y="12"/>
                </a:cubicBezTo>
                <a:cubicBezTo>
                  <a:pt x="6355" y="0"/>
                  <a:pt x="6282" y="25"/>
                  <a:pt x="6269" y="32"/>
                </a:cubicBezTo>
                <a:cubicBezTo>
                  <a:pt x="6250" y="44"/>
                  <a:pt x="6107" y="90"/>
                  <a:pt x="6106" y="92"/>
                </a:cubicBezTo>
                <a:cubicBezTo>
                  <a:pt x="6057" y="162"/>
                  <a:pt x="6167" y="172"/>
                  <a:pt x="6027" y="172"/>
                </a:cubicBezTo>
                <a:cubicBezTo>
                  <a:pt x="5946" y="172"/>
                  <a:pt x="5923" y="117"/>
                  <a:pt x="5869" y="142"/>
                </a:cubicBezTo>
                <a:cubicBezTo>
                  <a:pt x="5744" y="201"/>
                  <a:pt x="5663" y="55"/>
                  <a:pt x="5639" y="95"/>
                </a:cubicBezTo>
                <a:cubicBezTo>
                  <a:pt x="5625" y="119"/>
                  <a:pt x="5520" y="107"/>
                  <a:pt x="5520" y="107"/>
                </a:cubicBezTo>
                <a:cubicBezTo>
                  <a:pt x="5432" y="55"/>
                  <a:pt x="5485" y="113"/>
                  <a:pt x="5439" y="126"/>
                </a:cubicBezTo>
                <a:cubicBezTo>
                  <a:pt x="5263" y="174"/>
                  <a:pt x="5353" y="115"/>
                  <a:pt x="5289" y="53"/>
                </a:cubicBezTo>
                <a:lnTo>
                  <a:pt x="5204" y="53"/>
                </a:lnTo>
                <a:lnTo>
                  <a:pt x="5056" y="307"/>
                </a:lnTo>
                <a:cubicBezTo>
                  <a:pt x="5055" y="305"/>
                  <a:pt x="4934" y="294"/>
                  <a:pt x="4933" y="294"/>
                </a:cubicBezTo>
                <a:cubicBezTo>
                  <a:pt x="4811" y="292"/>
                  <a:pt x="4773" y="228"/>
                  <a:pt x="4773" y="306"/>
                </a:cubicBezTo>
                <a:cubicBezTo>
                  <a:pt x="4773" y="388"/>
                  <a:pt x="4645" y="348"/>
                  <a:pt x="4646" y="390"/>
                </a:cubicBezTo>
                <a:cubicBezTo>
                  <a:pt x="4648" y="449"/>
                  <a:pt x="4561" y="436"/>
                  <a:pt x="4625" y="490"/>
                </a:cubicBezTo>
                <a:cubicBezTo>
                  <a:pt x="4704" y="557"/>
                  <a:pt x="4539" y="724"/>
                  <a:pt x="4532" y="722"/>
                </a:cubicBezTo>
                <a:cubicBezTo>
                  <a:pt x="4376" y="653"/>
                  <a:pt x="4482" y="600"/>
                  <a:pt x="4302" y="638"/>
                </a:cubicBezTo>
                <a:cubicBezTo>
                  <a:pt x="4268" y="646"/>
                  <a:pt x="4061" y="690"/>
                  <a:pt x="4067" y="712"/>
                </a:cubicBezTo>
                <a:cubicBezTo>
                  <a:pt x="4108" y="856"/>
                  <a:pt x="4017" y="869"/>
                  <a:pt x="4172" y="876"/>
                </a:cubicBezTo>
                <a:cubicBezTo>
                  <a:pt x="4403" y="886"/>
                  <a:pt x="4189" y="925"/>
                  <a:pt x="4228" y="960"/>
                </a:cubicBezTo>
                <a:cubicBezTo>
                  <a:pt x="4294" y="1020"/>
                  <a:pt x="4314" y="967"/>
                  <a:pt x="4247" y="1075"/>
                </a:cubicBezTo>
                <a:cubicBezTo>
                  <a:pt x="4176" y="1191"/>
                  <a:pt x="4235" y="1153"/>
                  <a:pt x="4151" y="1175"/>
                </a:cubicBezTo>
                <a:cubicBezTo>
                  <a:pt x="4101" y="1189"/>
                  <a:pt x="3722" y="1216"/>
                  <a:pt x="3686" y="1191"/>
                </a:cubicBezTo>
                <a:lnTo>
                  <a:pt x="3555" y="1191"/>
                </a:lnTo>
                <a:cubicBezTo>
                  <a:pt x="3419" y="1191"/>
                  <a:pt x="3325" y="1222"/>
                  <a:pt x="3224" y="1225"/>
                </a:cubicBezTo>
                <a:cubicBezTo>
                  <a:pt x="3015" y="1231"/>
                  <a:pt x="3072" y="1247"/>
                  <a:pt x="2958" y="1108"/>
                </a:cubicBezTo>
                <a:cubicBezTo>
                  <a:pt x="2954" y="1104"/>
                  <a:pt x="2687" y="1111"/>
                  <a:pt x="2675" y="1111"/>
                </a:cubicBezTo>
                <a:cubicBezTo>
                  <a:pt x="2515" y="1111"/>
                  <a:pt x="2498" y="1061"/>
                  <a:pt x="2498" y="1172"/>
                </a:cubicBezTo>
                <a:cubicBezTo>
                  <a:pt x="2498" y="1265"/>
                  <a:pt x="2223" y="1191"/>
                  <a:pt x="2155" y="1220"/>
                </a:cubicBezTo>
                <a:cubicBezTo>
                  <a:pt x="2159" y="1227"/>
                  <a:pt x="2154" y="1315"/>
                  <a:pt x="2156" y="1328"/>
                </a:cubicBezTo>
                <a:cubicBezTo>
                  <a:pt x="2190" y="1545"/>
                  <a:pt x="2220" y="1439"/>
                  <a:pt x="2061" y="1532"/>
                </a:cubicBezTo>
                <a:cubicBezTo>
                  <a:pt x="1895" y="1628"/>
                  <a:pt x="1959" y="1572"/>
                  <a:pt x="1887" y="1572"/>
                </a:cubicBezTo>
                <a:cubicBezTo>
                  <a:pt x="1643" y="1572"/>
                  <a:pt x="1806" y="1602"/>
                  <a:pt x="1759" y="1635"/>
                </a:cubicBezTo>
                <a:cubicBezTo>
                  <a:pt x="1605" y="1744"/>
                  <a:pt x="1688" y="1696"/>
                  <a:pt x="1590" y="1636"/>
                </a:cubicBezTo>
                <a:cubicBezTo>
                  <a:pt x="1560" y="1617"/>
                  <a:pt x="1487" y="1701"/>
                  <a:pt x="1487" y="1707"/>
                </a:cubicBezTo>
                <a:cubicBezTo>
                  <a:pt x="1491" y="1798"/>
                  <a:pt x="1476" y="1765"/>
                  <a:pt x="1469" y="1778"/>
                </a:cubicBezTo>
                <a:cubicBezTo>
                  <a:pt x="1434" y="1841"/>
                  <a:pt x="1597" y="1818"/>
                  <a:pt x="1568" y="1867"/>
                </a:cubicBezTo>
                <a:cubicBezTo>
                  <a:pt x="1516" y="1955"/>
                  <a:pt x="1574" y="1922"/>
                  <a:pt x="1572" y="1974"/>
                </a:cubicBezTo>
                <a:cubicBezTo>
                  <a:pt x="1570" y="2024"/>
                  <a:pt x="1644" y="2025"/>
                  <a:pt x="1697" y="2064"/>
                </a:cubicBezTo>
                <a:cubicBezTo>
                  <a:pt x="1753" y="2105"/>
                  <a:pt x="1908" y="2138"/>
                  <a:pt x="1908" y="2196"/>
                </a:cubicBezTo>
                <a:lnTo>
                  <a:pt x="1820" y="2701"/>
                </a:lnTo>
                <a:cubicBezTo>
                  <a:pt x="1811" y="2704"/>
                  <a:pt x="1657" y="2793"/>
                  <a:pt x="1709" y="2833"/>
                </a:cubicBezTo>
                <a:cubicBezTo>
                  <a:pt x="1833" y="2929"/>
                  <a:pt x="1722" y="2895"/>
                  <a:pt x="1708" y="2929"/>
                </a:cubicBezTo>
                <a:cubicBezTo>
                  <a:pt x="1672" y="3016"/>
                  <a:pt x="1732" y="3072"/>
                  <a:pt x="1665" y="3115"/>
                </a:cubicBezTo>
                <a:cubicBezTo>
                  <a:pt x="1601" y="3155"/>
                  <a:pt x="1573" y="3304"/>
                  <a:pt x="1563" y="3308"/>
                </a:cubicBezTo>
                <a:cubicBezTo>
                  <a:pt x="1533" y="3321"/>
                  <a:pt x="1573" y="3407"/>
                  <a:pt x="1579" y="3416"/>
                </a:cubicBezTo>
                <a:cubicBezTo>
                  <a:pt x="1672" y="3542"/>
                  <a:pt x="1554" y="3732"/>
                  <a:pt x="1595" y="3751"/>
                </a:cubicBezTo>
                <a:cubicBezTo>
                  <a:pt x="1794" y="3842"/>
                  <a:pt x="1590" y="3853"/>
                  <a:pt x="1636" y="4017"/>
                </a:cubicBezTo>
                <a:cubicBezTo>
                  <a:pt x="1657" y="4091"/>
                  <a:pt x="1556" y="4056"/>
                  <a:pt x="1595" y="4120"/>
                </a:cubicBezTo>
                <a:cubicBezTo>
                  <a:pt x="1632" y="4182"/>
                  <a:pt x="1590" y="4190"/>
                  <a:pt x="1608" y="4207"/>
                </a:cubicBezTo>
                <a:cubicBezTo>
                  <a:pt x="1621" y="4219"/>
                  <a:pt x="1629" y="4224"/>
                  <a:pt x="1634" y="4226"/>
                </a:cubicBezTo>
                <a:cubicBezTo>
                  <a:pt x="1629" y="4229"/>
                  <a:pt x="1621" y="4236"/>
                  <a:pt x="1614" y="4257"/>
                </a:cubicBezTo>
                <a:cubicBezTo>
                  <a:pt x="1614" y="4262"/>
                  <a:pt x="1573" y="4362"/>
                  <a:pt x="1558" y="4371"/>
                </a:cubicBezTo>
                <a:cubicBezTo>
                  <a:pt x="1488" y="4413"/>
                  <a:pt x="1445" y="4374"/>
                  <a:pt x="1436" y="4459"/>
                </a:cubicBezTo>
                <a:cubicBezTo>
                  <a:pt x="1427" y="4546"/>
                  <a:pt x="1414" y="4516"/>
                  <a:pt x="1408" y="4544"/>
                </a:cubicBezTo>
                <a:cubicBezTo>
                  <a:pt x="1404" y="4563"/>
                  <a:pt x="1234" y="4572"/>
                  <a:pt x="1278" y="4624"/>
                </a:cubicBezTo>
                <a:cubicBezTo>
                  <a:pt x="1331" y="4687"/>
                  <a:pt x="1249" y="4691"/>
                  <a:pt x="1280" y="4716"/>
                </a:cubicBezTo>
                <a:cubicBezTo>
                  <a:pt x="1321" y="4749"/>
                  <a:pt x="1241" y="4804"/>
                  <a:pt x="1221" y="4784"/>
                </a:cubicBezTo>
                <a:cubicBezTo>
                  <a:pt x="1165" y="4727"/>
                  <a:pt x="1160" y="4793"/>
                  <a:pt x="1136" y="4766"/>
                </a:cubicBezTo>
                <a:cubicBezTo>
                  <a:pt x="1110" y="4735"/>
                  <a:pt x="1080" y="4735"/>
                  <a:pt x="1032" y="4720"/>
                </a:cubicBezTo>
                <a:cubicBezTo>
                  <a:pt x="886" y="4675"/>
                  <a:pt x="941" y="4639"/>
                  <a:pt x="870" y="4867"/>
                </a:cubicBezTo>
                <a:cubicBezTo>
                  <a:pt x="821" y="5023"/>
                  <a:pt x="831" y="5009"/>
                  <a:pt x="717" y="5009"/>
                </a:cubicBezTo>
                <a:cubicBezTo>
                  <a:pt x="679" y="5009"/>
                  <a:pt x="523" y="4985"/>
                  <a:pt x="524" y="4998"/>
                </a:cubicBezTo>
                <a:cubicBezTo>
                  <a:pt x="540" y="5163"/>
                  <a:pt x="508" y="5103"/>
                  <a:pt x="396" y="5165"/>
                </a:cubicBezTo>
                <a:cubicBezTo>
                  <a:pt x="357" y="5186"/>
                  <a:pt x="333" y="5059"/>
                  <a:pt x="299" y="5102"/>
                </a:cubicBezTo>
                <a:cubicBezTo>
                  <a:pt x="197" y="5230"/>
                  <a:pt x="132" y="5086"/>
                  <a:pt x="132" y="5293"/>
                </a:cubicBezTo>
                <a:cubicBezTo>
                  <a:pt x="132" y="5349"/>
                  <a:pt x="59" y="5478"/>
                  <a:pt x="0" y="5485"/>
                </a:cubicBezTo>
                <a:cubicBezTo>
                  <a:pt x="9" y="5496"/>
                  <a:pt x="7" y="5504"/>
                  <a:pt x="11" y="5511"/>
                </a:cubicBezTo>
                <a:cubicBezTo>
                  <a:pt x="24" y="5534"/>
                  <a:pt x="29" y="5554"/>
                  <a:pt x="28" y="55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9" name="Freeform 318"/>
          <p:cNvSpPr>
            <a:spLocks/>
          </p:cNvSpPr>
          <p:nvPr/>
        </p:nvSpPr>
        <p:spPr bwMode="auto">
          <a:xfrm>
            <a:off x="5136359" y="1472807"/>
            <a:ext cx="847725" cy="1044179"/>
          </a:xfrm>
          <a:custGeom>
            <a:avLst/>
            <a:gdLst>
              <a:gd name="T0" fmla="*/ 2300 w 12453"/>
              <a:gd name="T1" fmla="*/ 7545 h 16484"/>
              <a:gd name="T2" fmla="*/ 2327 w 12453"/>
              <a:gd name="T3" fmla="*/ 8139 h 16484"/>
              <a:gd name="T4" fmla="*/ 1797 w 12453"/>
              <a:gd name="T5" fmla="*/ 9363 h 16484"/>
              <a:gd name="T6" fmla="*/ 1634 w 12453"/>
              <a:gd name="T7" fmla="*/ 10487 h 16484"/>
              <a:gd name="T8" fmla="*/ 1093 w 12453"/>
              <a:gd name="T9" fmla="*/ 10779 h 16484"/>
              <a:gd name="T10" fmla="*/ 655 w 12453"/>
              <a:gd name="T11" fmla="*/ 10956 h 16484"/>
              <a:gd name="T12" fmla="*/ 826 w 12453"/>
              <a:gd name="T13" fmla="*/ 11750 h 16484"/>
              <a:gd name="T14" fmla="*/ 2030 w 12453"/>
              <a:gd name="T15" fmla="*/ 11717 h 16484"/>
              <a:gd name="T16" fmla="*/ 2636 w 12453"/>
              <a:gd name="T17" fmla="*/ 11695 h 16484"/>
              <a:gd name="T18" fmla="*/ 3523 w 12453"/>
              <a:gd name="T19" fmla="*/ 11192 h 16484"/>
              <a:gd name="T20" fmla="*/ 3948 w 12453"/>
              <a:gd name="T21" fmla="*/ 11606 h 16484"/>
              <a:gd name="T22" fmla="*/ 4106 w 12453"/>
              <a:gd name="T23" fmla="*/ 12168 h 16484"/>
              <a:gd name="T24" fmla="*/ 3820 w 12453"/>
              <a:gd name="T25" fmla="*/ 13035 h 16484"/>
              <a:gd name="T26" fmla="*/ 3724 w 12453"/>
              <a:gd name="T27" fmla="*/ 13441 h 16484"/>
              <a:gd name="T28" fmla="*/ 4877 w 12453"/>
              <a:gd name="T29" fmla="*/ 13819 h 16484"/>
              <a:gd name="T30" fmla="*/ 5542 w 12453"/>
              <a:gd name="T31" fmla="*/ 14399 h 16484"/>
              <a:gd name="T32" fmla="*/ 5889 w 12453"/>
              <a:gd name="T33" fmla="*/ 14807 h 16484"/>
              <a:gd name="T34" fmla="*/ 6770 w 12453"/>
              <a:gd name="T35" fmla="*/ 14982 h 16484"/>
              <a:gd name="T36" fmla="*/ 7332 w 12453"/>
              <a:gd name="T37" fmla="*/ 15871 h 16484"/>
              <a:gd name="T38" fmla="*/ 8949 w 12453"/>
              <a:gd name="T39" fmla="*/ 16072 h 16484"/>
              <a:gd name="T40" fmla="*/ 9788 w 12453"/>
              <a:gd name="T41" fmla="*/ 15736 h 16484"/>
              <a:gd name="T42" fmla="*/ 10460 w 12453"/>
              <a:gd name="T43" fmla="*/ 14673 h 16484"/>
              <a:gd name="T44" fmla="*/ 11338 w 12453"/>
              <a:gd name="T45" fmla="*/ 13302 h 16484"/>
              <a:gd name="T46" fmla="*/ 11618 w 12453"/>
              <a:gd name="T47" fmla="*/ 12508 h 16484"/>
              <a:gd name="T48" fmla="*/ 12056 w 12453"/>
              <a:gd name="T49" fmla="*/ 11932 h 16484"/>
              <a:gd name="T50" fmla="*/ 12162 w 12453"/>
              <a:gd name="T51" fmla="*/ 11457 h 16484"/>
              <a:gd name="T52" fmla="*/ 11763 w 12453"/>
              <a:gd name="T53" fmla="*/ 11080 h 16484"/>
              <a:gd name="T54" fmla="*/ 11368 w 12453"/>
              <a:gd name="T55" fmla="*/ 10409 h 16484"/>
              <a:gd name="T56" fmla="*/ 12002 w 12453"/>
              <a:gd name="T57" fmla="*/ 9343 h 16484"/>
              <a:gd name="T58" fmla="*/ 11550 w 12453"/>
              <a:gd name="T59" fmla="*/ 8029 h 16484"/>
              <a:gd name="T60" fmla="*/ 11931 w 12453"/>
              <a:gd name="T61" fmla="*/ 7274 h 16484"/>
              <a:gd name="T62" fmla="*/ 12332 w 12453"/>
              <a:gd name="T63" fmla="*/ 6697 h 16484"/>
              <a:gd name="T64" fmla="*/ 12396 w 12453"/>
              <a:gd name="T65" fmla="*/ 6169 h 16484"/>
              <a:gd name="T66" fmla="*/ 12149 w 12453"/>
              <a:gd name="T67" fmla="*/ 5619 h 16484"/>
              <a:gd name="T68" fmla="*/ 11824 w 12453"/>
              <a:gd name="T69" fmla="*/ 5153 h 16484"/>
              <a:gd name="T70" fmla="*/ 12124 w 12453"/>
              <a:gd name="T71" fmla="*/ 4990 h 16484"/>
              <a:gd name="T72" fmla="*/ 11919 w 12453"/>
              <a:gd name="T73" fmla="*/ 4689 h 16484"/>
              <a:gd name="T74" fmla="*/ 12022 w 12453"/>
              <a:gd name="T75" fmla="*/ 3336 h 16484"/>
              <a:gd name="T76" fmla="*/ 11726 w 12453"/>
              <a:gd name="T77" fmla="*/ 2964 h 16484"/>
              <a:gd name="T78" fmla="*/ 11962 w 12453"/>
              <a:gd name="T79" fmla="*/ 2139 h 16484"/>
              <a:gd name="T80" fmla="*/ 11614 w 12453"/>
              <a:gd name="T81" fmla="*/ 1452 h 16484"/>
              <a:gd name="T82" fmla="*/ 11212 w 12453"/>
              <a:gd name="T83" fmla="*/ 824 h 16484"/>
              <a:gd name="T84" fmla="*/ 11200 w 12453"/>
              <a:gd name="T85" fmla="*/ 238 h 16484"/>
              <a:gd name="T86" fmla="*/ 10660 w 12453"/>
              <a:gd name="T87" fmla="*/ 110 h 16484"/>
              <a:gd name="T88" fmla="*/ 8980 w 12453"/>
              <a:gd name="T89" fmla="*/ 926 h 16484"/>
              <a:gd name="T90" fmla="*/ 8170 w 12453"/>
              <a:gd name="T91" fmla="*/ 1279 h 16484"/>
              <a:gd name="T92" fmla="*/ 7175 w 12453"/>
              <a:gd name="T93" fmla="*/ 2063 h 16484"/>
              <a:gd name="T94" fmla="*/ 5939 w 12453"/>
              <a:gd name="T95" fmla="*/ 2407 h 16484"/>
              <a:gd name="T96" fmla="*/ 5196 w 12453"/>
              <a:gd name="T97" fmla="*/ 3631 h 16484"/>
              <a:gd name="T98" fmla="*/ 4584 w 12453"/>
              <a:gd name="T99" fmla="*/ 3763 h 16484"/>
              <a:gd name="T100" fmla="*/ 3875 w 12453"/>
              <a:gd name="T101" fmla="*/ 3584 h 16484"/>
              <a:gd name="T102" fmla="*/ 3416 w 12453"/>
              <a:gd name="T103" fmla="*/ 2841 h 16484"/>
              <a:gd name="T104" fmla="*/ 2592 w 12453"/>
              <a:gd name="T105" fmla="*/ 2665 h 16484"/>
              <a:gd name="T106" fmla="*/ 2452 w 12453"/>
              <a:gd name="T107" fmla="*/ 2631 h 16484"/>
              <a:gd name="T108" fmla="*/ 1618 w 12453"/>
              <a:gd name="T109" fmla="*/ 2539 h 16484"/>
              <a:gd name="T110" fmla="*/ 203 w 12453"/>
              <a:gd name="T111" fmla="*/ 2438 h 16484"/>
              <a:gd name="T112" fmla="*/ 1424 w 12453"/>
              <a:gd name="T113" fmla="*/ 3324 h 16484"/>
              <a:gd name="T114" fmla="*/ 2085 w 12453"/>
              <a:gd name="T115" fmla="*/ 3618 h 16484"/>
              <a:gd name="T116" fmla="*/ 2789 w 12453"/>
              <a:gd name="T117" fmla="*/ 4131 h 16484"/>
              <a:gd name="T118" fmla="*/ 2942 w 12453"/>
              <a:gd name="T119" fmla="*/ 4909 h 16484"/>
              <a:gd name="T120" fmla="*/ 2788 w 12453"/>
              <a:gd name="T121" fmla="*/ 6229 h 16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53" h="16484">
                <a:moveTo>
                  <a:pt x="2220" y="6747"/>
                </a:moveTo>
                <a:cubicBezTo>
                  <a:pt x="2289" y="6747"/>
                  <a:pt x="2325" y="6770"/>
                  <a:pt x="2364" y="6826"/>
                </a:cubicBezTo>
                <a:cubicBezTo>
                  <a:pt x="2382" y="6852"/>
                  <a:pt x="2408" y="6886"/>
                  <a:pt x="2412" y="6915"/>
                </a:cubicBezTo>
                <a:cubicBezTo>
                  <a:pt x="2422" y="6993"/>
                  <a:pt x="2394" y="6979"/>
                  <a:pt x="2351" y="7041"/>
                </a:cubicBezTo>
                <a:cubicBezTo>
                  <a:pt x="2338" y="7061"/>
                  <a:pt x="2285" y="7098"/>
                  <a:pt x="2285" y="7119"/>
                </a:cubicBezTo>
                <a:cubicBezTo>
                  <a:pt x="2285" y="7137"/>
                  <a:pt x="2268" y="7209"/>
                  <a:pt x="2285" y="7216"/>
                </a:cubicBezTo>
                <a:cubicBezTo>
                  <a:pt x="2293" y="7219"/>
                  <a:pt x="2332" y="7239"/>
                  <a:pt x="2339" y="7246"/>
                </a:cubicBezTo>
                <a:cubicBezTo>
                  <a:pt x="2348" y="7260"/>
                  <a:pt x="2319" y="7411"/>
                  <a:pt x="2310" y="7437"/>
                </a:cubicBezTo>
                <a:cubicBezTo>
                  <a:pt x="2302" y="7460"/>
                  <a:pt x="2276" y="7526"/>
                  <a:pt x="2300" y="7545"/>
                </a:cubicBezTo>
                <a:cubicBezTo>
                  <a:pt x="2332" y="7569"/>
                  <a:pt x="2483" y="7654"/>
                  <a:pt x="2451" y="7698"/>
                </a:cubicBezTo>
                <a:cubicBezTo>
                  <a:pt x="2431" y="7726"/>
                  <a:pt x="2419" y="7717"/>
                  <a:pt x="2457" y="7773"/>
                </a:cubicBezTo>
                <a:cubicBezTo>
                  <a:pt x="2473" y="7797"/>
                  <a:pt x="2552" y="7796"/>
                  <a:pt x="2558" y="7816"/>
                </a:cubicBezTo>
                <a:cubicBezTo>
                  <a:pt x="2565" y="7835"/>
                  <a:pt x="2588" y="7844"/>
                  <a:pt x="2556" y="7884"/>
                </a:cubicBezTo>
                <a:cubicBezTo>
                  <a:pt x="2546" y="7896"/>
                  <a:pt x="2518" y="7942"/>
                  <a:pt x="2503" y="7953"/>
                </a:cubicBezTo>
                <a:cubicBezTo>
                  <a:pt x="2497" y="7957"/>
                  <a:pt x="2445" y="8015"/>
                  <a:pt x="2468" y="8021"/>
                </a:cubicBezTo>
                <a:cubicBezTo>
                  <a:pt x="2481" y="8025"/>
                  <a:pt x="2497" y="8043"/>
                  <a:pt x="2518" y="8046"/>
                </a:cubicBezTo>
                <a:cubicBezTo>
                  <a:pt x="2519" y="8052"/>
                  <a:pt x="2446" y="8087"/>
                  <a:pt x="2426" y="8088"/>
                </a:cubicBezTo>
                <a:cubicBezTo>
                  <a:pt x="2413" y="8089"/>
                  <a:pt x="2338" y="8128"/>
                  <a:pt x="2327" y="8139"/>
                </a:cubicBezTo>
                <a:cubicBezTo>
                  <a:pt x="2322" y="8143"/>
                  <a:pt x="2314" y="8214"/>
                  <a:pt x="2314" y="8224"/>
                </a:cubicBezTo>
                <a:cubicBezTo>
                  <a:pt x="2336" y="8236"/>
                  <a:pt x="2293" y="8329"/>
                  <a:pt x="2274" y="8329"/>
                </a:cubicBezTo>
                <a:cubicBezTo>
                  <a:pt x="2230" y="8329"/>
                  <a:pt x="2310" y="8369"/>
                  <a:pt x="2201" y="8381"/>
                </a:cubicBezTo>
                <a:cubicBezTo>
                  <a:pt x="2156" y="8386"/>
                  <a:pt x="2217" y="8444"/>
                  <a:pt x="2164" y="8450"/>
                </a:cubicBezTo>
                <a:cubicBezTo>
                  <a:pt x="2116" y="8455"/>
                  <a:pt x="2091" y="8465"/>
                  <a:pt x="2047" y="8481"/>
                </a:cubicBezTo>
                <a:lnTo>
                  <a:pt x="1712" y="9085"/>
                </a:lnTo>
                <a:lnTo>
                  <a:pt x="1858" y="9228"/>
                </a:lnTo>
                <a:cubicBezTo>
                  <a:pt x="1858" y="9229"/>
                  <a:pt x="1846" y="9317"/>
                  <a:pt x="1844" y="9329"/>
                </a:cubicBezTo>
                <a:cubicBezTo>
                  <a:pt x="1841" y="9354"/>
                  <a:pt x="1823" y="9323"/>
                  <a:pt x="1797" y="9363"/>
                </a:cubicBezTo>
                <a:cubicBezTo>
                  <a:pt x="1766" y="9411"/>
                  <a:pt x="1887" y="9369"/>
                  <a:pt x="1786" y="9488"/>
                </a:cubicBezTo>
                <a:cubicBezTo>
                  <a:pt x="1762" y="9517"/>
                  <a:pt x="1738" y="9551"/>
                  <a:pt x="1777" y="9581"/>
                </a:cubicBezTo>
                <a:cubicBezTo>
                  <a:pt x="1786" y="9588"/>
                  <a:pt x="1829" y="9604"/>
                  <a:pt x="1825" y="9615"/>
                </a:cubicBezTo>
                <a:cubicBezTo>
                  <a:pt x="1807" y="9657"/>
                  <a:pt x="1810" y="9749"/>
                  <a:pt x="1776" y="9780"/>
                </a:cubicBezTo>
                <a:cubicBezTo>
                  <a:pt x="1750" y="9804"/>
                  <a:pt x="1772" y="9839"/>
                  <a:pt x="1680" y="9869"/>
                </a:cubicBezTo>
                <a:cubicBezTo>
                  <a:pt x="1637" y="9883"/>
                  <a:pt x="1586" y="9917"/>
                  <a:pt x="1586" y="9968"/>
                </a:cubicBezTo>
                <a:cubicBezTo>
                  <a:pt x="1586" y="10026"/>
                  <a:pt x="1577" y="10044"/>
                  <a:pt x="1608" y="10089"/>
                </a:cubicBezTo>
                <a:cubicBezTo>
                  <a:pt x="1613" y="10097"/>
                  <a:pt x="1636" y="10132"/>
                  <a:pt x="1635" y="10139"/>
                </a:cubicBezTo>
                <a:lnTo>
                  <a:pt x="1634" y="10487"/>
                </a:lnTo>
                <a:lnTo>
                  <a:pt x="1691" y="10490"/>
                </a:lnTo>
                <a:lnTo>
                  <a:pt x="1649" y="10631"/>
                </a:lnTo>
                <a:lnTo>
                  <a:pt x="1700" y="10708"/>
                </a:lnTo>
                <a:lnTo>
                  <a:pt x="1526" y="10696"/>
                </a:lnTo>
                <a:cubicBezTo>
                  <a:pt x="1514" y="10725"/>
                  <a:pt x="1486" y="10716"/>
                  <a:pt x="1458" y="10725"/>
                </a:cubicBezTo>
                <a:cubicBezTo>
                  <a:pt x="1452" y="10727"/>
                  <a:pt x="1451" y="10685"/>
                  <a:pt x="1396" y="10685"/>
                </a:cubicBezTo>
                <a:cubicBezTo>
                  <a:pt x="1325" y="10685"/>
                  <a:pt x="1395" y="10733"/>
                  <a:pt x="1323" y="10730"/>
                </a:cubicBezTo>
                <a:cubicBezTo>
                  <a:pt x="1299" y="10730"/>
                  <a:pt x="1285" y="10814"/>
                  <a:pt x="1258" y="10776"/>
                </a:cubicBezTo>
                <a:cubicBezTo>
                  <a:pt x="1219" y="10721"/>
                  <a:pt x="1152" y="10794"/>
                  <a:pt x="1093" y="10779"/>
                </a:cubicBezTo>
                <a:cubicBezTo>
                  <a:pt x="1056" y="10769"/>
                  <a:pt x="1038" y="10747"/>
                  <a:pt x="1002" y="10776"/>
                </a:cubicBezTo>
                <a:cubicBezTo>
                  <a:pt x="985" y="10790"/>
                  <a:pt x="921" y="10787"/>
                  <a:pt x="894" y="10805"/>
                </a:cubicBezTo>
                <a:cubicBezTo>
                  <a:pt x="892" y="10806"/>
                  <a:pt x="889" y="10806"/>
                  <a:pt x="887" y="10806"/>
                </a:cubicBezTo>
                <a:cubicBezTo>
                  <a:pt x="883" y="10800"/>
                  <a:pt x="826" y="10770"/>
                  <a:pt x="823" y="10775"/>
                </a:cubicBezTo>
                <a:cubicBezTo>
                  <a:pt x="795" y="10817"/>
                  <a:pt x="793" y="10825"/>
                  <a:pt x="735" y="10825"/>
                </a:cubicBezTo>
                <a:cubicBezTo>
                  <a:pt x="691" y="10825"/>
                  <a:pt x="686" y="10800"/>
                  <a:pt x="669" y="10798"/>
                </a:cubicBezTo>
                <a:cubicBezTo>
                  <a:pt x="666" y="10797"/>
                  <a:pt x="658" y="10831"/>
                  <a:pt x="652" y="10838"/>
                </a:cubicBezTo>
                <a:cubicBezTo>
                  <a:pt x="648" y="10843"/>
                  <a:pt x="641" y="10859"/>
                  <a:pt x="641" y="10866"/>
                </a:cubicBezTo>
                <a:cubicBezTo>
                  <a:pt x="641" y="10891"/>
                  <a:pt x="655" y="10923"/>
                  <a:pt x="655" y="10956"/>
                </a:cubicBezTo>
                <a:cubicBezTo>
                  <a:pt x="655" y="10977"/>
                  <a:pt x="657" y="11002"/>
                  <a:pt x="657" y="11025"/>
                </a:cubicBezTo>
                <a:cubicBezTo>
                  <a:pt x="657" y="11042"/>
                  <a:pt x="656" y="11056"/>
                  <a:pt x="656" y="11072"/>
                </a:cubicBezTo>
                <a:cubicBezTo>
                  <a:pt x="660" y="11085"/>
                  <a:pt x="615" y="11094"/>
                  <a:pt x="630" y="11107"/>
                </a:cubicBezTo>
                <a:cubicBezTo>
                  <a:pt x="630" y="11107"/>
                  <a:pt x="665" y="11198"/>
                  <a:pt x="674" y="11213"/>
                </a:cubicBezTo>
                <a:lnTo>
                  <a:pt x="580" y="11299"/>
                </a:lnTo>
                <a:lnTo>
                  <a:pt x="589" y="11650"/>
                </a:lnTo>
                <a:cubicBezTo>
                  <a:pt x="613" y="11650"/>
                  <a:pt x="662" y="11661"/>
                  <a:pt x="676" y="11682"/>
                </a:cubicBezTo>
                <a:cubicBezTo>
                  <a:pt x="688" y="11701"/>
                  <a:pt x="744" y="11674"/>
                  <a:pt x="773" y="11696"/>
                </a:cubicBezTo>
                <a:cubicBezTo>
                  <a:pt x="800" y="11717"/>
                  <a:pt x="798" y="11751"/>
                  <a:pt x="826" y="11750"/>
                </a:cubicBezTo>
                <a:cubicBezTo>
                  <a:pt x="855" y="11750"/>
                  <a:pt x="930" y="11749"/>
                  <a:pt x="953" y="11755"/>
                </a:cubicBezTo>
                <a:cubicBezTo>
                  <a:pt x="958" y="11756"/>
                  <a:pt x="1028" y="11755"/>
                  <a:pt x="1042" y="11755"/>
                </a:cubicBezTo>
                <a:lnTo>
                  <a:pt x="1038" y="11659"/>
                </a:lnTo>
                <a:lnTo>
                  <a:pt x="1224" y="11744"/>
                </a:lnTo>
                <a:lnTo>
                  <a:pt x="1360" y="11675"/>
                </a:lnTo>
                <a:lnTo>
                  <a:pt x="1727" y="11695"/>
                </a:lnTo>
                <a:lnTo>
                  <a:pt x="1867" y="11755"/>
                </a:lnTo>
                <a:lnTo>
                  <a:pt x="1900" y="11722"/>
                </a:lnTo>
                <a:lnTo>
                  <a:pt x="2030" y="11717"/>
                </a:lnTo>
                <a:lnTo>
                  <a:pt x="2087" y="11840"/>
                </a:lnTo>
                <a:lnTo>
                  <a:pt x="2183" y="11798"/>
                </a:lnTo>
                <a:lnTo>
                  <a:pt x="2285" y="11798"/>
                </a:lnTo>
                <a:lnTo>
                  <a:pt x="2253" y="11521"/>
                </a:lnTo>
                <a:lnTo>
                  <a:pt x="2362" y="11523"/>
                </a:lnTo>
                <a:lnTo>
                  <a:pt x="2408" y="11808"/>
                </a:lnTo>
                <a:lnTo>
                  <a:pt x="2596" y="11926"/>
                </a:lnTo>
                <a:lnTo>
                  <a:pt x="2662" y="11904"/>
                </a:lnTo>
                <a:lnTo>
                  <a:pt x="2636" y="11695"/>
                </a:lnTo>
                <a:lnTo>
                  <a:pt x="2918" y="11709"/>
                </a:lnTo>
                <a:lnTo>
                  <a:pt x="2809" y="11437"/>
                </a:lnTo>
                <a:lnTo>
                  <a:pt x="2817" y="11380"/>
                </a:lnTo>
                <a:lnTo>
                  <a:pt x="2746" y="11254"/>
                </a:lnTo>
                <a:lnTo>
                  <a:pt x="2779" y="11214"/>
                </a:lnTo>
                <a:lnTo>
                  <a:pt x="2896" y="11296"/>
                </a:lnTo>
                <a:lnTo>
                  <a:pt x="3243" y="11249"/>
                </a:lnTo>
                <a:lnTo>
                  <a:pt x="3459" y="11180"/>
                </a:lnTo>
                <a:lnTo>
                  <a:pt x="3523" y="11192"/>
                </a:lnTo>
                <a:lnTo>
                  <a:pt x="3439" y="11274"/>
                </a:lnTo>
                <a:lnTo>
                  <a:pt x="3932" y="11292"/>
                </a:lnTo>
                <a:lnTo>
                  <a:pt x="3971" y="11213"/>
                </a:lnTo>
                <a:lnTo>
                  <a:pt x="4137" y="11284"/>
                </a:lnTo>
                <a:lnTo>
                  <a:pt x="4053" y="11325"/>
                </a:lnTo>
                <a:cubicBezTo>
                  <a:pt x="3987" y="11372"/>
                  <a:pt x="4001" y="11382"/>
                  <a:pt x="3970" y="11447"/>
                </a:cubicBezTo>
                <a:cubicBezTo>
                  <a:pt x="3953" y="11480"/>
                  <a:pt x="4005" y="11474"/>
                  <a:pt x="4005" y="11508"/>
                </a:cubicBezTo>
                <a:cubicBezTo>
                  <a:pt x="4005" y="11521"/>
                  <a:pt x="4012" y="11599"/>
                  <a:pt x="4002" y="11601"/>
                </a:cubicBezTo>
                <a:cubicBezTo>
                  <a:pt x="3979" y="11605"/>
                  <a:pt x="3961" y="11603"/>
                  <a:pt x="3948" y="11606"/>
                </a:cubicBezTo>
                <a:lnTo>
                  <a:pt x="3972" y="11912"/>
                </a:lnTo>
                <a:lnTo>
                  <a:pt x="4091" y="11868"/>
                </a:lnTo>
                <a:lnTo>
                  <a:pt x="4152" y="11966"/>
                </a:lnTo>
                <a:lnTo>
                  <a:pt x="4031" y="12101"/>
                </a:lnTo>
                <a:lnTo>
                  <a:pt x="4098" y="12129"/>
                </a:lnTo>
                <a:lnTo>
                  <a:pt x="4139" y="12073"/>
                </a:lnTo>
                <a:lnTo>
                  <a:pt x="4217" y="12099"/>
                </a:lnTo>
                <a:lnTo>
                  <a:pt x="4221" y="12140"/>
                </a:lnTo>
                <a:lnTo>
                  <a:pt x="4106" y="12168"/>
                </a:lnTo>
                <a:lnTo>
                  <a:pt x="3922" y="12353"/>
                </a:lnTo>
                <a:lnTo>
                  <a:pt x="4004" y="12744"/>
                </a:lnTo>
                <a:lnTo>
                  <a:pt x="3961" y="12790"/>
                </a:lnTo>
                <a:lnTo>
                  <a:pt x="4006" y="12801"/>
                </a:lnTo>
                <a:lnTo>
                  <a:pt x="4168" y="12945"/>
                </a:lnTo>
                <a:lnTo>
                  <a:pt x="4042" y="12962"/>
                </a:lnTo>
                <a:lnTo>
                  <a:pt x="4041" y="12988"/>
                </a:lnTo>
                <a:lnTo>
                  <a:pt x="3816" y="12970"/>
                </a:lnTo>
                <a:lnTo>
                  <a:pt x="3820" y="13035"/>
                </a:lnTo>
                <a:lnTo>
                  <a:pt x="3766" y="13037"/>
                </a:lnTo>
                <a:lnTo>
                  <a:pt x="3811" y="13072"/>
                </a:lnTo>
                <a:lnTo>
                  <a:pt x="3787" y="13113"/>
                </a:lnTo>
                <a:lnTo>
                  <a:pt x="3754" y="13101"/>
                </a:lnTo>
                <a:cubicBezTo>
                  <a:pt x="3726" y="13114"/>
                  <a:pt x="3706" y="13091"/>
                  <a:pt x="3682" y="13153"/>
                </a:cubicBezTo>
                <a:cubicBezTo>
                  <a:pt x="3669" y="13184"/>
                  <a:pt x="3694" y="13245"/>
                  <a:pt x="3722" y="13261"/>
                </a:cubicBezTo>
                <a:cubicBezTo>
                  <a:pt x="3740" y="13272"/>
                  <a:pt x="3694" y="13320"/>
                  <a:pt x="3684" y="13336"/>
                </a:cubicBezTo>
                <a:cubicBezTo>
                  <a:pt x="3672" y="13353"/>
                  <a:pt x="3686" y="13347"/>
                  <a:pt x="3692" y="13368"/>
                </a:cubicBezTo>
                <a:cubicBezTo>
                  <a:pt x="3696" y="13380"/>
                  <a:pt x="3722" y="13412"/>
                  <a:pt x="3724" y="13441"/>
                </a:cubicBezTo>
                <a:cubicBezTo>
                  <a:pt x="3725" y="13446"/>
                  <a:pt x="3756" y="13508"/>
                  <a:pt x="3759" y="13520"/>
                </a:cubicBezTo>
                <a:cubicBezTo>
                  <a:pt x="3798" y="13526"/>
                  <a:pt x="3907" y="13493"/>
                  <a:pt x="3920" y="13514"/>
                </a:cubicBezTo>
                <a:cubicBezTo>
                  <a:pt x="3925" y="13523"/>
                  <a:pt x="3989" y="13609"/>
                  <a:pt x="3997" y="13609"/>
                </a:cubicBezTo>
                <a:cubicBezTo>
                  <a:pt x="4002" y="13609"/>
                  <a:pt x="4204" y="13638"/>
                  <a:pt x="4206" y="13638"/>
                </a:cubicBezTo>
                <a:cubicBezTo>
                  <a:pt x="4280" y="13659"/>
                  <a:pt x="4270" y="13617"/>
                  <a:pt x="4316" y="13584"/>
                </a:cubicBezTo>
                <a:cubicBezTo>
                  <a:pt x="4323" y="13579"/>
                  <a:pt x="4360" y="13520"/>
                  <a:pt x="4390" y="13503"/>
                </a:cubicBezTo>
                <a:cubicBezTo>
                  <a:pt x="4394" y="13500"/>
                  <a:pt x="4398" y="13492"/>
                  <a:pt x="4403" y="13490"/>
                </a:cubicBezTo>
                <a:lnTo>
                  <a:pt x="4735" y="13667"/>
                </a:lnTo>
                <a:lnTo>
                  <a:pt x="4877" y="13819"/>
                </a:lnTo>
                <a:lnTo>
                  <a:pt x="5041" y="13813"/>
                </a:lnTo>
                <a:lnTo>
                  <a:pt x="5139" y="13867"/>
                </a:lnTo>
                <a:lnTo>
                  <a:pt x="5315" y="13873"/>
                </a:lnTo>
                <a:lnTo>
                  <a:pt x="5438" y="13646"/>
                </a:lnTo>
                <a:lnTo>
                  <a:pt x="5503" y="13749"/>
                </a:lnTo>
                <a:lnTo>
                  <a:pt x="5589" y="13745"/>
                </a:lnTo>
                <a:lnTo>
                  <a:pt x="5525" y="13899"/>
                </a:lnTo>
                <a:lnTo>
                  <a:pt x="5606" y="14289"/>
                </a:lnTo>
                <a:lnTo>
                  <a:pt x="5542" y="14399"/>
                </a:lnTo>
                <a:lnTo>
                  <a:pt x="5747" y="14258"/>
                </a:lnTo>
                <a:lnTo>
                  <a:pt x="5782" y="14305"/>
                </a:lnTo>
                <a:cubicBezTo>
                  <a:pt x="5767" y="14341"/>
                  <a:pt x="5752" y="14313"/>
                  <a:pt x="5758" y="14381"/>
                </a:cubicBezTo>
                <a:cubicBezTo>
                  <a:pt x="5758" y="14385"/>
                  <a:pt x="5736" y="14462"/>
                  <a:pt x="5737" y="14497"/>
                </a:cubicBezTo>
                <a:cubicBezTo>
                  <a:pt x="5738" y="14547"/>
                  <a:pt x="5708" y="14509"/>
                  <a:pt x="5745" y="14576"/>
                </a:cubicBezTo>
                <a:cubicBezTo>
                  <a:pt x="5779" y="14637"/>
                  <a:pt x="5692" y="14570"/>
                  <a:pt x="5692" y="14712"/>
                </a:cubicBezTo>
                <a:cubicBezTo>
                  <a:pt x="5692" y="14725"/>
                  <a:pt x="5712" y="14724"/>
                  <a:pt x="5741" y="14733"/>
                </a:cubicBezTo>
                <a:cubicBezTo>
                  <a:pt x="5798" y="14750"/>
                  <a:pt x="5763" y="14794"/>
                  <a:pt x="5793" y="14802"/>
                </a:cubicBezTo>
                <a:cubicBezTo>
                  <a:pt x="5806" y="14805"/>
                  <a:pt x="5801" y="14743"/>
                  <a:pt x="5889" y="14807"/>
                </a:cubicBezTo>
                <a:cubicBezTo>
                  <a:pt x="5904" y="14818"/>
                  <a:pt x="5967" y="14804"/>
                  <a:pt x="5972" y="14845"/>
                </a:cubicBezTo>
                <a:cubicBezTo>
                  <a:pt x="6131" y="14845"/>
                  <a:pt x="6088" y="14863"/>
                  <a:pt x="6185" y="14749"/>
                </a:cubicBezTo>
                <a:cubicBezTo>
                  <a:pt x="6207" y="14723"/>
                  <a:pt x="6456" y="14766"/>
                  <a:pt x="6476" y="14736"/>
                </a:cubicBezTo>
                <a:cubicBezTo>
                  <a:pt x="6573" y="14587"/>
                  <a:pt x="6531" y="14743"/>
                  <a:pt x="6546" y="14553"/>
                </a:cubicBezTo>
                <a:cubicBezTo>
                  <a:pt x="6547" y="14542"/>
                  <a:pt x="6662" y="14610"/>
                  <a:pt x="6694" y="14611"/>
                </a:cubicBezTo>
                <a:cubicBezTo>
                  <a:pt x="6727" y="14613"/>
                  <a:pt x="6752" y="14621"/>
                  <a:pt x="6740" y="14660"/>
                </a:cubicBezTo>
                <a:cubicBezTo>
                  <a:pt x="6728" y="14695"/>
                  <a:pt x="6745" y="14698"/>
                  <a:pt x="6718" y="14732"/>
                </a:cubicBezTo>
                <a:cubicBezTo>
                  <a:pt x="6695" y="14762"/>
                  <a:pt x="6858" y="14813"/>
                  <a:pt x="6813" y="14820"/>
                </a:cubicBezTo>
                <a:cubicBezTo>
                  <a:pt x="6798" y="14823"/>
                  <a:pt x="6798" y="14933"/>
                  <a:pt x="6770" y="14982"/>
                </a:cubicBezTo>
                <a:cubicBezTo>
                  <a:pt x="6736" y="15045"/>
                  <a:pt x="6746" y="15074"/>
                  <a:pt x="6678" y="15154"/>
                </a:cubicBezTo>
                <a:cubicBezTo>
                  <a:pt x="6598" y="15249"/>
                  <a:pt x="6442" y="15180"/>
                  <a:pt x="6545" y="15299"/>
                </a:cubicBezTo>
                <a:cubicBezTo>
                  <a:pt x="6579" y="15338"/>
                  <a:pt x="6720" y="15262"/>
                  <a:pt x="6756" y="15324"/>
                </a:cubicBezTo>
                <a:cubicBezTo>
                  <a:pt x="6771" y="15351"/>
                  <a:pt x="6851" y="15288"/>
                  <a:pt x="6867" y="15265"/>
                </a:cubicBezTo>
                <a:cubicBezTo>
                  <a:pt x="6876" y="15314"/>
                  <a:pt x="6821" y="15366"/>
                  <a:pt x="6879" y="15403"/>
                </a:cubicBezTo>
                <a:cubicBezTo>
                  <a:pt x="6898" y="15416"/>
                  <a:pt x="6906" y="15579"/>
                  <a:pt x="6885" y="15620"/>
                </a:cubicBezTo>
                <a:cubicBezTo>
                  <a:pt x="6869" y="15652"/>
                  <a:pt x="6864" y="15741"/>
                  <a:pt x="6853" y="15781"/>
                </a:cubicBezTo>
                <a:lnTo>
                  <a:pt x="7292" y="15778"/>
                </a:lnTo>
                <a:lnTo>
                  <a:pt x="7332" y="15871"/>
                </a:lnTo>
                <a:lnTo>
                  <a:pt x="7938" y="15829"/>
                </a:lnTo>
                <a:lnTo>
                  <a:pt x="8195" y="16466"/>
                </a:lnTo>
                <a:cubicBezTo>
                  <a:pt x="8278" y="16440"/>
                  <a:pt x="8305" y="16367"/>
                  <a:pt x="8403" y="16358"/>
                </a:cubicBezTo>
                <a:cubicBezTo>
                  <a:pt x="8455" y="16353"/>
                  <a:pt x="8361" y="16450"/>
                  <a:pt x="8529" y="16383"/>
                </a:cubicBezTo>
                <a:cubicBezTo>
                  <a:pt x="8574" y="16365"/>
                  <a:pt x="8580" y="16484"/>
                  <a:pt x="8687" y="16437"/>
                </a:cubicBezTo>
                <a:cubicBezTo>
                  <a:pt x="8776" y="16398"/>
                  <a:pt x="8694" y="16379"/>
                  <a:pt x="8697" y="16303"/>
                </a:cubicBezTo>
                <a:cubicBezTo>
                  <a:pt x="8697" y="16301"/>
                  <a:pt x="8769" y="16220"/>
                  <a:pt x="8803" y="16220"/>
                </a:cubicBezTo>
                <a:cubicBezTo>
                  <a:pt x="8963" y="16220"/>
                  <a:pt x="8895" y="16207"/>
                  <a:pt x="8869" y="16098"/>
                </a:cubicBezTo>
                <a:cubicBezTo>
                  <a:pt x="8850" y="16014"/>
                  <a:pt x="8825" y="16035"/>
                  <a:pt x="8949" y="16072"/>
                </a:cubicBezTo>
                <a:cubicBezTo>
                  <a:pt x="9001" y="16087"/>
                  <a:pt x="8956" y="16030"/>
                  <a:pt x="9018" y="16030"/>
                </a:cubicBezTo>
                <a:cubicBezTo>
                  <a:pt x="9102" y="16030"/>
                  <a:pt x="9186" y="16027"/>
                  <a:pt x="9272" y="16027"/>
                </a:cubicBezTo>
                <a:lnTo>
                  <a:pt x="9301" y="15691"/>
                </a:lnTo>
                <a:lnTo>
                  <a:pt x="9515" y="15718"/>
                </a:lnTo>
                <a:lnTo>
                  <a:pt x="9579" y="15797"/>
                </a:lnTo>
                <a:lnTo>
                  <a:pt x="9711" y="15760"/>
                </a:lnTo>
                <a:lnTo>
                  <a:pt x="9708" y="15704"/>
                </a:lnTo>
                <a:lnTo>
                  <a:pt x="9761" y="15691"/>
                </a:lnTo>
                <a:lnTo>
                  <a:pt x="9788" y="15736"/>
                </a:lnTo>
                <a:lnTo>
                  <a:pt x="10116" y="15654"/>
                </a:lnTo>
                <a:lnTo>
                  <a:pt x="10071" y="15450"/>
                </a:lnTo>
                <a:lnTo>
                  <a:pt x="10110" y="15315"/>
                </a:lnTo>
                <a:lnTo>
                  <a:pt x="9954" y="15186"/>
                </a:lnTo>
                <a:cubicBezTo>
                  <a:pt x="10059" y="15100"/>
                  <a:pt x="10013" y="15105"/>
                  <a:pt x="10049" y="15043"/>
                </a:cubicBezTo>
                <a:cubicBezTo>
                  <a:pt x="10049" y="15042"/>
                  <a:pt x="10115" y="15027"/>
                  <a:pt x="10128" y="15043"/>
                </a:cubicBezTo>
                <a:cubicBezTo>
                  <a:pt x="10189" y="15120"/>
                  <a:pt x="10426" y="15067"/>
                  <a:pt x="10474" y="15098"/>
                </a:cubicBezTo>
                <a:cubicBezTo>
                  <a:pt x="10476" y="15099"/>
                  <a:pt x="10486" y="15099"/>
                  <a:pt x="10489" y="15099"/>
                </a:cubicBezTo>
                <a:lnTo>
                  <a:pt x="10460" y="14673"/>
                </a:lnTo>
                <a:lnTo>
                  <a:pt x="10423" y="14588"/>
                </a:lnTo>
                <a:lnTo>
                  <a:pt x="10867" y="14254"/>
                </a:lnTo>
                <a:lnTo>
                  <a:pt x="11121" y="13873"/>
                </a:lnTo>
                <a:lnTo>
                  <a:pt x="11187" y="13612"/>
                </a:lnTo>
                <a:lnTo>
                  <a:pt x="11256" y="13590"/>
                </a:lnTo>
                <a:lnTo>
                  <a:pt x="11237" y="13508"/>
                </a:lnTo>
                <a:lnTo>
                  <a:pt x="11314" y="13432"/>
                </a:lnTo>
                <a:lnTo>
                  <a:pt x="11309" y="13379"/>
                </a:lnTo>
                <a:lnTo>
                  <a:pt x="11338" y="13302"/>
                </a:lnTo>
                <a:lnTo>
                  <a:pt x="11486" y="13336"/>
                </a:lnTo>
                <a:lnTo>
                  <a:pt x="11552" y="13305"/>
                </a:lnTo>
                <a:lnTo>
                  <a:pt x="11600" y="13175"/>
                </a:lnTo>
                <a:lnTo>
                  <a:pt x="11658" y="13143"/>
                </a:lnTo>
                <a:lnTo>
                  <a:pt x="11618" y="13019"/>
                </a:lnTo>
                <a:lnTo>
                  <a:pt x="11618" y="12818"/>
                </a:lnTo>
                <a:lnTo>
                  <a:pt x="11581" y="12723"/>
                </a:lnTo>
                <a:lnTo>
                  <a:pt x="11632" y="12659"/>
                </a:lnTo>
                <a:lnTo>
                  <a:pt x="11618" y="12508"/>
                </a:lnTo>
                <a:lnTo>
                  <a:pt x="11698" y="12379"/>
                </a:lnTo>
                <a:lnTo>
                  <a:pt x="11764" y="12363"/>
                </a:lnTo>
                <a:lnTo>
                  <a:pt x="11801" y="12320"/>
                </a:lnTo>
                <a:lnTo>
                  <a:pt x="11798" y="12193"/>
                </a:lnTo>
                <a:lnTo>
                  <a:pt x="11620" y="11996"/>
                </a:lnTo>
                <a:lnTo>
                  <a:pt x="11617" y="11930"/>
                </a:lnTo>
                <a:lnTo>
                  <a:pt x="11724" y="11967"/>
                </a:lnTo>
                <a:lnTo>
                  <a:pt x="11755" y="12018"/>
                </a:lnTo>
                <a:lnTo>
                  <a:pt x="12056" y="11932"/>
                </a:lnTo>
                <a:lnTo>
                  <a:pt x="12163" y="11936"/>
                </a:lnTo>
                <a:lnTo>
                  <a:pt x="12253" y="11850"/>
                </a:lnTo>
                <a:lnTo>
                  <a:pt x="12197" y="11834"/>
                </a:lnTo>
                <a:lnTo>
                  <a:pt x="12246" y="11795"/>
                </a:lnTo>
                <a:lnTo>
                  <a:pt x="12314" y="11795"/>
                </a:lnTo>
                <a:lnTo>
                  <a:pt x="12351" y="11733"/>
                </a:lnTo>
                <a:lnTo>
                  <a:pt x="12321" y="11672"/>
                </a:lnTo>
                <a:lnTo>
                  <a:pt x="12365" y="11581"/>
                </a:lnTo>
                <a:cubicBezTo>
                  <a:pt x="12313" y="11544"/>
                  <a:pt x="12223" y="11472"/>
                  <a:pt x="12162" y="11457"/>
                </a:cubicBezTo>
                <a:cubicBezTo>
                  <a:pt x="12158" y="11456"/>
                  <a:pt x="12144" y="11448"/>
                  <a:pt x="12142" y="11445"/>
                </a:cubicBezTo>
                <a:lnTo>
                  <a:pt x="12148" y="11316"/>
                </a:lnTo>
                <a:lnTo>
                  <a:pt x="12092" y="11311"/>
                </a:lnTo>
                <a:lnTo>
                  <a:pt x="12085" y="11275"/>
                </a:lnTo>
                <a:lnTo>
                  <a:pt x="12033" y="11275"/>
                </a:lnTo>
                <a:lnTo>
                  <a:pt x="12030" y="11232"/>
                </a:lnTo>
                <a:lnTo>
                  <a:pt x="11863" y="11220"/>
                </a:lnTo>
                <a:lnTo>
                  <a:pt x="11760" y="11130"/>
                </a:lnTo>
                <a:lnTo>
                  <a:pt x="11763" y="11080"/>
                </a:lnTo>
                <a:lnTo>
                  <a:pt x="11704" y="11091"/>
                </a:lnTo>
                <a:lnTo>
                  <a:pt x="11626" y="11012"/>
                </a:lnTo>
                <a:cubicBezTo>
                  <a:pt x="11640" y="10977"/>
                  <a:pt x="11650" y="10984"/>
                  <a:pt x="11648" y="10929"/>
                </a:cubicBezTo>
                <a:cubicBezTo>
                  <a:pt x="11646" y="10892"/>
                  <a:pt x="11633" y="10891"/>
                  <a:pt x="11610" y="10863"/>
                </a:cubicBezTo>
                <a:cubicBezTo>
                  <a:pt x="11608" y="10862"/>
                  <a:pt x="11569" y="10845"/>
                  <a:pt x="11567" y="10845"/>
                </a:cubicBezTo>
                <a:lnTo>
                  <a:pt x="11401" y="10642"/>
                </a:lnTo>
                <a:cubicBezTo>
                  <a:pt x="11400" y="10626"/>
                  <a:pt x="11405" y="10574"/>
                  <a:pt x="11396" y="10566"/>
                </a:cubicBezTo>
                <a:cubicBezTo>
                  <a:pt x="11354" y="10526"/>
                  <a:pt x="11343" y="10545"/>
                  <a:pt x="11359" y="10482"/>
                </a:cubicBezTo>
                <a:cubicBezTo>
                  <a:pt x="11363" y="10464"/>
                  <a:pt x="11354" y="10408"/>
                  <a:pt x="11368" y="10409"/>
                </a:cubicBezTo>
                <a:cubicBezTo>
                  <a:pt x="11369" y="10409"/>
                  <a:pt x="11398" y="10408"/>
                  <a:pt x="11398" y="10401"/>
                </a:cubicBezTo>
                <a:cubicBezTo>
                  <a:pt x="11398" y="10389"/>
                  <a:pt x="11394" y="10319"/>
                  <a:pt x="11400" y="10315"/>
                </a:cubicBezTo>
                <a:cubicBezTo>
                  <a:pt x="11414" y="10308"/>
                  <a:pt x="11450" y="10286"/>
                  <a:pt x="11450" y="10270"/>
                </a:cubicBezTo>
                <a:cubicBezTo>
                  <a:pt x="11450" y="10192"/>
                  <a:pt x="11449" y="10240"/>
                  <a:pt x="11486" y="10184"/>
                </a:cubicBezTo>
                <a:cubicBezTo>
                  <a:pt x="11486" y="10182"/>
                  <a:pt x="11524" y="10178"/>
                  <a:pt x="11528" y="10179"/>
                </a:cubicBezTo>
                <a:lnTo>
                  <a:pt x="11543" y="9909"/>
                </a:lnTo>
                <a:lnTo>
                  <a:pt x="11453" y="9497"/>
                </a:lnTo>
                <a:lnTo>
                  <a:pt x="11786" y="9341"/>
                </a:lnTo>
                <a:lnTo>
                  <a:pt x="12002" y="9343"/>
                </a:lnTo>
                <a:lnTo>
                  <a:pt x="11997" y="8939"/>
                </a:lnTo>
                <a:lnTo>
                  <a:pt x="11935" y="8759"/>
                </a:lnTo>
                <a:lnTo>
                  <a:pt x="11772" y="8802"/>
                </a:lnTo>
                <a:lnTo>
                  <a:pt x="11601" y="8365"/>
                </a:lnTo>
                <a:lnTo>
                  <a:pt x="11522" y="8382"/>
                </a:lnTo>
                <a:lnTo>
                  <a:pt x="11501" y="8129"/>
                </a:lnTo>
                <a:lnTo>
                  <a:pt x="11440" y="8129"/>
                </a:lnTo>
                <a:cubicBezTo>
                  <a:pt x="11440" y="8088"/>
                  <a:pt x="11527" y="8094"/>
                  <a:pt x="11530" y="8082"/>
                </a:cubicBezTo>
                <a:cubicBezTo>
                  <a:pt x="11551" y="8078"/>
                  <a:pt x="11530" y="8029"/>
                  <a:pt x="11550" y="8029"/>
                </a:cubicBezTo>
                <a:cubicBezTo>
                  <a:pt x="11590" y="8029"/>
                  <a:pt x="11604" y="8022"/>
                  <a:pt x="11623" y="7986"/>
                </a:cubicBezTo>
                <a:cubicBezTo>
                  <a:pt x="11634" y="7967"/>
                  <a:pt x="11601" y="7912"/>
                  <a:pt x="11626" y="7909"/>
                </a:cubicBezTo>
                <a:cubicBezTo>
                  <a:pt x="11632" y="7908"/>
                  <a:pt x="11724" y="7875"/>
                  <a:pt x="11708" y="7847"/>
                </a:cubicBezTo>
                <a:cubicBezTo>
                  <a:pt x="11698" y="7829"/>
                  <a:pt x="11692" y="7803"/>
                  <a:pt x="11675" y="7786"/>
                </a:cubicBezTo>
                <a:cubicBezTo>
                  <a:pt x="11651" y="7760"/>
                  <a:pt x="11661" y="7697"/>
                  <a:pt x="11678" y="7672"/>
                </a:cubicBezTo>
                <a:cubicBezTo>
                  <a:pt x="11709" y="7626"/>
                  <a:pt x="11731" y="7589"/>
                  <a:pt x="11738" y="7535"/>
                </a:cubicBezTo>
                <a:cubicBezTo>
                  <a:pt x="11738" y="7491"/>
                  <a:pt x="11730" y="7497"/>
                  <a:pt x="11742" y="7447"/>
                </a:cubicBezTo>
                <a:cubicBezTo>
                  <a:pt x="11758" y="7387"/>
                  <a:pt x="11794" y="7337"/>
                  <a:pt x="11853" y="7316"/>
                </a:cubicBezTo>
                <a:cubicBezTo>
                  <a:pt x="11912" y="7294"/>
                  <a:pt x="11881" y="7270"/>
                  <a:pt x="11931" y="7274"/>
                </a:cubicBezTo>
                <a:cubicBezTo>
                  <a:pt x="11978" y="7277"/>
                  <a:pt x="11999" y="7242"/>
                  <a:pt x="11944" y="7243"/>
                </a:cubicBezTo>
                <a:cubicBezTo>
                  <a:pt x="11913" y="7244"/>
                  <a:pt x="11900" y="7168"/>
                  <a:pt x="11963" y="7210"/>
                </a:cubicBezTo>
                <a:cubicBezTo>
                  <a:pt x="12011" y="7241"/>
                  <a:pt x="12026" y="7197"/>
                  <a:pt x="12071" y="7176"/>
                </a:cubicBezTo>
                <a:cubicBezTo>
                  <a:pt x="12075" y="7175"/>
                  <a:pt x="12077" y="7107"/>
                  <a:pt x="12090" y="7083"/>
                </a:cubicBezTo>
                <a:cubicBezTo>
                  <a:pt x="12110" y="7045"/>
                  <a:pt x="12128" y="6905"/>
                  <a:pt x="12134" y="6857"/>
                </a:cubicBezTo>
                <a:cubicBezTo>
                  <a:pt x="12150" y="6733"/>
                  <a:pt x="12197" y="6803"/>
                  <a:pt x="12197" y="6774"/>
                </a:cubicBezTo>
                <a:cubicBezTo>
                  <a:pt x="12197" y="6773"/>
                  <a:pt x="12181" y="6749"/>
                  <a:pt x="12187" y="6719"/>
                </a:cubicBezTo>
                <a:cubicBezTo>
                  <a:pt x="12196" y="6675"/>
                  <a:pt x="12244" y="6640"/>
                  <a:pt x="12272" y="6681"/>
                </a:cubicBezTo>
                <a:cubicBezTo>
                  <a:pt x="12287" y="6701"/>
                  <a:pt x="12309" y="6711"/>
                  <a:pt x="12332" y="6697"/>
                </a:cubicBezTo>
                <a:cubicBezTo>
                  <a:pt x="12363" y="6678"/>
                  <a:pt x="12419" y="6715"/>
                  <a:pt x="12412" y="6681"/>
                </a:cubicBezTo>
                <a:cubicBezTo>
                  <a:pt x="12409" y="6661"/>
                  <a:pt x="12366" y="6698"/>
                  <a:pt x="12366" y="6627"/>
                </a:cubicBezTo>
                <a:lnTo>
                  <a:pt x="12366" y="6605"/>
                </a:lnTo>
                <a:cubicBezTo>
                  <a:pt x="12373" y="6602"/>
                  <a:pt x="12383" y="6574"/>
                  <a:pt x="12361" y="6567"/>
                </a:cubicBezTo>
                <a:cubicBezTo>
                  <a:pt x="12321" y="6553"/>
                  <a:pt x="12331" y="6521"/>
                  <a:pt x="12355" y="6497"/>
                </a:cubicBezTo>
                <a:cubicBezTo>
                  <a:pt x="12359" y="6494"/>
                  <a:pt x="12343" y="6394"/>
                  <a:pt x="12343" y="6379"/>
                </a:cubicBezTo>
                <a:cubicBezTo>
                  <a:pt x="12343" y="6351"/>
                  <a:pt x="12344" y="6296"/>
                  <a:pt x="12334" y="6272"/>
                </a:cubicBezTo>
                <a:cubicBezTo>
                  <a:pt x="12325" y="6250"/>
                  <a:pt x="12366" y="6261"/>
                  <a:pt x="12389" y="6224"/>
                </a:cubicBezTo>
                <a:cubicBezTo>
                  <a:pt x="12390" y="6221"/>
                  <a:pt x="12396" y="6176"/>
                  <a:pt x="12396" y="6169"/>
                </a:cubicBezTo>
                <a:lnTo>
                  <a:pt x="12443" y="5939"/>
                </a:lnTo>
                <a:lnTo>
                  <a:pt x="12384" y="5952"/>
                </a:lnTo>
                <a:lnTo>
                  <a:pt x="12375" y="5845"/>
                </a:lnTo>
                <a:lnTo>
                  <a:pt x="12414" y="5695"/>
                </a:lnTo>
                <a:lnTo>
                  <a:pt x="12449" y="5686"/>
                </a:lnTo>
                <a:lnTo>
                  <a:pt x="12453" y="5628"/>
                </a:lnTo>
                <a:cubicBezTo>
                  <a:pt x="12446" y="5627"/>
                  <a:pt x="12416" y="5558"/>
                  <a:pt x="12366" y="5604"/>
                </a:cubicBezTo>
                <a:cubicBezTo>
                  <a:pt x="12346" y="5622"/>
                  <a:pt x="12349" y="5629"/>
                  <a:pt x="12301" y="5623"/>
                </a:cubicBezTo>
                <a:cubicBezTo>
                  <a:pt x="12281" y="5620"/>
                  <a:pt x="12157" y="5608"/>
                  <a:pt x="12149" y="5619"/>
                </a:cubicBezTo>
                <a:cubicBezTo>
                  <a:pt x="12118" y="5662"/>
                  <a:pt x="12123" y="5625"/>
                  <a:pt x="12084" y="5589"/>
                </a:cubicBezTo>
                <a:cubicBezTo>
                  <a:pt x="12044" y="5553"/>
                  <a:pt x="12022" y="5537"/>
                  <a:pt x="11985" y="5496"/>
                </a:cubicBezTo>
                <a:cubicBezTo>
                  <a:pt x="11983" y="5493"/>
                  <a:pt x="11982" y="5493"/>
                  <a:pt x="11980" y="5490"/>
                </a:cubicBezTo>
                <a:lnTo>
                  <a:pt x="11809" y="5489"/>
                </a:lnTo>
                <a:lnTo>
                  <a:pt x="11604" y="5305"/>
                </a:lnTo>
                <a:lnTo>
                  <a:pt x="11592" y="5103"/>
                </a:lnTo>
                <a:lnTo>
                  <a:pt x="11752" y="5216"/>
                </a:lnTo>
                <a:lnTo>
                  <a:pt x="11775" y="5150"/>
                </a:lnTo>
                <a:lnTo>
                  <a:pt x="11824" y="5153"/>
                </a:lnTo>
                <a:lnTo>
                  <a:pt x="11894" y="5230"/>
                </a:lnTo>
                <a:lnTo>
                  <a:pt x="11941" y="5166"/>
                </a:lnTo>
                <a:lnTo>
                  <a:pt x="11907" y="5130"/>
                </a:lnTo>
                <a:lnTo>
                  <a:pt x="11915" y="4916"/>
                </a:lnTo>
                <a:lnTo>
                  <a:pt x="12030" y="4879"/>
                </a:lnTo>
                <a:lnTo>
                  <a:pt x="12034" y="4973"/>
                </a:lnTo>
                <a:lnTo>
                  <a:pt x="12070" y="5049"/>
                </a:lnTo>
                <a:lnTo>
                  <a:pt x="12088" y="5049"/>
                </a:lnTo>
                <a:lnTo>
                  <a:pt x="12124" y="4990"/>
                </a:lnTo>
                <a:lnTo>
                  <a:pt x="12268" y="4980"/>
                </a:lnTo>
                <a:lnTo>
                  <a:pt x="12236" y="4952"/>
                </a:lnTo>
                <a:lnTo>
                  <a:pt x="12234" y="4893"/>
                </a:lnTo>
                <a:lnTo>
                  <a:pt x="12199" y="4831"/>
                </a:lnTo>
                <a:lnTo>
                  <a:pt x="12199" y="4767"/>
                </a:lnTo>
                <a:lnTo>
                  <a:pt x="12036" y="4828"/>
                </a:lnTo>
                <a:lnTo>
                  <a:pt x="12014" y="4770"/>
                </a:lnTo>
                <a:lnTo>
                  <a:pt x="12029" y="4652"/>
                </a:lnTo>
                <a:lnTo>
                  <a:pt x="11919" y="4689"/>
                </a:lnTo>
                <a:lnTo>
                  <a:pt x="11830" y="4623"/>
                </a:lnTo>
                <a:lnTo>
                  <a:pt x="11866" y="4368"/>
                </a:lnTo>
                <a:lnTo>
                  <a:pt x="11968" y="4257"/>
                </a:lnTo>
                <a:lnTo>
                  <a:pt x="11743" y="4261"/>
                </a:lnTo>
                <a:lnTo>
                  <a:pt x="11781" y="4118"/>
                </a:lnTo>
                <a:lnTo>
                  <a:pt x="11458" y="4161"/>
                </a:lnTo>
                <a:lnTo>
                  <a:pt x="11532" y="3765"/>
                </a:lnTo>
                <a:lnTo>
                  <a:pt x="11961" y="3467"/>
                </a:lnTo>
                <a:lnTo>
                  <a:pt x="12022" y="3336"/>
                </a:lnTo>
                <a:lnTo>
                  <a:pt x="11748" y="3292"/>
                </a:lnTo>
                <a:lnTo>
                  <a:pt x="11670" y="3139"/>
                </a:lnTo>
                <a:lnTo>
                  <a:pt x="11417" y="3131"/>
                </a:lnTo>
                <a:lnTo>
                  <a:pt x="11204" y="3032"/>
                </a:lnTo>
                <a:lnTo>
                  <a:pt x="11241" y="2793"/>
                </a:lnTo>
                <a:lnTo>
                  <a:pt x="11413" y="2841"/>
                </a:lnTo>
                <a:lnTo>
                  <a:pt x="11431" y="2905"/>
                </a:lnTo>
                <a:lnTo>
                  <a:pt x="11527" y="2980"/>
                </a:lnTo>
                <a:lnTo>
                  <a:pt x="11726" y="2964"/>
                </a:lnTo>
                <a:lnTo>
                  <a:pt x="11748" y="2885"/>
                </a:lnTo>
                <a:lnTo>
                  <a:pt x="11682" y="2903"/>
                </a:lnTo>
                <a:lnTo>
                  <a:pt x="11579" y="2776"/>
                </a:lnTo>
                <a:lnTo>
                  <a:pt x="11526" y="2772"/>
                </a:lnTo>
                <a:lnTo>
                  <a:pt x="11577" y="2647"/>
                </a:lnTo>
                <a:lnTo>
                  <a:pt x="11550" y="2588"/>
                </a:lnTo>
                <a:lnTo>
                  <a:pt x="11765" y="2360"/>
                </a:lnTo>
                <a:lnTo>
                  <a:pt x="11761" y="2319"/>
                </a:lnTo>
                <a:lnTo>
                  <a:pt x="11962" y="2139"/>
                </a:lnTo>
                <a:cubicBezTo>
                  <a:pt x="11961" y="2136"/>
                  <a:pt x="11942" y="2035"/>
                  <a:pt x="11947" y="2026"/>
                </a:cubicBezTo>
                <a:cubicBezTo>
                  <a:pt x="11953" y="2016"/>
                  <a:pt x="11987" y="1907"/>
                  <a:pt x="11992" y="1888"/>
                </a:cubicBezTo>
                <a:cubicBezTo>
                  <a:pt x="11999" y="1867"/>
                  <a:pt x="12026" y="1776"/>
                  <a:pt x="12039" y="1764"/>
                </a:cubicBezTo>
                <a:cubicBezTo>
                  <a:pt x="12040" y="1764"/>
                  <a:pt x="12049" y="1743"/>
                  <a:pt x="12053" y="1734"/>
                </a:cubicBezTo>
                <a:lnTo>
                  <a:pt x="11878" y="1646"/>
                </a:lnTo>
                <a:cubicBezTo>
                  <a:pt x="11877" y="1638"/>
                  <a:pt x="11896" y="1625"/>
                  <a:pt x="11896" y="1617"/>
                </a:cubicBezTo>
                <a:cubicBezTo>
                  <a:pt x="11896" y="1598"/>
                  <a:pt x="11790" y="1499"/>
                  <a:pt x="11768" y="1491"/>
                </a:cubicBezTo>
                <a:cubicBezTo>
                  <a:pt x="11754" y="1489"/>
                  <a:pt x="11723" y="1480"/>
                  <a:pt x="11704" y="1481"/>
                </a:cubicBezTo>
                <a:cubicBezTo>
                  <a:pt x="11604" y="1485"/>
                  <a:pt x="11643" y="1470"/>
                  <a:pt x="11614" y="1452"/>
                </a:cubicBezTo>
                <a:cubicBezTo>
                  <a:pt x="11590" y="1437"/>
                  <a:pt x="11600" y="1283"/>
                  <a:pt x="11600" y="1248"/>
                </a:cubicBezTo>
                <a:cubicBezTo>
                  <a:pt x="11600" y="1224"/>
                  <a:pt x="11588" y="1169"/>
                  <a:pt x="11588" y="1168"/>
                </a:cubicBezTo>
                <a:cubicBezTo>
                  <a:pt x="11591" y="1118"/>
                  <a:pt x="11532" y="1138"/>
                  <a:pt x="11530" y="1120"/>
                </a:cubicBezTo>
                <a:cubicBezTo>
                  <a:pt x="11524" y="1062"/>
                  <a:pt x="11497" y="1060"/>
                  <a:pt x="11487" y="1036"/>
                </a:cubicBezTo>
                <a:cubicBezTo>
                  <a:pt x="11474" y="1005"/>
                  <a:pt x="11451" y="1042"/>
                  <a:pt x="11428" y="1028"/>
                </a:cubicBezTo>
                <a:cubicBezTo>
                  <a:pt x="11398" y="1010"/>
                  <a:pt x="11332" y="1006"/>
                  <a:pt x="11327" y="999"/>
                </a:cubicBezTo>
                <a:cubicBezTo>
                  <a:pt x="11280" y="938"/>
                  <a:pt x="11233" y="994"/>
                  <a:pt x="11208" y="938"/>
                </a:cubicBezTo>
                <a:cubicBezTo>
                  <a:pt x="11208" y="935"/>
                  <a:pt x="11208" y="931"/>
                  <a:pt x="11209" y="927"/>
                </a:cubicBezTo>
                <a:cubicBezTo>
                  <a:pt x="11218" y="877"/>
                  <a:pt x="11214" y="870"/>
                  <a:pt x="11212" y="824"/>
                </a:cubicBezTo>
                <a:cubicBezTo>
                  <a:pt x="11207" y="697"/>
                  <a:pt x="11143" y="738"/>
                  <a:pt x="11108" y="678"/>
                </a:cubicBezTo>
                <a:cubicBezTo>
                  <a:pt x="11066" y="605"/>
                  <a:pt x="11058" y="627"/>
                  <a:pt x="11140" y="622"/>
                </a:cubicBezTo>
                <a:cubicBezTo>
                  <a:pt x="11167" y="621"/>
                  <a:pt x="11164" y="584"/>
                  <a:pt x="11160" y="564"/>
                </a:cubicBezTo>
                <a:lnTo>
                  <a:pt x="11174" y="389"/>
                </a:lnTo>
                <a:lnTo>
                  <a:pt x="11215" y="431"/>
                </a:lnTo>
                <a:lnTo>
                  <a:pt x="11280" y="411"/>
                </a:lnTo>
                <a:lnTo>
                  <a:pt x="11319" y="381"/>
                </a:lnTo>
                <a:lnTo>
                  <a:pt x="11317" y="298"/>
                </a:lnTo>
                <a:lnTo>
                  <a:pt x="11200" y="238"/>
                </a:lnTo>
                <a:cubicBezTo>
                  <a:pt x="11203" y="224"/>
                  <a:pt x="11210" y="172"/>
                  <a:pt x="11218" y="171"/>
                </a:cubicBezTo>
                <a:cubicBezTo>
                  <a:pt x="11266" y="163"/>
                  <a:pt x="11272" y="96"/>
                  <a:pt x="11260" y="94"/>
                </a:cubicBezTo>
                <a:cubicBezTo>
                  <a:pt x="11247" y="92"/>
                  <a:pt x="11256" y="53"/>
                  <a:pt x="11256" y="42"/>
                </a:cubicBezTo>
                <a:cubicBezTo>
                  <a:pt x="11256" y="15"/>
                  <a:pt x="11265" y="22"/>
                  <a:pt x="11251" y="13"/>
                </a:cubicBezTo>
                <a:cubicBezTo>
                  <a:pt x="11231" y="0"/>
                  <a:pt x="11203" y="3"/>
                  <a:pt x="11179" y="3"/>
                </a:cubicBezTo>
                <a:cubicBezTo>
                  <a:pt x="11116" y="1"/>
                  <a:pt x="11066" y="34"/>
                  <a:pt x="11050" y="36"/>
                </a:cubicBezTo>
                <a:lnTo>
                  <a:pt x="10989" y="202"/>
                </a:lnTo>
                <a:lnTo>
                  <a:pt x="10874" y="258"/>
                </a:lnTo>
                <a:lnTo>
                  <a:pt x="10660" y="110"/>
                </a:lnTo>
                <a:lnTo>
                  <a:pt x="10452" y="209"/>
                </a:lnTo>
                <a:lnTo>
                  <a:pt x="10384" y="490"/>
                </a:lnTo>
                <a:lnTo>
                  <a:pt x="9932" y="636"/>
                </a:lnTo>
                <a:cubicBezTo>
                  <a:pt x="9864" y="636"/>
                  <a:pt x="9871" y="685"/>
                  <a:pt x="9871" y="742"/>
                </a:cubicBezTo>
                <a:lnTo>
                  <a:pt x="9514" y="935"/>
                </a:lnTo>
                <a:lnTo>
                  <a:pt x="9350" y="948"/>
                </a:lnTo>
                <a:cubicBezTo>
                  <a:pt x="9350" y="884"/>
                  <a:pt x="9256" y="925"/>
                  <a:pt x="9200" y="829"/>
                </a:cubicBezTo>
                <a:cubicBezTo>
                  <a:pt x="9180" y="796"/>
                  <a:pt x="9077" y="746"/>
                  <a:pt x="9077" y="805"/>
                </a:cubicBezTo>
                <a:cubicBezTo>
                  <a:pt x="9077" y="908"/>
                  <a:pt x="9021" y="794"/>
                  <a:pt x="8980" y="926"/>
                </a:cubicBezTo>
                <a:cubicBezTo>
                  <a:pt x="8979" y="931"/>
                  <a:pt x="8979" y="936"/>
                  <a:pt x="8979" y="940"/>
                </a:cubicBezTo>
                <a:lnTo>
                  <a:pt x="8773" y="932"/>
                </a:lnTo>
                <a:lnTo>
                  <a:pt x="8760" y="721"/>
                </a:lnTo>
                <a:lnTo>
                  <a:pt x="8638" y="649"/>
                </a:lnTo>
                <a:cubicBezTo>
                  <a:pt x="8636" y="680"/>
                  <a:pt x="8615" y="788"/>
                  <a:pt x="8628" y="795"/>
                </a:cubicBezTo>
                <a:cubicBezTo>
                  <a:pt x="8653" y="811"/>
                  <a:pt x="8680" y="915"/>
                  <a:pt x="8683" y="948"/>
                </a:cubicBezTo>
                <a:cubicBezTo>
                  <a:pt x="8689" y="1018"/>
                  <a:pt x="8697" y="1065"/>
                  <a:pt x="8663" y="1129"/>
                </a:cubicBezTo>
                <a:cubicBezTo>
                  <a:pt x="8579" y="1288"/>
                  <a:pt x="8575" y="1261"/>
                  <a:pt x="8419" y="1326"/>
                </a:cubicBezTo>
                <a:cubicBezTo>
                  <a:pt x="8368" y="1347"/>
                  <a:pt x="8283" y="1279"/>
                  <a:pt x="8170" y="1279"/>
                </a:cubicBezTo>
                <a:cubicBezTo>
                  <a:pt x="8068" y="1279"/>
                  <a:pt x="8067" y="1283"/>
                  <a:pt x="7982" y="1352"/>
                </a:cubicBezTo>
                <a:cubicBezTo>
                  <a:pt x="7968" y="1362"/>
                  <a:pt x="7978" y="1422"/>
                  <a:pt x="7861" y="1489"/>
                </a:cubicBezTo>
                <a:cubicBezTo>
                  <a:pt x="7735" y="1560"/>
                  <a:pt x="7770" y="1501"/>
                  <a:pt x="7653" y="1631"/>
                </a:cubicBezTo>
                <a:cubicBezTo>
                  <a:pt x="7647" y="1638"/>
                  <a:pt x="7622" y="1668"/>
                  <a:pt x="7616" y="1670"/>
                </a:cubicBezTo>
                <a:cubicBezTo>
                  <a:pt x="7605" y="1714"/>
                  <a:pt x="7419" y="1715"/>
                  <a:pt x="7400" y="1824"/>
                </a:cubicBezTo>
                <a:cubicBezTo>
                  <a:pt x="7395" y="1858"/>
                  <a:pt x="7294" y="1937"/>
                  <a:pt x="7294" y="2017"/>
                </a:cubicBezTo>
                <a:lnTo>
                  <a:pt x="7294" y="2038"/>
                </a:lnTo>
                <a:cubicBezTo>
                  <a:pt x="7286" y="2068"/>
                  <a:pt x="7260" y="2000"/>
                  <a:pt x="7219" y="2087"/>
                </a:cubicBezTo>
                <a:cubicBezTo>
                  <a:pt x="7214" y="2099"/>
                  <a:pt x="7175" y="2075"/>
                  <a:pt x="7175" y="2063"/>
                </a:cubicBezTo>
                <a:cubicBezTo>
                  <a:pt x="7175" y="2025"/>
                  <a:pt x="7127" y="2066"/>
                  <a:pt x="7085" y="2065"/>
                </a:cubicBezTo>
                <a:cubicBezTo>
                  <a:pt x="7084" y="2065"/>
                  <a:pt x="7013" y="2112"/>
                  <a:pt x="7069" y="2135"/>
                </a:cubicBezTo>
                <a:cubicBezTo>
                  <a:pt x="7072" y="2136"/>
                  <a:pt x="7111" y="2266"/>
                  <a:pt x="7015" y="2260"/>
                </a:cubicBezTo>
                <a:cubicBezTo>
                  <a:pt x="6967" y="2258"/>
                  <a:pt x="6784" y="2354"/>
                  <a:pt x="6789" y="2303"/>
                </a:cubicBezTo>
                <a:cubicBezTo>
                  <a:pt x="6789" y="2302"/>
                  <a:pt x="6773" y="2250"/>
                  <a:pt x="6773" y="2228"/>
                </a:cubicBezTo>
                <a:cubicBezTo>
                  <a:pt x="6773" y="2199"/>
                  <a:pt x="6748" y="2149"/>
                  <a:pt x="6721" y="2149"/>
                </a:cubicBezTo>
                <a:cubicBezTo>
                  <a:pt x="6503" y="2149"/>
                  <a:pt x="6463" y="2284"/>
                  <a:pt x="6408" y="2289"/>
                </a:cubicBezTo>
                <a:cubicBezTo>
                  <a:pt x="6285" y="2302"/>
                  <a:pt x="6186" y="2365"/>
                  <a:pt x="6088" y="2326"/>
                </a:cubicBezTo>
                <a:cubicBezTo>
                  <a:pt x="6019" y="2298"/>
                  <a:pt x="6043" y="2439"/>
                  <a:pt x="5939" y="2407"/>
                </a:cubicBezTo>
                <a:cubicBezTo>
                  <a:pt x="5860" y="2382"/>
                  <a:pt x="5926" y="2465"/>
                  <a:pt x="5861" y="2549"/>
                </a:cubicBezTo>
                <a:cubicBezTo>
                  <a:pt x="5831" y="2588"/>
                  <a:pt x="5839" y="2719"/>
                  <a:pt x="5701" y="2756"/>
                </a:cubicBezTo>
                <a:cubicBezTo>
                  <a:pt x="5687" y="2759"/>
                  <a:pt x="5521" y="2815"/>
                  <a:pt x="5521" y="2824"/>
                </a:cubicBezTo>
                <a:cubicBezTo>
                  <a:pt x="5521" y="2879"/>
                  <a:pt x="5541" y="2913"/>
                  <a:pt x="5495" y="2919"/>
                </a:cubicBezTo>
                <a:cubicBezTo>
                  <a:pt x="5494" y="2919"/>
                  <a:pt x="5470" y="2975"/>
                  <a:pt x="5468" y="2980"/>
                </a:cubicBezTo>
                <a:cubicBezTo>
                  <a:pt x="5481" y="3018"/>
                  <a:pt x="5445" y="3017"/>
                  <a:pt x="5445" y="3099"/>
                </a:cubicBezTo>
                <a:cubicBezTo>
                  <a:pt x="5445" y="3156"/>
                  <a:pt x="5392" y="3170"/>
                  <a:pt x="5392" y="3299"/>
                </a:cubicBezTo>
                <a:cubicBezTo>
                  <a:pt x="5392" y="3325"/>
                  <a:pt x="5263" y="3384"/>
                  <a:pt x="5230" y="3480"/>
                </a:cubicBezTo>
                <a:cubicBezTo>
                  <a:pt x="5208" y="3542"/>
                  <a:pt x="5193" y="3555"/>
                  <a:pt x="5196" y="3631"/>
                </a:cubicBezTo>
                <a:cubicBezTo>
                  <a:pt x="5197" y="3646"/>
                  <a:pt x="5181" y="3636"/>
                  <a:pt x="5185" y="3679"/>
                </a:cubicBezTo>
                <a:cubicBezTo>
                  <a:pt x="5185" y="3679"/>
                  <a:pt x="5160" y="3759"/>
                  <a:pt x="5162" y="3804"/>
                </a:cubicBezTo>
                <a:cubicBezTo>
                  <a:pt x="5163" y="3842"/>
                  <a:pt x="5126" y="3896"/>
                  <a:pt x="5087" y="3896"/>
                </a:cubicBezTo>
                <a:cubicBezTo>
                  <a:pt x="5036" y="3896"/>
                  <a:pt x="5065" y="3870"/>
                  <a:pt x="5018" y="3894"/>
                </a:cubicBezTo>
                <a:cubicBezTo>
                  <a:pt x="4978" y="3915"/>
                  <a:pt x="5006" y="3843"/>
                  <a:pt x="4935" y="3933"/>
                </a:cubicBezTo>
                <a:cubicBezTo>
                  <a:pt x="4907" y="3969"/>
                  <a:pt x="4790" y="3888"/>
                  <a:pt x="4748" y="3875"/>
                </a:cubicBezTo>
                <a:cubicBezTo>
                  <a:pt x="4747" y="3873"/>
                  <a:pt x="4718" y="3829"/>
                  <a:pt x="4714" y="3821"/>
                </a:cubicBezTo>
                <a:cubicBezTo>
                  <a:pt x="4682" y="3766"/>
                  <a:pt x="4669" y="3840"/>
                  <a:pt x="4633" y="3795"/>
                </a:cubicBezTo>
                <a:cubicBezTo>
                  <a:pt x="4620" y="3779"/>
                  <a:pt x="4629" y="3819"/>
                  <a:pt x="4584" y="3763"/>
                </a:cubicBezTo>
                <a:cubicBezTo>
                  <a:pt x="4556" y="3728"/>
                  <a:pt x="4523" y="3852"/>
                  <a:pt x="4495" y="3753"/>
                </a:cubicBezTo>
                <a:cubicBezTo>
                  <a:pt x="4475" y="3684"/>
                  <a:pt x="4422" y="3842"/>
                  <a:pt x="4385" y="3766"/>
                </a:cubicBezTo>
                <a:cubicBezTo>
                  <a:pt x="4372" y="3738"/>
                  <a:pt x="4364" y="3781"/>
                  <a:pt x="4342" y="3773"/>
                </a:cubicBezTo>
                <a:cubicBezTo>
                  <a:pt x="4326" y="3699"/>
                  <a:pt x="4347" y="3732"/>
                  <a:pt x="4317" y="3715"/>
                </a:cubicBezTo>
                <a:cubicBezTo>
                  <a:pt x="4309" y="3711"/>
                  <a:pt x="4325" y="3697"/>
                  <a:pt x="4301" y="3672"/>
                </a:cubicBezTo>
                <a:cubicBezTo>
                  <a:pt x="4270" y="3641"/>
                  <a:pt x="4189" y="3581"/>
                  <a:pt x="4157" y="3642"/>
                </a:cubicBezTo>
                <a:cubicBezTo>
                  <a:pt x="4125" y="3700"/>
                  <a:pt x="4148" y="3775"/>
                  <a:pt x="4038" y="3642"/>
                </a:cubicBezTo>
                <a:cubicBezTo>
                  <a:pt x="4000" y="3595"/>
                  <a:pt x="4024" y="3655"/>
                  <a:pt x="3973" y="3591"/>
                </a:cubicBezTo>
                <a:cubicBezTo>
                  <a:pt x="3945" y="3557"/>
                  <a:pt x="3919" y="3618"/>
                  <a:pt x="3875" y="3584"/>
                </a:cubicBezTo>
                <a:cubicBezTo>
                  <a:pt x="3828" y="3548"/>
                  <a:pt x="3848" y="3620"/>
                  <a:pt x="3761" y="3493"/>
                </a:cubicBezTo>
                <a:cubicBezTo>
                  <a:pt x="3743" y="3467"/>
                  <a:pt x="3696" y="3507"/>
                  <a:pt x="3743" y="3462"/>
                </a:cubicBezTo>
                <a:cubicBezTo>
                  <a:pt x="3752" y="3453"/>
                  <a:pt x="3755" y="3399"/>
                  <a:pt x="3799" y="3377"/>
                </a:cubicBezTo>
                <a:cubicBezTo>
                  <a:pt x="3772" y="3342"/>
                  <a:pt x="3751" y="3329"/>
                  <a:pt x="3735" y="3279"/>
                </a:cubicBezTo>
                <a:cubicBezTo>
                  <a:pt x="3690" y="3132"/>
                  <a:pt x="3677" y="3211"/>
                  <a:pt x="3651" y="3238"/>
                </a:cubicBezTo>
                <a:cubicBezTo>
                  <a:pt x="3589" y="3303"/>
                  <a:pt x="3665" y="3190"/>
                  <a:pt x="3612" y="3159"/>
                </a:cubicBezTo>
                <a:cubicBezTo>
                  <a:pt x="3585" y="3144"/>
                  <a:pt x="3472" y="3015"/>
                  <a:pt x="3521" y="2981"/>
                </a:cubicBezTo>
                <a:cubicBezTo>
                  <a:pt x="3563" y="2952"/>
                  <a:pt x="3463" y="2871"/>
                  <a:pt x="3455" y="2822"/>
                </a:cubicBezTo>
                <a:cubicBezTo>
                  <a:pt x="3418" y="2801"/>
                  <a:pt x="3440" y="2825"/>
                  <a:pt x="3416" y="2841"/>
                </a:cubicBezTo>
                <a:cubicBezTo>
                  <a:pt x="3384" y="2860"/>
                  <a:pt x="3409" y="2774"/>
                  <a:pt x="3351" y="2774"/>
                </a:cubicBezTo>
                <a:cubicBezTo>
                  <a:pt x="3313" y="2774"/>
                  <a:pt x="3357" y="2635"/>
                  <a:pt x="3330" y="2707"/>
                </a:cubicBezTo>
                <a:cubicBezTo>
                  <a:pt x="3323" y="2726"/>
                  <a:pt x="3133" y="2870"/>
                  <a:pt x="3122" y="2869"/>
                </a:cubicBezTo>
                <a:cubicBezTo>
                  <a:pt x="3101" y="2868"/>
                  <a:pt x="3069" y="2863"/>
                  <a:pt x="3048" y="2872"/>
                </a:cubicBezTo>
                <a:cubicBezTo>
                  <a:pt x="2956" y="2894"/>
                  <a:pt x="2987" y="2842"/>
                  <a:pt x="2937" y="2922"/>
                </a:cubicBezTo>
                <a:cubicBezTo>
                  <a:pt x="2937" y="2923"/>
                  <a:pt x="2840" y="2918"/>
                  <a:pt x="2872" y="2840"/>
                </a:cubicBezTo>
                <a:cubicBezTo>
                  <a:pt x="2886" y="2807"/>
                  <a:pt x="2822" y="2807"/>
                  <a:pt x="2790" y="2715"/>
                </a:cubicBezTo>
                <a:cubicBezTo>
                  <a:pt x="2751" y="2602"/>
                  <a:pt x="2590" y="2755"/>
                  <a:pt x="2559" y="2736"/>
                </a:cubicBezTo>
                <a:cubicBezTo>
                  <a:pt x="2542" y="2725"/>
                  <a:pt x="2519" y="2643"/>
                  <a:pt x="2592" y="2665"/>
                </a:cubicBezTo>
                <a:cubicBezTo>
                  <a:pt x="2632" y="2676"/>
                  <a:pt x="2596" y="2622"/>
                  <a:pt x="2674" y="2626"/>
                </a:cubicBezTo>
                <a:cubicBezTo>
                  <a:pt x="2723" y="2628"/>
                  <a:pt x="2721" y="2582"/>
                  <a:pt x="2783" y="2621"/>
                </a:cubicBezTo>
                <a:cubicBezTo>
                  <a:pt x="2801" y="2633"/>
                  <a:pt x="2846" y="2574"/>
                  <a:pt x="2905" y="2609"/>
                </a:cubicBezTo>
                <a:cubicBezTo>
                  <a:pt x="2938" y="2629"/>
                  <a:pt x="3033" y="2571"/>
                  <a:pt x="2988" y="2520"/>
                </a:cubicBezTo>
                <a:cubicBezTo>
                  <a:pt x="2984" y="2516"/>
                  <a:pt x="2981" y="2512"/>
                  <a:pt x="2979" y="2508"/>
                </a:cubicBezTo>
                <a:cubicBezTo>
                  <a:pt x="2977" y="2506"/>
                  <a:pt x="2976" y="2504"/>
                  <a:pt x="2974" y="2502"/>
                </a:cubicBezTo>
                <a:cubicBezTo>
                  <a:pt x="2976" y="2512"/>
                  <a:pt x="2974" y="2531"/>
                  <a:pt x="2954" y="2553"/>
                </a:cubicBezTo>
                <a:cubicBezTo>
                  <a:pt x="2941" y="2568"/>
                  <a:pt x="2676" y="2550"/>
                  <a:pt x="2624" y="2567"/>
                </a:cubicBezTo>
                <a:cubicBezTo>
                  <a:pt x="2551" y="2592"/>
                  <a:pt x="2643" y="2669"/>
                  <a:pt x="2452" y="2631"/>
                </a:cubicBezTo>
                <a:cubicBezTo>
                  <a:pt x="2374" y="2615"/>
                  <a:pt x="2227" y="2757"/>
                  <a:pt x="2227" y="2655"/>
                </a:cubicBezTo>
                <a:cubicBezTo>
                  <a:pt x="2227" y="2626"/>
                  <a:pt x="2229" y="2559"/>
                  <a:pt x="2222" y="2536"/>
                </a:cubicBezTo>
                <a:cubicBezTo>
                  <a:pt x="2214" y="2535"/>
                  <a:pt x="2253" y="2536"/>
                  <a:pt x="2259" y="2536"/>
                </a:cubicBezTo>
                <a:lnTo>
                  <a:pt x="2264" y="2382"/>
                </a:lnTo>
                <a:cubicBezTo>
                  <a:pt x="2273" y="2356"/>
                  <a:pt x="2301" y="2219"/>
                  <a:pt x="2230" y="2291"/>
                </a:cubicBezTo>
                <a:cubicBezTo>
                  <a:pt x="2208" y="2314"/>
                  <a:pt x="2122" y="2409"/>
                  <a:pt x="2106" y="2366"/>
                </a:cubicBezTo>
                <a:cubicBezTo>
                  <a:pt x="2080" y="2298"/>
                  <a:pt x="1993" y="2374"/>
                  <a:pt x="1939" y="2382"/>
                </a:cubicBezTo>
                <a:cubicBezTo>
                  <a:pt x="1925" y="2384"/>
                  <a:pt x="1775" y="2422"/>
                  <a:pt x="1774" y="2425"/>
                </a:cubicBezTo>
                <a:cubicBezTo>
                  <a:pt x="1756" y="2476"/>
                  <a:pt x="1690" y="2649"/>
                  <a:pt x="1618" y="2539"/>
                </a:cubicBezTo>
                <a:cubicBezTo>
                  <a:pt x="1608" y="2524"/>
                  <a:pt x="1385" y="2364"/>
                  <a:pt x="1367" y="2361"/>
                </a:cubicBezTo>
                <a:cubicBezTo>
                  <a:pt x="1248" y="2337"/>
                  <a:pt x="1263" y="2330"/>
                  <a:pt x="1135" y="2356"/>
                </a:cubicBezTo>
                <a:cubicBezTo>
                  <a:pt x="1030" y="2377"/>
                  <a:pt x="975" y="2275"/>
                  <a:pt x="908" y="2337"/>
                </a:cubicBezTo>
                <a:cubicBezTo>
                  <a:pt x="886" y="2356"/>
                  <a:pt x="789" y="2343"/>
                  <a:pt x="756" y="2319"/>
                </a:cubicBezTo>
                <a:cubicBezTo>
                  <a:pt x="615" y="2273"/>
                  <a:pt x="627" y="2182"/>
                  <a:pt x="534" y="2130"/>
                </a:cubicBezTo>
                <a:cubicBezTo>
                  <a:pt x="481" y="2101"/>
                  <a:pt x="417" y="2016"/>
                  <a:pt x="338" y="1980"/>
                </a:cubicBezTo>
                <a:cubicBezTo>
                  <a:pt x="235" y="1932"/>
                  <a:pt x="126" y="1980"/>
                  <a:pt x="69" y="2075"/>
                </a:cubicBezTo>
                <a:cubicBezTo>
                  <a:pt x="0" y="2193"/>
                  <a:pt x="72" y="2216"/>
                  <a:pt x="105" y="2319"/>
                </a:cubicBezTo>
                <a:cubicBezTo>
                  <a:pt x="105" y="2319"/>
                  <a:pt x="182" y="2436"/>
                  <a:pt x="203" y="2438"/>
                </a:cubicBezTo>
                <a:cubicBezTo>
                  <a:pt x="218" y="2438"/>
                  <a:pt x="360" y="2504"/>
                  <a:pt x="391" y="2501"/>
                </a:cubicBezTo>
                <a:cubicBezTo>
                  <a:pt x="391" y="2651"/>
                  <a:pt x="413" y="2577"/>
                  <a:pt x="433" y="2609"/>
                </a:cubicBezTo>
                <a:cubicBezTo>
                  <a:pt x="444" y="2627"/>
                  <a:pt x="398" y="2625"/>
                  <a:pt x="460" y="2659"/>
                </a:cubicBezTo>
                <a:cubicBezTo>
                  <a:pt x="468" y="2664"/>
                  <a:pt x="540" y="2844"/>
                  <a:pt x="547" y="2877"/>
                </a:cubicBezTo>
                <a:cubicBezTo>
                  <a:pt x="550" y="2892"/>
                  <a:pt x="649" y="3075"/>
                  <a:pt x="669" y="3089"/>
                </a:cubicBezTo>
                <a:cubicBezTo>
                  <a:pt x="749" y="3142"/>
                  <a:pt x="744" y="3321"/>
                  <a:pt x="856" y="3321"/>
                </a:cubicBezTo>
                <a:cubicBezTo>
                  <a:pt x="941" y="3321"/>
                  <a:pt x="894" y="3262"/>
                  <a:pt x="1021" y="3225"/>
                </a:cubicBezTo>
                <a:cubicBezTo>
                  <a:pt x="1034" y="3222"/>
                  <a:pt x="1115" y="3387"/>
                  <a:pt x="1154" y="3330"/>
                </a:cubicBezTo>
                <a:cubicBezTo>
                  <a:pt x="1233" y="3213"/>
                  <a:pt x="1338" y="3362"/>
                  <a:pt x="1424" y="3324"/>
                </a:cubicBezTo>
                <a:cubicBezTo>
                  <a:pt x="1425" y="3324"/>
                  <a:pt x="1526" y="3296"/>
                  <a:pt x="1531" y="3292"/>
                </a:cubicBezTo>
                <a:cubicBezTo>
                  <a:pt x="1548" y="3347"/>
                  <a:pt x="1531" y="3419"/>
                  <a:pt x="1500" y="3462"/>
                </a:cubicBezTo>
                <a:cubicBezTo>
                  <a:pt x="1468" y="3507"/>
                  <a:pt x="1441" y="3544"/>
                  <a:pt x="1373" y="3525"/>
                </a:cubicBezTo>
                <a:cubicBezTo>
                  <a:pt x="1372" y="3525"/>
                  <a:pt x="1421" y="3600"/>
                  <a:pt x="1444" y="3595"/>
                </a:cubicBezTo>
                <a:cubicBezTo>
                  <a:pt x="1500" y="3582"/>
                  <a:pt x="1616" y="3598"/>
                  <a:pt x="1666" y="3579"/>
                </a:cubicBezTo>
                <a:cubicBezTo>
                  <a:pt x="1717" y="3559"/>
                  <a:pt x="1760" y="3615"/>
                  <a:pt x="1797" y="3581"/>
                </a:cubicBezTo>
                <a:cubicBezTo>
                  <a:pt x="1807" y="3571"/>
                  <a:pt x="1920" y="3552"/>
                  <a:pt x="1928" y="3592"/>
                </a:cubicBezTo>
                <a:cubicBezTo>
                  <a:pt x="1931" y="3604"/>
                  <a:pt x="1950" y="3635"/>
                  <a:pt x="1957" y="3647"/>
                </a:cubicBezTo>
                <a:cubicBezTo>
                  <a:pt x="1978" y="3647"/>
                  <a:pt x="2082" y="3633"/>
                  <a:pt x="2085" y="3618"/>
                </a:cubicBezTo>
                <a:cubicBezTo>
                  <a:pt x="2100" y="3613"/>
                  <a:pt x="2080" y="3667"/>
                  <a:pt x="2137" y="3695"/>
                </a:cubicBezTo>
                <a:cubicBezTo>
                  <a:pt x="2174" y="3713"/>
                  <a:pt x="2137" y="3763"/>
                  <a:pt x="2233" y="3703"/>
                </a:cubicBezTo>
                <a:cubicBezTo>
                  <a:pt x="2253" y="3691"/>
                  <a:pt x="2240" y="3689"/>
                  <a:pt x="2264" y="3689"/>
                </a:cubicBezTo>
                <a:lnTo>
                  <a:pt x="2410" y="4028"/>
                </a:lnTo>
                <a:cubicBezTo>
                  <a:pt x="2431" y="4008"/>
                  <a:pt x="2513" y="4046"/>
                  <a:pt x="2534" y="4052"/>
                </a:cubicBezTo>
                <a:cubicBezTo>
                  <a:pt x="2534" y="4062"/>
                  <a:pt x="2517" y="4040"/>
                  <a:pt x="2524" y="4094"/>
                </a:cubicBezTo>
                <a:cubicBezTo>
                  <a:pt x="2527" y="4121"/>
                  <a:pt x="2463" y="4156"/>
                  <a:pt x="2595" y="4144"/>
                </a:cubicBezTo>
                <a:cubicBezTo>
                  <a:pt x="2649" y="4140"/>
                  <a:pt x="2658" y="4208"/>
                  <a:pt x="2700" y="4208"/>
                </a:cubicBezTo>
                <a:cubicBezTo>
                  <a:pt x="2859" y="4208"/>
                  <a:pt x="2754" y="4198"/>
                  <a:pt x="2789" y="4131"/>
                </a:cubicBezTo>
                <a:cubicBezTo>
                  <a:pt x="2794" y="4120"/>
                  <a:pt x="3003" y="4160"/>
                  <a:pt x="3037" y="4160"/>
                </a:cubicBezTo>
                <a:lnTo>
                  <a:pt x="3042" y="4277"/>
                </a:lnTo>
                <a:lnTo>
                  <a:pt x="3116" y="4361"/>
                </a:lnTo>
                <a:lnTo>
                  <a:pt x="3074" y="4412"/>
                </a:lnTo>
                <a:lnTo>
                  <a:pt x="2971" y="4343"/>
                </a:lnTo>
                <a:lnTo>
                  <a:pt x="2928" y="4401"/>
                </a:lnTo>
                <a:lnTo>
                  <a:pt x="2928" y="4607"/>
                </a:lnTo>
                <a:cubicBezTo>
                  <a:pt x="3027" y="4628"/>
                  <a:pt x="2996" y="4629"/>
                  <a:pt x="3000" y="4743"/>
                </a:cubicBezTo>
                <a:cubicBezTo>
                  <a:pt x="3001" y="4781"/>
                  <a:pt x="2901" y="4860"/>
                  <a:pt x="2942" y="4909"/>
                </a:cubicBezTo>
                <a:cubicBezTo>
                  <a:pt x="2966" y="4938"/>
                  <a:pt x="2970" y="5066"/>
                  <a:pt x="3010" y="5062"/>
                </a:cubicBezTo>
                <a:cubicBezTo>
                  <a:pt x="3022" y="5061"/>
                  <a:pt x="3092" y="5057"/>
                  <a:pt x="3103" y="5057"/>
                </a:cubicBezTo>
                <a:lnTo>
                  <a:pt x="3185" y="5433"/>
                </a:lnTo>
                <a:lnTo>
                  <a:pt x="3074" y="5488"/>
                </a:lnTo>
                <a:lnTo>
                  <a:pt x="3098" y="5584"/>
                </a:lnTo>
                <a:lnTo>
                  <a:pt x="3095" y="5827"/>
                </a:lnTo>
                <a:lnTo>
                  <a:pt x="2923" y="5811"/>
                </a:lnTo>
                <a:lnTo>
                  <a:pt x="2799" y="6190"/>
                </a:lnTo>
                <a:lnTo>
                  <a:pt x="2788" y="6229"/>
                </a:lnTo>
                <a:lnTo>
                  <a:pt x="2286" y="6119"/>
                </a:lnTo>
                <a:lnTo>
                  <a:pt x="2286" y="6182"/>
                </a:lnTo>
                <a:lnTo>
                  <a:pt x="2137" y="6131"/>
                </a:lnTo>
                <a:lnTo>
                  <a:pt x="2168" y="6598"/>
                </a:lnTo>
                <a:lnTo>
                  <a:pt x="2026" y="6756"/>
                </a:lnTo>
                <a:cubicBezTo>
                  <a:pt x="2036" y="6756"/>
                  <a:pt x="2055" y="6764"/>
                  <a:pt x="2088" y="6764"/>
                </a:cubicBezTo>
                <a:cubicBezTo>
                  <a:pt x="2152" y="6764"/>
                  <a:pt x="2146" y="6747"/>
                  <a:pt x="2220" y="674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0" name="Freeform 319"/>
          <p:cNvSpPr>
            <a:spLocks noEditPoints="1"/>
          </p:cNvSpPr>
          <p:nvPr/>
        </p:nvSpPr>
        <p:spPr bwMode="auto">
          <a:xfrm>
            <a:off x="5845976" y="1552580"/>
            <a:ext cx="759619" cy="1101329"/>
          </a:xfrm>
          <a:custGeom>
            <a:avLst/>
            <a:gdLst>
              <a:gd name="T0" fmla="*/ 1105 w 11165"/>
              <a:gd name="T1" fmla="*/ 8930 h 17405"/>
              <a:gd name="T2" fmla="*/ 1187 w 11165"/>
              <a:gd name="T3" fmla="*/ 9614 h 17405"/>
              <a:gd name="T4" fmla="*/ 1669 w 11165"/>
              <a:gd name="T5" fmla="*/ 10062 h 17405"/>
              <a:gd name="T6" fmla="*/ 1830 w 11165"/>
              <a:gd name="T7" fmla="*/ 10601 h 17405"/>
              <a:gd name="T8" fmla="*/ 1275 w 11165"/>
              <a:gd name="T9" fmla="*/ 11130 h 17405"/>
              <a:gd name="T10" fmla="*/ 915 w 11165"/>
              <a:gd name="T11" fmla="*/ 12053 h 17405"/>
              <a:gd name="T12" fmla="*/ 66 w 11165"/>
              <a:gd name="T13" fmla="*/ 13850 h 17405"/>
              <a:gd name="T14" fmla="*/ 834 w 11165"/>
              <a:gd name="T15" fmla="*/ 14328 h 17405"/>
              <a:gd name="T16" fmla="*/ 1382 w 11165"/>
              <a:gd name="T17" fmla="*/ 14328 h 17405"/>
              <a:gd name="T18" fmla="*/ 1636 w 11165"/>
              <a:gd name="T19" fmla="*/ 15033 h 17405"/>
              <a:gd name="T20" fmla="*/ 2207 w 11165"/>
              <a:gd name="T21" fmla="*/ 15495 h 17405"/>
              <a:gd name="T22" fmla="*/ 2803 w 11165"/>
              <a:gd name="T23" fmla="*/ 15211 h 17405"/>
              <a:gd name="T24" fmla="*/ 3319 w 11165"/>
              <a:gd name="T25" fmla="*/ 15393 h 17405"/>
              <a:gd name="T26" fmla="*/ 3494 w 11165"/>
              <a:gd name="T27" fmla="*/ 16434 h 17405"/>
              <a:gd name="T28" fmla="*/ 4665 w 11165"/>
              <a:gd name="T29" fmla="*/ 17150 h 17405"/>
              <a:gd name="T30" fmla="*/ 6295 w 11165"/>
              <a:gd name="T31" fmla="*/ 16802 h 17405"/>
              <a:gd name="T32" fmla="*/ 7457 w 11165"/>
              <a:gd name="T33" fmla="*/ 16762 h 17405"/>
              <a:gd name="T34" fmla="*/ 8154 w 11165"/>
              <a:gd name="T35" fmla="*/ 17201 h 17405"/>
              <a:gd name="T36" fmla="*/ 8903 w 11165"/>
              <a:gd name="T37" fmla="*/ 16803 h 17405"/>
              <a:gd name="T38" fmla="*/ 9490 w 11165"/>
              <a:gd name="T39" fmla="*/ 15633 h 17405"/>
              <a:gd name="T40" fmla="*/ 9779 w 11165"/>
              <a:gd name="T41" fmla="*/ 14766 h 17405"/>
              <a:gd name="T42" fmla="*/ 10338 w 11165"/>
              <a:gd name="T43" fmla="*/ 13944 h 17405"/>
              <a:gd name="T44" fmla="*/ 10281 w 11165"/>
              <a:gd name="T45" fmla="*/ 13112 h 17405"/>
              <a:gd name="T46" fmla="*/ 11055 w 11165"/>
              <a:gd name="T47" fmla="*/ 12712 h 17405"/>
              <a:gd name="T48" fmla="*/ 10631 w 11165"/>
              <a:gd name="T49" fmla="*/ 12013 h 17405"/>
              <a:gd name="T50" fmla="*/ 9744 w 11165"/>
              <a:gd name="T51" fmla="*/ 11027 h 17405"/>
              <a:gd name="T52" fmla="*/ 9402 w 11165"/>
              <a:gd name="T53" fmla="*/ 9902 h 17405"/>
              <a:gd name="T54" fmla="*/ 9854 w 11165"/>
              <a:gd name="T55" fmla="*/ 8171 h 17405"/>
              <a:gd name="T56" fmla="*/ 9542 w 11165"/>
              <a:gd name="T57" fmla="*/ 7047 h 17405"/>
              <a:gd name="T58" fmla="*/ 9865 w 11165"/>
              <a:gd name="T59" fmla="*/ 6153 h 17405"/>
              <a:gd name="T60" fmla="*/ 10246 w 11165"/>
              <a:gd name="T61" fmla="*/ 4878 h 17405"/>
              <a:gd name="T62" fmla="*/ 9377 w 11165"/>
              <a:gd name="T63" fmla="*/ 4244 h 17405"/>
              <a:gd name="T64" fmla="*/ 8937 w 11165"/>
              <a:gd name="T65" fmla="*/ 3924 h 17405"/>
              <a:gd name="T66" fmla="*/ 9058 w 11165"/>
              <a:gd name="T67" fmla="*/ 3188 h 17405"/>
              <a:gd name="T68" fmla="*/ 8748 w 11165"/>
              <a:gd name="T69" fmla="*/ 2426 h 17405"/>
              <a:gd name="T70" fmla="*/ 7631 w 11165"/>
              <a:gd name="T71" fmla="*/ 3417 h 17405"/>
              <a:gd name="T72" fmla="*/ 6796 w 11165"/>
              <a:gd name="T73" fmla="*/ 3483 h 17405"/>
              <a:gd name="T74" fmla="*/ 5521 w 11165"/>
              <a:gd name="T75" fmla="*/ 3816 h 17405"/>
              <a:gd name="T76" fmla="*/ 5052 w 11165"/>
              <a:gd name="T77" fmla="*/ 3769 h 17405"/>
              <a:gd name="T78" fmla="*/ 5052 w 11165"/>
              <a:gd name="T79" fmla="*/ 3267 h 17405"/>
              <a:gd name="T80" fmla="*/ 4737 w 11165"/>
              <a:gd name="T81" fmla="*/ 2622 h 17405"/>
              <a:gd name="T82" fmla="*/ 4338 w 11165"/>
              <a:gd name="T83" fmla="*/ 2015 h 17405"/>
              <a:gd name="T84" fmla="*/ 3880 w 11165"/>
              <a:gd name="T85" fmla="*/ 1900 h 17405"/>
              <a:gd name="T86" fmla="*/ 3989 w 11165"/>
              <a:gd name="T87" fmla="*/ 1584 h 17405"/>
              <a:gd name="T88" fmla="*/ 3475 w 11165"/>
              <a:gd name="T89" fmla="*/ 1638 h 17405"/>
              <a:gd name="T90" fmla="*/ 3070 w 11165"/>
              <a:gd name="T91" fmla="*/ 1274 h 17405"/>
              <a:gd name="T92" fmla="*/ 2899 w 11165"/>
              <a:gd name="T93" fmla="*/ 670 h 17405"/>
              <a:gd name="T94" fmla="*/ 2279 w 11165"/>
              <a:gd name="T95" fmla="*/ 172 h 17405"/>
              <a:gd name="T96" fmla="*/ 1630 w 11165"/>
              <a:gd name="T97" fmla="*/ 485 h 17405"/>
              <a:gd name="T98" fmla="*/ 1156 w 11165"/>
              <a:gd name="T99" fmla="*/ 1527 h 17405"/>
              <a:gd name="T100" fmla="*/ 1247 w 11165"/>
              <a:gd name="T101" fmla="*/ 1890 h 17405"/>
              <a:gd name="T102" fmla="*/ 1407 w 11165"/>
              <a:gd name="T103" fmla="*/ 3374 h 17405"/>
              <a:gd name="T104" fmla="*/ 1701 w 11165"/>
              <a:gd name="T105" fmla="*/ 3741 h 17405"/>
              <a:gd name="T106" fmla="*/ 1352 w 11165"/>
              <a:gd name="T107" fmla="*/ 3901 h 17405"/>
              <a:gd name="T108" fmla="*/ 1943 w 11165"/>
              <a:gd name="T109" fmla="*/ 4355 h 17405"/>
              <a:gd name="T110" fmla="*/ 1920 w 11165"/>
              <a:gd name="T111" fmla="*/ 5130 h 17405"/>
              <a:gd name="T112" fmla="*/ 1711 w 11165"/>
              <a:gd name="T113" fmla="*/ 5608 h 17405"/>
              <a:gd name="T114" fmla="*/ 1252 w 11165"/>
              <a:gd name="T115" fmla="*/ 6537 h 17405"/>
              <a:gd name="T116" fmla="*/ 1349 w 11165"/>
              <a:gd name="T117" fmla="*/ 7553 h 17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165" h="17405">
                <a:moveTo>
                  <a:pt x="5561" y="3852"/>
                </a:moveTo>
                <a:cubicBezTo>
                  <a:pt x="5561" y="3853"/>
                  <a:pt x="5561" y="3854"/>
                  <a:pt x="5561" y="3855"/>
                </a:cubicBezTo>
                <a:cubicBezTo>
                  <a:pt x="5561" y="3855"/>
                  <a:pt x="5560" y="3855"/>
                  <a:pt x="5561" y="3852"/>
                </a:cubicBezTo>
                <a:close/>
                <a:moveTo>
                  <a:pt x="1512" y="7510"/>
                </a:moveTo>
                <a:lnTo>
                  <a:pt x="1574" y="7690"/>
                </a:lnTo>
                <a:lnTo>
                  <a:pt x="1579" y="8094"/>
                </a:lnTo>
                <a:lnTo>
                  <a:pt x="1363" y="8092"/>
                </a:lnTo>
                <a:lnTo>
                  <a:pt x="1030" y="8248"/>
                </a:lnTo>
                <a:lnTo>
                  <a:pt x="1120" y="8660"/>
                </a:lnTo>
                <a:lnTo>
                  <a:pt x="1105" y="8930"/>
                </a:lnTo>
                <a:cubicBezTo>
                  <a:pt x="1101" y="8929"/>
                  <a:pt x="1063" y="8933"/>
                  <a:pt x="1063" y="8935"/>
                </a:cubicBezTo>
                <a:cubicBezTo>
                  <a:pt x="1026" y="8991"/>
                  <a:pt x="1027" y="8943"/>
                  <a:pt x="1027" y="9021"/>
                </a:cubicBezTo>
                <a:cubicBezTo>
                  <a:pt x="1027" y="9037"/>
                  <a:pt x="991" y="9059"/>
                  <a:pt x="977" y="9066"/>
                </a:cubicBezTo>
                <a:cubicBezTo>
                  <a:pt x="971" y="9070"/>
                  <a:pt x="975" y="9140"/>
                  <a:pt x="975" y="9152"/>
                </a:cubicBezTo>
                <a:cubicBezTo>
                  <a:pt x="975" y="9159"/>
                  <a:pt x="946" y="9160"/>
                  <a:pt x="945" y="9160"/>
                </a:cubicBezTo>
                <a:cubicBezTo>
                  <a:pt x="931" y="9159"/>
                  <a:pt x="940" y="9215"/>
                  <a:pt x="936" y="9233"/>
                </a:cubicBezTo>
                <a:cubicBezTo>
                  <a:pt x="920" y="9296"/>
                  <a:pt x="931" y="9277"/>
                  <a:pt x="973" y="9317"/>
                </a:cubicBezTo>
                <a:cubicBezTo>
                  <a:pt x="982" y="9325"/>
                  <a:pt x="977" y="9377"/>
                  <a:pt x="978" y="9393"/>
                </a:cubicBezTo>
                <a:lnTo>
                  <a:pt x="1144" y="9596"/>
                </a:lnTo>
                <a:cubicBezTo>
                  <a:pt x="1146" y="9596"/>
                  <a:pt x="1185" y="9613"/>
                  <a:pt x="1187" y="9614"/>
                </a:cubicBezTo>
                <a:cubicBezTo>
                  <a:pt x="1210" y="9642"/>
                  <a:pt x="1223" y="9643"/>
                  <a:pt x="1225" y="9680"/>
                </a:cubicBezTo>
                <a:cubicBezTo>
                  <a:pt x="1227" y="9735"/>
                  <a:pt x="1217" y="9728"/>
                  <a:pt x="1203" y="9763"/>
                </a:cubicBezTo>
                <a:lnTo>
                  <a:pt x="1281" y="9842"/>
                </a:lnTo>
                <a:lnTo>
                  <a:pt x="1340" y="9831"/>
                </a:lnTo>
                <a:lnTo>
                  <a:pt x="1337" y="9881"/>
                </a:lnTo>
                <a:lnTo>
                  <a:pt x="1440" y="9971"/>
                </a:lnTo>
                <a:lnTo>
                  <a:pt x="1607" y="9983"/>
                </a:lnTo>
                <a:lnTo>
                  <a:pt x="1610" y="10026"/>
                </a:lnTo>
                <a:lnTo>
                  <a:pt x="1662" y="10026"/>
                </a:lnTo>
                <a:lnTo>
                  <a:pt x="1669" y="10062"/>
                </a:lnTo>
                <a:lnTo>
                  <a:pt x="1725" y="10067"/>
                </a:lnTo>
                <a:lnTo>
                  <a:pt x="1719" y="10196"/>
                </a:lnTo>
                <a:cubicBezTo>
                  <a:pt x="1721" y="10199"/>
                  <a:pt x="1735" y="10207"/>
                  <a:pt x="1739" y="10208"/>
                </a:cubicBezTo>
                <a:cubicBezTo>
                  <a:pt x="1800" y="10223"/>
                  <a:pt x="1890" y="10295"/>
                  <a:pt x="1942" y="10332"/>
                </a:cubicBezTo>
                <a:lnTo>
                  <a:pt x="1898" y="10423"/>
                </a:lnTo>
                <a:lnTo>
                  <a:pt x="1928" y="10484"/>
                </a:lnTo>
                <a:lnTo>
                  <a:pt x="1891" y="10546"/>
                </a:lnTo>
                <a:lnTo>
                  <a:pt x="1823" y="10546"/>
                </a:lnTo>
                <a:lnTo>
                  <a:pt x="1774" y="10585"/>
                </a:lnTo>
                <a:lnTo>
                  <a:pt x="1830" y="10601"/>
                </a:lnTo>
                <a:lnTo>
                  <a:pt x="1740" y="10687"/>
                </a:lnTo>
                <a:lnTo>
                  <a:pt x="1633" y="10683"/>
                </a:lnTo>
                <a:lnTo>
                  <a:pt x="1332" y="10769"/>
                </a:lnTo>
                <a:lnTo>
                  <a:pt x="1301" y="10718"/>
                </a:lnTo>
                <a:lnTo>
                  <a:pt x="1194" y="10681"/>
                </a:lnTo>
                <a:lnTo>
                  <a:pt x="1197" y="10747"/>
                </a:lnTo>
                <a:lnTo>
                  <a:pt x="1375" y="10944"/>
                </a:lnTo>
                <a:lnTo>
                  <a:pt x="1378" y="11071"/>
                </a:lnTo>
                <a:lnTo>
                  <a:pt x="1341" y="11114"/>
                </a:lnTo>
                <a:lnTo>
                  <a:pt x="1275" y="11130"/>
                </a:lnTo>
                <a:lnTo>
                  <a:pt x="1195" y="11259"/>
                </a:lnTo>
                <a:lnTo>
                  <a:pt x="1209" y="11410"/>
                </a:lnTo>
                <a:lnTo>
                  <a:pt x="1158" y="11474"/>
                </a:lnTo>
                <a:lnTo>
                  <a:pt x="1195" y="11569"/>
                </a:lnTo>
                <a:lnTo>
                  <a:pt x="1195" y="11770"/>
                </a:lnTo>
                <a:lnTo>
                  <a:pt x="1235" y="11894"/>
                </a:lnTo>
                <a:lnTo>
                  <a:pt x="1177" y="11926"/>
                </a:lnTo>
                <a:lnTo>
                  <a:pt x="1129" y="12056"/>
                </a:lnTo>
                <a:lnTo>
                  <a:pt x="1063" y="12087"/>
                </a:lnTo>
                <a:lnTo>
                  <a:pt x="915" y="12053"/>
                </a:lnTo>
                <a:lnTo>
                  <a:pt x="886" y="12130"/>
                </a:lnTo>
                <a:lnTo>
                  <a:pt x="891" y="12183"/>
                </a:lnTo>
                <a:lnTo>
                  <a:pt x="814" y="12259"/>
                </a:lnTo>
                <a:lnTo>
                  <a:pt x="833" y="12341"/>
                </a:lnTo>
                <a:lnTo>
                  <a:pt x="764" y="12363"/>
                </a:lnTo>
                <a:lnTo>
                  <a:pt x="698" y="12624"/>
                </a:lnTo>
                <a:lnTo>
                  <a:pt x="444" y="13005"/>
                </a:lnTo>
                <a:lnTo>
                  <a:pt x="0" y="13339"/>
                </a:lnTo>
                <a:lnTo>
                  <a:pt x="37" y="13424"/>
                </a:lnTo>
                <a:lnTo>
                  <a:pt x="66" y="13850"/>
                </a:lnTo>
                <a:lnTo>
                  <a:pt x="86" y="14008"/>
                </a:lnTo>
                <a:lnTo>
                  <a:pt x="459" y="14010"/>
                </a:lnTo>
                <a:lnTo>
                  <a:pt x="457" y="14135"/>
                </a:lnTo>
                <a:cubicBezTo>
                  <a:pt x="495" y="14135"/>
                  <a:pt x="633" y="14138"/>
                  <a:pt x="633" y="14179"/>
                </a:cubicBezTo>
                <a:cubicBezTo>
                  <a:pt x="633" y="14264"/>
                  <a:pt x="619" y="14351"/>
                  <a:pt x="612" y="14434"/>
                </a:cubicBezTo>
                <a:cubicBezTo>
                  <a:pt x="610" y="14456"/>
                  <a:pt x="604" y="14550"/>
                  <a:pt x="624" y="14552"/>
                </a:cubicBezTo>
                <a:cubicBezTo>
                  <a:pt x="643" y="14555"/>
                  <a:pt x="716" y="14565"/>
                  <a:pt x="718" y="14545"/>
                </a:cubicBezTo>
                <a:cubicBezTo>
                  <a:pt x="718" y="14542"/>
                  <a:pt x="760" y="14447"/>
                  <a:pt x="736" y="14433"/>
                </a:cubicBezTo>
                <a:cubicBezTo>
                  <a:pt x="722" y="14424"/>
                  <a:pt x="777" y="14446"/>
                  <a:pt x="781" y="14415"/>
                </a:cubicBezTo>
                <a:cubicBezTo>
                  <a:pt x="783" y="14396"/>
                  <a:pt x="823" y="14328"/>
                  <a:pt x="834" y="14328"/>
                </a:cubicBezTo>
                <a:cubicBezTo>
                  <a:pt x="984" y="14328"/>
                  <a:pt x="874" y="14311"/>
                  <a:pt x="892" y="14457"/>
                </a:cubicBezTo>
                <a:cubicBezTo>
                  <a:pt x="893" y="14467"/>
                  <a:pt x="928" y="14537"/>
                  <a:pt x="954" y="14528"/>
                </a:cubicBezTo>
                <a:cubicBezTo>
                  <a:pt x="1053" y="14492"/>
                  <a:pt x="1034" y="14465"/>
                  <a:pt x="1022" y="14576"/>
                </a:cubicBezTo>
                <a:cubicBezTo>
                  <a:pt x="1033" y="14578"/>
                  <a:pt x="1141" y="14581"/>
                  <a:pt x="1141" y="14569"/>
                </a:cubicBezTo>
                <a:cubicBezTo>
                  <a:pt x="1141" y="14431"/>
                  <a:pt x="1096" y="14448"/>
                  <a:pt x="1186" y="14463"/>
                </a:cubicBezTo>
                <a:cubicBezTo>
                  <a:pt x="1224" y="14469"/>
                  <a:pt x="1211" y="14345"/>
                  <a:pt x="1259" y="14424"/>
                </a:cubicBezTo>
                <a:cubicBezTo>
                  <a:pt x="1276" y="14450"/>
                  <a:pt x="1292" y="14456"/>
                  <a:pt x="1292" y="14412"/>
                </a:cubicBezTo>
                <a:cubicBezTo>
                  <a:pt x="1292" y="14262"/>
                  <a:pt x="1350" y="14381"/>
                  <a:pt x="1350" y="14256"/>
                </a:cubicBezTo>
                <a:cubicBezTo>
                  <a:pt x="1350" y="14182"/>
                  <a:pt x="1349" y="14197"/>
                  <a:pt x="1420" y="14254"/>
                </a:cubicBezTo>
                <a:cubicBezTo>
                  <a:pt x="1468" y="14293"/>
                  <a:pt x="1425" y="14326"/>
                  <a:pt x="1382" y="14328"/>
                </a:cubicBezTo>
                <a:cubicBezTo>
                  <a:pt x="1305" y="14330"/>
                  <a:pt x="1383" y="14480"/>
                  <a:pt x="1308" y="14484"/>
                </a:cubicBezTo>
                <a:cubicBezTo>
                  <a:pt x="1275" y="14485"/>
                  <a:pt x="1305" y="14645"/>
                  <a:pt x="1257" y="14657"/>
                </a:cubicBezTo>
                <a:cubicBezTo>
                  <a:pt x="1196" y="14671"/>
                  <a:pt x="1307" y="14714"/>
                  <a:pt x="1170" y="14714"/>
                </a:cubicBezTo>
                <a:cubicBezTo>
                  <a:pt x="1150" y="14714"/>
                  <a:pt x="1199" y="14736"/>
                  <a:pt x="1199" y="14799"/>
                </a:cubicBezTo>
                <a:cubicBezTo>
                  <a:pt x="1199" y="14862"/>
                  <a:pt x="1225" y="14820"/>
                  <a:pt x="1297" y="14804"/>
                </a:cubicBezTo>
                <a:cubicBezTo>
                  <a:pt x="1361" y="14790"/>
                  <a:pt x="1241" y="14766"/>
                  <a:pt x="1409" y="14727"/>
                </a:cubicBezTo>
                <a:cubicBezTo>
                  <a:pt x="1478" y="14711"/>
                  <a:pt x="1468" y="14765"/>
                  <a:pt x="1446" y="14769"/>
                </a:cubicBezTo>
                <a:cubicBezTo>
                  <a:pt x="1414" y="14775"/>
                  <a:pt x="1563" y="14874"/>
                  <a:pt x="1438" y="14883"/>
                </a:cubicBezTo>
                <a:cubicBezTo>
                  <a:pt x="1426" y="14884"/>
                  <a:pt x="1452" y="14947"/>
                  <a:pt x="1490" y="14947"/>
                </a:cubicBezTo>
                <a:cubicBezTo>
                  <a:pt x="1540" y="14947"/>
                  <a:pt x="1595" y="15005"/>
                  <a:pt x="1636" y="15033"/>
                </a:cubicBezTo>
                <a:cubicBezTo>
                  <a:pt x="1641" y="15037"/>
                  <a:pt x="1641" y="15145"/>
                  <a:pt x="1604" y="15171"/>
                </a:cubicBezTo>
                <a:cubicBezTo>
                  <a:pt x="1599" y="15175"/>
                  <a:pt x="1598" y="15182"/>
                  <a:pt x="1594" y="15190"/>
                </a:cubicBezTo>
                <a:lnTo>
                  <a:pt x="1684" y="15331"/>
                </a:lnTo>
                <a:lnTo>
                  <a:pt x="1729" y="15190"/>
                </a:lnTo>
                <a:lnTo>
                  <a:pt x="1811" y="15230"/>
                </a:lnTo>
                <a:lnTo>
                  <a:pt x="1834" y="15336"/>
                </a:lnTo>
                <a:lnTo>
                  <a:pt x="2014" y="15402"/>
                </a:lnTo>
                <a:lnTo>
                  <a:pt x="2012" y="15362"/>
                </a:lnTo>
                <a:lnTo>
                  <a:pt x="2141" y="15413"/>
                </a:lnTo>
                <a:lnTo>
                  <a:pt x="2207" y="15495"/>
                </a:lnTo>
                <a:lnTo>
                  <a:pt x="2290" y="15410"/>
                </a:lnTo>
                <a:lnTo>
                  <a:pt x="2332" y="15476"/>
                </a:lnTo>
                <a:lnTo>
                  <a:pt x="2372" y="15301"/>
                </a:lnTo>
                <a:lnTo>
                  <a:pt x="2536" y="15315"/>
                </a:lnTo>
                <a:lnTo>
                  <a:pt x="2528" y="15436"/>
                </a:lnTo>
                <a:lnTo>
                  <a:pt x="2676" y="15428"/>
                </a:lnTo>
                <a:lnTo>
                  <a:pt x="2705" y="15365"/>
                </a:lnTo>
                <a:lnTo>
                  <a:pt x="2686" y="15299"/>
                </a:lnTo>
                <a:lnTo>
                  <a:pt x="2753" y="15288"/>
                </a:lnTo>
                <a:lnTo>
                  <a:pt x="2803" y="15211"/>
                </a:lnTo>
                <a:lnTo>
                  <a:pt x="2655" y="15129"/>
                </a:lnTo>
                <a:lnTo>
                  <a:pt x="2657" y="15084"/>
                </a:lnTo>
                <a:lnTo>
                  <a:pt x="2760" y="14963"/>
                </a:lnTo>
                <a:lnTo>
                  <a:pt x="2856" y="14979"/>
                </a:lnTo>
                <a:lnTo>
                  <a:pt x="2906" y="14952"/>
                </a:lnTo>
                <a:lnTo>
                  <a:pt x="3057" y="14989"/>
                </a:lnTo>
                <a:lnTo>
                  <a:pt x="3089" y="15164"/>
                </a:lnTo>
                <a:cubicBezTo>
                  <a:pt x="3148" y="15218"/>
                  <a:pt x="3086" y="15179"/>
                  <a:pt x="3130" y="15264"/>
                </a:cubicBezTo>
                <a:cubicBezTo>
                  <a:pt x="3147" y="15295"/>
                  <a:pt x="3049" y="15296"/>
                  <a:pt x="3209" y="15389"/>
                </a:cubicBezTo>
                <a:cubicBezTo>
                  <a:pt x="3262" y="15420"/>
                  <a:pt x="3274" y="15313"/>
                  <a:pt x="3319" y="15393"/>
                </a:cubicBezTo>
                <a:cubicBezTo>
                  <a:pt x="3343" y="15434"/>
                  <a:pt x="3313" y="15529"/>
                  <a:pt x="3346" y="15584"/>
                </a:cubicBezTo>
                <a:cubicBezTo>
                  <a:pt x="3360" y="15606"/>
                  <a:pt x="3364" y="15745"/>
                  <a:pt x="3273" y="15622"/>
                </a:cubicBezTo>
                <a:lnTo>
                  <a:pt x="3211" y="15561"/>
                </a:lnTo>
                <a:cubicBezTo>
                  <a:pt x="3207" y="15563"/>
                  <a:pt x="3166" y="15610"/>
                  <a:pt x="3163" y="15611"/>
                </a:cubicBezTo>
                <a:cubicBezTo>
                  <a:pt x="3162" y="15615"/>
                  <a:pt x="3278" y="15711"/>
                  <a:pt x="3268" y="15717"/>
                </a:cubicBezTo>
                <a:cubicBezTo>
                  <a:pt x="3238" y="15740"/>
                  <a:pt x="3206" y="15839"/>
                  <a:pt x="3138" y="15898"/>
                </a:cubicBezTo>
                <a:cubicBezTo>
                  <a:pt x="3136" y="15899"/>
                  <a:pt x="3153" y="16000"/>
                  <a:pt x="3164" y="15992"/>
                </a:cubicBezTo>
                <a:cubicBezTo>
                  <a:pt x="3233" y="15947"/>
                  <a:pt x="3196" y="15972"/>
                  <a:pt x="3245" y="16061"/>
                </a:cubicBezTo>
                <a:cubicBezTo>
                  <a:pt x="3306" y="16171"/>
                  <a:pt x="3316" y="16141"/>
                  <a:pt x="3316" y="16272"/>
                </a:cubicBezTo>
                <a:cubicBezTo>
                  <a:pt x="3373" y="16316"/>
                  <a:pt x="3418" y="16434"/>
                  <a:pt x="3494" y="16434"/>
                </a:cubicBezTo>
                <a:cubicBezTo>
                  <a:pt x="3565" y="16434"/>
                  <a:pt x="3638" y="16436"/>
                  <a:pt x="3710" y="16436"/>
                </a:cubicBezTo>
                <a:cubicBezTo>
                  <a:pt x="3733" y="16494"/>
                  <a:pt x="3659" y="16651"/>
                  <a:pt x="3642" y="16712"/>
                </a:cubicBezTo>
                <a:cubicBezTo>
                  <a:pt x="3643" y="16713"/>
                  <a:pt x="3804" y="16707"/>
                  <a:pt x="3851" y="16754"/>
                </a:cubicBezTo>
                <a:cubicBezTo>
                  <a:pt x="3853" y="16755"/>
                  <a:pt x="3954" y="16793"/>
                  <a:pt x="3985" y="16816"/>
                </a:cubicBezTo>
                <a:cubicBezTo>
                  <a:pt x="4121" y="16918"/>
                  <a:pt x="4228" y="16902"/>
                  <a:pt x="4388" y="16912"/>
                </a:cubicBezTo>
                <a:cubicBezTo>
                  <a:pt x="4421" y="16915"/>
                  <a:pt x="4356" y="17045"/>
                  <a:pt x="4431" y="17045"/>
                </a:cubicBezTo>
                <a:cubicBezTo>
                  <a:pt x="4492" y="17045"/>
                  <a:pt x="4424" y="17119"/>
                  <a:pt x="4412" y="17154"/>
                </a:cubicBezTo>
                <a:cubicBezTo>
                  <a:pt x="4387" y="17232"/>
                  <a:pt x="4523" y="17267"/>
                  <a:pt x="4523" y="17262"/>
                </a:cubicBezTo>
                <a:cubicBezTo>
                  <a:pt x="4528" y="17183"/>
                  <a:pt x="4527" y="17224"/>
                  <a:pt x="4589" y="17184"/>
                </a:cubicBezTo>
                <a:cubicBezTo>
                  <a:pt x="4599" y="17178"/>
                  <a:pt x="4653" y="17166"/>
                  <a:pt x="4665" y="17150"/>
                </a:cubicBezTo>
                <a:cubicBezTo>
                  <a:pt x="4669" y="17145"/>
                  <a:pt x="4669" y="17145"/>
                  <a:pt x="4673" y="17146"/>
                </a:cubicBezTo>
                <a:lnTo>
                  <a:pt x="4888" y="16659"/>
                </a:lnTo>
                <a:lnTo>
                  <a:pt x="5242" y="16481"/>
                </a:lnTo>
                <a:lnTo>
                  <a:pt x="5573" y="16590"/>
                </a:lnTo>
                <a:lnTo>
                  <a:pt x="5626" y="16661"/>
                </a:lnTo>
                <a:lnTo>
                  <a:pt x="5840" y="16566"/>
                </a:lnTo>
                <a:lnTo>
                  <a:pt x="5917" y="16511"/>
                </a:lnTo>
                <a:lnTo>
                  <a:pt x="6115" y="16743"/>
                </a:lnTo>
                <a:lnTo>
                  <a:pt x="6256" y="16844"/>
                </a:lnTo>
                <a:lnTo>
                  <a:pt x="6295" y="16802"/>
                </a:lnTo>
                <a:lnTo>
                  <a:pt x="6264" y="16712"/>
                </a:lnTo>
                <a:lnTo>
                  <a:pt x="6253" y="16548"/>
                </a:lnTo>
                <a:lnTo>
                  <a:pt x="6319" y="16511"/>
                </a:lnTo>
                <a:lnTo>
                  <a:pt x="6354" y="16442"/>
                </a:lnTo>
                <a:lnTo>
                  <a:pt x="6584" y="16426"/>
                </a:lnTo>
                <a:lnTo>
                  <a:pt x="6769" y="16563"/>
                </a:lnTo>
                <a:lnTo>
                  <a:pt x="6814" y="16460"/>
                </a:lnTo>
                <a:lnTo>
                  <a:pt x="7131" y="16476"/>
                </a:lnTo>
                <a:lnTo>
                  <a:pt x="7274" y="16534"/>
                </a:lnTo>
                <a:lnTo>
                  <a:pt x="7457" y="16762"/>
                </a:lnTo>
                <a:lnTo>
                  <a:pt x="7404" y="16862"/>
                </a:lnTo>
                <a:lnTo>
                  <a:pt x="7618" y="17061"/>
                </a:lnTo>
                <a:lnTo>
                  <a:pt x="7769" y="17328"/>
                </a:lnTo>
                <a:lnTo>
                  <a:pt x="7764" y="17376"/>
                </a:lnTo>
                <a:lnTo>
                  <a:pt x="7875" y="17384"/>
                </a:lnTo>
                <a:lnTo>
                  <a:pt x="7973" y="17325"/>
                </a:lnTo>
                <a:lnTo>
                  <a:pt x="7957" y="17241"/>
                </a:lnTo>
                <a:lnTo>
                  <a:pt x="8055" y="17143"/>
                </a:lnTo>
                <a:lnTo>
                  <a:pt x="7999" y="16997"/>
                </a:lnTo>
                <a:cubicBezTo>
                  <a:pt x="8163" y="17094"/>
                  <a:pt x="8078" y="17047"/>
                  <a:pt x="8154" y="17201"/>
                </a:cubicBezTo>
                <a:cubicBezTo>
                  <a:pt x="8172" y="17238"/>
                  <a:pt x="8261" y="17393"/>
                  <a:pt x="8296" y="17405"/>
                </a:cubicBezTo>
                <a:lnTo>
                  <a:pt x="8547" y="17069"/>
                </a:lnTo>
                <a:lnTo>
                  <a:pt x="8595" y="17056"/>
                </a:lnTo>
                <a:lnTo>
                  <a:pt x="8682" y="17093"/>
                </a:lnTo>
                <a:lnTo>
                  <a:pt x="8685" y="17156"/>
                </a:lnTo>
                <a:lnTo>
                  <a:pt x="8753" y="17111"/>
                </a:lnTo>
                <a:lnTo>
                  <a:pt x="8835" y="17114"/>
                </a:lnTo>
                <a:cubicBezTo>
                  <a:pt x="8837" y="17076"/>
                  <a:pt x="8781" y="17077"/>
                  <a:pt x="8828" y="17032"/>
                </a:cubicBezTo>
                <a:cubicBezTo>
                  <a:pt x="8848" y="17013"/>
                  <a:pt x="8800" y="16959"/>
                  <a:pt x="8848" y="16944"/>
                </a:cubicBezTo>
                <a:cubicBezTo>
                  <a:pt x="8903" y="16926"/>
                  <a:pt x="8869" y="16858"/>
                  <a:pt x="8903" y="16803"/>
                </a:cubicBezTo>
                <a:cubicBezTo>
                  <a:pt x="8914" y="16784"/>
                  <a:pt x="8921" y="16721"/>
                  <a:pt x="8978" y="16687"/>
                </a:cubicBezTo>
                <a:cubicBezTo>
                  <a:pt x="9010" y="16668"/>
                  <a:pt x="9137" y="16459"/>
                  <a:pt x="9140" y="16457"/>
                </a:cubicBezTo>
                <a:cubicBezTo>
                  <a:pt x="9141" y="16456"/>
                  <a:pt x="9169" y="16400"/>
                  <a:pt x="9171" y="16394"/>
                </a:cubicBezTo>
                <a:cubicBezTo>
                  <a:pt x="9200" y="16375"/>
                  <a:pt x="9339" y="16336"/>
                  <a:pt x="9377" y="16336"/>
                </a:cubicBezTo>
                <a:cubicBezTo>
                  <a:pt x="9402" y="16336"/>
                  <a:pt x="9468" y="16187"/>
                  <a:pt x="9510" y="16190"/>
                </a:cubicBezTo>
                <a:cubicBezTo>
                  <a:pt x="9510" y="16151"/>
                  <a:pt x="9489" y="16096"/>
                  <a:pt x="9489" y="16013"/>
                </a:cubicBezTo>
                <a:cubicBezTo>
                  <a:pt x="9489" y="15905"/>
                  <a:pt x="9555" y="15904"/>
                  <a:pt x="9497" y="15835"/>
                </a:cubicBezTo>
                <a:cubicBezTo>
                  <a:pt x="9462" y="15793"/>
                  <a:pt x="9628" y="15766"/>
                  <a:pt x="9485" y="15710"/>
                </a:cubicBezTo>
                <a:lnTo>
                  <a:pt x="9478" y="15709"/>
                </a:lnTo>
                <a:cubicBezTo>
                  <a:pt x="9474" y="15697"/>
                  <a:pt x="9490" y="15665"/>
                  <a:pt x="9490" y="15633"/>
                </a:cubicBezTo>
                <a:cubicBezTo>
                  <a:pt x="9490" y="15558"/>
                  <a:pt x="9461" y="15594"/>
                  <a:pt x="9473" y="15543"/>
                </a:cubicBezTo>
                <a:cubicBezTo>
                  <a:pt x="9484" y="15497"/>
                  <a:pt x="9364" y="15504"/>
                  <a:pt x="9482" y="15439"/>
                </a:cubicBezTo>
                <a:cubicBezTo>
                  <a:pt x="9616" y="15366"/>
                  <a:pt x="9575" y="15480"/>
                  <a:pt x="9645" y="15430"/>
                </a:cubicBezTo>
                <a:cubicBezTo>
                  <a:pt x="9666" y="15415"/>
                  <a:pt x="9683" y="15312"/>
                  <a:pt x="9657" y="15277"/>
                </a:cubicBezTo>
                <a:cubicBezTo>
                  <a:pt x="9600" y="15202"/>
                  <a:pt x="9583" y="15234"/>
                  <a:pt x="9508" y="15202"/>
                </a:cubicBezTo>
                <a:cubicBezTo>
                  <a:pt x="9468" y="15185"/>
                  <a:pt x="9473" y="15178"/>
                  <a:pt x="9466" y="15139"/>
                </a:cubicBezTo>
                <a:cubicBezTo>
                  <a:pt x="9458" y="15095"/>
                  <a:pt x="9448" y="15034"/>
                  <a:pt x="9490" y="15006"/>
                </a:cubicBezTo>
                <a:cubicBezTo>
                  <a:pt x="9531" y="14977"/>
                  <a:pt x="9557" y="15001"/>
                  <a:pt x="9609" y="14994"/>
                </a:cubicBezTo>
                <a:cubicBezTo>
                  <a:pt x="9609" y="14994"/>
                  <a:pt x="9615" y="14994"/>
                  <a:pt x="9616" y="14994"/>
                </a:cubicBezTo>
                <a:lnTo>
                  <a:pt x="9779" y="14766"/>
                </a:lnTo>
                <a:lnTo>
                  <a:pt x="9940" y="14782"/>
                </a:lnTo>
                <a:lnTo>
                  <a:pt x="10022" y="14639"/>
                </a:lnTo>
                <a:lnTo>
                  <a:pt x="10017" y="14578"/>
                </a:lnTo>
                <a:lnTo>
                  <a:pt x="10072" y="14578"/>
                </a:lnTo>
                <a:cubicBezTo>
                  <a:pt x="10091" y="14571"/>
                  <a:pt x="10088" y="14473"/>
                  <a:pt x="10077" y="14450"/>
                </a:cubicBezTo>
                <a:lnTo>
                  <a:pt x="10070" y="14434"/>
                </a:lnTo>
                <a:lnTo>
                  <a:pt x="10277" y="14270"/>
                </a:lnTo>
                <a:lnTo>
                  <a:pt x="10353" y="14283"/>
                </a:lnTo>
                <a:lnTo>
                  <a:pt x="10407" y="14074"/>
                </a:lnTo>
                <a:lnTo>
                  <a:pt x="10338" y="13944"/>
                </a:lnTo>
                <a:lnTo>
                  <a:pt x="10330" y="13848"/>
                </a:lnTo>
                <a:lnTo>
                  <a:pt x="10267" y="13738"/>
                </a:lnTo>
                <a:lnTo>
                  <a:pt x="10288" y="13683"/>
                </a:lnTo>
                <a:lnTo>
                  <a:pt x="10351" y="13698"/>
                </a:lnTo>
                <a:lnTo>
                  <a:pt x="10420" y="13641"/>
                </a:lnTo>
                <a:lnTo>
                  <a:pt x="10420" y="13497"/>
                </a:lnTo>
                <a:lnTo>
                  <a:pt x="10489" y="13329"/>
                </a:lnTo>
                <a:lnTo>
                  <a:pt x="10198" y="13197"/>
                </a:lnTo>
                <a:lnTo>
                  <a:pt x="10186" y="13112"/>
                </a:lnTo>
                <a:lnTo>
                  <a:pt x="10281" y="13112"/>
                </a:lnTo>
                <a:lnTo>
                  <a:pt x="10305" y="13033"/>
                </a:lnTo>
                <a:lnTo>
                  <a:pt x="10264" y="12981"/>
                </a:lnTo>
                <a:lnTo>
                  <a:pt x="10379" y="12980"/>
                </a:lnTo>
                <a:lnTo>
                  <a:pt x="10456" y="13071"/>
                </a:lnTo>
                <a:lnTo>
                  <a:pt x="10555" y="12952"/>
                </a:lnTo>
                <a:lnTo>
                  <a:pt x="10595" y="12994"/>
                </a:lnTo>
                <a:lnTo>
                  <a:pt x="10682" y="12992"/>
                </a:lnTo>
                <a:lnTo>
                  <a:pt x="10765" y="12907"/>
                </a:lnTo>
                <a:lnTo>
                  <a:pt x="10841" y="12956"/>
                </a:lnTo>
                <a:lnTo>
                  <a:pt x="11055" y="12712"/>
                </a:lnTo>
                <a:lnTo>
                  <a:pt x="11022" y="12571"/>
                </a:lnTo>
                <a:lnTo>
                  <a:pt x="11150" y="12563"/>
                </a:lnTo>
                <a:lnTo>
                  <a:pt x="11165" y="12453"/>
                </a:lnTo>
                <a:lnTo>
                  <a:pt x="11135" y="12357"/>
                </a:lnTo>
                <a:lnTo>
                  <a:pt x="11026" y="12351"/>
                </a:lnTo>
                <a:lnTo>
                  <a:pt x="11028" y="12283"/>
                </a:lnTo>
                <a:lnTo>
                  <a:pt x="10909" y="12289"/>
                </a:lnTo>
                <a:lnTo>
                  <a:pt x="10676" y="12158"/>
                </a:lnTo>
                <a:cubicBezTo>
                  <a:pt x="10676" y="12138"/>
                  <a:pt x="10673" y="12120"/>
                  <a:pt x="10673" y="12098"/>
                </a:cubicBezTo>
                <a:cubicBezTo>
                  <a:pt x="10673" y="12026"/>
                  <a:pt x="10698" y="12013"/>
                  <a:pt x="10631" y="12013"/>
                </a:cubicBezTo>
                <a:lnTo>
                  <a:pt x="10436" y="11887"/>
                </a:lnTo>
                <a:lnTo>
                  <a:pt x="10381" y="11735"/>
                </a:lnTo>
                <a:cubicBezTo>
                  <a:pt x="10379" y="11735"/>
                  <a:pt x="10307" y="11676"/>
                  <a:pt x="10298" y="11669"/>
                </a:cubicBezTo>
                <a:cubicBezTo>
                  <a:pt x="10252" y="11634"/>
                  <a:pt x="10264" y="11639"/>
                  <a:pt x="10233" y="11598"/>
                </a:cubicBezTo>
                <a:cubicBezTo>
                  <a:pt x="10222" y="11584"/>
                  <a:pt x="10179" y="11462"/>
                  <a:pt x="10178" y="11451"/>
                </a:cubicBezTo>
                <a:cubicBezTo>
                  <a:pt x="10177" y="11423"/>
                  <a:pt x="10106" y="11316"/>
                  <a:pt x="10099" y="11291"/>
                </a:cubicBezTo>
                <a:cubicBezTo>
                  <a:pt x="10092" y="11266"/>
                  <a:pt x="9954" y="11275"/>
                  <a:pt x="9915" y="11263"/>
                </a:cubicBezTo>
                <a:cubicBezTo>
                  <a:pt x="9907" y="11261"/>
                  <a:pt x="9873" y="11195"/>
                  <a:pt x="9870" y="11184"/>
                </a:cubicBezTo>
                <a:cubicBezTo>
                  <a:pt x="9859" y="11139"/>
                  <a:pt x="9842" y="11128"/>
                  <a:pt x="9825" y="11098"/>
                </a:cubicBezTo>
                <a:cubicBezTo>
                  <a:pt x="9813" y="11076"/>
                  <a:pt x="9767" y="11028"/>
                  <a:pt x="9744" y="11027"/>
                </a:cubicBezTo>
                <a:lnTo>
                  <a:pt x="9690" y="10753"/>
                </a:lnTo>
                <a:cubicBezTo>
                  <a:pt x="9705" y="10753"/>
                  <a:pt x="9786" y="10760"/>
                  <a:pt x="9783" y="10739"/>
                </a:cubicBezTo>
                <a:cubicBezTo>
                  <a:pt x="9777" y="10691"/>
                  <a:pt x="9709" y="10691"/>
                  <a:pt x="9709" y="10575"/>
                </a:cubicBezTo>
                <a:cubicBezTo>
                  <a:pt x="9709" y="10555"/>
                  <a:pt x="9687" y="10543"/>
                  <a:pt x="9680" y="10544"/>
                </a:cubicBezTo>
                <a:lnTo>
                  <a:pt x="9681" y="10234"/>
                </a:lnTo>
                <a:cubicBezTo>
                  <a:pt x="9680" y="10236"/>
                  <a:pt x="9680" y="10235"/>
                  <a:pt x="9677" y="10237"/>
                </a:cubicBezTo>
                <a:cubicBezTo>
                  <a:pt x="9586" y="10287"/>
                  <a:pt x="9622" y="10238"/>
                  <a:pt x="9588" y="10228"/>
                </a:cubicBezTo>
                <a:cubicBezTo>
                  <a:pt x="9582" y="10225"/>
                  <a:pt x="9508" y="10259"/>
                  <a:pt x="9500" y="10264"/>
                </a:cubicBezTo>
                <a:lnTo>
                  <a:pt x="9456" y="10074"/>
                </a:lnTo>
                <a:lnTo>
                  <a:pt x="9402" y="9902"/>
                </a:lnTo>
                <a:cubicBezTo>
                  <a:pt x="9426" y="9902"/>
                  <a:pt x="9445" y="9902"/>
                  <a:pt x="9469" y="9903"/>
                </a:cubicBezTo>
                <a:cubicBezTo>
                  <a:pt x="9509" y="9906"/>
                  <a:pt x="9501" y="9911"/>
                  <a:pt x="9528" y="9918"/>
                </a:cubicBezTo>
                <a:cubicBezTo>
                  <a:pt x="9573" y="9929"/>
                  <a:pt x="9641" y="9864"/>
                  <a:pt x="9640" y="9819"/>
                </a:cubicBezTo>
                <a:cubicBezTo>
                  <a:pt x="9640" y="9796"/>
                  <a:pt x="9689" y="9846"/>
                  <a:pt x="9713" y="9845"/>
                </a:cubicBezTo>
                <a:lnTo>
                  <a:pt x="9974" y="9803"/>
                </a:lnTo>
                <a:lnTo>
                  <a:pt x="10199" y="9132"/>
                </a:lnTo>
                <a:lnTo>
                  <a:pt x="9815" y="8668"/>
                </a:lnTo>
                <a:lnTo>
                  <a:pt x="9759" y="8444"/>
                </a:lnTo>
                <a:lnTo>
                  <a:pt x="9853" y="8179"/>
                </a:lnTo>
                <a:cubicBezTo>
                  <a:pt x="9853" y="8177"/>
                  <a:pt x="9853" y="8173"/>
                  <a:pt x="9854" y="8171"/>
                </a:cubicBezTo>
                <a:cubicBezTo>
                  <a:pt x="9862" y="8151"/>
                  <a:pt x="9860" y="8079"/>
                  <a:pt x="9862" y="8052"/>
                </a:cubicBezTo>
                <a:cubicBezTo>
                  <a:pt x="9865" y="8022"/>
                  <a:pt x="9870" y="7899"/>
                  <a:pt x="9856" y="7879"/>
                </a:cubicBezTo>
                <a:cubicBezTo>
                  <a:pt x="9840" y="7859"/>
                  <a:pt x="9863" y="7782"/>
                  <a:pt x="9863" y="7751"/>
                </a:cubicBezTo>
                <a:cubicBezTo>
                  <a:pt x="9863" y="7719"/>
                  <a:pt x="9798" y="7620"/>
                  <a:pt x="9796" y="7609"/>
                </a:cubicBezTo>
                <a:cubicBezTo>
                  <a:pt x="9790" y="7579"/>
                  <a:pt x="9758" y="7571"/>
                  <a:pt x="9743" y="7560"/>
                </a:cubicBezTo>
                <a:cubicBezTo>
                  <a:pt x="9713" y="7535"/>
                  <a:pt x="9650" y="7557"/>
                  <a:pt x="9652" y="7538"/>
                </a:cubicBezTo>
                <a:cubicBezTo>
                  <a:pt x="9656" y="7493"/>
                  <a:pt x="9601" y="7472"/>
                  <a:pt x="9567" y="7464"/>
                </a:cubicBezTo>
                <a:lnTo>
                  <a:pt x="9566" y="7239"/>
                </a:lnTo>
                <a:lnTo>
                  <a:pt x="9542" y="7200"/>
                </a:lnTo>
                <a:lnTo>
                  <a:pt x="9542" y="7047"/>
                </a:lnTo>
                <a:lnTo>
                  <a:pt x="9569" y="6960"/>
                </a:lnTo>
                <a:lnTo>
                  <a:pt x="9500" y="6883"/>
                </a:lnTo>
                <a:lnTo>
                  <a:pt x="9500" y="6812"/>
                </a:lnTo>
                <a:lnTo>
                  <a:pt x="9632" y="6718"/>
                </a:lnTo>
                <a:lnTo>
                  <a:pt x="9647" y="6582"/>
                </a:lnTo>
                <a:lnTo>
                  <a:pt x="9599" y="6588"/>
                </a:lnTo>
                <a:lnTo>
                  <a:pt x="9538" y="6395"/>
                </a:lnTo>
                <a:lnTo>
                  <a:pt x="9758" y="6223"/>
                </a:lnTo>
                <a:cubicBezTo>
                  <a:pt x="9759" y="6223"/>
                  <a:pt x="9790" y="6230"/>
                  <a:pt x="9791" y="6231"/>
                </a:cubicBezTo>
                <a:cubicBezTo>
                  <a:pt x="9825" y="6244"/>
                  <a:pt x="9864" y="6166"/>
                  <a:pt x="9865" y="6153"/>
                </a:cubicBezTo>
                <a:cubicBezTo>
                  <a:pt x="9866" y="6137"/>
                  <a:pt x="9955" y="6071"/>
                  <a:pt x="9955" y="5903"/>
                </a:cubicBezTo>
                <a:lnTo>
                  <a:pt x="10248" y="5734"/>
                </a:lnTo>
                <a:lnTo>
                  <a:pt x="10284" y="5583"/>
                </a:lnTo>
                <a:lnTo>
                  <a:pt x="10269" y="5476"/>
                </a:lnTo>
                <a:lnTo>
                  <a:pt x="10317" y="5443"/>
                </a:lnTo>
                <a:lnTo>
                  <a:pt x="10427" y="5443"/>
                </a:lnTo>
                <a:lnTo>
                  <a:pt x="10486" y="5407"/>
                </a:lnTo>
                <a:lnTo>
                  <a:pt x="10465" y="5334"/>
                </a:lnTo>
                <a:lnTo>
                  <a:pt x="10539" y="5264"/>
                </a:lnTo>
                <a:lnTo>
                  <a:pt x="10246" y="4878"/>
                </a:lnTo>
                <a:lnTo>
                  <a:pt x="10136" y="4874"/>
                </a:lnTo>
                <a:lnTo>
                  <a:pt x="9997" y="4458"/>
                </a:lnTo>
                <a:lnTo>
                  <a:pt x="10014" y="4423"/>
                </a:lnTo>
                <a:lnTo>
                  <a:pt x="9952" y="4223"/>
                </a:lnTo>
                <a:lnTo>
                  <a:pt x="9866" y="4223"/>
                </a:lnTo>
                <a:cubicBezTo>
                  <a:pt x="9821" y="4223"/>
                  <a:pt x="9782" y="4237"/>
                  <a:pt x="9759" y="4236"/>
                </a:cubicBezTo>
                <a:lnTo>
                  <a:pt x="9765" y="4359"/>
                </a:lnTo>
                <a:cubicBezTo>
                  <a:pt x="9756" y="4367"/>
                  <a:pt x="9666" y="4431"/>
                  <a:pt x="9660" y="4433"/>
                </a:cubicBezTo>
                <a:cubicBezTo>
                  <a:pt x="9659" y="4433"/>
                  <a:pt x="9549" y="4355"/>
                  <a:pt x="9538" y="4347"/>
                </a:cubicBezTo>
                <a:cubicBezTo>
                  <a:pt x="9494" y="4312"/>
                  <a:pt x="9403" y="4280"/>
                  <a:pt x="9377" y="4244"/>
                </a:cubicBezTo>
                <a:cubicBezTo>
                  <a:pt x="9358" y="4218"/>
                  <a:pt x="9267" y="4295"/>
                  <a:pt x="9243" y="4288"/>
                </a:cubicBezTo>
                <a:cubicBezTo>
                  <a:pt x="9224" y="4282"/>
                  <a:pt x="9151" y="4271"/>
                  <a:pt x="9133" y="4272"/>
                </a:cubicBezTo>
                <a:cubicBezTo>
                  <a:pt x="9133" y="4261"/>
                  <a:pt x="9163" y="4185"/>
                  <a:pt x="9170" y="4178"/>
                </a:cubicBezTo>
                <a:cubicBezTo>
                  <a:pt x="9197" y="4149"/>
                  <a:pt x="9161" y="4111"/>
                  <a:pt x="9158" y="4112"/>
                </a:cubicBezTo>
                <a:cubicBezTo>
                  <a:pt x="9157" y="4113"/>
                  <a:pt x="9126" y="4145"/>
                  <a:pt x="9101" y="4160"/>
                </a:cubicBezTo>
                <a:cubicBezTo>
                  <a:pt x="9076" y="4176"/>
                  <a:pt x="8938" y="4237"/>
                  <a:pt x="8937" y="4238"/>
                </a:cubicBezTo>
                <a:cubicBezTo>
                  <a:pt x="8918" y="4256"/>
                  <a:pt x="8874" y="4199"/>
                  <a:pt x="8860" y="4186"/>
                </a:cubicBezTo>
                <a:cubicBezTo>
                  <a:pt x="8818" y="4145"/>
                  <a:pt x="8828" y="4130"/>
                  <a:pt x="8817" y="4115"/>
                </a:cubicBezTo>
                <a:cubicBezTo>
                  <a:pt x="8805" y="4099"/>
                  <a:pt x="8805" y="4035"/>
                  <a:pt x="8823" y="4021"/>
                </a:cubicBezTo>
                <a:lnTo>
                  <a:pt x="8937" y="3924"/>
                </a:lnTo>
                <a:lnTo>
                  <a:pt x="8989" y="3925"/>
                </a:lnTo>
                <a:lnTo>
                  <a:pt x="8986" y="3841"/>
                </a:lnTo>
                <a:lnTo>
                  <a:pt x="9191" y="3856"/>
                </a:lnTo>
                <a:lnTo>
                  <a:pt x="9183" y="3622"/>
                </a:lnTo>
                <a:lnTo>
                  <a:pt x="9085" y="3620"/>
                </a:lnTo>
                <a:lnTo>
                  <a:pt x="9070" y="3535"/>
                </a:lnTo>
                <a:lnTo>
                  <a:pt x="9095" y="3416"/>
                </a:lnTo>
                <a:lnTo>
                  <a:pt x="9214" y="3400"/>
                </a:lnTo>
                <a:lnTo>
                  <a:pt x="9216" y="3269"/>
                </a:lnTo>
                <a:lnTo>
                  <a:pt x="9058" y="3188"/>
                </a:lnTo>
                <a:lnTo>
                  <a:pt x="8984" y="3268"/>
                </a:lnTo>
                <a:lnTo>
                  <a:pt x="8913" y="3249"/>
                </a:lnTo>
                <a:lnTo>
                  <a:pt x="8900" y="3137"/>
                </a:lnTo>
                <a:cubicBezTo>
                  <a:pt x="8909" y="3135"/>
                  <a:pt x="8918" y="3131"/>
                  <a:pt x="8925" y="3128"/>
                </a:cubicBezTo>
                <a:cubicBezTo>
                  <a:pt x="8994" y="3108"/>
                  <a:pt x="8977" y="3072"/>
                  <a:pt x="8958" y="3072"/>
                </a:cubicBezTo>
                <a:lnTo>
                  <a:pt x="8834" y="2950"/>
                </a:lnTo>
                <a:lnTo>
                  <a:pt x="8847" y="2696"/>
                </a:lnTo>
                <a:lnTo>
                  <a:pt x="8814" y="2702"/>
                </a:lnTo>
                <a:lnTo>
                  <a:pt x="8845" y="2430"/>
                </a:lnTo>
                <a:lnTo>
                  <a:pt x="8748" y="2426"/>
                </a:lnTo>
                <a:lnTo>
                  <a:pt x="8673" y="2595"/>
                </a:lnTo>
                <a:lnTo>
                  <a:pt x="8596" y="2550"/>
                </a:lnTo>
                <a:lnTo>
                  <a:pt x="8601" y="2732"/>
                </a:lnTo>
                <a:lnTo>
                  <a:pt x="8352" y="2957"/>
                </a:lnTo>
                <a:cubicBezTo>
                  <a:pt x="8352" y="2998"/>
                  <a:pt x="8346" y="3008"/>
                  <a:pt x="8344" y="3039"/>
                </a:cubicBezTo>
                <a:cubicBezTo>
                  <a:pt x="8340" y="3101"/>
                  <a:pt x="8331" y="3106"/>
                  <a:pt x="8284" y="3125"/>
                </a:cubicBezTo>
                <a:cubicBezTo>
                  <a:pt x="8268" y="3132"/>
                  <a:pt x="8135" y="3153"/>
                  <a:pt x="8118" y="3153"/>
                </a:cubicBezTo>
                <a:cubicBezTo>
                  <a:pt x="8046" y="3150"/>
                  <a:pt x="7981" y="3231"/>
                  <a:pt x="7949" y="3230"/>
                </a:cubicBezTo>
                <a:cubicBezTo>
                  <a:pt x="7741" y="3222"/>
                  <a:pt x="7831" y="3226"/>
                  <a:pt x="7818" y="3284"/>
                </a:cubicBezTo>
                <a:cubicBezTo>
                  <a:pt x="7683" y="3319"/>
                  <a:pt x="7707" y="3384"/>
                  <a:pt x="7631" y="3417"/>
                </a:cubicBezTo>
                <a:lnTo>
                  <a:pt x="7602" y="3136"/>
                </a:lnTo>
                <a:lnTo>
                  <a:pt x="7507" y="3114"/>
                </a:lnTo>
                <a:lnTo>
                  <a:pt x="7322" y="3304"/>
                </a:lnTo>
                <a:lnTo>
                  <a:pt x="7273" y="3326"/>
                </a:lnTo>
                <a:lnTo>
                  <a:pt x="7254" y="3469"/>
                </a:lnTo>
                <a:lnTo>
                  <a:pt x="7158" y="3468"/>
                </a:lnTo>
                <a:lnTo>
                  <a:pt x="7108" y="3574"/>
                </a:lnTo>
                <a:cubicBezTo>
                  <a:pt x="7105" y="3565"/>
                  <a:pt x="7029" y="3556"/>
                  <a:pt x="7026" y="3549"/>
                </a:cubicBezTo>
                <a:cubicBezTo>
                  <a:pt x="7006" y="3509"/>
                  <a:pt x="6925" y="3523"/>
                  <a:pt x="6886" y="3525"/>
                </a:cubicBezTo>
                <a:cubicBezTo>
                  <a:pt x="6823" y="3528"/>
                  <a:pt x="6818" y="3560"/>
                  <a:pt x="6796" y="3483"/>
                </a:cubicBezTo>
                <a:cubicBezTo>
                  <a:pt x="6791" y="3465"/>
                  <a:pt x="6725" y="3524"/>
                  <a:pt x="6720" y="3526"/>
                </a:cubicBezTo>
                <a:cubicBezTo>
                  <a:pt x="6719" y="3525"/>
                  <a:pt x="6689" y="3396"/>
                  <a:pt x="6674" y="3374"/>
                </a:cubicBezTo>
                <a:lnTo>
                  <a:pt x="6585" y="3399"/>
                </a:lnTo>
                <a:lnTo>
                  <a:pt x="6495" y="3317"/>
                </a:lnTo>
                <a:lnTo>
                  <a:pt x="6152" y="3326"/>
                </a:lnTo>
                <a:lnTo>
                  <a:pt x="6121" y="3472"/>
                </a:lnTo>
                <a:lnTo>
                  <a:pt x="5594" y="3736"/>
                </a:lnTo>
                <a:cubicBezTo>
                  <a:pt x="5594" y="3785"/>
                  <a:pt x="5603" y="3793"/>
                  <a:pt x="5575" y="3828"/>
                </a:cubicBezTo>
                <a:cubicBezTo>
                  <a:pt x="5564" y="3842"/>
                  <a:pt x="5561" y="3849"/>
                  <a:pt x="5561" y="3852"/>
                </a:cubicBezTo>
                <a:cubicBezTo>
                  <a:pt x="5555" y="3839"/>
                  <a:pt x="5527" y="3822"/>
                  <a:pt x="5521" y="3816"/>
                </a:cubicBezTo>
                <a:cubicBezTo>
                  <a:pt x="5504" y="3794"/>
                  <a:pt x="5365" y="3733"/>
                  <a:pt x="5332" y="3719"/>
                </a:cubicBezTo>
                <a:cubicBezTo>
                  <a:pt x="5319" y="3714"/>
                  <a:pt x="5323" y="3667"/>
                  <a:pt x="5323" y="3652"/>
                </a:cubicBezTo>
                <a:cubicBezTo>
                  <a:pt x="5325" y="3601"/>
                  <a:pt x="5258" y="3551"/>
                  <a:pt x="5220" y="3551"/>
                </a:cubicBezTo>
                <a:cubicBezTo>
                  <a:pt x="5214" y="3551"/>
                  <a:pt x="5238" y="3614"/>
                  <a:pt x="5238" y="3615"/>
                </a:cubicBezTo>
                <a:cubicBezTo>
                  <a:pt x="5247" y="3626"/>
                  <a:pt x="5244" y="3743"/>
                  <a:pt x="5242" y="3743"/>
                </a:cubicBezTo>
                <a:cubicBezTo>
                  <a:pt x="5199" y="3769"/>
                  <a:pt x="5217" y="3763"/>
                  <a:pt x="5236" y="3784"/>
                </a:cubicBezTo>
                <a:cubicBezTo>
                  <a:pt x="5243" y="3792"/>
                  <a:pt x="5200" y="3816"/>
                  <a:pt x="5177" y="3785"/>
                </a:cubicBezTo>
                <a:cubicBezTo>
                  <a:pt x="5123" y="3713"/>
                  <a:pt x="5160" y="3720"/>
                  <a:pt x="5139" y="3798"/>
                </a:cubicBezTo>
                <a:cubicBezTo>
                  <a:pt x="5135" y="3812"/>
                  <a:pt x="5094" y="3804"/>
                  <a:pt x="5094" y="3804"/>
                </a:cubicBezTo>
                <a:cubicBezTo>
                  <a:pt x="5085" y="3736"/>
                  <a:pt x="5110" y="3744"/>
                  <a:pt x="5052" y="3769"/>
                </a:cubicBezTo>
                <a:cubicBezTo>
                  <a:pt x="5037" y="3775"/>
                  <a:pt x="5033" y="3818"/>
                  <a:pt x="5041" y="3832"/>
                </a:cubicBezTo>
                <a:cubicBezTo>
                  <a:pt x="5074" y="3894"/>
                  <a:pt x="5096" y="3874"/>
                  <a:pt x="5024" y="3874"/>
                </a:cubicBezTo>
                <a:cubicBezTo>
                  <a:pt x="4902" y="3874"/>
                  <a:pt x="4943" y="3886"/>
                  <a:pt x="4926" y="3833"/>
                </a:cubicBezTo>
                <a:cubicBezTo>
                  <a:pt x="4916" y="3802"/>
                  <a:pt x="4919" y="3785"/>
                  <a:pt x="4919" y="3752"/>
                </a:cubicBezTo>
                <a:cubicBezTo>
                  <a:pt x="4985" y="3698"/>
                  <a:pt x="4955" y="3762"/>
                  <a:pt x="4955" y="3678"/>
                </a:cubicBezTo>
                <a:cubicBezTo>
                  <a:pt x="4955" y="3648"/>
                  <a:pt x="4907" y="3651"/>
                  <a:pt x="4908" y="3624"/>
                </a:cubicBezTo>
                <a:cubicBezTo>
                  <a:pt x="4908" y="3605"/>
                  <a:pt x="4876" y="3483"/>
                  <a:pt x="4884" y="3477"/>
                </a:cubicBezTo>
                <a:cubicBezTo>
                  <a:pt x="4897" y="3480"/>
                  <a:pt x="4945" y="3432"/>
                  <a:pt x="4954" y="3423"/>
                </a:cubicBezTo>
                <a:cubicBezTo>
                  <a:pt x="4982" y="3395"/>
                  <a:pt x="4987" y="3378"/>
                  <a:pt x="5003" y="3361"/>
                </a:cubicBezTo>
                <a:cubicBezTo>
                  <a:pt x="5024" y="3336"/>
                  <a:pt x="5041" y="3285"/>
                  <a:pt x="5052" y="3267"/>
                </a:cubicBezTo>
                <a:cubicBezTo>
                  <a:pt x="5068" y="3242"/>
                  <a:pt x="5114" y="3160"/>
                  <a:pt x="5107" y="3132"/>
                </a:cubicBezTo>
                <a:lnTo>
                  <a:pt x="5105" y="3128"/>
                </a:lnTo>
                <a:cubicBezTo>
                  <a:pt x="5094" y="3123"/>
                  <a:pt x="4978" y="3019"/>
                  <a:pt x="4974" y="3012"/>
                </a:cubicBezTo>
                <a:cubicBezTo>
                  <a:pt x="4962" y="2992"/>
                  <a:pt x="4942" y="2972"/>
                  <a:pt x="4940" y="2969"/>
                </a:cubicBezTo>
                <a:cubicBezTo>
                  <a:pt x="4932" y="2953"/>
                  <a:pt x="4830" y="2960"/>
                  <a:pt x="4819" y="2951"/>
                </a:cubicBezTo>
                <a:cubicBezTo>
                  <a:pt x="4778" y="2914"/>
                  <a:pt x="4745" y="2951"/>
                  <a:pt x="4721" y="2926"/>
                </a:cubicBezTo>
                <a:cubicBezTo>
                  <a:pt x="4709" y="2912"/>
                  <a:pt x="4659" y="2921"/>
                  <a:pt x="4639" y="2921"/>
                </a:cubicBezTo>
                <a:cubicBezTo>
                  <a:pt x="4619" y="2921"/>
                  <a:pt x="4516" y="2884"/>
                  <a:pt x="4519" y="2882"/>
                </a:cubicBezTo>
                <a:cubicBezTo>
                  <a:pt x="4552" y="2852"/>
                  <a:pt x="4568" y="2814"/>
                  <a:pt x="4599" y="2778"/>
                </a:cubicBezTo>
                <a:cubicBezTo>
                  <a:pt x="4633" y="2739"/>
                  <a:pt x="4715" y="2669"/>
                  <a:pt x="4737" y="2622"/>
                </a:cubicBezTo>
                <a:cubicBezTo>
                  <a:pt x="4737" y="2621"/>
                  <a:pt x="4739" y="2522"/>
                  <a:pt x="4738" y="2519"/>
                </a:cubicBezTo>
                <a:cubicBezTo>
                  <a:pt x="4738" y="2429"/>
                  <a:pt x="4757" y="2467"/>
                  <a:pt x="4688" y="2477"/>
                </a:cubicBezTo>
                <a:cubicBezTo>
                  <a:pt x="4684" y="2478"/>
                  <a:pt x="4607" y="2378"/>
                  <a:pt x="4603" y="2372"/>
                </a:cubicBezTo>
                <a:cubicBezTo>
                  <a:pt x="4595" y="2358"/>
                  <a:pt x="4536" y="2356"/>
                  <a:pt x="4522" y="2356"/>
                </a:cubicBezTo>
                <a:cubicBezTo>
                  <a:pt x="4505" y="2357"/>
                  <a:pt x="4422" y="2343"/>
                  <a:pt x="4405" y="2339"/>
                </a:cubicBezTo>
                <a:cubicBezTo>
                  <a:pt x="4397" y="2337"/>
                  <a:pt x="4356" y="2255"/>
                  <a:pt x="4356" y="2244"/>
                </a:cubicBezTo>
                <a:cubicBezTo>
                  <a:pt x="4354" y="2204"/>
                  <a:pt x="4277" y="2238"/>
                  <a:pt x="4258" y="2211"/>
                </a:cubicBezTo>
                <a:cubicBezTo>
                  <a:pt x="4240" y="2184"/>
                  <a:pt x="4275" y="2171"/>
                  <a:pt x="4275" y="2124"/>
                </a:cubicBezTo>
                <a:cubicBezTo>
                  <a:pt x="4275" y="2087"/>
                  <a:pt x="4260" y="2070"/>
                  <a:pt x="4261" y="2065"/>
                </a:cubicBezTo>
                <a:cubicBezTo>
                  <a:pt x="4339" y="2065"/>
                  <a:pt x="4308" y="2065"/>
                  <a:pt x="4338" y="2015"/>
                </a:cubicBezTo>
                <a:cubicBezTo>
                  <a:pt x="4376" y="1952"/>
                  <a:pt x="4407" y="1933"/>
                  <a:pt x="4473" y="1909"/>
                </a:cubicBezTo>
                <a:cubicBezTo>
                  <a:pt x="4541" y="1885"/>
                  <a:pt x="4515" y="1885"/>
                  <a:pt x="4529" y="1834"/>
                </a:cubicBezTo>
                <a:lnTo>
                  <a:pt x="4253" y="1723"/>
                </a:lnTo>
                <a:lnTo>
                  <a:pt x="4238" y="1717"/>
                </a:lnTo>
                <a:cubicBezTo>
                  <a:pt x="4229" y="1722"/>
                  <a:pt x="4205" y="1744"/>
                  <a:pt x="4198" y="1738"/>
                </a:cubicBezTo>
                <a:cubicBezTo>
                  <a:pt x="4146" y="1696"/>
                  <a:pt x="4174" y="1765"/>
                  <a:pt x="4154" y="1765"/>
                </a:cubicBezTo>
                <a:cubicBezTo>
                  <a:pt x="4097" y="1765"/>
                  <a:pt x="4141" y="1805"/>
                  <a:pt x="4069" y="1805"/>
                </a:cubicBezTo>
                <a:cubicBezTo>
                  <a:pt x="3996" y="1805"/>
                  <a:pt x="4024" y="1793"/>
                  <a:pt x="3988" y="1774"/>
                </a:cubicBezTo>
                <a:cubicBezTo>
                  <a:pt x="3988" y="1866"/>
                  <a:pt x="3933" y="1824"/>
                  <a:pt x="3922" y="1848"/>
                </a:cubicBezTo>
                <a:lnTo>
                  <a:pt x="3880" y="1900"/>
                </a:lnTo>
                <a:lnTo>
                  <a:pt x="3849" y="1899"/>
                </a:lnTo>
                <a:lnTo>
                  <a:pt x="3825" y="1930"/>
                </a:lnTo>
                <a:lnTo>
                  <a:pt x="3788" y="1917"/>
                </a:lnTo>
                <a:lnTo>
                  <a:pt x="3787" y="1997"/>
                </a:lnTo>
                <a:lnTo>
                  <a:pt x="3747" y="1917"/>
                </a:lnTo>
                <a:lnTo>
                  <a:pt x="3743" y="1858"/>
                </a:lnTo>
                <a:lnTo>
                  <a:pt x="3799" y="1822"/>
                </a:lnTo>
                <a:lnTo>
                  <a:pt x="3770" y="1769"/>
                </a:lnTo>
                <a:lnTo>
                  <a:pt x="3993" y="1583"/>
                </a:lnTo>
                <a:lnTo>
                  <a:pt x="3989" y="1584"/>
                </a:lnTo>
                <a:cubicBezTo>
                  <a:pt x="3935" y="1586"/>
                  <a:pt x="3835" y="1589"/>
                  <a:pt x="3785" y="1569"/>
                </a:cubicBezTo>
                <a:cubicBezTo>
                  <a:pt x="3661" y="1520"/>
                  <a:pt x="3673" y="1552"/>
                  <a:pt x="3717" y="1492"/>
                </a:cubicBezTo>
                <a:cubicBezTo>
                  <a:pt x="3736" y="1465"/>
                  <a:pt x="3730" y="1456"/>
                  <a:pt x="3730" y="1421"/>
                </a:cubicBezTo>
                <a:cubicBezTo>
                  <a:pt x="3730" y="1387"/>
                  <a:pt x="3690" y="1393"/>
                  <a:pt x="3676" y="1351"/>
                </a:cubicBezTo>
                <a:cubicBezTo>
                  <a:pt x="3661" y="1310"/>
                  <a:pt x="3692" y="1300"/>
                  <a:pt x="3650" y="1305"/>
                </a:cubicBezTo>
                <a:cubicBezTo>
                  <a:pt x="3569" y="1314"/>
                  <a:pt x="3620" y="1253"/>
                  <a:pt x="3589" y="1237"/>
                </a:cubicBezTo>
                <a:lnTo>
                  <a:pt x="3541" y="1232"/>
                </a:lnTo>
                <a:lnTo>
                  <a:pt x="3575" y="1348"/>
                </a:lnTo>
                <a:lnTo>
                  <a:pt x="3589" y="1635"/>
                </a:lnTo>
                <a:cubicBezTo>
                  <a:pt x="3569" y="1640"/>
                  <a:pt x="3499" y="1638"/>
                  <a:pt x="3475" y="1638"/>
                </a:cubicBezTo>
                <a:cubicBezTo>
                  <a:pt x="3447" y="1638"/>
                  <a:pt x="3447" y="1597"/>
                  <a:pt x="3421" y="1598"/>
                </a:cubicBezTo>
                <a:cubicBezTo>
                  <a:pt x="3360" y="1601"/>
                  <a:pt x="3360" y="1616"/>
                  <a:pt x="3331" y="1571"/>
                </a:cubicBezTo>
                <a:lnTo>
                  <a:pt x="3328" y="1564"/>
                </a:lnTo>
                <a:cubicBezTo>
                  <a:pt x="3289" y="1489"/>
                  <a:pt x="3315" y="1524"/>
                  <a:pt x="3261" y="1498"/>
                </a:cubicBezTo>
                <a:cubicBezTo>
                  <a:pt x="3187" y="1462"/>
                  <a:pt x="3211" y="1483"/>
                  <a:pt x="3177" y="1500"/>
                </a:cubicBezTo>
                <a:cubicBezTo>
                  <a:pt x="3163" y="1507"/>
                  <a:pt x="3143" y="1538"/>
                  <a:pt x="3139" y="1531"/>
                </a:cubicBezTo>
                <a:cubicBezTo>
                  <a:pt x="3110" y="1470"/>
                  <a:pt x="3093" y="1500"/>
                  <a:pt x="3093" y="1451"/>
                </a:cubicBezTo>
                <a:cubicBezTo>
                  <a:pt x="3093" y="1407"/>
                  <a:pt x="3141" y="1424"/>
                  <a:pt x="3140" y="1370"/>
                </a:cubicBezTo>
                <a:cubicBezTo>
                  <a:pt x="3140" y="1362"/>
                  <a:pt x="3087" y="1376"/>
                  <a:pt x="3098" y="1330"/>
                </a:cubicBezTo>
                <a:cubicBezTo>
                  <a:pt x="3114" y="1263"/>
                  <a:pt x="3073" y="1298"/>
                  <a:pt x="3070" y="1274"/>
                </a:cubicBezTo>
                <a:lnTo>
                  <a:pt x="3061" y="1219"/>
                </a:lnTo>
                <a:lnTo>
                  <a:pt x="3040" y="1200"/>
                </a:lnTo>
                <a:lnTo>
                  <a:pt x="2820" y="1373"/>
                </a:lnTo>
                <a:cubicBezTo>
                  <a:pt x="2816" y="1373"/>
                  <a:pt x="2786" y="1369"/>
                  <a:pt x="2782" y="1368"/>
                </a:cubicBezTo>
                <a:cubicBezTo>
                  <a:pt x="2749" y="1361"/>
                  <a:pt x="2762" y="1356"/>
                  <a:pt x="2762" y="1351"/>
                </a:cubicBezTo>
                <a:cubicBezTo>
                  <a:pt x="2760" y="1324"/>
                  <a:pt x="2777" y="1262"/>
                  <a:pt x="2778" y="1239"/>
                </a:cubicBezTo>
                <a:cubicBezTo>
                  <a:pt x="2781" y="1172"/>
                  <a:pt x="2813" y="1166"/>
                  <a:pt x="2829" y="1109"/>
                </a:cubicBezTo>
                <a:lnTo>
                  <a:pt x="2767" y="1015"/>
                </a:lnTo>
                <a:lnTo>
                  <a:pt x="2837" y="958"/>
                </a:lnTo>
                <a:lnTo>
                  <a:pt x="2899" y="670"/>
                </a:lnTo>
                <a:lnTo>
                  <a:pt x="2971" y="618"/>
                </a:lnTo>
                <a:lnTo>
                  <a:pt x="3005" y="450"/>
                </a:lnTo>
                <a:lnTo>
                  <a:pt x="3008" y="266"/>
                </a:lnTo>
                <a:lnTo>
                  <a:pt x="2911" y="336"/>
                </a:lnTo>
                <a:lnTo>
                  <a:pt x="2817" y="356"/>
                </a:lnTo>
                <a:lnTo>
                  <a:pt x="2678" y="199"/>
                </a:lnTo>
                <a:lnTo>
                  <a:pt x="2595" y="0"/>
                </a:lnTo>
                <a:cubicBezTo>
                  <a:pt x="2575" y="34"/>
                  <a:pt x="2546" y="76"/>
                  <a:pt x="2508" y="89"/>
                </a:cubicBezTo>
                <a:cubicBezTo>
                  <a:pt x="2482" y="98"/>
                  <a:pt x="2430" y="123"/>
                  <a:pt x="2417" y="150"/>
                </a:cubicBezTo>
                <a:lnTo>
                  <a:pt x="2279" y="172"/>
                </a:lnTo>
                <a:lnTo>
                  <a:pt x="2169" y="290"/>
                </a:lnTo>
                <a:lnTo>
                  <a:pt x="2111" y="233"/>
                </a:lnTo>
                <a:lnTo>
                  <a:pt x="1973" y="343"/>
                </a:lnTo>
                <a:lnTo>
                  <a:pt x="1899" y="343"/>
                </a:lnTo>
                <a:lnTo>
                  <a:pt x="1885" y="486"/>
                </a:lnTo>
                <a:lnTo>
                  <a:pt x="1793" y="531"/>
                </a:lnTo>
                <a:lnTo>
                  <a:pt x="1764" y="429"/>
                </a:lnTo>
                <a:lnTo>
                  <a:pt x="1681" y="432"/>
                </a:lnTo>
                <a:lnTo>
                  <a:pt x="1632" y="486"/>
                </a:lnTo>
                <a:lnTo>
                  <a:pt x="1630" y="485"/>
                </a:lnTo>
                <a:cubicBezTo>
                  <a:pt x="1626" y="494"/>
                  <a:pt x="1617" y="515"/>
                  <a:pt x="1616" y="515"/>
                </a:cubicBezTo>
                <a:cubicBezTo>
                  <a:pt x="1603" y="527"/>
                  <a:pt x="1576" y="618"/>
                  <a:pt x="1569" y="639"/>
                </a:cubicBezTo>
                <a:cubicBezTo>
                  <a:pt x="1564" y="658"/>
                  <a:pt x="1530" y="767"/>
                  <a:pt x="1524" y="777"/>
                </a:cubicBezTo>
                <a:cubicBezTo>
                  <a:pt x="1519" y="786"/>
                  <a:pt x="1538" y="887"/>
                  <a:pt x="1539" y="890"/>
                </a:cubicBezTo>
                <a:lnTo>
                  <a:pt x="1338" y="1070"/>
                </a:lnTo>
                <a:lnTo>
                  <a:pt x="1342" y="1111"/>
                </a:lnTo>
                <a:lnTo>
                  <a:pt x="1127" y="1339"/>
                </a:lnTo>
                <a:lnTo>
                  <a:pt x="1154" y="1398"/>
                </a:lnTo>
                <a:lnTo>
                  <a:pt x="1103" y="1523"/>
                </a:lnTo>
                <a:lnTo>
                  <a:pt x="1156" y="1527"/>
                </a:lnTo>
                <a:lnTo>
                  <a:pt x="1259" y="1654"/>
                </a:lnTo>
                <a:lnTo>
                  <a:pt x="1325" y="1636"/>
                </a:lnTo>
                <a:lnTo>
                  <a:pt x="1303" y="1715"/>
                </a:lnTo>
                <a:lnTo>
                  <a:pt x="1104" y="1731"/>
                </a:lnTo>
                <a:lnTo>
                  <a:pt x="1008" y="1656"/>
                </a:lnTo>
                <a:lnTo>
                  <a:pt x="990" y="1592"/>
                </a:lnTo>
                <a:lnTo>
                  <a:pt x="818" y="1544"/>
                </a:lnTo>
                <a:lnTo>
                  <a:pt x="781" y="1783"/>
                </a:lnTo>
                <a:lnTo>
                  <a:pt x="994" y="1882"/>
                </a:lnTo>
                <a:lnTo>
                  <a:pt x="1247" y="1890"/>
                </a:lnTo>
                <a:lnTo>
                  <a:pt x="1325" y="2043"/>
                </a:lnTo>
                <a:lnTo>
                  <a:pt x="1599" y="2087"/>
                </a:lnTo>
                <a:lnTo>
                  <a:pt x="1538" y="2218"/>
                </a:lnTo>
                <a:lnTo>
                  <a:pt x="1109" y="2516"/>
                </a:lnTo>
                <a:lnTo>
                  <a:pt x="1035" y="2912"/>
                </a:lnTo>
                <a:lnTo>
                  <a:pt x="1358" y="2869"/>
                </a:lnTo>
                <a:lnTo>
                  <a:pt x="1320" y="3012"/>
                </a:lnTo>
                <a:lnTo>
                  <a:pt x="1545" y="3008"/>
                </a:lnTo>
                <a:lnTo>
                  <a:pt x="1443" y="3119"/>
                </a:lnTo>
                <a:lnTo>
                  <a:pt x="1407" y="3374"/>
                </a:lnTo>
                <a:lnTo>
                  <a:pt x="1496" y="3440"/>
                </a:lnTo>
                <a:lnTo>
                  <a:pt x="1606" y="3403"/>
                </a:lnTo>
                <a:lnTo>
                  <a:pt x="1591" y="3521"/>
                </a:lnTo>
                <a:lnTo>
                  <a:pt x="1613" y="3579"/>
                </a:lnTo>
                <a:lnTo>
                  <a:pt x="1776" y="3518"/>
                </a:lnTo>
                <a:lnTo>
                  <a:pt x="1776" y="3582"/>
                </a:lnTo>
                <a:lnTo>
                  <a:pt x="1811" y="3644"/>
                </a:lnTo>
                <a:lnTo>
                  <a:pt x="1813" y="3703"/>
                </a:lnTo>
                <a:lnTo>
                  <a:pt x="1845" y="3731"/>
                </a:lnTo>
                <a:lnTo>
                  <a:pt x="1701" y="3741"/>
                </a:lnTo>
                <a:lnTo>
                  <a:pt x="1665" y="3800"/>
                </a:lnTo>
                <a:lnTo>
                  <a:pt x="1647" y="3800"/>
                </a:lnTo>
                <a:lnTo>
                  <a:pt x="1611" y="3724"/>
                </a:lnTo>
                <a:lnTo>
                  <a:pt x="1607" y="3630"/>
                </a:lnTo>
                <a:lnTo>
                  <a:pt x="1492" y="3667"/>
                </a:lnTo>
                <a:lnTo>
                  <a:pt x="1484" y="3881"/>
                </a:lnTo>
                <a:lnTo>
                  <a:pt x="1518" y="3917"/>
                </a:lnTo>
                <a:lnTo>
                  <a:pt x="1471" y="3981"/>
                </a:lnTo>
                <a:lnTo>
                  <a:pt x="1401" y="3904"/>
                </a:lnTo>
                <a:lnTo>
                  <a:pt x="1352" y="3901"/>
                </a:lnTo>
                <a:lnTo>
                  <a:pt x="1329" y="3967"/>
                </a:lnTo>
                <a:lnTo>
                  <a:pt x="1169" y="3854"/>
                </a:lnTo>
                <a:lnTo>
                  <a:pt x="1181" y="4056"/>
                </a:lnTo>
                <a:lnTo>
                  <a:pt x="1386" y="4240"/>
                </a:lnTo>
                <a:lnTo>
                  <a:pt x="1557" y="4241"/>
                </a:lnTo>
                <a:cubicBezTo>
                  <a:pt x="1559" y="4244"/>
                  <a:pt x="1560" y="4244"/>
                  <a:pt x="1562" y="4247"/>
                </a:cubicBezTo>
                <a:cubicBezTo>
                  <a:pt x="1599" y="4288"/>
                  <a:pt x="1621" y="4304"/>
                  <a:pt x="1661" y="4340"/>
                </a:cubicBezTo>
                <a:cubicBezTo>
                  <a:pt x="1700" y="4376"/>
                  <a:pt x="1695" y="4413"/>
                  <a:pt x="1726" y="4370"/>
                </a:cubicBezTo>
                <a:cubicBezTo>
                  <a:pt x="1734" y="4359"/>
                  <a:pt x="1858" y="4371"/>
                  <a:pt x="1878" y="4374"/>
                </a:cubicBezTo>
                <a:cubicBezTo>
                  <a:pt x="1926" y="4380"/>
                  <a:pt x="1923" y="4373"/>
                  <a:pt x="1943" y="4355"/>
                </a:cubicBezTo>
                <a:cubicBezTo>
                  <a:pt x="1993" y="4309"/>
                  <a:pt x="2023" y="4378"/>
                  <a:pt x="2030" y="4379"/>
                </a:cubicBezTo>
                <a:lnTo>
                  <a:pt x="2026" y="4437"/>
                </a:lnTo>
                <a:lnTo>
                  <a:pt x="1991" y="4446"/>
                </a:lnTo>
                <a:lnTo>
                  <a:pt x="1952" y="4596"/>
                </a:lnTo>
                <a:lnTo>
                  <a:pt x="1961" y="4703"/>
                </a:lnTo>
                <a:lnTo>
                  <a:pt x="2020" y="4690"/>
                </a:lnTo>
                <a:lnTo>
                  <a:pt x="1973" y="4920"/>
                </a:lnTo>
                <a:cubicBezTo>
                  <a:pt x="1973" y="4927"/>
                  <a:pt x="1967" y="4972"/>
                  <a:pt x="1966" y="4975"/>
                </a:cubicBezTo>
                <a:cubicBezTo>
                  <a:pt x="1943" y="5012"/>
                  <a:pt x="1902" y="5001"/>
                  <a:pt x="1911" y="5023"/>
                </a:cubicBezTo>
                <a:cubicBezTo>
                  <a:pt x="1921" y="5047"/>
                  <a:pt x="1920" y="5102"/>
                  <a:pt x="1920" y="5130"/>
                </a:cubicBezTo>
                <a:cubicBezTo>
                  <a:pt x="1920" y="5145"/>
                  <a:pt x="1936" y="5245"/>
                  <a:pt x="1932" y="5248"/>
                </a:cubicBezTo>
                <a:cubicBezTo>
                  <a:pt x="1908" y="5272"/>
                  <a:pt x="1898" y="5304"/>
                  <a:pt x="1938" y="5318"/>
                </a:cubicBezTo>
                <a:cubicBezTo>
                  <a:pt x="1960" y="5325"/>
                  <a:pt x="1950" y="5353"/>
                  <a:pt x="1943" y="5356"/>
                </a:cubicBezTo>
                <a:lnTo>
                  <a:pt x="1943" y="5378"/>
                </a:lnTo>
                <a:cubicBezTo>
                  <a:pt x="1943" y="5449"/>
                  <a:pt x="1986" y="5412"/>
                  <a:pt x="1989" y="5432"/>
                </a:cubicBezTo>
                <a:cubicBezTo>
                  <a:pt x="1996" y="5466"/>
                  <a:pt x="1940" y="5429"/>
                  <a:pt x="1909" y="5448"/>
                </a:cubicBezTo>
                <a:cubicBezTo>
                  <a:pt x="1886" y="5462"/>
                  <a:pt x="1864" y="5452"/>
                  <a:pt x="1849" y="5432"/>
                </a:cubicBezTo>
                <a:cubicBezTo>
                  <a:pt x="1821" y="5391"/>
                  <a:pt x="1773" y="5426"/>
                  <a:pt x="1764" y="5470"/>
                </a:cubicBezTo>
                <a:cubicBezTo>
                  <a:pt x="1758" y="5500"/>
                  <a:pt x="1774" y="5524"/>
                  <a:pt x="1774" y="5525"/>
                </a:cubicBezTo>
                <a:cubicBezTo>
                  <a:pt x="1774" y="5554"/>
                  <a:pt x="1727" y="5484"/>
                  <a:pt x="1711" y="5608"/>
                </a:cubicBezTo>
                <a:cubicBezTo>
                  <a:pt x="1705" y="5656"/>
                  <a:pt x="1687" y="5796"/>
                  <a:pt x="1667" y="5834"/>
                </a:cubicBezTo>
                <a:cubicBezTo>
                  <a:pt x="1654" y="5858"/>
                  <a:pt x="1652" y="5926"/>
                  <a:pt x="1648" y="5927"/>
                </a:cubicBezTo>
                <a:cubicBezTo>
                  <a:pt x="1603" y="5948"/>
                  <a:pt x="1588" y="5992"/>
                  <a:pt x="1540" y="5961"/>
                </a:cubicBezTo>
                <a:cubicBezTo>
                  <a:pt x="1477" y="5919"/>
                  <a:pt x="1490" y="5995"/>
                  <a:pt x="1521" y="5994"/>
                </a:cubicBezTo>
                <a:cubicBezTo>
                  <a:pt x="1576" y="5993"/>
                  <a:pt x="1555" y="6028"/>
                  <a:pt x="1508" y="6025"/>
                </a:cubicBezTo>
                <a:cubicBezTo>
                  <a:pt x="1458" y="6021"/>
                  <a:pt x="1489" y="6045"/>
                  <a:pt x="1430" y="6067"/>
                </a:cubicBezTo>
                <a:cubicBezTo>
                  <a:pt x="1371" y="6088"/>
                  <a:pt x="1335" y="6138"/>
                  <a:pt x="1319" y="6198"/>
                </a:cubicBezTo>
                <a:cubicBezTo>
                  <a:pt x="1307" y="6248"/>
                  <a:pt x="1315" y="6242"/>
                  <a:pt x="1315" y="6286"/>
                </a:cubicBezTo>
                <a:cubicBezTo>
                  <a:pt x="1308" y="6340"/>
                  <a:pt x="1286" y="6377"/>
                  <a:pt x="1255" y="6423"/>
                </a:cubicBezTo>
                <a:cubicBezTo>
                  <a:pt x="1238" y="6448"/>
                  <a:pt x="1228" y="6511"/>
                  <a:pt x="1252" y="6537"/>
                </a:cubicBezTo>
                <a:cubicBezTo>
                  <a:pt x="1269" y="6554"/>
                  <a:pt x="1275" y="6580"/>
                  <a:pt x="1285" y="6598"/>
                </a:cubicBezTo>
                <a:cubicBezTo>
                  <a:pt x="1301" y="6626"/>
                  <a:pt x="1209" y="6659"/>
                  <a:pt x="1203" y="6660"/>
                </a:cubicBezTo>
                <a:cubicBezTo>
                  <a:pt x="1178" y="6663"/>
                  <a:pt x="1211" y="6718"/>
                  <a:pt x="1200" y="6737"/>
                </a:cubicBezTo>
                <a:cubicBezTo>
                  <a:pt x="1181" y="6773"/>
                  <a:pt x="1167" y="6780"/>
                  <a:pt x="1127" y="6780"/>
                </a:cubicBezTo>
                <a:cubicBezTo>
                  <a:pt x="1107" y="6780"/>
                  <a:pt x="1128" y="6829"/>
                  <a:pt x="1107" y="6833"/>
                </a:cubicBezTo>
                <a:cubicBezTo>
                  <a:pt x="1104" y="6845"/>
                  <a:pt x="1017" y="6839"/>
                  <a:pt x="1017" y="6880"/>
                </a:cubicBezTo>
                <a:lnTo>
                  <a:pt x="1078" y="6880"/>
                </a:lnTo>
                <a:lnTo>
                  <a:pt x="1099" y="7133"/>
                </a:lnTo>
                <a:lnTo>
                  <a:pt x="1178" y="7116"/>
                </a:lnTo>
                <a:lnTo>
                  <a:pt x="1349" y="7553"/>
                </a:lnTo>
                <a:lnTo>
                  <a:pt x="1512" y="751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1" name="Freeform 320"/>
          <p:cNvSpPr>
            <a:spLocks/>
          </p:cNvSpPr>
          <p:nvPr/>
        </p:nvSpPr>
        <p:spPr bwMode="auto">
          <a:xfrm>
            <a:off x="6485338" y="1771653"/>
            <a:ext cx="651272" cy="559594"/>
          </a:xfrm>
          <a:custGeom>
            <a:avLst/>
            <a:gdLst>
              <a:gd name="T0" fmla="*/ 357 w 9568"/>
              <a:gd name="T1" fmla="*/ 4978 h 8843"/>
              <a:gd name="T2" fmla="*/ 126 w 9568"/>
              <a:gd name="T3" fmla="*/ 6452 h 8843"/>
              <a:gd name="T4" fmla="*/ 275 w 9568"/>
              <a:gd name="T5" fmla="*/ 6771 h 8843"/>
              <a:gd name="T6" fmla="*/ 342 w 9568"/>
              <a:gd name="T7" fmla="*/ 7561 h 8843"/>
              <a:gd name="T8" fmla="*/ 831 w 9568"/>
              <a:gd name="T9" fmla="*/ 8132 h 8843"/>
              <a:gd name="T10" fmla="*/ 1274 w 9568"/>
              <a:gd name="T11" fmla="*/ 8692 h 8843"/>
              <a:gd name="T12" fmla="*/ 2090 w 9568"/>
              <a:gd name="T13" fmla="*/ 8843 h 8843"/>
              <a:gd name="T14" fmla="*/ 1427 w 9568"/>
              <a:gd name="T15" fmla="*/ 8151 h 8843"/>
              <a:gd name="T16" fmla="*/ 2132 w 9568"/>
              <a:gd name="T17" fmla="*/ 7764 h 8843"/>
              <a:gd name="T18" fmla="*/ 2471 w 9568"/>
              <a:gd name="T19" fmla="*/ 7516 h 8843"/>
              <a:gd name="T20" fmla="*/ 2672 w 9568"/>
              <a:gd name="T21" fmla="*/ 7840 h 8843"/>
              <a:gd name="T22" fmla="*/ 3364 w 9568"/>
              <a:gd name="T23" fmla="*/ 7952 h 8843"/>
              <a:gd name="T24" fmla="*/ 4149 w 9568"/>
              <a:gd name="T25" fmla="*/ 7575 h 8843"/>
              <a:gd name="T26" fmla="*/ 4472 w 9568"/>
              <a:gd name="T27" fmla="*/ 7121 h 8843"/>
              <a:gd name="T28" fmla="*/ 4749 w 9568"/>
              <a:gd name="T29" fmla="*/ 6752 h 8843"/>
              <a:gd name="T30" fmla="*/ 5158 w 9568"/>
              <a:gd name="T31" fmla="*/ 6896 h 8843"/>
              <a:gd name="T32" fmla="*/ 5384 w 9568"/>
              <a:gd name="T33" fmla="*/ 6869 h 8843"/>
              <a:gd name="T34" fmla="*/ 5713 w 9568"/>
              <a:gd name="T35" fmla="*/ 7334 h 8843"/>
              <a:gd name="T36" fmla="*/ 6188 w 9568"/>
              <a:gd name="T37" fmla="*/ 7639 h 8843"/>
              <a:gd name="T38" fmla="*/ 6690 w 9568"/>
              <a:gd name="T39" fmla="*/ 7503 h 8843"/>
              <a:gd name="T40" fmla="*/ 6502 w 9568"/>
              <a:gd name="T41" fmla="*/ 7105 h 8843"/>
              <a:gd name="T42" fmla="*/ 6800 w 9568"/>
              <a:gd name="T43" fmla="*/ 6790 h 8843"/>
              <a:gd name="T44" fmla="*/ 7355 w 9568"/>
              <a:gd name="T45" fmla="*/ 6985 h 8843"/>
              <a:gd name="T46" fmla="*/ 7568 w 9568"/>
              <a:gd name="T47" fmla="*/ 7786 h 8843"/>
              <a:gd name="T48" fmla="*/ 7916 w 9568"/>
              <a:gd name="T49" fmla="*/ 7885 h 8843"/>
              <a:gd name="T50" fmla="*/ 8509 w 9568"/>
              <a:gd name="T51" fmla="*/ 7485 h 8843"/>
              <a:gd name="T52" fmla="*/ 8740 w 9568"/>
              <a:gd name="T53" fmla="*/ 6951 h 8843"/>
              <a:gd name="T54" fmla="*/ 8681 w 9568"/>
              <a:gd name="T55" fmla="*/ 6532 h 8843"/>
              <a:gd name="T56" fmla="*/ 9401 w 9568"/>
              <a:gd name="T57" fmla="*/ 6756 h 8843"/>
              <a:gd name="T58" fmla="*/ 9557 w 9568"/>
              <a:gd name="T59" fmla="*/ 6734 h 8843"/>
              <a:gd name="T60" fmla="*/ 8902 w 9568"/>
              <a:gd name="T61" fmla="*/ 6150 h 8843"/>
              <a:gd name="T62" fmla="*/ 8370 w 9568"/>
              <a:gd name="T63" fmla="*/ 5533 h 8843"/>
              <a:gd name="T64" fmla="*/ 8127 w 9568"/>
              <a:gd name="T65" fmla="*/ 5166 h 8843"/>
              <a:gd name="T66" fmla="*/ 7742 w 9568"/>
              <a:gd name="T67" fmla="*/ 4739 h 8843"/>
              <a:gd name="T68" fmla="*/ 7574 w 9568"/>
              <a:gd name="T69" fmla="*/ 4229 h 8843"/>
              <a:gd name="T70" fmla="*/ 7004 w 9568"/>
              <a:gd name="T71" fmla="*/ 4004 h 8843"/>
              <a:gd name="T72" fmla="*/ 6229 w 9568"/>
              <a:gd name="T73" fmla="*/ 3712 h 8843"/>
              <a:gd name="T74" fmla="*/ 6578 w 9568"/>
              <a:gd name="T75" fmla="*/ 3092 h 8843"/>
              <a:gd name="T76" fmla="*/ 6710 w 9568"/>
              <a:gd name="T77" fmla="*/ 2772 h 8843"/>
              <a:gd name="T78" fmla="*/ 6073 w 9568"/>
              <a:gd name="T79" fmla="*/ 2681 h 8843"/>
              <a:gd name="T80" fmla="*/ 5875 w 9568"/>
              <a:gd name="T81" fmla="*/ 2319 h 8843"/>
              <a:gd name="T82" fmla="*/ 6171 w 9568"/>
              <a:gd name="T83" fmla="*/ 2102 h 8843"/>
              <a:gd name="T84" fmla="*/ 6668 w 9568"/>
              <a:gd name="T85" fmla="*/ 1894 h 8843"/>
              <a:gd name="T86" fmla="*/ 7207 w 9568"/>
              <a:gd name="T87" fmla="*/ 2092 h 8843"/>
              <a:gd name="T88" fmla="*/ 7630 w 9568"/>
              <a:gd name="T89" fmla="*/ 1911 h 8843"/>
              <a:gd name="T90" fmla="*/ 6984 w 9568"/>
              <a:gd name="T91" fmla="*/ 1902 h 8843"/>
              <a:gd name="T92" fmla="*/ 6580 w 9568"/>
              <a:gd name="T93" fmla="*/ 1325 h 8843"/>
              <a:gd name="T94" fmla="*/ 6292 w 9568"/>
              <a:gd name="T95" fmla="*/ 1058 h 8843"/>
              <a:gd name="T96" fmla="*/ 6205 w 9568"/>
              <a:gd name="T97" fmla="*/ 1022 h 8843"/>
              <a:gd name="T98" fmla="*/ 6016 w 9568"/>
              <a:gd name="T99" fmla="*/ 521 h 8843"/>
              <a:gd name="T100" fmla="*/ 5875 w 9568"/>
              <a:gd name="T101" fmla="*/ 27 h 8843"/>
              <a:gd name="T102" fmla="*/ 5277 w 9568"/>
              <a:gd name="T103" fmla="*/ 262 h 8843"/>
              <a:gd name="T104" fmla="*/ 4991 w 9568"/>
              <a:gd name="T105" fmla="*/ 443 h 8843"/>
              <a:gd name="T106" fmla="*/ 4479 w 9568"/>
              <a:gd name="T107" fmla="*/ 559 h 8843"/>
              <a:gd name="T108" fmla="*/ 4759 w 9568"/>
              <a:gd name="T109" fmla="*/ 879 h 8843"/>
              <a:gd name="T110" fmla="*/ 4340 w 9568"/>
              <a:gd name="T111" fmla="*/ 1408 h 8843"/>
              <a:gd name="T112" fmla="*/ 4013 w 9568"/>
              <a:gd name="T113" fmla="*/ 2649 h 8843"/>
              <a:gd name="T114" fmla="*/ 3468 w 9568"/>
              <a:gd name="T115" fmla="*/ 2540 h 8843"/>
              <a:gd name="T116" fmla="*/ 2561 w 9568"/>
              <a:gd name="T117" fmla="*/ 2737 h 8843"/>
              <a:gd name="T118" fmla="*/ 1657 w 9568"/>
              <a:gd name="T119" fmla="*/ 2526 h 8843"/>
              <a:gd name="T120" fmla="*/ 463 w 9568"/>
              <a:gd name="T121" fmla="*/ 2687 h 8843"/>
              <a:gd name="T122" fmla="*/ 230 w 9568"/>
              <a:gd name="T123" fmla="*/ 3252 h 8843"/>
              <a:gd name="T124" fmla="*/ 164 w 9568"/>
              <a:gd name="T125" fmla="*/ 3773 h 8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568" h="8843">
                <a:moveTo>
                  <a:pt x="461" y="4285"/>
                </a:moveTo>
                <a:cubicBezTo>
                  <a:pt x="461" y="4316"/>
                  <a:pt x="438" y="4393"/>
                  <a:pt x="454" y="4413"/>
                </a:cubicBezTo>
                <a:cubicBezTo>
                  <a:pt x="468" y="4433"/>
                  <a:pt x="463" y="4556"/>
                  <a:pt x="460" y="4586"/>
                </a:cubicBezTo>
                <a:cubicBezTo>
                  <a:pt x="458" y="4613"/>
                  <a:pt x="460" y="4685"/>
                  <a:pt x="452" y="4705"/>
                </a:cubicBezTo>
                <a:cubicBezTo>
                  <a:pt x="451" y="4707"/>
                  <a:pt x="451" y="4711"/>
                  <a:pt x="451" y="4713"/>
                </a:cubicBezTo>
                <a:lnTo>
                  <a:pt x="357" y="4978"/>
                </a:lnTo>
                <a:lnTo>
                  <a:pt x="413" y="5202"/>
                </a:lnTo>
                <a:lnTo>
                  <a:pt x="797" y="5666"/>
                </a:lnTo>
                <a:lnTo>
                  <a:pt x="572" y="6337"/>
                </a:lnTo>
                <a:lnTo>
                  <a:pt x="311" y="6379"/>
                </a:lnTo>
                <a:cubicBezTo>
                  <a:pt x="287" y="6380"/>
                  <a:pt x="238" y="6330"/>
                  <a:pt x="238" y="6353"/>
                </a:cubicBezTo>
                <a:cubicBezTo>
                  <a:pt x="239" y="6398"/>
                  <a:pt x="171" y="6463"/>
                  <a:pt x="126" y="6452"/>
                </a:cubicBezTo>
                <a:cubicBezTo>
                  <a:pt x="99" y="6445"/>
                  <a:pt x="107" y="6440"/>
                  <a:pt x="67" y="6437"/>
                </a:cubicBezTo>
                <a:cubicBezTo>
                  <a:pt x="43" y="6436"/>
                  <a:pt x="24" y="6436"/>
                  <a:pt x="0" y="6436"/>
                </a:cubicBezTo>
                <a:lnTo>
                  <a:pt x="54" y="6608"/>
                </a:lnTo>
                <a:lnTo>
                  <a:pt x="98" y="6798"/>
                </a:lnTo>
                <a:cubicBezTo>
                  <a:pt x="106" y="6793"/>
                  <a:pt x="180" y="6759"/>
                  <a:pt x="186" y="6762"/>
                </a:cubicBezTo>
                <a:cubicBezTo>
                  <a:pt x="220" y="6772"/>
                  <a:pt x="184" y="6821"/>
                  <a:pt x="275" y="6771"/>
                </a:cubicBezTo>
                <a:cubicBezTo>
                  <a:pt x="278" y="6769"/>
                  <a:pt x="278" y="6770"/>
                  <a:pt x="279" y="6768"/>
                </a:cubicBezTo>
                <a:lnTo>
                  <a:pt x="278" y="7078"/>
                </a:lnTo>
                <a:cubicBezTo>
                  <a:pt x="285" y="7077"/>
                  <a:pt x="307" y="7089"/>
                  <a:pt x="307" y="7109"/>
                </a:cubicBezTo>
                <a:cubicBezTo>
                  <a:pt x="307" y="7225"/>
                  <a:pt x="375" y="7225"/>
                  <a:pt x="381" y="7273"/>
                </a:cubicBezTo>
                <a:cubicBezTo>
                  <a:pt x="384" y="7294"/>
                  <a:pt x="303" y="7287"/>
                  <a:pt x="288" y="7287"/>
                </a:cubicBezTo>
                <a:lnTo>
                  <a:pt x="342" y="7561"/>
                </a:lnTo>
                <a:cubicBezTo>
                  <a:pt x="365" y="7562"/>
                  <a:pt x="411" y="7610"/>
                  <a:pt x="423" y="7632"/>
                </a:cubicBezTo>
                <a:cubicBezTo>
                  <a:pt x="440" y="7662"/>
                  <a:pt x="457" y="7673"/>
                  <a:pt x="468" y="7718"/>
                </a:cubicBezTo>
                <a:cubicBezTo>
                  <a:pt x="471" y="7729"/>
                  <a:pt x="505" y="7795"/>
                  <a:pt x="513" y="7797"/>
                </a:cubicBezTo>
                <a:cubicBezTo>
                  <a:pt x="552" y="7809"/>
                  <a:pt x="690" y="7800"/>
                  <a:pt x="697" y="7825"/>
                </a:cubicBezTo>
                <a:cubicBezTo>
                  <a:pt x="704" y="7850"/>
                  <a:pt x="775" y="7957"/>
                  <a:pt x="776" y="7985"/>
                </a:cubicBezTo>
                <a:cubicBezTo>
                  <a:pt x="777" y="7996"/>
                  <a:pt x="820" y="8118"/>
                  <a:pt x="831" y="8132"/>
                </a:cubicBezTo>
                <a:cubicBezTo>
                  <a:pt x="862" y="8173"/>
                  <a:pt x="850" y="8168"/>
                  <a:pt x="896" y="8203"/>
                </a:cubicBezTo>
                <a:cubicBezTo>
                  <a:pt x="905" y="8210"/>
                  <a:pt x="977" y="8269"/>
                  <a:pt x="979" y="8269"/>
                </a:cubicBezTo>
                <a:lnTo>
                  <a:pt x="1034" y="8421"/>
                </a:lnTo>
                <a:lnTo>
                  <a:pt x="1229" y="8547"/>
                </a:lnTo>
                <a:cubicBezTo>
                  <a:pt x="1296" y="8547"/>
                  <a:pt x="1271" y="8560"/>
                  <a:pt x="1271" y="8632"/>
                </a:cubicBezTo>
                <a:cubicBezTo>
                  <a:pt x="1271" y="8654"/>
                  <a:pt x="1274" y="8672"/>
                  <a:pt x="1274" y="8692"/>
                </a:cubicBezTo>
                <a:lnTo>
                  <a:pt x="1507" y="8823"/>
                </a:lnTo>
                <a:lnTo>
                  <a:pt x="1626" y="8817"/>
                </a:lnTo>
                <a:cubicBezTo>
                  <a:pt x="1634" y="8810"/>
                  <a:pt x="1667" y="8793"/>
                  <a:pt x="1673" y="8786"/>
                </a:cubicBezTo>
                <a:lnTo>
                  <a:pt x="1824" y="8837"/>
                </a:lnTo>
                <a:cubicBezTo>
                  <a:pt x="1835" y="8827"/>
                  <a:pt x="1902" y="8797"/>
                  <a:pt x="1917" y="8797"/>
                </a:cubicBezTo>
                <a:lnTo>
                  <a:pt x="2090" y="8843"/>
                </a:lnTo>
                <a:lnTo>
                  <a:pt x="1929" y="8711"/>
                </a:lnTo>
                <a:lnTo>
                  <a:pt x="1824" y="8691"/>
                </a:lnTo>
                <a:lnTo>
                  <a:pt x="1693" y="8474"/>
                </a:lnTo>
                <a:lnTo>
                  <a:pt x="1692" y="8375"/>
                </a:lnTo>
                <a:lnTo>
                  <a:pt x="1598" y="8364"/>
                </a:lnTo>
                <a:lnTo>
                  <a:pt x="1427" y="8151"/>
                </a:lnTo>
                <a:lnTo>
                  <a:pt x="1800" y="8032"/>
                </a:lnTo>
                <a:lnTo>
                  <a:pt x="1865" y="7926"/>
                </a:lnTo>
                <a:lnTo>
                  <a:pt x="1933" y="7929"/>
                </a:lnTo>
                <a:lnTo>
                  <a:pt x="1959" y="7777"/>
                </a:lnTo>
                <a:lnTo>
                  <a:pt x="2099" y="7852"/>
                </a:lnTo>
                <a:lnTo>
                  <a:pt x="2132" y="7764"/>
                </a:lnTo>
                <a:lnTo>
                  <a:pt x="2128" y="7661"/>
                </a:lnTo>
                <a:lnTo>
                  <a:pt x="2278" y="7663"/>
                </a:lnTo>
                <a:lnTo>
                  <a:pt x="2369" y="7616"/>
                </a:lnTo>
                <a:lnTo>
                  <a:pt x="2341" y="7514"/>
                </a:lnTo>
                <a:lnTo>
                  <a:pt x="2401" y="7462"/>
                </a:lnTo>
                <a:lnTo>
                  <a:pt x="2471" y="7516"/>
                </a:lnTo>
                <a:lnTo>
                  <a:pt x="2453" y="7567"/>
                </a:lnTo>
                <a:lnTo>
                  <a:pt x="2449" y="7580"/>
                </a:lnTo>
                <a:cubicBezTo>
                  <a:pt x="2489" y="7605"/>
                  <a:pt x="2510" y="7637"/>
                  <a:pt x="2509" y="7684"/>
                </a:cubicBezTo>
                <a:cubicBezTo>
                  <a:pt x="2509" y="7685"/>
                  <a:pt x="2605" y="7687"/>
                  <a:pt x="2614" y="7694"/>
                </a:cubicBezTo>
                <a:cubicBezTo>
                  <a:pt x="2634" y="7710"/>
                  <a:pt x="2709" y="7713"/>
                  <a:pt x="2709" y="7743"/>
                </a:cubicBezTo>
                <a:cubicBezTo>
                  <a:pt x="2709" y="7795"/>
                  <a:pt x="2672" y="7834"/>
                  <a:pt x="2672" y="7840"/>
                </a:cubicBezTo>
                <a:cubicBezTo>
                  <a:pt x="2689" y="7845"/>
                  <a:pt x="2773" y="7895"/>
                  <a:pt x="2773" y="7910"/>
                </a:cubicBezTo>
                <a:cubicBezTo>
                  <a:pt x="2773" y="8000"/>
                  <a:pt x="2752" y="7952"/>
                  <a:pt x="2854" y="8004"/>
                </a:cubicBezTo>
                <a:cubicBezTo>
                  <a:pt x="2884" y="8019"/>
                  <a:pt x="2893" y="8016"/>
                  <a:pt x="2918" y="8004"/>
                </a:cubicBezTo>
                <a:cubicBezTo>
                  <a:pt x="2957" y="7986"/>
                  <a:pt x="2990" y="7947"/>
                  <a:pt x="3020" y="7920"/>
                </a:cubicBezTo>
                <a:lnTo>
                  <a:pt x="3166" y="7956"/>
                </a:lnTo>
                <a:lnTo>
                  <a:pt x="3364" y="7952"/>
                </a:lnTo>
                <a:lnTo>
                  <a:pt x="3541" y="7649"/>
                </a:lnTo>
                <a:lnTo>
                  <a:pt x="3689" y="7676"/>
                </a:lnTo>
                <a:lnTo>
                  <a:pt x="3855" y="7680"/>
                </a:lnTo>
                <a:lnTo>
                  <a:pt x="3898" y="7594"/>
                </a:lnTo>
                <a:lnTo>
                  <a:pt x="3975" y="7672"/>
                </a:lnTo>
                <a:lnTo>
                  <a:pt x="4149" y="7575"/>
                </a:lnTo>
                <a:lnTo>
                  <a:pt x="4317" y="7516"/>
                </a:lnTo>
                <a:cubicBezTo>
                  <a:pt x="4356" y="7511"/>
                  <a:pt x="4330" y="7489"/>
                  <a:pt x="4316" y="7459"/>
                </a:cubicBezTo>
                <a:cubicBezTo>
                  <a:pt x="4299" y="7424"/>
                  <a:pt x="4336" y="7384"/>
                  <a:pt x="4336" y="7340"/>
                </a:cubicBezTo>
                <a:cubicBezTo>
                  <a:pt x="4336" y="7260"/>
                  <a:pt x="4324" y="7295"/>
                  <a:pt x="4376" y="7259"/>
                </a:cubicBezTo>
                <a:cubicBezTo>
                  <a:pt x="4389" y="7251"/>
                  <a:pt x="4383" y="7215"/>
                  <a:pt x="4416" y="7180"/>
                </a:cubicBezTo>
                <a:cubicBezTo>
                  <a:pt x="4443" y="7152"/>
                  <a:pt x="4434" y="7153"/>
                  <a:pt x="4472" y="7121"/>
                </a:cubicBezTo>
                <a:cubicBezTo>
                  <a:pt x="4492" y="7104"/>
                  <a:pt x="4523" y="7063"/>
                  <a:pt x="4505" y="7037"/>
                </a:cubicBezTo>
                <a:cubicBezTo>
                  <a:pt x="4504" y="7036"/>
                  <a:pt x="4504" y="7028"/>
                  <a:pt x="4504" y="7026"/>
                </a:cubicBezTo>
                <a:lnTo>
                  <a:pt x="4668" y="6819"/>
                </a:lnTo>
                <a:lnTo>
                  <a:pt x="4719" y="6839"/>
                </a:lnTo>
                <a:lnTo>
                  <a:pt x="4786" y="6799"/>
                </a:lnTo>
                <a:lnTo>
                  <a:pt x="4749" y="6752"/>
                </a:lnTo>
                <a:lnTo>
                  <a:pt x="4754" y="6674"/>
                </a:lnTo>
                <a:lnTo>
                  <a:pt x="4803" y="6645"/>
                </a:lnTo>
                <a:lnTo>
                  <a:pt x="4801" y="6700"/>
                </a:lnTo>
                <a:lnTo>
                  <a:pt x="4904" y="6742"/>
                </a:lnTo>
                <a:lnTo>
                  <a:pt x="5079" y="6700"/>
                </a:lnTo>
                <a:lnTo>
                  <a:pt x="5158" y="6896"/>
                </a:lnTo>
                <a:lnTo>
                  <a:pt x="5206" y="6920"/>
                </a:lnTo>
                <a:lnTo>
                  <a:pt x="5278" y="6884"/>
                </a:lnTo>
                <a:lnTo>
                  <a:pt x="5229" y="6778"/>
                </a:lnTo>
                <a:lnTo>
                  <a:pt x="5385" y="6798"/>
                </a:lnTo>
                <a:lnTo>
                  <a:pt x="5370" y="6839"/>
                </a:lnTo>
                <a:lnTo>
                  <a:pt x="5384" y="6869"/>
                </a:lnTo>
                <a:lnTo>
                  <a:pt x="5461" y="6872"/>
                </a:lnTo>
                <a:lnTo>
                  <a:pt x="5528" y="7203"/>
                </a:lnTo>
                <a:lnTo>
                  <a:pt x="5608" y="7155"/>
                </a:lnTo>
                <a:lnTo>
                  <a:pt x="5602" y="7209"/>
                </a:lnTo>
                <a:lnTo>
                  <a:pt x="5608" y="7239"/>
                </a:lnTo>
                <a:cubicBezTo>
                  <a:pt x="5639" y="7242"/>
                  <a:pt x="5709" y="7302"/>
                  <a:pt x="5713" y="7334"/>
                </a:cubicBezTo>
                <a:cubicBezTo>
                  <a:pt x="5715" y="7348"/>
                  <a:pt x="5834" y="7320"/>
                  <a:pt x="5849" y="7346"/>
                </a:cubicBezTo>
                <a:cubicBezTo>
                  <a:pt x="5894" y="7425"/>
                  <a:pt x="5920" y="7440"/>
                  <a:pt x="5972" y="7505"/>
                </a:cubicBezTo>
                <a:cubicBezTo>
                  <a:pt x="5987" y="7523"/>
                  <a:pt x="6046" y="7485"/>
                  <a:pt x="6055" y="7547"/>
                </a:cubicBezTo>
                <a:cubicBezTo>
                  <a:pt x="6056" y="7556"/>
                  <a:pt x="6081" y="7603"/>
                  <a:pt x="6085" y="7619"/>
                </a:cubicBezTo>
                <a:cubicBezTo>
                  <a:pt x="6086" y="7623"/>
                  <a:pt x="6089" y="7586"/>
                  <a:pt x="6133" y="7589"/>
                </a:cubicBezTo>
                <a:cubicBezTo>
                  <a:pt x="6163" y="7592"/>
                  <a:pt x="6260" y="7590"/>
                  <a:pt x="6188" y="7639"/>
                </a:cubicBezTo>
                <a:cubicBezTo>
                  <a:pt x="6187" y="7640"/>
                  <a:pt x="6187" y="7641"/>
                  <a:pt x="6186" y="7642"/>
                </a:cubicBezTo>
                <a:lnTo>
                  <a:pt x="6311" y="7917"/>
                </a:lnTo>
                <a:lnTo>
                  <a:pt x="6527" y="7937"/>
                </a:lnTo>
                <a:lnTo>
                  <a:pt x="6749" y="7760"/>
                </a:lnTo>
                <a:cubicBezTo>
                  <a:pt x="6773" y="7743"/>
                  <a:pt x="6711" y="7605"/>
                  <a:pt x="6706" y="7576"/>
                </a:cubicBezTo>
                <a:cubicBezTo>
                  <a:pt x="6703" y="7556"/>
                  <a:pt x="6690" y="7556"/>
                  <a:pt x="6690" y="7503"/>
                </a:cubicBezTo>
                <a:cubicBezTo>
                  <a:pt x="6690" y="7458"/>
                  <a:pt x="6707" y="7441"/>
                  <a:pt x="6704" y="7391"/>
                </a:cubicBezTo>
                <a:cubicBezTo>
                  <a:pt x="6703" y="7360"/>
                  <a:pt x="6734" y="7285"/>
                  <a:pt x="6734" y="7245"/>
                </a:cubicBezTo>
                <a:cubicBezTo>
                  <a:pt x="6693" y="7235"/>
                  <a:pt x="6665" y="7234"/>
                  <a:pt x="6631" y="7226"/>
                </a:cubicBezTo>
                <a:cubicBezTo>
                  <a:pt x="6621" y="7224"/>
                  <a:pt x="6579" y="7219"/>
                  <a:pt x="6568" y="7219"/>
                </a:cubicBezTo>
                <a:cubicBezTo>
                  <a:pt x="6568" y="7204"/>
                  <a:pt x="6567" y="7154"/>
                  <a:pt x="6553" y="7154"/>
                </a:cubicBezTo>
                <a:cubicBezTo>
                  <a:pt x="6503" y="7154"/>
                  <a:pt x="6517" y="7141"/>
                  <a:pt x="6502" y="7105"/>
                </a:cubicBezTo>
                <a:cubicBezTo>
                  <a:pt x="6493" y="7082"/>
                  <a:pt x="6539" y="7038"/>
                  <a:pt x="6554" y="7026"/>
                </a:cubicBezTo>
                <a:cubicBezTo>
                  <a:pt x="6584" y="7001"/>
                  <a:pt x="6660" y="6949"/>
                  <a:pt x="6629" y="6903"/>
                </a:cubicBezTo>
                <a:cubicBezTo>
                  <a:pt x="6592" y="6849"/>
                  <a:pt x="6617" y="6880"/>
                  <a:pt x="6545" y="6907"/>
                </a:cubicBezTo>
                <a:cubicBezTo>
                  <a:pt x="6539" y="6909"/>
                  <a:pt x="6534" y="6911"/>
                  <a:pt x="6527" y="6912"/>
                </a:cubicBezTo>
                <a:lnTo>
                  <a:pt x="6568" y="6801"/>
                </a:lnTo>
                <a:lnTo>
                  <a:pt x="6800" y="6790"/>
                </a:lnTo>
                <a:lnTo>
                  <a:pt x="6866" y="6687"/>
                </a:lnTo>
                <a:lnTo>
                  <a:pt x="6846" y="6639"/>
                </a:lnTo>
                <a:lnTo>
                  <a:pt x="6943" y="6565"/>
                </a:lnTo>
                <a:lnTo>
                  <a:pt x="6982" y="6723"/>
                </a:lnTo>
                <a:lnTo>
                  <a:pt x="7239" y="6753"/>
                </a:lnTo>
                <a:lnTo>
                  <a:pt x="7355" y="6985"/>
                </a:lnTo>
                <a:lnTo>
                  <a:pt x="7411" y="6987"/>
                </a:lnTo>
                <a:lnTo>
                  <a:pt x="7474" y="7135"/>
                </a:lnTo>
                <a:lnTo>
                  <a:pt x="7444" y="7388"/>
                </a:lnTo>
                <a:lnTo>
                  <a:pt x="7485" y="7724"/>
                </a:lnTo>
                <a:lnTo>
                  <a:pt x="7570" y="7707"/>
                </a:lnTo>
                <a:lnTo>
                  <a:pt x="7568" y="7786"/>
                </a:lnTo>
                <a:lnTo>
                  <a:pt x="7624" y="7745"/>
                </a:lnTo>
                <a:lnTo>
                  <a:pt x="7705" y="7784"/>
                </a:lnTo>
                <a:lnTo>
                  <a:pt x="7732" y="7713"/>
                </a:lnTo>
                <a:lnTo>
                  <a:pt x="7880" y="7719"/>
                </a:lnTo>
                <a:lnTo>
                  <a:pt x="7900" y="7721"/>
                </a:lnTo>
                <a:lnTo>
                  <a:pt x="7916" y="7885"/>
                </a:lnTo>
                <a:lnTo>
                  <a:pt x="8321" y="7941"/>
                </a:lnTo>
                <a:lnTo>
                  <a:pt x="8414" y="7799"/>
                </a:lnTo>
                <a:lnTo>
                  <a:pt x="8398" y="7596"/>
                </a:lnTo>
                <a:lnTo>
                  <a:pt x="8423" y="7580"/>
                </a:lnTo>
                <a:lnTo>
                  <a:pt x="8422" y="7392"/>
                </a:lnTo>
                <a:lnTo>
                  <a:pt x="8509" y="7485"/>
                </a:lnTo>
                <a:lnTo>
                  <a:pt x="8560" y="7442"/>
                </a:lnTo>
                <a:lnTo>
                  <a:pt x="8564" y="7195"/>
                </a:lnTo>
                <a:lnTo>
                  <a:pt x="8674" y="7134"/>
                </a:lnTo>
                <a:lnTo>
                  <a:pt x="8662" y="7055"/>
                </a:lnTo>
                <a:lnTo>
                  <a:pt x="8797" y="6996"/>
                </a:lnTo>
                <a:cubicBezTo>
                  <a:pt x="8819" y="6943"/>
                  <a:pt x="8740" y="6995"/>
                  <a:pt x="8740" y="6951"/>
                </a:cubicBezTo>
                <a:cubicBezTo>
                  <a:pt x="8740" y="6924"/>
                  <a:pt x="8744" y="6895"/>
                  <a:pt x="8744" y="6877"/>
                </a:cubicBezTo>
                <a:cubicBezTo>
                  <a:pt x="8671" y="6823"/>
                  <a:pt x="8657" y="6880"/>
                  <a:pt x="8617" y="6765"/>
                </a:cubicBezTo>
                <a:cubicBezTo>
                  <a:pt x="8599" y="6712"/>
                  <a:pt x="8642" y="6694"/>
                  <a:pt x="8562" y="6646"/>
                </a:cubicBezTo>
                <a:cubicBezTo>
                  <a:pt x="8555" y="6642"/>
                  <a:pt x="8534" y="6613"/>
                  <a:pt x="8531" y="6613"/>
                </a:cubicBezTo>
                <a:cubicBezTo>
                  <a:pt x="8559" y="6593"/>
                  <a:pt x="8560" y="6574"/>
                  <a:pt x="8609" y="6560"/>
                </a:cubicBezTo>
                <a:cubicBezTo>
                  <a:pt x="8631" y="6553"/>
                  <a:pt x="8650" y="6537"/>
                  <a:pt x="8681" y="6532"/>
                </a:cubicBezTo>
                <a:cubicBezTo>
                  <a:pt x="8698" y="6530"/>
                  <a:pt x="8733" y="6514"/>
                  <a:pt x="8762" y="6515"/>
                </a:cubicBezTo>
                <a:cubicBezTo>
                  <a:pt x="8780" y="6515"/>
                  <a:pt x="8829" y="6504"/>
                  <a:pt x="8867" y="6504"/>
                </a:cubicBezTo>
                <a:cubicBezTo>
                  <a:pt x="8907" y="6504"/>
                  <a:pt x="9048" y="6522"/>
                  <a:pt x="9078" y="6534"/>
                </a:cubicBezTo>
                <a:cubicBezTo>
                  <a:pt x="9139" y="6561"/>
                  <a:pt x="9121" y="6559"/>
                  <a:pt x="9168" y="6593"/>
                </a:cubicBezTo>
                <a:cubicBezTo>
                  <a:pt x="9175" y="6598"/>
                  <a:pt x="9218" y="6576"/>
                  <a:pt x="9292" y="6635"/>
                </a:cubicBezTo>
                <a:cubicBezTo>
                  <a:pt x="9336" y="6671"/>
                  <a:pt x="9370" y="6710"/>
                  <a:pt x="9401" y="6756"/>
                </a:cubicBezTo>
                <a:cubicBezTo>
                  <a:pt x="9405" y="6761"/>
                  <a:pt x="9419" y="6779"/>
                  <a:pt x="9419" y="6782"/>
                </a:cubicBezTo>
                <a:lnTo>
                  <a:pt x="9361" y="7040"/>
                </a:lnTo>
                <a:lnTo>
                  <a:pt x="9510" y="7069"/>
                </a:lnTo>
                <a:cubicBezTo>
                  <a:pt x="9506" y="7066"/>
                  <a:pt x="9504" y="7063"/>
                  <a:pt x="9504" y="7058"/>
                </a:cubicBezTo>
                <a:cubicBezTo>
                  <a:pt x="9504" y="7014"/>
                  <a:pt x="9541" y="6849"/>
                  <a:pt x="9539" y="6827"/>
                </a:cubicBezTo>
                <a:cubicBezTo>
                  <a:pt x="9537" y="6807"/>
                  <a:pt x="9556" y="6748"/>
                  <a:pt x="9557" y="6734"/>
                </a:cubicBezTo>
                <a:cubicBezTo>
                  <a:pt x="9561" y="6707"/>
                  <a:pt x="9568" y="6706"/>
                  <a:pt x="9555" y="6693"/>
                </a:cubicBezTo>
                <a:cubicBezTo>
                  <a:pt x="9524" y="6675"/>
                  <a:pt x="9494" y="6641"/>
                  <a:pt x="9460" y="6619"/>
                </a:cubicBezTo>
                <a:cubicBezTo>
                  <a:pt x="9401" y="6581"/>
                  <a:pt x="9253" y="6425"/>
                  <a:pt x="9215" y="6406"/>
                </a:cubicBezTo>
                <a:cubicBezTo>
                  <a:pt x="9185" y="6391"/>
                  <a:pt x="9076" y="6308"/>
                  <a:pt x="9046" y="6283"/>
                </a:cubicBezTo>
                <a:cubicBezTo>
                  <a:pt x="9010" y="6253"/>
                  <a:pt x="8977" y="6225"/>
                  <a:pt x="8946" y="6189"/>
                </a:cubicBezTo>
                <a:cubicBezTo>
                  <a:pt x="8919" y="6157"/>
                  <a:pt x="8929" y="6173"/>
                  <a:pt x="8902" y="6150"/>
                </a:cubicBezTo>
                <a:cubicBezTo>
                  <a:pt x="8875" y="6126"/>
                  <a:pt x="8810" y="6091"/>
                  <a:pt x="8797" y="6079"/>
                </a:cubicBezTo>
                <a:cubicBezTo>
                  <a:pt x="8767" y="6052"/>
                  <a:pt x="8703" y="6017"/>
                  <a:pt x="8693" y="6007"/>
                </a:cubicBezTo>
                <a:cubicBezTo>
                  <a:pt x="8662" y="5977"/>
                  <a:pt x="8604" y="5946"/>
                  <a:pt x="8566" y="5923"/>
                </a:cubicBezTo>
                <a:lnTo>
                  <a:pt x="8471" y="5864"/>
                </a:lnTo>
                <a:lnTo>
                  <a:pt x="8352" y="5565"/>
                </a:lnTo>
                <a:lnTo>
                  <a:pt x="8370" y="5533"/>
                </a:lnTo>
                <a:cubicBezTo>
                  <a:pt x="8396" y="5500"/>
                  <a:pt x="8431" y="5402"/>
                  <a:pt x="8434" y="5361"/>
                </a:cubicBezTo>
                <a:cubicBezTo>
                  <a:pt x="8440" y="5339"/>
                  <a:pt x="8449" y="5261"/>
                  <a:pt x="8451" y="5235"/>
                </a:cubicBezTo>
                <a:cubicBezTo>
                  <a:pt x="8452" y="5223"/>
                  <a:pt x="8350" y="5217"/>
                  <a:pt x="8340" y="5218"/>
                </a:cubicBezTo>
                <a:cubicBezTo>
                  <a:pt x="8333" y="5218"/>
                  <a:pt x="8320" y="5148"/>
                  <a:pt x="8319" y="5136"/>
                </a:cubicBezTo>
                <a:cubicBezTo>
                  <a:pt x="8318" y="5131"/>
                  <a:pt x="8189" y="5174"/>
                  <a:pt x="8178" y="5176"/>
                </a:cubicBezTo>
                <a:cubicBezTo>
                  <a:pt x="8153" y="5180"/>
                  <a:pt x="8133" y="5194"/>
                  <a:pt x="8127" y="5166"/>
                </a:cubicBezTo>
                <a:cubicBezTo>
                  <a:pt x="8116" y="5110"/>
                  <a:pt x="8068" y="5066"/>
                  <a:pt x="8011" y="5059"/>
                </a:cubicBezTo>
                <a:cubicBezTo>
                  <a:pt x="7985" y="5056"/>
                  <a:pt x="7987" y="5032"/>
                  <a:pt x="7976" y="5015"/>
                </a:cubicBezTo>
                <a:cubicBezTo>
                  <a:pt x="7945" y="4964"/>
                  <a:pt x="7962" y="4959"/>
                  <a:pt x="7905" y="4920"/>
                </a:cubicBezTo>
                <a:cubicBezTo>
                  <a:pt x="7833" y="4870"/>
                  <a:pt x="7790" y="4895"/>
                  <a:pt x="7719" y="4895"/>
                </a:cubicBezTo>
                <a:cubicBezTo>
                  <a:pt x="7712" y="4895"/>
                  <a:pt x="7727" y="4823"/>
                  <a:pt x="7733" y="4814"/>
                </a:cubicBezTo>
                <a:cubicBezTo>
                  <a:pt x="7741" y="4802"/>
                  <a:pt x="7742" y="4755"/>
                  <a:pt x="7742" y="4739"/>
                </a:cubicBezTo>
                <a:cubicBezTo>
                  <a:pt x="7742" y="4678"/>
                  <a:pt x="7729" y="4678"/>
                  <a:pt x="7710" y="4633"/>
                </a:cubicBezTo>
                <a:cubicBezTo>
                  <a:pt x="7685" y="4570"/>
                  <a:pt x="7604" y="4623"/>
                  <a:pt x="7565" y="4578"/>
                </a:cubicBezTo>
                <a:cubicBezTo>
                  <a:pt x="7540" y="4550"/>
                  <a:pt x="7540" y="4539"/>
                  <a:pt x="7528" y="4525"/>
                </a:cubicBezTo>
                <a:cubicBezTo>
                  <a:pt x="7511" y="4504"/>
                  <a:pt x="7508" y="4465"/>
                  <a:pt x="7507" y="4464"/>
                </a:cubicBezTo>
                <a:cubicBezTo>
                  <a:pt x="7490" y="4431"/>
                  <a:pt x="7500" y="4377"/>
                  <a:pt x="7522" y="4349"/>
                </a:cubicBezTo>
                <a:cubicBezTo>
                  <a:pt x="7536" y="4330"/>
                  <a:pt x="7573" y="4248"/>
                  <a:pt x="7574" y="4229"/>
                </a:cubicBezTo>
                <a:cubicBezTo>
                  <a:pt x="7575" y="4215"/>
                  <a:pt x="7591" y="4196"/>
                  <a:pt x="7589" y="4197"/>
                </a:cubicBezTo>
                <a:cubicBezTo>
                  <a:pt x="7532" y="4227"/>
                  <a:pt x="7425" y="4208"/>
                  <a:pt x="7361" y="4204"/>
                </a:cubicBezTo>
                <a:cubicBezTo>
                  <a:pt x="7314" y="4202"/>
                  <a:pt x="7202" y="4145"/>
                  <a:pt x="7172" y="4110"/>
                </a:cubicBezTo>
                <a:cubicBezTo>
                  <a:pt x="7154" y="4089"/>
                  <a:pt x="7162" y="4089"/>
                  <a:pt x="7144" y="4090"/>
                </a:cubicBezTo>
                <a:cubicBezTo>
                  <a:pt x="7059" y="4093"/>
                  <a:pt x="7069" y="4113"/>
                  <a:pt x="7032" y="4031"/>
                </a:cubicBezTo>
                <a:cubicBezTo>
                  <a:pt x="7026" y="4028"/>
                  <a:pt x="7012" y="4009"/>
                  <a:pt x="7004" y="4004"/>
                </a:cubicBezTo>
                <a:cubicBezTo>
                  <a:pt x="6934" y="3966"/>
                  <a:pt x="6979" y="3956"/>
                  <a:pt x="6895" y="3956"/>
                </a:cubicBezTo>
                <a:cubicBezTo>
                  <a:pt x="6823" y="3956"/>
                  <a:pt x="6757" y="3970"/>
                  <a:pt x="6694" y="3970"/>
                </a:cubicBezTo>
                <a:cubicBezTo>
                  <a:pt x="6608" y="3970"/>
                  <a:pt x="6556" y="3980"/>
                  <a:pt x="6473" y="3985"/>
                </a:cubicBezTo>
                <a:cubicBezTo>
                  <a:pt x="6400" y="3989"/>
                  <a:pt x="6330" y="3985"/>
                  <a:pt x="6257" y="3986"/>
                </a:cubicBezTo>
                <a:cubicBezTo>
                  <a:pt x="6232" y="3987"/>
                  <a:pt x="6242" y="3847"/>
                  <a:pt x="6236" y="3839"/>
                </a:cubicBezTo>
                <a:cubicBezTo>
                  <a:pt x="6228" y="3830"/>
                  <a:pt x="6224" y="3728"/>
                  <a:pt x="6229" y="3712"/>
                </a:cubicBezTo>
                <a:cubicBezTo>
                  <a:pt x="6244" y="3653"/>
                  <a:pt x="6210" y="3598"/>
                  <a:pt x="6269" y="3542"/>
                </a:cubicBezTo>
                <a:cubicBezTo>
                  <a:pt x="6301" y="3512"/>
                  <a:pt x="6382" y="3385"/>
                  <a:pt x="6403" y="3375"/>
                </a:cubicBezTo>
                <a:cubicBezTo>
                  <a:pt x="6449" y="3354"/>
                  <a:pt x="6452" y="3329"/>
                  <a:pt x="6499" y="3302"/>
                </a:cubicBezTo>
                <a:cubicBezTo>
                  <a:pt x="6500" y="3302"/>
                  <a:pt x="6549" y="3265"/>
                  <a:pt x="6553" y="3261"/>
                </a:cubicBezTo>
                <a:cubicBezTo>
                  <a:pt x="6566" y="3249"/>
                  <a:pt x="6546" y="3241"/>
                  <a:pt x="6527" y="3216"/>
                </a:cubicBezTo>
                <a:cubicBezTo>
                  <a:pt x="6479" y="3157"/>
                  <a:pt x="6536" y="3129"/>
                  <a:pt x="6578" y="3092"/>
                </a:cubicBezTo>
                <a:cubicBezTo>
                  <a:pt x="6646" y="3031"/>
                  <a:pt x="6602" y="3033"/>
                  <a:pt x="6694" y="3022"/>
                </a:cubicBezTo>
                <a:cubicBezTo>
                  <a:pt x="6772" y="3012"/>
                  <a:pt x="6773" y="2891"/>
                  <a:pt x="6889" y="2863"/>
                </a:cubicBezTo>
                <a:cubicBezTo>
                  <a:pt x="6955" y="2848"/>
                  <a:pt x="6909" y="2860"/>
                  <a:pt x="6877" y="2847"/>
                </a:cubicBezTo>
                <a:cubicBezTo>
                  <a:pt x="6825" y="2826"/>
                  <a:pt x="6829" y="2847"/>
                  <a:pt x="6788" y="2798"/>
                </a:cubicBezTo>
                <a:lnTo>
                  <a:pt x="6779" y="2793"/>
                </a:lnTo>
                <a:cubicBezTo>
                  <a:pt x="6748" y="2768"/>
                  <a:pt x="6720" y="2782"/>
                  <a:pt x="6710" y="2772"/>
                </a:cubicBezTo>
                <a:cubicBezTo>
                  <a:pt x="6700" y="2763"/>
                  <a:pt x="6640" y="2633"/>
                  <a:pt x="6635" y="2617"/>
                </a:cubicBezTo>
                <a:cubicBezTo>
                  <a:pt x="6631" y="2601"/>
                  <a:pt x="6636" y="2597"/>
                  <a:pt x="6622" y="2594"/>
                </a:cubicBezTo>
                <a:cubicBezTo>
                  <a:pt x="6570" y="2582"/>
                  <a:pt x="6564" y="2603"/>
                  <a:pt x="6516" y="2569"/>
                </a:cubicBezTo>
                <a:cubicBezTo>
                  <a:pt x="6484" y="2546"/>
                  <a:pt x="6473" y="2496"/>
                  <a:pt x="6444" y="2507"/>
                </a:cubicBezTo>
                <a:cubicBezTo>
                  <a:pt x="6398" y="2524"/>
                  <a:pt x="6306" y="2496"/>
                  <a:pt x="6255" y="2509"/>
                </a:cubicBezTo>
                <a:lnTo>
                  <a:pt x="6073" y="2681"/>
                </a:lnTo>
                <a:lnTo>
                  <a:pt x="5671" y="2688"/>
                </a:lnTo>
                <a:cubicBezTo>
                  <a:pt x="5665" y="2688"/>
                  <a:pt x="5660" y="2662"/>
                  <a:pt x="5659" y="2660"/>
                </a:cubicBezTo>
                <a:cubicBezTo>
                  <a:pt x="5622" y="2566"/>
                  <a:pt x="5626" y="2614"/>
                  <a:pt x="5626" y="2509"/>
                </a:cubicBezTo>
                <a:cubicBezTo>
                  <a:pt x="5626" y="2476"/>
                  <a:pt x="5621" y="2480"/>
                  <a:pt x="5635" y="2480"/>
                </a:cubicBezTo>
                <a:cubicBezTo>
                  <a:pt x="5723" y="2484"/>
                  <a:pt x="5708" y="2504"/>
                  <a:pt x="5757" y="2427"/>
                </a:cubicBezTo>
                <a:cubicBezTo>
                  <a:pt x="5776" y="2399"/>
                  <a:pt x="5865" y="2333"/>
                  <a:pt x="5875" y="2319"/>
                </a:cubicBezTo>
                <a:lnTo>
                  <a:pt x="5944" y="2063"/>
                </a:lnTo>
                <a:lnTo>
                  <a:pt x="5945" y="2060"/>
                </a:lnTo>
                <a:cubicBezTo>
                  <a:pt x="5982" y="2010"/>
                  <a:pt x="5986" y="2047"/>
                  <a:pt x="6003" y="2038"/>
                </a:cubicBezTo>
                <a:cubicBezTo>
                  <a:pt x="6039" y="2020"/>
                  <a:pt x="6023" y="2024"/>
                  <a:pt x="6064" y="2018"/>
                </a:cubicBezTo>
                <a:cubicBezTo>
                  <a:pt x="6110" y="2010"/>
                  <a:pt x="6121" y="2023"/>
                  <a:pt x="6152" y="2025"/>
                </a:cubicBezTo>
                <a:cubicBezTo>
                  <a:pt x="6160" y="2026"/>
                  <a:pt x="6171" y="2095"/>
                  <a:pt x="6171" y="2102"/>
                </a:cubicBezTo>
                <a:cubicBezTo>
                  <a:pt x="6171" y="2105"/>
                  <a:pt x="6203" y="2086"/>
                  <a:pt x="6207" y="2085"/>
                </a:cubicBezTo>
                <a:cubicBezTo>
                  <a:pt x="6360" y="2031"/>
                  <a:pt x="6315" y="2139"/>
                  <a:pt x="6379" y="2174"/>
                </a:cubicBezTo>
                <a:cubicBezTo>
                  <a:pt x="6463" y="2221"/>
                  <a:pt x="6422" y="2151"/>
                  <a:pt x="6445" y="2131"/>
                </a:cubicBezTo>
                <a:cubicBezTo>
                  <a:pt x="6486" y="2095"/>
                  <a:pt x="6482" y="2052"/>
                  <a:pt x="6491" y="2037"/>
                </a:cubicBezTo>
                <a:cubicBezTo>
                  <a:pt x="6515" y="1995"/>
                  <a:pt x="6468" y="1876"/>
                  <a:pt x="6546" y="1880"/>
                </a:cubicBezTo>
                <a:cubicBezTo>
                  <a:pt x="6606" y="1882"/>
                  <a:pt x="6626" y="1842"/>
                  <a:pt x="6668" y="1894"/>
                </a:cubicBezTo>
                <a:cubicBezTo>
                  <a:pt x="6683" y="1913"/>
                  <a:pt x="6704" y="1918"/>
                  <a:pt x="6728" y="1917"/>
                </a:cubicBezTo>
                <a:cubicBezTo>
                  <a:pt x="6736" y="1916"/>
                  <a:pt x="6829" y="1953"/>
                  <a:pt x="6830" y="1954"/>
                </a:cubicBezTo>
                <a:cubicBezTo>
                  <a:pt x="6872" y="1983"/>
                  <a:pt x="6939" y="1971"/>
                  <a:pt x="6990" y="1971"/>
                </a:cubicBezTo>
                <a:cubicBezTo>
                  <a:pt x="7069" y="1971"/>
                  <a:pt x="7048" y="1988"/>
                  <a:pt x="7093" y="2003"/>
                </a:cubicBezTo>
                <a:cubicBezTo>
                  <a:pt x="7120" y="2012"/>
                  <a:pt x="7143" y="2034"/>
                  <a:pt x="7161" y="2044"/>
                </a:cubicBezTo>
                <a:cubicBezTo>
                  <a:pt x="7182" y="2056"/>
                  <a:pt x="7193" y="2075"/>
                  <a:pt x="7207" y="2092"/>
                </a:cubicBezTo>
                <a:cubicBezTo>
                  <a:pt x="7243" y="2134"/>
                  <a:pt x="7213" y="2147"/>
                  <a:pt x="7284" y="2151"/>
                </a:cubicBezTo>
                <a:cubicBezTo>
                  <a:pt x="7324" y="2153"/>
                  <a:pt x="7329" y="2197"/>
                  <a:pt x="7410" y="2192"/>
                </a:cubicBezTo>
                <a:cubicBezTo>
                  <a:pt x="7448" y="2189"/>
                  <a:pt x="7469" y="2183"/>
                  <a:pt x="7503" y="2179"/>
                </a:cubicBezTo>
                <a:cubicBezTo>
                  <a:pt x="7554" y="2172"/>
                  <a:pt x="7554" y="2122"/>
                  <a:pt x="7525" y="2110"/>
                </a:cubicBezTo>
                <a:cubicBezTo>
                  <a:pt x="7510" y="2104"/>
                  <a:pt x="7615" y="2026"/>
                  <a:pt x="7624" y="2021"/>
                </a:cubicBezTo>
                <a:cubicBezTo>
                  <a:pt x="7648" y="2006"/>
                  <a:pt x="7650" y="1919"/>
                  <a:pt x="7630" y="1911"/>
                </a:cubicBezTo>
                <a:cubicBezTo>
                  <a:pt x="7623" y="1908"/>
                  <a:pt x="7589" y="1953"/>
                  <a:pt x="7583" y="1963"/>
                </a:cubicBezTo>
                <a:cubicBezTo>
                  <a:pt x="7528" y="2061"/>
                  <a:pt x="7572" y="2003"/>
                  <a:pt x="7488" y="2062"/>
                </a:cubicBezTo>
                <a:cubicBezTo>
                  <a:pt x="7412" y="2115"/>
                  <a:pt x="7386" y="2131"/>
                  <a:pt x="7291" y="2101"/>
                </a:cubicBezTo>
                <a:cubicBezTo>
                  <a:pt x="7255" y="2089"/>
                  <a:pt x="7259" y="2078"/>
                  <a:pt x="7248" y="2061"/>
                </a:cubicBezTo>
                <a:cubicBezTo>
                  <a:pt x="7237" y="2045"/>
                  <a:pt x="7243" y="1976"/>
                  <a:pt x="7231" y="1970"/>
                </a:cubicBezTo>
                <a:cubicBezTo>
                  <a:pt x="7152" y="1933"/>
                  <a:pt x="7064" y="1943"/>
                  <a:pt x="6984" y="1902"/>
                </a:cubicBezTo>
                <a:cubicBezTo>
                  <a:pt x="6951" y="1885"/>
                  <a:pt x="6859" y="1857"/>
                  <a:pt x="6823" y="1853"/>
                </a:cubicBezTo>
                <a:cubicBezTo>
                  <a:pt x="6777" y="1847"/>
                  <a:pt x="6785" y="1818"/>
                  <a:pt x="6785" y="1782"/>
                </a:cubicBezTo>
                <a:cubicBezTo>
                  <a:pt x="6759" y="1784"/>
                  <a:pt x="6612" y="1651"/>
                  <a:pt x="6585" y="1628"/>
                </a:cubicBezTo>
                <a:cubicBezTo>
                  <a:pt x="6552" y="1599"/>
                  <a:pt x="6543" y="1571"/>
                  <a:pt x="6523" y="1549"/>
                </a:cubicBezTo>
                <a:cubicBezTo>
                  <a:pt x="6526" y="1548"/>
                  <a:pt x="6530" y="1538"/>
                  <a:pt x="6530" y="1536"/>
                </a:cubicBezTo>
                <a:cubicBezTo>
                  <a:pt x="6534" y="1486"/>
                  <a:pt x="6590" y="1380"/>
                  <a:pt x="6580" y="1325"/>
                </a:cubicBezTo>
                <a:lnTo>
                  <a:pt x="6585" y="1214"/>
                </a:lnTo>
                <a:cubicBezTo>
                  <a:pt x="6580" y="1217"/>
                  <a:pt x="6549" y="1244"/>
                  <a:pt x="6540" y="1243"/>
                </a:cubicBezTo>
                <a:cubicBezTo>
                  <a:pt x="6487" y="1242"/>
                  <a:pt x="6506" y="1223"/>
                  <a:pt x="6439" y="1227"/>
                </a:cubicBezTo>
                <a:cubicBezTo>
                  <a:pt x="6405" y="1230"/>
                  <a:pt x="6408" y="1243"/>
                  <a:pt x="6376" y="1224"/>
                </a:cubicBezTo>
                <a:cubicBezTo>
                  <a:pt x="6334" y="1198"/>
                  <a:pt x="6322" y="1165"/>
                  <a:pt x="6301" y="1122"/>
                </a:cubicBezTo>
                <a:cubicBezTo>
                  <a:pt x="6281" y="1079"/>
                  <a:pt x="6293" y="1091"/>
                  <a:pt x="6292" y="1058"/>
                </a:cubicBezTo>
                <a:cubicBezTo>
                  <a:pt x="6290" y="1018"/>
                  <a:pt x="6325" y="1005"/>
                  <a:pt x="6334" y="1013"/>
                </a:cubicBezTo>
                <a:lnTo>
                  <a:pt x="6372" y="1051"/>
                </a:lnTo>
                <a:lnTo>
                  <a:pt x="6395" y="1029"/>
                </a:lnTo>
                <a:lnTo>
                  <a:pt x="6281" y="928"/>
                </a:lnTo>
                <a:cubicBezTo>
                  <a:pt x="6276" y="935"/>
                  <a:pt x="6243" y="976"/>
                  <a:pt x="6243" y="976"/>
                </a:cubicBezTo>
                <a:cubicBezTo>
                  <a:pt x="6227" y="1007"/>
                  <a:pt x="6207" y="1020"/>
                  <a:pt x="6205" y="1022"/>
                </a:cubicBezTo>
                <a:cubicBezTo>
                  <a:pt x="6194" y="1041"/>
                  <a:pt x="6155" y="1046"/>
                  <a:pt x="6145" y="1050"/>
                </a:cubicBezTo>
                <a:cubicBezTo>
                  <a:pt x="6090" y="1072"/>
                  <a:pt x="6012" y="1001"/>
                  <a:pt x="5994" y="951"/>
                </a:cubicBezTo>
                <a:cubicBezTo>
                  <a:pt x="5983" y="923"/>
                  <a:pt x="5994" y="900"/>
                  <a:pt x="6002" y="873"/>
                </a:cubicBezTo>
                <a:cubicBezTo>
                  <a:pt x="6005" y="853"/>
                  <a:pt x="6017" y="794"/>
                  <a:pt x="6023" y="777"/>
                </a:cubicBezTo>
                <a:cubicBezTo>
                  <a:pt x="6039" y="728"/>
                  <a:pt x="6034" y="703"/>
                  <a:pt x="6062" y="647"/>
                </a:cubicBezTo>
                <a:cubicBezTo>
                  <a:pt x="6101" y="572"/>
                  <a:pt x="6020" y="543"/>
                  <a:pt x="6016" y="521"/>
                </a:cubicBezTo>
                <a:cubicBezTo>
                  <a:pt x="6010" y="486"/>
                  <a:pt x="5969" y="532"/>
                  <a:pt x="5961" y="534"/>
                </a:cubicBezTo>
                <a:cubicBezTo>
                  <a:pt x="5878" y="554"/>
                  <a:pt x="5886" y="461"/>
                  <a:pt x="5871" y="434"/>
                </a:cubicBezTo>
                <a:cubicBezTo>
                  <a:pt x="5856" y="408"/>
                  <a:pt x="5838" y="246"/>
                  <a:pt x="5853" y="218"/>
                </a:cubicBezTo>
                <a:cubicBezTo>
                  <a:pt x="5870" y="187"/>
                  <a:pt x="5908" y="98"/>
                  <a:pt x="5909" y="66"/>
                </a:cubicBezTo>
                <a:cubicBezTo>
                  <a:pt x="5910" y="57"/>
                  <a:pt x="5913" y="52"/>
                  <a:pt x="5918" y="50"/>
                </a:cubicBezTo>
                <a:cubicBezTo>
                  <a:pt x="5903" y="41"/>
                  <a:pt x="5875" y="27"/>
                  <a:pt x="5875" y="27"/>
                </a:cubicBezTo>
                <a:cubicBezTo>
                  <a:pt x="5844" y="2"/>
                  <a:pt x="5772" y="0"/>
                  <a:pt x="5736" y="13"/>
                </a:cubicBezTo>
                <a:cubicBezTo>
                  <a:pt x="5686" y="31"/>
                  <a:pt x="5676" y="16"/>
                  <a:pt x="5641" y="16"/>
                </a:cubicBezTo>
                <a:lnTo>
                  <a:pt x="5573" y="143"/>
                </a:lnTo>
                <a:lnTo>
                  <a:pt x="5521" y="123"/>
                </a:lnTo>
                <a:lnTo>
                  <a:pt x="5364" y="290"/>
                </a:lnTo>
                <a:lnTo>
                  <a:pt x="5277" y="262"/>
                </a:lnTo>
                <a:lnTo>
                  <a:pt x="5254" y="365"/>
                </a:lnTo>
                <a:lnTo>
                  <a:pt x="5187" y="348"/>
                </a:lnTo>
                <a:lnTo>
                  <a:pt x="5098" y="388"/>
                </a:lnTo>
                <a:lnTo>
                  <a:pt x="5045" y="369"/>
                </a:lnTo>
                <a:lnTo>
                  <a:pt x="5002" y="400"/>
                </a:lnTo>
                <a:lnTo>
                  <a:pt x="4991" y="443"/>
                </a:lnTo>
                <a:lnTo>
                  <a:pt x="4880" y="457"/>
                </a:lnTo>
                <a:lnTo>
                  <a:pt x="4861" y="504"/>
                </a:lnTo>
                <a:lnTo>
                  <a:pt x="4785" y="499"/>
                </a:lnTo>
                <a:lnTo>
                  <a:pt x="4773" y="442"/>
                </a:lnTo>
                <a:lnTo>
                  <a:pt x="4662" y="435"/>
                </a:lnTo>
                <a:lnTo>
                  <a:pt x="4479" y="559"/>
                </a:lnTo>
                <a:lnTo>
                  <a:pt x="4311" y="449"/>
                </a:lnTo>
                <a:lnTo>
                  <a:pt x="4283" y="594"/>
                </a:lnTo>
                <a:cubicBezTo>
                  <a:pt x="4345" y="637"/>
                  <a:pt x="4365" y="627"/>
                  <a:pt x="4441" y="634"/>
                </a:cubicBezTo>
                <a:cubicBezTo>
                  <a:pt x="4527" y="641"/>
                  <a:pt x="4563" y="674"/>
                  <a:pt x="4599" y="748"/>
                </a:cubicBezTo>
                <a:cubicBezTo>
                  <a:pt x="4612" y="776"/>
                  <a:pt x="4599" y="832"/>
                  <a:pt x="4606" y="855"/>
                </a:cubicBezTo>
                <a:lnTo>
                  <a:pt x="4759" y="879"/>
                </a:lnTo>
                <a:cubicBezTo>
                  <a:pt x="4759" y="881"/>
                  <a:pt x="4760" y="883"/>
                  <a:pt x="4759" y="885"/>
                </a:cubicBezTo>
                <a:cubicBezTo>
                  <a:pt x="4743" y="924"/>
                  <a:pt x="4775" y="1112"/>
                  <a:pt x="4693" y="1131"/>
                </a:cubicBezTo>
                <a:cubicBezTo>
                  <a:pt x="4627" y="1159"/>
                  <a:pt x="4629" y="1166"/>
                  <a:pt x="4588" y="1214"/>
                </a:cubicBezTo>
                <a:cubicBezTo>
                  <a:pt x="4536" y="1275"/>
                  <a:pt x="4578" y="1352"/>
                  <a:pt x="4547" y="1356"/>
                </a:cubicBezTo>
                <a:cubicBezTo>
                  <a:pt x="4428" y="1373"/>
                  <a:pt x="4497" y="1356"/>
                  <a:pt x="4429" y="1436"/>
                </a:cubicBezTo>
                <a:cubicBezTo>
                  <a:pt x="4419" y="1447"/>
                  <a:pt x="4367" y="1400"/>
                  <a:pt x="4340" y="1408"/>
                </a:cubicBezTo>
                <a:cubicBezTo>
                  <a:pt x="4244" y="1438"/>
                  <a:pt x="4295" y="1416"/>
                  <a:pt x="4308" y="1474"/>
                </a:cubicBezTo>
                <a:cubicBezTo>
                  <a:pt x="4313" y="1494"/>
                  <a:pt x="4178" y="1704"/>
                  <a:pt x="4159" y="1716"/>
                </a:cubicBezTo>
                <a:cubicBezTo>
                  <a:pt x="4125" y="1737"/>
                  <a:pt x="4139" y="1806"/>
                  <a:pt x="4139" y="1842"/>
                </a:cubicBezTo>
                <a:lnTo>
                  <a:pt x="4307" y="2052"/>
                </a:lnTo>
                <a:lnTo>
                  <a:pt x="4303" y="2399"/>
                </a:lnTo>
                <a:lnTo>
                  <a:pt x="4013" y="2649"/>
                </a:lnTo>
                <a:cubicBezTo>
                  <a:pt x="3976" y="2649"/>
                  <a:pt x="3959" y="2630"/>
                  <a:pt x="3938" y="2628"/>
                </a:cubicBezTo>
                <a:cubicBezTo>
                  <a:pt x="3929" y="2627"/>
                  <a:pt x="3926" y="2702"/>
                  <a:pt x="3924" y="2713"/>
                </a:cubicBezTo>
                <a:cubicBezTo>
                  <a:pt x="3923" y="2719"/>
                  <a:pt x="3889" y="2718"/>
                  <a:pt x="3881" y="2716"/>
                </a:cubicBezTo>
                <a:cubicBezTo>
                  <a:pt x="3846" y="2705"/>
                  <a:pt x="3744" y="2697"/>
                  <a:pt x="3702" y="2695"/>
                </a:cubicBezTo>
                <a:cubicBezTo>
                  <a:pt x="3693" y="2695"/>
                  <a:pt x="3672" y="2599"/>
                  <a:pt x="3647" y="2575"/>
                </a:cubicBezTo>
                <a:cubicBezTo>
                  <a:pt x="3635" y="2563"/>
                  <a:pt x="3479" y="2537"/>
                  <a:pt x="3468" y="2540"/>
                </a:cubicBezTo>
                <a:cubicBezTo>
                  <a:pt x="3468" y="2539"/>
                  <a:pt x="3297" y="2504"/>
                  <a:pt x="3277" y="2502"/>
                </a:cubicBezTo>
                <a:cubicBezTo>
                  <a:pt x="3178" y="2491"/>
                  <a:pt x="3244" y="2457"/>
                  <a:pt x="3149" y="2456"/>
                </a:cubicBezTo>
                <a:cubicBezTo>
                  <a:pt x="3058" y="2454"/>
                  <a:pt x="2951" y="2534"/>
                  <a:pt x="2934" y="2535"/>
                </a:cubicBezTo>
                <a:cubicBezTo>
                  <a:pt x="2910" y="2536"/>
                  <a:pt x="2883" y="2582"/>
                  <a:pt x="2866" y="2579"/>
                </a:cubicBezTo>
                <a:lnTo>
                  <a:pt x="2829" y="2727"/>
                </a:lnTo>
                <a:lnTo>
                  <a:pt x="2561" y="2737"/>
                </a:lnTo>
                <a:lnTo>
                  <a:pt x="2407" y="3005"/>
                </a:lnTo>
                <a:lnTo>
                  <a:pt x="2317" y="3060"/>
                </a:lnTo>
                <a:lnTo>
                  <a:pt x="2223" y="3040"/>
                </a:lnTo>
                <a:lnTo>
                  <a:pt x="2192" y="2890"/>
                </a:lnTo>
                <a:lnTo>
                  <a:pt x="1755" y="2874"/>
                </a:lnTo>
                <a:lnTo>
                  <a:pt x="1657" y="2526"/>
                </a:lnTo>
                <a:lnTo>
                  <a:pt x="1558" y="2580"/>
                </a:lnTo>
                <a:lnTo>
                  <a:pt x="1430" y="2147"/>
                </a:lnTo>
                <a:lnTo>
                  <a:pt x="1178" y="2109"/>
                </a:lnTo>
                <a:lnTo>
                  <a:pt x="846" y="2268"/>
                </a:lnTo>
                <a:lnTo>
                  <a:pt x="553" y="2437"/>
                </a:lnTo>
                <a:cubicBezTo>
                  <a:pt x="553" y="2605"/>
                  <a:pt x="464" y="2671"/>
                  <a:pt x="463" y="2687"/>
                </a:cubicBezTo>
                <a:cubicBezTo>
                  <a:pt x="462" y="2700"/>
                  <a:pt x="423" y="2778"/>
                  <a:pt x="389" y="2765"/>
                </a:cubicBezTo>
                <a:cubicBezTo>
                  <a:pt x="388" y="2764"/>
                  <a:pt x="357" y="2757"/>
                  <a:pt x="356" y="2757"/>
                </a:cubicBezTo>
                <a:lnTo>
                  <a:pt x="136" y="2929"/>
                </a:lnTo>
                <a:lnTo>
                  <a:pt x="197" y="3122"/>
                </a:lnTo>
                <a:lnTo>
                  <a:pt x="245" y="3116"/>
                </a:lnTo>
                <a:lnTo>
                  <a:pt x="230" y="3252"/>
                </a:lnTo>
                <a:lnTo>
                  <a:pt x="98" y="3346"/>
                </a:lnTo>
                <a:lnTo>
                  <a:pt x="98" y="3417"/>
                </a:lnTo>
                <a:lnTo>
                  <a:pt x="167" y="3494"/>
                </a:lnTo>
                <a:lnTo>
                  <a:pt x="140" y="3581"/>
                </a:lnTo>
                <a:lnTo>
                  <a:pt x="140" y="3734"/>
                </a:lnTo>
                <a:lnTo>
                  <a:pt x="164" y="3773"/>
                </a:lnTo>
                <a:lnTo>
                  <a:pt x="165" y="3998"/>
                </a:lnTo>
                <a:cubicBezTo>
                  <a:pt x="199" y="4006"/>
                  <a:pt x="254" y="4027"/>
                  <a:pt x="250" y="4072"/>
                </a:cubicBezTo>
                <a:cubicBezTo>
                  <a:pt x="248" y="4091"/>
                  <a:pt x="311" y="4069"/>
                  <a:pt x="341" y="4094"/>
                </a:cubicBezTo>
                <a:cubicBezTo>
                  <a:pt x="356" y="4105"/>
                  <a:pt x="388" y="4113"/>
                  <a:pt x="394" y="4143"/>
                </a:cubicBezTo>
                <a:cubicBezTo>
                  <a:pt x="396" y="4154"/>
                  <a:pt x="461" y="4253"/>
                  <a:pt x="461" y="42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2" name="Freeform 321"/>
          <p:cNvSpPr>
            <a:spLocks/>
          </p:cNvSpPr>
          <p:nvPr/>
        </p:nvSpPr>
        <p:spPr bwMode="auto">
          <a:xfrm>
            <a:off x="6456764" y="2183612"/>
            <a:ext cx="828675" cy="432197"/>
          </a:xfrm>
          <a:custGeom>
            <a:avLst/>
            <a:gdLst>
              <a:gd name="T0" fmla="*/ 2097 w 12170"/>
              <a:gd name="T1" fmla="*/ 2282 h 6836"/>
              <a:gd name="T2" fmla="*/ 2077 w 12170"/>
              <a:gd name="T3" fmla="*/ 2742 h 6836"/>
              <a:gd name="T4" fmla="*/ 1401 w 12170"/>
              <a:gd name="T5" fmla="*/ 3010 h 6836"/>
              <a:gd name="T6" fmla="*/ 1442 w 12170"/>
              <a:gd name="T7" fmla="*/ 3527 h 6836"/>
              <a:gd name="T8" fmla="*/ 1429 w 12170"/>
              <a:gd name="T9" fmla="*/ 4104 h 6836"/>
              <a:gd name="T10" fmla="*/ 1044 w 12170"/>
              <a:gd name="T11" fmla="*/ 4669 h 6836"/>
              <a:gd name="T12" fmla="*/ 530 w 12170"/>
              <a:gd name="T13" fmla="*/ 5232 h 6836"/>
              <a:gd name="T14" fmla="*/ 507 w 12170"/>
              <a:gd name="T15" fmla="*/ 5740 h 6836"/>
              <a:gd name="T16" fmla="*/ 0 w 12170"/>
              <a:gd name="T17" fmla="*/ 6717 h 6836"/>
              <a:gd name="T18" fmla="*/ 656 w 12170"/>
              <a:gd name="T19" fmla="*/ 6440 h 6836"/>
              <a:gd name="T20" fmla="*/ 1282 w 12170"/>
              <a:gd name="T21" fmla="*/ 6704 h 6836"/>
              <a:gd name="T22" fmla="*/ 1942 w 12170"/>
              <a:gd name="T23" fmla="*/ 6767 h 6836"/>
              <a:gd name="T24" fmla="*/ 2464 w 12170"/>
              <a:gd name="T25" fmla="*/ 6155 h 6836"/>
              <a:gd name="T26" fmla="*/ 4091 w 12170"/>
              <a:gd name="T27" fmla="*/ 5787 h 6836"/>
              <a:gd name="T28" fmla="*/ 4977 w 12170"/>
              <a:gd name="T29" fmla="*/ 5380 h 6836"/>
              <a:gd name="T30" fmla="*/ 5655 w 12170"/>
              <a:gd name="T31" fmla="*/ 5573 h 6836"/>
              <a:gd name="T32" fmla="*/ 6123 w 12170"/>
              <a:gd name="T33" fmla="*/ 5271 h 6836"/>
              <a:gd name="T34" fmla="*/ 6879 w 12170"/>
              <a:gd name="T35" fmla="*/ 5298 h 6836"/>
              <a:gd name="T36" fmla="*/ 7482 w 12170"/>
              <a:gd name="T37" fmla="*/ 4988 h 6836"/>
              <a:gd name="T38" fmla="*/ 7937 w 12170"/>
              <a:gd name="T39" fmla="*/ 4861 h 6836"/>
              <a:gd name="T40" fmla="*/ 8380 w 12170"/>
              <a:gd name="T41" fmla="*/ 4723 h 6836"/>
              <a:gd name="T42" fmla="*/ 9068 w 12170"/>
              <a:gd name="T43" fmla="*/ 4658 h 6836"/>
              <a:gd name="T44" fmla="*/ 9472 w 12170"/>
              <a:gd name="T45" fmla="*/ 4083 h 6836"/>
              <a:gd name="T46" fmla="*/ 9980 w 12170"/>
              <a:gd name="T47" fmla="*/ 3876 h 6836"/>
              <a:gd name="T48" fmla="*/ 9975 w 12170"/>
              <a:gd name="T49" fmla="*/ 3512 h 6836"/>
              <a:gd name="T50" fmla="*/ 10189 w 12170"/>
              <a:gd name="T51" fmla="*/ 3381 h 6836"/>
              <a:gd name="T52" fmla="*/ 9891 w 12170"/>
              <a:gd name="T53" fmla="*/ 2950 h 6836"/>
              <a:gd name="T54" fmla="*/ 10445 w 12170"/>
              <a:gd name="T55" fmla="*/ 2493 h 6836"/>
              <a:gd name="T56" fmla="*/ 10830 w 12170"/>
              <a:gd name="T57" fmla="*/ 2519 h 6836"/>
              <a:gd name="T58" fmla="*/ 11336 w 12170"/>
              <a:gd name="T59" fmla="*/ 2639 h 6836"/>
              <a:gd name="T60" fmla="*/ 11751 w 12170"/>
              <a:gd name="T61" fmla="*/ 2495 h 6836"/>
              <a:gd name="T62" fmla="*/ 12024 w 12170"/>
              <a:gd name="T63" fmla="*/ 2281 h 6836"/>
              <a:gd name="T64" fmla="*/ 11746 w 12170"/>
              <a:gd name="T65" fmla="*/ 2163 h 6836"/>
              <a:gd name="T66" fmla="*/ 11295 w 12170"/>
              <a:gd name="T67" fmla="*/ 2205 h 6836"/>
              <a:gd name="T68" fmla="*/ 10743 w 12170"/>
              <a:gd name="T69" fmla="*/ 1655 h 6836"/>
              <a:gd name="T70" fmla="*/ 10255 w 12170"/>
              <a:gd name="T71" fmla="*/ 1287 h 6836"/>
              <a:gd name="T72" fmla="*/ 9862 w 12170"/>
              <a:gd name="T73" fmla="*/ 863 h 6836"/>
              <a:gd name="T74" fmla="*/ 9785 w 12170"/>
              <a:gd name="T75" fmla="*/ 536 h 6836"/>
              <a:gd name="T76" fmla="*/ 9186 w 12170"/>
              <a:gd name="T77" fmla="*/ 11 h 6836"/>
              <a:gd name="T78" fmla="*/ 9164 w 12170"/>
              <a:gd name="T79" fmla="*/ 447 h 6836"/>
              <a:gd name="T80" fmla="*/ 8846 w 12170"/>
              <a:gd name="T81" fmla="*/ 888 h 6836"/>
              <a:gd name="T82" fmla="*/ 8304 w 12170"/>
              <a:gd name="T83" fmla="*/ 1215 h 6836"/>
              <a:gd name="T84" fmla="*/ 7868 w 12170"/>
              <a:gd name="T85" fmla="*/ 884 h 6836"/>
              <a:gd name="T86" fmla="*/ 7270 w 12170"/>
              <a:gd name="T87" fmla="*/ 135 h 6836"/>
              <a:gd name="T88" fmla="*/ 6978 w 12170"/>
              <a:gd name="T89" fmla="*/ 522 h 6836"/>
              <a:gd name="T90" fmla="*/ 7114 w 12170"/>
              <a:gd name="T91" fmla="*/ 999 h 6836"/>
              <a:gd name="T92" fmla="*/ 6557 w 12170"/>
              <a:gd name="T93" fmla="*/ 1085 h 6836"/>
              <a:gd name="T94" fmla="*/ 6026 w 12170"/>
              <a:gd name="T95" fmla="*/ 705 h 6836"/>
              <a:gd name="T96" fmla="*/ 5653 w 12170"/>
              <a:gd name="T97" fmla="*/ 274 h 6836"/>
              <a:gd name="T98" fmla="*/ 5227 w 12170"/>
              <a:gd name="T99" fmla="*/ 141 h 6836"/>
              <a:gd name="T100" fmla="*/ 4929 w 12170"/>
              <a:gd name="T101" fmla="*/ 533 h 6836"/>
              <a:gd name="T102" fmla="*/ 4573 w 12170"/>
              <a:gd name="T103" fmla="*/ 1071 h 6836"/>
              <a:gd name="T104" fmla="*/ 3590 w 12170"/>
              <a:gd name="T105" fmla="*/ 1452 h 6836"/>
              <a:gd name="T106" fmla="*/ 3038 w 12170"/>
              <a:gd name="T107" fmla="*/ 1190 h 6836"/>
              <a:gd name="T108" fmla="*/ 2793 w 12170"/>
              <a:gd name="T109" fmla="*/ 1112 h 6836"/>
              <a:gd name="T110" fmla="*/ 2289 w 12170"/>
              <a:gd name="T111" fmla="*/ 1422 h 6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70" h="6836">
                <a:moveTo>
                  <a:pt x="2117" y="1970"/>
                </a:moveTo>
                <a:lnTo>
                  <a:pt x="2248" y="2187"/>
                </a:lnTo>
                <a:lnTo>
                  <a:pt x="2353" y="2207"/>
                </a:lnTo>
                <a:lnTo>
                  <a:pt x="2514" y="2339"/>
                </a:lnTo>
                <a:lnTo>
                  <a:pt x="2341" y="2293"/>
                </a:lnTo>
                <a:cubicBezTo>
                  <a:pt x="2326" y="2293"/>
                  <a:pt x="2259" y="2323"/>
                  <a:pt x="2248" y="2333"/>
                </a:cubicBezTo>
                <a:lnTo>
                  <a:pt x="2097" y="2282"/>
                </a:lnTo>
                <a:cubicBezTo>
                  <a:pt x="2091" y="2289"/>
                  <a:pt x="2058" y="2306"/>
                  <a:pt x="2050" y="2313"/>
                </a:cubicBezTo>
                <a:lnTo>
                  <a:pt x="2048" y="2381"/>
                </a:lnTo>
                <a:lnTo>
                  <a:pt x="2157" y="2387"/>
                </a:lnTo>
                <a:lnTo>
                  <a:pt x="2187" y="2483"/>
                </a:lnTo>
                <a:lnTo>
                  <a:pt x="2172" y="2593"/>
                </a:lnTo>
                <a:lnTo>
                  <a:pt x="2044" y="2601"/>
                </a:lnTo>
                <a:lnTo>
                  <a:pt x="2077" y="2742"/>
                </a:lnTo>
                <a:lnTo>
                  <a:pt x="1863" y="2986"/>
                </a:lnTo>
                <a:lnTo>
                  <a:pt x="1787" y="2937"/>
                </a:lnTo>
                <a:lnTo>
                  <a:pt x="1704" y="3022"/>
                </a:lnTo>
                <a:lnTo>
                  <a:pt x="1617" y="3024"/>
                </a:lnTo>
                <a:lnTo>
                  <a:pt x="1577" y="2982"/>
                </a:lnTo>
                <a:lnTo>
                  <a:pt x="1478" y="3101"/>
                </a:lnTo>
                <a:lnTo>
                  <a:pt x="1401" y="3010"/>
                </a:lnTo>
                <a:lnTo>
                  <a:pt x="1286" y="3011"/>
                </a:lnTo>
                <a:lnTo>
                  <a:pt x="1327" y="3063"/>
                </a:lnTo>
                <a:lnTo>
                  <a:pt x="1303" y="3142"/>
                </a:lnTo>
                <a:lnTo>
                  <a:pt x="1208" y="3142"/>
                </a:lnTo>
                <a:lnTo>
                  <a:pt x="1220" y="3227"/>
                </a:lnTo>
                <a:lnTo>
                  <a:pt x="1511" y="3359"/>
                </a:lnTo>
                <a:lnTo>
                  <a:pt x="1442" y="3527"/>
                </a:lnTo>
                <a:lnTo>
                  <a:pt x="1442" y="3671"/>
                </a:lnTo>
                <a:lnTo>
                  <a:pt x="1373" y="3728"/>
                </a:lnTo>
                <a:lnTo>
                  <a:pt x="1310" y="3713"/>
                </a:lnTo>
                <a:lnTo>
                  <a:pt x="1289" y="3768"/>
                </a:lnTo>
                <a:lnTo>
                  <a:pt x="1352" y="3878"/>
                </a:lnTo>
                <a:lnTo>
                  <a:pt x="1360" y="3974"/>
                </a:lnTo>
                <a:lnTo>
                  <a:pt x="1429" y="4104"/>
                </a:lnTo>
                <a:lnTo>
                  <a:pt x="1375" y="4313"/>
                </a:lnTo>
                <a:lnTo>
                  <a:pt x="1299" y="4300"/>
                </a:lnTo>
                <a:lnTo>
                  <a:pt x="1092" y="4464"/>
                </a:lnTo>
                <a:lnTo>
                  <a:pt x="1099" y="4480"/>
                </a:lnTo>
                <a:cubicBezTo>
                  <a:pt x="1110" y="4503"/>
                  <a:pt x="1113" y="4601"/>
                  <a:pt x="1094" y="4608"/>
                </a:cubicBezTo>
                <a:lnTo>
                  <a:pt x="1039" y="4608"/>
                </a:lnTo>
                <a:lnTo>
                  <a:pt x="1044" y="4669"/>
                </a:lnTo>
                <a:lnTo>
                  <a:pt x="962" y="4812"/>
                </a:lnTo>
                <a:lnTo>
                  <a:pt x="801" y="4796"/>
                </a:lnTo>
                <a:lnTo>
                  <a:pt x="638" y="5024"/>
                </a:lnTo>
                <a:cubicBezTo>
                  <a:pt x="637" y="5024"/>
                  <a:pt x="631" y="5024"/>
                  <a:pt x="631" y="5024"/>
                </a:cubicBezTo>
                <a:cubicBezTo>
                  <a:pt x="579" y="5031"/>
                  <a:pt x="553" y="5007"/>
                  <a:pt x="512" y="5036"/>
                </a:cubicBezTo>
                <a:cubicBezTo>
                  <a:pt x="470" y="5064"/>
                  <a:pt x="480" y="5125"/>
                  <a:pt x="488" y="5169"/>
                </a:cubicBezTo>
                <a:cubicBezTo>
                  <a:pt x="495" y="5208"/>
                  <a:pt x="490" y="5215"/>
                  <a:pt x="530" y="5232"/>
                </a:cubicBezTo>
                <a:cubicBezTo>
                  <a:pt x="605" y="5264"/>
                  <a:pt x="622" y="5232"/>
                  <a:pt x="679" y="5307"/>
                </a:cubicBezTo>
                <a:cubicBezTo>
                  <a:pt x="705" y="5342"/>
                  <a:pt x="688" y="5445"/>
                  <a:pt x="667" y="5460"/>
                </a:cubicBezTo>
                <a:cubicBezTo>
                  <a:pt x="597" y="5510"/>
                  <a:pt x="638" y="5396"/>
                  <a:pt x="504" y="5469"/>
                </a:cubicBezTo>
                <a:cubicBezTo>
                  <a:pt x="386" y="5534"/>
                  <a:pt x="506" y="5527"/>
                  <a:pt x="495" y="5573"/>
                </a:cubicBezTo>
                <a:cubicBezTo>
                  <a:pt x="483" y="5624"/>
                  <a:pt x="512" y="5588"/>
                  <a:pt x="512" y="5663"/>
                </a:cubicBezTo>
                <a:cubicBezTo>
                  <a:pt x="512" y="5695"/>
                  <a:pt x="496" y="5727"/>
                  <a:pt x="500" y="5739"/>
                </a:cubicBezTo>
                <a:lnTo>
                  <a:pt x="507" y="5740"/>
                </a:lnTo>
                <a:cubicBezTo>
                  <a:pt x="650" y="5796"/>
                  <a:pt x="484" y="5823"/>
                  <a:pt x="519" y="5865"/>
                </a:cubicBezTo>
                <a:cubicBezTo>
                  <a:pt x="577" y="5934"/>
                  <a:pt x="511" y="5935"/>
                  <a:pt x="511" y="6043"/>
                </a:cubicBezTo>
                <a:cubicBezTo>
                  <a:pt x="511" y="6126"/>
                  <a:pt x="532" y="6181"/>
                  <a:pt x="532" y="6220"/>
                </a:cubicBezTo>
                <a:cubicBezTo>
                  <a:pt x="490" y="6217"/>
                  <a:pt x="424" y="6366"/>
                  <a:pt x="399" y="6366"/>
                </a:cubicBezTo>
                <a:cubicBezTo>
                  <a:pt x="361" y="6366"/>
                  <a:pt x="222" y="6405"/>
                  <a:pt x="193" y="6424"/>
                </a:cubicBezTo>
                <a:cubicBezTo>
                  <a:pt x="191" y="6430"/>
                  <a:pt x="163" y="6486"/>
                  <a:pt x="162" y="6487"/>
                </a:cubicBezTo>
                <a:cubicBezTo>
                  <a:pt x="159" y="6489"/>
                  <a:pt x="32" y="6698"/>
                  <a:pt x="0" y="6717"/>
                </a:cubicBezTo>
                <a:cubicBezTo>
                  <a:pt x="71" y="6710"/>
                  <a:pt x="102" y="6755"/>
                  <a:pt x="201" y="6664"/>
                </a:cubicBezTo>
                <a:cubicBezTo>
                  <a:pt x="237" y="6632"/>
                  <a:pt x="292" y="6674"/>
                  <a:pt x="305" y="6635"/>
                </a:cubicBezTo>
                <a:cubicBezTo>
                  <a:pt x="344" y="6508"/>
                  <a:pt x="315" y="6571"/>
                  <a:pt x="370" y="6556"/>
                </a:cubicBezTo>
                <a:cubicBezTo>
                  <a:pt x="395" y="6549"/>
                  <a:pt x="397" y="6460"/>
                  <a:pt x="436" y="6524"/>
                </a:cubicBezTo>
                <a:cubicBezTo>
                  <a:pt x="461" y="6566"/>
                  <a:pt x="451" y="6435"/>
                  <a:pt x="521" y="6506"/>
                </a:cubicBezTo>
                <a:cubicBezTo>
                  <a:pt x="535" y="6444"/>
                  <a:pt x="499" y="6426"/>
                  <a:pt x="570" y="6486"/>
                </a:cubicBezTo>
                <a:cubicBezTo>
                  <a:pt x="621" y="6455"/>
                  <a:pt x="595" y="6428"/>
                  <a:pt x="656" y="6440"/>
                </a:cubicBezTo>
                <a:cubicBezTo>
                  <a:pt x="715" y="6452"/>
                  <a:pt x="688" y="6453"/>
                  <a:pt x="749" y="6486"/>
                </a:cubicBezTo>
                <a:cubicBezTo>
                  <a:pt x="767" y="6496"/>
                  <a:pt x="817" y="6519"/>
                  <a:pt x="819" y="6543"/>
                </a:cubicBezTo>
                <a:cubicBezTo>
                  <a:pt x="821" y="6565"/>
                  <a:pt x="822" y="6588"/>
                  <a:pt x="844" y="6588"/>
                </a:cubicBezTo>
                <a:cubicBezTo>
                  <a:pt x="894" y="6588"/>
                  <a:pt x="902" y="6609"/>
                  <a:pt x="950" y="6628"/>
                </a:cubicBezTo>
                <a:cubicBezTo>
                  <a:pt x="978" y="6639"/>
                  <a:pt x="1020" y="6621"/>
                  <a:pt x="1025" y="6605"/>
                </a:cubicBezTo>
                <a:cubicBezTo>
                  <a:pt x="1046" y="6610"/>
                  <a:pt x="1080" y="6690"/>
                  <a:pt x="1184" y="6696"/>
                </a:cubicBezTo>
                <a:cubicBezTo>
                  <a:pt x="1212" y="6698"/>
                  <a:pt x="1233" y="6734"/>
                  <a:pt x="1282" y="6704"/>
                </a:cubicBezTo>
                <a:cubicBezTo>
                  <a:pt x="1372" y="6650"/>
                  <a:pt x="1296" y="6664"/>
                  <a:pt x="1422" y="6675"/>
                </a:cubicBezTo>
                <a:cubicBezTo>
                  <a:pt x="1433" y="6676"/>
                  <a:pt x="1425" y="6627"/>
                  <a:pt x="1455" y="6676"/>
                </a:cubicBezTo>
                <a:cubicBezTo>
                  <a:pt x="1477" y="6711"/>
                  <a:pt x="1440" y="6745"/>
                  <a:pt x="1433" y="6794"/>
                </a:cubicBezTo>
                <a:cubicBezTo>
                  <a:pt x="1433" y="6797"/>
                  <a:pt x="1428" y="6803"/>
                  <a:pt x="1428" y="6815"/>
                </a:cubicBezTo>
                <a:cubicBezTo>
                  <a:pt x="1451" y="6824"/>
                  <a:pt x="1651" y="6836"/>
                  <a:pt x="1660" y="6814"/>
                </a:cubicBezTo>
                <a:cubicBezTo>
                  <a:pt x="1687" y="6749"/>
                  <a:pt x="1795" y="6706"/>
                  <a:pt x="1859" y="6747"/>
                </a:cubicBezTo>
                <a:cubicBezTo>
                  <a:pt x="1876" y="6758"/>
                  <a:pt x="1928" y="6782"/>
                  <a:pt x="1942" y="6767"/>
                </a:cubicBezTo>
                <a:cubicBezTo>
                  <a:pt x="2032" y="6672"/>
                  <a:pt x="1992" y="6713"/>
                  <a:pt x="1912" y="6594"/>
                </a:cubicBezTo>
                <a:cubicBezTo>
                  <a:pt x="1890" y="6562"/>
                  <a:pt x="1918" y="6395"/>
                  <a:pt x="1950" y="6393"/>
                </a:cubicBezTo>
                <a:cubicBezTo>
                  <a:pt x="2020" y="6390"/>
                  <a:pt x="2187" y="6401"/>
                  <a:pt x="2248" y="6393"/>
                </a:cubicBezTo>
                <a:cubicBezTo>
                  <a:pt x="2249" y="6391"/>
                  <a:pt x="2219" y="6279"/>
                  <a:pt x="2233" y="6244"/>
                </a:cubicBezTo>
                <a:cubicBezTo>
                  <a:pt x="2242" y="6222"/>
                  <a:pt x="2281" y="6101"/>
                  <a:pt x="2309" y="6120"/>
                </a:cubicBezTo>
                <a:cubicBezTo>
                  <a:pt x="2358" y="6153"/>
                  <a:pt x="2416" y="6173"/>
                  <a:pt x="2460" y="6207"/>
                </a:cubicBezTo>
                <a:cubicBezTo>
                  <a:pt x="2460" y="6207"/>
                  <a:pt x="2447" y="6149"/>
                  <a:pt x="2464" y="6155"/>
                </a:cubicBezTo>
                <a:cubicBezTo>
                  <a:pt x="2587" y="6199"/>
                  <a:pt x="2628" y="6235"/>
                  <a:pt x="2714" y="6326"/>
                </a:cubicBezTo>
                <a:cubicBezTo>
                  <a:pt x="2767" y="6382"/>
                  <a:pt x="2910" y="6433"/>
                  <a:pt x="2984" y="6433"/>
                </a:cubicBezTo>
                <a:cubicBezTo>
                  <a:pt x="3193" y="6433"/>
                  <a:pt x="3212" y="6435"/>
                  <a:pt x="3389" y="6310"/>
                </a:cubicBezTo>
                <a:cubicBezTo>
                  <a:pt x="3415" y="6292"/>
                  <a:pt x="3474" y="6332"/>
                  <a:pt x="3474" y="6332"/>
                </a:cubicBezTo>
                <a:lnTo>
                  <a:pt x="3958" y="5967"/>
                </a:lnTo>
                <a:lnTo>
                  <a:pt x="4011" y="5996"/>
                </a:lnTo>
                <a:lnTo>
                  <a:pt x="4091" y="5787"/>
                </a:lnTo>
                <a:lnTo>
                  <a:pt x="4813" y="5663"/>
                </a:lnTo>
                <a:lnTo>
                  <a:pt x="4874" y="5684"/>
                </a:lnTo>
                <a:lnTo>
                  <a:pt x="4874" y="5644"/>
                </a:lnTo>
                <a:cubicBezTo>
                  <a:pt x="4931" y="5636"/>
                  <a:pt x="4885" y="5641"/>
                  <a:pt x="4927" y="5602"/>
                </a:cubicBezTo>
                <a:cubicBezTo>
                  <a:pt x="4959" y="5573"/>
                  <a:pt x="5002" y="5623"/>
                  <a:pt x="4961" y="5538"/>
                </a:cubicBezTo>
                <a:cubicBezTo>
                  <a:pt x="4947" y="5508"/>
                  <a:pt x="4987" y="5508"/>
                  <a:pt x="4995" y="5438"/>
                </a:cubicBezTo>
                <a:cubicBezTo>
                  <a:pt x="5002" y="5382"/>
                  <a:pt x="5036" y="5436"/>
                  <a:pt x="4977" y="5380"/>
                </a:cubicBezTo>
                <a:cubicBezTo>
                  <a:pt x="4940" y="5345"/>
                  <a:pt x="5121" y="5432"/>
                  <a:pt x="5176" y="5324"/>
                </a:cubicBezTo>
                <a:cubicBezTo>
                  <a:pt x="5209" y="5258"/>
                  <a:pt x="5265" y="5443"/>
                  <a:pt x="5367" y="5383"/>
                </a:cubicBezTo>
                <a:cubicBezTo>
                  <a:pt x="5443" y="5338"/>
                  <a:pt x="5408" y="5425"/>
                  <a:pt x="5408" y="5497"/>
                </a:cubicBezTo>
                <a:cubicBezTo>
                  <a:pt x="5408" y="5542"/>
                  <a:pt x="5395" y="5562"/>
                  <a:pt x="5453" y="5552"/>
                </a:cubicBezTo>
                <a:cubicBezTo>
                  <a:pt x="5466" y="5550"/>
                  <a:pt x="5455" y="5508"/>
                  <a:pt x="5490" y="5576"/>
                </a:cubicBezTo>
                <a:cubicBezTo>
                  <a:pt x="5505" y="5605"/>
                  <a:pt x="5524" y="5536"/>
                  <a:pt x="5583" y="5592"/>
                </a:cubicBezTo>
                <a:cubicBezTo>
                  <a:pt x="5625" y="5632"/>
                  <a:pt x="5597" y="5534"/>
                  <a:pt x="5655" y="5573"/>
                </a:cubicBezTo>
                <a:cubicBezTo>
                  <a:pt x="5698" y="5602"/>
                  <a:pt x="5714" y="5473"/>
                  <a:pt x="5689" y="5464"/>
                </a:cubicBezTo>
                <a:lnTo>
                  <a:pt x="5890" y="5290"/>
                </a:lnTo>
                <a:lnTo>
                  <a:pt x="5869" y="5248"/>
                </a:lnTo>
                <a:lnTo>
                  <a:pt x="6001" y="5181"/>
                </a:lnTo>
                <a:cubicBezTo>
                  <a:pt x="6001" y="5093"/>
                  <a:pt x="5945" y="5188"/>
                  <a:pt x="6000" y="5081"/>
                </a:cubicBezTo>
                <a:cubicBezTo>
                  <a:pt x="6024" y="5035"/>
                  <a:pt x="6040" y="5059"/>
                  <a:pt x="6127" y="5057"/>
                </a:cubicBezTo>
                <a:cubicBezTo>
                  <a:pt x="6163" y="5056"/>
                  <a:pt x="6103" y="5270"/>
                  <a:pt x="6123" y="5271"/>
                </a:cubicBezTo>
                <a:cubicBezTo>
                  <a:pt x="6182" y="5274"/>
                  <a:pt x="6164" y="5301"/>
                  <a:pt x="6192" y="5367"/>
                </a:cubicBezTo>
                <a:cubicBezTo>
                  <a:pt x="6196" y="5374"/>
                  <a:pt x="6211" y="5424"/>
                  <a:pt x="6218" y="5425"/>
                </a:cubicBezTo>
                <a:cubicBezTo>
                  <a:pt x="6218" y="5425"/>
                  <a:pt x="6299" y="5435"/>
                  <a:pt x="6300" y="5423"/>
                </a:cubicBezTo>
                <a:cubicBezTo>
                  <a:pt x="6300" y="5420"/>
                  <a:pt x="6325" y="5318"/>
                  <a:pt x="6341" y="5361"/>
                </a:cubicBezTo>
                <a:cubicBezTo>
                  <a:pt x="6343" y="5364"/>
                  <a:pt x="6461" y="5472"/>
                  <a:pt x="6490" y="5460"/>
                </a:cubicBezTo>
                <a:cubicBezTo>
                  <a:pt x="6564" y="5430"/>
                  <a:pt x="6798" y="5438"/>
                  <a:pt x="6893" y="5438"/>
                </a:cubicBezTo>
                <a:cubicBezTo>
                  <a:pt x="6893" y="5395"/>
                  <a:pt x="6829" y="5350"/>
                  <a:pt x="6879" y="5298"/>
                </a:cubicBezTo>
                <a:cubicBezTo>
                  <a:pt x="6904" y="5272"/>
                  <a:pt x="6905" y="5374"/>
                  <a:pt x="6927" y="5192"/>
                </a:cubicBezTo>
                <a:cubicBezTo>
                  <a:pt x="6938" y="5101"/>
                  <a:pt x="6994" y="5103"/>
                  <a:pt x="7075" y="5099"/>
                </a:cubicBezTo>
                <a:cubicBezTo>
                  <a:pt x="7108" y="5098"/>
                  <a:pt x="7115" y="5207"/>
                  <a:pt x="7190" y="5107"/>
                </a:cubicBezTo>
                <a:cubicBezTo>
                  <a:pt x="7190" y="5107"/>
                  <a:pt x="7241" y="5063"/>
                  <a:pt x="7239" y="5107"/>
                </a:cubicBezTo>
                <a:cubicBezTo>
                  <a:pt x="7236" y="5179"/>
                  <a:pt x="7330" y="5184"/>
                  <a:pt x="7337" y="5151"/>
                </a:cubicBezTo>
                <a:cubicBezTo>
                  <a:pt x="7342" y="5124"/>
                  <a:pt x="7343" y="5098"/>
                  <a:pt x="7343" y="5070"/>
                </a:cubicBezTo>
                <a:cubicBezTo>
                  <a:pt x="7379" y="5048"/>
                  <a:pt x="7371" y="5121"/>
                  <a:pt x="7482" y="4988"/>
                </a:cubicBezTo>
                <a:cubicBezTo>
                  <a:pt x="7509" y="4955"/>
                  <a:pt x="7523" y="4960"/>
                  <a:pt x="7509" y="4893"/>
                </a:cubicBezTo>
                <a:cubicBezTo>
                  <a:pt x="7507" y="4886"/>
                  <a:pt x="7592" y="4840"/>
                  <a:pt x="7626" y="4840"/>
                </a:cubicBezTo>
                <a:cubicBezTo>
                  <a:pt x="7704" y="4840"/>
                  <a:pt x="7702" y="4862"/>
                  <a:pt x="7740" y="4811"/>
                </a:cubicBezTo>
                <a:cubicBezTo>
                  <a:pt x="7740" y="4810"/>
                  <a:pt x="7801" y="4778"/>
                  <a:pt x="7811" y="4817"/>
                </a:cubicBezTo>
                <a:cubicBezTo>
                  <a:pt x="7817" y="4845"/>
                  <a:pt x="7835" y="4890"/>
                  <a:pt x="7864" y="4890"/>
                </a:cubicBezTo>
                <a:lnTo>
                  <a:pt x="7874" y="4890"/>
                </a:lnTo>
                <a:cubicBezTo>
                  <a:pt x="7875" y="4891"/>
                  <a:pt x="7934" y="4905"/>
                  <a:pt x="7937" y="4861"/>
                </a:cubicBezTo>
                <a:cubicBezTo>
                  <a:pt x="7948" y="4729"/>
                  <a:pt x="7981" y="4912"/>
                  <a:pt x="8012" y="4936"/>
                </a:cubicBezTo>
                <a:cubicBezTo>
                  <a:pt x="8035" y="4954"/>
                  <a:pt x="8053" y="4981"/>
                  <a:pt x="8102" y="4991"/>
                </a:cubicBezTo>
                <a:cubicBezTo>
                  <a:pt x="8133" y="4997"/>
                  <a:pt x="8111" y="5025"/>
                  <a:pt x="8211" y="5012"/>
                </a:cubicBezTo>
                <a:cubicBezTo>
                  <a:pt x="8234" y="5009"/>
                  <a:pt x="8177" y="4954"/>
                  <a:pt x="8303" y="4959"/>
                </a:cubicBezTo>
                <a:cubicBezTo>
                  <a:pt x="8330" y="4960"/>
                  <a:pt x="8330" y="4911"/>
                  <a:pt x="8431" y="4911"/>
                </a:cubicBezTo>
                <a:cubicBezTo>
                  <a:pt x="8497" y="4911"/>
                  <a:pt x="8458" y="4879"/>
                  <a:pt x="8451" y="4837"/>
                </a:cubicBezTo>
                <a:cubicBezTo>
                  <a:pt x="8444" y="4792"/>
                  <a:pt x="8416" y="4748"/>
                  <a:pt x="8380" y="4723"/>
                </a:cubicBezTo>
                <a:cubicBezTo>
                  <a:pt x="8299" y="4669"/>
                  <a:pt x="8271" y="4635"/>
                  <a:pt x="8346" y="4545"/>
                </a:cubicBezTo>
                <a:cubicBezTo>
                  <a:pt x="8364" y="4523"/>
                  <a:pt x="8446" y="4446"/>
                  <a:pt x="8469" y="4459"/>
                </a:cubicBezTo>
                <a:cubicBezTo>
                  <a:pt x="8595" y="4527"/>
                  <a:pt x="8522" y="4425"/>
                  <a:pt x="8605" y="4607"/>
                </a:cubicBezTo>
                <a:cubicBezTo>
                  <a:pt x="8606" y="4608"/>
                  <a:pt x="8777" y="4680"/>
                  <a:pt x="8792" y="4637"/>
                </a:cubicBezTo>
                <a:cubicBezTo>
                  <a:pt x="8826" y="4540"/>
                  <a:pt x="8869" y="4588"/>
                  <a:pt x="8888" y="4573"/>
                </a:cubicBezTo>
                <a:cubicBezTo>
                  <a:pt x="8910" y="4558"/>
                  <a:pt x="8887" y="4679"/>
                  <a:pt x="8950" y="4703"/>
                </a:cubicBezTo>
                <a:cubicBezTo>
                  <a:pt x="9124" y="4770"/>
                  <a:pt x="8987" y="4711"/>
                  <a:pt x="9068" y="4658"/>
                </a:cubicBezTo>
                <a:cubicBezTo>
                  <a:pt x="9090" y="4644"/>
                  <a:pt x="8984" y="4570"/>
                  <a:pt x="9076" y="4460"/>
                </a:cubicBezTo>
                <a:cubicBezTo>
                  <a:pt x="9091" y="4442"/>
                  <a:pt x="9115" y="4394"/>
                  <a:pt x="9096" y="4379"/>
                </a:cubicBezTo>
                <a:cubicBezTo>
                  <a:pt x="9063" y="4354"/>
                  <a:pt x="9057" y="4287"/>
                  <a:pt x="9104" y="4297"/>
                </a:cubicBezTo>
                <a:cubicBezTo>
                  <a:pt x="9187" y="4315"/>
                  <a:pt x="9095" y="4198"/>
                  <a:pt x="9238" y="4272"/>
                </a:cubicBezTo>
                <a:cubicBezTo>
                  <a:pt x="9263" y="4286"/>
                  <a:pt x="9340" y="4192"/>
                  <a:pt x="9340" y="4166"/>
                </a:cubicBezTo>
                <a:cubicBezTo>
                  <a:pt x="9340" y="4122"/>
                  <a:pt x="9342" y="4010"/>
                  <a:pt x="9417" y="4060"/>
                </a:cubicBezTo>
                <a:cubicBezTo>
                  <a:pt x="9423" y="4065"/>
                  <a:pt x="9466" y="4083"/>
                  <a:pt x="9472" y="4083"/>
                </a:cubicBezTo>
                <a:cubicBezTo>
                  <a:pt x="9487" y="4098"/>
                  <a:pt x="9542" y="4119"/>
                  <a:pt x="9550" y="4084"/>
                </a:cubicBezTo>
                <a:cubicBezTo>
                  <a:pt x="9569" y="3996"/>
                  <a:pt x="9577" y="4088"/>
                  <a:pt x="9654" y="4045"/>
                </a:cubicBezTo>
                <a:cubicBezTo>
                  <a:pt x="9695" y="4023"/>
                  <a:pt x="9688" y="4067"/>
                  <a:pt x="9681" y="3983"/>
                </a:cubicBezTo>
                <a:cubicBezTo>
                  <a:pt x="9679" y="3952"/>
                  <a:pt x="9800" y="4056"/>
                  <a:pt x="9819" y="3998"/>
                </a:cubicBezTo>
                <a:cubicBezTo>
                  <a:pt x="9845" y="3922"/>
                  <a:pt x="9876" y="4028"/>
                  <a:pt x="9910" y="3952"/>
                </a:cubicBezTo>
                <a:cubicBezTo>
                  <a:pt x="9923" y="3922"/>
                  <a:pt x="9933" y="3958"/>
                  <a:pt x="9933" y="3898"/>
                </a:cubicBezTo>
                <a:cubicBezTo>
                  <a:pt x="9933" y="3878"/>
                  <a:pt x="9951" y="3915"/>
                  <a:pt x="9980" y="3876"/>
                </a:cubicBezTo>
                <a:cubicBezTo>
                  <a:pt x="9986" y="3868"/>
                  <a:pt x="10081" y="3771"/>
                  <a:pt x="10082" y="3771"/>
                </a:cubicBezTo>
                <a:cubicBezTo>
                  <a:pt x="10118" y="3825"/>
                  <a:pt x="10087" y="3855"/>
                  <a:pt x="10134" y="3771"/>
                </a:cubicBezTo>
                <a:cubicBezTo>
                  <a:pt x="10139" y="3763"/>
                  <a:pt x="10179" y="3778"/>
                  <a:pt x="10203" y="3758"/>
                </a:cubicBezTo>
                <a:cubicBezTo>
                  <a:pt x="10232" y="3734"/>
                  <a:pt x="10300" y="3754"/>
                  <a:pt x="10275" y="3694"/>
                </a:cubicBezTo>
                <a:cubicBezTo>
                  <a:pt x="10251" y="3639"/>
                  <a:pt x="10319" y="3595"/>
                  <a:pt x="10251" y="3597"/>
                </a:cubicBezTo>
                <a:cubicBezTo>
                  <a:pt x="10205" y="3598"/>
                  <a:pt x="10176" y="3547"/>
                  <a:pt x="10151" y="3522"/>
                </a:cubicBezTo>
                <a:cubicBezTo>
                  <a:pt x="10073" y="3444"/>
                  <a:pt x="10085" y="3599"/>
                  <a:pt x="9975" y="3512"/>
                </a:cubicBezTo>
                <a:cubicBezTo>
                  <a:pt x="9890" y="3445"/>
                  <a:pt x="9752" y="3550"/>
                  <a:pt x="9750" y="3495"/>
                </a:cubicBezTo>
                <a:cubicBezTo>
                  <a:pt x="9744" y="3359"/>
                  <a:pt x="9588" y="3416"/>
                  <a:pt x="9584" y="3327"/>
                </a:cubicBezTo>
                <a:cubicBezTo>
                  <a:pt x="9583" y="3318"/>
                  <a:pt x="9709" y="3238"/>
                  <a:pt x="9763" y="3265"/>
                </a:cubicBezTo>
                <a:cubicBezTo>
                  <a:pt x="9861" y="3315"/>
                  <a:pt x="9783" y="3201"/>
                  <a:pt x="9883" y="3302"/>
                </a:cubicBezTo>
                <a:cubicBezTo>
                  <a:pt x="9939" y="3359"/>
                  <a:pt x="9880" y="3238"/>
                  <a:pt x="9984" y="3348"/>
                </a:cubicBezTo>
                <a:cubicBezTo>
                  <a:pt x="9992" y="3356"/>
                  <a:pt x="10055" y="3405"/>
                  <a:pt x="10060" y="3425"/>
                </a:cubicBezTo>
                <a:cubicBezTo>
                  <a:pt x="10077" y="3408"/>
                  <a:pt x="10222" y="3423"/>
                  <a:pt x="10189" y="3381"/>
                </a:cubicBezTo>
                <a:cubicBezTo>
                  <a:pt x="10171" y="3358"/>
                  <a:pt x="10178" y="3262"/>
                  <a:pt x="10259" y="3304"/>
                </a:cubicBezTo>
                <a:cubicBezTo>
                  <a:pt x="10279" y="3314"/>
                  <a:pt x="10291" y="3223"/>
                  <a:pt x="10235" y="3223"/>
                </a:cubicBezTo>
                <a:cubicBezTo>
                  <a:pt x="10184" y="3223"/>
                  <a:pt x="10247" y="3192"/>
                  <a:pt x="10121" y="3192"/>
                </a:cubicBezTo>
                <a:lnTo>
                  <a:pt x="10105" y="3192"/>
                </a:lnTo>
                <a:lnTo>
                  <a:pt x="9971" y="3049"/>
                </a:lnTo>
                <a:lnTo>
                  <a:pt x="9914" y="3051"/>
                </a:lnTo>
                <a:lnTo>
                  <a:pt x="9891" y="2950"/>
                </a:lnTo>
                <a:lnTo>
                  <a:pt x="9969" y="2922"/>
                </a:lnTo>
                <a:lnTo>
                  <a:pt x="9959" y="2856"/>
                </a:lnTo>
                <a:lnTo>
                  <a:pt x="10070" y="2694"/>
                </a:lnTo>
                <a:lnTo>
                  <a:pt x="10189" y="2687"/>
                </a:lnTo>
                <a:lnTo>
                  <a:pt x="10221" y="2713"/>
                </a:lnTo>
                <a:lnTo>
                  <a:pt x="10382" y="2709"/>
                </a:lnTo>
                <a:lnTo>
                  <a:pt x="10445" y="2493"/>
                </a:lnTo>
                <a:lnTo>
                  <a:pt x="10505" y="2471"/>
                </a:lnTo>
                <a:lnTo>
                  <a:pt x="10571" y="2428"/>
                </a:lnTo>
                <a:lnTo>
                  <a:pt x="10695" y="2441"/>
                </a:lnTo>
                <a:lnTo>
                  <a:pt x="10625" y="2540"/>
                </a:lnTo>
                <a:lnTo>
                  <a:pt x="10698" y="2522"/>
                </a:lnTo>
                <a:lnTo>
                  <a:pt x="10856" y="2605"/>
                </a:lnTo>
                <a:lnTo>
                  <a:pt x="10830" y="2519"/>
                </a:lnTo>
                <a:lnTo>
                  <a:pt x="10869" y="2441"/>
                </a:lnTo>
                <a:lnTo>
                  <a:pt x="10903" y="2470"/>
                </a:lnTo>
                <a:lnTo>
                  <a:pt x="10890" y="2511"/>
                </a:lnTo>
                <a:lnTo>
                  <a:pt x="10940" y="2565"/>
                </a:lnTo>
                <a:lnTo>
                  <a:pt x="11070" y="2604"/>
                </a:lnTo>
                <a:lnTo>
                  <a:pt x="11141" y="2572"/>
                </a:lnTo>
                <a:lnTo>
                  <a:pt x="11336" y="2639"/>
                </a:lnTo>
                <a:lnTo>
                  <a:pt x="11360" y="2582"/>
                </a:lnTo>
                <a:lnTo>
                  <a:pt x="11422" y="2631"/>
                </a:lnTo>
                <a:lnTo>
                  <a:pt x="11526" y="2549"/>
                </a:lnTo>
                <a:lnTo>
                  <a:pt x="11563" y="2483"/>
                </a:lnTo>
                <a:lnTo>
                  <a:pt x="11649" y="2481"/>
                </a:lnTo>
                <a:lnTo>
                  <a:pt x="11733" y="2518"/>
                </a:lnTo>
                <a:lnTo>
                  <a:pt x="11751" y="2495"/>
                </a:lnTo>
                <a:lnTo>
                  <a:pt x="11800" y="2515"/>
                </a:lnTo>
                <a:lnTo>
                  <a:pt x="11729" y="2641"/>
                </a:lnTo>
                <a:lnTo>
                  <a:pt x="12170" y="2686"/>
                </a:lnTo>
                <a:cubicBezTo>
                  <a:pt x="12167" y="2675"/>
                  <a:pt x="12100" y="2574"/>
                  <a:pt x="12089" y="2558"/>
                </a:cubicBezTo>
                <a:cubicBezTo>
                  <a:pt x="12070" y="2527"/>
                  <a:pt x="12078" y="2454"/>
                  <a:pt x="12083" y="2417"/>
                </a:cubicBezTo>
                <a:cubicBezTo>
                  <a:pt x="12084" y="2410"/>
                  <a:pt x="12040" y="2385"/>
                  <a:pt x="12029" y="2379"/>
                </a:cubicBezTo>
                <a:cubicBezTo>
                  <a:pt x="12012" y="2369"/>
                  <a:pt x="12020" y="2301"/>
                  <a:pt x="12024" y="2281"/>
                </a:cubicBezTo>
                <a:cubicBezTo>
                  <a:pt x="12032" y="2240"/>
                  <a:pt x="12021" y="2237"/>
                  <a:pt x="12039" y="2193"/>
                </a:cubicBezTo>
                <a:cubicBezTo>
                  <a:pt x="12055" y="2152"/>
                  <a:pt x="12075" y="2131"/>
                  <a:pt x="12106" y="2099"/>
                </a:cubicBezTo>
                <a:cubicBezTo>
                  <a:pt x="12112" y="2092"/>
                  <a:pt x="11957" y="1993"/>
                  <a:pt x="11944" y="1986"/>
                </a:cubicBezTo>
                <a:cubicBezTo>
                  <a:pt x="11938" y="1983"/>
                  <a:pt x="11915" y="2071"/>
                  <a:pt x="11915" y="2074"/>
                </a:cubicBezTo>
                <a:cubicBezTo>
                  <a:pt x="11915" y="2098"/>
                  <a:pt x="11872" y="2174"/>
                  <a:pt x="11872" y="2182"/>
                </a:cubicBezTo>
                <a:cubicBezTo>
                  <a:pt x="11871" y="2206"/>
                  <a:pt x="11851" y="2217"/>
                  <a:pt x="11828" y="2219"/>
                </a:cubicBezTo>
                <a:cubicBezTo>
                  <a:pt x="11819" y="2220"/>
                  <a:pt x="11746" y="2165"/>
                  <a:pt x="11746" y="2163"/>
                </a:cubicBezTo>
                <a:cubicBezTo>
                  <a:pt x="11742" y="2159"/>
                  <a:pt x="11743" y="2160"/>
                  <a:pt x="11739" y="2157"/>
                </a:cubicBezTo>
                <a:cubicBezTo>
                  <a:pt x="11703" y="2139"/>
                  <a:pt x="11671" y="2104"/>
                  <a:pt x="11643" y="2082"/>
                </a:cubicBezTo>
                <a:cubicBezTo>
                  <a:pt x="11636" y="2077"/>
                  <a:pt x="11595" y="2099"/>
                  <a:pt x="11593" y="2102"/>
                </a:cubicBezTo>
                <a:cubicBezTo>
                  <a:pt x="11563" y="2135"/>
                  <a:pt x="11590" y="2168"/>
                  <a:pt x="11544" y="2228"/>
                </a:cubicBezTo>
                <a:cubicBezTo>
                  <a:pt x="11530" y="2248"/>
                  <a:pt x="11527" y="2259"/>
                  <a:pt x="11512" y="2255"/>
                </a:cubicBezTo>
                <a:cubicBezTo>
                  <a:pt x="11454" y="2241"/>
                  <a:pt x="11401" y="2211"/>
                  <a:pt x="11352" y="2179"/>
                </a:cubicBezTo>
                <a:cubicBezTo>
                  <a:pt x="11335" y="2168"/>
                  <a:pt x="11302" y="2224"/>
                  <a:pt x="11295" y="2205"/>
                </a:cubicBezTo>
                <a:cubicBezTo>
                  <a:pt x="11274" y="2153"/>
                  <a:pt x="11246" y="2127"/>
                  <a:pt x="11214" y="2085"/>
                </a:cubicBezTo>
                <a:cubicBezTo>
                  <a:pt x="11212" y="2081"/>
                  <a:pt x="11091" y="2085"/>
                  <a:pt x="11073" y="2085"/>
                </a:cubicBezTo>
                <a:cubicBezTo>
                  <a:pt x="11066" y="2085"/>
                  <a:pt x="11031" y="2028"/>
                  <a:pt x="11029" y="2023"/>
                </a:cubicBezTo>
                <a:cubicBezTo>
                  <a:pt x="10971" y="1896"/>
                  <a:pt x="10956" y="2041"/>
                  <a:pt x="10956" y="1888"/>
                </a:cubicBezTo>
                <a:cubicBezTo>
                  <a:pt x="10956" y="1857"/>
                  <a:pt x="10948" y="1812"/>
                  <a:pt x="10948" y="1800"/>
                </a:cubicBezTo>
                <a:cubicBezTo>
                  <a:pt x="10949" y="1759"/>
                  <a:pt x="10873" y="1715"/>
                  <a:pt x="10839" y="1699"/>
                </a:cubicBezTo>
                <a:cubicBezTo>
                  <a:pt x="10787" y="1674"/>
                  <a:pt x="10805" y="1652"/>
                  <a:pt x="10743" y="1655"/>
                </a:cubicBezTo>
                <a:cubicBezTo>
                  <a:pt x="10712" y="1656"/>
                  <a:pt x="10637" y="1527"/>
                  <a:pt x="10632" y="1503"/>
                </a:cubicBezTo>
                <a:cubicBezTo>
                  <a:pt x="10620" y="1443"/>
                  <a:pt x="10629" y="1479"/>
                  <a:pt x="10592" y="1450"/>
                </a:cubicBezTo>
                <a:cubicBezTo>
                  <a:pt x="10588" y="1449"/>
                  <a:pt x="10555" y="1422"/>
                  <a:pt x="10551" y="1421"/>
                </a:cubicBezTo>
                <a:cubicBezTo>
                  <a:pt x="10483" y="1391"/>
                  <a:pt x="10509" y="1412"/>
                  <a:pt x="10509" y="1365"/>
                </a:cubicBezTo>
                <a:cubicBezTo>
                  <a:pt x="10509" y="1348"/>
                  <a:pt x="10461" y="1308"/>
                  <a:pt x="10450" y="1291"/>
                </a:cubicBezTo>
                <a:cubicBezTo>
                  <a:pt x="10420" y="1246"/>
                  <a:pt x="10425" y="1264"/>
                  <a:pt x="10418" y="1268"/>
                </a:cubicBezTo>
                <a:cubicBezTo>
                  <a:pt x="10328" y="1330"/>
                  <a:pt x="10337" y="1341"/>
                  <a:pt x="10255" y="1287"/>
                </a:cubicBezTo>
                <a:cubicBezTo>
                  <a:pt x="10205" y="1255"/>
                  <a:pt x="10176" y="1282"/>
                  <a:pt x="10170" y="1269"/>
                </a:cubicBezTo>
                <a:cubicBezTo>
                  <a:pt x="10146" y="1218"/>
                  <a:pt x="10124" y="1275"/>
                  <a:pt x="10100" y="1257"/>
                </a:cubicBezTo>
                <a:cubicBezTo>
                  <a:pt x="10092" y="1250"/>
                  <a:pt x="10049" y="1181"/>
                  <a:pt x="10019" y="1153"/>
                </a:cubicBezTo>
                <a:cubicBezTo>
                  <a:pt x="9914" y="1055"/>
                  <a:pt x="9892" y="1155"/>
                  <a:pt x="9797" y="1155"/>
                </a:cubicBezTo>
                <a:cubicBezTo>
                  <a:pt x="9729" y="1155"/>
                  <a:pt x="9765" y="1084"/>
                  <a:pt x="9772" y="1079"/>
                </a:cubicBezTo>
                <a:cubicBezTo>
                  <a:pt x="9902" y="978"/>
                  <a:pt x="9811" y="928"/>
                  <a:pt x="9842" y="894"/>
                </a:cubicBezTo>
                <a:cubicBezTo>
                  <a:pt x="9842" y="893"/>
                  <a:pt x="9862" y="863"/>
                  <a:pt x="9862" y="863"/>
                </a:cubicBezTo>
                <a:cubicBezTo>
                  <a:pt x="9925" y="808"/>
                  <a:pt x="9917" y="833"/>
                  <a:pt x="9861" y="774"/>
                </a:cubicBezTo>
                <a:cubicBezTo>
                  <a:pt x="9848" y="761"/>
                  <a:pt x="9837" y="759"/>
                  <a:pt x="9848" y="749"/>
                </a:cubicBezTo>
                <a:cubicBezTo>
                  <a:pt x="9864" y="734"/>
                  <a:pt x="9931" y="669"/>
                  <a:pt x="9940" y="655"/>
                </a:cubicBezTo>
                <a:cubicBezTo>
                  <a:pt x="9947" y="645"/>
                  <a:pt x="9986" y="601"/>
                  <a:pt x="9987" y="601"/>
                </a:cubicBezTo>
                <a:cubicBezTo>
                  <a:pt x="9998" y="579"/>
                  <a:pt x="10014" y="583"/>
                  <a:pt x="9996" y="575"/>
                </a:cubicBezTo>
                <a:cubicBezTo>
                  <a:pt x="9983" y="569"/>
                  <a:pt x="9947" y="575"/>
                  <a:pt x="9934" y="565"/>
                </a:cubicBezTo>
                <a:lnTo>
                  <a:pt x="9785" y="536"/>
                </a:lnTo>
                <a:lnTo>
                  <a:pt x="9843" y="278"/>
                </a:lnTo>
                <a:cubicBezTo>
                  <a:pt x="9843" y="275"/>
                  <a:pt x="9829" y="257"/>
                  <a:pt x="9825" y="252"/>
                </a:cubicBezTo>
                <a:cubicBezTo>
                  <a:pt x="9794" y="206"/>
                  <a:pt x="9760" y="167"/>
                  <a:pt x="9716" y="131"/>
                </a:cubicBezTo>
                <a:cubicBezTo>
                  <a:pt x="9642" y="72"/>
                  <a:pt x="9599" y="94"/>
                  <a:pt x="9592" y="89"/>
                </a:cubicBezTo>
                <a:cubicBezTo>
                  <a:pt x="9545" y="55"/>
                  <a:pt x="9563" y="57"/>
                  <a:pt x="9502" y="30"/>
                </a:cubicBezTo>
                <a:cubicBezTo>
                  <a:pt x="9472" y="18"/>
                  <a:pt x="9331" y="0"/>
                  <a:pt x="9291" y="0"/>
                </a:cubicBezTo>
                <a:cubicBezTo>
                  <a:pt x="9253" y="0"/>
                  <a:pt x="9204" y="11"/>
                  <a:pt x="9186" y="11"/>
                </a:cubicBezTo>
                <a:cubicBezTo>
                  <a:pt x="9157" y="10"/>
                  <a:pt x="9122" y="26"/>
                  <a:pt x="9105" y="28"/>
                </a:cubicBezTo>
                <a:cubicBezTo>
                  <a:pt x="9074" y="33"/>
                  <a:pt x="9055" y="49"/>
                  <a:pt x="9033" y="56"/>
                </a:cubicBezTo>
                <a:cubicBezTo>
                  <a:pt x="8984" y="70"/>
                  <a:pt x="8983" y="89"/>
                  <a:pt x="8955" y="109"/>
                </a:cubicBezTo>
                <a:cubicBezTo>
                  <a:pt x="8958" y="109"/>
                  <a:pt x="8979" y="138"/>
                  <a:pt x="8986" y="142"/>
                </a:cubicBezTo>
                <a:cubicBezTo>
                  <a:pt x="9066" y="190"/>
                  <a:pt x="9023" y="208"/>
                  <a:pt x="9041" y="261"/>
                </a:cubicBezTo>
                <a:cubicBezTo>
                  <a:pt x="9081" y="376"/>
                  <a:pt x="9095" y="319"/>
                  <a:pt x="9168" y="373"/>
                </a:cubicBezTo>
                <a:cubicBezTo>
                  <a:pt x="9168" y="391"/>
                  <a:pt x="9164" y="420"/>
                  <a:pt x="9164" y="447"/>
                </a:cubicBezTo>
                <a:cubicBezTo>
                  <a:pt x="9164" y="491"/>
                  <a:pt x="9243" y="439"/>
                  <a:pt x="9221" y="492"/>
                </a:cubicBezTo>
                <a:lnTo>
                  <a:pt x="9086" y="551"/>
                </a:lnTo>
                <a:lnTo>
                  <a:pt x="9098" y="630"/>
                </a:lnTo>
                <a:lnTo>
                  <a:pt x="8988" y="691"/>
                </a:lnTo>
                <a:lnTo>
                  <a:pt x="8984" y="938"/>
                </a:lnTo>
                <a:lnTo>
                  <a:pt x="8933" y="981"/>
                </a:lnTo>
                <a:lnTo>
                  <a:pt x="8846" y="888"/>
                </a:lnTo>
                <a:lnTo>
                  <a:pt x="8847" y="1076"/>
                </a:lnTo>
                <a:lnTo>
                  <a:pt x="8822" y="1092"/>
                </a:lnTo>
                <a:lnTo>
                  <a:pt x="8838" y="1295"/>
                </a:lnTo>
                <a:lnTo>
                  <a:pt x="8745" y="1437"/>
                </a:lnTo>
                <a:lnTo>
                  <a:pt x="8340" y="1381"/>
                </a:lnTo>
                <a:lnTo>
                  <a:pt x="8324" y="1217"/>
                </a:lnTo>
                <a:lnTo>
                  <a:pt x="8304" y="1215"/>
                </a:lnTo>
                <a:lnTo>
                  <a:pt x="8156" y="1209"/>
                </a:lnTo>
                <a:lnTo>
                  <a:pt x="8129" y="1280"/>
                </a:lnTo>
                <a:lnTo>
                  <a:pt x="8048" y="1241"/>
                </a:lnTo>
                <a:lnTo>
                  <a:pt x="7992" y="1282"/>
                </a:lnTo>
                <a:lnTo>
                  <a:pt x="7994" y="1203"/>
                </a:lnTo>
                <a:lnTo>
                  <a:pt x="7909" y="1220"/>
                </a:lnTo>
                <a:lnTo>
                  <a:pt x="7868" y="884"/>
                </a:lnTo>
                <a:lnTo>
                  <a:pt x="7898" y="631"/>
                </a:lnTo>
                <a:lnTo>
                  <a:pt x="7835" y="483"/>
                </a:lnTo>
                <a:lnTo>
                  <a:pt x="7779" y="481"/>
                </a:lnTo>
                <a:lnTo>
                  <a:pt x="7663" y="249"/>
                </a:lnTo>
                <a:lnTo>
                  <a:pt x="7406" y="219"/>
                </a:lnTo>
                <a:lnTo>
                  <a:pt x="7367" y="61"/>
                </a:lnTo>
                <a:lnTo>
                  <a:pt x="7270" y="135"/>
                </a:lnTo>
                <a:lnTo>
                  <a:pt x="7290" y="183"/>
                </a:lnTo>
                <a:lnTo>
                  <a:pt x="7224" y="286"/>
                </a:lnTo>
                <a:lnTo>
                  <a:pt x="6992" y="297"/>
                </a:lnTo>
                <a:lnTo>
                  <a:pt x="6951" y="408"/>
                </a:lnTo>
                <a:cubicBezTo>
                  <a:pt x="6958" y="407"/>
                  <a:pt x="6963" y="405"/>
                  <a:pt x="6969" y="403"/>
                </a:cubicBezTo>
                <a:cubicBezTo>
                  <a:pt x="7041" y="376"/>
                  <a:pt x="7016" y="345"/>
                  <a:pt x="7053" y="399"/>
                </a:cubicBezTo>
                <a:cubicBezTo>
                  <a:pt x="7084" y="445"/>
                  <a:pt x="7008" y="497"/>
                  <a:pt x="6978" y="522"/>
                </a:cubicBezTo>
                <a:cubicBezTo>
                  <a:pt x="6963" y="534"/>
                  <a:pt x="6917" y="578"/>
                  <a:pt x="6926" y="601"/>
                </a:cubicBezTo>
                <a:cubicBezTo>
                  <a:pt x="6941" y="637"/>
                  <a:pt x="6927" y="650"/>
                  <a:pt x="6977" y="650"/>
                </a:cubicBezTo>
                <a:cubicBezTo>
                  <a:pt x="6991" y="650"/>
                  <a:pt x="6992" y="700"/>
                  <a:pt x="6992" y="715"/>
                </a:cubicBezTo>
                <a:cubicBezTo>
                  <a:pt x="7003" y="715"/>
                  <a:pt x="7045" y="720"/>
                  <a:pt x="7055" y="722"/>
                </a:cubicBezTo>
                <a:cubicBezTo>
                  <a:pt x="7089" y="730"/>
                  <a:pt x="7117" y="731"/>
                  <a:pt x="7158" y="741"/>
                </a:cubicBezTo>
                <a:cubicBezTo>
                  <a:pt x="7158" y="781"/>
                  <a:pt x="7127" y="856"/>
                  <a:pt x="7128" y="887"/>
                </a:cubicBezTo>
                <a:cubicBezTo>
                  <a:pt x="7131" y="937"/>
                  <a:pt x="7114" y="954"/>
                  <a:pt x="7114" y="999"/>
                </a:cubicBezTo>
                <a:cubicBezTo>
                  <a:pt x="7114" y="1052"/>
                  <a:pt x="7127" y="1052"/>
                  <a:pt x="7130" y="1072"/>
                </a:cubicBezTo>
                <a:cubicBezTo>
                  <a:pt x="7135" y="1101"/>
                  <a:pt x="7197" y="1239"/>
                  <a:pt x="7173" y="1256"/>
                </a:cubicBezTo>
                <a:lnTo>
                  <a:pt x="6951" y="1433"/>
                </a:lnTo>
                <a:lnTo>
                  <a:pt x="6735" y="1413"/>
                </a:lnTo>
                <a:lnTo>
                  <a:pt x="6610" y="1138"/>
                </a:lnTo>
                <a:cubicBezTo>
                  <a:pt x="6611" y="1137"/>
                  <a:pt x="6611" y="1136"/>
                  <a:pt x="6612" y="1135"/>
                </a:cubicBezTo>
                <a:cubicBezTo>
                  <a:pt x="6684" y="1086"/>
                  <a:pt x="6587" y="1088"/>
                  <a:pt x="6557" y="1085"/>
                </a:cubicBezTo>
                <a:cubicBezTo>
                  <a:pt x="6513" y="1082"/>
                  <a:pt x="6510" y="1119"/>
                  <a:pt x="6509" y="1115"/>
                </a:cubicBezTo>
                <a:cubicBezTo>
                  <a:pt x="6505" y="1099"/>
                  <a:pt x="6480" y="1052"/>
                  <a:pt x="6479" y="1043"/>
                </a:cubicBezTo>
                <a:cubicBezTo>
                  <a:pt x="6470" y="981"/>
                  <a:pt x="6411" y="1019"/>
                  <a:pt x="6396" y="1001"/>
                </a:cubicBezTo>
                <a:cubicBezTo>
                  <a:pt x="6344" y="936"/>
                  <a:pt x="6318" y="921"/>
                  <a:pt x="6273" y="842"/>
                </a:cubicBezTo>
                <a:cubicBezTo>
                  <a:pt x="6258" y="816"/>
                  <a:pt x="6139" y="844"/>
                  <a:pt x="6137" y="830"/>
                </a:cubicBezTo>
                <a:cubicBezTo>
                  <a:pt x="6133" y="798"/>
                  <a:pt x="6063" y="738"/>
                  <a:pt x="6032" y="735"/>
                </a:cubicBezTo>
                <a:lnTo>
                  <a:pt x="6026" y="705"/>
                </a:lnTo>
                <a:lnTo>
                  <a:pt x="6032" y="651"/>
                </a:lnTo>
                <a:lnTo>
                  <a:pt x="5952" y="699"/>
                </a:lnTo>
                <a:lnTo>
                  <a:pt x="5885" y="368"/>
                </a:lnTo>
                <a:lnTo>
                  <a:pt x="5808" y="365"/>
                </a:lnTo>
                <a:lnTo>
                  <a:pt x="5794" y="335"/>
                </a:lnTo>
                <a:lnTo>
                  <a:pt x="5809" y="294"/>
                </a:lnTo>
                <a:lnTo>
                  <a:pt x="5653" y="274"/>
                </a:lnTo>
                <a:lnTo>
                  <a:pt x="5702" y="380"/>
                </a:lnTo>
                <a:lnTo>
                  <a:pt x="5630" y="416"/>
                </a:lnTo>
                <a:lnTo>
                  <a:pt x="5582" y="392"/>
                </a:lnTo>
                <a:lnTo>
                  <a:pt x="5503" y="196"/>
                </a:lnTo>
                <a:lnTo>
                  <a:pt x="5328" y="238"/>
                </a:lnTo>
                <a:lnTo>
                  <a:pt x="5225" y="196"/>
                </a:lnTo>
                <a:lnTo>
                  <a:pt x="5227" y="141"/>
                </a:lnTo>
                <a:lnTo>
                  <a:pt x="5178" y="170"/>
                </a:lnTo>
                <a:lnTo>
                  <a:pt x="5173" y="248"/>
                </a:lnTo>
                <a:lnTo>
                  <a:pt x="5210" y="295"/>
                </a:lnTo>
                <a:lnTo>
                  <a:pt x="5143" y="335"/>
                </a:lnTo>
                <a:lnTo>
                  <a:pt x="5092" y="315"/>
                </a:lnTo>
                <a:lnTo>
                  <a:pt x="4928" y="522"/>
                </a:lnTo>
                <a:cubicBezTo>
                  <a:pt x="4928" y="524"/>
                  <a:pt x="4928" y="532"/>
                  <a:pt x="4929" y="533"/>
                </a:cubicBezTo>
                <a:cubicBezTo>
                  <a:pt x="4947" y="559"/>
                  <a:pt x="4916" y="600"/>
                  <a:pt x="4896" y="617"/>
                </a:cubicBezTo>
                <a:cubicBezTo>
                  <a:pt x="4858" y="649"/>
                  <a:pt x="4867" y="648"/>
                  <a:pt x="4840" y="676"/>
                </a:cubicBezTo>
                <a:cubicBezTo>
                  <a:pt x="4807" y="711"/>
                  <a:pt x="4813" y="747"/>
                  <a:pt x="4800" y="755"/>
                </a:cubicBezTo>
                <a:cubicBezTo>
                  <a:pt x="4748" y="791"/>
                  <a:pt x="4760" y="756"/>
                  <a:pt x="4760" y="836"/>
                </a:cubicBezTo>
                <a:cubicBezTo>
                  <a:pt x="4760" y="880"/>
                  <a:pt x="4723" y="920"/>
                  <a:pt x="4740" y="955"/>
                </a:cubicBezTo>
                <a:cubicBezTo>
                  <a:pt x="4754" y="985"/>
                  <a:pt x="4780" y="1007"/>
                  <a:pt x="4741" y="1012"/>
                </a:cubicBezTo>
                <a:lnTo>
                  <a:pt x="4573" y="1071"/>
                </a:lnTo>
                <a:lnTo>
                  <a:pt x="4399" y="1168"/>
                </a:lnTo>
                <a:lnTo>
                  <a:pt x="4322" y="1090"/>
                </a:lnTo>
                <a:lnTo>
                  <a:pt x="4279" y="1176"/>
                </a:lnTo>
                <a:lnTo>
                  <a:pt x="4113" y="1172"/>
                </a:lnTo>
                <a:lnTo>
                  <a:pt x="3965" y="1145"/>
                </a:lnTo>
                <a:lnTo>
                  <a:pt x="3788" y="1448"/>
                </a:lnTo>
                <a:lnTo>
                  <a:pt x="3590" y="1452"/>
                </a:lnTo>
                <a:lnTo>
                  <a:pt x="3444" y="1416"/>
                </a:lnTo>
                <a:cubicBezTo>
                  <a:pt x="3414" y="1443"/>
                  <a:pt x="3381" y="1482"/>
                  <a:pt x="3342" y="1500"/>
                </a:cubicBezTo>
                <a:cubicBezTo>
                  <a:pt x="3317" y="1512"/>
                  <a:pt x="3308" y="1515"/>
                  <a:pt x="3278" y="1500"/>
                </a:cubicBezTo>
                <a:cubicBezTo>
                  <a:pt x="3176" y="1448"/>
                  <a:pt x="3197" y="1496"/>
                  <a:pt x="3197" y="1406"/>
                </a:cubicBezTo>
                <a:cubicBezTo>
                  <a:pt x="3197" y="1391"/>
                  <a:pt x="3113" y="1341"/>
                  <a:pt x="3096" y="1336"/>
                </a:cubicBezTo>
                <a:cubicBezTo>
                  <a:pt x="3096" y="1330"/>
                  <a:pt x="3133" y="1291"/>
                  <a:pt x="3133" y="1239"/>
                </a:cubicBezTo>
                <a:cubicBezTo>
                  <a:pt x="3133" y="1209"/>
                  <a:pt x="3058" y="1206"/>
                  <a:pt x="3038" y="1190"/>
                </a:cubicBezTo>
                <a:cubicBezTo>
                  <a:pt x="3029" y="1183"/>
                  <a:pt x="2933" y="1181"/>
                  <a:pt x="2933" y="1180"/>
                </a:cubicBezTo>
                <a:cubicBezTo>
                  <a:pt x="2934" y="1133"/>
                  <a:pt x="2913" y="1101"/>
                  <a:pt x="2873" y="1076"/>
                </a:cubicBezTo>
                <a:lnTo>
                  <a:pt x="2877" y="1063"/>
                </a:lnTo>
                <a:lnTo>
                  <a:pt x="2895" y="1012"/>
                </a:lnTo>
                <a:lnTo>
                  <a:pt x="2825" y="958"/>
                </a:lnTo>
                <a:lnTo>
                  <a:pt x="2765" y="1010"/>
                </a:lnTo>
                <a:lnTo>
                  <a:pt x="2793" y="1112"/>
                </a:lnTo>
                <a:lnTo>
                  <a:pt x="2702" y="1159"/>
                </a:lnTo>
                <a:lnTo>
                  <a:pt x="2552" y="1157"/>
                </a:lnTo>
                <a:lnTo>
                  <a:pt x="2556" y="1260"/>
                </a:lnTo>
                <a:lnTo>
                  <a:pt x="2523" y="1348"/>
                </a:lnTo>
                <a:lnTo>
                  <a:pt x="2383" y="1273"/>
                </a:lnTo>
                <a:lnTo>
                  <a:pt x="2357" y="1425"/>
                </a:lnTo>
                <a:lnTo>
                  <a:pt x="2289" y="1422"/>
                </a:lnTo>
                <a:lnTo>
                  <a:pt x="2224" y="1528"/>
                </a:lnTo>
                <a:lnTo>
                  <a:pt x="1851" y="1647"/>
                </a:lnTo>
                <a:lnTo>
                  <a:pt x="2022" y="1860"/>
                </a:lnTo>
                <a:lnTo>
                  <a:pt x="2116" y="1871"/>
                </a:lnTo>
                <a:lnTo>
                  <a:pt x="2117" y="197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3" name="Freeform 322"/>
          <p:cNvSpPr>
            <a:spLocks noEditPoints="1"/>
          </p:cNvSpPr>
          <p:nvPr/>
        </p:nvSpPr>
        <p:spPr bwMode="auto">
          <a:xfrm>
            <a:off x="4380313" y="1395418"/>
            <a:ext cx="972740" cy="854869"/>
          </a:xfrm>
          <a:custGeom>
            <a:avLst/>
            <a:gdLst>
              <a:gd name="T0" fmla="*/ 9749 w 14302"/>
              <a:gd name="T1" fmla="*/ 11827 h 13501"/>
              <a:gd name="T2" fmla="*/ 10016 w 14302"/>
              <a:gd name="T3" fmla="*/ 12388 h 13501"/>
              <a:gd name="T4" fmla="*/ 10107 w 14302"/>
              <a:gd name="T5" fmla="*/ 12198 h 13501"/>
              <a:gd name="T6" fmla="*/ 10690 w 14302"/>
              <a:gd name="T7" fmla="*/ 12571 h 13501"/>
              <a:gd name="T8" fmla="*/ 10420 w 14302"/>
              <a:gd name="T9" fmla="*/ 12931 h 13501"/>
              <a:gd name="T10" fmla="*/ 11033 w 14302"/>
              <a:gd name="T11" fmla="*/ 13017 h 13501"/>
              <a:gd name="T12" fmla="*/ 11372 w 14302"/>
              <a:gd name="T13" fmla="*/ 13397 h 13501"/>
              <a:gd name="T14" fmla="*/ 12050 w 14302"/>
              <a:gd name="T15" fmla="*/ 13142 h 13501"/>
              <a:gd name="T16" fmla="*/ 11697 w 14302"/>
              <a:gd name="T17" fmla="*/ 12536 h 13501"/>
              <a:gd name="T18" fmla="*/ 11786 w 14302"/>
              <a:gd name="T19" fmla="*/ 12035 h 13501"/>
              <a:gd name="T20" fmla="*/ 12440 w 14302"/>
              <a:gd name="T21" fmla="*/ 11967 h 13501"/>
              <a:gd name="T22" fmla="*/ 12752 w 14302"/>
              <a:gd name="T23" fmla="*/ 11376 h 13501"/>
              <a:gd name="T24" fmla="*/ 12914 w 14302"/>
              <a:gd name="T25" fmla="*/ 10600 h 13501"/>
              <a:gd name="T26" fmla="*/ 13431 w 14302"/>
              <a:gd name="T27" fmla="*/ 9461 h 13501"/>
              <a:gd name="T28" fmla="*/ 13574 w 14302"/>
              <a:gd name="T29" fmla="*/ 9010 h 13501"/>
              <a:gd name="T30" fmla="*/ 13529 w 14302"/>
              <a:gd name="T31" fmla="*/ 8152 h 13501"/>
              <a:gd name="T32" fmla="*/ 13403 w 14302"/>
              <a:gd name="T33" fmla="*/ 7356 h 13501"/>
              <a:gd name="T34" fmla="*/ 14220 w 14302"/>
              <a:gd name="T35" fmla="*/ 6294 h 13501"/>
              <a:gd name="T36" fmla="*/ 14233 w 14302"/>
              <a:gd name="T37" fmla="*/ 5598 h 13501"/>
              <a:gd name="T38" fmla="*/ 13527 w 14302"/>
              <a:gd name="T39" fmla="*/ 5265 h 13501"/>
              <a:gd name="T40" fmla="*/ 12783 w 14302"/>
              <a:gd name="T41" fmla="*/ 4816 h 13501"/>
              <a:gd name="T42" fmla="*/ 11973 w 14302"/>
              <a:gd name="T43" fmla="*/ 4558 h 13501"/>
              <a:gd name="T44" fmla="*/ 11186 w 14302"/>
              <a:gd name="T45" fmla="*/ 3312 h 13501"/>
              <a:gd name="T46" fmla="*/ 10849 w 14302"/>
              <a:gd name="T47" fmla="*/ 2928 h 13501"/>
              <a:gd name="T48" fmla="*/ 10510 w 14302"/>
              <a:gd name="T49" fmla="*/ 1724 h 13501"/>
              <a:gd name="T50" fmla="*/ 9484 w 14302"/>
              <a:gd name="T51" fmla="*/ 769 h 13501"/>
              <a:gd name="T52" fmla="*/ 9015 w 14302"/>
              <a:gd name="T53" fmla="*/ 740 h 13501"/>
              <a:gd name="T54" fmla="*/ 8539 w 14302"/>
              <a:gd name="T55" fmla="*/ 1243 h 13501"/>
              <a:gd name="T56" fmla="*/ 7383 w 14302"/>
              <a:gd name="T57" fmla="*/ 684 h 13501"/>
              <a:gd name="T58" fmla="*/ 6598 w 14302"/>
              <a:gd name="T59" fmla="*/ 539 h 13501"/>
              <a:gd name="T60" fmla="*/ 4985 w 14302"/>
              <a:gd name="T61" fmla="*/ 259 h 13501"/>
              <a:gd name="T62" fmla="*/ 4289 w 14302"/>
              <a:gd name="T63" fmla="*/ 1115 h 13501"/>
              <a:gd name="T64" fmla="*/ 4395 w 14302"/>
              <a:gd name="T65" fmla="*/ 1989 h 13501"/>
              <a:gd name="T66" fmla="*/ 3621 w 14302"/>
              <a:gd name="T67" fmla="*/ 3804 h 13501"/>
              <a:gd name="T68" fmla="*/ 2368 w 14302"/>
              <a:gd name="T69" fmla="*/ 3936 h 13501"/>
              <a:gd name="T70" fmla="*/ 1426 w 14302"/>
              <a:gd name="T71" fmla="*/ 4066 h 13501"/>
              <a:gd name="T72" fmla="*/ 1683 w 14302"/>
              <a:gd name="T73" fmla="*/ 4548 h 13501"/>
              <a:gd name="T74" fmla="*/ 1489 w 14302"/>
              <a:gd name="T75" fmla="*/ 5384 h 13501"/>
              <a:gd name="T76" fmla="*/ 1519 w 14302"/>
              <a:gd name="T77" fmla="*/ 6093 h 13501"/>
              <a:gd name="T78" fmla="*/ 922 w 14302"/>
              <a:gd name="T79" fmla="*/ 7926 h 13501"/>
              <a:gd name="T80" fmla="*/ 1323 w 14302"/>
              <a:gd name="T81" fmla="*/ 8548 h 13501"/>
              <a:gd name="T82" fmla="*/ 1616 w 14302"/>
              <a:gd name="T83" fmla="*/ 9426 h 13501"/>
              <a:gd name="T84" fmla="*/ 2185 w 14302"/>
              <a:gd name="T85" fmla="*/ 9268 h 13501"/>
              <a:gd name="T86" fmla="*/ 2353 w 14302"/>
              <a:gd name="T87" fmla="*/ 9388 h 13501"/>
              <a:gd name="T88" fmla="*/ 2632 w 14302"/>
              <a:gd name="T89" fmla="*/ 9655 h 13501"/>
              <a:gd name="T90" fmla="*/ 3471 w 14302"/>
              <a:gd name="T91" fmla="*/ 9893 h 13501"/>
              <a:gd name="T92" fmla="*/ 3846 w 14302"/>
              <a:gd name="T93" fmla="*/ 9616 h 13501"/>
              <a:gd name="T94" fmla="*/ 4451 w 14302"/>
              <a:gd name="T95" fmla="*/ 10055 h 13501"/>
              <a:gd name="T96" fmla="*/ 4703 w 14302"/>
              <a:gd name="T97" fmla="*/ 10080 h 13501"/>
              <a:gd name="T98" fmla="*/ 5736 w 14302"/>
              <a:gd name="T99" fmla="*/ 10210 h 13501"/>
              <a:gd name="T100" fmla="*/ 6183 w 14302"/>
              <a:gd name="T101" fmla="*/ 10961 h 13501"/>
              <a:gd name="T102" fmla="*/ 5821 w 14302"/>
              <a:gd name="T103" fmla="*/ 11336 h 13501"/>
              <a:gd name="T104" fmla="*/ 6379 w 14302"/>
              <a:gd name="T105" fmla="*/ 11746 h 13501"/>
              <a:gd name="T106" fmla="*/ 6883 w 14302"/>
              <a:gd name="T107" fmla="*/ 11790 h 13501"/>
              <a:gd name="T108" fmla="*/ 7551 w 14302"/>
              <a:gd name="T109" fmla="*/ 11664 h 13501"/>
              <a:gd name="T110" fmla="*/ 8502 w 14302"/>
              <a:gd name="T111" fmla="*/ 11738 h 13501"/>
              <a:gd name="T112" fmla="*/ 8820 w 14302"/>
              <a:gd name="T113" fmla="*/ 11743 h 13501"/>
              <a:gd name="T114" fmla="*/ 8908 w 14302"/>
              <a:gd name="T115" fmla="*/ 12208 h 13501"/>
              <a:gd name="T116" fmla="*/ 9042 w 14302"/>
              <a:gd name="T117" fmla="*/ 12205 h 13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302" h="13501">
                <a:moveTo>
                  <a:pt x="9156" y="818"/>
                </a:moveTo>
                <a:cubicBezTo>
                  <a:pt x="9204" y="827"/>
                  <a:pt x="9100" y="848"/>
                  <a:pt x="9156" y="818"/>
                </a:cubicBezTo>
                <a:close/>
                <a:moveTo>
                  <a:pt x="9336" y="12098"/>
                </a:moveTo>
                <a:cubicBezTo>
                  <a:pt x="9355" y="12098"/>
                  <a:pt x="9427" y="12009"/>
                  <a:pt x="9447" y="12009"/>
                </a:cubicBezTo>
                <a:lnTo>
                  <a:pt x="9486" y="12009"/>
                </a:lnTo>
                <a:cubicBezTo>
                  <a:pt x="9487" y="12009"/>
                  <a:pt x="9477" y="11963"/>
                  <a:pt x="9539" y="11919"/>
                </a:cubicBezTo>
                <a:cubicBezTo>
                  <a:pt x="9591" y="11882"/>
                  <a:pt x="9587" y="11848"/>
                  <a:pt x="9619" y="11803"/>
                </a:cubicBezTo>
                <a:cubicBezTo>
                  <a:pt x="9656" y="11752"/>
                  <a:pt x="9721" y="11790"/>
                  <a:pt x="9749" y="11827"/>
                </a:cubicBezTo>
                <a:cubicBezTo>
                  <a:pt x="9755" y="11834"/>
                  <a:pt x="9766" y="11877"/>
                  <a:pt x="9766" y="11885"/>
                </a:cubicBezTo>
                <a:lnTo>
                  <a:pt x="9541" y="12131"/>
                </a:lnTo>
                <a:lnTo>
                  <a:pt x="9595" y="12185"/>
                </a:lnTo>
                <a:cubicBezTo>
                  <a:pt x="9602" y="12195"/>
                  <a:pt x="9745" y="12204"/>
                  <a:pt x="9768" y="12207"/>
                </a:cubicBezTo>
                <a:cubicBezTo>
                  <a:pt x="9781" y="12209"/>
                  <a:pt x="9853" y="12212"/>
                  <a:pt x="9853" y="12219"/>
                </a:cubicBezTo>
                <a:cubicBezTo>
                  <a:pt x="9853" y="12298"/>
                  <a:pt x="9840" y="12261"/>
                  <a:pt x="9932" y="12272"/>
                </a:cubicBezTo>
                <a:cubicBezTo>
                  <a:pt x="9961" y="12276"/>
                  <a:pt x="9956" y="12337"/>
                  <a:pt x="9970" y="12359"/>
                </a:cubicBezTo>
                <a:cubicBezTo>
                  <a:pt x="9992" y="12392"/>
                  <a:pt x="9947" y="12371"/>
                  <a:pt x="10016" y="12388"/>
                </a:cubicBezTo>
                <a:cubicBezTo>
                  <a:pt x="10065" y="12399"/>
                  <a:pt x="10087" y="12427"/>
                  <a:pt x="10100" y="12431"/>
                </a:cubicBezTo>
                <a:lnTo>
                  <a:pt x="10215" y="12521"/>
                </a:lnTo>
                <a:lnTo>
                  <a:pt x="10276" y="12462"/>
                </a:lnTo>
                <a:lnTo>
                  <a:pt x="10254" y="12414"/>
                </a:lnTo>
                <a:lnTo>
                  <a:pt x="10275" y="12347"/>
                </a:lnTo>
                <a:lnTo>
                  <a:pt x="10246" y="12321"/>
                </a:lnTo>
                <a:lnTo>
                  <a:pt x="10182" y="12350"/>
                </a:lnTo>
                <a:lnTo>
                  <a:pt x="10107" y="12198"/>
                </a:lnTo>
                <a:lnTo>
                  <a:pt x="10168" y="12119"/>
                </a:lnTo>
                <a:lnTo>
                  <a:pt x="10227" y="12160"/>
                </a:lnTo>
                <a:lnTo>
                  <a:pt x="10309" y="12159"/>
                </a:lnTo>
                <a:lnTo>
                  <a:pt x="10349" y="12274"/>
                </a:lnTo>
                <a:lnTo>
                  <a:pt x="10469" y="12257"/>
                </a:lnTo>
                <a:lnTo>
                  <a:pt x="10620" y="12325"/>
                </a:lnTo>
                <a:cubicBezTo>
                  <a:pt x="10629" y="12371"/>
                  <a:pt x="10641" y="12414"/>
                  <a:pt x="10660" y="12456"/>
                </a:cubicBezTo>
                <a:cubicBezTo>
                  <a:pt x="10685" y="12508"/>
                  <a:pt x="10676" y="12520"/>
                  <a:pt x="10690" y="12571"/>
                </a:cubicBezTo>
                <a:cubicBezTo>
                  <a:pt x="10699" y="12605"/>
                  <a:pt x="10694" y="12586"/>
                  <a:pt x="10664" y="12617"/>
                </a:cubicBezTo>
                <a:cubicBezTo>
                  <a:pt x="10642" y="12641"/>
                  <a:pt x="10595" y="12518"/>
                  <a:pt x="10576" y="12572"/>
                </a:cubicBezTo>
                <a:cubicBezTo>
                  <a:pt x="10570" y="12588"/>
                  <a:pt x="10502" y="12706"/>
                  <a:pt x="10502" y="12706"/>
                </a:cubicBezTo>
                <a:cubicBezTo>
                  <a:pt x="10520" y="12725"/>
                  <a:pt x="10511" y="12739"/>
                  <a:pt x="10566" y="12730"/>
                </a:cubicBezTo>
                <a:cubicBezTo>
                  <a:pt x="10566" y="12730"/>
                  <a:pt x="10594" y="12818"/>
                  <a:pt x="10592" y="12819"/>
                </a:cubicBezTo>
                <a:cubicBezTo>
                  <a:pt x="10578" y="12827"/>
                  <a:pt x="10516" y="12831"/>
                  <a:pt x="10516" y="12848"/>
                </a:cubicBezTo>
                <a:cubicBezTo>
                  <a:pt x="10516" y="12891"/>
                  <a:pt x="10510" y="12878"/>
                  <a:pt x="10456" y="12878"/>
                </a:cubicBezTo>
                <a:cubicBezTo>
                  <a:pt x="10411" y="12878"/>
                  <a:pt x="10416" y="12874"/>
                  <a:pt x="10420" y="12931"/>
                </a:cubicBezTo>
                <a:cubicBezTo>
                  <a:pt x="10421" y="12944"/>
                  <a:pt x="10604" y="12935"/>
                  <a:pt x="10623" y="12931"/>
                </a:cubicBezTo>
                <a:cubicBezTo>
                  <a:pt x="10636" y="12928"/>
                  <a:pt x="10697" y="12927"/>
                  <a:pt x="10698" y="12913"/>
                </a:cubicBezTo>
                <a:cubicBezTo>
                  <a:pt x="10702" y="12873"/>
                  <a:pt x="10787" y="12829"/>
                  <a:pt x="10829" y="12829"/>
                </a:cubicBezTo>
                <a:cubicBezTo>
                  <a:pt x="10900" y="12829"/>
                  <a:pt x="10878" y="12845"/>
                  <a:pt x="10919" y="12854"/>
                </a:cubicBezTo>
                <a:cubicBezTo>
                  <a:pt x="10921" y="12855"/>
                  <a:pt x="10922" y="12798"/>
                  <a:pt x="10920" y="12791"/>
                </a:cubicBezTo>
                <a:cubicBezTo>
                  <a:pt x="10925" y="12791"/>
                  <a:pt x="11005" y="12799"/>
                  <a:pt x="11012" y="12802"/>
                </a:cubicBezTo>
                <a:cubicBezTo>
                  <a:pt x="11001" y="12843"/>
                  <a:pt x="10944" y="12863"/>
                  <a:pt x="10965" y="12879"/>
                </a:cubicBezTo>
                <a:cubicBezTo>
                  <a:pt x="11044" y="12940"/>
                  <a:pt x="11013" y="12931"/>
                  <a:pt x="11033" y="13017"/>
                </a:cubicBezTo>
                <a:cubicBezTo>
                  <a:pt x="11033" y="13018"/>
                  <a:pt x="11037" y="13097"/>
                  <a:pt x="11037" y="13105"/>
                </a:cubicBezTo>
                <a:lnTo>
                  <a:pt x="10919" y="13200"/>
                </a:lnTo>
                <a:lnTo>
                  <a:pt x="10964" y="13304"/>
                </a:lnTo>
                <a:lnTo>
                  <a:pt x="11051" y="13404"/>
                </a:lnTo>
                <a:lnTo>
                  <a:pt x="11169" y="13405"/>
                </a:lnTo>
                <a:lnTo>
                  <a:pt x="11239" y="13501"/>
                </a:lnTo>
                <a:lnTo>
                  <a:pt x="11365" y="13483"/>
                </a:lnTo>
                <a:lnTo>
                  <a:pt x="11372" y="13397"/>
                </a:lnTo>
                <a:lnTo>
                  <a:pt x="11480" y="13499"/>
                </a:lnTo>
                <a:lnTo>
                  <a:pt x="11817" y="13307"/>
                </a:lnTo>
                <a:lnTo>
                  <a:pt x="11856" y="13237"/>
                </a:lnTo>
                <a:lnTo>
                  <a:pt x="11917" y="13216"/>
                </a:lnTo>
                <a:lnTo>
                  <a:pt x="11971" y="13122"/>
                </a:lnTo>
                <a:lnTo>
                  <a:pt x="11948" y="13113"/>
                </a:lnTo>
                <a:cubicBezTo>
                  <a:pt x="11948" y="13082"/>
                  <a:pt x="11968" y="13020"/>
                  <a:pt x="12009" y="13053"/>
                </a:cubicBezTo>
                <a:cubicBezTo>
                  <a:pt x="12064" y="13098"/>
                  <a:pt x="12050" y="13057"/>
                  <a:pt x="12050" y="13142"/>
                </a:cubicBezTo>
                <a:cubicBezTo>
                  <a:pt x="12050" y="13149"/>
                  <a:pt x="12150" y="13146"/>
                  <a:pt x="12169" y="13146"/>
                </a:cubicBezTo>
                <a:lnTo>
                  <a:pt x="12159" y="12992"/>
                </a:lnTo>
                <a:cubicBezTo>
                  <a:pt x="12145" y="12992"/>
                  <a:pt x="12075" y="12993"/>
                  <a:pt x="12070" y="12992"/>
                </a:cubicBezTo>
                <a:cubicBezTo>
                  <a:pt x="12047" y="12986"/>
                  <a:pt x="11972" y="12987"/>
                  <a:pt x="11943" y="12987"/>
                </a:cubicBezTo>
                <a:cubicBezTo>
                  <a:pt x="11915" y="12988"/>
                  <a:pt x="11917" y="12954"/>
                  <a:pt x="11890" y="12933"/>
                </a:cubicBezTo>
                <a:cubicBezTo>
                  <a:pt x="11861" y="12911"/>
                  <a:pt x="11805" y="12938"/>
                  <a:pt x="11793" y="12919"/>
                </a:cubicBezTo>
                <a:cubicBezTo>
                  <a:pt x="11779" y="12898"/>
                  <a:pt x="11730" y="12887"/>
                  <a:pt x="11706" y="12887"/>
                </a:cubicBezTo>
                <a:lnTo>
                  <a:pt x="11697" y="12536"/>
                </a:lnTo>
                <a:lnTo>
                  <a:pt x="11791" y="12450"/>
                </a:lnTo>
                <a:cubicBezTo>
                  <a:pt x="11782" y="12435"/>
                  <a:pt x="11747" y="12344"/>
                  <a:pt x="11747" y="12344"/>
                </a:cubicBezTo>
                <a:cubicBezTo>
                  <a:pt x="11732" y="12331"/>
                  <a:pt x="11777" y="12322"/>
                  <a:pt x="11773" y="12309"/>
                </a:cubicBezTo>
                <a:cubicBezTo>
                  <a:pt x="11773" y="12293"/>
                  <a:pt x="11774" y="12279"/>
                  <a:pt x="11774" y="12262"/>
                </a:cubicBezTo>
                <a:cubicBezTo>
                  <a:pt x="11774" y="12239"/>
                  <a:pt x="11772" y="12214"/>
                  <a:pt x="11772" y="12193"/>
                </a:cubicBezTo>
                <a:cubicBezTo>
                  <a:pt x="11772" y="12160"/>
                  <a:pt x="11758" y="12128"/>
                  <a:pt x="11758" y="12103"/>
                </a:cubicBezTo>
                <a:cubicBezTo>
                  <a:pt x="11758" y="12096"/>
                  <a:pt x="11765" y="12080"/>
                  <a:pt x="11769" y="12075"/>
                </a:cubicBezTo>
                <a:cubicBezTo>
                  <a:pt x="11775" y="12068"/>
                  <a:pt x="11783" y="12034"/>
                  <a:pt x="11786" y="12035"/>
                </a:cubicBezTo>
                <a:cubicBezTo>
                  <a:pt x="11803" y="12037"/>
                  <a:pt x="11808" y="12062"/>
                  <a:pt x="11852" y="12062"/>
                </a:cubicBezTo>
                <a:cubicBezTo>
                  <a:pt x="11910" y="12062"/>
                  <a:pt x="11912" y="12054"/>
                  <a:pt x="11940" y="12012"/>
                </a:cubicBezTo>
                <a:cubicBezTo>
                  <a:pt x="11943" y="12007"/>
                  <a:pt x="12000" y="12037"/>
                  <a:pt x="12004" y="12043"/>
                </a:cubicBezTo>
                <a:cubicBezTo>
                  <a:pt x="12006" y="12043"/>
                  <a:pt x="12009" y="12043"/>
                  <a:pt x="12011" y="12042"/>
                </a:cubicBezTo>
                <a:cubicBezTo>
                  <a:pt x="12038" y="12024"/>
                  <a:pt x="12102" y="12027"/>
                  <a:pt x="12119" y="12013"/>
                </a:cubicBezTo>
                <a:cubicBezTo>
                  <a:pt x="12155" y="11984"/>
                  <a:pt x="12173" y="12006"/>
                  <a:pt x="12210" y="12016"/>
                </a:cubicBezTo>
                <a:cubicBezTo>
                  <a:pt x="12269" y="12031"/>
                  <a:pt x="12336" y="11958"/>
                  <a:pt x="12375" y="12013"/>
                </a:cubicBezTo>
                <a:cubicBezTo>
                  <a:pt x="12402" y="12051"/>
                  <a:pt x="12416" y="11967"/>
                  <a:pt x="12440" y="11967"/>
                </a:cubicBezTo>
                <a:cubicBezTo>
                  <a:pt x="12512" y="11970"/>
                  <a:pt x="12442" y="11922"/>
                  <a:pt x="12513" y="11922"/>
                </a:cubicBezTo>
                <a:cubicBezTo>
                  <a:pt x="12568" y="11922"/>
                  <a:pt x="12569" y="11964"/>
                  <a:pt x="12575" y="11962"/>
                </a:cubicBezTo>
                <a:cubicBezTo>
                  <a:pt x="12603" y="11953"/>
                  <a:pt x="12631" y="11962"/>
                  <a:pt x="12643" y="11933"/>
                </a:cubicBezTo>
                <a:lnTo>
                  <a:pt x="12817" y="11945"/>
                </a:lnTo>
                <a:lnTo>
                  <a:pt x="12766" y="11868"/>
                </a:lnTo>
                <a:lnTo>
                  <a:pt x="12808" y="11727"/>
                </a:lnTo>
                <a:lnTo>
                  <a:pt x="12751" y="11724"/>
                </a:lnTo>
                <a:lnTo>
                  <a:pt x="12752" y="11376"/>
                </a:lnTo>
                <a:cubicBezTo>
                  <a:pt x="12753" y="11369"/>
                  <a:pt x="12730" y="11334"/>
                  <a:pt x="12725" y="11326"/>
                </a:cubicBezTo>
                <a:cubicBezTo>
                  <a:pt x="12694" y="11281"/>
                  <a:pt x="12703" y="11263"/>
                  <a:pt x="12703" y="11205"/>
                </a:cubicBezTo>
                <a:cubicBezTo>
                  <a:pt x="12703" y="11154"/>
                  <a:pt x="12754" y="11120"/>
                  <a:pt x="12797" y="11106"/>
                </a:cubicBezTo>
                <a:cubicBezTo>
                  <a:pt x="12889" y="11076"/>
                  <a:pt x="12867" y="11041"/>
                  <a:pt x="12893" y="11017"/>
                </a:cubicBezTo>
                <a:cubicBezTo>
                  <a:pt x="12927" y="10986"/>
                  <a:pt x="12924" y="10894"/>
                  <a:pt x="12942" y="10852"/>
                </a:cubicBezTo>
                <a:cubicBezTo>
                  <a:pt x="12946" y="10841"/>
                  <a:pt x="12903" y="10825"/>
                  <a:pt x="12894" y="10818"/>
                </a:cubicBezTo>
                <a:cubicBezTo>
                  <a:pt x="12855" y="10788"/>
                  <a:pt x="12879" y="10754"/>
                  <a:pt x="12903" y="10725"/>
                </a:cubicBezTo>
                <a:cubicBezTo>
                  <a:pt x="13004" y="10606"/>
                  <a:pt x="12883" y="10648"/>
                  <a:pt x="12914" y="10600"/>
                </a:cubicBezTo>
                <a:cubicBezTo>
                  <a:pt x="12940" y="10560"/>
                  <a:pt x="12958" y="10591"/>
                  <a:pt x="12961" y="10566"/>
                </a:cubicBezTo>
                <a:cubicBezTo>
                  <a:pt x="12963" y="10554"/>
                  <a:pt x="12975" y="10466"/>
                  <a:pt x="12975" y="10465"/>
                </a:cubicBezTo>
                <a:lnTo>
                  <a:pt x="12829" y="10322"/>
                </a:lnTo>
                <a:lnTo>
                  <a:pt x="13164" y="9718"/>
                </a:lnTo>
                <a:cubicBezTo>
                  <a:pt x="13208" y="9702"/>
                  <a:pt x="13233" y="9692"/>
                  <a:pt x="13281" y="9687"/>
                </a:cubicBezTo>
                <a:cubicBezTo>
                  <a:pt x="13334" y="9681"/>
                  <a:pt x="13273" y="9623"/>
                  <a:pt x="13318" y="9618"/>
                </a:cubicBezTo>
                <a:cubicBezTo>
                  <a:pt x="13427" y="9606"/>
                  <a:pt x="13347" y="9566"/>
                  <a:pt x="13391" y="9566"/>
                </a:cubicBezTo>
                <a:cubicBezTo>
                  <a:pt x="13410" y="9566"/>
                  <a:pt x="13453" y="9473"/>
                  <a:pt x="13431" y="9461"/>
                </a:cubicBezTo>
                <a:cubicBezTo>
                  <a:pt x="13431" y="9451"/>
                  <a:pt x="13439" y="9380"/>
                  <a:pt x="13444" y="9376"/>
                </a:cubicBezTo>
                <a:cubicBezTo>
                  <a:pt x="13455" y="9365"/>
                  <a:pt x="13530" y="9326"/>
                  <a:pt x="13543" y="9325"/>
                </a:cubicBezTo>
                <a:cubicBezTo>
                  <a:pt x="13563" y="9324"/>
                  <a:pt x="13636" y="9289"/>
                  <a:pt x="13635" y="9283"/>
                </a:cubicBezTo>
                <a:cubicBezTo>
                  <a:pt x="13614" y="9280"/>
                  <a:pt x="13598" y="9262"/>
                  <a:pt x="13585" y="9258"/>
                </a:cubicBezTo>
                <a:cubicBezTo>
                  <a:pt x="13562" y="9252"/>
                  <a:pt x="13614" y="9194"/>
                  <a:pt x="13620" y="9190"/>
                </a:cubicBezTo>
                <a:cubicBezTo>
                  <a:pt x="13635" y="9179"/>
                  <a:pt x="13663" y="9133"/>
                  <a:pt x="13673" y="9121"/>
                </a:cubicBezTo>
                <a:cubicBezTo>
                  <a:pt x="13705" y="9081"/>
                  <a:pt x="13682" y="9072"/>
                  <a:pt x="13675" y="9053"/>
                </a:cubicBezTo>
                <a:cubicBezTo>
                  <a:pt x="13669" y="9033"/>
                  <a:pt x="13590" y="9034"/>
                  <a:pt x="13574" y="9010"/>
                </a:cubicBezTo>
                <a:cubicBezTo>
                  <a:pt x="13536" y="8954"/>
                  <a:pt x="13548" y="8963"/>
                  <a:pt x="13568" y="8935"/>
                </a:cubicBezTo>
                <a:cubicBezTo>
                  <a:pt x="13600" y="8891"/>
                  <a:pt x="13449" y="8806"/>
                  <a:pt x="13417" y="8782"/>
                </a:cubicBezTo>
                <a:cubicBezTo>
                  <a:pt x="13393" y="8763"/>
                  <a:pt x="13419" y="8697"/>
                  <a:pt x="13427" y="8674"/>
                </a:cubicBezTo>
                <a:cubicBezTo>
                  <a:pt x="13436" y="8648"/>
                  <a:pt x="13465" y="8497"/>
                  <a:pt x="13456" y="8483"/>
                </a:cubicBezTo>
                <a:cubicBezTo>
                  <a:pt x="13449" y="8476"/>
                  <a:pt x="13410" y="8456"/>
                  <a:pt x="13402" y="8453"/>
                </a:cubicBezTo>
                <a:cubicBezTo>
                  <a:pt x="13385" y="8446"/>
                  <a:pt x="13402" y="8374"/>
                  <a:pt x="13402" y="8356"/>
                </a:cubicBezTo>
                <a:cubicBezTo>
                  <a:pt x="13402" y="8335"/>
                  <a:pt x="13455" y="8298"/>
                  <a:pt x="13468" y="8278"/>
                </a:cubicBezTo>
                <a:cubicBezTo>
                  <a:pt x="13511" y="8216"/>
                  <a:pt x="13539" y="8230"/>
                  <a:pt x="13529" y="8152"/>
                </a:cubicBezTo>
                <a:cubicBezTo>
                  <a:pt x="13525" y="8123"/>
                  <a:pt x="13499" y="8089"/>
                  <a:pt x="13481" y="8063"/>
                </a:cubicBezTo>
                <a:cubicBezTo>
                  <a:pt x="13442" y="8007"/>
                  <a:pt x="13406" y="7984"/>
                  <a:pt x="13337" y="7984"/>
                </a:cubicBezTo>
                <a:cubicBezTo>
                  <a:pt x="13263" y="7984"/>
                  <a:pt x="13269" y="8001"/>
                  <a:pt x="13205" y="8001"/>
                </a:cubicBezTo>
                <a:cubicBezTo>
                  <a:pt x="13172" y="8001"/>
                  <a:pt x="13153" y="7993"/>
                  <a:pt x="13143" y="7993"/>
                </a:cubicBezTo>
                <a:lnTo>
                  <a:pt x="13285" y="7835"/>
                </a:lnTo>
                <a:lnTo>
                  <a:pt x="13254" y="7368"/>
                </a:lnTo>
                <a:lnTo>
                  <a:pt x="13403" y="7419"/>
                </a:lnTo>
                <a:lnTo>
                  <a:pt x="13403" y="7356"/>
                </a:lnTo>
                <a:lnTo>
                  <a:pt x="13905" y="7466"/>
                </a:lnTo>
                <a:lnTo>
                  <a:pt x="13916" y="7427"/>
                </a:lnTo>
                <a:lnTo>
                  <a:pt x="14040" y="7048"/>
                </a:lnTo>
                <a:lnTo>
                  <a:pt x="14212" y="7064"/>
                </a:lnTo>
                <a:lnTo>
                  <a:pt x="14215" y="6821"/>
                </a:lnTo>
                <a:lnTo>
                  <a:pt x="14191" y="6725"/>
                </a:lnTo>
                <a:lnTo>
                  <a:pt x="14302" y="6670"/>
                </a:lnTo>
                <a:lnTo>
                  <a:pt x="14220" y="6294"/>
                </a:lnTo>
                <a:cubicBezTo>
                  <a:pt x="14209" y="6294"/>
                  <a:pt x="14139" y="6298"/>
                  <a:pt x="14127" y="6299"/>
                </a:cubicBezTo>
                <a:cubicBezTo>
                  <a:pt x="14087" y="6303"/>
                  <a:pt x="14083" y="6175"/>
                  <a:pt x="14059" y="6146"/>
                </a:cubicBezTo>
                <a:cubicBezTo>
                  <a:pt x="14018" y="6097"/>
                  <a:pt x="14118" y="6018"/>
                  <a:pt x="14117" y="5980"/>
                </a:cubicBezTo>
                <a:cubicBezTo>
                  <a:pt x="14113" y="5866"/>
                  <a:pt x="14144" y="5865"/>
                  <a:pt x="14045" y="5844"/>
                </a:cubicBezTo>
                <a:lnTo>
                  <a:pt x="14045" y="5638"/>
                </a:lnTo>
                <a:lnTo>
                  <a:pt x="14088" y="5580"/>
                </a:lnTo>
                <a:lnTo>
                  <a:pt x="14191" y="5649"/>
                </a:lnTo>
                <a:lnTo>
                  <a:pt x="14233" y="5598"/>
                </a:lnTo>
                <a:lnTo>
                  <a:pt x="14159" y="5514"/>
                </a:lnTo>
                <a:lnTo>
                  <a:pt x="14154" y="5397"/>
                </a:lnTo>
                <a:cubicBezTo>
                  <a:pt x="14120" y="5397"/>
                  <a:pt x="13911" y="5357"/>
                  <a:pt x="13906" y="5368"/>
                </a:cubicBezTo>
                <a:cubicBezTo>
                  <a:pt x="13871" y="5435"/>
                  <a:pt x="13976" y="5445"/>
                  <a:pt x="13817" y="5445"/>
                </a:cubicBezTo>
                <a:cubicBezTo>
                  <a:pt x="13775" y="5445"/>
                  <a:pt x="13766" y="5377"/>
                  <a:pt x="13712" y="5381"/>
                </a:cubicBezTo>
                <a:cubicBezTo>
                  <a:pt x="13580" y="5393"/>
                  <a:pt x="13644" y="5358"/>
                  <a:pt x="13641" y="5331"/>
                </a:cubicBezTo>
                <a:cubicBezTo>
                  <a:pt x="13634" y="5277"/>
                  <a:pt x="13651" y="5299"/>
                  <a:pt x="13651" y="5289"/>
                </a:cubicBezTo>
                <a:cubicBezTo>
                  <a:pt x="13630" y="5283"/>
                  <a:pt x="13548" y="5245"/>
                  <a:pt x="13527" y="5265"/>
                </a:cubicBezTo>
                <a:lnTo>
                  <a:pt x="13381" y="4926"/>
                </a:lnTo>
                <a:cubicBezTo>
                  <a:pt x="13357" y="4926"/>
                  <a:pt x="13370" y="4928"/>
                  <a:pt x="13350" y="4940"/>
                </a:cubicBezTo>
                <a:cubicBezTo>
                  <a:pt x="13254" y="5000"/>
                  <a:pt x="13291" y="4950"/>
                  <a:pt x="13254" y="4932"/>
                </a:cubicBezTo>
                <a:cubicBezTo>
                  <a:pt x="13197" y="4904"/>
                  <a:pt x="13217" y="4850"/>
                  <a:pt x="13202" y="4855"/>
                </a:cubicBezTo>
                <a:cubicBezTo>
                  <a:pt x="13199" y="4870"/>
                  <a:pt x="13095" y="4884"/>
                  <a:pt x="13074" y="4884"/>
                </a:cubicBezTo>
                <a:cubicBezTo>
                  <a:pt x="13067" y="4872"/>
                  <a:pt x="13048" y="4841"/>
                  <a:pt x="13045" y="4829"/>
                </a:cubicBezTo>
                <a:cubicBezTo>
                  <a:pt x="13037" y="4789"/>
                  <a:pt x="12924" y="4808"/>
                  <a:pt x="12914" y="4818"/>
                </a:cubicBezTo>
                <a:cubicBezTo>
                  <a:pt x="12877" y="4852"/>
                  <a:pt x="12834" y="4796"/>
                  <a:pt x="12783" y="4816"/>
                </a:cubicBezTo>
                <a:cubicBezTo>
                  <a:pt x="12733" y="4835"/>
                  <a:pt x="12617" y="4819"/>
                  <a:pt x="12561" y="4832"/>
                </a:cubicBezTo>
                <a:cubicBezTo>
                  <a:pt x="12538" y="4837"/>
                  <a:pt x="12489" y="4762"/>
                  <a:pt x="12490" y="4762"/>
                </a:cubicBezTo>
                <a:cubicBezTo>
                  <a:pt x="12558" y="4781"/>
                  <a:pt x="12585" y="4744"/>
                  <a:pt x="12617" y="4699"/>
                </a:cubicBezTo>
                <a:cubicBezTo>
                  <a:pt x="12648" y="4656"/>
                  <a:pt x="12665" y="4584"/>
                  <a:pt x="12648" y="4529"/>
                </a:cubicBezTo>
                <a:cubicBezTo>
                  <a:pt x="12643" y="4533"/>
                  <a:pt x="12542" y="4561"/>
                  <a:pt x="12541" y="4561"/>
                </a:cubicBezTo>
                <a:cubicBezTo>
                  <a:pt x="12455" y="4599"/>
                  <a:pt x="12350" y="4450"/>
                  <a:pt x="12271" y="4567"/>
                </a:cubicBezTo>
                <a:cubicBezTo>
                  <a:pt x="12232" y="4624"/>
                  <a:pt x="12151" y="4459"/>
                  <a:pt x="12138" y="4462"/>
                </a:cubicBezTo>
                <a:cubicBezTo>
                  <a:pt x="12011" y="4499"/>
                  <a:pt x="12058" y="4558"/>
                  <a:pt x="11973" y="4558"/>
                </a:cubicBezTo>
                <a:cubicBezTo>
                  <a:pt x="11861" y="4558"/>
                  <a:pt x="11866" y="4379"/>
                  <a:pt x="11786" y="4326"/>
                </a:cubicBezTo>
                <a:cubicBezTo>
                  <a:pt x="11766" y="4312"/>
                  <a:pt x="11667" y="4129"/>
                  <a:pt x="11664" y="4114"/>
                </a:cubicBezTo>
                <a:cubicBezTo>
                  <a:pt x="11657" y="4081"/>
                  <a:pt x="11585" y="3901"/>
                  <a:pt x="11577" y="3896"/>
                </a:cubicBezTo>
                <a:cubicBezTo>
                  <a:pt x="11515" y="3862"/>
                  <a:pt x="11561" y="3864"/>
                  <a:pt x="11550" y="3846"/>
                </a:cubicBezTo>
                <a:cubicBezTo>
                  <a:pt x="11530" y="3814"/>
                  <a:pt x="11508" y="3888"/>
                  <a:pt x="11508" y="3738"/>
                </a:cubicBezTo>
                <a:cubicBezTo>
                  <a:pt x="11477" y="3741"/>
                  <a:pt x="11335" y="3675"/>
                  <a:pt x="11320" y="3675"/>
                </a:cubicBezTo>
                <a:cubicBezTo>
                  <a:pt x="11299" y="3673"/>
                  <a:pt x="11222" y="3556"/>
                  <a:pt x="11222" y="3556"/>
                </a:cubicBezTo>
                <a:cubicBezTo>
                  <a:pt x="11189" y="3453"/>
                  <a:pt x="11117" y="3430"/>
                  <a:pt x="11186" y="3312"/>
                </a:cubicBezTo>
                <a:cubicBezTo>
                  <a:pt x="11173" y="3292"/>
                  <a:pt x="11080" y="3232"/>
                  <a:pt x="11085" y="3333"/>
                </a:cubicBezTo>
                <a:cubicBezTo>
                  <a:pt x="11085" y="3339"/>
                  <a:pt x="10944" y="3429"/>
                  <a:pt x="10947" y="3465"/>
                </a:cubicBezTo>
                <a:cubicBezTo>
                  <a:pt x="10935" y="3466"/>
                  <a:pt x="10904" y="3369"/>
                  <a:pt x="10794" y="3401"/>
                </a:cubicBezTo>
                <a:cubicBezTo>
                  <a:pt x="10736" y="3418"/>
                  <a:pt x="10738" y="3474"/>
                  <a:pt x="10746" y="3360"/>
                </a:cubicBezTo>
                <a:cubicBezTo>
                  <a:pt x="10750" y="3302"/>
                  <a:pt x="10764" y="3286"/>
                  <a:pt x="10764" y="3200"/>
                </a:cubicBezTo>
                <a:cubicBezTo>
                  <a:pt x="10764" y="3164"/>
                  <a:pt x="10781" y="3219"/>
                  <a:pt x="10813" y="3219"/>
                </a:cubicBezTo>
                <a:cubicBezTo>
                  <a:pt x="10915" y="3219"/>
                  <a:pt x="10894" y="3239"/>
                  <a:pt x="10857" y="3113"/>
                </a:cubicBezTo>
                <a:cubicBezTo>
                  <a:pt x="10846" y="3075"/>
                  <a:pt x="10849" y="2975"/>
                  <a:pt x="10849" y="2928"/>
                </a:cubicBezTo>
                <a:lnTo>
                  <a:pt x="11246" y="2896"/>
                </a:lnTo>
                <a:lnTo>
                  <a:pt x="11153" y="2756"/>
                </a:lnTo>
                <a:lnTo>
                  <a:pt x="11153" y="2573"/>
                </a:lnTo>
                <a:cubicBezTo>
                  <a:pt x="11209" y="2471"/>
                  <a:pt x="11480" y="2312"/>
                  <a:pt x="11150" y="2237"/>
                </a:cubicBezTo>
                <a:cubicBezTo>
                  <a:pt x="11061" y="2216"/>
                  <a:pt x="11028" y="2202"/>
                  <a:pt x="10960" y="2142"/>
                </a:cubicBezTo>
                <a:cubicBezTo>
                  <a:pt x="10939" y="2123"/>
                  <a:pt x="10845" y="2154"/>
                  <a:pt x="10815" y="2153"/>
                </a:cubicBezTo>
                <a:lnTo>
                  <a:pt x="10500" y="1962"/>
                </a:lnTo>
                <a:lnTo>
                  <a:pt x="10510" y="1724"/>
                </a:lnTo>
                <a:lnTo>
                  <a:pt x="10092" y="1422"/>
                </a:lnTo>
                <a:lnTo>
                  <a:pt x="10074" y="1295"/>
                </a:lnTo>
                <a:lnTo>
                  <a:pt x="9873" y="1343"/>
                </a:lnTo>
                <a:cubicBezTo>
                  <a:pt x="9849" y="1309"/>
                  <a:pt x="9806" y="1280"/>
                  <a:pt x="9767" y="1297"/>
                </a:cubicBezTo>
                <a:cubicBezTo>
                  <a:pt x="9752" y="1304"/>
                  <a:pt x="9654" y="1245"/>
                  <a:pt x="9672" y="1213"/>
                </a:cubicBezTo>
                <a:cubicBezTo>
                  <a:pt x="9750" y="1071"/>
                  <a:pt x="9574" y="1057"/>
                  <a:pt x="9653" y="989"/>
                </a:cubicBezTo>
                <a:cubicBezTo>
                  <a:pt x="9697" y="952"/>
                  <a:pt x="9574" y="948"/>
                  <a:pt x="9532" y="894"/>
                </a:cubicBezTo>
                <a:cubicBezTo>
                  <a:pt x="9488" y="839"/>
                  <a:pt x="9496" y="849"/>
                  <a:pt x="9484" y="769"/>
                </a:cubicBezTo>
                <a:cubicBezTo>
                  <a:pt x="9474" y="702"/>
                  <a:pt x="9575" y="632"/>
                  <a:pt x="9549" y="607"/>
                </a:cubicBezTo>
                <a:cubicBezTo>
                  <a:pt x="9499" y="557"/>
                  <a:pt x="9541" y="560"/>
                  <a:pt x="9454" y="596"/>
                </a:cubicBezTo>
                <a:cubicBezTo>
                  <a:pt x="9451" y="645"/>
                  <a:pt x="9396" y="661"/>
                  <a:pt x="9341" y="618"/>
                </a:cubicBezTo>
                <a:cubicBezTo>
                  <a:pt x="9290" y="578"/>
                  <a:pt x="9308" y="774"/>
                  <a:pt x="9300" y="814"/>
                </a:cubicBezTo>
                <a:cubicBezTo>
                  <a:pt x="9284" y="888"/>
                  <a:pt x="9220" y="791"/>
                  <a:pt x="9188" y="804"/>
                </a:cubicBezTo>
                <a:cubicBezTo>
                  <a:pt x="9174" y="810"/>
                  <a:pt x="9164" y="815"/>
                  <a:pt x="9156" y="818"/>
                </a:cubicBezTo>
                <a:cubicBezTo>
                  <a:pt x="9152" y="818"/>
                  <a:pt x="9147" y="817"/>
                  <a:pt x="9140" y="817"/>
                </a:cubicBezTo>
                <a:cubicBezTo>
                  <a:pt x="8930" y="801"/>
                  <a:pt x="9078" y="748"/>
                  <a:pt x="9015" y="740"/>
                </a:cubicBezTo>
                <a:cubicBezTo>
                  <a:pt x="8908" y="725"/>
                  <a:pt x="8902" y="781"/>
                  <a:pt x="8889" y="785"/>
                </a:cubicBezTo>
                <a:cubicBezTo>
                  <a:pt x="8847" y="704"/>
                  <a:pt x="8815" y="829"/>
                  <a:pt x="8763" y="865"/>
                </a:cubicBezTo>
                <a:cubicBezTo>
                  <a:pt x="8707" y="903"/>
                  <a:pt x="8749" y="938"/>
                  <a:pt x="8729" y="938"/>
                </a:cubicBezTo>
                <a:cubicBezTo>
                  <a:pt x="8656" y="938"/>
                  <a:pt x="8639" y="906"/>
                  <a:pt x="8600" y="943"/>
                </a:cubicBezTo>
                <a:cubicBezTo>
                  <a:pt x="8514" y="1024"/>
                  <a:pt x="8584" y="985"/>
                  <a:pt x="8588" y="1027"/>
                </a:cubicBezTo>
                <a:cubicBezTo>
                  <a:pt x="8595" y="1119"/>
                  <a:pt x="8482" y="1078"/>
                  <a:pt x="8492" y="1121"/>
                </a:cubicBezTo>
                <a:cubicBezTo>
                  <a:pt x="8512" y="1130"/>
                  <a:pt x="8554" y="1167"/>
                  <a:pt x="8576" y="1180"/>
                </a:cubicBezTo>
                <a:cubicBezTo>
                  <a:pt x="8614" y="1201"/>
                  <a:pt x="8539" y="1243"/>
                  <a:pt x="8539" y="1243"/>
                </a:cubicBezTo>
                <a:cubicBezTo>
                  <a:pt x="8434" y="1253"/>
                  <a:pt x="8406" y="1123"/>
                  <a:pt x="8254" y="1126"/>
                </a:cubicBezTo>
                <a:cubicBezTo>
                  <a:pt x="8167" y="1128"/>
                  <a:pt x="8110" y="1079"/>
                  <a:pt x="8082" y="1073"/>
                </a:cubicBezTo>
                <a:cubicBezTo>
                  <a:pt x="8045" y="1066"/>
                  <a:pt x="7904" y="939"/>
                  <a:pt x="7881" y="909"/>
                </a:cubicBezTo>
                <a:cubicBezTo>
                  <a:pt x="7874" y="900"/>
                  <a:pt x="7899" y="837"/>
                  <a:pt x="7849" y="777"/>
                </a:cubicBezTo>
                <a:lnTo>
                  <a:pt x="7603" y="592"/>
                </a:lnTo>
                <a:lnTo>
                  <a:pt x="7645" y="494"/>
                </a:lnTo>
                <a:lnTo>
                  <a:pt x="7526" y="502"/>
                </a:lnTo>
                <a:lnTo>
                  <a:pt x="7383" y="684"/>
                </a:lnTo>
                <a:lnTo>
                  <a:pt x="7278" y="634"/>
                </a:lnTo>
                <a:lnTo>
                  <a:pt x="7278" y="415"/>
                </a:lnTo>
                <a:lnTo>
                  <a:pt x="7180" y="425"/>
                </a:lnTo>
                <a:lnTo>
                  <a:pt x="7159" y="372"/>
                </a:lnTo>
                <a:lnTo>
                  <a:pt x="6965" y="356"/>
                </a:lnTo>
                <a:lnTo>
                  <a:pt x="6931" y="460"/>
                </a:lnTo>
                <a:lnTo>
                  <a:pt x="6658" y="457"/>
                </a:lnTo>
                <a:lnTo>
                  <a:pt x="6598" y="539"/>
                </a:lnTo>
                <a:lnTo>
                  <a:pt x="5997" y="465"/>
                </a:lnTo>
                <a:lnTo>
                  <a:pt x="5777" y="409"/>
                </a:lnTo>
                <a:cubicBezTo>
                  <a:pt x="5732" y="400"/>
                  <a:pt x="5692" y="380"/>
                  <a:pt x="5644" y="375"/>
                </a:cubicBezTo>
                <a:cubicBezTo>
                  <a:pt x="5608" y="371"/>
                  <a:pt x="5568" y="267"/>
                  <a:pt x="5548" y="234"/>
                </a:cubicBezTo>
                <a:cubicBezTo>
                  <a:pt x="5479" y="119"/>
                  <a:pt x="5448" y="138"/>
                  <a:pt x="5415" y="91"/>
                </a:cubicBezTo>
                <a:cubicBezTo>
                  <a:pt x="5360" y="13"/>
                  <a:pt x="5355" y="135"/>
                  <a:pt x="5284" y="64"/>
                </a:cubicBezTo>
                <a:cubicBezTo>
                  <a:pt x="5220" y="0"/>
                  <a:pt x="5230" y="174"/>
                  <a:pt x="5156" y="163"/>
                </a:cubicBezTo>
                <a:cubicBezTo>
                  <a:pt x="5084" y="154"/>
                  <a:pt x="5044" y="224"/>
                  <a:pt x="4985" y="259"/>
                </a:cubicBezTo>
                <a:cubicBezTo>
                  <a:pt x="4896" y="312"/>
                  <a:pt x="4903" y="392"/>
                  <a:pt x="4835" y="334"/>
                </a:cubicBezTo>
                <a:cubicBezTo>
                  <a:pt x="4725" y="239"/>
                  <a:pt x="4748" y="515"/>
                  <a:pt x="4748" y="555"/>
                </a:cubicBezTo>
                <a:cubicBezTo>
                  <a:pt x="4748" y="570"/>
                  <a:pt x="4426" y="753"/>
                  <a:pt x="4402" y="761"/>
                </a:cubicBezTo>
                <a:cubicBezTo>
                  <a:pt x="4336" y="784"/>
                  <a:pt x="4245" y="898"/>
                  <a:pt x="4235" y="903"/>
                </a:cubicBezTo>
                <a:cubicBezTo>
                  <a:pt x="4187" y="922"/>
                  <a:pt x="4107" y="1012"/>
                  <a:pt x="4066" y="1047"/>
                </a:cubicBezTo>
                <a:cubicBezTo>
                  <a:pt x="4056" y="1054"/>
                  <a:pt x="3998" y="1107"/>
                  <a:pt x="4013" y="1116"/>
                </a:cubicBezTo>
                <a:cubicBezTo>
                  <a:pt x="4066" y="1147"/>
                  <a:pt x="4051" y="1058"/>
                  <a:pt x="4159" y="1108"/>
                </a:cubicBezTo>
                <a:cubicBezTo>
                  <a:pt x="4291" y="1169"/>
                  <a:pt x="4222" y="1076"/>
                  <a:pt x="4289" y="1115"/>
                </a:cubicBezTo>
                <a:cubicBezTo>
                  <a:pt x="4342" y="1146"/>
                  <a:pt x="4347" y="1028"/>
                  <a:pt x="4431" y="1028"/>
                </a:cubicBezTo>
                <a:cubicBezTo>
                  <a:pt x="4431" y="1052"/>
                  <a:pt x="4445" y="1094"/>
                  <a:pt x="4447" y="1126"/>
                </a:cubicBezTo>
                <a:cubicBezTo>
                  <a:pt x="4454" y="1229"/>
                  <a:pt x="4470" y="1243"/>
                  <a:pt x="4398" y="1243"/>
                </a:cubicBezTo>
                <a:cubicBezTo>
                  <a:pt x="4293" y="1243"/>
                  <a:pt x="4507" y="1338"/>
                  <a:pt x="4368" y="1351"/>
                </a:cubicBezTo>
                <a:cubicBezTo>
                  <a:pt x="4319" y="1356"/>
                  <a:pt x="4348" y="1427"/>
                  <a:pt x="4360" y="1433"/>
                </a:cubicBezTo>
                <a:cubicBezTo>
                  <a:pt x="4398" y="1450"/>
                  <a:pt x="4506" y="1614"/>
                  <a:pt x="4522" y="1653"/>
                </a:cubicBezTo>
                <a:cubicBezTo>
                  <a:pt x="4536" y="1687"/>
                  <a:pt x="4627" y="1738"/>
                  <a:pt x="4587" y="1768"/>
                </a:cubicBezTo>
                <a:cubicBezTo>
                  <a:pt x="4519" y="1819"/>
                  <a:pt x="4445" y="1989"/>
                  <a:pt x="4395" y="1989"/>
                </a:cubicBezTo>
                <a:cubicBezTo>
                  <a:pt x="4298" y="1989"/>
                  <a:pt x="4420" y="2043"/>
                  <a:pt x="4334" y="2104"/>
                </a:cubicBezTo>
                <a:cubicBezTo>
                  <a:pt x="4295" y="2131"/>
                  <a:pt x="4274" y="2198"/>
                  <a:pt x="4298" y="2227"/>
                </a:cubicBezTo>
                <a:lnTo>
                  <a:pt x="4542" y="2444"/>
                </a:lnTo>
                <a:lnTo>
                  <a:pt x="4486" y="2590"/>
                </a:lnTo>
                <a:lnTo>
                  <a:pt x="4505" y="2918"/>
                </a:lnTo>
                <a:lnTo>
                  <a:pt x="4407" y="3680"/>
                </a:lnTo>
                <a:lnTo>
                  <a:pt x="3798" y="4071"/>
                </a:lnTo>
                <a:lnTo>
                  <a:pt x="3621" y="3804"/>
                </a:lnTo>
                <a:lnTo>
                  <a:pt x="3473" y="3960"/>
                </a:lnTo>
                <a:lnTo>
                  <a:pt x="3343" y="3846"/>
                </a:lnTo>
                <a:lnTo>
                  <a:pt x="3356" y="3777"/>
                </a:lnTo>
                <a:lnTo>
                  <a:pt x="3227" y="3673"/>
                </a:lnTo>
                <a:cubicBezTo>
                  <a:pt x="3107" y="3748"/>
                  <a:pt x="3239" y="3843"/>
                  <a:pt x="2849" y="3891"/>
                </a:cubicBezTo>
                <a:cubicBezTo>
                  <a:pt x="2645" y="3916"/>
                  <a:pt x="2840" y="3865"/>
                  <a:pt x="2675" y="3823"/>
                </a:cubicBezTo>
                <a:cubicBezTo>
                  <a:pt x="2641" y="3814"/>
                  <a:pt x="2505" y="3777"/>
                  <a:pt x="2505" y="3801"/>
                </a:cubicBezTo>
                <a:cubicBezTo>
                  <a:pt x="2505" y="3889"/>
                  <a:pt x="2461" y="3875"/>
                  <a:pt x="2368" y="3936"/>
                </a:cubicBezTo>
                <a:cubicBezTo>
                  <a:pt x="2368" y="3936"/>
                  <a:pt x="2343" y="3946"/>
                  <a:pt x="2336" y="3950"/>
                </a:cubicBezTo>
                <a:lnTo>
                  <a:pt x="1796" y="3770"/>
                </a:lnTo>
                <a:lnTo>
                  <a:pt x="1524" y="3450"/>
                </a:lnTo>
                <a:lnTo>
                  <a:pt x="1518" y="3542"/>
                </a:lnTo>
                <a:lnTo>
                  <a:pt x="1346" y="3630"/>
                </a:lnTo>
                <a:lnTo>
                  <a:pt x="1262" y="3791"/>
                </a:lnTo>
                <a:lnTo>
                  <a:pt x="1394" y="3926"/>
                </a:lnTo>
                <a:lnTo>
                  <a:pt x="1426" y="4066"/>
                </a:lnTo>
                <a:lnTo>
                  <a:pt x="1558" y="4093"/>
                </a:lnTo>
                <a:lnTo>
                  <a:pt x="1574" y="4222"/>
                </a:lnTo>
                <a:lnTo>
                  <a:pt x="1704" y="4217"/>
                </a:lnTo>
                <a:lnTo>
                  <a:pt x="1685" y="4307"/>
                </a:lnTo>
                <a:lnTo>
                  <a:pt x="1810" y="4381"/>
                </a:lnTo>
                <a:lnTo>
                  <a:pt x="1746" y="4426"/>
                </a:lnTo>
                <a:lnTo>
                  <a:pt x="1720" y="4548"/>
                </a:lnTo>
                <a:lnTo>
                  <a:pt x="1683" y="4548"/>
                </a:lnTo>
                <a:lnTo>
                  <a:pt x="1648" y="4685"/>
                </a:lnTo>
                <a:lnTo>
                  <a:pt x="1680" y="4704"/>
                </a:lnTo>
                <a:lnTo>
                  <a:pt x="1786" y="4947"/>
                </a:lnTo>
                <a:lnTo>
                  <a:pt x="1735" y="5114"/>
                </a:lnTo>
                <a:lnTo>
                  <a:pt x="1683" y="5164"/>
                </a:lnTo>
                <a:lnTo>
                  <a:pt x="1558" y="5156"/>
                </a:lnTo>
                <a:lnTo>
                  <a:pt x="1566" y="5214"/>
                </a:lnTo>
                <a:lnTo>
                  <a:pt x="1489" y="5384"/>
                </a:lnTo>
                <a:lnTo>
                  <a:pt x="1497" y="5447"/>
                </a:lnTo>
                <a:lnTo>
                  <a:pt x="1444" y="5453"/>
                </a:lnTo>
                <a:lnTo>
                  <a:pt x="1418" y="5532"/>
                </a:lnTo>
                <a:cubicBezTo>
                  <a:pt x="1316" y="5610"/>
                  <a:pt x="1375" y="5595"/>
                  <a:pt x="1337" y="5688"/>
                </a:cubicBezTo>
                <a:cubicBezTo>
                  <a:pt x="1317" y="5736"/>
                  <a:pt x="1378" y="5698"/>
                  <a:pt x="1373" y="5804"/>
                </a:cubicBezTo>
                <a:cubicBezTo>
                  <a:pt x="1370" y="5874"/>
                  <a:pt x="1406" y="5858"/>
                  <a:pt x="1366" y="5955"/>
                </a:cubicBezTo>
                <a:cubicBezTo>
                  <a:pt x="1342" y="6013"/>
                  <a:pt x="1440" y="5967"/>
                  <a:pt x="1406" y="6037"/>
                </a:cubicBezTo>
                <a:cubicBezTo>
                  <a:pt x="1390" y="6071"/>
                  <a:pt x="1482" y="6120"/>
                  <a:pt x="1519" y="6093"/>
                </a:cubicBezTo>
                <a:cubicBezTo>
                  <a:pt x="1547" y="6074"/>
                  <a:pt x="1468" y="6211"/>
                  <a:pt x="1569" y="6207"/>
                </a:cubicBezTo>
                <a:cubicBezTo>
                  <a:pt x="1579" y="6206"/>
                  <a:pt x="1570" y="6210"/>
                  <a:pt x="1579" y="6212"/>
                </a:cubicBezTo>
                <a:cubicBezTo>
                  <a:pt x="1581" y="6215"/>
                  <a:pt x="1587" y="6345"/>
                  <a:pt x="1594" y="6369"/>
                </a:cubicBezTo>
                <a:cubicBezTo>
                  <a:pt x="1596" y="6379"/>
                  <a:pt x="1622" y="6540"/>
                  <a:pt x="1622" y="6541"/>
                </a:cubicBezTo>
                <a:cubicBezTo>
                  <a:pt x="1620" y="6580"/>
                  <a:pt x="1637" y="6674"/>
                  <a:pt x="1647" y="6714"/>
                </a:cubicBezTo>
                <a:lnTo>
                  <a:pt x="1821" y="7025"/>
                </a:lnTo>
                <a:lnTo>
                  <a:pt x="1257" y="7495"/>
                </a:lnTo>
                <a:lnTo>
                  <a:pt x="922" y="7926"/>
                </a:lnTo>
                <a:lnTo>
                  <a:pt x="598" y="7532"/>
                </a:lnTo>
                <a:lnTo>
                  <a:pt x="153" y="7566"/>
                </a:lnTo>
                <a:cubicBezTo>
                  <a:pt x="143" y="7588"/>
                  <a:pt x="126" y="7637"/>
                  <a:pt x="110" y="7655"/>
                </a:cubicBezTo>
                <a:cubicBezTo>
                  <a:pt x="94" y="7672"/>
                  <a:pt x="114" y="7660"/>
                  <a:pt x="84" y="7664"/>
                </a:cubicBezTo>
                <a:cubicBezTo>
                  <a:pt x="80" y="7664"/>
                  <a:pt x="0" y="7680"/>
                  <a:pt x="0" y="7680"/>
                </a:cubicBezTo>
                <a:lnTo>
                  <a:pt x="264" y="8003"/>
                </a:lnTo>
                <a:lnTo>
                  <a:pt x="462" y="7983"/>
                </a:lnTo>
                <a:lnTo>
                  <a:pt x="1323" y="8548"/>
                </a:lnTo>
                <a:lnTo>
                  <a:pt x="1333" y="8789"/>
                </a:lnTo>
                <a:lnTo>
                  <a:pt x="1274" y="8838"/>
                </a:lnTo>
                <a:lnTo>
                  <a:pt x="1388" y="8979"/>
                </a:lnTo>
                <a:lnTo>
                  <a:pt x="1333" y="9328"/>
                </a:lnTo>
                <a:lnTo>
                  <a:pt x="1431" y="9318"/>
                </a:lnTo>
                <a:lnTo>
                  <a:pt x="1468" y="9416"/>
                </a:lnTo>
                <a:lnTo>
                  <a:pt x="1655" y="9360"/>
                </a:lnTo>
                <a:lnTo>
                  <a:pt x="1616" y="9426"/>
                </a:lnTo>
                <a:lnTo>
                  <a:pt x="1682" y="9479"/>
                </a:lnTo>
                <a:lnTo>
                  <a:pt x="1880" y="9476"/>
                </a:lnTo>
                <a:lnTo>
                  <a:pt x="1904" y="9424"/>
                </a:lnTo>
                <a:lnTo>
                  <a:pt x="2200" y="9424"/>
                </a:lnTo>
                <a:lnTo>
                  <a:pt x="2200" y="9344"/>
                </a:lnTo>
                <a:cubicBezTo>
                  <a:pt x="2243" y="9341"/>
                  <a:pt x="2219" y="9309"/>
                  <a:pt x="2257" y="9362"/>
                </a:cubicBezTo>
                <a:cubicBezTo>
                  <a:pt x="2258" y="9362"/>
                  <a:pt x="2262" y="9322"/>
                  <a:pt x="2254" y="9319"/>
                </a:cubicBezTo>
                <a:cubicBezTo>
                  <a:pt x="2241" y="9315"/>
                  <a:pt x="2185" y="9280"/>
                  <a:pt x="2185" y="9268"/>
                </a:cubicBezTo>
                <a:cubicBezTo>
                  <a:pt x="2185" y="9260"/>
                  <a:pt x="2149" y="9185"/>
                  <a:pt x="2177" y="9185"/>
                </a:cubicBezTo>
                <a:cubicBezTo>
                  <a:pt x="2244" y="9185"/>
                  <a:pt x="2202" y="9185"/>
                  <a:pt x="2249" y="9136"/>
                </a:cubicBezTo>
                <a:cubicBezTo>
                  <a:pt x="2288" y="9096"/>
                  <a:pt x="2292" y="9038"/>
                  <a:pt x="2292" y="9145"/>
                </a:cubicBezTo>
                <a:cubicBezTo>
                  <a:pt x="2292" y="9174"/>
                  <a:pt x="2258" y="9139"/>
                  <a:pt x="2273" y="9213"/>
                </a:cubicBezTo>
                <a:cubicBezTo>
                  <a:pt x="2281" y="9254"/>
                  <a:pt x="2310" y="9184"/>
                  <a:pt x="2324" y="9250"/>
                </a:cubicBezTo>
                <a:cubicBezTo>
                  <a:pt x="2327" y="9261"/>
                  <a:pt x="2309" y="9260"/>
                  <a:pt x="2293" y="9260"/>
                </a:cubicBezTo>
                <a:cubicBezTo>
                  <a:pt x="2277" y="9260"/>
                  <a:pt x="2315" y="9333"/>
                  <a:pt x="2320" y="9333"/>
                </a:cubicBezTo>
                <a:cubicBezTo>
                  <a:pt x="2350" y="9328"/>
                  <a:pt x="2355" y="9296"/>
                  <a:pt x="2353" y="9388"/>
                </a:cubicBezTo>
                <a:cubicBezTo>
                  <a:pt x="2353" y="9416"/>
                  <a:pt x="2369" y="9433"/>
                  <a:pt x="2390" y="9392"/>
                </a:cubicBezTo>
                <a:cubicBezTo>
                  <a:pt x="2392" y="9389"/>
                  <a:pt x="2439" y="9331"/>
                  <a:pt x="2439" y="9337"/>
                </a:cubicBezTo>
                <a:cubicBezTo>
                  <a:pt x="2447" y="9431"/>
                  <a:pt x="2411" y="9385"/>
                  <a:pt x="2409" y="9443"/>
                </a:cubicBezTo>
                <a:cubicBezTo>
                  <a:pt x="2409" y="9448"/>
                  <a:pt x="2444" y="9504"/>
                  <a:pt x="2407" y="9487"/>
                </a:cubicBezTo>
                <a:cubicBezTo>
                  <a:pt x="2404" y="9486"/>
                  <a:pt x="2354" y="9457"/>
                  <a:pt x="2366" y="9484"/>
                </a:cubicBezTo>
                <a:cubicBezTo>
                  <a:pt x="2384" y="9527"/>
                  <a:pt x="2401" y="9551"/>
                  <a:pt x="2438" y="9581"/>
                </a:cubicBezTo>
                <a:cubicBezTo>
                  <a:pt x="2516" y="9644"/>
                  <a:pt x="2455" y="9627"/>
                  <a:pt x="2603" y="9595"/>
                </a:cubicBezTo>
                <a:cubicBezTo>
                  <a:pt x="2612" y="9593"/>
                  <a:pt x="2618" y="9637"/>
                  <a:pt x="2632" y="9655"/>
                </a:cubicBezTo>
                <a:cubicBezTo>
                  <a:pt x="2643" y="9669"/>
                  <a:pt x="2667" y="9725"/>
                  <a:pt x="2684" y="9724"/>
                </a:cubicBezTo>
                <a:cubicBezTo>
                  <a:pt x="2777" y="9723"/>
                  <a:pt x="2726" y="9726"/>
                  <a:pt x="2802" y="9769"/>
                </a:cubicBezTo>
                <a:cubicBezTo>
                  <a:pt x="2806" y="9772"/>
                  <a:pt x="2857" y="9808"/>
                  <a:pt x="2857" y="9808"/>
                </a:cubicBezTo>
                <a:cubicBezTo>
                  <a:pt x="2911" y="9785"/>
                  <a:pt x="2941" y="9763"/>
                  <a:pt x="3001" y="9764"/>
                </a:cubicBezTo>
                <a:cubicBezTo>
                  <a:pt x="3010" y="9764"/>
                  <a:pt x="3092" y="9726"/>
                  <a:pt x="3140" y="9726"/>
                </a:cubicBezTo>
                <a:cubicBezTo>
                  <a:pt x="3216" y="9726"/>
                  <a:pt x="3260" y="9727"/>
                  <a:pt x="3327" y="9689"/>
                </a:cubicBezTo>
                <a:cubicBezTo>
                  <a:pt x="3365" y="9668"/>
                  <a:pt x="3437" y="9674"/>
                  <a:pt x="3480" y="9674"/>
                </a:cubicBezTo>
                <a:lnTo>
                  <a:pt x="3471" y="9893"/>
                </a:lnTo>
                <a:lnTo>
                  <a:pt x="3576" y="9875"/>
                </a:lnTo>
                <a:cubicBezTo>
                  <a:pt x="3601" y="9823"/>
                  <a:pt x="3521" y="9828"/>
                  <a:pt x="3565" y="9723"/>
                </a:cubicBezTo>
                <a:cubicBezTo>
                  <a:pt x="3577" y="9694"/>
                  <a:pt x="3531" y="9657"/>
                  <a:pt x="3557" y="9657"/>
                </a:cubicBezTo>
                <a:cubicBezTo>
                  <a:pt x="3586" y="9657"/>
                  <a:pt x="3577" y="9643"/>
                  <a:pt x="3595" y="9607"/>
                </a:cubicBezTo>
                <a:cubicBezTo>
                  <a:pt x="3603" y="9589"/>
                  <a:pt x="3642" y="9630"/>
                  <a:pt x="3664" y="9643"/>
                </a:cubicBezTo>
                <a:cubicBezTo>
                  <a:pt x="3688" y="9657"/>
                  <a:pt x="3736" y="9695"/>
                  <a:pt x="3691" y="9636"/>
                </a:cubicBezTo>
                <a:cubicBezTo>
                  <a:pt x="3640" y="9568"/>
                  <a:pt x="3663" y="9533"/>
                  <a:pt x="3747" y="9612"/>
                </a:cubicBezTo>
                <a:cubicBezTo>
                  <a:pt x="3806" y="9667"/>
                  <a:pt x="3789" y="9648"/>
                  <a:pt x="3846" y="9616"/>
                </a:cubicBezTo>
                <a:cubicBezTo>
                  <a:pt x="3861" y="9607"/>
                  <a:pt x="3852" y="9658"/>
                  <a:pt x="3857" y="9677"/>
                </a:cubicBezTo>
                <a:cubicBezTo>
                  <a:pt x="3858" y="9678"/>
                  <a:pt x="3863" y="9764"/>
                  <a:pt x="3863" y="9772"/>
                </a:cubicBezTo>
                <a:cubicBezTo>
                  <a:pt x="3870" y="9781"/>
                  <a:pt x="3925" y="9768"/>
                  <a:pt x="3944" y="9777"/>
                </a:cubicBezTo>
                <a:cubicBezTo>
                  <a:pt x="3979" y="9793"/>
                  <a:pt x="4064" y="9816"/>
                  <a:pt x="4096" y="9834"/>
                </a:cubicBezTo>
                <a:cubicBezTo>
                  <a:pt x="4111" y="9843"/>
                  <a:pt x="4122" y="9846"/>
                  <a:pt x="4138" y="9858"/>
                </a:cubicBezTo>
                <a:lnTo>
                  <a:pt x="4371" y="9689"/>
                </a:lnTo>
                <a:lnTo>
                  <a:pt x="4499" y="9841"/>
                </a:lnTo>
                <a:lnTo>
                  <a:pt x="4451" y="10055"/>
                </a:lnTo>
                <a:lnTo>
                  <a:pt x="4352" y="10047"/>
                </a:lnTo>
                <a:lnTo>
                  <a:pt x="4312" y="10131"/>
                </a:lnTo>
                <a:lnTo>
                  <a:pt x="4334" y="10283"/>
                </a:lnTo>
                <a:cubicBezTo>
                  <a:pt x="4375" y="10342"/>
                  <a:pt x="4365" y="10319"/>
                  <a:pt x="4444" y="10321"/>
                </a:cubicBezTo>
                <a:cubicBezTo>
                  <a:pt x="4467" y="10322"/>
                  <a:pt x="4498" y="10270"/>
                  <a:pt x="4515" y="10254"/>
                </a:cubicBezTo>
                <a:cubicBezTo>
                  <a:pt x="4534" y="10236"/>
                  <a:pt x="4549" y="10203"/>
                  <a:pt x="4581" y="10178"/>
                </a:cubicBezTo>
                <a:cubicBezTo>
                  <a:pt x="4657" y="10119"/>
                  <a:pt x="4576" y="10052"/>
                  <a:pt x="4645" y="10076"/>
                </a:cubicBezTo>
                <a:lnTo>
                  <a:pt x="4703" y="10080"/>
                </a:lnTo>
                <a:lnTo>
                  <a:pt x="4955" y="10252"/>
                </a:lnTo>
                <a:lnTo>
                  <a:pt x="4963" y="10344"/>
                </a:lnTo>
                <a:lnTo>
                  <a:pt x="5126" y="10391"/>
                </a:lnTo>
                <a:lnTo>
                  <a:pt x="5310" y="10231"/>
                </a:lnTo>
                <a:lnTo>
                  <a:pt x="5340" y="10255"/>
                </a:lnTo>
                <a:lnTo>
                  <a:pt x="5407" y="10201"/>
                </a:lnTo>
                <a:lnTo>
                  <a:pt x="5646" y="10185"/>
                </a:lnTo>
                <a:lnTo>
                  <a:pt x="5736" y="10210"/>
                </a:lnTo>
                <a:lnTo>
                  <a:pt x="5758" y="10168"/>
                </a:lnTo>
                <a:lnTo>
                  <a:pt x="5901" y="10197"/>
                </a:lnTo>
                <a:lnTo>
                  <a:pt x="5991" y="10305"/>
                </a:lnTo>
                <a:lnTo>
                  <a:pt x="5994" y="10464"/>
                </a:lnTo>
                <a:lnTo>
                  <a:pt x="6124" y="10559"/>
                </a:lnTo>
                <a:lnTo>
                  <a:pt x="6093" y="10735"/>
                </a:lnTo>
                <a:lnTo>
                  <a:pt x="6313" y="10788"/>
                </a:lnTo>
                <a:lnTo>
                  <a:pt x="6183" y="10961"/>
                </a:lnTo>
                <a:lnTo>
                  <a:pt x="6200" y="11042"/>
                </a:lnTo>
                <a:lnTo>
                  <a:pt x="6100" y="11103"/>
                </a:lnTo>
                <a:lnTo>
                  <a:pt x="6145" y="11283"/>
                </a:lnTo>
                <a:lnTo>
                  <a:pt x="6051" y="11290"/>
                </a:lnTo>
                <a:lnTo>
                  <a:pt x="5973" y="11233"/>
                </a:lnTo>
                <a:lnTo>
                  <a:pt x="5880" y="11238"/>
                </a:lnTo>
                <a:lnTo>
                  <a:pt x="5825" y="11279"/>
                </a:lnTo>
                <a:lnTo>
                  <a:pt x="5821" y="11336"/>
                </a:lnTo>
                <a:lnTo>
                  <a:pt x="5859" y="11331"/>
                </a:lnTo>
                <a:lnTo>
                  <a:pt x="5846" y="11377"/>
                </a:lnTo>
                <a:lnTo>
                  <a:pt x="6069" y="11565"/>
                </a:lnTo>
                <a:lnTo>
                  <a:pt x="6132" y="11546"/>
                </a:lnTo>
                <a:lnTo>
                  <a:pt x="6243" y="11637"/>
                </a:lnTo>
                <a:lnTo>
                  <a:pt x="6325" y="11565"/>
                </a:lnTo>
                <a:lnTo>
                  <a:pt x="6326" y="11663"/>
                </a:lnTo>
                <a:lnTo>
                  <a:pt x="6379" y="11746"/>
                </a:lnTo>
                <a:lnTo>
                  <a:pt x="6583" y="11631"/>
                </a:lnTo>
                <a:lnTo>
                  <a:pt x="6678" y="11630"/>
                </a:lnTo>
                <a:lnTo>
                  <a:pt x="6678" y="11491"/>
                </a:lnTo>
                <a:lnTo>
                  <a:pt x="6841" y="11491"/>
                </a:lnTo>
                <a:lnTo>
                  <a:pt x="6907" y="11640"/>
                </a:lnTo>
                <a:lnTo>
                  <a:pt x="6875" y="11649"/>
                </a:lnTo>
                <a:cubicBezTo>
                  <a:pt x="6860" y="11679"/>
                  <a:pt x="6826" y="11711"/>
                  <a:pt x="6850" y="11744"/>
                </a:cubicBezTo>
                <a:cubicBezTo>
                  <a:pt x="6860" y="11758"/>
                  <a:pt x="6830" y="11817"/>
                  <a:pt x="6883" y="11790"/>
                </a:cubicBezTo>
                <a:cubicBezTo>
                  <a:pt x="6889" y="11787"/>
                  <a:pt x="7031" y="11771"/>
                  <a:pt x="7005" y="11817"/>
                </a:cubicBezTo>
                <a:cubicBezTo>
                  <a:pt x="6970" y="11883"/>
                  <a:pt x="6960" y="11926"/>
                  <a:pt x="7002" y="11989"/>
                </a:cubicBezTo>
                <a:cubicBezTo>
                  <a:pt x="7047" y="12057"/>
                  <a:pt x="7032" y="12024"/>
                  <a:pt x="7103" y="12030"/>
                </a:cubicBezTo>
                <a:cubicBezTo>
                  <a:pt x="7103" y="12030"/>
                  <a:pt x="7205" y="11971"/>
                  <a:pt x="7228" y="11967"/>
                </a:cubicBezTo>
                <a:cubicBezTo>
                  <a:pt x="7262" y="11961"/>
                  <a:pt x="7259" y="11927"/>
                  <a:pt x="7287" y="11968"/>
                </a:cubicBezTo>
                <a:cubicBezTo>
                  <a:pt x="7293" y="11976"/>
                  <a:pt x="7357" y="11937"/>
                  <a:pt x="7356" y="11931"/>
                </a:cubicBezTo>
                <a:cubicBezTo>
                  <a:pt x="7355" y="11923"/>
                  <a:pt x="7306" y="11830"/>
                  <a:pt x="7306" y="11824"/>
                </a:cubicBezTo>
                <a:lnTo>
                  <a:pt x="7551" y="11664"/>
                </a:lnTo>
                <a:lnTo>
                  <a:pt x="7794" y="11661"/>
                </a:lnTo>
                <a:lnTo>
                  <a:pt x="7789" y="11550"/>
                </a:lnTo>
                <a:lnTo>
                  <a:pt x="7907" y="11559"/>
                </a:lnTo>
                <a:lnTo>
                  <a:pt x="7948" y="11393"/>
                </a:lnTo>
                <a:lnTo>
                  <a:pt x="8388" y="11461"/>
                </a:lnTo>
                <a:lnTo>
                  <a:pt x="8465" y="11577"/>
                </a:lnTo>
                <a:cubicBezTo>
                  <a:pt x="8465" y="11612"/>
                  <a:pt x="8470" y="11626"/>
                  <a:pt x="8460" y="11663"/>
                </a:cubicBezTo>
                <a:cubicBezTo>
                  <a:pt x="8455" y="11683"/>
                  <a:pt x="8480" y="11765"/>
                  <a:pt x="8502" y="11738"/>
                </a:cubicBezTo>
                <a:cubicBezTo>
                  <a:pt x="8533" y="11700"/>
                  <a:pt x="8575" y="11752"/>
                  <a:pt x="8599" y="11717"/>
                </a:cubicBezTo>
                <a:cubicBezTo>
                  <a:pt x="8602" y="11713"/>
                  <a:pt x="8673" y="11632"/>
                  <a:pt x="8676" y="11632"/>
                </a:cubicBezTo>
                <a:cubicBezTo>
                  <a:pt x="8703" y="11633"/>
                  <a:pt x="8668" y="11586"/>
                  <a:pt x="8702" y="11584"/>
                </a:cubicBezTo>
                <a:cubicBezTo>
                  <a:pt x="8742" y="11582"/>
                  <a:pt x="8761" y="11670"/>
                  <a:pt x="8764" y="11654"/>
                </a:cubicBezTo>
                <a:cubicBezTo>
                  <a:pt x="8766" y="11643"/>
                  <a:pt x="8774" y="11626"/>
                  <a:pt x="8785" y="11626"/>
                </a:cubicBezTo>
                <a:cubicBezTo>
                  <a:pt x="8793" y="11626"/>
                  <a:pt x="8838" y="11617"/>
                  <a:pt x="8840" y="11618"/>
                </a:cubicBezTo>
                <a:cubicBezTo>
                  <a:pt x="8849" y="11612"/>
                  <a:pt x="8842" y="11606"/>
                  <a:pt x="8855" y="11631"/>
                </a:cubicBezTo>
                <a:cubicBezTo>
                  <a:pt x="8876" y="11672"/>
                  <a:pt x="8780" y="11690"/>
                  <a:pt x="8820" y="11743"/>
                </a:cubicBezTo>
                <a:cubicBezTo>
                  <a:pt x="8858" y="11794"/>
                  <a:pt x="8764" y="11834"/>
                  <a:pt x="8776" y="11845"/>
                </a:cubicBezTo>
                <a:cubicBezTo>
                  <a:pt x="8813" y="11881"/>
                  <a:pt x="8815" y="11860"/>
                  <a:pt x="8812" y="11920"/>
                </a:cubicBezTo>
                <a:cubicBezTo>
                  <a:pt x="8811" y="11939"/>
                  <a:pt x="8763" y="11931"/>
                  <a:pt x="8809" y="11968"/>
                </a:cubicBezTo>
                <a:cubicBezTo>
                  <a:pt x="8818" y="11975"/>
                  <a:pt x="8790" y="12038"/>
                  <a:pt x="8811" y="12054"/>
                </a:cubicBezTo>
                <a:cubicBezTo>
                  <a:pt x="8831" y="12070"/>
                  <a:pt x="8812" y="12170"/>
                  <a:pt x="8861" y="12123"/>
                </a:cubicBezTo>
                <a:cubicBezTo>
                  <a:pt x="8883" y="12102"/>
                  <a:pt x="8857" y="12077"/>
                  <a:pt x="8911" y="12094"/>
                </a:cubicBezTo>
                <a:cubicBezTo>
                  <a:pt x="8911" y="12094"/>
                  <a:pt x="8959" y="12155"/>
                  <a:pt x="8956" y="12156"/>
                </a:cubicBezTo>
                <a:cubicBezTo>
                  <a:pt x="8913" y="12173"/>
                  <a:pt x="8908" y="12147"/>
                  <a:pt x="8908" y="12208"/>
                </a:cubicBezTo>
                <a:cubicBezTo>
                  <a:pt x="8958" y="12208"/>
                  <a:pt x="8982" y="12191"/>
                  <a:pt x="8955" y="12258"/>
                </a:cubicBezTo>
                <a:cubicBezTo>
                  <a:pt x="8951" y="12268"/>
                  <a:pt x="9014" y="12319"/>
                  <a:pt x="9028" y="12361"/>
                </a:cubicBezTo>
                <a:cubicBezTo>
                  <a:pt x="9029" y="12365"/>
                  <a:pt x="9070" y="12454"/>
                  <a:pt x="9073" y="12458"/>
                </a:cubicBezTo>
                <a:cubicBezTo>
                  <a:pt x="9098" y="12492"/>
                  <a:pt x="9081" y="12468"/>
                  <a:pt x="9107" y="12489"/>
                </a:cubicBezTo>
                <a:cubicBezTo>
                  <a:pt x="9143" y="12527"/>
                  <a:pt x="9131" y="12520"/>
                  <a:pt x="9178" y="12492"/>
                </a:cubicBezTo>
                <a:cubicBezTo>
                  <a:pt x="9204" y="12477"/>
                  <a:pt x="9237" y="12474"/>
                  <a:pt x="9224" y="12435"/>
                </a:cubicBezTo>
                <a:cubicBezTo>
                  <a:pt x="9210" y="12393"/>
                  <a:pt x="9125" y="12418"/>
                  <a:pt x="9125" y="12400"/>
                </a:cubicBezTo>
                <a:cubicBezTo>
                  <a:pt x="9125" y="12288"/>
                  <a:pt x="9033" y="12282"/>
                  <a:pt x="9042" y="12205"/>
                </a:cubicBezTo>
                <a:cubicBezTo>
                  <a:pt x="9048" y="12149"/>
                  <a:pt x="9153" y="12200"/>
                  <a:pt x="9170" y="12182"/>
                </a:cubicBezTo>
                <a:cubicBezTo>
                  <a:pt x="9198" y="12153"/>
                  <a:pt x="9212" y="12143"/>
                  <a:pt x="9247" y="12120"/>
                </a:cubicBezTo>
                <a:cubicBezTo>
                  <a:pt x="9309" y="12081"/>
                  <a:pt x="9264" y="12099"/>
                  <a:pt x="9336" y="1209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4" name="Freeform 323"/>
          <p:cNvSpPr>
            <a:spLocks/>
          </p:cNvSpPr>
          <p:nvPr/>
        </p:nvSpPr>
        <p:spPr bwMode="auto">
          <a:xfrm>
            <a:off x="5541172" y="2424118"/>
            <a:ext cx="879872" cy="827485"/>
          </a:xfrm>
          <a:custGeom>
            <a:avLst/>
            <a:gdLst>
              <a:gd name="T0" fmla="*/ 2065 w 12938"/>
              <a:gd name="T1" fmla="*/ 1985 h 13064"/>
              <a:gd name="T2" fmla="*/ 2107 w 12938"/>
              <a:gd name="T3" fmla="*/ 2316 h 13064"/>
              <a:gd name="T4" fmla="*/ 2551 w 12938"/>
              <a:gd name="T5" fmla="*/ 3308 h 13064"/>
              <a:gd name="T6" fmla="*/ 2067 w 12938"/>
              <a:gd name="T7" fmla="*/ 3652 h 13064"/>
              <a:gd name="T8" fmla="*/ 1139 w 12938"/>
              <a:gd name="T9" fmla="*/ 3621 h 13064"/>
              <a:gd name="T10" fmla="*/ 1001 w 12938"/>
              <a:gd name="T11" fmla="*/ 4139 h 13064"/>
              <a:gd name="T12" fmla="*/ 861 w 12938"/>
              <a:gd name="T13" fmla="*/ 4446 h 13064"/>
              <a:gd name="T14" fmla="*/ 490 w 12938"/>
              <a:gd name="T15" fmla="*/ 4853 h 13064"/>
              <a:gd name="T16" fmla="*/ 789 w 12938"/>
              <a:gd name="T17" fmla="*/ 5483 h 13064"/>
              <a:gd name="T18" fmla="*/ 353 w 12938"/>
              <a:gd name="T19" fmla="*/ 5689 h 13064"/>
              <a:gd name="T20" fmla="*/ 514 w 12938"/>
              <a:gd name="T21" fmla="*/ 6047 h 13064"/>
              <a:gd name="T22" fmla="*/ 292 w 12938"/>
              <a:gd name="T23" fmla="*/ 6446 h 13064"/>
              <a:gd name="T24" fmla="*/ 562 w 12938"/>
              <a:gd name="T25" fmla="*/ 7303 h 13064"/>
              <a:gd name="T26" fmla="*/ 1041 w 12938"/>
              <a:gd name="T27" fmla="*/ 7520 h 13064"/>
              <a:gd name="T28" fmla="*/ 1157 w 12938"/>
              <a:gd name="T29" fmla="*/ 8256 h 13064"/>
              <a:gd name="T30" fmla="*/ 911 w 12938"/>
              <a:gd name="T31" fmla="*/ 8650 h 13064"/>
              <a:gd name="T32" fmla="*/ 877 w 12938"/>
              <a:gd name="T33" fmla="*/ 9327 h 13064"/>
              <a:gd name="T34" fmla="*/ 138 w 12938"/>
              <a:gd name="T35" fmla="*/ 9592 h 13064"/>
              <a:gd name="T36" fmla="*/ 388 w 12938"/>
              <a:gd name="T37" fmla="*/ 9847 h 13064"/>
              <a:gd name="T38" fmla="*/ 1059 w 12938"/>
              <a:gd name="T39" fmla="*/ 10134 h 13064"/>
              <a:gd name="T40" fmla="*/ 1699 w 12938"/>
              <a:gd name="T41" fmla="*/ 10055 h 13064"/>
              <a:gd name="T42" fmla="*/ 2109 w 12938"/>
              <a:gd name="T43" fmla="*/ 10601 h 13064"/>
              <a:gd name="T44" fmla="*/ 2839 w 12938"/>
              <a:gd name="T45" fmla="*/ 10834 h 13064"/>
              <a:gd name="T46" fmla="*/ 3617 w 12938"/>
              <a:gd name="T47" fmla="*/ 10450 h 13064"/>
              <a:gd name="T48" fmla="*/ 4019 w 12938"/>
              <a:gd name="T49" fmla="*/ 10619 h 13064"/>
              <a:gd name="T50" fmla="*/ 4591 w 12938"/>
              <a:gd name="T51" fmla="*/ 10849 h 13064"/>
              <a:gd name="T52" fmla="*/ 5488 w 12938"/>
              <a:gd name="T53" fmla="*/ 11244 h 13064"/>
              <a:gd name="T54" fmla="*/ 7247 w 12938"/>
              <a:gd name="T55" fmla="*/ 11323 h 13064"/>
              <a:gd name="T56" fmla="*/ 9607 w 12938"/>
              <a:gd name="T57" fmla="*/ 12797 h 13064"/>
              <a:gd name="T58" fmla="*/ 11282 w 12938"/>
              <a:gd name="T59" fmla="*/ 10802 h 13064"/>
              <a:gd name="T60" fmla="*/ 11301 w 12938"/>
              <a:gd name="T61" fmla="*/ 10056 h 13064"/>
              <a:gd name="T62" fmla="*/ 11473 w 12938"/>
              <a:gd name="T63" fmla="*/ 9564 h 13064"/>
              <a:gd name="T64" fmla="*/ 10647 w 12938"/>
              <a:gd name="T65" fmla="*/ 9098 h 13064"/>
              <a:gd name="T66" fmla="*/ 10562 w 12938"/>
              <a:gd name="T67" fmla="*/ 8124 h 13064"/>
              <a:gd name="T68" fmla="*/ 11642 w 12938"/>
              <a:gd name="T69" fmla="*/ 7159 h 13064"/>
              <a:gd name="T70" fmla="*/ 12248 w 12938"/>
              <a:gd name="T71" fmla="*/ 6696 h 13064"/>
              <a:gd name="T72" fmla="*/ 12839 w 12938"/>
              <a:gd name="T73" fmla="*/ 5513 h 13064"/>
              <a:gd name="T74" fmla="*/ 12506 w 12938"/>
              <a:gd name="T75" fmla="*/ 4739 h 13064"/>
              <a:gd name="T76" fmla="*/ 12790 w 12938"/>
              <a:gd name="T77" fmla="*/ 4152 h 13064"/>
              <a:gd name="T78" fmla="*/ 12778 w 12938"/>
              <a:gd name="T79" fmla="*/ 3627 h 13064"/>
              <a:gd name="T80" fmla="*/ 12246 w 12938"/>
              <a:gd name="T81" fmla="*/ 3598 h 13064"/>
              <a:gd name="T82" fmla="*/ 11296 w 12938"/>
              <a:gd name="T83" fmla="*/ 2682 h 13064"/>
              <a:gd name="T84" fmla="*/ 10777 w 12938"/>
              <a:gd name="T85" fmla="*/ 3024 h 13064"/>
              <a:gd name="T86" fmla="*/ 9724 w 12938"/>
              <a:gd name="T87" fmla="*/ 2703 h 13064"/>
              <a:gd name="T88" fmla="*/ 8913 w 12938"/>
              <a:gd name="T89" fmla="*/ 3267 h 13064"/>
              <a:gd name="T90" fmla="*/ 7798 w 12938"/>
              <a:gd name="T91" fmla="*/ 2494 h 13064"/>
              <a:gd name="T92" fmla="*/ 7755 w 12938"/>
              <a:gd name="T93" fmla="*/ 1844 h 13064"/>
              <a:gd name="T94" fmla="*/ 7388 w 12938"/>
              <a:gd name="T95" fmla="*/ 1174 h 13064"/>
              <a:gd name="T96" fmla="*/ 7168 w 12938"/>
              <a:gd name="T97" fmla="*/ 1521 h 13064"/>
              <a:gd name="T98" fmla="*/ 6772 w 12938"/>
              <a:gd name="T99" fmla="*/ 1632 h 13064"/>
              <a:gd name="T100" fmla="*/ 6211 w 12938"/>
              <a:gd name="T101" fmla="*/ 1412 h 13064"/>
              <a:gd name="T102" fmla="*/ 5928 w 12938"/>
              <a:gd name="T103" fmla="*/ 991 h 13064"/>
              <a:gd name="T104" fmla="*/ 5864 w 12938"/>
              <a:gd name="T105" fmla="*/ 550 h 13064"/>
              <a:gd name="T106" fmla="*/ 5504 w 12938"/>
              <a:gd name="T107" fmla="*/ 798 h 13064"/>
              <a:gd name="T108" fmla="*/ 5106 w 12938"/>
              <a:gd name="T109" fmla="*/ 774 h 13064"/>
              <a:gd name="T110" fmla="*/ 4533 w 12938"/>
              <a:gd name="T111" fmla="*/ 71 h 13064"/>
              <a:gd name="T112" fmla="*/ 3847 w 12938"/>
              <a:gd name="T113" fmla="*/ 709 h 13064"/>
              <a:gd name="T114" fmla="*/ 3331 w 12938"/>
              <a:gd name="T115" fmla="*/ 1000 h 13064"/>
              <a:gd name="T116" fmla="*/ 2588 w 12938"/>
              <a:gd name="T117" fmla="*/ 1356 h 1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38" h="13064">
                <a:moveTo>
                  <a:pt x="2588" y="1356"/>
                </a:moveTo>
                <a:cubicBezTo>
                  <a:pt x="2420" y="1423"/>
                  <a:pt x="2514" y="1326"/>
                  <a:pt x="2462" y="1331"/>
                </a:cubicBezTo>
                <a:cubicBezTo>
                  <a:pt x="2364" y="1340"/>
                  <a:pt x="2337" y="1413"/>
                  <a:pt x="2254" y="1439"/>
                </a:cubicBezTo>
                <a:lnTo>
                  <a:pt x="1983" y="1525"/>
                </a:lnTo>
                <a:lnTo>
                  <a:pt x="1840" y="1763"/>
                </a:lnTo>
                <a:lnTo>
                  <a:pt x="2057" y="1842"/>
                </a:lnTo>
                <a:lnTo>
                  <a:pt x="2065" y="1985"/>
                </a:lnTo>
                <a:lnTo>
                  <a:pt x="1882" y="1903"/>
                </a:lnTo>
                <a:lnTo>
                  <a:pt x="1742" y="1983"/>
                </a:lnTo>
                <a:lnTo>
                  <a:pt x="1686" y="2102"/>
                </a:lnTo>
                <a:lnTo>
                  <a:pt x="1845" y="2014"/>
                </a:lnTo>
                <a:lnTo>
                  <a:pt x="1991" y="2162"/>
                </a:lnTo>
                <a:lnTo>
                  <a:pt x="2102" y="2165"/>
                </a:lnTo>
                <a:lnTo>
                  <a:pt x="2107" y="2316"/>
                </a:lnTo>
                <a:lnTo>
                  <a:pt x="2853" y="2528"/>
                </a:lnTo>
                <a:cubicBezTo>
                  <a:pt x="2847" y="2529"/>
                  <a:pt x="2819" y="2585"/>
                  <a:pt x="2813" y="2594"/>
                </a:cubicBezTo>
                <a:cubicBezTo>
                  <a:pt x="2784" y="2637"/>
                  <a:pt x="2789" y="2737"/>
                  <a:pt x="2817" y="2757"/>
                </a:cubicBezTo>
                <a:cubicBezTo>
                  <a:pt x="2882" y="2801"/>
                  <a:pt x="2846" y="2918"/>
                  <a:pt x="2816" y="2940"/>
                </a:cubicBezTo>
                <a:cubicBezTo>
                  <a:pt x="2721" y="3011"/>
                  <a:pt x="2689" y="2973"/>
                  <a:pt x="2689" y="3082"/>
                </a:cubicBezTo>
                <a:cubicBezTo>
                  <a:pt x="2689" y="3140"/>
                  <a:pt x="2580" y="3133"/>
                  <a:pt x="2600" y="3165"/>
                </a:cubicBezTo>
                <a:cubicBezTo>
                  <a:pt x="2633" y="3216"/>
                  <a:pt x="2582" y="3292"/>
                  <a:pt x="2551" y="3308"/>
                </a:cubicBezTo>
                <a:cubicBezTo>
                  <a:pt x="2543" y="3306"/>
                  <a:pt x="2491" y="3280"/>
                  <a:pt x="2484" y="3273"/>
                </a:cubicBezTo>
                <a:cubicBezTo>
                  <a:pt x="2396" y="3194"/>
                  <a:pt x="2378" y="3234"/>
                  <a:pt x="2325" y="3220"/>
                </a:cubicBezTo>
                <a:cubicBezTo>
                  <a:pt x="2230" y="3195"/>
                  <a:pt x="2262" y="3228"/>
                  <a:pt x="2254" y="3241"/>
                </a:cubicBezTo>
                <a:cubicBezTo>
                  <a:pt x="2234" y="3275"/>
                  <a:pt x="2243" y="3385"/>
                  <a:pt x="2233" y="3385"/>
                </a:cubicBezTo>
                <a:cubicBezTo>
                  <a:pt x="2132" y="3385"/>
                  <a:pt x="2082" y="3387"/>
                  <a:pt x="1984" y="3396"/>
                </a:cubicBezTo>
                <a:cubicBezTo>
                  <a:pt x="1966" y="3397"/>
                  <a:pt x="1997" y="3550"/>
                  <a:pt x="1998" y="3570"/>
                </a:cubicBezTo>
                <a:lnTo>
                  <a:pt x="2067" y="3652"/>
                </a:lnTo>
                <a:lnTo>
                  <a:pt x="1959" y="3705"/>
                </a:lnTo>
                <a:cubicBezTo>
                  <a:pt x="1951" y="3703"/>
                  <a:pt x="1902" y="3642"/>
                  <a:pt x="1883" y="3693"/>
                </a:cubicBezTo>
                <a:cubicBezTo>
                  <a:pt x="1855" y="3767"/>
                  <a:pt x="1843" y="3629"/>
                  <a:pt x="1727" y="3726"/>
                </a:cubicBezTo>
                <a:cubicBezTo>
                  <a:pt x="1666" y="3776"/>
                  <a:pt x="1698" y="3676"/>
                  <a:pt x="1559" y="3738"/>
                </a:cubicBezTo>
                <a:cubicBezTo>
                  <a:pt x="1399" y="3810"/>
                  <a:pt x="1476" y="3771"/>
                  <a:pt x="1341" y="3753"/>
                </a:cubicBezTo>
                <a:cubicBezTo>
                  <a:pt x="1200" y="3734"/>
                  <a:pt x="1305" y="3640"/>
                  <a:pt x="1235" y="3668"/>
                </a:cubicBezTo>
                <a:cubicBezTo>
                  <a:pt x="1187" y="3687"/>
                  <a:pt x="1176" y="3606"/>
                  <a:pt x="1139" y="3621"/>
                </a:cubicBezTo>
                <a:cubicBezTo>
                  <a:pt x="989" y="3680"/>
                  <a:pt x="1107" y="3713"/>
                  <a:pt x="1107" y="3809"/>
                </a:cubicBezTo>
                <a:cubicBezTo>
                  <a:pt x="1107" y="3851"/>
                  <a:pt x="1186" y="3834"/>
                  <a:pt x="1189" y="3858"/>
                </a:cubicBezTo>
                <a:lnTo>
                  <a:pt x="1234" y="3988"/>
                </a:lnTo>
                <a:cubicBezTo>
                  <a:pt x="1234" y="4000"/>
                  <a:pt x="1235" y="3995"/>
                  <a:pt x="1228" y="4007"/>
                </a:cubicBezTo>
                <a:cubicBezTo>
                  <a:pt x="1166" y="4100"/>
                  <a:pt x="1233" y="4087"/>
                  <a:pt x="1244" y="4152"/>
                </a:cubicBezTo>
                <a:cubicBezTo>
                  <a:pt x="1261" y="4252"/>
                  <a:pt x="1113" y="4129"/>
                  <a:pt x="1089" y="4122"/>
                </a:cubicBezTo>
                <a:cubicBezTo>
                  <a:pt x="1048" y="4110"/>
                  <a:pt x="992" y="4069"/>
                  <a:pt x="1001" y="4139"/>
                </a:cubicBezTo>
                <a:cubicBezTo>
                  <a:pt x="1008" y="4197"/>
                  <a:pt x="1001" y="4230"/>
                  <a:pt x="1053" y="4239"/>
                </a:cubicBezTo>
                <a:cubicBezTo>
                  <a:pt x="1061" y="4241"/>
                  <a:pt x="1053" y="4331"/>
                  <a:pt x="1117" y="4314"/>
                </a:cubicBezTo>
                <a:lnTo>
                  <a:pt x="1125" y="4372"/>
                </a:lnTo>
                <a:lnTo>
                  <a:pt x="975" y="4552"/>
                </a:lnTo>
                <a:cubicBezTo>
                  <a:pt x="978" y="4557"/>
                  <a:pt x="977" y="4565"/>
                  <a:pt x="977" y="4571"/>
                </a:cubicBezTo>
                <a:cubicBezTo>
                  <a:pt x="977" y="4613"/>
                  <a:pt x="986" y="4619"/>
                  <a:pt x="964" y="4618"/>
                </a:cubicBezTo>
                <a:cubicBezTo>
                  <a:pt x="915" y="4614"/>
                  <a:pt x="935" y="4502"/>
                  <a:pt x="861" y="4446"/>
                </a:cubicBezTo>
                <a:lnTo>
                  <a:pt x="641" y="4433"/>
                </a:lnTo>
                <a:lnTo>
                  <a:pt x="623" y="4499"/>
                </a:lnTo>
                <a:lnTo>
                  <a:pt x="686" y="4581"/>
                </a:lnTo>
                <a:lnTo>
                  <a:pt x="686" y="4668"/>
                </a:lnTo>
                <a:lnTo>
                  <a:pt x="654" y="4700"/>
                </a:lnTo>
                <a:lnTo>
                  <a:pt x="673" y="4782"/>
                </a:lnTo>
                <a:lnTo>
                  <a:pt x="490" y="4853"/>
                </a:lnTo>
                <a:lnTo>
                  <a:pt x="451" y="5205"/>
                </a:lnTo>
                <a:lnTo>
                  <a:pt x="506" y="5300"/>
                </a:lnTo>
                <a:lnTo>
                  <a:pt x="564" y="5200"/>
                </a:lnTo>
                <a:lnTo>
                  <a:pt x="681" y="5345"/>
                </a:lnTo>
                <a:lnTo>
                  <a:pt x="781" y="5332"/>
                </a:lnTo>
                <a:cubicBezTo>
                  <a:pt x="781" y="5345"/>
                  <a:pt x="779" y="5387"/>
                  <a:pt x="783" y="5397"/>
                </a:cubicBezTo>
                <a:cubicBezTo>
                  <a:pt x="814" y="5486"/>
                  <a:pt x="797" y="5417"/>
                  <a:pt x="789" y="5483"/>
                </a:cubicBezTo>
                <a:cubicBezTo>
                  <a:pt x="776" y="5587"/>
                  <a:pt x="719" y="5620"/>
                  <a:pt x="705" y="5663"/>
                </a:cubicBezTo>
                <a:lnTo>
                  <a:pt x="591" y="5689"/>
                </a:lnTo>
                <a:lnTo>
                  <a:pt x="538" y="5607"/>
                </a:lnTo>
                <a:lnTo>
                  <a:pt x="453" y="5554"/>
                </a:lnTo>
                <a:lnTo>
                  <a:pt x="398" y="5623"/>
                </a:lnTo>
                <a:lnTo>
                  <a:pt x="321" y="5621"/>
                </a:lnTo>
                <a:lnTo>
                  <a:pt x="353" y="5689"/>
                </a:lnTo>
                <a:lnTo>
                  <a:pt x="411" y="5692"/>
                </a:lnTo>
                <a:lnTo>
                  <a:pt x="387" y="5753"/>
                </a:lnTo>
                <a:lnTo>
                  <a:pt x="556" y="5843"/>
                </a:lnTo>
                <a:lnTo>
                  <a:pt x="668" y="5864"/>
                </a:lnTo>
                <a:cubicBezTo>
                  <a:pt x="668" y="5885"/>
                  <a:pt x="662" y="5881"/>
                  <a:pt x="662" y="5888"/>
                </a:cubicBezTo>
                <a:cubicBezTo>
                  <a:pt x="679" y="6084"/>
                  <a:pt x="594" y="5905"/>
                  <a:pt x="594" y="6089"/>
                </a:cubicBezTo>
                <a:cubicBezTo>
                  <a:pt x="594" y="6112"/>
                  <a:pt x="521" y="6053"/>
                  <a:pt x="514" y="6047"/>
                </a:cubicBezTo>
                <a:cubicBezTo>
                  <a:pt x="489" y="6020"/>
                  <a:pt x="357" y="6034"/>
                  <a:pt x="321" y="6041"/>
                </a:cubicBezTo>
                <a:cubicBezTo>
                  <a:pt x="214" y="6062"/>
                  <a:pt x="272" y="6028"/>
                  <a:pt x="213" y="6015"/>
                </a:cubicBezTo>
                <a:lnTo>
                  <a:pt x="149" y="5811"/>
                </a:lnTo>
                <a:lnTo>
                  <a:pt x="3" y="5845"/>
                </a:lnTo>
                <a:lnTo>
                  <a:pt x="51" y="6102"/>
                </a:lnTo>
                <a:lnTo>
                  <a:pt x="326" y="6351"/>
                </a:lnTo>
                <a:lnTo>
                  <a:pt x="292" y="6446"/>
                </a:lnTo>
                <a:lnTo>
                  <a:pt x="369" y="6748"/>
                </a:lnTo>
                <a:lnTo>
                  <a:pt x="514" y="6819"/>
                </a:lnTo>
                <a:cubicBezTo>
                  <a:pt x="514" y="6839"/>
                  <a:pt x="546" y="6963"/>
                  <a:pt x="588" y="6959"/>
                </a:cubicBezTo>
                <a:lnTo>
                  <a:pt x="459" y="7052"/>
                </a:lnTo>
                <a:lnTo>
                  <a:pt x="498" y="7155"/>
                </a:lnTo>
                <a:lnTo>
                  <a:pt x="437" y="7256"/>
                </a:lnTo>
                <a:lnTo>
                  <a:pt x="562" y="7303"/>
                </a:lnTo>
                <a:cubicBezTo>
                  <a:pt x="608" y="7263"/>
                  <a:pt x="730" y="7264"/>
                  <a:pt x="728" y="7287"/>
                </a:cubicBezTo>
                <a:cubicBezTo>
                  <a:pt x="722" y="7358"/>
                  <a:pt x="742" y="7328"/>
                  <a:pt x="761" y="7345"/>
                </a:cubicBezTo>
                <a:cubicBezTo>
                  <a:pt x="729" y="7413"/>
                  <a:pt x="804" y="7433"/>
                  <a:pt x="818" y="7473"/>
                </a:cubicBezTo>
                <a:lnTo>
                  <a:pt x="895" y="7473"/>
                </a:lnTo>
                <a:lnTo>
                  <a:pt x="937" y="7531"/>
                </a:lnTo>
                <a:lnTo>
                  <a:pt x="990" y="7491"/>
                </a:lnTo>
                <a:lnTo>
                  <a:pt x="1041" y="7520"/>
                </a:lnTo>
                <a:cubicBezTo>
                  <a:pt x="1041" y="7534"/>
                  <a:pt x="1043" y="7607"/>
                  <a:pt x="1038" y="7612"/>
                </a:cubicBezTo>
                <a:cubicBezTo>
                  <a:pt x="984" y="7664"/>
                  <a:pt x="1000" y="7718"/>
                  <a:pt x="1059" y="7724"/>
                </a:cubicBezTo>
                <a:cubicBezTo>
                  <a:pt x="1116" y="7730"/>
                  <a:pt x="1159" y="7806"/>
                  <a:pt x="1178" y="7856"/>
                </a:cubicBezTo>
                <a:lnTo>
                  <a:pt x="1128" y="8041"/>
                </a:lnTo>
                <a:lnTo>
                  <a:pt x="1223" y="8039"/>
                </a:lnTo>
                <a:lnTo>
                  <a:pt x="1260" y="8129"/>
                </a:lnTo>
                <a:lnTo>
                  <a:pt x="1157" y="8256"/>
                </a:lnTo>
                <a:cubicBezTo>
                  <a:pt x="1146" y="8248"/>
                  <a:pt x="1075" y="8203"/>
                  <a:pt x="1070" y="8197"/>
                </a:cubicBezTo>
                <a:cubicBezTo>
                  <a:pt x="984" y="8100"/>
                  <a:pt x="1147" y="8110"/>
                  <a:pt x="942" y="8110"/>
                </a:cubicBezTo>
                <a:cubicBezTo>
                  <a:pt x="933" y="8110"/>
                  <a:pt x="937" y="8194"/>
                  <a:pt x="938" y="8198"/>
                </a:cubicBezTo>
                <a:cubicBezTo>
                  <a:pt x="955" y="8256"/>
                  <a:pt x="843" y="8304"/>
                  <a:pt x="877" y="8318"/>
                </a:cubicBezTo>
                <a:cubicBezTo>
                  <a:pt x="962" y="8351"/>
                  <a:pt x="900" y="8391"/>
                  <a:pt x="903" y="8431"/>
                </a:cubicBezTo>
                <a:cubicBezTo>
                  <a:pt x="913" y="8562"/>
                  <a:pt x="852" y="8473"/>
                  <a:pt x="861" y="8549"/>
                </a:cubicBezTo>
                <a:cubicBezTo>
                  <a:pt x="876" y="8672"/>
                  <a:pt x="885" y="8585"/>
                  <a:pt x="911" y="8650"/>
                </a:cubicBezTo>
                <a:lnTo>
                  <a:pt x="948" y="8848"/>
                </a:lnTo>
                <a:lnTo>
                  <a:pt x="1260" y="9092"/>
                </a:lnTo>
                <a:lnTo>
                  <a:pt x="1287" y="9190"/>
                </a:lnTo>
                <a:lnTo>
                  <a:pt x="1464" y="9232"/>
                </a:lnTo>
                <a:lnTo>
                  <a:pt x="1464" y="9497"/>
                </a:lnTo>
                <a:lnTo>
                  <a:pt x="945" y="9502"/>
                </a:lnTo>
                <a:lnTo>
                  <a:pt x="877" y="9327"/>
                </a:lnTo>
                <a:lnTo>
                  <a:pt x="781" y="9269"/>
                </a:lnTo>
                <a:lnTo>
                  <a:pt x="728" y="9386"/>
                </a:lnTo>
                <a:lnTo>
                  <a:pt x="580" y="9452"/>
                </a:lnTo>
                <a:lnTo>
                  <a:pt x="646" y="9521"/>
                </a:lnTo>
                <a:lnTo>
                  <a:pt x="736" y="9481"/>
                </a:lnTo>
                <a:lnTo>
                  <a:pt x="710" y="9703"/>
                </a:lnTo>
                <a:lnTo>
                  <a:pt x="138" y="9592"/>
                </a:lnTo>
                <a:cubicBezTo>
                  <a:pt x="137" y="9600"/>
                  <a:pt x="91" y="9628"/>
                  <a:pt x="86" y="9629"/>
                </a:cubicBezTo>
                <a:cubicBezTo>
                  <a:pt x="67" y="9634"/>
                  <a:pt x="0" y="9768"/>
                  <a:pt x="1" y="9775"/>
                </a:cubicBezTo>
                <a:cubicBezTo>
                  <a:pt x="5" y="9856"/>
                  <a:pt x="4" y="9886"/>
                  <a:pt x="11" y="9904"/>
                </a:cubicBezTo>
                <a:cubicBezTo>
                  <a:pt x="20" y="9928"/>
                  <a:pt x="40" y="9932"/>
                  <a:pt x="100" y="9999"/>
                </a:cubicBezTo>
                <a:cubicBezTo>
                  <a:pt x="126" y="10029"/>
                  <a:pt x="184" y="9892"/>
                  <a:pt x="186" y="9867"/>
                </a:cubicBezTo>
                <a:cubicBezTo>
                  <a:pt x="226" y="9861"/>
                  <a:pt x="224" y="9925"/>
                  <a:pt x="319" y="9873"/>
                </a:cubicBezTo>
                <a:cubicBezTo>
                  <a:pt x="369" y="9846"/>
                  <a:pt x="374" y="9820"/>
                  <a:pt x="388" y="9847"/>
                </a:cubicBezTo>
                <a:cubicBezTo>
                  <a:pt x="441" y="9944"/>
                  <a:pt x="394" y="10008"/>
                  <a:pt x="454" y="9909"/>
                </a:cubicBezTo>
                <a:cubicBezTo>
                  <a:pt x="467" y="9888"/>
                  <a:pt x="600" y="9907"/>
                  <a:pt x="628" y="9907"/>
                </a:cubicBezTo>
                <a:cubicBezTo>
                  <a:pt x="670" y="9907"/>
                  <a:pt x="680" y="9976"/>
                  <a:pt x="726" y="9984"/>
                </a:cubicBezTo>
                <a:lnTo>
                  <a:pt x="853" y="10200"/>
                </a:lnTo>
                <a:lnTo>
                  <a:pt x="959" y="10142"/>
                </a:lnTo>
                <a:lnTo>
                  <a:pt x="1014" y="10182"/>
                </a:lnTo>
                <a:lnTo>
                  <a:pt x="1059" y="10134"/>
                </a:lnTo>
                <a:lnTo>
                  <a:pt x="1088" y="10166"/>
                </a:lnTo>
                <a:lnTo>
                  <a:pt x="1152" y="10124"/>
                </a:lnTo>
                <a:lnTo>
                  <a:pt x="1379" y="10243"/>
                </a:lnTo>
                <a:lnTo>
                  <a:pt x="1475" y="10103"/>
                </a:lnTo>
                <a:lnTo>
                  <a:pt x="1506" y="10161"/>
                </a:lnTo>
                <a:lnTo>
                  <a:pt x="1583" y="10060"/>
                </a:lnTo>
                <a:lnTo>
                  <a:pt x="1699" y="10055"/>
                </a:lnTo>
                <a:lnTo>
                  <a:pt x="1839" y="10172"/>
                </a:lnTo>
                <a:lnTo>
                  <a:pt x="1858" y="10341"/>
                </a:lnTo>
                <a:lnTo>
                  <a:pt x="1924" y="10312"/>
                </a:lnTo>
                <a:lnTo>
                  <a:pt x="1974" y="10373"/>
                </a:lnTo>
                <a:lnTo>
                  <a:pt x="2051" y="10378"/>
                </a:lnTo>
                <a:lnTo>
                  <a:pt x="2043" y="10500"/>
                </a:lnTo>
                <a:lnTo>
                  <a:pt x="2109" y="10601"/>
                </a:lnTo>
                <a:lnTo>
                  <a:pt x="2273" y="10569"/>
                </a:lnTo>
                <a:lnTo>
                  <a:pt x="2278" y="10789"/>
                </a:lnTo>
                <a:lnTo>
                  <a:pt x="2604" y="10799"/>
                </a:lnTo>
                <a:lnTo>
                  <a:pt x="2606" y="10664"/>
                </a:lnTo>
                <a:lnTo>
                  <a:pt x="2739" y="10730"/>
                </a:lnTo>
                <a:lnTo>
                  <a:pt x="2792" y="10839"/>
                </a:lnTo>
                <a:lnTo>
                  <a:pt x="2839" y="10834"/>
                </a:lnTo>
                <a:lnTo>
                  <a:pt x="2887" y="10916"/>
                </a:lnTo>
                <a:lnTo>
                  <a:pt x="2982" y="10908"/>
                </a:lnTo>
                <a:lnTo>
                  <a:pt x="3011" y="10818"/>
                </a:lnTo>
                <a:lnTo>
                  <a:pt x="3297" y="10831"/>
                </a:lnTo>
                <a:lnTo>
                  <a:pt x="3368" y="10709"/>
                </a:lnTo>
                <a:lnTo>
                  <a:pt x="3577" y="10812"/>
                </a:lnTo>
                <a:lnTo>
                  <a:pt x="3617" y="10450"/>
                </a:lnTo>
                <a:lnTo>
                  <a:pt x="3760" y="10490"/>
                </a:lnTo>
                <a:lnTo>
                  <a:pt x="3715" y="10624"/>
                </a:lnTo>
                <a:cubicBezTo>
                  <a:pt x="3711" y="10675"/>
                  <a:pt x="3837" y="10725"/>
                  <a:pt x="3879" y="10733"/>
                </a:cubicBezTo>
                <a:lnTo>
                  <a:pt x="3884" y="10796"/>
                </a:lnTo>
                <a:lnTo>
                  <a:pt x="3987" y="10812"/>
                </a:lnTo>
                <a:lnTo>
                  <a:pt x="4019" y="10722"/>
                </a:lnTo>
                <a:lnTo>
                  <a:pt x="4019" y="10619"/>
                </a:lnTo>
                <a:lnTo>
                  <a:pt x="4067" y="10619"/>
                </a:lnTo>
                <a:lnTo>
                  <a:pt x="4080" y="10701"/>
                </a:lnTo>
                <a:lnTo>
                  <a:pt x="4300" y="10730"/>
                </a:lnTo>
                <a:lnTo>
                  <a:pt x="4339" y="10810"/>
                </a:lnTo>
                <a:lnTo>
                  <a:pt x="4366" y="10767"/>
                </a:lnTo>
                <a:lnTo>
                  <a:pt x="4458" y="10767"/>
                </a:lnTo>
                <a:lnTo>
                  <a:pt x="4591" y="10849"/>
                </a:lnTo>
                <a:lnTo>
                  <a:pt x="4665" y="10839"/>
                </a:lnTo>
                <a:lnTo>
                  <a:pt x="4784" y="11003"/>
                </a:lnTo>
                <a:cubicBezTo>
                  <a:pt x="4836" y="11003"/>
                  <a:pt x="4899" y="11000"/>
                  <a:pt x="4940" y="11043"/>
                </a:cubicBezTo>
                <a:cubicBezTo>
                  <a:pt x="4997" y="11102"/>
                  <a:pt x="5037" y="11030"/>
                  <a:pt x="5056" y="11093"/>
                </a:cubicBezTo>
                <a:cubicBezTo>
                  <a:pt x="5081" y="11171"/>
                  <a:pt x="5131" y="11155"/>
                  <a:pt x="5103" y="11225"/>
                </a:cubicBezTo>
                <a:cubicBezTo>
                  <a:pt x="5032" y="11409"/>
                  <a:pt x="5157" y="11206"/>
                  <a:pt x="5227" y="11273"/>
                </a:cubicBezTo>
                <a:cubicBezTo>
                  <a:pt x="5247" y="11292"/>
                  <a:pt x="5415" y="11220"/>
                  <a:pt x="5488" y="11244"/>
                </a:cubicBezTo>
                <a:cubicBezTo>
                  <a:pt x="5485" y="11247"/>
                  <a:pt x="5477" y="11283"/>
                  <a:pt x="5477" y="11283"/>
                </a:cubicBezTo>
                <a:cubicBezTo>
                  <a:pt x="5477" y="11287"/>
                  <a:pt x="5662" y="11300"/>
                  <a:pt x="5702" y="11332"/>
                </a:cubicBezTo>
                <a:cubicBezTo>
                  <a:pt x="5759" y="11377"/>
                  <a:pt x="6019" y="11322"/>
                  <a:pt x="6049" y="11299"/>
                </a:cubicBezTo>
                <a:cubicBezTo>
                  <a:pt x="6117" y="11248"/>
                  <a:pt x="6272" y="11284"/>
                  <a:pt x="6316" y="11265"/>
                </a:cubicBezTo>
                <a:lnTo>
                  <a:pt x="6400" y="11172"/>
                </a:lnTo>
                <a:lnTo>
                  <a:pt x="6398" y="11326"/>
                </a:lnTo>
                <a:lnTo>
                  <a:pt x="7247" y="11323"/>
                </a:lnTo>
                <a:lnTo>
                  <a:pt x="7274" y="13048"/>
                </a:lnTo>
                <a:lnTo>
                  <a:pt x="8996" y="13064"/>
                </a:lnTo>
                <a:lnTo>
                  <a:pt x="9007" y="12646"/>
                </a:lnTo>
                <a:lnTo>
                  <a:pt x="9541" y="12646"/>
                </a:lnTo>
                <a:lnTo>
                  <a:pt x="9544" y="12688"/>
                </a:lnTo>
                <a:lnTo>
                  <a:pt x="9464" y="12694"/>
                </a:lnTo>
                <a:lnTo>
                  <a:pt x="9607" y="12797"/>
                </a:lnTo>
                <a:lnTo>
                  <a:pt x="9930" y="12641"/>
                </a:lnTo>
                <a:lnTo>
                  <a:pt x="10237" y="12421"/>
                </a:lnTo>
                <a:lnTo>
                  <a:pt x="10697" y="12320"/>
                </a:lnTo>
                <a:lnTo>
                  <a:pt x="10753" y="12387"/>
                </a:lnTo>
                <a:lnTo>
                  <a:pt x="10740" y="12167"/>
                </a:lnTo>
                <a:lnTo>
                  <a:pt x="11264" y="12191"/>
                </a:lnTo>
                <a:lnTo>
                  <a:pt x="11282" y="10802"/>
                </a:lnTo>
                <a:lnTo>
                  <a:pt x="11465" y="10805"/>
                </a:lnTo>
                <a:lnTo>
                  <a:pt x="11557" y="10686"/>
                </a:lnTo>
                <a:lnTo>
                  <a:pt x="11518" y="10373"/>
                </a:lnTo>
                <a:lnTo>
                  <a:pt x="11436" y="10122"/>
                </a:lnTo>
                <a:lnTo>
                  <a:pt x="11481" y="10053"/>
                </a:lnTo>
                <a:lnTo>
                  <a:pt x="11348" y="10011"/>
                </a:lnTo>
                <a:lnTo>
                  <a:pt x="11301" y="10056"/>
                </a:lnTo>
                <a:lnTo>
                  <a:pt x="11089" y="9955"/>
                </a:lnTo>
                <a:lnTo>
                  <a:pt x="11158" y="9879"/>
                </a:lnTo>
                <a:lnTo>
                  <a:pt x="11219" y="9876"/>
                </a:lnTo>
                <a:lnTo>
                  <a:pt x="11235" y="9749"/>
                </a:lnTo>
                <a:lnTo>
                  <a:pt x="11340" y="9656"/>
                </a:lnTo>
                <a:lnTo>
                  <a:pt x="11502" y="9688"/>
                </a:lnTo>
                <a:lnTo>
                  <a:pt x="11473" y="9564"/>
                </a:lnTo>
                <a:lnTo>
                  <a:pt x="11523" y="9561"/>
                </a:lnTo>
                <a:lnTo>
                  <a:pt x="11367" y="9214"/>
                </a:lnTo>
                <a:lnTo>
                  <a:pt x="11237" y="9328"/>
                </a:lnTo>
                <a:lnTo>
                  <a:pt x="11219" y="9209"/>
                </a:lnTo>
                <a:lnTo>
                  <a:pt x="10732" y="9172"/>
                </a:lnTo>
                <a:lnTo>
                  <a:pt x="10644" y="9217"/>
                </a:lnTo>
                <a:lnTo>
                  <a:pt x="10647" y="9098"/>
                </a:lnTo>
                <a:lnTo>
                  <a:pt x="10600" y="9103"/>
                </a:lnTo>
                <a:lnTo>
                  <a:pt x="10621" y="8929"/>
                </a:lnTo>
                <a:lnTo>
                  <a:pt x="10544" y="8773"/>
                </a:lnTo>
                <a:lnTo>
                  <a:pt x="10562" y="8574"/>
                </a:lnTo>
                <a:lnTo>
                  <a:pt x="10467" y="8267"/>
                </a:lnTo>
                <a:lnTo>
                  <a:pt x="10602" y="8209"/>
                </a:lnTo>
                <a:lnTo>
                  <a:pt x="10562" y="8124"/>
                </a:lnTo>
                <a:lnTo>
                  <a:pt x="11190" y="7788"/>
                </a:lnTo>
                <a:lnTo>
                  <a:pt x="11348" y="7841"/>
                </a:lnTo>
                <a:lnTo>
                  <a:pt x="11409" y="7735"/>
                </a:lnTo>
                <a:lnTo>
                  <a:pt x="11502" y="7698"/>
                </a:lnTo>
                <a:lnTo>
                  <a:pt x="11571" y="7553"/>
                </a:lnTo>
                <a:lnTo>
                  <a:pt x="11584" y="7206"/>
                </a:lnTo>
                <a:lnTo>
                  <a:pt x="11642" y="7159"/>
                </a:lnTo>
                <a:lnTo>
                  <a:pt x="11843" y="7177"/>
                </a:lnTo>
                <a:lnTo>
                  <a:pt x="11904" y="7098"/>
                </a:lnTo>
                <a:lnTo>
                  <a:pt x="11843" y="6854"/>
                </a:lnTo>
                <a:lnTo>
                  <a:pt x="11936" y="6772"/>
                </a:lnTo>
                <a:lnTo>
                  <a:pt x="11967" y="6820"/>
                </a:lnTo>
                <a:lnTo>
                  <a:pt x="12044" y="6719"/>
                </a:lnTo>
                <a:lnTo>
                  <a:pt x="12248" y="6696"/>
                </a:lnTo>
                <a:cubicBezTo>
                  <a:pt x="12248" y="6693"/>
                  <a:pt x="12299" y="6640"/>
                  <a:pt x="12304" y="6635"/>
                </a:cubicBezTo>
                <a:cubicBezTo>
                  <a:pt x="12322" y="6616"/>
                  <a:pt x="12451" y="6366"/>
                  <a:pt x="12454" y="6349"/>
                </a:cubicBezTo>
                <a:cubicBezTo>
                  <a:pt x="12478" y="6214"/>
                  <a:pt x="12418" y="6314"/>
                  <a:pt x="12551" y="6227"/>
                </a:cubicBezTo>
                <a:cubicBezTo>
                  <a:pt x="12585" y="6206"/>
                  <a:pt x="12566" y="6114"/>
                  <a:pt x="12571" y="6074"/>
                </a:cubicBezTo>
                <a:cubicBezTo>
                  <a:pt x="12583" y="5973"/>
                  <a:pt x="12569" y="5947"/>
                  <a:pt x="12653" y="5881"/>
                </a:cubicBezTo>
                <a:cubicBezTo>
                  <a:pt x="12726" y="5825"/>
                  <a:pt x="12698" y="5660"/>
                  <a:pt x="12729" y="5644"/>
                </a:cubicBezTo>
                <a:cubicBezTo>
                  <a:pt x="12759" y="5629"/>
                  <a:pt x="12812" y="5539"/>
                  <a:pt x="12839" y="5513"/>
                </a:cubicBezTo>
                <a:cubicBezTo>
                  <a:pt x="12865" y="5488"/>
                  <a:pt x="12840" y="5303"/>
                  <a:pt x="12815" y="5272"/>
                </a:cubicBezTo>
                <a:cubicBezTo>
                  <a:pt x="12756" y="5200"/>
                  <a:pt x="12805" y="5165"/>
                  <a:pt x="12797" y="5108"/>
                </a:cubicBezTo>
                <a:cubicBezTo>
                  <a:pt x="12743" y="5139"/>
                  <a:pt x="12754" y="5178"/>
                  <a:pt x="12706" y="5128"/>
                </a:cubicBezTo>
                <a:cubicBezTo>
                  <a:pt x="12652" y="5070"/>
                  <a:pt x="12683" y="5159"/>
                  <a:pt x="12667" y="5129"/>
                </a:cubicBezTo>
                <a:cubicBezTo>
                  <a:pt x="12661" y="5117"/>
                  <a:pt x="12616" y="5014"/>
                  <a:pt x="12635" y="5015"/>
                </a:cubicBezTo>
                <a:cubicBezTo>
                  <a:pt x="12673" y="5015"/>
                  <a:pt x="12546" y="4925"/>
                  <a:pt x="12546" y="4925"/>
                </a:cubicBezTo>
                <a:cubicBezTo>
                  <a:pt x="12492" y="4902"/>
                  <a:pt x="12546" y="4747"/>
                  <a:pt x="12506" y="4739"/>
                </a:cubicBezTo>
                <a:cubicBezTo>
                  <a:pt x="12450" y="4728"/>
                  <a:pt x="12365" y="4552"/>
                  <a:pt x="12366" y="4551"/>
                </a:cubicBezTo>
                <a:cubicBezTo>
                  <a:pt x="12468" y="4507"/>
                  <a:pt x="12374" y="4478"/>
                  <a:pt x="12452" y="4403"/>
                </a:cubicBezTo>
                <a:cubicBezTo>
                  <a:pt x="12523" y="4334"/>
                  <a:pt x="12379" y="4385"/>
                  <a:pt x="12399" y="4319"/>
                </a:cubicBezTo>
                <a:cubicBezTo>
                  <a:pt x="12432" y="4216"/>
                  <a:pt x="12513" y="4331"/>
                  <a:pt x="12578" y="4272"/>
                </a:cubicBezTo>
                <a:cubicBezTo>
                  <a:pt x="12624" y="4231"/>
                  <a:pt x="12564" y="4223"/>
                  <a:pt x="12582" y="4224"/>
                </a:cubicBezTo>
                <a:cubicBezTo>
                  <a:pt x="12591" y="4224"/>
                  <a:pt x="12678" y="4138"/>
                  <a:pt x="12688" y="4124"/>
                </a:cubicBezTo>
                <a:cubicBezTo>
                  <a:pt x="12731" y="4061"/>
                  <a:pt x="12748" y="4161"/>
                  <a:pt x="12790" y="4152"/>
                </a:cubicBezTo>
                <a:cubicBezTo>
                  <a:pt x="12810" y="4095"/>
                  <a:pt x="12856" y="4121"/>
                  <a:pt x="12879" y="4057"/>
                </a:cubicBezTo>
                <a:cubicBezTo>
                  <a:pt x="12938" y="4064"/>
                  <a:pt x="12917" y="4111"/>
                  <a:pt x="12923" y="4004"/>
                </a:cubicBezTo>
                <a:cubicBezTo>
                  <a:pt x="12925" y="3963"/>
                  <a:pt x="12858" y="3991"/>
                  <a:pt x="12877" y="3956"/>
                </a:cubicBezTo>
                <a:cubicBezTo>
                  <a:pt x="12914" y="3887"/>
                  <a:pt x="12778" y="3924"/>
                  <a:pt x="12810" y="3857"/>
                </a:cubicBezTo>
                <a:cubicBezTo>
                  <a:pt x="12823" y="3829"/>
                  <a:pt x="12744" y="3800"/>
                  <a:pt x="12760" y="3798"/>
                </a:cubicBezTo>
                <a:cubicBezTo>
                  <a:pt x="12803" y="3791"/>
                  <a:pt x="12763" y="3730"/>
                  <a:pt x="12787" y="3720"/>
                </a:cubicBezTo>
                <a:cubicBezTo>
                  <a:pt x="12843" y="3696"/>
                  <a:pt x="12730" y="3719"/>
                  <a:pt x="12778" y="3627"/>
                </a:cubicBezTo>
                <a:cubicBezTo>
                  <a:pt x="12743" y="3615"/>
                  <a:pt x="12654" y="3460"/>
                  <a:pt x="12636" y="3423"/>
                </a:cubicBezTo>
                <a:cubicBezTo>
                  <a:pt x="12560" y="3269"/>
                  <a:pt x="12645" y="3316"/>
                  <a:pt x="12481" y="3219"/>
                </a:cubicBezTo>
                <a:lnTo>
                  <a:pt x="12537" y="3365"/>
                </a:lnTo>
                <a:lnTo>
                  <a:pt x="12439" y="3463"/>
                </a:lnTo>
                <a:lnTo>
                  <a:pt x="12455" y="3547"/>
                </a:lnTo>
                <a:lnTo>
                  <a:pt x="12357" y="3606"/>
                </a:lnTo>
                <a:lnTo>
                  <a:pt x="12246" y="3598"/>
                </a:lnTo>
                <a:lnTo>
                  <a:pt x="12251" y="3550"/>
                </a:lnTo>
                <a:lnTo>
                  <a:pt x="12100" y="3283"/>
                </a:lnTo>
                <a:lnTo>
                  <a:pt x="11886" y="3084"/>
                </a:lnTo>
                <a:lnTo>
                  <a:pt x="11939" y="2984"/>
                </a:lnTo>
                <a:lnTo>
                  <a:pt x="11756" y="2756"/>
                </a:lnTo>
                <a:lnTo>
                  <a:pt x="11613" y="2698"/>
                </a:lnTo>
                <a:lnTo>
                  <a:pt x="11296" y="2682"/>
                </a:lnTo>
                <a:lnTo>
                  <a:pt x="11251" y="2785"/>
                </a:lnTo>
                <a:lnTo>
                  <a:pt x="11066" y="2648"/>
                </a:lnTo>
                <a:lnTo>
                  <a:pt x="10836" y="2664"/>
                </a:lnTo>
                <a:lnTo>
                  <a:pt x="10801" y="2733"/>
                </a:lnTo>
                <a:lnTo>
                  <a:pt x="10735" y="2770"/>
                </a:lnTo>
                <a:lnTo>
                  <a:pt x="10746" y="2934"/>
                </a:lnTo>
                <a:lnTo>
                  <a:pt x="10777" y="3024"/>
                </a:lnTo>
                <a:lnTo>
                  <a:pt x="10738" y="3066"/>
                </a:lnTo>
                <a:lnTo>
                  <a:pt x="10597" y="2965"/>
                </a:lnTo>
                <a:lnTo>
                  <a:pt x="10399" y="2733"/>
                </a:lnTo>
                <a:lnTo>
                  <a:pt x="10322" y="2788"/>
                </a:lnTo>
                <a:lnTo>
                  <a:pt x="10108" y="2883"/>
                </a:lnTo>
                <a:lnTo>
                  <a:pt x="10055" y="2812"/>
                </a:lnTo>
                <a:lnTo>
                  <a:pt x="9724" y="2703"/>
                </a:lnTo>
                <a:lnTo>
                  <a:pt x="9370" y="2881"/>
                </a:lnTo>
                <a:lnTo>
                  <a:pt x="9155" y="3368"/>
                </a:lnTo>
                <a:cubicBezTo>
                  <a:pt x="9151" y="3367"/>
                  <a:pt x="9151" y="3367"/>
                  <a:pt x="9147" y="3372"/>
                </a:cubicBezTo>
                <a:cubicBezTo>
                  <a:pt x="9135" y="3388"/>
                  <a:pt x="9081" y="3400"/>
                  <a:pt x="9071" y="3406"/>
                </a:cubicBezTo>
                <a:cubicBezTo>
                  <a:pt x="9009" y="3446"/>
                  <a:pt x="9010" y="3405"/>
                  <a:pt x="9005" y="3484"/>
                </a:cubicBezTo>
                <a:cubicBezTo>
                  <a:pt x="9005" y="3489"/>
                  <a:pt x="8869" y="3454"/>
                  <a:pt x="8894" y="3376"/>
                </a:cubicBezTo>
                <a:cubicBezTo>
                  <a:pt x="8906" y="3341"/>
                  <a:pt x="8974" y="3267"/>
                  <a:pt x="8913" y="3267"/>
                </a:cubicBezTo>
                <a:cubicBezTo>
                  <a:pt x="8838" y="3267"/>
                  <a:pt x="8903" y="3137"/>
                  <a:pt x="8870" y="3134"/>
                </a:cubicBezTo>
                <a:cubicBezTo>
                  <a:pt x="8710" y="3124"/>
                  <a:pt x="8603" y="3140"/>
                  <a:pt x="8467" y="3038"/>
                </a:cubicBezTo>
                <a:cubicBezTo>
                  <a:pt x="8436" y="3015"/>
                  <a:pt x="8335" y="2977"/>
                  <a:pt x="8333" y="2976"/>
                </a:cubicBezTo>
                <a:cubicBezTo>
                  <a:pt x="8286" y="2929"/>
                  <a:pt x="8125" y="2935"/>
                  <a:pt x="8124" y="2934"/>
                </a:cubicBezTo>
                <a:cubicBezTo>
                  <a:pt x="8141" y="2873"/>
                  <a:pt x="8215" y="2716"/>
                  <a:pt x="8192" y="2658"/>
                </a:cubicBezTo>
                <a:cubicBezTo>
                  <a:pt x="8120" y="2658"/>
                  <a:pt x="8047" y="2656"/>
                  <a:pt x="7976" y="2656"/>
                </a:cubicBezTo>
                <a:cubicBezTo>
                  <a:pt x="7900" y="2656"/>
                  <a:pt x="7855" y="2538"/>
                  <a:pt x="7798" y="2494"/>
                </a:cubicBezTo>
                <a:cubicBezTo>
                  <a:pt x="7798" y="2363"/>
                  <a:pt x="7788" y="2393"/>
                  <a:pt x="7727" y="2283"/>
                </a:cubicBezTo>
                <a:cubicBezTo>
                  <a:pt x="7678" y="2194"/>
                  <a:pt x="7715" y="2169"/>
                  <a:pt x="7646" y="2214"/>
                </a:cubicBezTo>
                <a:cubicBezTo>
                  <a:pt x="7635" y="2222"/>
                  <a:pt x="7618" y="2121"/>
                  <a:pt x="7620" y="2120"/>
                </a:cubicBezTo>
                <a:cubicBezTo>
                  <a:pt x="7688" y="2061"/>
                  <a:pt x="7720" y="1962"/>
                  <a:pt x="7750" y="1939"/>
                </a:cubicBezTo>
                <a:cubicBezTo>
                  <a:pt x="7760" y="1933"/>
                  <a:pt x="7644" y="1837"/>
                  <a:pt x="7645" y="1833"/>
                </a:cubicBezTo>
                <a:cubicBezTo>
                  <a:pt x="7648" y="1832"/>
                  <a:pt x="7689" y="1785"/>
                  <a:pt x="7693" y="1783"/>
                </a:cubicBezTo>
                <a:lnTo>
                  <a:pt x="7755" y="1844"/>
                </a:lnTo>
                <a:cubicBezTo>
                  <a:pt x="7846" y="1967"/>
                  <a:pt x="7842" y="1828"/>
                  <a:pt x="7828" y="1806"/>
                </a:cubicBezTo>
                <a:cubicBezTo>
                  <a:pt x="7795" y="1751"/>
                  <a:pt x="7825" y="1656"/>
                  <a:pt x="7801" y="1615"/>
                </a:cubicBezTo>
                <a:cubicBezTo>
                  <a:pt x="7756" y="1535"/>
                  <a:pt x="7744" y="1642"/>
                  <a:pt x="7691" y="1611"/>
                </a:cubicBezTo>
                <a:cubicBezTo>
                  <a:pt x="7531" y="1518"/>
                  <a:pt x="7629" y="1517"/>
                  <a:pt x="7612" y="1486"/>
                </a:cubicBezTo>
                <a:cubicBezTo>
                  <a:pt x="7568" y="1401"/>
                  <a:pt x="7630" y="1440"/>
                  <a:pt x="7571" y="1386"/>
                </a:cubicBezTo>
                <a:lnTo>
                  <a:pt x="7539" y="1211"/>
                </a:lnTo>
                <a:lnTo>
                  <a:pt x="7388" y="1174"/>
                </a:lnTo>
                <a:lnTo>
                  <a:pt x="7338" y="1201"/>
                </a:lnTo>
                <a:lnTo>
                  <a:pt x="7242" y="1185"/>
                </a:lnTo>
                <a:lnTo>
                  <a:pt x="7139" y="1306"/>
                </a:lnTo>
                <a:lnTo>
                  <a:pt x="7137" y="1351"/>
                </a:lnTo>
                <a:lnTo>
                  <a:pt x="7285" y="1433"/>
                </a:lnTo>
                <a:lnTo>
                  <a:pt x="7235" y="1510"/>
                </a:lnTo>
                <a:lnTo>
                  <a:pt x="7168" y="1521"/>
                </a:lnTo>
                <a:lnTo>
                  <a:pt x="7187" y="1587"/>
                </a:lnTo>
                <a:lnTo>
                  <a:pt x="7158" y="1650"/>
                </a:lnTo>
                <a:lnTo>
                  <a:pt x="7010" y="1658"/>
                </a:lnTo>
                <a:lnTo>
                  <a:pt x="7018" y="1537"/>
                </a:lnTo>
                <a:lnTo>
                  <a:pt x="6854" y="1523"/>
                </a:lnTo>
                <a:lnTo>
                  <a:pt x="6814" y="1698"/>
                </a:lnTo>
                <a:lnTo>
                  <a:pt x="6772" y="1632"/>
                </a:lnTo>
                <a:lnTo>
                  <a:pt x="6689" y="1717"/>
                </a:lnTo>
                <a:lnTo>
                  <a:pt x="6623" y="1635"/>
                </a:lnTo>
                <a:lnTo>
                  <a:pt x="6494" y="1584"/>
                </a:lnTo>
                <a:lnTo>
                  <a:pt x="6496" y="1624"/>
                </a:lnTo>
                <a:lnTo>
                  <a:pt x="6316" y="1558"/>
                </a:lnTo>
                <a:lnTo>
                  <a:pt x="6293" y="1452"/>
                </a:lnTo>
                <a:lnTo>
                  <a:pt x="6211" y="1412"/>
                </a:lnTo>
                <a:lnTo>
                  <a:pt x="6166" y="1553"/>
                </a:lnTo>
                <a:lnTo>
                  <a:pt x="6076" y="1412"/>
                </a:lnTo>
                <a:cubicBezTo>
                  <a:pt x="6080" y="1404"/>
                  <a:pt x="6081" y="1397"/>
                  <a:pt x="6086" y="1393"/>
                </a:cubicBezTo>
                <a:cubicBezTo>
                  <a:pt x="6123" y="1367"/>
                  <a:pt x="6123" y="1259"/>
                  <a:pt x="6118" y="1255"/>
                </a:cubicBezTo>
                <a:cubicBezTo>
                  <a:pt x="6077" y="1227"/>
                  <a:pt x="6022" y="1169"/>
                  <a:pt x="5972" y="1169"/>
                </a:cubicBezTo>
                <a:cubicBezTo>
                  <a:pt x="5934" y="1169"/>
                  <a:pt x="5908" y="1106"/>
                  <a:pt x="5920" y="1105"/>
                </a:cubicBezTo>
                <a:cubicBezTo>
                  <a:pt x="6045" y="1096"/>
                  <a:pt x="5896" y="997"/>
                  <a:pt x="5928" y="991"/>
                </a:cubicBezTo>
                <a:cubicBezTo>
                  <a:pt x="5950" y="987"/>
                  <a:pt x="5960" y="933"/>
                  <a:pt x="5891" y="949"/>
                </a:cubicBezTo>
                <a:cubicBezTo>
                  <a:pt x="5723" y="988"/>
                  <a:pt x="5843" y="1012"/>
                  <a:pt x="5779" y="1026"/>
                </a:cubicBezTo>
                <a:cubicBezTo>
                  <a:pt x="5707" y="1042"/>
                  <a:pt x="5681" y="1084"/>
                  <a:pt x="5681" y="1021"/>
                </a:cubicBezTo>
                <a:cubicBezTo>
                  <a:pt x="5681" y="958"/>
                  <a:pt x="5632" y="936"/>
                  <a:pt x="5652" y="936"/>
                </a:cubicBezTo>
                <a:cubicBezTo>
                  <a:pt x="5789" y="936"/>
                  <a:pt x="5678" y="893"/>
                  <a:pt x="5739" y="879"/>
                </a:cubicBezTo>
                <a:cubicBezTo>
                  <a:pt x="5787" y="867"/>
                  <a:pt x="5757" y="707"/>
                  <a:pt x="5790" y="706"/>
                </a:cubicBezTo>
                <a:cubicBezTo>
                  <a:pt x="5865" y="702"/>
                  <a:pt x="5787" y="552"/>
                  <a:pt x="5864" y="550"/>
                </a:cubicBezTo>
                <a:cubicBezTo>
                  <a:pt x="5907" y="548"/>
                  <a:pt x="5950" y="515"/>
                  <a:pt x="5902" y="476"/>
                </a:cubicBezTo>
                <a:cubicBezTo>
                  <a:pt x="5831" y="419"/>
                  <a:pt x="5832" y="404"/>
                  <a:pt x="5832" y="478"/>
                </a:cubicBezTo>
                <a:cubicBezTo>
                  <a:pt x="5832" y="603"/>
                  <a:pt x="5774" y="484"/>
                  <a:pt x="5774" y="634"/>
                </a:cubicBezTo>
                <a:cubicBezTo>
                  <a:pt x="5774" y="678"/>
                  <a:pt x="5758" y="672"/>
                  <a:pt x="5741" y="646"/>
                </a:cubicBezTo>
                <a:cubicBezTo>
                  <a:pt x="5693" y="567"/>
                  <a:pt x="5706" y="691"/>
                  <a:pt x="5668" y="685"/>
                </a:cubicBezTo>
                <a:cubicBezTo>
                  <a:pt x="5578" y="670"/>
                  <a:pt x="5623" y="653"/>
                  <a:pt x="5623" y="791"/>
                </a:cubicBezTo>
                <a:cubicBezTo>
                  <a:pt x="5623" y="803"/>
                  <a:pt x="5515" y="800"/>
                  <a:pt x="5504" y="798"/>
                </a:cubicBezTo>
                <a:cubicBezTo>
                  <a:pt x="5516" y="687"/>
                  <a:pt x="5535" y="714"/>
                  <a:pt x="5436" y="750"/>
                </a:cubicBezTo>
                <a:cubicBezTo>
                  <a:pt x="5410" y="759"/>
                  <a:pt x="5375" y="689"/>
                  <a:pt x="5374" y="679"/>
                </a:cubicBezTo>
                <a:cubicBezTo>
                  <a:pt x="5356" y="533"/>
                  <a:pt x="5466" y="550"/>
                  <a:pt x="5316" y="550"/>
                </a:cubicBezTo>
                <a:cubicBezTo>
                  <a:pt x="5305" y="550"/>
                  <a:pt x="5265" y="618"/>
                  <a:pt x="5263" y="637"/>
                </a:cubicBezTo>
                <a:cubicBezTo>
                  <a:pt x="5259" y="668"/>
                  <a:pt x="5204" y="646"/>
                  <a:pt x="5218" y="655"/>
                </a:cubicBezTo>
                <a:cubicBezTo>
                  <a:pt x="5242" y="669"/>
                  <a:pt x="5200" y="764"/>
                  <a:pt x="5200" y="767"/>
                </a:cubicBezTo>
                <a:cubicBezTo>
                  <a:pt x="5198" y="787"/>
                  <a:pt x="5125" y="777"/>
                  <a:pt x="5106" y="774"/>
                </a:cubicBezTo>
                <a:cubicBezTo>
                  <a:pt x="5086" y="772"/>
                  <a:pt x="5092" y="678"/>
                  <a:pt x="5094" y="656"/>
                </a:cubicBezTo>
                <a:cubicBezTo>
                  <a:pt x="5101" y="573"/>
                  <a:pt x="5115" y="486"/>
                  <a:pt x="5115" y="401"/>
                </a:cubicBezTo>
                <a:cubicBezTo>
                  <a:pt x="5115" y="360"/>
                  <a:pt x="4977" y="357"/>
                  <a:pt x="4939" y="357"/>
                </a:cubicBezTo>
                <a:lnTo>
                  <a:pt x="4941" y="232"/>
                </a:lnTo>
                <a:lnTo>
                  <a:pt x="4568" y="230"/>
                </a:lnTo>
                <a:lnTo>
                  <a:pt x="4548" y="72"/>
                </a:lnTo>
                <a:cubicBezTo>
                  <a:pt x="4545" y="72"/>
                  <a:pt x="4535" y="72"/>
                  <a:pt x="4533" y="71"/>
                </a:cubicBezTo>
                <a:cubicBezTo>
                  <a:pt x="4485" y="40"/>
                  <a:pt x="4248" y="93"/>
                  <a:pt x="4187" y="16"/>
                </a:cubicBezTo>
                <a:cubicBezTo>
                  <a:pt x="4174" y="0"/>
                  <a:pt x="4108" y="15"/>
                  <a:pt x="4108" y="16"/>
                </a:cubicBezTo>
                <a:cubicBezTo>
                  <a:pt x="4072" y="78"/>
                  <a:pt x="4118" y="73"/>
                  <a:pt x="4013" y="159"/>
                </a:cubicBezTo>
                <a:lnTo>
                  <a:pt x="4169" y="288"/>
                </a:lnTo>
                <a:lnTo>
                  <a:pt x="4130" y="423"/>
                </a:lnTo>
                <a:lnTo>
                  <a:pt x="4175" y="627"/>
                </a:lnTo>
                <a:lnTo>
                  <a:pt x="3847" y="709"/>
                </a:lnTo>
                <a:lnTo>
                  <a:pt x="3820" y="664"/>
                </a:lnTo>
                <a:lnTo>
                  <a:pt x="3767" y="677"/>
                </a:lnTo>
                <a:lnTo>
                  <a:pt x="3770" y="733"/>
                </a:lnTo>
                <a:lnTo>
                  <a:pt x="3638" y="770"/>
                </a:lnTo>
                <a:lnTo>
                  <a:pt x="3574" y="691"/>
                </a:lnTo>
                <a:lnTo>
                  <a:pt x="3360" y="664"/>
                </a:lnTo>
                <a:lnTo>
                  <a:pt x="3331" y="1000"/>
                </a:lnTo>
                <a:cubicBezTo>
                  <a:pt x="3245" y="1000"/>
                  <a:pt x="3161" y="1003"/>
                  <a:pt x="3077" y="1003"/>
                </a:cubicBezTo>
                <a:cubicBezTo>
                  <a:pt x="3015" y="1003"/>
                  <a:pt x="3060" y="1060"/>
                  <a:pt x="3008" y="1045"/>
                </a:cubicBezTo>
                <a:cubicBezTo>
                  <a:pt x="2884" y="1008"/>
                  <a:pt x="2909" y="987"/>
                  <a:pt x="2928" y="1071"/>
                </a:cubicBezTo>
                <a:cubicBezTo>
                  <a:pt x="2954" y="1180"/>
                  <a:pt x="3022" y="1193"/>
                  <a:pt x="2862" y="1193"/>
                </a:cubicBezTo>
                <a:cubicBezTo>
                  <a:pt x="2828" y="1193"/>
                  <a:pt x="2756" y="1274"/>
                  <a:pt x="2756" y="1276"/>
                </a:cubicBezTo>
                <a:cubicBezTo>
                  <a:pt x="2753" y="1352"/>
                  <a:pt x="2835" y="1371"/>
                  <a:pt x="2746" y="1410"/>
                </a:cubicBezTo>
                <a:cubicBezTo>
                  <a:pt x="2639" y="1457"/>
                  <a:pt x="2633" y="1338"/>
                  <a:pt x="2588" y="135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6" name="Freeform 325"/>
          <p:cNvSpPr>
            <a:spLocks/>
          </p:cNvSpPr>
          <p:nvPr/>
        </p:nvSpPr>
        <p:spPr bwMode="auto">
          <a:xfrm>
            <a:off x="6382948" y="2337202"/>
            <a:ext cx="1053703" cy="713185"/>
          </a:xfrm>
          <a:custGeom>
            <a:avLst/>
            <a:gdLst>
              <a:gd name="T0" fmla="*/ 11940 w 15489"/>
              <a:gd name="T1" fmla="*/ 8166 h 11261"/>
              <a:gd name="T2" fmla="*/ 12723 w 15489"/>
              <a:gd name="T3" fmla="*/ 7257 h 11261"/>
              <a:gd name="T4" fmla="*/ 13548 w 15489"/>
              <a:gd name="T5" fmla="*/ 7966 h 11261"/>
              <a:gd name="T6" fmla="*/ 14087 w 15489"/>
              <a:gd name="T7" fmla="*/ 7261 h 11261"/>
              <a:gd name="T8" fmla="*/ 15005 w 15489"/>
              <a:gd name="T9" fmla="*/ 6874 h 11261"/>
              <a:gd name="T10" fmla="*/ 15478 w 15489"/>
              <a:gd name="T11" fmla="*/ 6090 h 11261"/>
              <a:gd name="T12" fmla="*/ 14893 w 15489"/>
              <a:gd name="T13" fmla="*/ 5680 h 11261"/>
              <a:gd name="T14" fmla="*/ 14222 w 15489"/>
              <a:gd name="T15" fmla="*/ 5049 h 11261"/>
              <a:gd name="T16" fmla="*/ 13026 w 15489"/>
              <a:gd name="T17" fmla="*/ 3795 h 11261"/>
              <a:gd name="T18" fmla="*/ 13420 w 15489"/>
              <a:gd name="T19" fmla="*/ 3382 h 11261"/>
              <a:gd name="T20" fmla="*/ 13402 w 15489"/>
              <a:gd name="T21" fmla="*/ 2819 h 11261"/>
              <a:gd name="T22" fmla="*/ 12951 w 15489"/>
              <a:gd name="T23" fmla="*/ 2418 h 11261"/>
              <a:gd name="T24" fmla="*/ 13180 w 15489"/>
              <a:gd name="T25" fmla="*/ 2057 h 11261"/>
              <a:gd name="T26" fmla="*/ 13237 w 15489"/>
              <a:gd name="T27" fmla="*/ 1294 h 11261"/>
              <a:gd name="T28" fmla="*/ 13430 w 15489"/>
              <a:gd name="T29" fmla="*/ 924 h 11261"/>
              <a:gd name="T30" fmla="*/ 13593 w 15489"/>
              <a:gd name="T31" fmla="*/ 422 h 11261"/>
              <a:gd name="T32" fmla="*/ 12895 w 15489"/>
              <a:gd name="T33" fmla="*/ 87 h 11261"/>
              <a:gd name="T34" fmla="*/ 12455 w 15489"/>
              <a:gd name="T35" fmla="*/ 154 h 11261"/>
              <a:gd name="T36" fmla="*/ 11964 w 15489"/>
              <a:gd name="T37" fmla="*/ 13 h 11261"/>
              <a:gd name="T38" fmla="*/ 11600 w 15489"/>
              <a:gd name="T39" fmla="*/ 43 h 11261"/>
              <a:gd name="T40" fmla="*/ 11064 w 15489"/>
              <a:gd name="T41" fmla="*/ 494 h 11261"/>
              <a:gd name="T42" fmla="*/ 11354 w 15489"/>
              <a:gd name="T43" fmla="*/ 876 h 11261"/>
              <a:gd name="T44" fmla="*/ 10845 w 15489"/>
              <a:gd name="T45" fmla="*/ 1067 h 11261"/>
              <a:gd name="T46" fmla="*/ 11177 w 15489"/>
              <a:gd name="T47" fmla="*/ 1343 h 11261"/>
              <a:gd name="T48" fmla="*/ 10645 w 15489"/>
              <a:gd name="T49" fmla="*/ 1656 h 11261"/>
              <a:gd name="T50" fmla="*/ 10171 w 15489"/>
              <a:gd name="T51" fmla="*/ 2032 h 11261"/>
              <a:gd name="T52" fmla="*/ 9441 w 15489"/>
              <a:gd name="T53" fmla="*/ 2117 h 11261"/>
              <a:gd name="T54" fmla="*/ 9107 w 15489"/>
              <a:gd name="T55" fmla="*/ 2508 h 11261"/>
              <a:gd name="T56" fmla="*/ 8604 w 15489"/>
              <a:gd name="T57" fmla="*/ 2465 h 11261"/>
              <a:gd name="T58" fmla="*/ 8022 w 15489"/>
              <a:gd name="T59" fmla="*/ 2764 h 11261"/>
              <a:gd name="T60" fmla="*/ 7287 w 15489"/>
              <a:gd name="T61" fmla="*/ 2939 h 11261"/>
              <a:gd name="T62" fmla="*/ 6784 w 15489"/>
              <a:gd name="T63" fmla="*/ 3036 h 11261"/>
              <a:gd name="T64" fmla="*/ 6271 w 15489"/>
              <a:gd name="T65" fmla="*/ 2896 h 11261"/>
              <a:gd name="T66" fmla="*/ 5908 w 15489"/>
              <a:gd name="T67" fmla="*/ 3235 h 11261"/>
              <a:gd name="T68" fmla="*/ 3809 w 15489"/>
              <a:gd name="T69" fmla="*/ 3898 h 11261"/>
              <a:gd name="T70" fmla="*/ 3007 w 15489"/>
              <a:gd name="T71" fmla="*/ 4166 h 11261"/>
              <a:gd name="T72" fmla="*/ 2517 w 15489"/>
              <a:gd name="T73" fmla="*/ 4247 h 11261"/>
              <a:gd name="T74" fmla="*/ 1844 w 15489"/>
              <a:gd name="T75" fmla="*/ 4058 h 11261"/>
              <a:gd name="T76" fmla="*/ 1296 w 15489"/>
              <a:gd name="T77" fmla="*/ 4236 h 11261"/>
              <a:gd name="T78" fmla="*/ 802 w 15489"/>
              <a:gd name="T79" fmla="*/ 4758 h 11261"/>
              <a:gd name="T80" fmla="*/ 445 w 15489"/>
              <a:gd name="T81" fmla="*/ 5237 h 11261"/>
              <a:gd name="T82" fmla="*/ 213 w 15489"/>
              <a:gd name="T83" fmla="*/ 5652 h 11261"/>
              <a:gd name="T84" fmla="*/ 302 w 15489"/>
              <a:gd name="T85" fmla="*/ 6509 h 11261"/>
              <a:gd name="T86" fmla="*/ 1131 w 15489"/>
              <a:gd name="T87" fmla="*/ 6416 h 11261"/>
              <a:gd name="T88" fmla="*/ 2169 w 15489"/>
              <a:gd name="T89" fmla="*/ 6498 h 11261"/>
              <a:gd name="T90" fmla="*/ 3015 w 15489"/>
              <a:gd name="T91" fmla="*/ 6945 h 11261"/>
              <a:gd name="T92" fmla="*/ 3907 w 15489"/>
              <a:gd name="T93" fmla="*/ 7697 h 11261"/>
              <a:gd name="T94" fmla="*/ 3825 w 15489"/>
              <a:gd name="T95" fmla="*/ 8494 h 11261"/>
              <a:gd name="T96" fmla="*/ 4137 w 15489"/>
              <a:gd name="T97" fmla="*/ 9134 h 11261"/>
              <a:gd name="T98" fmla="*/ 4583 w 15489"/>
              <a:gd name="T99" fmla="*/ 9784 h 11261"/>
              <a:gd name="T100" fmla="*/ 4714 w 15489"/>
              <a:gd name="T101" fmla="*/ 10625 h 11261"/>
              <a:gd name="T102" fmla="*/ 6202 w 15489"/>
              <a:gd name="T103" fmla="*/ 10191 h 11261"/>
              <a:gd name="T104" fmla="*/ 8328 w 15489"/>
              <a:gd name="T105" fmla="*/ 8967 h 11261"/>
              <a:gd name="T106" fmla="*/ 7852 w 15489"/>
              <a:gd name="T107" fmla="*/ 9334 h 11261"/>
              <a:gd name="T108" fmla="*/ 8365 w 15489"/>
              <a:gd name="T109" fmla="*/ 10214 h 11261"/>
              <a:gd name="T110" fmla="*/ 8970 w 15489"/>
              <a:gd name="T111" fmla="*/ 10424 h 11261"/>
              <a:gd name="T112" fmla="*/ 9502 w 15489"/>
              <a:gd name="T113" fmla="*/ 10366 h 11261"/>
              <a:gd name="T114" fmla="*/ 10048 w 15489"/>
              <a:gd name="T115" fmla="*/ 10928 h 11261"/>
              <a:gd name="T116" fmla="*/ 11039 w 15489"/>
              <a:gd name="T117" fmla="*/ 10801 h 1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489" h="11261">
                <a:moveTo>
                  <a:pt x="11039" y="10801"/>
                </a:moveTo>
                <a:lnTo>
                  <a:pt x="11157" y="10126"/>
                </a:lnTo>
                <a:lnTo>
                  <a:pt x="11411" y="9262"/>
                </a:lnTo>
                <a:lnTo>
                  <a:pt x="12058" y="8901"/>
                </a:lnTo>
                <a:lnTo>
                  <a:pt x="12064" y="8614"/>
                </a:lnTo>
                <a:lnTo>
                  <a:pt x="11960" y="8384"/>
                </a:lnTo>
                <a:lnTo>
                  <a:pt x="11940" y="8166"/>
                </a:lnTo>
                <a:lnTo>
                  <a:pt x="12029" y="8019"/>
                </a:lnTo>
                <a:lnTo>
                  <a:pt x="12149" y="7634"/>
                </a:lnTo>
                <a:lnTo>
                  <a:pt x="12263" y="7446"/>
                </a:lnTo>
                <a:lnTo>
                  <a:pt x="12412" y="7364"/>
                </a:lnTo>
                <a:lnTo>
                  <a:pt x="12478" y="7221"/>
                </a:lnTo>
                <a:lnTo>
                  <a:pt x="12613" y="7224"/>
                </a:lnTo>
                <a:lnTo>
                  <a:pt x="12723" y="7257"/>
                </a:lnTo>
                <a:cubicBezTo>
                  <a:pt x="12746" y="7268"/>
                  <a:pt x="12824" y="7320"/>
                  <a:pt x="12838" y="7340"/>
                </a:cubicBezTo>
                <a:cubicBezTo>
                  <a:pt x="12864" y="7380"/>
                  <a:pt x="12871" y="7392"/>
                  <a:pt x="12895" y="7436"/>
                </a:cubicBezTo>
                <a:cubicBezTo>
                  <a:pt x="12916" y="7476"/>
                  <a:pt x="12942" y="7526"/>
                  <a:pt x="12982" y="7548"/>
                </a:cubicBezTo>
                <a:cubicBezTo>
                  <a:pt x="13064" y="7592"/>
                  <a:pt x="13235" y="7622"/>
                  <a:pt x="13284" y="7664"/>
                </a:cubicBezTo>
                <a:cubicBezTo>
                  <a:pt x="13324" y="7698"/>
                  <a:pt x="13374" y="7878"/>
                  <a:pt x="13406" y="7901"/>
                </a:cubicBezTo>
                <a:cubicBezTo>
                  <a:pt x="13428" y="7918"/>
                  <a:pt x="13433" y="7989"/>
                  <a:pt x="13506" y="7979"/>
                </a:cubicBezTo>
                <a:cubicBezTo>
                  <a:pt x="13545" y="7974"/>
                  <a:pt x="13520" y="7974"/>
                  <a:pt x="13548" y="7966"/>
                </a:cubicBezTo>
                <a:cubicBezTo>
                  <a:pt x="13622" y="7944"/>
                  <a:pt x="13580" y="7932"/>
                  <a:pt x="13549" y="7892"/>
                </a:cubicBezTo>
                <a:cubicBezTo>
                  <a:pt x="13544" y="7885"/>
                  <a:pt x="13569" y="7858"/>
                  <a:pt x="13572" y="7831"/>
                </a:cubicBezTo>
                <a:cubicBezTo>
                  <a:pt x="13579" y="7780"/>
                  <a:pt x="13609" y="7717"/>
                  <a:pt x="13612" y="7660"/>
                </a:cubicBezTo>
                <a:cubicBezTo>
                  <a:pt x="13618" y="7564"/>
                  <a:pt x="13689" y="7488"/>
                  <a:pt x="13764" y="7436"/>
                </a:cubicBezTo>
                <a:cubicBezTo>
                  <a:pt x="13816" y="7401"/>
                  <a:pt x="13875" y="7353"/>
                  <a:pt x="13933" y="7331"/>
                </a:cubicBezTo>
                <a:cubicBezTo>
                  <a:pt x="13980" y="7312"/>
                  <a:pt x="14010" y="7283"/>
                  <a:pt x="14072" y="7266"/>
                </a:cubicBezTo>
                <a:cubicBezTo>
                  <a:pt x="14079" y="7264"/>
                  <a:pt x="14078" y="7262"/>
                  <a:pt x="14087" y="7261"/>
                </a:cubicBezTo>
                <a:cubicBezTo>
                  <a:pt x="14109" y="7257"/>
                  <a:pt x="14156" y="7236"/>
                  <a:pt x="14185" y="7237"/>
                </a:cubicBezTo>
                <a:cubicBezTo>
                  <a:pt x="14212" y="7238"/>
                  <a:pt x="14382" y="7206"/>
                  <a:pt x="14408" y="7193"/>
                </a:cubicBezTo>
                <a:cubicBezTo>
                  <a:pt x="14429" y="7184"/>
                  <a:pt x="14476" y="7144"/>
                  <a:pt x="14477" y="7121"/>
                </a:cubicBezTo>
                <a:cubicBezTo>
                  <a:pt x="14478" y="7101"/>
                  <a:pt x="14522" y="7016"/>
                  <a:pt x="14545" y="6999"/>
                </a:cubicBezTo>
                <a:cubicBezTo>
                  <a:pt x="14608" y="6954"/>
                  <a:pt x="14573" y="6967"/>
                  <a:pt x="14648" y="6955"/>
                </a:cubicBezTo>
                <a:cubicBezTo>
                  <a:pt x="14712" y="6945"/>
                  <a:pt x="14770" y="6962"/>
                  <a:pt x="14844" y="6929"/>
                </a:cubicBezTo>
                <a:cubicBezTo>
                  <a:pt x="14886" y="6911"/>
                  <a:pt x="14970" y="6896"/>
                  <a:pt x="15005" y="6874"/>
                </a:cubicBezTo>
                <a:cubicBezTo>
                  <a:pt x="15029" y="6859"/>
                  <a:pt x="15058" y="6841"/>
                  <a:pt x="15082" y="6827"/>
                </a:cubicBezTo>
                <a:cubicBezTo>
                  <a:pt x="15102" y="6846"/>
                  <a:pt x="15326" y="6616"/>
                  <a:pt x="15349" y="6599"/>
                </a:cubicBezTo>
                <a:cubicBezTo>
                  <a:pt x="15357" y="6594"/>
                  <a:pt x="15455" y="6519"/>
                  <a:pt x="15448" y="6515"/>
                </a:cubicBezTo>
                <a:cubicBezTo>
                  <a:pt x="15438" y="6510"/>
                  <a:pt x="15364" y="6379"/>
                  <a:pt x="15400" y="6346"/>
                </a:cubicBezTo>
                <a:cubicBezTo>
                  <a:pt x="15442" y="6308"/>
                  <a:pt x="15365" y="6286"/>
                  <a:pt x="15425" y="6188"/>
                </a:cubicBezTo>
                <a:cubicBezTo>
                  <a:pt x="15447" y="6152"/>
                  <a:pt x="15457" y="6130"/>
                  <a:pt x="15489" y="6096"/>
                </a:cubicBezTo>
                <a:cubicBezTo>
                  <a:pt x="15482" y="6093"/>
                  <a:pt x="15479" y="6091"/>
                  <a:pt x="15478" y="6090"/>
                </a:cubicBezTo>
                <a:cubicBezTo>
                  <a:pt x="15426" y="6032"/>
                  <a:pt x="15473" y="6044"/>
                  <a:pt x="15388" y="6014"/>
                </a:cubicBezTo>
                <a:cubicBezTo>
                  <a:pt x="15308" y="5987"/>
                  <a:pt x="15342" y="6001"/>
                  <a:pt x="15306" y="5933"/>
                </a:cubicBezTo>
                <a:cubicBezTo>
                  <a:pt x="15271" y="5867"/>
                  <a:pt x="15301" y="5868"/>
                  <a:pt x="15239" y="5868"/>
                </a:cubicBezTo>
                <a:cubicBezTo>
                  <a:pt x="15227" y="5868"/>
                  <a:pt x="15188" y="5799"/>
                  <a:pt x="15182" y="5785"/>
                </a:cubicBezTo>
                <a:cubicBezTo>
                  <a:pt x="15168" y="5748"/>
                  <a:pt x="15111" y="5755"/>
                  <a:pt x="15092" y="5767"/>
                </a:cubicBezTo>
                <a:cubicBezTo>
                  <a:pt x="15021" y="5810"/>
                  <a:pt x="15026" y="5757"/>
                  <a:pt x="14946" y="5754"/>
                </a:cubicBezTo>
                <a:cubicBezTo>
                  <a:pt x="14914" y="5753"/>
                  <a:pt x="14953" y="5724"/>
                  <a:pt x="14893" y="5680"/>
                </a:cubicBezTo>
                <a:cubicBezTo>
                  <a:pt x="14817" y="5624"/>
                  <a:pt x="14864" y="5581"/>
                  <a:pt x="14848" y="5525"/>
                </a:cubicBezTo>
                <a:cubicBezTo>
                  <a:pt x="14848" y="5513"/>
                  <a:pt x="14847" y="5520"/>
                  <a:pt x="14845" y="5511"/>
                </a:cubicBezTo>
                <a:cubicBezTo>
                  <a:pt x="14833" y="5464"/>
                  <a:pt x="14853" y="5486"/>
                  <a:pt x="14824" y="5447"/>
                </a:cubicBezTo>
                <a:cubicBezTo>
                  <a:pt x="14796" y="5408"/>
                  <a:pt x="14748" y="5415"/>
                  <a:pt x="14750" y="5344"/>
                </a:cubicBezTo>
                <a:cubicBezTo>
                  <a:pt x="14750" y="5335"/>
                  <a:pt x="14687" y="5313"/>
                  <a:pt x="14675" y="5305"/>
                </a:cubicBezTo>
                <a:cubicBezTo>
                  <a:pt x="14596" y="5251"/>
                  <a:pt x="14501" y="5222"/>
                  <a:pt x="14418" y="5176"/>
                </a:cubicBezTo>
                <a:cubicBezTo>
                  <a:pt x="14341" y="5135"/>
                  <a:pt x="14291" y="5095"/>
                  <a:pt x="14222" y="5049"/>
                </a:cubicBezTo>
                <a:cubicBezTo>
                  <a:pt x="14168" y="5012"/>
                  <a:pt x="14043" y="4924"/>
                  <a:pt x="14007" y="4876"/>
                </a:cubicBezTo>
                <a:cubicBezTo>
                  <a:pt x="13941" y="4787"/>
                  <a:pt x="13890" y="4825"/>
                  <a:pt x="13856" y="4763"/>
                </a:cubicBezTo>
                <a:lnTo>
                  <a:pt x="13472" y="3872"/>
                </a:lnTo>
                <a:lnTo>
                  <a:pt x="13463" y="3854"/>
                </a:lnTo>
                <a:cubicBezTo>
                  <a:pt x="13442" y="3806"/>
                  <a:pt x="13395" y="3820"/>
                  <a:pt x="13355" y="3800"/>
                </a:cubicBezTo>
                <a:cubicBezTo>
                  <a:pt x="13273" y="3761"/>
                  <a:pt x="13206" y="3773"/>
                  <a:pt x="13119" y="3770"/>
                </a:cubicBezTo>
                <a:cubicBezTo>
                  <a:pt x="13092" y="3769"/>
                  <a:pt x="13028" y="3801"/>
                  <a:pt x="13026" y="3795"/>
                </a:cubicBezTo>
                <a:cubicBezTo>
                  <a:pt x="13020" y="3766"/>
                  <a:pt x="12988" y="3747"/>
                  <a:pt x="12992" y="3727"/>
                </a:cubicBezTo>
                <a:cubicBezTo>
                  <a:pt x="12997" y="3701"/>
                  <a:pt x="12987" y="3644"/>
                  <a:pt x="13004" y="3638"/>
                </a:cubicBezTo>
                <a:cubicBezTo>
                  <a:pt x="13028" y="3628"/>
                  <a:pt x="13096" y="3588"/>
                  <a:pt x="13118" y="3573"/>
                </a:cubicBezTo>
                <a:cubicBezTo>
                  <a:pt x="13182" y="3527"/>
                  <a:pt x="13209" y="3530"/>
                  <a:pt x="13266" y="3500"/>
                </a:cubicBezTo>
                <a:cubicBezTo>
                  <a:pt x="13291" y="3487"/>
                  <a:pt x="13284" y="3439"/>
                  <a:pt x="13284" y="3414"/>
                </a:cubicBezTo>
                <a:lnTo>
                  <a:pt x="13291" y="3400"/>
                </a:lnTo>
                <a:cubicBezTo>
                  <a:pt x="13379" y="3291"/>
                  <a:pt x="13322" y="3382"/>
                  <a:pt x="13420" y="3382"/>
                </a:cubicBezTo>
                <a:cubicBezTo>
                  <a:pt x="13420" y="3296"/>
                  <a:pt x="13446" y="3332"/>
                  <a:pt x="13479" y="3315"/>
                </a:cubicBezTo>
                <a:cubicBezTo>
                  <a:pt x="13487" y="3310"/>
                  <a:pt x="13483" y="3182"/>
                  <a:pt x="13483" y="3167"/>
                </a:cubicBezTo>
                <a:cubicBezTo>
                  <a:pt x="13483" y="3122"/>
                  <a:pt x="13547" y="3131"/>
                  <a:pt x="13576" y="3114"/>
                </a:cubicBezTo>
                <a:cubicBezTo>
                  <a:pt x="13580" y="3111"/>
                  <a:pt x="13550" y="3020"/>
                  <a:pt x="13547" y="3017"/>
                </a:cubicBezTo>
                <a:cubicBezTo>
                  <a:pt x="13536" y="3001"/>
                  <a:pt x="13493" y="2967"/>
                  <a:pt x="13477" y="2959"/>
                </a:cubicBezTo>
                <a:cubicBezTo>
                  <a:pt x="13432" y="2938"/>
                  <a:pt x="13504" y="2884"/>
                  <a:pt x="13505" y="2867"/>
                </a:cubicBezTo>
                <a:cubicBezTo>
                  <a:pt x="13505" y="2862"/>
                  <a:pt x="13415" y="2823"/>
                  <a:pt x="13402" y="2819"/>
                </a:cubicBezTo>
                <a:cubicBezTo>
                  <a:pt x="13370" y="2809"/>
                  <a:pt x="13435" y="2698"/>
                  <a:pt x="13434" y="2675"/>
                </a:cubicBezTo>
                <a:cubicBezTo>
                  <a:pt x="13432" y="2674"/>
                  <a:pt x="13335" y="2675"/>
                  <a:pt x="13324" y="2659"/>
                </a:cubicBezTo>
                <a:cubicBezTo>
                  <a:pt x="13258" y="2563"/>
                  <a:pt x="13309" y="2592"/>
                  <a:pt x="13236" y="2640"/>
                </a:cubicBezTo>
                <a:cubicBezTo>
                  <a:pt x="13213" y="2656"/>
                  <a:pt x="13136" y="2684"/>
                  <a:pt x="13115" y="2663"/>
                </a:cubicBezTo>
                <a:cubicBezTo>
                  <a:pt x="13069" y="2617"/>
                  <a:pt x="13063" y="2637"/>
                  <a:pt x="13063" y="2579"/>
                </a:cubicBezTo>
                <a:cubicBezTo>
                  <a:pt x="13063" y="2569"/>
                  <a:pt x="13003" y="2518"/>
                  <a:pt x="13001" y="2518"/>
                </a:cubicBezTo>
                <a:cubicBezTo>
                  <a:pt x="12957" y="2498"/>
                  <a:pt x="12972" y="2454"/>
                  <a:pt x="12951" y="2418"/>
                </a:cubicBezTo>
                <a:cubicBezTo>
                  <a:pt x="12950" y="2414"/>
                  <a:pt x="12950" y="2413"/>
                  <a:pt x="12947" y="2411"/>
                </a:cubicBezTo>
                <a:cubicBezTo>
                  <a:pt x="12928" y="2400"/>
                  <a:pt x="12977" y="2392"/>
                  <a:pt x="12990" y="2382"/>
                </a:cubicBezTo>
                <a:cubicBezTo>
                  <a:pt x="13023" y="2357"/>
                  <a:pt x="13061" y="2343"/>
                  <a:pt x="13100" y="2334"/>
                </a:cubicBezTo>
                <a:cubicBezTo>
                  <a:pt x="13107" y="2333"/>
                  <a:pt x="13151" y="2252"/>
                  <a:pt x="13151" y="2252"/>
                </a:cubicBezTo>
                <a:cubicBezTo>
                  <a:pt x="13150" y="2247"/>
                  <a:pt x="13117" y="2188"/>
                  <a:pt x="13114" y="2185"/>
                </a:cubicBezTo>
                <a:cubicBezTo>
                  <a:pt x="13080" y="2149"/>
                  <a:pt x="13174" y="2202"/>
                  <a:pt x="13201" y="2150"/>
                </a:cubicBezTo>
                <a:cubicBezTo>
                  <a:pt x="13220" y="2112"/>
                  <a:pt x="13167" y="2094"/>
                  <a:pt x="13180" y="2057"/>
                </a:cubicBezTo>
                <a:cubicBezTo>
                  <a:pt x="13200" y="1997"/>
                  <a:pt x="13187" y="2007"/>
                  <a:pt x="13185" y="1954"/>
                </a:cubicBezTo>
                <a:cubicBezTo>
                  <a:pt x="13183" y="1899"/>
                  <a:pt x="13132" y="1894"/>
                  <a:pt x="13185" y="1868"/>
                </a:cubicBezTo>
                <a:cubicBezTo>
                  <a:pt x="13218" y="1852"/>
                  <a:pt x="13262" y="1804"/>
                  <a:pt x="13281" y="1793"/>
                </a:cubicBezTo>
                <a:cubicBezTo>
                  <a:pt x="13411" y="1718"/>
                  <a:pt x="13340" y="1753"/>
                  <a:pt x="13336" y="1685"/>
                </a:cubicBezTo>
                <a:cubicBezTo>
                  <a:pt x="13334" y="1649"/>
                  <a:pt x="13369" y="1637"/>
                  <a:pt x="13341" y="1534"/>
                </a:cubicBezTo>
                <a:cubicBezTo>
                  <a:pt x="13292" y="1493"/>
                  <a:pt x="13363" y="1433"/>
                  <a:pt x="13340" y="1424"/>
                </a:cubicBezTo>
                <a:cubicBezTo>
                  <a:pt x="13237" y="1384"/>
                  <a:pt x="13237" y="1400"/>
                  <a:pt x="13237" y="1294"/>
                </a:cubicBezTo>
                <a:cubicBezTo>
                  <a:pt x="13237" y="1269"/>
                  <a:pt x="13231" y="1240"/>
                  <a:pt x="13253" y="1240"/>
                </a:cubicBezTo>
                <a:cubicBezTo>
                  <a:pt x="13334" y="1243"/>
                  <a:pt x="13300" y="1191"/>
                  <a:pt x="13301" y="1152"/>
                </a:cubicBezTo>
                <a:cubicBezTo>
                  <a:pt x="13303" y="1108"/>
                  <a:pt x="13351" y="1167"/>
                  <a:pt x="13358" y="1115"/>
                </a:cubicBezTo>
                <a:cubicBezTo>
                  <a:pt x="13370" y="1028"/>
                  <a:pt x="13377" y="1052"/>
                  <a:pt x="13429" y="1042"/>
                </a:cubicBezTo>
                <a:cubicBezTo>
                  <a:pt x="13516" y="1026"/>
                  <a:pt x="13434" y="997"/>
                  <a:pt x="13472" y="970"/>
                </a:cubicBezTo>
                <a:cubicBezTo>
                  <a:pt x="13488" y="959"/>
                  <a:pt x="13510" y="955"/>
                  <a:pt x="13499" y="946"/>
                </a:cubicBezTo>
                <a:cubicBezTo>
                  <a:pt x="13465" y="920"/>
                  <a:pt x="13486" y="908"/>
                  <a:pt x="13430" y="924"/>
                </a:cubicBezTo>
                <a:cubicBezTo>
                  <a:pt x="13400" y="933"/>
                  <a:pt x="13413" y="910"/>
                  <a:pt x="13396" y="895"/>
                </a:cubicBezTo>
                <a:cubicBezTo>
                  <a:pt x="13353" y="853"/>
                  <a:pt x="13407" y="796"/>
                  <a:pt x="13406" y="752"/>
                </a:cubicBezTo>
                <a:cubicBezTo>
                  <a:pt x="13406" y="739"/>
                  <a:pt x="13428" y="737"/>
                  <a:pt x="13438" y="738"/>
                </a:cubicBezTo>
                <a:cubicBezTo>
                  <a:pt x="13478" y="739"/>
                  <a:pt x="13514" y="725"/>
                  <a:pt x="13551" y="715"/>
                </a:cubicBezTo>
                <a:cubicBezTo>
                  <a:pt x="13592" y="712"/>
                  <a:pt x="13568" y="663"/>
                  <a:pt x="13553" y="647"/>
                </a:cubicBezTo>
                <a:cubicBezTo>
                  <a:pt x="13498" y="588"/>
                  <a:pt x="13641" y="621"/>
                  <a:pt x="13636" y="611"/>
                </a:cubicBezTo>
                <a:cubicBezTo>
                  <a:pt x="13606" y="550"/>
                  <a:pt x="13613" y="481"/>
                  <a:pt x="13593" y="422"/>
                </a:cubicBezTo>
                <a:cubicBezTo>
                  <a:pt x="13587" y="403"/>
                  <a:pt x="13511" y="455"/>
                  <a:pt x="13504" y="456"/>
                </a:cubicBezTo>
                <a:cubicBezTo>
                  <a:pt x="13391" y="462"/>
                  <a:pt x="13451" y="387"/>
                  <a:pt x="13430" y="360"/>
                </a:cubicBezTo>
                <a:cubicBezTo>
                  <a:pt x="13387" y="306"/>
                  <a:pt x="13438" y="327"/>
                  <a:pt x="13415" y="270"/>
                </a:cubicBezTo>
                <a:cubicBezTo>
                  <a:pt x="13379" y="184"/>
                  <a:pt x="13381" y="304"/>
                  <a:pt x="13338" y="273"/>
                </a:cubicBezTo>
                <a:cubicBezTo>
                  <a:pt x="13273" y="226"/>
                  <a:pt x="13293" y="222"/>
                  <a:pt x="13265" y="258"/>
                </a:cubicBezTo>
                <a:lnTo>
                  <a:pt x="12824" y="213"/>
                </a:lnTo>
                <a:lnTo>
                  <a:pt x="12895" y="87"/>
                </a:lnTo>
                <a:lnTo>
                  <a:pt x="12846" y="67"/>
                </a:lnTo>
                <a:lnTo>
                  <a:pt x="12828" y="90"/>
                </a:lnTo>
                <a:lnTo>
                  <a:pt x="12744" y="53"/>
                </a:lnTo>
                <a:lnTo>
                  <a:pt x="12658" y="55"/>
                </a:lnTo>
                <a:lnTo>
                  <a:pt x="12621" y="121"/>
                </a:lnTo>
                <a:lnTo>
                  <a:pt x="12517" y="203"/>
                </a:lnTo>
                <a:lnTo>
                  <a:pt x="12455" y="154"/>
                </a:lnTo>
                <a:lnTo>
                  <a:pt x="12431" y="211"/>
                </a:lnTo>
                <a:lnTo>
                  <a:pt x="12236" y="144"/>
                </a:lnTo>
                <a:lnTo>
                  <a:pt x="12165" y="176"/>
                </a:lnTo>
                <a:lnTo>
                  <a:pt x="12035" y="137"/>
                </a:lnTo>
                <a:lnTo>
                  <a:pt x="11985" y="83"/>
                </a:lnTo>
                <a:lnTo>
                  <a:pt x="11998" y="42"/>
                </a:lnTo>
                <a:lnTo>
                  <a:pt x="11964" y="13"/>
                </a:lnTo>
                <a:lnTo>
                  <a:pt x="11925" y="91"/>
                </a:lnTo>
                <a:lnTo>
                  <a:pt x="11951" y="177"/>
                </a:lnTo>
                <a:lnTo>
                  <a:pt x="11793" y="94"/>
                </a:lnTo>
                <a:lnTo>
                  <a:pt x="11720" y="112"/>
                </a:lnTo>
                <a:lnTo>
                  <a:pt x="11790" y="13"/>
                </a:lnTo>
                <a:lnTo>
                  <a:pt x="11666" y="0"/>
                </a:lnTo>
                <a:lnTo>
                  <a:pt x="11600" y="43"/>
                </a:lnTo>
                <a:lnTo>
                  <a:pt x="11540" y="65"/>
                </a:lnTo>
                <a:lnTo>
                  <a:pt x="11477" y="281"/>
                </a:lnTo>
                <a:lnTo>
                  <a:pt x="11316" y="285"/>
                </a:lnTo>
                <a:lnTo>
                  <a:pt x="11284" y="259"/>
                </a:lnTo>
                <a:lnTo>
                  <a:pt x="11165" y="266"/>
                </a:lnTo>
                <a:lnTo>
                  <a:pt x="11054" y="428"/>
                </a:lnTo>
                <a:lnTo>
                  <a:pt x="11064" y="494"/>
                </a:lnTo>
                <a:lnTo>
                  <a:pt x="10986" y="522"/>
                </a:lnTo>
                <a:lnTo>
                  <a:pt x="11009" y="623"/>
                </a:lnTo>
                <a:lnTo>
                  <a:pt x="11066" y="621"/>
                </a:lnTo>
                <a:lnTo>
                  <a:pt x="11200" y="764"/>
                </a:lnTo>
                <a:lnTo>
                  <a:pt x="11216" y="764"/>
                </a:lnTo>
                <a:cubicBezTo>
                  <a:pt x="11342" y="764"/>
                  <a:pt x="11279" y="795"/>
                  <a:pt x="11330" y="795"/>
                </a:cubicBezTo>
                <a:cubicBezTo>
                  <a:pt x="11386" y="795"/>
                  <a:pt x="11374" y="886"/>
                  <a:pt x="11354" y="876"/>
                </a:cubicBezTo>
                <a:cubicBezTo>
                  <a:pt x="11273" y="834"/>
                  <a:pt x="11266" y="930"/>
                  <a:pt x="11284" y="953"/>
                </a:cubicBezTo>
                <a:cubicBezTo>
                  <a:pt x="11317" y="995"/>
                  <a:pt x="11172" y="980"/>
                  <a:pt x="11155" y="997"/>
                </a:cubicBezTo>
                <a:cubicBezTo>
                  <a:pt x="11150" y="977"/>
                  <a:pt x="11087" y="928"/>
                  <a:pt x="11079" y="920"/>
                </a:cubicBezTo>
                <a:cubicBezTo>
                  <a:pt x="10975" y="810"/>
                  <a:pt x="11034" y="931"/>
                  <a:pt x="10978" y="874"/>
                </a:cubicBezTo>
                <a:cubicBezTo>
                  <a:pt x="10878" y="773"/>
                  <a:pt x="10956" y="887"/>
                  <a:pt x="10858" y="837"/>
                </a:cubicBezTo>
                <a:cubicBezTo>
                  <a:pt x="10804" y="810"/>
                  <a:pt x="10678" y="890"/>
                  <a:pt x="10679" y="899"/>
                </a:cubicBezTo>
                <a:cubicBezTo>
                  <a:pt x="10683" y="988"/>
                  <a:pt x="10839" y="931"/>
                  <a:pt x="10845" y="1067"/>
                </a:cubicBezTo>
                <a:cubicBezTo>
                  <a:pt x="10847" y="1122"/>
                  <a:pt x="10985" y="1017"/>
                  <a:pt x="11070" y="1084"/>
                </a:cubicBezTo>
                <a:cubicBezTo>
                  <a:pt x="11180" y="1171"/>
                  <a:pt x="11168" y="1016"/>
                  <a:pt x="11246" y="1094"/>
                </a:cubicBezTo>
                <a:cubicBezTo>
                  <a:pt x="11271" y="1119"/>
                  <a:pt x="11300" y="1170"/>
                  <a:pt x="11346" y="1169"/>
                </a:cubicBezTo>
                <a:cubicBezTo>
                  <a:pt x="11414" y="1167"/>
                  <a:pt x="11346" y="1211"/>
                  <a:pt x="11370" y="1266"/>
                </a:cubicBezTo>
                <a:cubicBezTo>
                  <a:pt x="11395" y="1326"/>
                  <a:pt x="11327" y="1306"/>
                  <a:pt x="11298" y="1330"/>
                </a:cubicBezTo>
                <a:cubicBezTo>
                  <a:pt x="11274" y="1350"/>
                  <a:pt x="11234" y="1335"/>
                  <a:pt x="11229" y="1343"/>
                </a:cubicBezTo>
                <a:cubicBezTo>
                  <a:pt x="11182" y="1427"/>
                  <a:pt x="11213" y="1397"/>
                  <a:pt x="11177" y="1343"/>
                </a:cubicBezTo>
                <a:cubicBezTo>
                  <a:pt x="11176" y="1343"/>
                  <a:pt x="11081" y="1440"/>
                  <a:pt x="11075" y="1448"/>
                </a:cubicBezTo>
                <a:cubicBezTo>
                  <a:pt x="11046" y="1487"/>
                  <a:pt x="11028" y="1450"/>
                  <a:pt x="11028" y="1470"/>
                </a:cubicBezTo>
                <a:cubicBezTo>
                  <a:pt x="11028" y="1530"/>
                  <a:pt x="11018" y="1494"/>
                  <a:pt x="11005" y="1524"/>
                </a:cubicBezTo>
                <a:cubicBezTo>
                  <a:pt x="10971" y="1600"/>
                  <a:pt x="10940" y="1494"/>
                  <a:pt x="10914" y="1570"/>
                </a:cubicBezTo>
                <a:cubicBezTo>
                  <a:pt x="10895" y="1628"/>
                  <a:pt x="10774" y="1524"/>
                  <a:pt x="10776" y="1555"/>
                </a:cubicBezTo>
                <a:cubicBezTo>
                  <a:pt x="10783" y="1639"/>
                  <a:pt x="10790" y="1595"/>
                  <a:pt x="10749" y="1617"/>
                </a:cubicBezTo>
                <a:cubicBezTo>
                  <a:pt x="10672" y="1660"/>
                  <a:pt x="10664" y="1568"/>
                  <a:pt x="10645" y="1656"/>
                </a:cubicBezTo>
                <a:cubicBezTo>
                  <a:pt x="10637" y="1691"/>
                  <a:pt x="10582" y="1670"/>
                  <a:pt x="10567" y="1655"/>
                </a:cubicBezTo>
                <a:cubicBezTo>
                  <a:pt x="10561" y="1655"/>
                  <a:pt x="10518" y="1637"/>
                  <a:pt x="10512" y="1632"/>
                </a:cubicBezTo>
                <a:cubicBezTo>
                  <a:pt x="10437" y="1582"/>
                  <a:pt x="10435" y="1694"/>
                  <a:pt x="10435" y="1738"/>
                </a:cubicBezTo>
                <a:cubicBezTo>
                  <a:pt x="10435" y="1764"/>
                  <a:pt x="10358" y="1858"/>
                  <a:pt x="10333" y="1844"/>
                </a:cubicBezTo>
                <a:cubicBezTo>
                  <a:pt x="10190" y="1770"/>
                  <a:pt x="10282" y="1887"/>
                  <a:pt x="10199" y="1869"/>
                </a:cubicBezTo>
                <a:cubicBezTo>
                  <a:pt x="10152" y="1859"/>
                  <a:pt x="10158" y="1926"/>
                  <a:pt x="10191" y="1951"/>
                </a:cubicBezTo>
                <a:cubicBezTo>
                  <a:pt x="10210" y="1966"/>
                  <a:pt x="10186" y="2014"/>
                  <a:pt x="10171" y="2032"/>
                </a:cubicBezTo>
                <a:cubicBezTo>
                  <a:pt x="10079" y="2142"/>
                  <a:pt x="10185" y="2216"/>
                  <a:pt x="10163" y="2230"/>
                </a:cubicBezTo>
                <a:cubicBezTo>
                  <a:pt x="10082" y="2283"/>
                  <a:pt x="10219" y="2342"/>
                  <a:pt x="10045" y="2275"/>
                </a:cubicBezTo>
                <a:cubicBezTo>
                  <a:pt x="9982" y="2251"/>
                  <a:pt x="10005" y="2130"/>
                  <a:pt x="9983" y="2145"/>
                </a:cubicBezTo>
                <a:cubicBezTo>
                  <a:pt x="9964" y="2160"/>
                  <a:pt x="9921" y="2112"/>
                  <a:pt x="9887" y="2209"/>
                </a:cubicBezTo>
                <a:cubicBezTo>
                  <a:pt x="9872" y="2252"/>
                  <a:pt x="9701" y="2180"/>
                  <a:pt x="9700" y="2179"/>
                </a:cubicBezTo>
                <a:cubicBezTo>
                  <a:pt x="9617" y="1997"/>
                  <a:pt x="9690" y="2099"/>
                  <a:pt x="9564" y="2031"/>
                </a:cubicBezTo>
                <a:cubicBezTo>
                  <a:pt x="9541" y="2018"/>
                  <a:pt x="9459" y="2095"/>
                  <a:pt x="9441" y="2117"/>
                </a:cubicBezTo>
                <a:cubicBezTo>
                  <a:pt x="9366" y="2207"/>
                  <a:pt x="9394" y="2241"/>
                  <a:pt x="9475" y="2295"/>
                </a:cubicBezTo>
                <a:cubicBezTo>
                  <a:pt x="9511" y="2320"/>
                  <a:pt x="9539" y="2364"/>
                  <a:pt x="9546" y="2409"/>
                </a:cubicBezTo>
                <a:cubicBezTo>
                  <a:pt x="9553" y="2451"/>
                  <a:pt x="9592" y="2483"/>
                  <a:pt x="9526" y="2483"/>
                </a:cubicBezTo>
                <a:cubicBezTo>
                  <a:pt x="9425" y="2483"/>
                  <a:pt x="9425" y="2532"/>
                  <a:pt x="9398" y="2531"/>
                </a:cubicBezTo>
                <a:cubicBezTo>
                  <a:pt x="9272" y="2526"/>
                  <a:pt x="9329" y="2581"/>
                  <a:pt x="9306" y="2584"/>
                </a:cubicBezTo>
                <a:cubicBezTo>
                  <a:pt x="9206" y="2597"/>
                  <a:pt x="9228" y="2569"/>
                  <a:pt x="9197" y="2563"/>
                </a:cubicBezTo>
                <a:cubicBezTo>
                  <a:pt x="9148" y="2553"/>
                  <a:pt x="9130" y="2526"/>
                  <a:pt x="9107" y="2508"/>
                </a:cubicBezTo>
                <a:cubicBezTo>
                  <a:pt x="9076" y="2484"/>
                  <a:pt x="9043" y="2301"/>
                  <a:pt x="9032" y="2433"/>
                </a:cubicBezTo>
                <a:cubicBezTo>
                  <a:pt x="9029" y="2477"/>
                  <a:pt x="8970" y="2463"/>
                  <a:pt x="8969" y="2462"/>
                </a:cubicBezTo>
                <a:lnTo>
                  <a:pt x="8959" y="2462"/>
                </a:lnTo>
                <a:cubicBezTo>
                  <a:pt x="8930" y="2462"/>
                  <a:pt x="8912" y="2417"/>
                  <a:pt x="8906" y="2389"/>
                </a:cubicBezTo>
                <a:cubicBezTo>
                  <a:pt x="8896" y="2350"/>
                  <a:pt x="8835" y="2382"/>
                  <a:pt x="8835" y="2383"/>
                </a:cubicBezTo>
                <a:cubicBezTo>
                  <a:pt x="8797" y="2434"/>
                  <a:pt x="8799" y="2412"/>
                  <a:pt x="8721" y="2412"/>
                </a:cubicBezTo>
                <a:cubicBezTo>
                  <a:pt x="8687" y="2412"/>
                  <a:pt x="8602" y="2458"/>
                  <a:pt x="8604" y="2465"/>
                </a:cubicBezTo>
                <a:cubicBezTo>
                  <a:pt x="8618" y="2532"/>
                  <a:pt x="8604" y="2527"/>
                  <a:pt x="8577" y="2560"/>
                </a:cubicBezTo>
                <a:cubicBezTo>
                  <a:pt x="8466" y="2693"/>
                  <a:pt x="8474" y="2620"/>
                  <a:pt x="8438" y="2642"/>
                </a:cubicBezTo>
                <a:cubicBezTo>
                  <a:pt x="8438" y="2670"/>
                  <a:pt x="8437" y="2696"/>
                  <a:pt x="8432" y="2723"/>
                </a:cubicBezTo>
                <a:cubicBezTo>
                  <a:pt x="8425" y="2756"/>
                  <a:pt x="8331" y="2751"/>
                  <a:pt x="8334" y="2679"/>
                </a:cubicBezTo>
                <a:cubicBezTo>
                  <a:pt x="8336" y="2635"/>
                  <a:pt x="8285" y="2679"/>
                  <a:pt x="8285" y="2679"/>
                </a:cubicBezTo>
                <a:cubicBezTo>
                  <a:pt x="8210" y="2779"/>
                  <a:pt x="8203" y="2670"/>
                  <a:pt x="8170" y="2671"/>
                </a:cubicBezTo>
                <a:cubicBezTo>
                  <a:pt x="8089" y="2675"/>
                  <a:pt x="8033" y="2673"/>
                  <a:pt x="8022" y="2764"/>
                </a:cubicBezTo>
                <a:cubicBezTo>
                  <a:pt x="8000" y="2946"/>
                  <a:pt x="7999" y="2844"/>
                  <a:pt x="7974" y="2870"/>
                </a:cubicBezTo>
                <a:cubicBezTo>
                  <a:pt x="7924" y="2922"/>
                  <a:pt x="7988" y="2967"/>
                  <a:pt x="7988" y="3010"/>
                </a:cubicBezTo>
                <a:cubicBezTo>
                  <a:pt x="7893" y="3010"/>
                  <a:pt x="7659" y="3002"/>
                  <a:pt x="7585" y="3032"/>
                </a:cubicBezTo>
                <a:cubicBezTo>
                  <a:pt x="7556" y="3044"/>
                  <a:pt x="7438" y="2936"/>
                  <a:pt x="7436" y="2933"/>
                </a:cubicBezTo>
                <a:cubicBezTo>
                  <a:pt x="7420" y="2890"/>
                  <a:pt x="7395" y="2992"/>
                  <a:pt x="7395" y="2995"/>
                </a:cubicBezTo>
                <a:cubicBezTo>
                  <a:pt x="7394" y="3007"/>
                  <a:pt x="7313" y="2997"/>
                  <a:pt x="7313" y="2997"/>
                </a:cubicBezTo>
                <a:cubicBezTo>
                  <a:pt x="7306" y="2996"/>
                  <a:pt x="7291" y="2946"/>
                  <a:pt x="7287" y="2939"/>
                </a:cubicBezTo>
                <a:cubicBezTo>
                  <a:pt x="7259" y="2873"/>
                  <a:pt x="7277" y="2846"/>
                  <a:pt x="7218" y="2843"/>
                </a:cubicBezTo>
                <a:cubicBezTo>
                  <a:pt x="7198" y="2842"/>
                  <a:pt x="7258" y="2628"/>
                  <a:pt x="7222" y="2629"/>
                </a:cubicBezTo>
                <a:cubicBezTo>
                  <a:pt x="7135" y="2631"/>
                  <a:pt x="7119" y="2607"/>
                  <a:pt x="7095" y="2653"/>
                </a:cubicBezTo>
                <a:cubicBezTo>
                  <a:pt x="7040" y="2760"/>
                  <a:pt x="7096" y="2665"/>
                  <a:pt x="7096" y="2753"/>
                </a:cubicBezTo>
                <a:lnTo>
                  <a:pt x="6964" y="2820"/>
                </a:lnTo>
                <a:lnTo>
                  <a:pt x="6985" y="2862"/>
                </a:lnTo>
                <a:lnTo>
                  <a:pt x="6784" y="3036"/>
                </a:lnTo>
                <a:cubicBezTo>
                  <a:pt x="6809" y="3045"/>
                  <a:pt x="6793" y="3174"/>
                  <a:pt x="6750" y="3145"/>
                </a:cubicBezTo>
                <a:cubicBezTo>
                  <a:pt x="6692" y="3106"/>
                  <a:pt x="6720" y="3204"/>
                  <a:pt x="6678" y="3164"/>
                </a:cubicBezTo>
                <a:cubicBezTo>
                  <a:pt x="6619" y="3108"/>
                  <a:pt x="6600" y="3177"/>
                  <a:pt x="6585" y="3148"/>
                </a:cubicBezTo>
                <a:cubicBezTo>
                  <a:pt x="6550" y="3080"/>
                  <a:pt x="6561" y="3122"/>
                  <a:pt x="6548" y="3124"/>
                </a:cubicBezTo>
                <a:cubicBezTo>
                  <a:pt x="6490" y="3134"/>
                  <a:pt x="6503" y="3114"/>
                  <a:pt x="6503" y="3069"/>
                </a:cubicBezTo>
                <a:cubicBezTo>
                  <a:pt x="6503" y="2997"/>
                  <a:pt x="6538" y="2910"/>
                  <a:pt x="6462" y="2955"/>
                </a:cubicBezTo>
                <a:cubicBezTo>
                  <a:pt x="6360" y="3015"/>
                  <a:pt x="6304" y="2830"/>
                  <a:pt x="6271" y="2896"/>
                </a:cubicBezTo>
                <a:cubicBezTo>
                  <a:pt x="6216" y="3004"/>
                  <a:pt x="6035" y="2917"/>
                  <a:pt x="6072" y="2952"/>
                </a:cubicBezTo>
                <a:cubicBezTo>
                  <a:pt x="6131" y="3008"/>
                  <a:pt x="6097" y="2954"/>
                  <a:pt x="6090" y="3010"/>
                </a:cubicBezTo>
                <a:cubicBezTo>
                  <a:pt x="6082" y="3080"/>
                  <a:pt x="6042" y="3080"/>
                  <a:pt x="6056" y="3110"/>
                </a:cubicBezTo>
                <a:cubicBezTo>
                  <a:pt x="6097" y="3195"/>
                  <a:pt x="6054" y="3145"/>
                  <a:pt x="6022" y="3174"/>
                </a:cubicBezTo>
                <a:cubicBezTo>
                  <a:pt x="5980" y="3213"/>
                  <a:pt x="6026" y="3208"/>
                  <a:pt x="5969" y="3216"/>
                </a:cubicBezTo>
                <a:lnTo>
                  <a:pt x="5969" y="3256"/>
                </a:lnTo>
                <a:lnTo>
                  <a:pt x="5908" y="3235"/>
                </a:lnTo>
                <a:lnTo>
                  <a:pt x="5186" y="3359"/>
                </a:lnTo>
                <a:lnTo>
                  <a:pt x="5106" y="3568"/>
                </a:lnTo>
                <a:lnTo>
                  <a:pt x="5053" y="3539"/>
                </a:lnTo>
                <a:lnTo>
                  <a:pt x="4569" y="3904"/>
                </a:lnTo>
                <a:cubicBezTo>
                  <a:pt x="4569" y="3904"/>
                  <a:pt x="4510" y="3864"/>
                  <a:pt x="4484" y="3882"/>
                </a:cubicBezTo>
                <a:cubicBezTo>
                  <a:pt x="4307" y="4007"/>
                  <a:pt x="4288" y="4005"/>
                  <a:pt x="4079" y="4005"/>
                </a:cubicBezTo>
                <a:cubicBezTo>
                  <a:pt x="4005" y="4005"/>
                  <a:pt x="3862" y="3954"/>
                  <a:pt x="3809" y="3898"/>
                </a:cubicBezTo>
                <a:cubicBezTo>
                  <a:pt x="3723" y="3807"/>
                  <a:pt x="3682" y="3771"/>
                  <a:pt x="3559" y="3727"/>
                </a:cubicBezTo>
                <a:cubicBezTo>
                  <a:pt x="3542" y="3721"/>
                  <a:pt x="3555" y="3779"/>
                  <a:pt x="3555" y="3779"/>
                </a:cubicBezTo>
                <a:cubicBezTo>
                  <a:pt x="3511" y="3745"/>
                  <a:pt x="3453" y="3725"/>
                  <a:pt x="3404" y="3692"/>
                </a:cubicBezTo>
                <a:cubicBezTo>
                  <a:pt x="3376" y="3673"/>
                  <a:pt x="3337" y="3794"/>
                  <a:pt x="3328" y="3816"/>
                </a:cubicBezTo>
                <a:cubicBezTo>
                  <a:pt x="3314" y="3851"/>
                  <a:pt x="3344" y="3963"/>
                  <a:pt x="3343" y="3965"/>
                </a:cubicBezTo>
                <a:cubicBezTo>
                  <a:pt x="3282" y="3973"/>
                  <a:pt x="3115" y="3962"/>
                  <a:pt x="3045" y="3965"/>
                </a:cubicBezTo>
                <a:cubicBezTo>
                  <a:pt x="3013" y="3967"/>
                  <a:pt x="2985" y="4134"/>
                  <a:pt x="3007" y="4166"/>
                </a:cubicBezTo>
                <a:cubicBezTo>
                  <a:pt x="3087" y="4285"/>
                  <a:pt x="3127" y="4244"/>
                  <a:pt x="3037" y="4339"/>
                </a:cubicBezTo>
                <a:cubicBezTo>
                  <a:pt x="3023" y="4354"/>
                  <a:pt x="2971" y="4330"/>
                  <a:pt x="2954" y="4319"/>
                </a:cubicBezTo>
                <a:cubicBezTo>
                  <a:pt x="2890" y="4278"/>
                  <a:pt x="2782" y="4321"/>
                  <a:pt x="2755" y="4386"/>
                </a:cubicBezTo>
                <a:cubicBezTo>
                  <a:pt x="2746" y="4408"/>
                  <a:pt x="2546" y="4396"/>
                  <a:pt x="2523" y="4387"/>
                </a:cubicBezTo>
                <a:cubicBezTo>
                  <a:pt x="2523" y="4375"/>
                  <a:pt x="2528" y="4369"/>
                  <a:pt x="2528" y="4366"/>
                </a:cubicBezTo>
                <a:cubicBezTo>
                  <a:pt x="2535" y="4317"/>
                  <a:pt x="2572" y="4283"/>
                  <a:pt x="2550" y="4248"/>
                </a:cubicBezTo>
                <a:cubicBezTo>
                  <a:pt x="2520" y="4199"/>
                  <a:pt x="2528" y="4248"/>
                  <a:pt x="2517" y="4247"/>
                </a:cubicBezTo>
                <a:cubicBezTo>
                  <a:pt x="2391" y="4236"/>
                  <a:pt x="2467" y="4222"/>
                  <a:pt x="2377" y="4276"/>
                </a:cubicBezTo>
                <a:cubicBezTo>
                  <a:pt x="2328" y="4306"/>
                  <a:pt x="2307" y="4270"/>
                  <a:pt x="2279" y="4268"/>
                </a:cubicBezTo>
                <a:cubicBezTo>
                  <a:pt x="2175" y="4262"/>
                  <a:pt x="2141" y="4182"/>
                  <a:pt x="2120" y="4177"/>
                </a:cubicBezTo>
                <a:cubicBezTo>
                  <a:pt x="2115" y="4193"/>
                  <a:pt x="2073" y="4211"/>
                  <a:pt x="2045" y="4200"/>
                </a:cubicBezTo>
                <a:cubicBezTo>
                  <a:pt x="1997" y="4181"/>
                  <a:pt x="1989" y="4160"/>
                  <a:pt x="1939" y="4160"/>
                </a:cubicBezTo>
                <a:cubicBezTo>
                  <a:pt x="1917" y="4160"/>
                  <a:pt x="1916" y="4137"/>
                  <a:pt x="1914" y="4115"/>
                </a:cubicBezTo>
                <a:cubicBezTo>
                  <a:pt x="1912" y="4091"/>
                  <a:pt x="1862" y="4068"/>
                  <a:pt x="1844" y="4058"/>
                </a:cubicBezTo>
                <a:cubicBezTo>
                  <a:pt x="1783" y="4025"/>
                  <a:pt x="1810" y="4024"/>
                  <a:pt x="1751" y="4012"/>
                </a:cubicBezTo>
                <a:cubicBezTo>
                  <a:pt x="1690" y="4000"/>
                  <a:pt x="1716" y="4027"/>
                  <a:pt x="1665" y="4058"/>
                </a:cubicBezTo>
                <a:cubicBezTo>
                  <a:pt x="1594" y="3998"/>
                  <a:pt x="1630" y="4016"/>
                  <a:pt x="1616" y="4078"/>
                </a:cubicBezTo>
                <a:cubicBezTo>
                  <a:pt x="1546" y="4007"/>
                  <a:pt x="1556" y="4138"/>
                  <a:pt x="1531" y="4096"/>
                </a:cubicBezTo>
                <a:cubicBezTo>
                  <a:pt x="1492" y="4032"/>
                  <a:pt x="1490" y="4121"/>
                  <a:pt x="1465" y="4128"/>
                </a:cubicBezTo>
                <a:cubicBezTo>
                  <a:pt x="1410" y="4143"/>
                  <a:pt x="1439" y="4080"/>
                  <a:pt x="1400" y="4207"/>
                </a:cubicBezTo>
                <a:cubicBezTo>
                  <a:pt x="1387" y="4246"/>
                  <a:pt x="1332" y="4204"/>
                  <a:pt x="1296" y="4236"/>
                </a:cubicBezTo>
                <a:cubicBezTo>
                  <a:pt x="1197" y="4327"/>
                  <a:pt x="1166" y="4282"/>
                  <a:pt x="1095" y="4289"/>
                </a:cubicBezTo>
                <a:cubicBezTo>
                  <a:pt x="1038" y="4323"/>
                  <a:pt x="1031" y="4386"/>
                  <a:pt x="1020" y="4405"/>
                </a:cubicBezTo>
                <a:cubicBezTo>
                  <a:pt x="986" y="4460"/>
                  <a:pt x="1020" y="4528"/>
                  <a:pt x="965" y="4546"/>
                </a:cubicBezTo>
                <a:cubicBezTo>
                  <a:pt x="917" y="4561"/>
                  <a:pt x="965" y="4615"/>
                  <a:pt x="945" y="4634"/>
                </a:cubicBezTo>
                <a:cubicBezTo>
                  <a:pt x="898" y="4679"/>
                  <a:pt x="954" y="4678"/>
                  <a:pt x="952" y="4716"/>
                </a:cubicBezTo>
                <a:lnTo>
                  <a:pt x="870" y="4713"/>
                </a:lnTo>
                <a:lnTo>
                  <a:pt x="802" y="4758"/>
                </a:lnTo>
                <a:lnTo>
                  <a:pt x="799" y="4695"/>
                </a:lnTo>
                <a:lnTo>
                  <a:pt x="712" y="4658"/>
                </a:lnTo>
                <a:lnTo>
                  <a:pt x="664" y="4671"/>
                </a:lnTo>
                <a:lnTo>
                  <a:pt x="413" y="5007"/>
                </a:lnTo>
                <a:cubicBezTo>
                  <a:pt x="365" y="5099"/>
                  <a:pt x="478" y="5076"/>
                  <a:pt x="422" y="5100"/>
                </a:cubicBezTo>
                <a:cubicBezTo>
                  <a:pt x="398" y="5110"/>
                  <a:pt x="438" y="5171"/>
                  <a:pt x="395" y="5178"/>
                </a:cubicBezTo>
                <a:cubicBezTo>
                  <a:pt x="379" y="5180"/>
                  <a:pt x="458" y="5209"/>
                  <a:pt x="445" y="5237"/>
                </a:cubicBezTo>
                <a:cubicBezTo>
                  <a:pt x="413" y="5304"/>
                  <a:pt x="549" y="5267"/>
                  <a:pt x="512" y="5336"/>
                </a:cubicBezTo>
                <a:cubicBezTo>
                  <a:pt x="493" y="5371"/>
                  <a:pt x="560" y="5343"/>
                  <a:pt x="558" y="5384"/>
                </a:cubicBezTo>
                <a:cubicBezTo>
                  <a:pt x="552" y="5491"/>
                  <a:pt x="573" y="5444"/>
                  <a:pt x="514" y="5437"/>
                </a:cubicBezTo>
                <a:cubicBezTo>
                  <a:pt x="491" y="5501"/>
                  <a:pt x="445" y="5475"/>
                  <a:pt x="425" y="5532"/>
                </a:cubicBezTo>
                <a:cubicBezTo>
                  <a:pt x="383" y="5541"/>
                  <a:pt x="366" y="5441"/>
                  <a:pt x="323" y="5504"/>
                </a:cubicBezTo>
                <a:cubicBezTo>
                  <a:pt x="313" y="5518"/>
                  <a:pt x="226" y="5604"/>
                  <a:pt x="217" y="5604"/>
                </a:cubicBezTo>
                <a:cubicBezTo>
                  <a:pt x="199" y="5603"/>
                  <a:pt x="259" y="5611"/>
                  <a:pt x="213" y="5652"/>
                </a:cubicBezTo>
                <a:cubicBezTo>
                  <a:pt x="148" y="5711"/>
                  <a:pt x="67" y="5596"/>
                  <a:pt x="34" y="5699"/>
                </a:cubicBezTo>
                <a:cubicBezTo>
                  <a:pt x="14" y="5765"/>
                  <a:pt x="158" y="5714"/>
                  <a:pt x="87" y="5783"/>
                </a:cubicBezTo>
                <a:cubicBezTo>
                  <a:pt x="9" y="5858"/>
                  <a:pt x="103" y="5887"/>
                  <a:pt x="1" y="5931"/>
                </a:cubicBezTo>
                <a:cubicBezTo>
                  <a:pt x="0" y="5932"/>
                  <a:pt x="85" y="6108"/>
                  <a:pt x="141" y="6119"/>
                </a:cubicBezTo>
                <a:cubicBezTo>
                  <a:pt x="181" y="6127"/>
                  <a:pt x="127" y="6282"/>
                  <a:pt x="181" y="6305"/>
                </a:cubicBezTo>
                <a:cubicBezTo>
                  <a:pt x="181" y="6305"/>
                  <a:pt x="308" y="6395"/>
                  <a:pt x="270" y="6395"/>
                </a:cubicBezTo>
                <a:cubicBezTo>
                  <a:pt x="251" y="6394"/>
                  <a:pt x="296" y="6497"/>
                  <a:pt x="302" y="6509"/>
                </a:cubicBezTo>
                <a:cubicBezTo>
                  <a:pt x="318" y="6539"/>
                  <a:pt x="287" y="6450"/>
                  <a:pt x="341" y="6508"/>
                </a:cubicBezTo>
                <a:cubicBezTo>
                  <a:pt x="389" y="6558"/>
                  <a:pt x="378" y="6519"/>
                  <a:pt x="432" y="6488"/>
                </a:cubicBezTo>
                <a:cubicBezTo>
                  <a:pt x="440" y="6483"/>
                  <a:pt x="451" y="6478"/>
                  <a:pt x="463" y="6474"/>
                </a:cubicBezTo>
                <a:cubicBezTo>
                  <a:pt x="495" y="6463"/>
                  <a:pt x="549" y="6414"/>
                  <a:pt x="576" y="6441"/>
                </a:cubicBezTo>
                <a:cubicBezTo>
                  <a:pt x="596" y="6460"/>
                  <a:pt x="653" y="6509"/>
                  <a:pt x="680" y="6517"/>
                </a:cubicBezTo>
                <a:cubicBezTo>
                  <a:pt x="816" y="6544"/>
                  <a:pt x="859" y="6450"/>
                  <a:pt x="979" y="6456"/>
                </a:cubicBezTo>
                <a:cubicBezTo>
                  <a:pt x="1023" y="6458"/>
                  <a:pt x="1024" y="6413"/>
                  <a:pt x="1131" y="6416"/>
                </a:cubicBezTo>
                <a:cubicBezTo>
                  <a:pt x="1132" y="6416"/>
                  <a:pt x="1306" y="6342"/>
                  <a:pt x="1336" y="6333"/>
                </a:cubicBezTo>
                <a:cubicBezTo>
                  <a:pt x="1468" y="6293"/>
                  <a:pt x="1481" y="6339"/>
                  <a:pt x="1577" y="6339"/>
                </a:cubicBezTo>
                <a:lnTo>
                  <a:pt x="1661" y="6577"/>
                </a:lnTo>
                <a:lnTo>
                  <a:pt x="1910" y="6628"/>
                </a:lnTo>
                <a:lnTo>
                  <a:pt x="2040" y="6588"/>
                </a:lnTo>
                <a:lnTo>
                  <a:pt x="2053" y="6506"/>
                </a:lnTo>
                <a:lnTo>
                  <a:pt x="2169" y="6498"/>
                </a:lnTo>
                <a:lnTo>
                  <a:pt x="2275" y="6543"/>
                </a:lnTo>
                <a:lnTo>
                  <a:pt x="2513" y="6358"/>
                </a:lnTo>
                <a:lnTo>
                  <a:pt x="2587" y="6395"/>
                </a:lnTo>
                <a:lnTo>
                  <a:pt x="2614" y="6620"/>
                </a:lnTo>
                <a:cubicBezTo>
                  <a:pt x="2568" y="6633"/>
                  <a:pt x="2575" y="6768"/>
                  <a:pt x="2606" y="6798"/>
                </a:cubicBezTo>
                <a:cubicBezTo>
                  <a:pt x="2620" y="6811"/>
                  <a:pt x="2646" y="6863"/>
                  <a:pt x="2683" y="6883"/>
                </a:cubicBezTo>
                <a:cubicBezTo>
                  <a:pt x="2815" y="6956"/>
                  <a:pt x="2865" y="6940"/>
                  <a:pt x="3015" y="6945"/>
                </a:cubicBezTo>
                <a:cubicBezTo>
                  <a:pt x="3054" y="6946"/>
                  <a:pt x="3235" y="7093"/>
                  <a:pt x="3268" y="7136"/>
                </a:cubicBezTo>
                <a:cubicBezTo>
                  <a:pt x="3346" y="7238"/>
                  <a:pt x="3408" y="7139"/>
                  <a:pt x="3500" y="7144"/>
                </a:cubicBezTo>
                <a:cubicBezTo>
                  <a:pt x="3560" y="7147"/>
                  <a:pt x="3650" y="7166"/>
                  <a:pt x="3682" y="7224"/>
                </a:cubicBezTo>
                <a:cubicBezTo>
                  <a:pt x="3719" y="7289"/>
                  <a:pt x="3720" y="7234"/>
                  <a:pt x="3717" y="7329"/>
                </a:cubicBezTo>
                <a:cubicBezTo>
                  <a:pt x="3716" y="7366"/>
                  <a:pt x="3776" y="7429"/>
                  <a:pt x="3777" y="7433"/>
                </a:cubicBezTo>
                <a:cubicBezTo>
                  <a:pt x="3785" y="7436"/>
                  <a:pt x="3814" y="7469"/>
                  <a:pt x="3828" y="7477"/>
                </a:cubicBezTo>
                <a:cubicBezTo>
                  <a:pt x="3805" y="7503"/>
                  <a:pt x="3861" y="7673"/>
                  <a:pt x="3907" y="7697"/>
                </a:cubicBezTo>
                <a:cubicBezTo>
                  <a:pt x="3954" y="7722"/>
                  <a:pt x="3904" y="7721"/>
                  <a:pt x="3881" y="7795"/>
                </a:cubicBezTo>
                <a:cubicBezTo>
                  <a:pt x="3862" y="7855"/>
                  <a:pt x="3832" y="7928"/>
                  <a:pt x="3765" y="7945"/>
                </a:cubicBezTo>
                <a:lnTo>
                  <a:pt x="3799" y="8075"/>
                </a:lnTo>
                <a:cubicBezTo>
                  <a:pt x="3860" y="8091"/>
                  <a:pt x="3897" y="8051"/>
                  <a:pt x="3968" y="8147"/>
                </a:cubicBezTo>
                <a:cubicBezTo>
                  <a:pt x="3981" y="8164"/>
                  <a:pt x="4010" y="8268"/>
                  <a:pt x="3969" y="8284"/>
                </a:cubicBezTo>
                <a:cubicBezTo>
                  <a:pt x="3903" y="8311"/>
                  <a:pt x="3973" y="8363"/>
                  <a:pt x="3853" y="8363"/>
                </a:cubicBezTo>
                <a:cubicBezTo>
                  <a:pt x="3669" y="8363"/>
                  <a:pt x="3789" y="8360"/>
                  <a:pt x="3825" y="8494"/>
                </a:cubicBezTo>
                <a:cubicBezTo>
                  <a:pt x="3827" y="8499"/>
                  <a:pt x="3826" y="8501"/>
                  <a:pt x="3826" y="8506"/>
                </a:cubicBezTo>
                <a:cubicBezTo>
                  <a:pt x="3828" y="8523"/>
                  <a:pt x="3782" y="8635"/>
                  <a:pt x="3773" y="8643"/>
                </a:cubicBezTo>
                <a:cubicBezTo>
                  <a:pt x="3768" y="8648"/>
                  <a:pt x="3758" y="8670"/>
                  <a:pt x="3759" y="8676"/>
                </a:cubicBezTo>
                <a:lnTo>
                  <a:pt x="3800" y="8868"/>
                </a:lnTo>
                <a:lnTo>
                  <a:pt x="3939" y="8925"/>
                </a:lnTo>
                <a:cubicBezTo>
                  <a:pt x="3940" y="8942"/>
                  <a:pt x="4033" y="8965"/>
                  <a:pt x="4062" y="9051"/>
                </a:cubicBezTo>
                <a:cubicBezTo>
                  <a:pt x="4073" y="9082"/>
                  <a:pt x="4100" y="9134"/>
                  <a:pt x="4137" y="9134"/>
                </a:cubicBezTo>
                <a:cubicBezTo>
                  <a:pt x="4139" y="9134"/>
                  <a:pt x="4190" y="9135"/>
                  <a:pt x="4193" y="9136"/>
                </a:cubicBezTo>
                <a:cubicBezTo>
                  <a:pt x="4196" y="9221"/>
                  <a:pt x="4183" y="9184"/>
                  <a:pt x="4267" y="9240"/>
                </a:cubicBezTo>
                <a:lnTo>
                  <a:pt x="4293" y="9260"/>
                </a:lnTo>
                <a:lnTo>
                  <a:pt x="4186" y="9645"/>
                </a:lnTo>
                <a:lnTo>
                  <a:pt x="4353" y="9731"/>
                </a:lnTo>
                <a:lnTo>
                  <a:pt x="4389" y="9655"/>
                </a:lnTo>
                <a:lnTo>
                  <a:pt x="4583" y="9784"/>
                </a:lnTo>
                <a:lnTo>
                  <a:pt x="4952" y="9867"/>
                </a:lnTo>
                <a:lnTo>
                  <a:pt x="4955" y="10053"/>
                </a:lnTo>
                <a:lnTo>
                  <a:pt x="4804" y="10048"/>
                </a:lnTo>
                <a:lnTo>
                  <a:pt x="4879" y="10154"/>
                </a:lnTo>
                <a:lnTo>
                  <a:pt x="4670" y="10319"/>
                </a:lnTo>
                <a:lnTo>
                  <a:pt x="4546" y="10628"/>
                </a:lnTo>
                <a:lnTo>
                  <a:pt x="4714" y="10625"/>
                </a:lnTo>
                <a:lnTo>
                  <a:pt x="4799" y="10577"/>
                </a:lnTo>
                <a:lnTo>
                  <a:pt x="5075" y="10224"/>
                </a:lnTo>
                <a:lnTo>
                  <a:pt x="5295" y="10188"/>
                </a:lnTo>
                <a:lnTo>
                  <a:pt x="5390" y="10117"/>
                </a:lnTo>
                <a:lnTo>
                  <a:pt x="5672" y="10150"/>
                </a:lnTo>
                <a:lnTo>
                  <a:pt x="5730" y="10333"/>
                </a:lnTo>
                <a:lnTo>
                  <a:pt x="6202" y="10191"/>
                </a:lnTo>
                <a:lnTo>
                  <a:pt x="6380" y="9904"/>
                </a:lnTo>
                <a:lnTo>
                  <a:pt x="6505" y="9913"/>
                </a:lnTo>
                <a:lnTo>
                  <a:pt x="7019" y="9471"/>
                </a:lnTo>
                <a:lnTo>
                  <a:pt x="7336" y="9000"/>
                </a:lnTo>
                <a:lnTo>
                  <a:pt x="7812" y="8864"/>
                </a:lnTo>
                <a:lnTo>
                  <a:pt x="8135" y="8891"/>
                </a:lnTo>
                <a:lnTo>
                  <a:pt x="8328" y="8967"/>
                </a:lnTo>
                <a:lnTo>
                  <a:pt x="8256" y="8996"/>
                </a:lnTo>
                <a:lnTo>
                  <a:pt x="8250" y="9077"/>
                </a:lnTo>
                <a:lnTo>
                  <a:pt x="8199" y="9153"/>
                </a:lnTo>
                <a:lnTo>
                  <a:pt x="8162" y="9241"/>
                </a:lnTo>
                <a:lnTo>
                  <a:pt x="8105" y="9264"/>
                </a:lnTo>
                <a:lnTo>
                  <a:pt x="7905" y="9282"/>
                </a:lnTo>
                <a:cubicBezTo>
                  <a:pt x="7879" y="9311"/>
                  <a:pt x="7872" y="9292"/>
                  <a:pt x="7852" y="9334"/>
                </a:cubicBezTo>
                <a:cubicBezTo>
                  <a:pt x="7837" y="9366"/>
                  <a:pt x="7811" y="9471"/>
                  <a:pt x="7811" y="9510"/>
                </a:cubicBezTo>
                <a:cubicBezTo>
                  <a:pt x="7811" y="9582"/>
                  <a:pt x="7809" y="9575"/>
                  <a:pt x="7827" y="9644"/>
                </a:cubicBezTo>
                <a:cubicBezTo>
                  <a:pt x="7838" y="9683"/>
                  <a:pt x="7872" y="9815"/>
                  <a:pt x="7896" y="9837"/>
                </a:cubicBezTo>
                <a:cubicBezTo>
                  <a:pt x="7943" y="9880"/>
                  <a:pt x="7928" y="9892"/>
                  <a:pt x="8000" y="9932"/>
                </a:cubicBezTo>
                <a:cubicBezTo>
                  <a:pt x="8080" y="9975"/>
                  <a:pt x="8068" y="10026"/>
                  <a:pt x="8190" y="10023"/>
                </a:cubicBezTo>
                <a:cubicBezTo>
                  <a:pt x="8197" y="10023"/>
                  <a:pt x="8203" y="10026"/>
                  <a:pt x="8205" y="10026"/>
                </a:cubicBezTo>
                <a:lnTo>
                  <a:pt x="8365" y="10214"/>
                </a:lnTo>
                <a:lnTo>
                  <a:pt x="8390" y="10318"/>
                </a:lnTo>
                <a:lnTo>
                  <a:pt x="8565" y="10547"/>
                </a:lnTo>
                <a:lnTo>
                  <a:pt x="8581" y="10605"/>
                </a:lnTo>
                <a:lnTo>
                  <a:pt x="8559" y="10662"/>
                </a:lnTo>
                <a:lnTo>
                  <a:pt x="8750" y="10526"/>
                </a:lnTo>
                <a:lnTo>
                  <a:pt x="8881" y="10358"/>
                </a:lnTo>
                <a:lnTo>
                  <a:pt x="8970" y="10424"/>
                </a:lnTo>
                <a:lnTo>
                  <a:pt x="9137" y="10354"/>
                </a:lnTo>
                <a:lnTo>
                  <a:pt x="9138" y="10217"/>
                </a:lnTo>
                <a:lnTo>
                  <a:pt x="9256" y="10292"/>
                </a:lnTo>
                <a:lnTo>
                  <a:pt x="9254" y="10452"/>
                </a:lnTo>
                <a:lnTo>
                  <a:pt x="9379" y="10395"/>
                </a:lnTo>
                <a:lnTo>
                  <a:pt x="9425" y="10442"/>
                </a:lnTo>
                <a:lnTo>
                  <a:pt x="9502" y="10366"/>
                </a:lnTo>
                <a:lnTo>
                  <a:pt x="9866" y="10518"/>
                </a:lnTo>
                <a:lnTo>
                  <a:pt x="9879" y="10698"/>
                </a:lnTo>
                <a:lnTo>
                  <a:pt x="9940" y="10752"/>
                </a:lnTo>
                <a:lnTo>
                  <a:pt x="10011" y="10618"/>
                </a:lnTo>
                <a:lnTo>
                  <a:pt x="10139" y="10639"/>
                </a:lnTo>
                <a:lnTo>
                  <a:pt x="10141" y="10757"/>
                </a:lnTo>
                <a:lnTo>
                  <a:pt x="10048" y="10928"/>
                </a:lnTo>
                <a:lnTo>
                  <a:pt x="10253" y="10722"/>
                </a:lnTo>
                <a:lnTo>
                  <a:pt x="10354" y="10763"/>
                </a:lnTo>
                <a:lnTo>
                  <a:pt x="10273" y="10781"/>
                </a:lnTo>
                <a:lnTo>
                  <a:pt x="10655" y="11136"/>
                </a:lnTo>
                <a:lnTo>
                  <a:pt x="10720" y="11261"/>
                </a:lnTo>
                <a:lnTo>
                  <a:pt x="10949" y="10908"/>
                </a:lnTo>
                <a:lnTo>
                  <a:pt x="11039" y="1080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7" name="Freeform 326"/>
          <p:cNvSpPr>
            <a:spLocks noEditPoints="1"/>
          </p:cNvSpPr>
          <p:nvPr/>
        </p:nvSpPr>
        <p:spPr bwMode="auto">
          <a:xfrm>
            <a:off x="6253170" y="2736061"/>
            <a:ext cx="957263" cy="840581"/>
          </a:xfrm>
          <a:custGeom>
            <a:avLst/>
            <a:gdLst>
              <a:gd name="T0" fmla="*/ 12037 w 14076"/>
              <a:gd name="T1" fmla="*/ 4346 h 13278"/>
              <a:gd name="T2" fmla="*/ 11323 w 14076"/>
              <a:gd name="T3" fmla="*/ 4149 h 13278"/>
              <a:gd name="T4" fmla="*/ 10868 w 14076"/>
              <a:gd name="T5" fmla="*/ 4131 h 13278"/>
              <a:gd name="T6" fmla="*/ 10288 w 14076"/>
              <a:gd name="T7" fmla="*/ 4025 h 13278"/>
              <a:gd name="T8" fmla="*/ 9725 w 14076"/>
              <a:gd name="T9" fmla="*/ 3351 h 13278"/>
              <a:gd name="T10" fmla="*/ 10097 w 14076"/>
              <a:gd name="T11" fmla="*/ 2860 h 13278"/>
              <a:gd name="T12" fmla="*/ 9234 w 14076"/>
              <a:gd name="T13" fmla="*/ 2707 h 13278"/>
              <a:gd name="T14" fmla="*/ 7570 w 14076"/>
              <a:gd name="T15" fmla="*/ 3857 h 13278"/>
              <a:gd name="T16" fmla="*/ 6444 w 14076"/>
              <a:gd name="T17" fmla="*/ 4335 h 13278"/>
              <a:gd name="T18" fmla="*/ 6481 w 14076"/>
              <a:gd name="T19" fmla="*/ 3491 h 13278"/>
              <a:gd name="T20" fmla="*/ 6091 w 14076"/>
              <a:gd name="T21" fmla="*/ 2843 h 13278"/>
              <a:gd name="T22" fmla="*/ 5671 w 14076"/>
              <a:gd name="T23" fmla="*/ 2350 h 13278"/>
              <a:gd name="T24" fmla="*/ 5697 w 14076"/>
              <a:gd name="T25" fmla="*/ 1782 h 13278"/>
              <a:gd name="T26" fmla="*/ 5615 w 14076"/>
              <a:gd name="T27" fmla="*/ 1036 h 13278"/>
              <a:gd name="T28" fmla="*/ 4504 w 14076"/>
              <a:gd name="T29" fmla="*/ 505 h 13278"/>
              <a:gd name="T30" fmla="*/ 3951 w 14076"/>
              <a:gd name="T31" fmla="*/ 213 h 13278"/>
              <a:gd name="T32" fmla="*/ 3029 w 14076"/>
              <a:gd name="T33" fmla="*/ 123 h 13278"/>
              <a:gd name="T34" fmla="*/ 2348 w 14076"/>
              <a:gd name="T35" fmla="*/ 359 h 13278"/>
              <a:gd name="T36" fmla="*/ 1987 w 14076"/>
              <a:gd name="T37" fmla="*/ 1436 h 13278"/>
              <a:gd name="T38" fmla="*/ 1376 w 14076"/>
              <a:gd name="T39" fmla="*/ 1941 h 13278"/>
              <a:gd name="T40" fmla="*/ 1035 w 14076"/>
              <a:gd name="T41" fmla="*/ 2785 h 13278"/>
              <a:gd name="T42" fmla="*/ 0 w 14076"/>
              <a:gd name="T43" fmla="*/ 3354 h 13278"/>
              <a:gd name="T44" fmla="*/ 177 w 14076"/>
              <a:gd name="T45" fmla="*/ 4304 h 13278"/>
              <a:gd name="T46" fmla="*/ 1006 w 14076"/>
              <a:gd name="T47" fmla="*/ 4651 h 13278"/>
              <a:gd name="T48" fmla="*/ 622 w 14076"/>
              <a:gd name="T49" fmla="*/ 5042 h 13278"/>
              <a:gd name="T50" fmla="*/ 1090 w 14076"/>
              <a:gd name="T51" fmla="*/ 5773 h 13278"/>
              <a:gd name="T52" fmla="*/ 1876 w 14076"/>
              <a:gd name="T53" fmla="*/ 8273 h 13278"/>
              <a:gd name="T54" fmla="*/ 2281 w 14076"/>
              <a:gd name="T55" fmla="*/ 9471 h 13278"/>
              <a:gd name="T56" fmla="*/ 3220 w 14076"/>
              <a:gd name="T57" fmla="*/ 9789 h 13278"/>
              <a:gd name="T58" fmla="*/ 3998 w 14076"/>
              <a:gd name="T59" fmla="*/ 10643 h 13278"/>
              <a:gd name="T60" fmla="*/ 6209 w 14076"/>
              <a:gd name="T61" fmla="*/ 12730 h 13278"/>
              <a:gd name="T62" fmla="*/ 7077 w 14076"/>
              <a:gd name="T63" fmla="*/ 12488 h 13278"/>
              <a:gd name="T64" fmla="*/ 7568 w 14076"/>
              <a:gd name="T65" fmla="*/ 12607 h 13278"/>
              <a:gd name="T66" fmla="*/ 7908 w 14076"/>
              <a:gd name="T67" fmla="*/ 12683 h 13278"/>
              <a:gd name="T68" fmla="*/ 7939 w 14076"/>
              <a:gd name="T69" fmla="*/ 13241 h 13278"/>
              <a:gd name="T70" fmla="*/ 9537 w 14076"/>
              <a:gd name="T71" fmla="*/ 12423 h 13278"/>
              <a:gd name="T72" fmla="*/ 10443 w 14076"/>
              <a:gd name="T73" fmla="*/ 12220 h 13278"/>
              <a:gd name="T74" fmla="*/ 10686 w 14076"/>
              <a:gd name="T75" fmla="*/ 12514 h 13278"/>
              <a:gd name="T76" fmla="*/ 11036 w 14076"/>
              <a:gd name="T77" fmla="*/ 12136 h 13278"/>
              <a:gd name="T78" fmla="*/ 11776 w 14076"/>
              <a:gd name="T79" fmla="*/ 11179 h 13278"/>
              <a:gd name="T80" fmla="*/ 11712 w 14076"/>
              <a:gd name="T81" fmla="*/ 10568 h 13278"/>
              <a:gd name="T82" fmla="*/ 12031 w 14076"/>
              <a:gd name="T83" fmla="*/ 10516 h 13278"/>
              <a:gd name="T84" fmla="*/ 11554 w 14076"/>
              <a:gd name="T85" fmla="*/ 10078 h 13278"/>
              <a:gd name="T86" fmla="*/ 11556 w 14076"/>
              <a:gd name="T87" fmla="*/ 9593 h 13278"/>
              <a:gd name="T88" fmla="*/ 12153 w 14076"/>
              <a:gd name="T89" fmla="*/ 9476 h 13278"/>
              <a:gd name="T90" fmla="*/ 12978 w 14076"/>
              <a:gd name="T91" fmla="*/ 8761 h 13278"/>
              <a:gd name="T92" fmla="*/ 14076 w 14076"/>
              <a:gd name="T93" fmla="*/ 8036 h 13278"/>
              <a:gd name="T94" fmla="*/ 13794 w 14076"/>
              <a:gd name="T95" fmla="*/ 7424 h 13278"/>
              <a:gd name="T96" fmla="*/ 13731 w 14076"/>
              <a:gd name="T97" fmla="*/ 6683 h 13278"/>
              <a:gd name="T98" fmla="*/ 13494 w 14076"/>
              <a:gd name="T99" fmla="*/ 6466 h 13278"/>
              <a:gd name="T100" fmla="*/ 13205 w 14076"/>
              <a:gd name="T101" fmla="*/ 6128 h 13278"/>
              <a:gd name="T102" fmla="*/ 12859 w 14076"/>
              <a:gd name="T103" fmla="*/ 5902 h 13278"/>
              <a:gd name="T104" fmla="*/ 12608 w 14076"/>
              <a:gd name="T105" fmla="*/ 5936 h 13278"/>
              <a:gd name="T106" fmla="*/ 12293 w 14076"/>
              <a:gd name="T107" fmla="*/ 5787 h 13278"/>
              <a:gd name="T108" fmla="*/ 12252 w 14076"/>
              <a:gd name="T109" fmla="*/ 4470 h 1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6" h="13278">
                <a:moveTo>
                  <a:pt x="12695" y="5937"/>
                </a:moveTo>
                <a:cubicBezTo>
                  <a:pt x="12696" y="5938"/>
                  <a:pt x="12697" y="5939"/>
                  <a:pt x="12698" y="5941"/>
                </a:cubicBezTo>
                <a:cubicBezTo>
                  <a:pt x="12696" y="5940"/>
                  <a:pt x="12695" y="5939"/>
                  <a:pt x="12695" y="5937"/>
                </a:cubicBezTo>
                <a:close/>
                <a:moveTo>
                  <a:pt x="11946" y="4635"/>
                </a:moveTo>
                <a:lnTo>
                  <a:pt x="12039" y="4464"/>
                </a:lnTo>
                <a:lnTo>
                  <a:pt x="12037" y="4346"/>
                </a:lnTo>
                <a:lnTo>
                  <a:pt x="11909" y="4325"/>
                </a:lnTo>
                <a:lnTo>
                  <a:pt x="11838" y="4459"/>
                </a:lnTo>
                <a:lnTo>
                  <a:pt x="11777" y="4405"/>
                </a:lnTo>
                <a:lnTo>
                  <a:pt x="11764" y="4225"/>
                </a:lnTo>
                <a:lnTo>
                  <a:pt x="11400" y="4073"/>
                </a:lnTo>
                <a:lnTo>
                  <a:pt x="11323" y="4149"/>
                </a:lnTo>
                <a:lnTo>
                  <a:pt x="11277" y="4102"/>
                </a:lnTo>
                <a:lnTo>
                  <a:pt x="11152" y="4159"/>
                </a:lnTo>
                <a:lnTo>
                  <a:pt x="11154" y="3999"/>
                </a:lnTo>
                <a:lnTo>
                  <a:pt x="11036" y="3924"/>
                </a:lnTo>
                <a:lnTo>
                  <a:pt x="11035" y="4061"/>
                </a:lnTo>
                <a:lnTo>
                  <a:pt x="10868" y="4131"/>
                </a:lnTo>
                <a:lnTo>
                  <a:pt x="10779" y="4065"/>
                </a:lnTo>
                <a:lnTo>
                  <a:pt x="10648" y="4233"/>
                </a:lnTo>
                <a:lnTo>
                  <a:pt x="10457" y="4369"/>
                </a:lnTo>
                <a:lnTo>
                  <a:pt x="10479" y="4312"/>
                </a:lnTo>
                <a:lnTo>
                  <a:pt x="10463" y="4254"/>
                </a:lnTo>
                <a:lnTo>
                  <a:pt x="10288" y="4025"/>
                </a:lnTo>
                <a:lnTo>
                  <a:pt x="10263" y="3921"/>
                </a:lnTo>
                <a:lnTo>
                  <a:pt x="10103" y="3733"/>
                </a:lnTo>
                <a:cubicBezTo>
                  <a:pt x="10101" y="3733"/>
                  <a:pt x="10095" y="3730"/>
                  <a:pt x="10088" y="3730"/>
                </a:cubicBezTo>
                <a:cubicBezTo>
                  <a:pt x="9966" y="3733"/>
                  <a:pt x="9978" y="3682"/>
                  <a:pt x="9898" y="3639"/>
                </a:cubicBezTo>
                <a:cubicBezTo>
                  <a:pt x="9826" y="3599"/>
                  <a:pt x="9841" y="3587"/>
                  <a:pt x="9794" y="3544"/>
                </a:cubicBezTo>
                <a:cubicBezTo>
                  <a:pt x="9770" y="3522"/>
                  <a:pt x="9736" y="3390"/>
                  <a:pt x="9725" y="3351"/>
                </a:cubicBezTo>
                <a:cubicBezTo>
                  <a:pt x="9707" y="3282"/>
                  <a:pt x="9709" y="3289"/>
                  <a:pt x="9709" y="3217"/>
                </a:cubicBezTo>
                <a:cubicBezTo>
                  <a:pt x="9709" y="3178"/>
                  <a:pt x="9735" y="3073"/>
                  <a:pt x="9750" y="3041"/>
                </a:cubicBezTo>
                <a:cubicBezTo>
                  <a:pt x="9770" y="2999"/>
                  <a:pt x="9777" y="3018"/>
                  <a:pt x="9803" y="2989"/>
                </a:cubicBezTo>
                <a:lnTo>
                  <a:pt x="10003" y="2971"/>
                </a:lnTo>
                <a:lnTo>
                  <a:pt x="10060" y="2948"/>
                </a:lnTo>
                <a:lnTo>
                  <a:pt x="10097" y="2860"/>
                </a:lnTo>
                <a:lnTo>
                  <a:pt x="10148" y="2784"/>
                </a:lnTo>
                <a:lnTo>
                  <a:pt x="10154" y="2703"/>
                </a:lnTo>
                <a:lnTo>
                  <a:pt x="10226" y="2674"/>
                </a:lnTo>
                <a:lnTo>
                  <a:pt x="10033" y="2598"/>
                </a:lnTo>
                <a:lnTo>
                  <a:pt x="9710" y="2571"/>
                </a:lnTo>
                <a:lnTo>
                  <a:pt x="9234" y="2707"/>
                </a:lnTo>
                <a:lnTo>
                  <a:pt x="8917" y="3178"/>
                </a:lnTo>
                <a:lnTo>
                  <a:pt x="8403" y="3620"/>
                </a:lnTo>
                <a:lnTo>
                  <a:pt x="8278" y="3611"/>
                </a:lnTo>
                <a:lnTo>
                  <a:pt x="8100" y="3898"/>
                </a:lnTo>
                <a:lnTo>
                  <a:pt x="7628" y="4040"/>
                </a:lnTo>
                <a:lnTo>
                  <a:pt x="7570" y="3857"/>
                </a:lnTo>
                <a:lnTo>
                  <a:pt x="7288" y="3824"/>
                </a:lnTo>
                <a:lnTo>
                  <a:pt x="7193" y="3895"/>
                </a:lnTo>
                <a:lnTo>
                  <a:pt x="6973" y="3931"/>
                </a:lnTo>
                <a:lnTo>
                  <a:pt x="6697" y="4284"/>
                </a:lnTo>
                <a:lnTo>
                  <a:pt x="6612" y="4332"/>
                </a:lnTo>
                <a:lnTo>
                  <a:pt x="6444" y="4335"/>
                </a:lnTo>
                <a:lnTo>
                  <a:pt x="6568" y="4026"/>
                </a:lnTo>
                <a:lnTo>
                  <a:pt x="6777" y="3861"/>
                </a:lnTo>
                <a:lnTo>
                  <a:pt x="6702" y="3755"/>
                </a:lnTo>
                <a:lnTo>
                  <a:pt x="6853" y="3760"/>
                </a:lnTo>
                <a:lnTo>
                  <a:pt x="6850" y="3574"/>
                </a:lnTo>
                <a:lnTo>
                  <a:pt x="6481" y="3491"/>
                </a:lnTo>
                <a:lnTo>
                  <a:pt x="6287" y="3362"/>
                </a:lnTo>
                <a:lnTo>
                  <a:pt x="6251" y="3438"/>
                </a:lnTo>
                <a:lnTo>
                  <a:pt x="6084" y="3352"/>
                </a:lnTo>
                <a:lnTo>
                  <a:pt x="6191" y="2967"/>
                </a:lnTo>
                <a:lnTo>
                  <a:pt x="6165" y="2947"/>
                </a:lnTo>
                <a:cubicBezTo>
                  <a:pt x="6081" y="2891"/>
                  <a:pt x="6094" y="2928"/>
                  <a:pt x="6091" y="2843"/>
                </a:cubicBezTo>
                <a:cubicBezTo>
                  <a:pt x="6088" y="2842"/>
                  <a:pt x="6037" y="2841"/>
                  <a:pt x="6035" y="2841"/>
                </a:cubicBezTo>
                <a:cubicBezTo>
                  <a:pt x="5998" y="2841"/>
                  <a:pt x="5971" y="2789"/>
                  <a:pt x="5960" y="2758"/>
                </a:cubicBezTo>
                <a:cubicBezTo>
                  <a:pt x="5931" y="2672"/>
                  <a:pt x="5838" y="2649"/>
                  <a:pt x="5837" y="2632"/>
                </a:cubicBezTo>
                <a:lnTo>
                  <a:pt x="5698" y="2575"/>
                </a:lnTo>
                <a:lnTo>
                  <a:pt x="5657" y="2383"/>
                </a:lnTo>
                <a:cubicBezTo>
                  <a:pt x="5656" y="2377"/>
                  <a:pt x="5666" y="2355"/>
                  <a:pt x="5671" y="2350"/>
                </a:cubicBezTo>
                <a:cubicBezTo>
                  <a:pt x="5680" y="2342"/>
                  <a:pt x="5726" y="2230"/>
                  <a:pt x="5724" y="2213"/>
                </a:cubicBezTo>
                <a:cubicBezTo>
                  <a:pt x="5724" y="2208"/>
                  <a:pt x="5725" y="2206"/>
                  <a:pt x="5723" y="2201"/>
                </a:cubicBezTo>
                <a:cubicBezTo>
                  <a:pt x="5687" y="2067"/>
                  <a:pt x="5567" y="2070"/>
                  <a:pt x="5751" y="2070"/>
                </a:cubicBezTo>
                <a:cubicBezTo>
                  <a:pt x="5871" y="2070"/>
                  <a:pt x="5801" y="2018"/>
                  <a:pt x="5867" y="1991"/>
                </a:cubicBezTo>
                <a:cubicBezTo>
                  <a:pt x="5908" y="1975"/>
                  <a:pt x="5879" y="1871"/>
                  <a:pt x="5866" y="1854"/>
                </a:cubicBezTo>
                <a:cubicBezTo>
                  <a:pt x="5795" y="1758"/>
                  <a:pt x="5758" y="1798"/>
                  <a:pt x="5697" y="1782"/>
                </a:cubicBezTo>
                <a:lnTo>
                  <a:pt x="5663" y="1652"/>
                </a:lnTo>
                <a:cubicBezTo>
                  <a:pt x="5730" y="1635"/>
                  <a:pt x="5760" y="1562"/>
                  <a:pt x="5779" y="1502"/>
                </a:cubicBezTo>
                <a:cubicBezTo>
                  <a:pt x="5802" y="1428"/>
                  <a:pt x="5852" y="1429"/>
                  <a:pt x="5805" y="1404"/>
                </a:cubicBezTo>
                <a:cubicBezTo>
                  <a:pt x="5759" y="1380"/>
                  <a:pt x="5703" y="1210"/>
                  <a:pt x="5726" y="1184"/>
                </a:cubicBezTo>
                <a:cubicBezTo>
                  <a:pt x="5712" y="1176"/>
                  <a:pt x="5683" y="1143"/>
                  <a:pt x="5675" y="1140"/>
                </a:cubicBezTo>
                <a:cubicBezTo>
                  <a:pt x="5674" y="1136"/>
                  <a:pt x="5614" y="1073"/>
                  <a:pt x="5615" y="1036"/>
                </a:cubicBezTo>
                <a:cubicBezTo>
                  <a:pt x="5618" y="941"/>
                  <a:pt x="5617" y="996"/>
                  <a:pt x="5580" y="931"/>
                </a:cubicBezTo>
                <a:cubicBezTo>
                  <a:pt x="5548" y="873"/>
                  <a:pt x="5458" y="854"/>
                  <a:pt x="5398" y="851"/>
                </a:cubicBezTo>
                <a:cubicBezTo>
                  <a:pt x="5306" y="846"/>
                  <a:pt x="5244" y="945"/>
                  <a:pt x="5166" y="843"/>
                </a:cubicBezTo>
                <a:cubicBezTo>
                  <a:pt x="5133" y="800"/>
                  <a:pt x="4952" y="653"/>
                  <a:pt x="4913" y="652"/>
                </a:cubicBezTo>
                <a:cubicBezTo>
                  <a:pt x="4763" y="647"/>
                  <a:pt x="4713" y="663"/>
                  <a:pt x="4581" y="590"/>
                </a:cubicBezTo>
                <a:cubicBezTo>
                  <a:pt x="4544" y="570"/>
                  <a:pt x="4518" y="518"/>
                  <a:pt x="4504" y="505"/>
                </a:cubicBezTo>
                <a:cubicBezTo>
                  <a:pt x="4473" y="475"/>
                  <a:pt x="4466" y="340"/>
                  <a:pt x="4512" y="327"/>
                </a:cubicBezTo>
                <a:lnTo>
                  <a:pt x="4485" y="102"/>
                </a:lnTo>
                <a:lnTo>
                  <a:pt x="4411" y="65"/>
                </a:lnTo>
                <a:lnTo>
                  <a:pt x="4173" y="250"/>
                </a:lnTo>
                <a:lnTo>
                  <a:pt x="4067" y="205"/>
                </a:lnTo>
                <a:lnTo>
                  <a:pt x="3951" y="213"/>
                </a:lnTo>
                <a:lnTo>
                  <a:pt x="3938" y="295"/>
                </a:lnTo>
                <a:lnTo>
                  <a:pt x="3808" y="335"/>
                </a:lnTo>
                <a:lnTo>
                  <a:pt x="3559" y="284"/>
                </a:lnTo>
                <a:lnTo>
                  <a:pt x="3475" y="46"/>
                </a:lnTo>
                <a:cubicBezTo>
                  <a:pt x="3379" y="46"/>
                  <a:pt x="3366" y="0"/>
                  <a:pt x="3234" y="40"/>
                </a:cubicBezTo>
                <a:cubicBezTo>
                  <a:pt x="3204" y="49"/>
                  <a:pt x="3030" y="123"/>
                  <a:pt x="3029" y="123"/>
                </a:cubicBezTo>
                <a:cubicBezTo>
                  <a:pt x="2922" y="120"/>
                  <a:pt x="2921" y="165"/>
                  <a:pt x="2877" y="163"/>
                </a:cubicBezTo>
                <a:cubicBezTo>
                  <a:pt x="2757" y="157"/>
                  <a:pt x="2714" y="251"/>
                  <a:pt x="2578" y="224"/>
                </a:cubicBezTo>
                <a:cubicBezTo>
                  <a:pt x="2551" y="216"/>
                  <a:pt x="2494" y="167"/>
                  <a:pt x="2474" y="148"/>
                </a:cubicBezTo>
                <a:cubicBezTo>
                  <a:pt x="2447" y="121"/>
                  <a:pt x="2393" y="170"/>
                  <a:pt x="2361" y="181"/>
                </a:cubicBezTo>
                <a:cubicBezTo>
                  <a:pt x="2349" y="185"/>
                  <a:pt x="2338" y="190"/>
                  <a:pt x="2330" y="195"/>
                </a:cubicBezTo>
                <a:cubicBezTo>
                  <a:pt x="2338" y="252"/>
                  <a:pt x="2289" y="287"/>
                  <a:pt x="2348" y="359"/>
                </a:cubicBezTo>
                <a:cubicBezTo>
                  <a:pt x="2373" y="390"/>
                  <a:pt x="2398" y="575"/>
                  <a:pt x="2372" y="600"/>
                </a:cubicBezTo>
                <a:cubicBezTo>
                  <a:pt x="2345" y="626"/>
                  <a:pt x="2292" y="716"/>
                  <a:pt x="2262" y="731"/>
                </a:cubicBezTo>
                <a:cubicBezTo>
                  <a:pt x="2231" y="747"/>
                  <a:pt x="2259" y="912"/>
                  <a:pt x="2186" y="968"/>
                </a:cubicBezTo>
                <a:cubicBezTo>
                  <a:pt x="2102" y="1034"/>
                  <a:pt x="2116" y="1060"/>
                  <a:pt x="2104" y="1161"/>
                </a:cubicBezTo>
                <a:cubicBezTo>
                  <a:pt x="2099" y="1201"/>
                  <a:pt x="2118" y="1293"/>
                  <a:pt x="2084" y="1314"/>
                </a:cubicBezTo>
                <a:cubicBezTo>
                  <a:pt x="1951" y="1401"/>
                  <a:pt x="2011" y="1301"/>
                  <a:pt x="1987" y="1436"/>
                </a:cubicBezTo>
                <a:cubicBezTo>
                  <a:pt x="1984" y="1453"/>
                  <a:pt x="1855" y="1703"/>
                  <a:pt x="1837" y="1722"/>
                </a:cubicBezTo>
                <a:cubicBezTo>
                  <a:pt x="1832" y="1727"/>
                  <a:pt x="1781" y="1780"/>
                  <a:pt x="1781" y="1783"/>
                </a:cubicBezTo>
                <a:lnTo>
                  <a:pt x="1577" y="1806"/>
                </a:lnTo>
                <a:lnTo>
                  <a:pt x="1500" y="1907"/>
                </a:lnTo>
                <a:lnTo>
                  <a:pt x="1469" y="1859"/>
                </a:lnTo>
                <a:lnTo>
                  <a:pt x="1376" y="1941"/>
                </a:lnTo>
                <a:lnTo>
                  <a:pt x="1437" y="2185"/>
                </a:lnTo>
                <a:lnTo>
                  <a:pt x="1376" y="2264"/>
                </a:lnTo>
                <a:lnTo>
                  <a:pt x="1175" y="2246"/>
                </a:lnTo>
                <a:lnTo>
                  <a:pt x="1117" y="2293"/>
                </a:lnTo>
                <a:lnTo>
                  <a:pt x="1104" y="2640"/>
                </a:lnTo>
                <a:lnTo>
                  <a:pt x="1035" y="2785"/>
                </a:lnTo>
                <a:lnTo>
                  <a:pt x="942" y="2822"/>
                </a:lnTo>
                <a:lnTo>
                  <a:pt x="881" y="2928"/>
                </a:lnTo>
                <a:lnTo>
                  <a:pt x="723" y="2875"/>
                </a:lnTo>
                <a:lnTo>
                  <a:pt x="95" y="3211"/>
                </a:lnTo>
                <a:lnTo>
                  <a:pt x="135" y="3296"/>
                </a:lnTo>
                <a:lnTo>
                  <a:pt x="0" y="3354"/>
                </a:lnTo>
                <a:lnTo>
                  <a:pt x="95" y="3661"/>
                </a:lnTo>
                <a:lnTo>
                  <a:pt x="77" y="3860"/>
                </a:lnTo>
                <a:lnTo>
                  <a:pt x="154" y="4016"/>
                </a:lnTo>
                <a:lnTo>
                  <a:pt x="133" y="4190"/>
                </a:lnTo>
                <a:lnTo>
                  <a:pt x="180" y="4185"/>
                </a:lnTo>
                <a:lnTo>
                  <a:pt x="177" y="4304"/>
                </a:lnTo>
                <a:lnTo>
                  <a:pt x="265" y="4259"/>
                </a:lnTo>
                <a:lnTo>
                  <a:pt x="752" y="4296"/>
                </a:lnTo>
                <a:lnTo>
                  <a:pt x="770" y="4415"/>
                </a:lnTo>
                <a:lnTo>
                  <a:pt x="900" y="4301"/>
                </a:lnTo>
                <a:lnTo>
                  <a:pt x="1056" y="4648"/>
                </a:lnTo>
                <a:lnTo>
                  <a:pt x="1006" y="4651"/>
                </a:lnTo>
                <a:lnTo>
                  <a:pt x="1035" y="4775"/>
                </a:lnTo>
                <a:lnTo>
                  <a:pt x="873" y="4743"/>
                </a:lnTo>
                <a:lnTo>
                  <a:pt x="768" y="4836"/>
                </a:lnTo>
                <a:lnTo>
                  <a:pt x="752" y="4963"/>
                </a:lnTo>
                <a:lnTo>
                  <a:pt x="691" y="4966"/>
                </a:lnTo>
                <a:lnTo>
                  <a:pt x="622" y="5042"/>
                </a:lnTo>
                <a:lnTo>
                  <a:pt x="834" y="5143"/>
                </a:lnTo>
                <a:lnTo>
                  <a:pt x="881" y="5098"/>
                </a:lnTo>
                <a:lnTo>
                  <a:pt x="1014" y="5140"/>
                </a:lnTo>
                <a:lnTo>
                  <a:pt x="969" y="5209"/>
                </a:lnTo>
                <a:lnTo>
                  <a:pt x="1051" y="5460"/>
                </a:lnTo>
                <a:lnTo>
                  <a:pt x="1090" y="5773"/>
                </a:lnTo>
                <a:lnTo>
                  <a:pt x="998" y="5892"/>
                </a:lnTo>
                <a:lnTo>
                  <a:pt x="815" y="5889"/>
                </a:lnTo>
                <a:lnTo>
                  <a:pt x="797" y="7278"/>
                </a:lnTo>
                <a:lnTo>
                  <a:pt x="1762" y="7259"/>
                </a:lnTo>
                <a:lnTo>
                  <a:pt x="2024" y="8225"/>
                </a:lnTo>
                <a:lnTo>
                  <a:pt x="1876" y="8273"/>
                </a:lnTo>
                <a:lnTo>
                  <a:pt x="1786" y="8212"/>
                </a:lnTo>
                <a:lnTo>
                  <a:pt x="1630" y="9125"/>
                </a:lnTo>
                <a:lnTo>
                  <a:pt x="1821" y="9329"/>
                </a:lnTo>
                <a:lnTo>
                  <a:pt x="1987" y="9463"/>
                </a:lnTo>
                <a:lnTo>
                  <a:pt x="2165" y="9511"/>
                </a:lnTo>
                <a:lnTo>
                  <a:pt x="2281" y="9471"/>
                </a:lnTo>
                <a:lnTo>
                  <a:pt x="2514" y="9567"/>
                </a:lnTo>
                <a:lnTo>
                  <a:pt x="2548" y="9657"/>
                </a:lnTo>
                <a:lnTo>
                  <a:pt x="3054" y="9683"/>
                </a:lnTo>
                <a:lnTo>
                  <a:pt x="3109" y="9736"/>
                </a:lnTo>
                <a:lnTo>
                  <a:pt x="3167" y="9683"/>
                </a:lnTo>
                <a:lnTo>
                  <a:pt x="3220" y="9789"/>
                </a:lnTo>
                <a:lnTo>
                  <a:pt x="3411" y="9593"/>
                </a:lnTo>
                <a:lnTo>
                  <a:pt x="3551" y="9717"/>
                </a:lnTo>
                <a:lnTo>
                  <a:pt x="3781" y="10146"/>
                </a:lnTo>
                <a:lnTo>
                  <a:pt x="3773" y="10286"/>
                </a:lnTo>
                <a:lnTo>
                  <a:pt x="3641" y="10411"/>
                </a:lnTo>
                <a:lnTo>
                  <a:pt x="3998" y="10643"/>
                </a:lnTo>
                <a:lnTo>
                  <a:pt x="3998" y="11088"/>
                </a:lnTo>
                <a:lnTo>
                  <a:pt x="4564" y="11485"/>
                </a:lnTo>
                <a:lnTo>
                  <a:pt x="4818" y="12019"/>
                </a:lnTo>
                <a:lnTo>
                  <a:pt x="5168" y="12496"/>
                </a:lnTo>
                <a:lnTo>
                  <a:pt x="5496" y="12781"/>
                </a:lnTo>
                <a:lnTo>
                  <a:pt x="6209" y="12730"/>
                </a:lnTo>
                <a:cubicBezTo>
                  <a:pt x="6219" y="12728"/>
                  <a:pt x="6227" y="12722"/>
                  <a:pt x="6241" y="12721"/>
                </a:cubicBezTo>
                <a:cubicBezTo>
                  <a:pt x="6289" y="12718"/>
                  <a:pt x="6335" y="12693"/>
                  <a:pt x="6374" y="12687"/>
                </a:cubicBezTo>
                <a:cubicBezTo>
                  <a:pt x="6425" y="12679"/>
                  <a:pt x="6594" y="12646"/>
                  <a:pt x="6635" y="12626"/>
                </a:cubicBezTo>
                <a:cubicBezTo>
                  <a:pt x="6649" y="12620"/>
                  <a:pt x="6775" y="12580"/>
                  <a:pt x="6787" y="12578"/>
                </a:cubicBezTo>
                <a:cubicBezTo>
                  <a:pt x="6859" y="12569"/>
                  <a:pt x="6957" y="12541"/>
                  <a:pt x="7028" y="12520"/>
                </a:cubicBezTo>
                <a:lnTo>
                  <a:pt x="7077" y="12488"/>
                </a:lnTo>
                <a:cubicBezTo>
                  <a:pt x="7077" y="12521"/>
                  <a:pt x="7073" y="12616"/>
                  <a:pt x="7081" y="12639"/>
                </a:cubicBezTo>
                <a:cubicBezTo>
                  <a:pt x="7126" y="12771"/>
                  <a:pt x="7178" y="12759"/>
                  <a:pt x="7292" y="12721"/>
                </a:cubicBezTo>
                <a:cubicBezTo>
                  <a:pt x="7293" y="12722"/>
                  <a:pt x="7327" y="12713"/>
                  <a:pt x="7333" y="12713"/>
                </a:cubicBezTo>
                <a:cubicBezTo>
                  <a:pt x="7404" y="12702"/>
                  <a:pt x="7459" y="12736"/>
                  <a:pt x="7462" y="12735"/>
                </a:cubicBezTo>
                <a:cubicBezTo>
                  <a:pt x="7501" y="12733"/>
                  <a:pt x="7522" y="12726"/>
                  <a:pt x="7539" y="12691"/>
                </a:cubicBezTo>
                <a:cubicBezTo>
                  <a:pt x="7560" y="12651"/>
                  <a:pt x="7556" y="12643"/>
                  <a:pt x="7568" y="12607"/>
                </a:cubicBezTo>
                <a:cubicBezTo>
                  <a:pt x="7601" y="12509"/>
                  <a:pt x="7570" y="12452"/>
                  <a:pt x="7676" y="12402"/>
                </a:cubicBezTo>
                <a:cubicBezTo>
                  <a:pt x="7690" y="12395"/>
                  <a:pt x="7794" y="12393"/>
                  <a:pt x="7817" y="12393"/>
                </a:cubicBezTo>
                <a:cubicBezTo>
                  <a:pt x="7867" y="12393"/>
                  <a:pt x="7924" y="12378"/>
                  <a:pt x="7963" y="12378"/>
                </a:cubicBezTo>
                <a:cubicBezTo>
                  <a:pt x="7986" y="12378"/>
                  <a:pt x="7967" y="12521"/>
                  <a:pt x="7956" y="12539"/>
                </a:cubicBezTo>
                <a:cubicBezTo>
                  <a:pt x="7931" y="12582"/>
                  <a:pt x="7938" y="12588"/>
                  <a:pt x="7930" y="12627"/>
                </a:cubicBezTo>
                <a:cubicBezTo>
                  <a:pt x="7930" y="12651"/>
                  <a:pt x="7927" y="12669"/>
                  <a:pt x="7908" y="12683"/>
                </a:cubicBezTo>
                <a:cubicBezTo>
                  <a:pt x="7863" y="12716"/>
                  <a:pt x="7836" y="12657"/>
                  <a:pt x="7782" y="12730"/>
                </a:cubicBezTo>
                <a:cubicBezTo>
                  <a:pt x="7744" y="12783"/>
                  <a:pt x="7766" y="12814"/>
                  <a:pt x="7788" y="12860"/>
                </a:cubicBezTo>
                <a:cubicBezTo>
                  <a:pt x="7796" y="12877"/>
                  <a:pt x="7803" y="12988"/>
                  <a:pt x="7803" y="13013"/>
                </a:cubicBezTo>
                <a:cubicBezTo>
                  <a:pt x="7803" y="13019"/>
                  <a:pt x="7854" y="13122"/>
                  <a:pt x="7855" y="13122"/>
                </a:cubicBezTo>
                <a:cubicBezTo>
                  <a:pt x="7899" y="13176"/>
                  <a:pt x="7888" y="13132"/>
                  <a:pt x="7914" y="13199"/>
                </a:cubicBezTo>
                <a:cubicBezTo>
                  <a:pt x="7924" y="13226"/>
                  <a:pt x="7932" y="13228"/>
                  <a:pt x="7939" y="13241"/>
                </a:cubicBezTo>
                <a:cubicBezTo>
                  <a:pt x="7947" y="13255"/>
                  <a:pt x="8030" y="13278"/>
                  <a:pt x="8046" y="13278"/>
                </a:cubicBezTo>
                <a:lnTo>
                  <a:pt x="8359" y="12974"/>
                </a:lnTo>
                <a:lnTo>
                  <a:pt x="8435" y="12604"/>
                </a:lnTo>
                <a:lnTo>
                  <a:pt x="9200" y="12884"/>
                </a:lnTo>
                <a:lnTo>
                  <a:pt x="9293" y="12520"/>
                </a:lnTo>
                <a:cubicBezTo>
                  <a:pt x="9333" y="12475"/>
                  <a:pt x="9470" y="12456"/>
                  <a:pt x="9537" y="12423"/>
                </a:cubicBezTo>
                <a:cubicBezTo>
                  <a:pt x="9615" y="12385"/>
                  <a:pt x="9690" y="12369"/>
                  <a:pt x="9766" y="12334"/>
                </a:cubicBezTo>
                <a:cubicBezTo>
                  <a:pt x="9858" y="12291"/>
                  <a:pt x="9900" y="12286"/>
                  <a:pt x="9990" y="12255"/>
                </a:cubicBezTo>
                <a:cubicBezTo>
                  <a:pt x="10028" y="12243"/>
                  <a:pt x="10088" y="12235"/>
                  <a:pt x="10111" y="12227"/>
                </a:cubicBezTo>
                <a:cubicBezTo>
                  <a:pt x="10132" y="12219"/>
                  <a:pt x="10199" y="12214"/>
                  <a:pt x="10205" y="12205"/>
                </a:cubicBezTo>
                <a:cubicBezTo>
                  <a:pt x="10258" y="12189"/>
                  <a:pt x="10377" y="12161"/>
                  <a:pt x="10420" y="12143"/>
                </a:cubicBezTo>
                <a:cubicBezTo>
                  <a:pt x="10477" y="12120"/>
                  <a:pt x="10421" y="12192"/>
                  <a:pt x="10443" y="12220"/>
                </a:cubicBezTo>
                <a:cubicBezTo>
                  <a:pt x="10481" y="12267"/>
                  <a:pt x="10477" y="12211"/>
                  <a:pt x="10506" y="12299"/>
                </a:cubicBezTo>
                <a:cubicBezTo>
                  <a:pt x="10506" y="12299"/>
                  <a:pt x="10568" y="12287"/>
                  <a:pt x="10568" y="12286"/>
                </a:cubicBezTo>
                <a:cubicBezTo>
                  <a:pt x="10569" y="12286"/>
                  <a:pt x="10571" y="12196"/>
                  <a:pt x="10571" y="12185"/>
                </a:cubicBezTo>
                <a:cubicBezTo>
                  <a:pt x="10569" y="12135"/>
                  <a:pt x="10616" y="12206"/>
                  <a:pt x="10630" y="12215"/>
                </a:cubicBezTo>
                <a:cubicBezTo>
                  <a:pt x="10674" y="12243"/>
                  <a:pt x="10638" y="12291"/>
                  <a:pt x="10615" y="12329"/>
                </a:cubicBezTo>
                <a:cubicBezTo>
                  <a:pt x="10601" y="12352"/>
                  <a:pt x="10686" y="12438"/>
                  <a:pt x="10686" y="12514"/>
                </a:cubicBezTo>
                <a:cubicBezTo>
                  <a:pt x="10686" y="12599"/>
                  <a:pt x="10657" y="12593"/>
                  <a:pt x="10732" y="12593"/>
                </a:cubicBezTo>
                <a:cubicBezTo>
                  <a:pt x="10765" y="12593"/>
                  <a:pt x="10811" y="12588"/>
                  <a:pt x="10838" y="12589"/>
                </a:cubicBezTo>
                <a:cubicBezTo>
                  <a:pt x="10868" y="12589"/>
                  <a:pt x="10893" y="12549"/>
                  <a:pt x="10903" y="12525"/>
                </a:cubicBezTo>
                <a:cubicBezTo>
                  <a:pt x="10917" y="12521"/>
                  <a:pt x="10928" y="12462"/>
                  <a:pt x="10931" y="12454"/>
                </a:cubicBezTo>
                <a:cubicBezTo>
                  <a:pt x="10957" y="12366"/>
                  <a:pt x="10900" y="12317"/>
                  <a:pt x="10977" y="12238"/>
                </a:cubicBezTo>
                <a:cubicBezTo>
                  <a:pt x="11038" y="12176"/>
                  <a:pt x="11036" y="12221"/>
                  <a:pt x="11036" y="12136"/>
                </a:cubicBezTo>
                <a:cubicBezTo>
                  <a:pt x="11036" y="12078"/>
                  <a:pt x="11106" y="12053"/>
                  <a:pt x="11130" y="12005"/>
                </a:cubicBezTo>
                <a:lnTo>
                  <a:pt x="11336" y="11578"/>
                </a:lnTo>
                <a:lnTo>
                  <a:pt x="11589" y="11282"/>
                </a:lnTo>
                <a:cubicBezTo>
                  <a:pt x="11589" y="11274"/>
                  <a:pt x="11598" y="11273"/>
                  <a:pt x="11603" y="11261"/>
                </a:cubicBezTo>
                <a:cubicBezTo>
                  <a:pt x="11623" y="11211"/>
                  <a:pt x="11684" y="11261"/>
                  <a:pt x="11693" y="11245"/>
                </a:cubicBezTo>
                <a:cubicBezTo>
                  <a:pt x="11711" y="11209"/>
                  <a:pt x="11758" y="11197"/>
                  <a:pt x="11776" y="11179"/>
                </a:cubicBezTo>
                <a:cubicBezTo>
                  <a:pt x="11790" y="11165"/>
                  <a:pt x="11779" y="11059"/>
                  <a:pt x="11767" y="11044"/>
                </a:cubicBezTo>
                <a:cubicBezTo>
                  <a:pt x="11746" y="11019"/>
                  <a:pt x="11748" y="10979"/>
                  <a:pt x="11704" y="10995"/>
                </a:cubicBezTo>
                <a:cubicBezTo>
                  <a:pt x="11685" y="11002"/>
                  <a:pt x="11654" y="10870"/>
                  <a:pt x="11662" y="10843"/>
                </a:cubicBezTo>
                <a:cubicBezTo>
                  <a:pt x="11686" y="10759"/>
                  <a:pt x="11735" y="10778"/>
                  <a:pt x="11658" y="10690"/>
                </a:cubicBezTo>
                <a:cubicBezTo>
                  <a:pt x="11640" y="10669"/>
                  <a:pt x="11664" y="10647"/>
                  <a:pt x="11684" y="10631"/>
                </a:cubicBezTo>
                <a:cubicBezTo>
                  <a:pt x="11718" y="10602"/>
                  <a:pt x="11706" y="10609"/>
                  <a:pt x="11712" y="10568"/>
                </a:cubicBezTo>
                <a:cubicBezTo>
                  <a:pt x="11730" y="10568"/>
                  <a:pt x="11793" y="10562"/>
                  <a:pt x="11803" y="10577"/>
                </a:cubicBezTo>
                <a:cubicBezTo>
                  <a:pt x="11827" y="10608"/>
                  <a:pt x="11887" y="10651"/>
                  <a:pt x="11923" y="10668"/>
                </a:cubicBezTo>
                <a:cubicBezTo>
                  <a:pt x="11947" y="10679"/>
                  <a:pt x="11932" y="10788"/>
                  <a:pt x="11944" y="10744"/>
                </a:cubicBezTo>
                <a:cubicBezTo>
                  <a:pt x="11953" y="10709"/>
                  <a:pt x="11973" y="10683"/>
                  <a:pt x="11979" y="10664"/>
                </a:cubicBezTo>
                <a:cubicBezTo>
                  <a:pt x="11992" y="10627"/>
                  <a:pt x="12030" y="10600"/>
                  <a:pt x="12030" y="10558"/>
                </a:cubicBezTo>
                <a:cubicBezTo>
                  <a:pt x="12030" y="10546"/>
                  <a:pt x="12031" y="10530"/>
                  <a:pt x="12031" y="10516"/>
                </a:cubicBezTo>
                <a:cubicBezTo>
                  <a:pt x="12031" y="10429"/>
                  <a:pt x="12014" y="10440"/>
                  <a:pt x="12073" y="10414"/>
                </a:cubicBezTo>
                <a:cubicBezTo>
                  <a:pt x="12092" y="10406"/>
                  <a:pt x="11981" y="10360"/>
                  <a:pt x="11972" y="10356"/>
                </a:cubicBezTo>
                <a:cubicBezTo>
                  <a:pt x="11955" y="10350"/>
                  <a:pt x="11876" y="10320"/>
                  <a:pt x="11870" y="10316"/>
                </a:cubicBezTo>
                <a:cubicBezTo>
                  <a:pt x="11789" y="10271"/>
                  <a:pt x="11722" y="10264"/>
                  <a:pt x="11641" y="10231"/>
                </a:cubicBezTo>
                <a:cubicBezTo>
                  <a:pt x="11583" y="10209"/>
                  <a:pt x="11608" y="10209"/>
                  <a:pt x="11590" y="10181"/>
                </a:cubicBezTo>
                <a:cubicBezTo>
                  <a:pt x="11577" y="10161"/>
                  <a:pt x="11564" y="10101"/>
                  <a:pt x="11554" y="10078"/>
                </a:cubicBezTo>
                <a:cubicBezTo>
                  <a:pt x="11550" y="10069"/>
                  <a:pt x="11417" y="9967"/>
                  <a:pt x="11445" y="9960"/>
                </a:cubicBezTo>
                <a:cubicBezTo>
                  <a:pt x="11470" y="9953"/>
                  <a:pt x="11481" y="9936"/>
                  <a:pt x="11492" y="9926"/>
                </a:cubicBezTo>
                <a:cubicBezTo>
                  <a:pt x="11524" y="9902"/>
                  <a:pt x="11529" y="9860"/>
                  <a:pt x="11540" y="9830"/>
                </a:cubicBezTo>
                <a:cubicBezTo>
                  <a:pt x="11553" y="9795"/>
                  <a:pt x="11560" y="9778"/>
                  <a:pt x="11560" y="9739"/>
                </a:cubicBezTo>
                <a:cubicBezTo>
                  <a:pt x="11560" y="9716"/>
                  <a:pt x="11541" y="9601"/>
                  <a:pt x="11528" y="9587"/>
                </a:cubicBezTo>
                <a:lnTo>
                  <a:pt x="11556" y="9593"/>
                </a:lnTo>
                <a:cubicBezTo>
                  <a:pt x="11666" y="9623"/>
                  <a:pt x="11613" y="9606"/>
                  <a:pt x="11670" y="9592"/>
                </a:cubicBezTo>
                <a:cubicBezTo>
                  <a:pt x="11796" y="9561"/>
                  <a:pt x="11732" y="9521"/>
                  <a:pt x="11732" y="9515"/>
                </a:cubicBezTo>
                <a:cubicBezTo>
                  <a:pt x="11719" y="9361"/>
                  <a:pt x="11727" y="9386"/>
                  <a:pt x="11835" y="9386"/>
                </a:cubicBezTo>
                <a:cubicBezTo>
                  <a:pt x="11839" y="9386"/>
                  <a:pt x="11886" y="9384"/>
                  <a:pt x="11888" y="9383"/>
                </a:cubicBezTo>
                <a:cubicBezTo>
                  <a:pt x="11967" y="9346"/>
                  <a:pt x="11916" y="9438"/>
                  <a:pt x="11970" y="9462"/>
                </a:cubicBezTo>
                <a:cubicBezTo>
                  <a:pt x="12098" y="9519"/>
                  <a:pt x="12105" y="9474"/>
                  <a:pt x="12153" y="9476"/>
                </a:cubicBezTo>
                <a:cubicBezTo>
                  <a:pt x="12245" y="9480"/>
                  <a:pt x="12130" y="9445"/>
                  <a:pt x="12194" y="9333"/>
                </a:cubicBezTo>
                <a:cubicBezTo>
                  <a:pt x="12279" y="9181"/>
                  <a:pt x="12266" y="9271"/>
                  <a:pt x="12261" y="9123"/>
                </a:cubicBezTo>
                <a:cubicBezTo>
                  <a:pt x="12261" y="9105"/>
                  <a:pt x="12451" y="9113"/>
                  <a:pt x="12476" y="9113"/>
                </a:cubicBezTo>
                <a:cubicBezTo>
                  <a:pt x="12698" y="9113"/>
                  <a:pt x="12604" y="9131"/>
                  <a:pt x="12806" y="9057"/>
                </a:cubicBezTo>
                <a:cubicBezTo>
                  <a:pt x="12883" y="9029"/>
                  <a:pt x="13008" y="8996"/>
                  <a:pt x="12989" y="8888"/>
                </a:cubicBezTo>
                <a:cubicBezTo>
                  <a:pt x="12978" y="8823"/>
                  <a:pt x="12978" y="8831"/>
                  <a:pt x="12978" y="8761"/>
                </a:cubicBezTo>
                <a:cubicBezTo>
                  <a:pt x="13161" y="8761"/>
                  <a:pt x="13140" y="8812"/>
                  <a:pt x="13209" y="8825"/>
                </a:cubicBezTo>
                <a:cubicBezTo>
                  <a:pt x="13250" y="8832"/>
                  <a:pt x="13343" y="8907"/>
                  <a:pt x="13355" y="8886"/>
                </a:cubicBezTo>
                <a:cubicBezTo>
                  <a:pt x="13430" y="8755"/>
                  <a:pt x="13452" y="8776"/>
                  <a:pt x="13510" y="8693"/>
                </a:cubicBezTo>
                <a:cubicBezTo>
                  <a:pt x="13576" y="8601"/>
                  <a:pt x="13563" y="8558"/>
                  <a:pt x="13584" y="8470"/>
                </a:cubicBezTo>
                <a:lnTo>
                  <a:pt x="14042" y="8542"/>
                </a:lnTo>
                <a:lnTo>
                  <a:pt x="14076" y="8036"/>
                </a:lnTo>
                <a:lnTo>
                  <a:pt x="13924" y="7998"/>
                </a:lnTo>
                <a:lnTo>
                  <a:pt x="13927" y="7876"/>
                </a:lnTo>
                <a:lnTo>
                  <a:pt x="13776" y="7785"/>
                </a:lnTo>
                <a:lnTo>
                  <a:pt x="13768" y="7634"/>
                </a:lnTo>
                <a:lnTo>
                  <a:pt x="13831" y="7631"/>
                </a:lnTo>
                <a:lnTo>
                  <a:pt x="13794" y="7424"/>
                </a:lnTo>
                <a:lnTo>
                  <a:pt x="13837" y="7323"/>
                </a:lnTo>
                <a:lnTo>
                  <a:pt x="13769" y="7319"/>
                </a:lnTo>
                <a:lnTo>
                  <a:pt x="13797" y="7154"/>
                </a:lnTo>
                <a:lnTo>
                  <a:pt x="13793" y="6819"/>
                </a:lnTo>
                <a:lnTo>
                  <a:pt x="13724" y="6793"/>
                </a:lnTo>
                <a:lnTo>
                  <a:pt x="13731" y="6683"/>
                </a:lnTo>
                <a:lnTo>
                  <a:pt x="13643" y="6733"/>
                </a:lnTo>
                <a:lnTo>
                  <a:pt x="13580" y="6732"/>
                </a:lnTo>
                <a:lnTo>
                  <a:pt x="13499" y="6539"/>
                </a:lnTo>
                <a:lnTo>
                  <a:pt x="13449" y="6528"/>
                </a:lnTo>
                <a:lnTo>
                  <a:pt x="13469" y="6470"/>
                </a:lnTo>
                <a:lnTo>
                  <a:pt x="13494" y="6466"/>
                </a:lnTo>
                <a:lnTo>
                  <a:pt x="13534" y="6368"/>
                </a:lnTo>
                <a:lnTo>
                  <a:pt x="13490" y="6310"/>
                </a:lnTo>
                <a:cubicBezTo>
                  <a:pt x="13490" y="6310"/>
                  <a:pt x="13469" y="6317"/>
                  <a:pt x="13467" y="6318"/>
                </a:cubicBezTo>
                <a:cubicBezTo>
                  <a:pt x="13396" y="6345"/>
                  <a:pt x="13395" y="6327"/>
                  <a:pt x="13355" y="6274"/>
                </a:cubicBezTo>
                <a:cubicBezTo>
                  <a:pt x="13297" y="6198"/>
                  <a:pt x="13320" y="6254"/>
                  <a:pt x="13303" y="6166"/>
                </a:cubicBezTo>
                <a:cubicBezTo>
                  <a:pt x="13295" y="6120"/>
                  <a:pt x="13264" y="6163"/>
                  <a:pt x="13205" y="6128"/>
                </a:cubicBezTo>
                <a:cubicBezTo>
                  <a:pt x="13195" y="6123"/>
                  <a:pt x="13116" y="6101"/>
                  <a:pt x="13116" y="6101"/>
                </a:cubicBezTo>
                <a:cubicBezTo>
                  <a:pt x="13128" y="6094"/>
                  <a:pt x="13126" y="6007"/>
                  <a:pt x="13122" y="5992"/>
                </a:cubicBezTo>
                <a:cubicBezTo>
                  <a:pt x="13110" y="5950"/>
                  <a:pt x="13109" y="5966"/>
                  <a:pt x="13101" y="5920"/>
                </a:cubicBezTo>
                <a:cubicBezTo>
                  <a:pt x="13100" y="5914"/>
                  <a:pt x="13017" y="5888"/>
                  <a:pt x="13016" y="5888"/>
                </a:cubicBezTo>
                <a:cubicBezTo>
                  <a:pt x="13003" y="5886"/>
                  <a:pt x="12968" y="5922"/>
                  <a:pt x="12957" y="5931"/>
                </a:cubicBezTo>
                <a:cubicBezTo>
                  <a:pt x="12934" y="5949"/>
                  <a:pt x="12879" y="5916"/>
                  <a:pt x="12859" y="5902"/>
                </a:cubicBezTo>
                <a:cubicBezTo>
                  <a:pt x="12833" y="5884"/>
                  <a:pt x="12791" y="5932"/>
                  <a:pt x="12791" y="5943"/>
                </a:cubicBezTo>
                <a:cubicBezTo>
                  <a:pt x="12782" y="5942"/>
                  <a:pt x="12763" y="5918"/>
                  <a:pt x="12775" y="5890"/>
                </a:cubicBezTo>
                <a:cubicBezTo>
                  <a:pt x="12793" y="5854"/>
                  <a:pt x="12762" y="5831"/>
                  <a:pt x="12761" y="5823"/>
                </a:cubicBezTo>
                <a:cubicBezTo>
                  <a:pt x="12753" y="5834"/>
                  <a:pt x="12691" y="5918"/>
                  <a:pt x="12695" y="5937"/>
                </a:cubicBezTo>
                <a:cubicBezTo>
                  <a:pt x="12675" y="5911"/>
                  <a:pt x="12638" y="5885"/>
                  <a:pt x="12614" y="5851"/>
                </a:cubicBezTo>
                <a:cubicBezTo>
                  <a:pt x="12600" y="5831"/>
                  <a:pt x="12612" y="5934"/>
                  <a:pt x="12608" y="5936"/>
                </a:cubicBezTo>
                <a:cubicBezTo>
                  <a:pt x="12583" y="5949"/>
                  <a:pt x="12579" y="5970"/>
                  <a:pt x="12572" y="5974"/>
                </a:cubicBezTo>
                <a:cubicBezTo>
                  <a:pt x="12557" y="5982"/>
                  <a:pt x="12570" y="5995"/>
                  <a:pt x="12560" y="5995"/>
                </a:cubicBezTo>
                <a:cubicBezTo>
                  <a:pt x="12503" y="5992"/>
                  <a:pt x="12491" y="6024"/>
                  <a:pt x="12460" y="5988"/>
                </a:cubicBezTo>
                <a:cubicBezTo>
                  <a:pt x="12416" y="5937"/>
                  <a:pt x="12382" y="6004"/>
                  <a:pt x="12387" y="5937"/>
                </a:cubicBezTo>
                <a:cubicBezTo>
                  <a:pt x="12389" y="5907"/>
                  <a:pt x="12368" y="5887"/>
                  <a:pt x="12368" y="5877"/>
                </a:cubicBezTo>
                <a:cubicBezTo>
                  <a:pt x="12365" y="5794"/>
                  <a:pt x="12292" y="5818"/>
                  <a:pt x="12293" y="5787"/>
                </a:cubicBezTo>
                <a:lnTo>
                  <a:pt x="12359" y="5478"/>
                </a:lnTo>
                <a:lnTo>
                  <a:pt x="12549" y="5250"/>
                </a:lnTo>
                <a:lnTo>
                  <a:pt x="12618" y="4968"/>
                </a:lnTo>
                <a:lnTo>
                  <a:pt x="12553" y="4843"/>
                </a:lnTo>
                <a:lnTo>
                  <a:pt x="12171" y="4488"/>
                </a:lnTo>
                <a:lnTo>
                  <a:pt x="12252" y="4470"/>
                </a:lnTo>
                <a:lnTo>
                  <a:pt x="12151" y="4429"/>
                </a:lnTo>
                <a:lnTo>
                  <a:pt x="11946" y="463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8" name="Freeform 327"/>
          <p:cNvSpPr>
            <a:spLocks/>
          </p:cNvSpPr>
          <p:nvPr/>
        </p:nvSpPr>
        <p:spPr bwMode="auto">
          <a:xfrm>
            <a:off x="5736436" y="3330179"/>
            <a:ext cx="1002506" cy="828675"/>
          </a:xfrm>
          <a:custGeom>
            <a:avLst/>
            <a:gdLst>
              <a:gd name="T0" fmla="*/ 11374 w 14736"/>
              <a:gd name="T1" fmla="*/ 889 h 13086"/>
              <a:gd name="T2" fmla="*/ 10655 w 14736"/>
              <a:gd name="T3" fmla="*/ 286 h 13086"/>
              <a:gd name="T4" fmla="*/ 9366 w 14736"/>
              <a:gd name="T5" fmla="*/ 0 h 13086"/>
              <a:gd name="T6" fmla="*/ 8644 w 14736"/>
              <a:gd name="T7" fmla="*/ 625 h 13086"/>
              <a:gd name="T8" fmla="*/ 8080 w 14736"/>
              <a:gd name="T9" fmla="*/ 1085 h 13086"/>
              <a:gd name="T10" fmla="*/ 7207 w 14736"/>
              <a:gd name="T11" fmla="*/ 1837 h 13086"/>
              <a:gd name="T12" fmla="*/ 5858 w 14736"/>
              <a:gd name="T13" fmla="*/ 3773 h 13086"/>
              <a:gd name="T14" fmla="*/ 5778 w 14736"/>
              <a:gd name="T15" fmla="*/ 5012 h 13086"/>
              <a:gd name="T16" fmla="*/ 5111 w 14736"/>
              <a:gd name="T17" fmla="*/ 4956 h 13086"/>
              <a:gd name="T18" fmla="*/ 4265 w 14736"/>
              <a:gd name="T19" fmla="*/ 4374 h 13086"/>
              <a:gd name="T20" fmla="*/ 4206 w 14736"/>
              <a:gd name="T21" fmla="*/ 2990 h 13086"/>
              <a:gd name="T22" fmla="*/ 3717 w 14736"/>
              <a:gd name="T23" fmla="*/ 3514 h 13086"/>
              <a:gd name="T24" fmla="*/ 2693 w 14736"/>
              <a:gd name="T25" fmla="*/ 4307 h 13086"/>
              <a:gd name="T26" fmla="*/ 2298 w 14736"/>
              <a:gd name="T27" fmla="*/ 4795 h 13086"/>
              <a:gd name="T28" fmla="*/ 1428 w 14736"/>
              <a:gd name="T29" fmla="*/ 5445 h 13086"/>
              <a:gd name="T30" fmla="*/ 1145 w 14736"/>
              <a:gd name="T31" fmla="*/ 7137 h 13086"/>
              <a:gd name="T32" fmla="*/ 1595 w 14736"/>
              <a:gd name="T33" fmla="*/ 6673 h 13086"/>
              <a:gd name="T34" fmla="*/ 1767 w 14736"/>
              <a:gd name="T35" fmla="*/ 7930 h 13086"/>
              <a:gd name="T36" fmla="*/ 2230 w 14736"/>
              <a:gd name="T37" fmla="*/ 9220 h 13086"/>
              <a:gd name="T38" fmla="*/ 1997 w 14736"/>
              <a:gd name="T39" fmla="*/ 9824 h 13086"/>
              <a:gd name="T40" fmla="*/ 1301 w 14736"/>
              <a:gd name="T41" fmla="*/ 10248 h 13086"/>
              <a:gd name="T42" fmla="*/ 182 w 14736"/>
              <a:gd name="T43" fmla="*/ 11306 h 13086"/>
              <a:gd name="T44" fmla="*/ 188 w 14736"/>
              <a:gd name="T45" fmla="*/ 12108 h 13086"/>
              <a:gd name="T46" fmla="*/ 938 w 14736"/>
              <a:gd name="T47" fmla="*/ 12283 h 13086"/>
              <a:gd name="T48" fmla="*/ 1018 w 14736"/>
              <a:gd name="T49" fmla="*/ 13023 h 13086"/>
              <a:gd name="T50" fmla="*/ 1424 w 14736"/>
              <a:gd name="T51" fmla="*/ 12784 h 13086"/>
              <a:gd name="T52" fmla="*/ 1599 w 14736"/>
              <a:gd name="T53" fmla="*/ 11898 h 13086"/>
              <a:gd name="T54" fmla="*/ 3632 w 14736"/>
              <a:gd name="T55" fmla="*/ 11230 h 13086"/>
              <a:gd name="T56" fmla="*/ 4014 w 14736"/>
              <a:gd name="T57" fmla="*/ 10691 h 13086"/>
              <a:gd name="T58" fmla="*/ 5083 w 14736"/>
              <a:gd name="T59" fmla="*/ 10350 h 13086"/>
              <a:gd name="T60" fmla="*/ 6864 w 14736"/>
              <a:gd name="T61" fmla="*/ 9973 h 13086"/>
              <a:gd name="T62" fmla="*/ 6904 w 14736"/>
              <a:gd name="T63" fmla="*/ 9558 h 13086"/>
              <a:gd name="T64" fmla="*/ 7411 w 14736"/>
              <a:gd name="T65" fmla="*/ 9409 h 13086"/>
              <a:gd name="T66" fmla="*/ 7772 w 14736"/>
              <a:gd name="T67" fmla="*/ 9030 h 13086"/>
              <a:gd name="T68" fmla="*/ 8213 w 14736"/>
              <a:gd name="T69" fmla="*/ 9047 h 13086"/>
              <a:gd name="T70" fmla="*/ 8297 w 14736"/>
              <a:gd name="T71" fmla="*/ 9328 h 13086"/>
              <a:gd name="T72" fmla="*/ 8502 w 14736"/>
              <a:gd name="T73" fmla="*/ 9077 h 13086"/>
              <a:gd name="T74" fmla="*/ 8953 w 14736"/>
              <a:gd name="T75" fmla="*/ 8524 h 13086"/>
              <a:gd name="T76" fmla="*/ 9916 w 14736"/>
              <a:gd name="T77" fmla="*/ 7881 h 13086"/>
              <a:gd name="T78" fmla="*/ 10230 w 14736"/>
              <a:gd name="T79" fmla="*/ 7516 h 13086"/>
              <a:gd name="T80" fmla="*/ 10320 w 14736"/>
              <a:gd name="T81" fmla="*/ 7266 h 13086"/>
              <a:gd name="T82" fmla="*/ 10789 w 14736"/>
              <a:gd name="T83" fmla="*/ 7472 h 13086"/>
              <a:gd name="T84" fmla="*/ 11225 w 14736"/>
              <a:gd name="T85" fmla="*/ 7511 h 13086"/>
              <a:gd name="T86" fmla="*/ 11528 w 14736"/>
              <a:gd name="T87" fmla="*/ 7812 h 13086"/>
              <a:gd name="T88" fmla="*/ 12097 w 14736"/>
              <a:gd name="T89" fmla="*/ 7908 h 13086"/>
              <a:gd name="T90" fmla="*/ 12287 w 14736"/>
              <a:gd name="T91" fmla="*/ 8339 h 13086"/>
              <a:gd name="T92" fmla="*/ 12758 w 14736"/>
              <a:gd name="T93" fmla="*/ 8533 h 13086"/>
              <a:gd name="T94" fmla="*/ 13218 w 14736"/>
              <a:gd name="T95" fmla="*/ 8795 h 13086"/>
              <a:gd name="T96" fmla="*/ 13472 w 14736"/>
              <a:gd name="T97" fmla="*/ 8379 h 13086"/>
              <a:gd name="T98" fmla="*/ 13878 w 14736"/>
              <a:gd name="T99" fmla="*/ 8321 h 13086"/>
              <a:gd name="T100" fmla="*/ 14017 w 14736"/>
              <a:gd name="T101" fmla="*/ 8170 h 13086"/>
              <a:gd name="T102" fmla="*/ 14286 w 14736"/>
              <a:gd name="T103" fmla="*/ 7688 h 13086"/>
              <a:gd name="T104" fmla="*/ 14364 w 14736"/>
              <a:gd name="T105" fmla="*/ 7266 h 13086"/>
              <a:gd name="T106" fmla="*/ 14170 w 14736"/>
              <a:gd name="T107" fmla="*/ 7030 h 13086"/>
              <a:gd name="T108" fmla="*/ 14226 w 14736"/>
              <a:gd name="T109" fmla="*/ 6690 h 13086"/>
              <a:gd name="T110" fmla="*/ 13998 w 14736"/>
              <a:gd name="T111" fmla="*/ 6236 h 13086"/>
              <a:gd name="T112" fmla="*/ 14394 w 14736"/>
              <a:gd name="T113" fmla="*/ 6050 h 13086"/>
              <a:gd name="T114" fmla="*/ 14534 w 14736"/>
              <a:gd name="T115" fmla="*/ 5863 h 13086"/>
              <a:gd name="T116" fmla="*/ 14280 w 14736"/>
              <a:gd name="T117" fmla="*/ 5713 h 13086"/>
              <a:gd name="T118" fmla="*/ 14307 w 14736"/>
              <a:gd name="T119" fmla="*/ 5474 h 13086"/>
              <a:gd name="T120" fmla="*/ 14475 w 14736"/>
              <a:gd name="T121" fmla="*/ 5136 h 13086"/>
              <a:gd name="T122" fmla="*/ 14123 w 14736"/>
              <a:gd name="T123" fmla="*/ 4422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736" h="13086">
                <a:moveTo>
                  <a:pt x="12769" y="3099"/>
                </a:moveTo>
                <a:lnTo>
                  <a:pt x="12419" y="2622"/>
                </a:lnTo>
                <a:lnTo>
                  <a:pt x="12165" y="2088"/>
                </a:lnTo>
                <a:lnTo>
                  <a:pt x="11599" y="1691"/>
                </a:lnTo>
                <a:lnTo>
                  <a:pt x="11599" y="1246"/>
                </a:lnTo>
                <a:lnTo>
                  <a:pt x="11242" y="1014"/>
                </a:lnTo>
                <a:lnTo>
                  <a:pt x="11374" y="889"/>
                </a:lnTo>
                <a:lnTo>
                  <a:pt x="11382" y="749"/>
                </a:lnTo>
                <a:lnTo>
                  <a:pt x="11152" y="320"/>
                </a:lnTo>
                <a:lnTo>
                  <a:pt x="11012" y="196"/>
                </a:lnTo>
                <a:lnTo>
                  <a:pt x="10821" y="392"/>
                </a:lnTo>
                <a:lnTo>
                  <a:pt x="10768" y="286"/>
                </a:lnTo>
                <a:lnTo>
                  <a:pt x="10710" y="339"/>
                </a:lnTo>
                <a:lnTo>
                  <a:pt x="10655" y="286"/>
                </a:lnTo>
                <a:lnTo>
                  <a:pt x="10149" y="260"/>
                </a:lnTo>
                <a:lnTo>
                  <a:pt x="10115" y="170"/>
                </a:lnTo>
                <a:lnTo>
                  <a:pt x="9882" y="74"/>
                </a:lnTo>
                <a:lnTo>
                  <a:pt x="9766" y="114"/>
                </a:lnTo>
                <a:lnTo>
                  <a:pt x="9588" y="66"/>
                </a:lnTo>
                <a:lnTo>
                  <a:pt x="9474" y="66"/>
                </a:lnTo>
                <a:lnTo>
                  <a:pt x="9366" y="0"/>
                </a:lnTo>
                <a:lnTo>
                  <a:pt x="8866" y="0"/>
                </a:lnTo>
                <a:lnTo>
                  <a:pt x="8723" y="299"/>
                </a:lnTo>
                <a:lnTo>
                  <a:pt x="8612" y="278"/>
                </a:lnTo>
                <a:lnTo>
                  <a:pt x="8496" y="437"/>
                </a:lnTo>
                <a:lnTo>
                  <a:pt x="8564" y="532"/>
                </a:lnTo>
                <a:lnTo>
                  <a:pt x="8623" y="540"/>
                </a:lnTo>
                <a:lnTo>
                  <a:pt x="8644" y="625"/>
                </a:lnTo>
                <a:lnTo>
                  <a:pt x="8443" y="781"/>
                </a:lnTo>
                <a:lnTo>
                  <a:pt x="8366" y="1032"/>
                </a:lnTo>
                <a:lnTo>
                  <a:pt x="8236" y="1080"/>
                </a:lnTo>
                <a:lnTo>
                  <a:pt x="8115" y="1016"/>
                </a:lnTo>
                <a:lnTo>
                  <a:pt x="7982" y="1030"/>
                </a:lnTo>
                <a:lnTo>
                  <a:pt x="7998" y="1112"/>
                </a:lnTo>
                <a:lnTo>
                  <a:pt x="8080" y="1085"/>
                </a:lnTo>
                <a:lnTo>
                  <a:pt x="8366" y="1286"/>
                </a:lnTo>
                <a:lnTo>
                  <a:pt x="8194" y="1593"/>
                </a:lnTo>
                <a:lnTo>
                  <a:pt x="8128" y="1514"/>
                </a:lnTo>
                <a:lnTo>
                  <a:pt x="8088" y="1588"/>
                </a:lnTo>
                <a:lnTo>
                  <a:pt x="7673" y="1516"/>
                </a:lnTo>
                <a:lnTo>
                  <a:pt x="7564" y="1723"/>
                </a:lnTo>
                <a:lnTo>
                  <a:pt x="7207" y="1837"/>
                </a:lnTo>
                <a:lnTo>
                  <a:pt x="7204" y="1948"/>
                </a:lnTo>
                <a:cubicBezTo>
                  <a:pt x="7216" y="2028"/>
                  <a:pt x="7220" y="2140"/>
                  <a:pt x="7192" y="2215"/>
                </a:cubicBezTo>
                <a:cubicBezTo>
                  <a:pt x="7168" y="2277"/>
                  <a:pt x="7099" y="2408"/>
                  <a:pt x="7053" y="2453"/>
                </a:cubicBezTo>
                <a:cubicBezTo>
                  <a:pt x="7048" y="2458"/>
                  <a:pt x="7034" y="2483"/>
                  <a:pt x="7027" y="2485"/>
                </a:cubicBezTo>
                <a:lnTo>
                  <a:pt x="6919" y="2818"/>
                </a:lnTo>
                <a:lnTo>
                  <a:pt x="6112" y="3316"/>
                </a:lnTo>
                <a:lnTo>
                  <a:pt x="5858" y="3773"/>
                </a:lnTo>
                <a:lnTo>
                  <a:pt x="5672" y="3802"/>
                </a:lnTo>
                <a:lnTo>
                  <a:pt x="5485" y="4120"/>
                </a:lnTo>
                <a:lnTo>
                  <a:pt x="5911" y="4210"/>
                </a:lnTo>
                <a:lnTo>
                  <a:pt x="5884" y="4310"/>
                </a:lnTo>
                <a:lnTo>
                  <a:pt x="5963" y="4752"/>
                </a:lnTo>
                <a:cubicBezTo>
                  <a:pt x="5925" y="4791"/>
                  <a:pt x="5847" y="4826"/>
                  <a:pt x="5834" y="4874"/>
                </a:cubicBezTo>
                <a:cubicBezTo>
                  <a:pt x="5827" y="4900"/>
                  <a:pt x="5796" y="5001"/>
                  <a:pt x="5778" y="5012"/>
                </a:cubicBezTo>
                <a:cubicBezTo>
                  <a:pt x="5638" y="5103"/>
                  <a:pt x="5738" y="4975"/>
                  <a:pt x="5590" y="5019"/>
                </a:cubicBezTo>
                <a:cubicBezTo>
                  <a:pt x="5571" y="5024"/>
                  <a:pt x="5482" y="4979"/>
                  <a:pt x="5482" y="4932"/>
                </a:cubicBezTo>
                <a:cubicBezTo>
                  <a:pt x="5482" y="4806"/>
                  <a:pt x="5396" y="4756"/>
                  <a:pt x="5395" y="4750"/>
                </a:cubicBezTo>
                <a:lnTo>
                  <a:pt x="5257" y="4816"/>
                </a:lnTo>
                <a:lnTo>
                  <a:pt x="5265" y="4937"/>
                </a:lnTo>
                <a:lnTo>
                  <a:pt x="5111" y="4882"/>
                </a:lnTo>
                <a:lnTo>
                  <a:pt x="5111" y="4956"/>
                </a:lnTo>
                <a:cubicBezTo>
                  <a:pt x="4970" y="4951"/>
                  <a:pt x="5024" y="5113"/>
                  <a:pt x="4941" y="5055"/>
                </a:cubicBezTo>
                <a:cubicBezTo>
                  <a:pt x="4937" y="5052"/>
                  <a:pt x="4860" y="5002"/>
                  <a:pt x="4857" y="5005"/>
                </a:cubicBezTo>
                <a:cubicBezTo>
                  <a:pt x="4823" y="5030"/>
                  <a:pt x="4884" y="5156"/>
                  <a:pt x="4812" y="5147"/>
                </a:cubicBezTo>
                <a:cubicBezTo>
                  <a:pt x="4807" y="5146"/>
                  <a:pt x="4775" y="5084"/>
                  <a:pt x="4725" y="5066"/>
                </a:cubicBezTo>
                <a:cubicBezTo>
                  <a:pt x="4588" y="5018"/>
                  <a:pt x="4567" y="4848"/>
                  <a:pt x="4448" y="4772"/>
                </a:cubicBezTo>
                <a:cubicBezTo>
                  <a:pt x="4285" y="4669"/>
                  <a:pt x="4350" y="4615"/>
                  <a:pt x="4297" y="4493"/>
                </a:cubicBezTo>
                <a:cubicBezTo>
                  <a:pt x="4296" y="4491"/>
                  <a:pt x="4265" y="4378"/>
                  <a:pt x="4265" y="4374"/>
                </a:cubicBezTo>
                <a:cubicBezTo>
                  <a:pt x="4247" y="4282"/>
                  <a:pt x="4352" y="4140"/>
                  <a:pt x="4360" y="4071"/>
                </a:cubicBezTo>
                <a:cubicBezTo>
                  <a:pt x="4360" y="4070"/>
                  <a:pt x="4402" y="3955"/>
                  <a:pt x="4400" y="3937"/>
                </a:cubicBezTo>
                <a:cubicBezTo>
                  <a:pt x="4396" y="3910"/>
                  <a:pt x="4626" y="3709"/>
                  <a:pt x="4630" y="3643"/>
                </a:cubicBezTo>
                <a:cubicBezTo>
                  <a:pt x="4636" y="3534"/>
                  <a:pt x="4644" y="3477"/>
                  <a:pt x="4561" y="3382"/>
                </a:cubicBezTo>
                <a:cubicBezTo>
                  <a:pt x="4554" y="3374"/>
                  <a:pt x="4523" y="3335"/>
                  <a:pt x="4524" y="3326"/>
                </a:cubicBezTo>
                <a:cubicBezTo>
                  <a:pt x="4475" y="3271"/>
                  <a:pt x="4412" y="3229"/>
                  <a:pt x="4386" y="3158"/>
                </a:cubicBezTo>
                <a:cubicBezTo>
                  <a:pt x="4371" y="3119"/>
                  <a:pt x="4259" y="3005"/>
                  <a:pt x="4206" y="2990"/>
                </a:cubicBezTo>
                <a:cubicBezTo>
                  <a:pt x="3990" y="2931"/>
                  <a:pt x="4033" y="3030"/>
                  <a:pt x="3847" y="3119"/>
                </a:cubicBezTo>
                <a:cubicBezTo>
                  <a:pt x="3737" y="3171"/>
                  <a:pt x="3731" y="3243"/>
                  <a:pt x="3564" y="3236"/>
                </a:cubicBezTo>
                <a:cubicBezTo>
                  <a:pt x="3499" y="3233"/>
                  <a:pt x="3517" y="3258"/>
                  <a:pt x="3441" y="3200"/>
                </a:cubicBezTo>
                <a:cubicBezTo>
                  <a:pt x="3389" y="3159"/>
                  <a:pt x="3414" y="3220"/>
                  <a:pt x="3391" y="3265"/>
                </a:cubicBezTo>
                <a:cubicBezTo>
                  <a:pt x="3352" y="3343"/>
                  <a:pt x="3412" y="3388"/>
                  <a:pt x="3415" y="3457"/>
                </a:cubicBezTo>
                <a:cubicBezTo>
                  <a:pt x="3417" y="3500"/>
                  <a:pt x="3589" y="3583"/>
                  <a:pt x="3638" y="3540"/>
                </a:cubicBezTo>
                <a:cubicBezTo>
                  <a:pt x="3645" y="3534"/>
                  <a:pt x="3709" y="3511"/>
                  <a:pt x="3717" y="3514"/>
                </a:cubicBezTo>
                <a:cubicBezTo>
                  <a:pt x="3729" y="3518"/>
                  <a:pt x="3871" y="3588"/>
                  <a:pt x="3865" y="3598"/>
                </a:cubicBezTo>
                <a:cubicBezTo>
                  <a:pt x="3843" y="3641"/>
                  <a:pt x="3778" y="3699"/>
                  <a:pt x="3725" y="3707"/>
                </a:cubicBezTo>
                <a:cubicBezTo>
                  <a:pt x="3653" y="3717"/>
                  <a:pt x="3643" y="3689"/>
                  <a:pt x="3601" y="3691"/>
                </a:cubicBezTo>
                <a:lnTo>
                  <a:pt x="3415" y="4104"/>
                </a:lnTo>
                <a:lnTo>
                  <a:pt x="3161" y="4170"/>
                </a:lnTo>
                <a:cubicBezTo>
                  <a:pt x="3161" y="4170"/>
                  <a:pt x="3104" y="4241"/>
                  <a:pt x="3064" y="4259"/>
                </a:cubicBezTo>
                <a:cubicBezTo>
                  <a:pt x="2934" y="4316"/>
                  <a:pt x="2818" y="4256"/>
                  <a:pt x="2693" y="4307"/>
                </a:cubicBezTo>
                <a:cubicBezTo>
                  <a:pt x="2616" y="4339"/>
                  <a:pt x="2617" y="4212"/>
                  <a:pt x="2508" y="4212"/>
                </a:cubicBezTo>
                <a:cubicBezTo>
                  <a:pt x="2432" y="4212"/>
                  <a:pt x="2473" y="4208"/>
                  <a:pt x="2463" y="4302"/>
                </a:cubicBezTo>
                <a:cubicBezTo>
                  <a:pt x="2460" y="4333"/>
                  <a:pt x="2415" y="4461"/>
                  <a:pt x="2395" y="4464"/>
                </a:cubicBezTo>
                <a:cubicBezTo>
                  <a:pt x="2412" y="4476"/>
                  <a:pt x="2416" y="4464"/>
                  <a:pt x="2426" y="4472"/>
                </a:cubicBezTo>
                <a:cubicBezTo>
                  <a:pt x="2373" y="4643"/>
                  <a:pt x="2338" y="4501"/>
                  <a:pt x="2341" y="4572"/>
                </a:cubicBezTo>
                <a:cubicBezTo>
                  <a:pt x="2342" y="4601"/>
                  <a:pt x="2291" y="4615"/>
                  <a:pt x="2294" y="4701"/>
                </a:cubicBezTo>
                <a:cubicBezTo>
                  <a:pt x="2296" y="4779"/>
                  <a:pt x="2228" y="4752"/>
                  <a:pt x="2298" y="4795"/>
                </a:cubicBezTo>
                <a:cubicBezTo>
                  <a:pt x="2340" y="4820"/>
                  <a:pt x="2348" y="4955"/>
                  <a:pt x="2324" y="5009"/>
                </a:cubicBezTo>
                <a:cubicBezTo>
                  <a:pt x="2288" y="5095"/>
                  <a:pt x="2270" y="5103"/>
                  <a:pt x="2270" y="5202"/>
                </a:cubicBezTo>
                <a:cubicBezTo>
                  <a:pt x="2233" y="5202"/>
                  <a:pt x="2200" y="5205"/>
                  <a:pt x="2164" y="5205"/>
                </a:cubicBezTo>
                <a:lnTo>
                  <a:pt x="2159" y="5692"/>
                </a:lnTo>
                <a:lnTo>
                  <a:pt x="1764" y="5549"/>
                </a:lnTo>
                <a:lnTo>
                  <a:pt x="1653" y="5387"/>
                </a:lnTo>
                <a:lnTo>
                  <a:pt x="1428" y="5445"/>
                </a:lnTo>
                <a:lnTo>
                  <a:pt x="1423" y="6194"/>
                </a:lnTo>
                <a:lnTo>
                  <a:pt x="1307" y="6178"/>
                </a:lnTo>
                <a:lnTo>
                  <a:pt x="1296" y="6382"/>
                </a:lnTo>
                <a:lnTo>
                  <a:pt x="1148" y="6345"/>
                </a:lnTo>
                <a:lnTo>
                  <a:pt x="1219" y="6835"/>
                </a:lnTo>
                <a:lnTo>
                  <a:pt x="1103" y="7033"/>
                </a:lnTo>
                <a:cubicBezTo>
                  <a:pt x="1134" y="7067"/>
                  <a:pt x="1098" y="7087"/>
                  <a:pt x="1145" y="7137"/>
                </a:cubicBezTo>
                <a:cubicBezTo>
                  <a:pt x="1235" y="7235"/>
                  <a:pt x="1248" y="7161"/>
                  <a:pt x="1303" y="7330"/>
                </a:cubicBezTo>
                <a:cubicBezTo>
                  <a:pt x="1306" y="7337"/>
                  <a:pt x="1306" y="7342"/>
                  <a:pt x="1309" y="7345"/>
                </a:cubicBezTo>
                <a:lnTo>
                  <a:pt x="1407" y="7364"/>
                </a:lnTo>
                <a:lnTo>
                  <a:pt x="1465" y="7303"/>
                </a:lnTo>
                <a:lnTo>
                  <a:pt x="1376" y="7022"/>
                </a:lnTo>
                <a:lnTo>
                  <a:pt x="1553" y="6784"/>
                </a:lnTo>
                <a:lnTo>
                  <a:pt x="1595" y="6673"/>
                </a:lnTo>
                <a:lnTo>
                  <a:pt x="1831" y="6737"/>
                </a:lnTo>
                <a:lnTo>
                  <a:pt x="1958" y="6850"/>
                </a:lnTo>
                <a:lnTo>
                  <a:pt x="1921" y="6959"/>
                </a:lnTo>
                <a:lnTo>
                  <a:pt x="1942" y="7112"/>
                </a:lnTo>
                <a:lnTo>
                  <a:pt x="1862" y="7864"/>
                </a:lnTo>
                <a:cubicBezTo>
                  <a:pt x="1774" y="7891"/>
                  <a:pt x="1824" y="7813"/>
                  <a:pt x="1741" y="7858"/>
                </a:cubicBezTo>
                <a:cubicBezTo>
                  <a:pt x="1726" y="7866"/>
                  <a:pt x="1758" y="7921"/>
                  <a:pt x="1767" y="7930"/>
                </a:cubicBezTo>
                <a:lnTo>
                  <a:pt x="2143" y="8287"/>
                </a:lnTo>
                <a:cubicBezTo>
                  <a:pt x="2171" y="8361"/>
                  <a:pt x="2226" y="8425"/>
                  <a:pt x="2255" y="8515"/>
                </a:cubicBezTo>
                <a:cubicBezTo>
                  <a:pt x="2277" y="8584"/>
                  <a:pt x="2294" y="8615"/>
                  <a:pt x="2301" y="8693"/>
                </a:cubicBezTo>
                <a:cubicBezTo>
                  <a:pt x="2308" y="8759"/>
                  <a:pt x="2330" y="8764"/>
                  <a:pt x="2293" y="8832"/>
                </a:cubicBezTo>
                <a:cubicBezTo>
                  <a:pt x="2273" y="8868"/>
                  <a:pt x="2406" y="8918"/>
                  <a:pt x="2345" y="8947"/>
                </a:cubicBezTo>
                <a:cubicBezTo>
                  <a:pt x="2314" y="8961"/>
                  <a:pt x="2220" y="9035"/>
                  <a:pt x="2208" y="9064"/>
                </a:cubicBezTo>
                <a:cubicBezTo>
                  <a:pt x="2170" y="9161"/>
                  <a:pt x="2367" y="9089"/>
                  <a:pt x="2230" y="9220"/>
                </a:cubicBezTo>
                <a:cubicBezTo>
                  <a:pt x="2188" y="9260"/>
                  <a:pt x="2403" y="9318"/>
                  <a:pt x="2299" y="9358"/>
                </a:cubicBezTo>
                <a:cubicBezTo>
                  <a:pt x="2277" y="9366"/>
                  <a:pt x="2196" y="9308"/>
                  <a:pt x="2196" y="9360"/>
                </a:cubicBezTo>
                <a:cubicBezTo>
                  <a:pt x="2196" y="9423"/>
                  <a:pt x="2096" y="9395"/>
                  <a:pt x="2071" y="9467"/>
                </a:cubicBezTo>
                <a:cubicBezTo>
                  <a:pt x="2020" y="9536"/>
                  <a:pt x="2021" y="9491"/>
                  <a:pt x="2026" y="9610"/>
                </a:cubicBezTo>
                <a:cubicBezTo>
                  <a:pt x="2029" y="9670"/>
                  <a:pt x="1992" y="9647"/>
                  <a:pt x="2073" y="9695"/>
                </a:cubicBezTo>
                <a:cubicBezTo>
                  <a:pt x="2098" y="9710"/>
                  <a:pt x="2230" y="9767"/>
                  <a:pt x="2156" y="9797"/>
                </a:cubicBezTo>
                <a:cubicBezTo>
                  <a:pt x="2079" y="9829"/>
                  <a:pt x="1989" y="9636"/>
                  <a:pt x="1997" y="9824"/>
                </a:cubicBezTo>
                <a:cubicBezTo>
                  <a:pt x="2001" y="9910"/>
                  <a:pt x="1912" y="9794"/>
                  <a:pt x="1923" y="9941"/>
                </a:cubicBezTo>
                <a:cubicBezTo>
                  <a:pt x="1927" y="9989"/>
                  <a:pt x="2047" y="9923"/>
                  <a:pt x="2007" y="10008"/>
                </a:cubicBezTo>
                <a:cubicBezTo>
                  <a:pt x="1992" y="10040"/>
                  <a:pt x="1904" y="10053"/>
                  <a:pt x="1870" y="10007"/>
                </a:cubicBezTo>
                <a:cubicBezTo>
                  <a:pt x="1835" y="9960"/>
                  <a:pt x="1697" y="9941"/>
                  <a:pt x="1637" y="9998"/>
                </a:cubicBezTo>
                <a:cubicBezTo>
                  <a:pt x="1575" y="10058"/>
                  <a:pt x="1561" y="10022"/>
                  <a:pt x="1506" y="10131"/>
                </a:cubicBezTo>
                <a:cubicBezTo>
                  <a:pt x="1489" y="10165"/>
                  <a:pt x="1440" y="10086"/>
                  <a:pt x="1352" y="10182"/>
                </a:cubicBezTo>
                <a:cubicBezTo>
                  <a:pt x="1338" y="10197"/>
                  <a:pt x="1305" y="10226"/>
                  <a:pt x="1301" y="10248"/>
                </a:cubicBezTo>
                <a:lnTo>
                  <a:pt x="1111" y="10208"/>
                </a:lnTo>
                <a:lnTo>
                  <a:pt x="1000" y="10512"/>
                </a:lnTo>
                <a:cubicBezTo>
                  <a:pt x="993" y="10502"/>
                  <a:pt x="917" y="10512"/>
                  <a:pt x="897" y="10512"/>
                </a:cubicBezTo>
                <a:lnTo>
                  <a:pt x="696" y="10652"/>
                </a:lnTo>
                <a:cubicBezTo>
                  <a:pt x="696" y="10935"/>
                  <a:pt x="590" y="10879"/>
                  <a:pt x="519" y="10973"/>
                </a:cubicBezTo>
                <a:cubicBezTo>
                  <a:pt x="482" y="11022"/>
                  <a:pt x="320" y="11143"/>
                  <a:pt x="308" y="11185"/>
                </a:cubicBezTo>
                <a:cubicBezTo>
                  <a:pt x="289" y="11256"/>
                  <a:pt x="295" y="11306"/>
                  <a:pt x="182" y="11306"/>
                </a:cubicBezTo>
                <a:cubicBezTo>
                  <a:pt x="27" y="11306"/>
                  <a:pt x="94" y="11212"/>
                  <a:pt x="47" y="11213"/>
                </a:cubicBezTo>
                <a:cubicBezTo>
                  <a:pt x="9" y="11215"/>
                  <a:pt x="0" y="11284"/>
                  <a:pt x="23" y="11326"/>
                </a:cubicBezTo>
                <a:cubicBezTo>
                  <a:pt x="58" y="11389"/>
                  <a:pt x="37" y="11395"/>
                  <a:pt x="100" y="11481"/>
                </a:cubicBezTo>
                <a:cubicBezTo>
                  <a:pt x="141" y="11538"/>
                  <a:pt x="103" y="11561"/>
                  <a:pt x="95" y="11626"/>
                </a:cubicBezTo>
                <a:cubicBezTo>
                  <a:pt x="84" y="11719"/>
                  <a:pt x="70" y="11724"/>
                  <a:pt x="107" y="11814"/>
                </a:cubicBezTo>
                <a:cubicBezTo>
                  <a:pt x="120" y="11844"/>
                  <a:pt x="127" y="11971"/>
                  <a:pt x="158" y="12008"/>
                </a:cubicBezTo>
                <a:cubicBezTo>
                  <a:pt x="158" y="12008"/>
                  <a:pt x="177" y="12089"/>
                  <a:pt x="188" y="12108"/>
                </a:cubicBezTo>
                <a:cubicBezTo>
                  <a:pt x="300" y="12107"/>
                  <a:pt x="396" y="12109"/>
                  <a:pt x="433" y="12119"/>
                </a:cubicBezTo>
                <a:cubicBezTo>
                  <a:pt x="456" y="12125"/>
                  <a:pt x="554" y="12185"/>
                  <a:pt x="569" y="12199"/>
                </a:cubicBezTo>
                <a:cubicBezTo>
                  <a:pt x="570" y="12199"/>
                  <a:pt x="608" y="12240"/>
                  <a:pt x="609" y="12243"/>
                </a:cubicBezTo>
                <a:cubicBezTo>
                  <a:pt x="646" y="12324"/>
                  <a:pt x="587" y="12350"/>
                  <a:pt x="672" y="12383"/>
                </a:cubicBezTo>
                <a:cubicBezTo>
                  <a:pt x="737" y="12408"/>
                  <a:pt x="701" y="12368"/>
                  <a:pt x="703" y="12342"/>
                </a:cubicBezTo>
                <a:cubicBezTo>
                  <a:pt x="705" y="12304"/>
                  <a:pt x="681" y="12218"/>
                  <a:pt x="728" y="12220"/>
                </a:cubicBezTo>
                <a:cubicBezTo>
                  <a:pt x="808" y="12224"/>
                  <a:pt x="898" y="12195"/>
                  <a:pt x="938" y="12283"/>
                </a:cubicBezTo>
                <a:cubicBezTo>
                  <a:pt x="997" y="12410"/>
                  <a:pt x="1011" y="12353"/>
                  <a:pt x="1042" y="12382"/>
                </a:cubicBezTo>
                <a:cubicBezTo>
                  <a:pt x="1102" y="12438"/>
                  <a:pt x="1088" y="12401"/>
                  <a:pt x="1153" y="12432"/>
                </a:cubicBezTo>
                <a:cubicBezTo>
                  <a:pt x="1174" y="12442"/>
                  <a:pt x="1154" y="12564"/>
                  <a:pt x="1151" y="12587"/>
                </a:cubicBezTo>
                <a:cubicBezTo>
                  <a:pt x="1148" y="12613"/>
                  <a:pt x="1011" y="12604"/>
                  <a:pt x="987" y="12689"/>
                </a:cubicBezTo>
                <a:cubicBezTo>
                  <a:pt x="966" y="12761"/>
                  <a:pt x="963" y="12778"/>
                  <a:pt x="1015" y="12825"/>
                </a:cubicBezTo>
                <a:cubicBezTo>
                  <a:pt x="1040" y="12848"/>
                  <a:pt x="1038" y="12875"/>
                  <a:pt x="1018" y="12902"/>
                </a:cubicBezTo>
                <a:cubicBezTo>
                  <a:pt x="964" y="12979"/>
                  <a:pt x="1018" y="13024"/>
                  <a:pt x="1018" y="13023"/>
                </a:cubicBezTo>
                <a:cubicBezTo>
                  <a:pt x="1025" y="13036"/>
                  <a:pt x="1026" y="13040"/>
                  <a:pt x="1038" y="13047"/>
                </a:cubicBezTo>
                <a:cubicBezTo>
                  <a:pt x="1101" y="13086"/>
                  <a:pt x="1072" y="13023"/>
                  <a:pt x="1106" y="12996"/>
                </a:cubicBezTo>
                <a:cubicBezTo>
                  <a:pt x="1171" y="12943"/>
                  <a:pt x="1175" y="12957"/>
                  <a:pt x="1225" y="12998"/>
                </a:cubicBezTo>
                <a:cubicBezTo>
                  <a:pt x="1240" y="13010"/>
                  <a:pt x="1324" y="13065"/>
                  <a:pt x="1332" y="13059"/>
                </a:cubicBezTo>
                <a:cubicBezTo>
                  <a:pt x="1347" y="13047"/>
                  <a:pt x="1363" y="13005"/>
                  <a:pt x="1373" y="12993"/>
                </a:cubicBezTo>
                <a:cubicBezTo>
                  <a:pt x="1392" y="12967"/>
                  <a:pt x="1393" y="12926"/>
                  <a:pt x="1399" y="12904"/>
                </a:cubicBezTo>
                <a:cubicBezTo>
                  <a:pt x="1416" y="12843"/>
                  <a:pt x="1424" y="12853"/>
                  <a:pt x="1424" y="12784"/>
                </a:cubicBezTo>
                <a:cubicBezTo>
                  <a:pt x="1424" y="12746"/>
                  <a:pt x="1379" y="12779"/>
                  <a:pt x="1379" y="12753"/>
                </a:cubicBezTo>
                <a:cubicBezTo>
                  <a:pt x="1379" y="12632"/>
                  <a:pt x="1393" y="12509"/>
                  <a:pt x="1376" y="12390"/>
                </a:cubicBezTo>
                <a:cubicBezTo>
                  <a:pt x="1380" y="12386"/>
                  <a:pt x="1377" y="12351"/>
                  <a:pt x="1381" y="12348"/>
                </a:cubicBezTo>
                <a:cubicBezTo>
                  <a:pt x="1440" y="12294"/>
                  <a:pt x="1441" y="12235"/>
                  <a:pt x="1441" y="12158"/>
                </a:cubicBezTo>
                <a:cubicBezTo>
                  <a:pt x="1441" y="12117"/>
                  <a:pt x="1469" y="12084"/>
                  <a:pt x="1479" y="12058"/>
                </a:cubicBezTo>
                <a:cubicBezTo>
                  <a:pt x="1512" y="11966"/>
                  <a:pt x="1542" y="12024"/>
                  <a:pt x="1552" y="11933"/>
                </a:cubicBezTo>
                <a:cubicBezTo>
                  <a:pt x="1557" y="11897"/>
                  <a:pt x="1586" y="11886"/>
                  <a:pt x="1599" y="11898"/>
                </a:cubicBezTo>
                <a:cubicBezTo>
                  <a:pt x="1727" y="12013"/>
                  <a:pt x="1683" y="11926"/>
                  <a:pt x="1783" y="11913"/>
                </a:cubicBezTo>
                <a:cubicBezTo>
                  <a:pt x="1804" y="11911"/>
                  <a:pt x="1824" y="11818"/>
                  <a:pt x="1825" y="11806"/>
                </a:cubicBezTo>
                <a:cubicBezTo>
                  <a:pt x="1825" y="11788"/>
                  <a:pt x="1835" y="11776"/>
                  <a:pt x="1835" y="11767"/>
                </a:cubicBezTo>
                <a:cubicBezTo>
                  <a:pt x="1839" y="11725"/>
                  <a:pt x="1878" y="11731"/>
                  <a:pt x="1887" y="11706"/>
                </a:cubicBezTo>
                <a:cubicBezTo>
                  <a:pt x="1899" y="11671"/>
                  <a:pt x="1866" y="11679"/>
                  <a:pt x="1844" y="11674"/>
                </a:cubicBezTo>
                <a:cubicBezTo>
                  <a:pt x="1722" y="11645"/>
                  <a:pt x="1853" y="11637"/>
                  <a:pt x="1879" y="11619"/>
                </a:cubicBezTo>
                <a:lnTo>
                  <a:pt x="3632" y="11230"/>
                </a:lnTo>
                <a:lnTo>
                  <a:pt x="3641" y="11171"/>
                </a:lnTo>
                <a:lnTo>
                  <a:pt x="3653" y="11121"/>
                </a:lnTo>
                <a:cubicBezTo>
                  <a:pt x="3658" y="11098"/>
                  <a:pt x="3710" y="11018"/>
                  <a:pt x="3710" y="11018"/>
                </a:cubicBezTo>
                <a:cubicBezTo>
                  <a:pt x="3723" y="10936"/>
                  <a:pt x="3744" y="10964"/>
                  <a:pt x="3764" y="10935"/>
                </a:cubicBezTo>
                <a:cubicBezTo>
                  <a:pt x="3829" y="10839"/>
                  <a:pt x="3793" y="10865"/>
                  <a:pt x="3892" y="10867"/>
                </a:cubicBezTo>
                <a:cubicBezTo>
                  <a:pt x="3906" y="10867"/>
                  <a:pt x="3943" y="10724"/>
                  <a:pt x="4002" y="10723"/>
                </a:cubicBezTo>
                <a:cubicBezTo>
                  <a:pt x="4023" y="10723"/>
                  <a:pt x="4004" y="10692"/>
                  <a:pt x="4014" y="10691"/>
                </a:cubicBezTo>
                <a:cubicBezTo>
                  <a:pt x="4080" y="10686"/>
                  <a:pt x="4109" y="10675"/>
                  <a:pt x="4172" y="10660"/>
                </a:cubicBezTo>
                <a:cubicBezTo>
                  <a:pt x="4216" y="10649"/>
                  <a:pt x="4361" y="10592"/>
                  <a:pt x="4391" y="10560"/>
                </a:cubicBezTo>
                <a:lnTo>
                  <a:pt x="4672" y="10538"/>
                </a:lnTo>
                <a:lnTo>
                  <a:pt x="4674" y="10497"/>
                </a:lnTo>
                <a:lnTo>
                  <a:pt x="4889" y="10468"/>
                </a:lnTo>
                <a:lnTo>
                  <a:pt x="4883" y="10339"/>
                </a:lnTo>
                <a:lnTo>
                  <a:pt x="5083" y="10350"/>
                </a:lnTo>
                <a:lnTo>
                  <a:pt x="5090" y="10132"/>
                </a:lnTo>
                <a:lnTo>
                  <a:pt x="5176" y="10135"/>
                </a:lnTo>
                <a:lnTo>
                  <a:pt x="5498" y="9977"/>
                </a:lnTo>
                <a:lnTo>
                  <a:pt x="5960" y="9972"/>
                </a:lnTo>
                <a:lnTo>
                  <a:pt x="6688" y="9969"/>
                </a:lnTo>
                <a:cubicBezTo>
                  <a:pt x="6729" y="9969"/>
                  <a:pt x="6783" y="9969"/>
                  <a:pt x="6823" y="9962"/>
                </a:cubicBezTo>
                <a:cubicBezTo>
                  <a:pt x="6848" y="9958"/>
                  <a:pt x="6850" y="9960"/>
                  <a:pt x="6864" y="9973"/>
                </a:cubicBezTo>
                <a:cubicBezTo>
                  <a:pt x="6891" y="9999"/>
                  <a:pt x="6879" y="10001"/>
                  <a:pt x="6898" y="9986"/>
                </a:cubicBezTo>
                <a:cubicBezTo>
                  <a:pt x="6940" y="9954"/>
                  <a:pt x="6940" y="9971"/>
                  <a:pt x="6924" y="9929"/>
                </a:cubicBezTo>
                <a:cubicBezTo>
                  <a:pt x="6899" y="9866"/>
                  <a:pt x="6899" y="9902"/>
                  <a:pt x="6912" y="9844"/>
                </a:cubicBezTo>
                <a:cubicBezTo>
                  <a:pt x="6917" y="9823"/>
                  <a:pt x="6940" y="9789"/>
                  <a:pt x="6935" y="9774"/>
                </a:cubicBezTo>
                <a:cubicBezTo>
                  <a:pt x="6932" y="9759"/>
                  <a:pt x="6903" y="9769"/>
                  <a:pt x="6903" y="9724"/>
                </a:cubicBezTo>
                <a:cubicBezTo>
                  <a:pt x="6903" y="9686"/>
                  <a:pt x="6924" y="9678"/>
                  <a:pt x="6904" y="9653"/>
                </a:cubicBezTo>
                <a:cubicBezTo>
                  <a:pt x="6895" y="9642"/>
                  <a:pt x="6898" y="9569"/>
                  <a:pt x="6904" y="9558"/>
                </a:cubicBezTo>
                <a:cubicBezTo>
                  <a:pt x="6909" y="9548"/>
                  <a:pt x="6897" y="9464"/>
                  <a:pt x="6946" y="9436"/>
                </a:cubicBezTo>
                <a:cubicBezTo>
                  <a:pt x="6967" y="9424"/>
                  <a:pt x="7049" y="9371"/>
                  <a:pt x="7068" y="9370"/>
                </a:cubicBezTo>
                <a:cubicBezTo>
                  <a:pt x="7083" y="9370"/>
                  <a:pt x="7116" y="9396"/>
                  <a:pt x="7127" y="9406"/>
                </a:cubicBezTo>
                <a:cubicBezTo>
                  <a:pt x="7140" y="9417"/>
                  <a:pt x="7151" y="9422"/>
                  <a:pt x="7163" y="9429"/>
                </a:cubicBezTo>
                <a:cubicBezTo>
                  <a:pt x="7176" y="9437"/>
                  <a:pt x="7257" y="9432"/>
                  <a:pt x="7269" y="9424"/>
                </a:cubicBezTo>
                <a:cubicBezTo>
                  <a:pt x="7270" y="9423"/>
                  <a:pt x="7291" y="9422"/>
                  <a:pt x="7295" y="9420"/>
                </a:cubicBezTo>
                <a:cubicBezTo>
                  <a:pt x="7304" y="9417"/>
                  <a:pt x="7395" y="9416"/>
                  <a:pt x="7411" y="9409"/>
                </a:cubicBezTo>
                <a:cubicBezTo>
                  <a:pt x="7438" y="9399"/>
                  <a:pt x="7508" y="9410"/>
                  <a:pt x="7518" y="9386"/>
                </a:cubicBezTo>
                <a:cubicBezTo>
                  <a:pt x="7537" y="9340"/>
                  <a:pt x="7505" y="9332"/>
                  <a:pt x="7554" y="9288"/>
                </a:cubicBezTo>
                <a:cubicBezTo>
                  <a:pt x="7568" y="9275"/>
                  <a:pt x="7581" y="9228"/>
                  <a:pt x="7578" y="9212"/>
                </a:cubicBezTo>
                <a:cubicBezTo>
                  <a:pt x="7578" y="9199"/>
                  <a:pt x="7598" y="9155"/>
                  <a:pt x="7604" y="9138"/>
                </a:cubicBezTo>
                <a:cubicBezTo>
                  <a:pt x="7616" y="9106"/>
                  <a:pt x="7604" y="9118"/>
                  <a:pt x="7630" y="9099"/>
                </a:cubicBezTo>
                <a:cubicBezTo>
                  <a:pt x="7633" y="9097"/>
                  <a:pt x="7703" y="9056"/>
                  <a:pt x="7707" y="9054"/>
                </a:cubicBezTo>
                <a:cubicBezTo>
                  <a:pt x="7736" y="9043"/>
                  <a:pt x="7738" y="9030"/>
                  <a:pt x="7772" y="9030"/>
                </a:cubicBezTo>
                <a:cubicBezTo>
                  <a:pt x="7820" y="9030"/>
                  <a:pt x="7812" y="8992"/>
                  <a:pt x="7821" y="8989"/>
                </a:cubicBezTo>
                <a:cubicBezTo>
                  <a:pt x="7840" y="8983"/>
                  <a:pt x="7855" y="9022"/>
                  <a:pt x="7911" y="9006"/>
                </a:cubicBezTo>
                <a:cubicBezTo>
                  <a:pt x="7926" y="9002"/>
                  <a:pt x="7968" y="9037"/>
                  <a:pt x="7978" y="9049"/>
                </a:cubicBezTo>
                <a:cubicBezTo>
                  <a:pt x="7988" y="9062"/>
                  <a:pt x="8052" y="9107"/>
                  <a:pt x="8069" y="9097"/>
                </a:cubicBezTo>
                <a:cubicBezTo>
                  <a:pt x="8078" y="9098"/>
                  <a:pt x="8115" y="9122"/>
                  <a:pt x="8120" y="9120"/>
                </a:cubicBezTo>
                <a:cubicBezTo>
                  <a:pt x="8120" y="9066"/>
                  <a:pt x="8116" y="9088"/>
                  <a:pt x="8153" y="9088"/>
                </a:cubicBezTo>
                <a:cubicBezTo>
                  <a:pt x="8165" y="9088"/>
                  <a:pt x="8202" y="9056"/>
                  <a:pt x="8213" y="9047"/>
                </a:cubicBezTo>
                <a:cubicBezTo>
                  <a:pt x="8222" y="9040"/>
                  <a:pt x="8246" y="9030"/>
                  <a:pt x="8256" y="9029"/>
                </a:cubicBezTo>
                <a:cubicBezTo>
                  <a:pt x="8267" y="9029"/>
                  <a:pt x="8303" y="9011"/>
                  <a:pt x="8304" y="9012"/>
                </a:cubicBezTo>
                <a:cubicBezTo>
                  <a:pt x="8302" y="9014"/>
                  <a:pt x="8265" y="9080"/>
                  <a:pt x="8260" y="9088"/>
                </a:cubicBezTo>
                <a:cubicBezTo>
                  <a:pt x="8247" y="9114"/>
                  <a:pt x="8226" y="9139"/>
                  <a:pt x="8216" y="9163"/>
                </a:cubicBezTo>
                <a:cubicBezTo>
                  <a:pt x="8209" y="9179"/>
                  <a:pt x="8214" y="9197"/>
                  <a:pt x="8211" y="9202"/>
                </a:cubicBezTo>
                <a:cubicBezTo>
                  <a:pt x="8211" y="9215"/>
                  <a:pt x="8215" y="9258"/>
                  <a:pt x="8219" y="9269"/>
                </a:cubicBezTo>
                <a:cubicBezTo>
                  <a:pt x="8234" y="9308"/>
                  <a:pt x="8251" y="9328"/>
                  <a:pt x="8297" y="9328"/>
                </a:cubicBezTo>
                <a:cubicBezTo>
                  <a:pt x="8339" y="9328"/>
                  <a:pt x="8350" y="9321"/>
                  <a:pt x="8381" y="9349"/>
                </a:cubicBezTo>
                <a:cubicBezTo>
                  <a:pt x="8386" y="9354"/>
                  <a:pt x="8428" y="9406"/>
                  <a:pt x="8433" y="9397"/>
                </a:cubicBezTo>
                <a:cubicBezTo>
                  <a:pt x="8441" y="9378"/>
                  <a:pt x="8452" y="9361"/>
                  <a:pt x="8468" y="9346"/>
                </a:cubicBezTo>
                <a:cubicBezTo>
                  <a:pt x="8476" y="9339"/>
                  <a:pt x="8527" y="9394"/>
                  <a:pt x="8535" y="9401"/>
                </a:cubicBezTo>
                <a:cubicBezTo>
                  <a:pt x="8544" y="9408"/>
                  <a:pt x="8573" y="9440"/>
                  <a:pt x="8582" y="9439"/>
                </a:cubicBezTo>
                <a:cubicBezTo>
                  <a:pt x="8602" y="9438"/>
                  <a:pt x="8647" y="9447"/>
                  <a:pt x="8647" y="9418"/>
                </a:cubicBezTo>
                <a:lnTo>
                  <a:pt x="8502" y="9077"/>
                </a:lnTo>
                <a:lnTo>
                  <a:pt x="8293" y="8872"/>
                </a:lnTo>
                <a:lnTo>
                  <a:pt x="8519" y="8705"/>
                </a:lnTo>
                <a:cubicBezTo>
                  <a:pt x="8542" y="8692"/>
                  <a:pt x="8655" y="8633"/>
                  <a:pt x="8676" y="8629"/>
                </a:cubicBezTo>
                <a:cubicBezTo>
                  <a:pt x="8731" y="8618"/>
                  <a:pt x="8793" y="8563"/>
                  <a:pt x="8841" y="8548"/>
                </a:cubicBezTo>
                <a:cubicBezTo>
                  <a:pt x="8859" y="8542"/>
                  <a:pt x="8875" y="8538"/>
                  <a:pt x="8894" y="8538"/>
                </a:cubicBezTo>
                <a:cubicBezTo>
                  <a:pt x="8901" y="8538"/>
                  <a:pt x="8919" y="8543"/>
                  <a:pt x="8916" y="8539"/>
                </a:cubicBezTo>
                <a:lnTo>
                  <a:pt x="8953" y="8524"/>
                </a:lnTo>
                <a:lnTo>
                  <a:pt x="9328" y="8368"/>
                </a:lnTo>
                <a:cubicBezTo>
                  <a:pt x="9342" y="8361"/>
                  <a:pt x="9366" y="8358"/>
                  <a:pt x="9389" y="8345"/>
                </a:cubicBezTo>
                <a:cubicBezTo>
                  <a:pt x="9407" y="8334"/>
                  <a:pt x="9441" y="8311"/>
                  <a:pt x="9453" y="8294"/>
                </a:cubicBezTo>
                <a:cubicBezTo>
                  <a:pt x="9461" y="8283"/>
                  <a:pt x="9504" y="8259"/>
                  <a:pt x="9512" y="8251"/>
                </a:cubicBezTo>
                <a:cubicBezTo>
                  <a:pt x="9523" y="8242"/>
                  <a:pt x="9541" y="8235"/>
                  <a:pt x="9528" y="8224"/>
                </a:cubicBezTo>
                <a:cubicBezTo>
                  <a:pt x="9489" y="8189"/>
                  <a:pt x="9488" y="8203"/>
                  <a:pt x="9517" y="8167"/>
                </a:cubicBezTo>
                <a:lnTo>
                  <a:pt x="9916" y="7881"/>
                </a:lnTo>
                <a:cubicBezTo>
                  <a:pt x="9937" y="7860"/>
                  <a:pt x="9978" y="7873"/>
                  <a:pt x="10000" y="7867"/>
                </a:cubicBezTo>
                <a:cubicBezTo>
                  <a:pt x="10016" y="7862"/>
                  <a:pt x="10122" y="7867"/>
                  <a:pt x="10121" y="7860"/>
                </a:cubicBezTo>
                <a:cubicBezTo>
                  <a:pt x="10121" y="7847"/>
                  <a:pt x="10134" y="7804"/>
                  <a:pt x="10139" y="7790"/>
                </a:cubicBezTo>
                <a:cubicBezTo>
                  <a:pt x="10153" y="7749"/>
                  <a:pt x="10191" y="7706"/>
                  <a:pt x="10220" y="7674"/>
                </a:cubicBezTo>
                <a:cubicBezTo>
                  <a:pt x="10222" y="7673"/>
                  <a:pt x="10233" y="7664"/>
                  <a:pt x="10236" y="7662"/>
                </a:cubicBezTo>
                <a:cubicBezTo>
                  <a:pt x="10249" y="7653"/>
                  <a:pt x="10285" y="7629"/>
                  <a:pt x="10274" y="7610"/>
                </a:cubicBezTo>
                <a:cubicBezTo>
                  <a:pt x="10251" y="7570"/>
                  <a:pt x="10246" y="7559"/>
                  <a:pt x="10230" y="7516"/>
                </a:cubicBezTo>
                <a:cubicBezTo>
                  <a:pt x="10222" y="7495"/>
                  <a:pt x="10220" y="7483"/>
                  <a:pt x="10214" y="7463"/>
                </a:cubicBezTo>
                <a:cubicBezTo>
                  <a:pt x="10204" y="7430"/>
                  <a:pt x="10198" y="7401"/>
                  <a:pt x="10176" y="7374"/>
                </a:cubicBezTo>
                <a:cubicBezTo>
                  <a:pt x="10161" y="7355"/>
                  <a:pt x="10147" y="7329"/>
                  <a:pt x="10135" y="7314"/>
                </a:cubicBezTo>
                <a:cubicBezTo>
                  <a:pt x="10118" y="7293"/>
                  <a:pt x="10133" y="7258"/>
                  <a:pt x="10145" y="7237"/>
                </a:cubicBezTo>
                <a:cubicBezTo>
                  <a:pt x="10155" y="7217"/>
                  <a:pt x="10150" y="7203"/>
                  <a:pt x="10157" y="7215"/>
                </a:cubicBezTo>
                <a:cubicBezTo>
                  <a:pt x="10189" y="7270"/>
                  <a:pt x="10202" y="7261"/>
                  <a:pt x="10259" y="7261"/>
                </a:cubicBezTo>
                <a:cubicBezTo>
                  <a:pt x="10272" y="7261"/>
                  <a:pt x="10314" y="7256"/>
                  <a:pt x="10320" y="7266"/>
                </a:cubicBezTo>
                <a:cubicBezTo>
                  <a:pt x="10336" y="7294"/>
                  <a:pt x="10349" y="7310"/>
                  <a:pt x="10374" y="7333"/>
                </a:cubicBezTo>
                <a:cubicBezTo>
                  <a:pt x="10404" y="7360"/>
                  <a:pt x="10404" y="7357"/>
                  <a:pt x="10438" y="7374"/>
                </a:cubicBezTo>
                <a:cubicBezTo>
                  <a:pt x="10447" y="7379"/>
                  <a:pt x="10484" y="7382"/>
                  <a:pt x="10494" y="7378"/>
                </a:cubicBezTo>
                <a:cubicBezTo>
                  <a:pt x="10508" y="7373"/>
                  <a:pt x="10524" y="7376"/>
                  <a:pt x="10536" y="7375"/>
                </a:cubicBezTo>
                <a:cubicBezTo>
                  <a:pt x="10554" y="7375"/>
                  <a:pt x="10627" y="7428"/>
                  <a:pt x="10626" y="7433"/>
                </a:cubicBezTo>
                <a:cubicBezTo>
                  <a:pt x="10676" y="7457"/>
                  <a:pt x="10690" y="7452"/>
                  <a:pt x="10744" y="7452"/>
                </a:cubicBezTo>
                <a:cubicBezTo>
                  <a:pt x="10756" y="7452"/>
                  <a:pt x="10783" y="7466"/>
                  <a:pt x="10789" y="7472"/>
                </a:cubicBezTo>
                <a:cubicBezTo>
                  <a:pt x="10799" y="7484"/>
                  <a:pt x="10839" y="7507"/>
                  <a:pt x="10855" y="7519"/>
                </a:cubicBezTo>
                <a:cubicBezTo>
                  <a:pt x="10868" y="7530"/>
                  <a:pt x="10936" y="7567"/>
                  <a:pt x="10952" y="7571"/>
                </a:cubicBezTo>
                <a:cubicBezTo>
                  <a:pt x="10963" y="7573"/>
                  <a:pt x="11047" y="7612"/>
                  <a:pt x="11048" y="7618"/>
                </a:cubicBezTo>
                <a:cubicBezTo>
                  <a:pt x="11048" y="7618"/>
                  <a:pt x="11072" y="7631"/>
                  <a:pt x="11076" y="7632"/>
                </a:cubicBezTo>
                <a:cubicBezTo>
                  <a:pt x="11118" y="7644"/>
                  <a:pt x="11110" y="7632"/>
                  <a:pt x="11126" y="7617"/>
                </a:cubicBezTo>
                <a:cubicBezTo>
                  <a:pt x="11173" y="7573"/>
                  <a:pt x="11169" y="7497"/>
                  <a:pt x="11175" y="7489"/>
                </a:cubicBezTo>
                <a:cubicBezTo>
                  <a:pt x="11189" y="7496"/>
                  <a:pt x="11211" y="7503"/>
                  <a:pt x="11225" y="7511"/>
                </a:cubicBezTo>
                <a:cubicBezTo>
                  <a:pt x="11247" y="7523"/>
                  <a:pt x="11257" y="7526"/>
                  <a:pt x="11260" y="7553"/>
                </a:cubicBezTo>
                <a:cubicBezTo>
                  <a:pt x="11261" y="7569"/>
                  <a:pt x="11267" y="7572"/>
                  <a:pt x="11268" y="7579"/>
                </a:cubicBezTo>
                <a:cubicBezTo>
                  <a:pt x="11272" y="7595"/>
                  <a:pt x="11283" y="7607"/>
                  <a:pt x="11286" y="7615"/>
                </a:cubicBezTo>
                <a:cubicBezTo>
                  <a:pt x="11298" y="7646"/>
                  <a:pt x="11326" y="7649"/>
                  <a:pt x="11327" y="7686"/>
                </a:cubicBezTo>
                <a:cubicBezTo>
                  <a:pt x="11329" y="7722"/>
                  <a:pt x="11349" y="7718"/>
                  <a:pt x="11372" y="7738"/>
                </a:cubicBezTo>
                <a:cubicBezTo>
                  <a:pt x="11384" y="7748"/>
                  <a:pt x="11418" y="7763"/>
                  <a:pt x="11433" y="7773"/>
                </a:cubicBezTo>
                <a:cubicBezTo>
                  <a:pt x="11446" y="7780"/>
                  <a:pt x="11528" y="7811"/>
                  <a:pt x="11528" y="7812"/>
                </a:cubicBezTo>
                <a:cubicBezTo>
                  <a:pt x="11529" y="7813"/>
                  <a:pt x="11572" y="7823"/>
                  <a:pt x="11577" y="7827"/>
                </a:cubicBezTo>
                <a:cubicBezTo>
                  <a:pt x="11638" y="7863"/>
                  <a:pt x="11640" y="7828"/>
                  <a:pt x="11669" y="7814"/>
                </a:cubicBezTo>
                <a:cubicBezTo>
                  <a:pt x="11686" y="7806"/>
                  <a:pt x="11756" y="7816"/>
                  <a:pt x="11776" y="7822"/>
                </a:cubicBezTo>
                <a:cubicBezTo>
                  <a:pt x="11811" y="7831"/>
                  <a:pt x="11847" y="7844"/>
                  <a:pt x="11883" y="7852"/>
                </a:cubicBezTo>
                <a:cubicBezTo>
                  <a:pt x="11894" y="7854"/>
                  <a:pt x="11975" y="7872"/>
                  <a:pt x="11980" y="7874"/>
                </a:cubicBezTo>
                <a:cubicBezTo>
                  <a:pt x="11982" y="7874"/>
                  <a:pt x="12008" y="7881"/>
                  <a:pt x="12008" y="7881"/>
                </a:cubicBezTo>
                <a:cubicBezTo>
                  <a:pt x="12025" y="7891"/>
                  <a:pt x="12080" y="7886"/>
                  <a:pt x="12097" y="7908"/>
                </a:cubicBezTo>
                <a:cubicBezTo>
                  <a:pt x="12106" y="7919"/>
                  <a:pt x="12119" y="7923"/>
                  <a:pt x="12133" y="7917"/>
                </a:cubicBezTo>
                <a:cubicBezTo>
                  <a:pt x="12172" y="7899"/>
                  <a:pt x="12170" y="7920"/>
                  <a:pt x="12201" y="7938"/>
                </a:cubicBezTo>
                <a:cubicBezTo>
                  <a:pt x="12222" y="7950"/>
                  <a:pt x="12225" y="7988"/>
                  <a:pt x="12218" y="7994"/>
                </a:cubicBezTo>
                <a:lnTo>
                  <a:pt x="12208" y="8315"/>
                </a:lnTo>
                <a:lnTo>
                  <a:pt x="12209" y="8317"/>
                </a:lnTo>
                <a:cubicBezTo>
                  <a:pt x="12211" y="8351"/>
                  <a:pt x="12201" y="8345"/>
                  <a:pt x="12231" y="8342"/>
                </a:cubicBezTo>
                <a:cubicBezTo>
                  <a:pt x="12254" y="8340"/>
                  <a:pt x="12262" y="8339"/>
                  <a:pt x="12287" y="8339"/>
                </a:cubicBezTo>
                <a:cubicBezTo>
                  <a:pt x="12331" y="8339"/>
                  <a:pt x="12382" y="8345"/>
                  <a:pt x="12410" y="8385"/>
                </a:cubicBezTo>
                <a:cubicBezTo>
                  <a:pt x="12427" y="8410"/>
                  <a:pt x="12436" y="8412"/>
                  <a:pt x="12455" y="8432"/>
                </a:cubicBezTo>
                <a:cubicBezTo>
                  <a:pt x="12467" y="8446"/>
                  <a:pt x="12471" y="8449"/>
                  <a:pt x="12483" y="8460"/>
                </a:cubicBezTo>
                <a:cubicBezTo>
                  <a:pt x="12525" y="8502"/>
                  <a:pt x="12531" y="8479"/>
                  <a:pt x="12565" y="8487"/>
                </a:cubicBezTo>
                <a:cubicBezTo>
                  <a:pt x="12565" y="8487"/>
                  <a:pt x="12566" y="8487"/>
                  <a:pt x="12566" y="8487"/>
                </a:cubicBezTo>
                <a:cubicBezTo>
                  <a:pt x="12580" y="8491"/>
                  <a:pt x="12626" y="8488"/>
                  <a:pt x="12630" y="8490"/>
                </a:cubicBezTo>
                <a:cubicBezTo>
                  <a:pt x="12687" y="8525"/>
                  <a:pt x="12687" y="8533"/>
                  <a:pt x="12758" y="8533"/>
                </a:cubicBezTo>
                <a:cubicBezTo>
                  <a:pt x="12838" y="8533"/>
                  <a:pt x="12815" y="8529"/>
                  <a:pt x="12870" y="8577"/>
                </a:cubicBezTo>
                <a:cubicBezTo>
                  <a:pt x="12875" y="8582"/>
                  <a:pt x="12904" y="8597"/>
                  <a:pt x="12899" y="8600"/>
                </a:cubicBezTo>
                <a:lnTo>
                  <a:pt x="12917" y="8611"/>
                </a:lnTo>
                <a:cubicBezTo>
                  <a:pt x="12967" y="8635"/>
                  <a:pt x="12949" y="8633"/>
                  <a:pt x="13001" y="8633"/>
                </a:cubicBezTo>
                <a:cubicBezTo>
                  <a:pt x="13060" y="8633"/>
                  <a:pt x="13041" y="8619"/>
                  <a:pt x="13069" y="8664"/>
                </a:cubicBezTo>
                <a:cubicBezTo>
                  <a:pt x="13081" y="8684"/>
                  <a:pt x="13132" y="8797"/>
                  <a:pt x="13151" y="8797"/>
                </a:cubicBezTo>
                <a:cubicBezTo>
                  <a:pt x="13175" y="8797"/>
                  <a:pt x="13196" y="8795"/>
                  <a:pt x="13218" y="8795"/>
                </a:cubicBezTo>
                <a:cubicBezTo>
                  <a:pt x="13274" y="8795"/>
                  <a:pt x="13264" y="8802"/>
                  <a:pt x="13263" y="8781"/>
                </a:cubicBezTo>
                <a:cubicBezTo>
                  <a:pt x="13260" y="8749"/>
                  <a:pt x="13246" y="8719"/>
                  <a:pt x="13246" y="8693"/>
                </a:cubicBezTo>
                <a:cubicBezTo>
                  <a:pt x="13245" y="8685"/>
                  <a:pt x="13302" y="8685"/>
                  <a:pt x="13311" y="8682"/>
                </a:cubicBezTo>
                <a:cubicBezTo>
                  <a:pt x="13316" y="8681"/>
                  <a:pt x="13377" y="8617"/>
                  <a:pt x="13381" y="8611"/>
                </a:cubicBezTo>
                <a:cubicBezTo>
                  <a:pt x="13403" y="8577"/>
                  <a:pt x="13455" y="8530"/>
                  <a:pt x="13473" y="8498"/>
                </a:cubicBezTo>
                <a:cubicBezTo>
                  <a:pt x="13479" y="8480"/>
                  <a:pt x="13500" y="8450"/>
                  <a:pt x="13476" y="8433"/>
                </a:cubicBezTo>
                <a:cubicBezTo>
                  <a:pt x="13440" y="8407"/>
                  <a:pt x="13463" y="8378"/>
                  <a:pt x="13472" y="8379"/>
                </a:cubicBezTo>
                <a:cubicBezTo>
                  <a:pt x="13499" y="8379"/>
                  <a:pt x="13588" y="8379"/>
                  <a:pt x="13602" y="8390"/>
                </a:cubicBezTo>
                <a:cubicBezTo>
                  <a:pt x="13622" y="8407"/>
                  <a:pt x="13661" y="8426"/>
                  <a:pt x="13686" y="8434"/>
                </a:cubicBezTo>
                <a:cubicBezTo>
                  <a:pt x="13700" y="8439"/>
                  <a:pt x="13711" y="8454"/>
                  <a:pt x="13713" y="8467"/>
                </a:cubicBezTo>
                <a:cubicBezTo>
                  <a:pt x="13716" y="8491"/>
                  <a:pt x="13750" y="8489"/>
                  <a:pt x="13767" y="8487"/>
                </a:cubicBezTo>
                <a:cubicBezTo>
                  <a:pt x="13779" y="8485"/>
                  <a:pt x="13796" y="8449"/>
                  <a:pt x="13804" y="8436"/>
                </a:cubicBezTo>
                <a:cubicBezTo>
                  <a:pt x="13809" y="8429"/>
                  <a:pt x="13846" y="8392"/>
                  <a:pt x="13854" y="8386"/>
                </a:cubicBezTo>
                <a:cubicBezTo>
                  <a:pt x="13867" y="8377"/>
                  <a:pt x="13886" y="8339"/>
                  <a:pt x="13878" y="8321"/>
                </a:cubicBezTo>
                <a:cubicBezTo>
                  <a:pt x="13850" y="8253"/>
                  <a:pt x="13830" y="8356"/>
                  <a:pt x="13822" y="8368"/>
                </a:cubicBezTo>
                <a:cubicBezTo>
                  <a:pt x="13801" y="8398"/>
                  <a:pt x="13809" y="8347"/>
                  <a:pt x="13809" y="8335"/>
                </a:cubicBezTo>
                <a:cubicBezTo>
                  <a:pt x="13808" y="8312"/>
                  <a:pt x="13823" y="8284"/>
                  <a:pt x="13824" y="8277"/>
                </a:cubicBezTo>
                <a:cubicBezTo>
                  <a:pt x="13827" y="8247"/>
                  <a:pt x="13871" y="8236"/>
                  <a:pt x="13881" y="8227"/>
                </a:cubicBezTo>
                <a:cubicBezTo>
                  <a:pt x="13899" y="8213"/>
                  <a:pt x="13919" y="8212"/>
                  <a:pt x="13932" y="8205"/>
                </a:cubicBezTo>
                <a:cubicBezTo>
                  <a:pt x="13951" y="8195"/>
                  <a:pt x="13967" y="8196"/>
                  <a:pt x="13988" y="8183"/>
                </a:cubicBezTo>
                <a:cubicBezTo>
                  <a:pt x="13992" y="8179"/>
                  <a:pt x="14010" y="8174"/>
                  <a:pt x="14017" y="8170"/>
                </a:cubicBezTo>
                <a:cubicBezTo>
                  <a:pt x="14051" y="8149"/>
                  <a:pt x="14031" y="8129"/>
                  <a:pt x="14031" y="8100"/>
                </a:cubicBezTo>
                <a:cubicBezTo>
                  <a:pt x="14031" y="8086"/>
                  <a:pt x="14086" y="8099"/>
                  <a:pt x="14086" y="8034"/>
                </a:cubicBezTo>
                <a:cubicBezTo>
                  <a:pt x="14086" y="7985"/>
                  <a:pt x="14080" y="7906"/>
                  <a:pt x="14090" y="7862"/>
                </a:cubicBezTo>
                <a:cubicBezTo>
                  <a:pt x="14091" y="7860"/>
                  <a:pt x="14115" y="7812"/>
                  <a:pt x="14115" y="7812"/>
                </a:cubicBezTo>
                <a:cubicBezTo>
                  <a:pt x="14134" y="7787"/>
                  <a:pt x="14188" y="7800"/>
                  <a:pt x="14199" y="7783"/>
                </a:cubicBezTo>
                <a:cubicBezTo>
                  <a:pt x="14200" y="7777"/>
                  <a:pt x="14230" y="7761"/>
                  <a:pt x="14220" y="7718"/>
                </a:cubicBezTo>
                <a:cubicBezTo>
                  <a:pt x="14209" y="7668"/>
                  <a:pt x="14260" y="7698"/>
                  <a:pt x="14286" y="7688"/>
                </a:cubicBezTo>
                <a:cubicBezTo>
                  <a:pt x="14313" y="7677"/>
                  <a:pt x="14298" y="7633"/>
                  <a:pt x="14289" y="7615"/>
                </a:cubicBezTo>
                <a:cubicBezTo>
                  <a:pt x="14279" y="7594"/>
                  <a:pt x="14291" y="7572"/>
                  <a:pt x="14310" y="7565"/>
                </a:cubicBezTo>
                <a:cubicBezTo>
                  <a:pt x="14360" y="7548"/>
                  <a:pt x="14332" y="7529"/>
                  <a:pt x="14357" y="7508"/>
                </a:cubicBezTo>
                <a:cubicBezTo>
                  <a:pt x="14420" y="7456"/>
                  <a:pt x="14387" y="7400"/>
                  <a:pt x="14399" y="7390"/>
                </a:cubicBezTo>
                <a:lnTo>
                  <a:pt x="14399" y="7376"/>
                </a:lnTo>
                <a:cubicBezTo>
                  <a:pt x="14399" y="7361"/>
                  <a:pt x="14344" y="7334"/>
                  <a:pt x="14344" y="7310"/>
                </a:cubicBezTo>
                <a:cubicBezTo>
                  <a:pt x="14344" y="7306"/>
                  <a:pt x="14375" y="7266"/>
                  <a:pt x="14364" y="7266"/>
                </a:cubicBezTo>
                <a:cubicBezTo>
                  <a:pt x="14364" y="7262"/>
                  <a:pt x="14352" y="7260"/>
                  <a:pt x="14349" y="7260"/>
                </a:cubicBezTo>
                <a:cubicBezTo>
                  <a:pt x="14316" y="7257"/>
                  <a:pt x="14288" y="7221"/>
                  <a:pt x="14271" y="7197"/>
                </a:cubicBezTo>
                <a:cubicBezTo>
                  <a:pt x="14251" y="7170"/>
                  <a:pt x="14229" y="7157"/>
                  <a:pt x="14199" y="7141"/>
                </a:cubicBezTo>
                <a:cubicBezTo>
                  <a:pt x="14183" y="7133"/>
                  <a:pt x="14155" y="7130"/>
                  <a:pt x="14155" y="7130"/>
                </a:cubicBezTo>
                <a:cubicBezTo>
                  <a:pt x="14140" y="7123"/>
                  <a:pt x="14141" y="7116"/>
                  <a:pt x="14141" y="7105"/>
                </a:cubicBezTo>
                <a:cubicBezTo>
                  <a:pt x="14142" y="7099"/>
                  <a:pt x="14146" y="7087"/>
                  <a:pt x="14146" y="7087"/>
                </a:cubicBezTo>
                <a:cubicBezTo>
                  <a:pt x="14146" y="7076"/>
                  <a:pt x="14164" y="7040"/>
                  <a:pt x="14170" y="7030"/>
                </a:cubicBezTo>
                <a:cubicBezTo>
                  <a:pt x="14176" y="7020"/>
                  <a:pt x="14191" y="6997"/>
                  <a:pt x="14203" y="6994"/>
                </a:cubicBezTo>
                <a:cubicBezTo>
                  <a:pt x="14226" y="6988"/>
                  <a:pt x="14223" y="6978"/>
                  <a:pt x="14231" y="6968"/>
                </a:cubicBezTo>
                <a:cubicBezTo>
                  <a:pt x="14236" y="6962"/>
                  <a:pt x="14250" y="6917"/>
                  <a:pt x="14250" y="6913"/>
                </a:cubicBezTo>
                <a:lnTo>
                  <a:pt x="14203" y="6891"/>
                </a:lnTo>
                <a:cubicBezTo>
                  <a:pt x="14148" y="6864"/>
                  <a:pt x="14152" y="6866"/>
                  <a:pt x="14170" y="6823"/>
                </a:cubicBezTo>
                <a:cubicBezTo>
                  <a:pt x="14183" y="6794"/>
                  <a:pt x="14191" y="6765"/>
                  <a:pt x="14221" y="6747"/>
                </a:cubicBezTo>
                <a:cubicBezTo>
                  <a:pt x="14231" y="6740"/>
                  <a:pt x="14227" y="6701"/>
                  <a:pt x="14226" y="6690"/>
                </a:cubicBezTo>
                <a:cubicBezTo>
                  <a:pt x="14224" y="6668"/>
                  <a:pt x="14209" y="6642"/>
                  <a:pt x="14188" y="6631"/>
                </a:cubicBezTo>
                <a:cubicBezTo>
                  <a:pt x="14145" y="6609"/>
                  <a:pt x="14165" y="6611"/>
                  <a:pt x="14155" y="6589"/>
                </a:cubicBezTo>
                <a:cubicBezTo>
                  <a:pt x="14155" y="6579"/>
                  <a:pt x="14152" y="6537"/>
                  <a:pt x="14146" y="6530"/>
                </a:cubicBezTo>
                <a:cubicBezTo>
                  <a:pt x="14128" y="6511"/>
                  <a:pt x="14107" y="6476"/>
                  <a:pt x="14093" y="6461"/>
                </a:cubicBezTo>
                <a:cubicBezTo>
                  <a:pt x="14052" y="6418"/>
                  <a:pt x="14067" y="6397"/>
                  <a:pt x="14059" y="6387"/>
                </a:cubicBezTo>
                <a:cubicBezTo>
                  <a:pt x="14043" y="6365"/>
                  <a:pt x="14026" y="6329"/>
                  <a:pt x="14016" y="6303"/>
                </a:cubicBezTo>
                <a:cubicBezTo>
                  <a:pt x="14002" y="6271"/>
                  <a:pt x="13998" y="6273"/>
                  <a:pt x="13998" y="6236"/>
                </a:cubicBezTo>
                <a:cubicBezTo>
                  <a:pt x="14031" y="6236"/>
                  <a:pt x="14039" y="6246"/>
                  <a:pt x="14074" y="6231"/>
                </a:cubicBezTo>
                <a:cubicBezTo>
                  <a:pt x="14100" y="6220"/>
                  <a:pt x="14079" y="6196"/>
                  <a:pt x="14082" y="6185"/>
                </a:cubicBezTo>
                <a:cubicBezTo>
                  <a:pt x="14083" y="6181"/>
                  <a:pt x="14086" y="6164"/>
                  <a:pt x="14086" y="6161"/>
                </a:cubicBezTo>
                <a:cubicBezTo>
                  <a:pt x="14085" y="6147"/>
                  <a:pt x="14124" y="6139"/>
                  <a:pt x="14141" y="6124"/>
                </a:cubicBezTo>
                <a:cubicBezTo>
                  <a:pt x="14160" y="6105"/>
                  <a:pt x="14245" y="6117"/>
                  <a:pt x="14259" y="6097"/>
                </a:cubicBezTo>
                <a:cubicBezTo>
                  <a:pt x="14265" y="6088"/>
                  <a:pt x="14290" y="6072"/>
                  <a:pt x="14298" y="6066"/>
                </a:cubicBezTo>
                <a:cubicBezTo>
                  <a:pt x="14319" y="6049"/>
                  <a:pt x="14368" y="6050"/>
                  <a:pt x="14394" y="6050"/>
                </a:cubicBezTo>
                <a:cubicBezTo>
                  <a:pt x="14414" y="6050"/>
                  <a:pt x="14477" y="6061"/>
                  <a:pt x="14487" y="6057"/>
                </a:cubicBezTo>
                <a:cubicBezTo>
                  <a:pt x="14537" y="6036"/>
                  <a:pt x="14422" y="5988"/>
                  <a:pt x="14412" y="5961"/>
                </a:cubicBezTo>
                <a:cubicBezTo>
                  <a:pt x="14391" y="5910"/>
                  <a:pt x="14444" y="5926"/>
                  <a:pt x="14444" y="5934"/>
                </a:cubicBezTo>
                <a:cubicBezTo>
                  <a:pt x="14464" y="5951"/>
                  <a:pt x="14490" y="5974"/>
                  <a:pt x="14514" y="5988"/>
                </a:cubicBezTo>
                <a:cubicBezTo>
                  <a:pt x="14532" y="5998"/>
                  <a:pt x="14551" y="5990"/>
                  <a:pt x="14547" y="5975"/>
                </a:cubicBezTo>
                <a:cubicBezTo>
                  <a:pt x="14541" y="5954"/>
                  <a:pt x="14508" y="5923"/>
                  <a:pt x="14508" y="5906"/>
                </a:cubicBezTo>
                <a:cubicBezTo>
                  <a:pt x="14508" y="5903"/>
                  <a:pt x="14531" y="5870"/>
                  <a:pt x="14534" y="5863"/>
                </a:cubicBezTo>
                <a:cubicBezTo>
                  <a:pt x="14543" y="5849"/>
                  <a:pt x="14541" y="5828"/>
                  <a:pt x="14547" y="5819"/>
                </a:cubicBezTo>
                <a:cubicBezTo>
                  <a:pt x="14547" y="5802"/>
                  <a:pt x="14551" y="5752"/>
                  <a:pt x="14521" y="5758"/>
                </a:cubicBezTo>
                <a:cubicBezTo>
                  <a:pt x="14486" y="5765"/>
                  <a:pt x="14463" y="5764"/>
                  <a:pt x="14430" y="5749"/>
                </a:cubicBezTo>
                <a:cubicBezTo>
                  <a:pt x="14372" y="5723"/>
                  <a:pt x="14391" y="5704"/>
                  <a:pt x="14391" y="5662"/>
                </a:cubicBezTo>
                <a:cubicBezTo>
                  <a:pt x="14391" y="5635"/>
                  <a:pt x="14348" y="5677"/>
                  <a:pt x="14342" y="5683"/>
                </a:cubicBezTo>
                <a:cubicBezTo>
                  <a:pt x="14326" y="5698"/>
                  <a:pt x="14351" y="5758"/>
                  <a:pt x="14321" y="5762"/>
                </a:cubicBezTo>
                <a:cubicBezTo>
                  <a:pt x="14280" y="5767"/>
                  <a:pt x="14300" y="5732"/>
                  <a:pt x="14280" y="5713"/>
                </a:cubicBezTo>
                <a:cubicBezTo>
                  <a:pt x="14244" y="5679"/>
                  <a:pt x="14251" y="5705"/>
                  <a:pt x="14236" y="5658"/>
                </a:cubicBezTo>
                <a:cubicBezTo>
                  <a:pt x="14232" y="5646"/>
                  <a:pt x="14161" y="5671"/>
                  <a:pt x="14183" y="5606"/>
                </a:cubicBezTo>
                <a:cubicBezTo>
                  <a:pt x="14205" y="5542"/>
                  <a:pt x="14239" y="5582"/>
                  <a:pt x="14258" y="5566"/>
                </a:cubicBezTo>
                <a:cubicBezTo>
                  <a:pt x="14274" y="5551"/>
                  <a:pt x="14244" y="5527"/>
                  <a:pt x="14238" y="5521"/>
                </a:cubicBezTo>
                <a:cubicBezTo>
                  <a:pt x="14229" y="5511"/>
                  <a:pt x="14245" y="5443"/>
                  <a:pt x="14250" y="5430"/>
                </a:cubicBezTo>
                <a:cubicBezTo>
                  <a:pt x="14256" y="5413"/>
                  <a:pt x="14292" y="5396"/>
                  <a:pt x="14306" y="5415"/>
                </a:cubicBezTo>
                <a:cubicBezTo>
                  <a:pt x="14314" y="5427"/>
                  <a:pt x="14307" y="5454"/>
                  <a:pt x="14307" y="5474"/>
                </a:cubicBezTo>
                <a:cubicBezTo>
                  <a:pt x="14307" y="5483"/>
                  <a:pt x="14374" y="5469"/>
                  <a:pt x="14381" y="5457"/>
                </a:cubicBezTo>
                <a:cubicBezTo>
                  <a:pt x="14394" y="5437"/>
                  <a:pt x="14379" y="5441"/>
                  <a:pt x="14375" y="5434"/>
                </a:cubicBezTo>
                <a:cubicBezTo>
                  <a:pt x="14361" y="5421"/>
                  <a:pt x="14310" y="5389"/>
                  <a:pt x="14369" y="5389"/>
                </a:cubicBezTo>
                <a:cubicBezTo>
                  <a:pt x="14421" y="5389"/>
                  <a:pt x="14474" y="5409"/>
                  <a:pt x="14478" y="5373"/>
                </a:cubicBezTo>
                <a:cubicBezTo>
                  <a:pt x="14491" y="5270"/>
                  <a:pt x="14492" y="5345"/>
                  <a:pt x="14552" y="5325"/>
                </a:cubicBezTo>
                <a:cubicBezTo>
                  <a:pt x="14566" y="5257"/>
                  <a:pt x="14477" y="5154"/>
                  <a:pt x="14473" y="5139"/>
                </a:cubicBezTo>
                <a:lnTo>
                  <a:pt x="14475" y="5136"/>
                </a:lnTo>
                <a:cubicBezTo>
                  <a:pt x="14500" y="5096"/>
                  <a:pt x="14514" y="5086"/>
                  <a:pt x="14561" y="5069"/>
                </a:cubicBezTo>
                <a:cubicBezTo>
                  <a:pt x="14625" y="5045"/>
                  <a:pt x="14688" y="5050"/>
                  <a:pt x="14731" y="4990"/>
                </a:cubicBezTo>
                <a:cubicBezTo>
                  <a:pt x="14736" y="4982"/>
                  <a:pt x="14630" y="4916"/>
                  <a:pt x="14618" y="4907"/>
                </a:cubicBezTo>
                <a:cubicBezTo>
                  <a:pt x="14547" y="4856"/>
                  <a:pt x="14477" y="4819"/>
                  <a:pt x="14405" y="4765"/>
                </a:cubicBezTo>
                <a:cubicBezTo>
                  <a:pt x="14366" y="4736"/>
                  <a:pt x="14350" y="4719"/>
                  <a:pt x="14315" y="4690"/>
                </a:cubicBezTo>
                <a:cubicBezTo>
                  <a:pt x="14259" y="4644"/>
                  <a:pt x="14227" y="4604"/>
                  <a:pt x="14184" y="4545"/>
                </a:cubicBezTo>
                <a:cubicBezTo>
                  <a:pt x="14151" y="4499"/>
                  <a:pt x="14145" y="4464"/>
                  <a:pt x="14123" y="4422"/>
                </a:cubicBezTo>
                <a:cubicBezTo>
                  <a:pt x="14105" y="4387"/>
                  <a:pt x="14113" y="4325"/>
                  <a:pt x="14086" y="4298"/>
                </a:cubicBezTo>
                <a:lnTo>
                  <a:pt x="13393" y="3652"/>
                </a:lnTo>
                <a:lnTo>
                  <a:pt x="13883" y="3543"/>
                </a:lnTo>
                <a:lnTo>
                  <a:pt x="13810" y="3333"/>
                </a:lnTo>
                <a:lnTo>
                  <a:pt x="13097" y="3384"/>
                </a:lnTo>
                <a:lnTo>
                  <a:pt x="12769" y="30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FFFF00"/>
              </a:solidFill>
            </a:endParaRPr>
          </a:p>
        </p:txBody>
      </p:sp>
      <p:sp>
        <p:nvSpPr>
          <p:cNvPr id="419" name="Freeform 328"/>
          <p:cNvSpPr>
            <a:spLocks noEditPoints="1"/>
          </p:cNvSpPr>
          <p:nvPr/>
        </p:nvSpPr>
        <p:spPr bwMode="auto">
          <a:xfrm>
            <a:off x="5079214" y="3046810"/>
            <a:ext cx="1312069" cy="1062038"/>
          </a:xfrm>
          <a:custGeom>
            <a:avLst/>
            <a:gdLst>
              <a:gd name="T0" fmla="*/ 17741 w 19278"/>
              <a:gd name="T1" fmla="*/ 6078 h 16775"/>
              <a:gd name="T2" fmla="*/ 18019 w 19278"/>
              <a:gd name="T3" fmla="*/ 5522 h 16775"/>
              <a:gd name="T4" fmla="*/ 19019 w 19278"/>
              <a:gd name="T5" fmla="*/ 4490 h 16775"/>
              <a:gd name="T6" fmla="*/ 18051 w 19278"/>
              <a:gd name="T7" fmla="*/ 2371 h 16775"/>
              <a:gd name="T8" fmla="*/ 16328 w 19278"/>
              <a:gd name="T9" fmla="*/ 2826 h 16775"/>
              <a:gd name="T10" fmla="*/ 12489 w 19278"/>
              <a:gd name="T11" fmla="*/ 1512 h 16775"/>
              <a:gd name="T12" fmla="*/ 11378 w 19278"/>
              <a:gd name="T13" fmla="*/ 1029 h 16775"/>
              <a:gd name="T14" fmla="*/ 10774 w 19278"/>
              <a:gd name="T15" fmla="*/ 992 h 16775"/>
              <a:gd name="T16" fmla="*/ 9798 w 19278"/>
              <a:gd name="T17" fmla="*/ 998 h 16775"/>
              <a:gd name="T18" fmla="*/ 9060 w 19278"/>
              <a:gd name="T19" fmla="*/ 749 h 16775"/>
              <a:gd name="T20" fmla="*/ 8370 w 19278"/>
              <a:gd name="T21" fmla="*/ 240 h 16775"/>
              <a:gd name="T22" fmla="*/ 7640 w 19278"/>
              <a:gd name="T23" fmla="*/ 380 h 16775"/>
              <a:gd name="T24" fmla="*/ 6793 w 19278"/>
              <a:gd name="T25" fmla="*/ 230 h 16775"/>
              <a:gd name="T26" fmla="*/ 6354 w 19278"/>
              <a:gd name="T27" fmla="*/ 669 h 16775"/>
              <a:gd name="T28" fmla="*/ 4794 w 19278"/>
              <a:gd name="T29" fmla="*/ 2100 h 16775"/>
              <a:gd name="T30" fmla="*/ 3375 w 19278"/>
              <a:gd name="T31" fmla="*/ 2764 h 16775"/>
              <a:gd name="T32" fmla="*/ 2180 w 19278"/>
              <a:gd name="T33" fmla="*/ 2335 h 16775"/>
              <a:gd name="T34" fmla="*/ 1893 w 19278"/>
              <a:gd name="T35" fmla="*/ 3336 h 16775"/>
              <a:gd name="T36" fmla="*/ 1508 w 19278"/>
              <a:gd name="T37" fmla="*/ 4230 h 16775"/>
              <a:gd name="T38" fmla="*/ 214 w 19278"/>
              <a:gd name="T39" fmla="*/ 5232 h 16775"/>
              <a:gd name="T40" fmla="*/ 587 w 19278"/>
              <a:gd name="T41" fmla="*/ 5996 h 16775"/>
              <a:gd name="T42" fmla="*/ 224 w 19278"/>
              <a:gd name="T43" fmla="*/ 6854 h 16775"/>
              <a:gd name="T44" fmla="*/ 909 w 19278"/>
              <a:gd name="T45" fmla="*/ 7356 h 16775"/>
              <a:gd name="T46" fmla="*/ 1701 w 19278"/>
              <a:gd name="T47" fmla="*/ 7272 h 16775"/>
              <a:gd name="T48" fmla="*/ 2687 w 19278"/>
              <a:gd name="T49" fmla="*/ 8367 h 16775"/>
              <a:gd name="T50" fmla="*/ 2320 w 19278"/>
              <a:gd name="T51" fmla="*/ 8784 h 16775"/>
              <a:gd name="T52" fmla="*/ 1662 w 19278"/>
              <a:gd name="T53" fmla="*/ 10357 h 16775"/>
              <a:gd name="T54" fmla="*/ 2267 w 19278"/>
              <a:gd name="T55" fmla="*/ 10428 h 16775"/>
              <a:gd name="T56" fmla="*/ 2590 w 19278"/>
              <a:gd name="T57" fmla="*/ 10799 h 16775"/>
              <a:gd name="T58" fmla="*/ 3463 w 19278"/>
              <a:gd name="T59" fmla="*/ 11113 h 16775"/>
              <a:gd name="T60" fmla="*/ 3931 w 19278"/>
              <a:gd name="T61" fmla="*/ 11370 h 16775"/>
              <a:gd name="T62" fmla="*/ 4099 w 19278"/>
              <a:gd name="T63" fmla="*/ 11735 h 16775"/>
              <a:gd name="T64" fmla="*/ 3121 w 19278"/>
              <a:gd name="T65" fmla="*/ 12537 h 16775"/>
              <a:gd name="T66" fmla="*/ 2635 w 19278"/>
              <a:gd name="T67" fmla="*/ 12698 h 16775"/>
              <a:gd name="T68" fmla="*/ 2137 w 19278"/>
              <a:gd name="T69" fmla="*/ 13119 h 16775"/>
              <a:gd name="T70" fmla="*/ 1859 w 19278"/>
              <a:gd name="T71" fmla="*/ 13833 h 16775"/>
              <a:gd name="T72" fmla="*/ 2780 w 19278"/>
              <a:gd name="T73" fmla="*/ 14743 h 16775"/>
              <a:gd name="T74" fmla="*/ 3522 w 19278"/>
              <a:gd name="T75" fmla="*/ 15090 h 16775"/>
              <a:gd name="T76" fmla="*/ 4090 w 19278"/>
              <a:gd name="T77" fmla="*/ 15171 h 16775"/>
              <a:gd name="T78" fmla="*/ 4624 w 19278"/>
              <a:gd name="T79" fmla="*/ 14689 h 16775"/>
              <a:gd name="T80" fmla="*/ 5246 w 19278"/>
              <a:gd name="T81" fmla="*/ 14772 h 16775"/>
              <a:gd name="T82" fmla="*/ 5719 w 19278"/>
              <a:gd name="T83" fmla="*/ 15000 h 16775"/>
              <a:gd name="T84" fmla="*/ 6162 w 19278"/>
              <a:gd name="T85" fmla="*/ 15567 h 16775"/>
              <a:gd name="T86" fmla="*/ 6732 w 19278"/>
              <a:gd name="T87" fmla="*/ 16316 h 16775"/>
              <a:gd name="T88" fmla="*/ 7656 w 19278"/>
              <a:gd name="T89" fmla="*/ 16029 h 16775"/>
              <a:gd name="T90" fmla="*/ 8092 w 19278"/>
              <a:gd name="T91" fmla="*/ 16185 h 16775"/>
              <a:gd name="T92" fmla="*/ 8246 w 19278"/>
              <a:gd name="T93" fmla="*/ 16523 h 16775"/>
              <a:gd name="T94" fmla="*/ 9323 w 19278"/>
              <a:gd name="T95" fmla="*/ 16775 h 16775"/>
              <a:gd name="T96" fmla="*/ 9676 w 19278"/>
              <a:gd name="T97" fmla="*/ 15816 h 16775"/>
              <a:gd name="T98" fmla="*/ 10954 w 19278"/>
              <a:gd name="T99" fmla="*/ 14738 h 16775"/>
              <a:gd name="T100" fmla="*/ 11726 w 19278"/>
              <a:gd name="T101" fmla="*/ 14185 h 16775"/>
              <a:gd name="T102" fmla="*/ 11954 w 19278"/>
              <a:gd name="T103" fmla="*/ 13183 h 16775"/>
              <a:gd name="T104" fmla="*/ 11484 w 19278"/>
              <a:gd name="T105" fmla="*/ 11227 h 16775"/>
              <a:gd name="T106" fmla="*/ 10756 w 19278"/>
              <a:gd name="T107" fmla="*/ 11523 h 16775"/>
              <a:gd name="T108" fmla="*/ 11812 w 19278"/>
              <a:gd name="T109" fmla="*/ 10182 h 16775"/>
              <a:gd name="T110" fmla="*/ 12116 w 19278"/>
              <a:gd name="T111" fmla="*/ 8792 h 16775"/>
              <a:gd name="T112" fmla="*/ 13370 w 19278"/>
              <a:gd name="T113" fmla="*/ 8004 h 16775"/>
              <a:gd name="T114" fmla="*/ 14177 w 19278"/>
              <a:gd name="T115" fmla="*/ 7816 h 16775"/>
              <a:gd name="T116" fmla="*/ 14465 w 19278"/>
              <a:gd name="T117" fmla="*/ 9637 h 16775"/>
              <a:gd name="T118" fmla="*/ 15243 w 19278"/>
              <a:gd name="T119" fmla="*/ 9509 h 16775"/>
              <a:gd name="T120" fmla="*/ 15765 w 19278"/>
              <a:gd name="T121" fmla="*/ 7806 h 16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278" h="16775">
                <a:moveTo>
                  <a:pt x="2150" y="2308"/>
                </a:moveTo>
                <a:cubicBezTo>
                  <a:pt x="2120" y="2271"/>
                  <a:pt x="2180" y="2274"/>
                  <a:pt x="2150" y="2308"/>
                </a:cubicBezTo>
                <a:close/>
                <a:moveTo>
                  <a:pt x="16706" y="6943"/>
                </a:moveTo>
                <a:cubicBezTo>
                  <a:pt x="16752" y="6898"/>
                  <a:pt x="16821" y="6767"/>
                  <a:pt x="16845" y="6705"/>
                </a:cubicBezTo>
                <a:cubicBezTo>
                  <a:pt x="16873" y="6630"/>
                  <a:pt x="16869" y="6518"/>
                  <a:pt x="16857" y="6438"/>
                </a:cubicBezTo>
                <a:lnTo>
                  <a:pt x="16860" y="6327"/>
                </a:lnTo>
                <a:lnTo>
                  <a:pt x="17217" y="6213"/>
                </a:lnTo>
                <a:lnTo>
                  <a:pt x="17326" y="6006"/>
                </a:lnTo>
                <a:lnTo>
                  <a:pt x="17741" y="6078"/>
                </a:lnTo>
                <a:lnTo>
                  <a:pt x="17781" y="6004"/>
                </a:lnTo>
                <a:lnTo>
                  <a:pt x="17847" y="6083"/>
                </a:lnTo>
                <a:lnTo>
                  <a:pt x="18019" y="5776"/>
                </a:lnTo>
                <a:lnTo>
                  <a:pt x="17733" y="5575"/>
                </a:lnTo>
                <a:lnTo>
                  <a:pt x="17651" y="5602"/>
                </a:lnTo>
                <a:lnTo>
                  <a:pt x="17635" y="5520"/>
                </a:lnTo>
                <a:lnTo>
                  <a:pt x="17768" y="5506"/>
                </a:lnTo>
                <a:lnTo>
                  <a:pt x="17889" y="5570"/>
                </a:lnTo>
                <a:lnTo>
                  <a:pt x="18019" y="5522"/>
                </a:lnTo>
                <a:lnTo>
                  <a:pt x="18096" y="5271"/>
                </a:lnTo>
                <a:lnTo>
                  <a:pt x="18297" y="5115"/>
                </a:lnTo>
                <a:lnTo>
                  <a:pt x="18276" y="5030"/>
                </a:lnTo>
                <a:lnTo>
                  <a:pt x="18217" y="5022"/>
                </a:lnTo>
                <a:lnTo>
                  <a:pt x="18149" y="4927"/>
                </a:lnTo>
                <a:lnTo>
                  <a:pt x="18265" y="4768"/>
                </a:lnTo>
                <a:lnTo>
                  <a:pt x="18376" y="4789"/>
                </a:lnTo>
                <a:lnTo>
                  <a:pt x="18519" y="4490"/>
                </a:lnTo>
                <a:lnTo>
                  <a:pt x="19019" y="4490"/>
                </a:lnTo>
                <a:lnTo>
                  <a:pt x="19127" y="4556"/>
                </a:lnTo>
                <a:lnTo>
                  <a:pt x="19241" y="4556"/>
                </a:lnTo>
                <a:lnTo>
                  <a:pt x="19075" y="4422"/>
                </a:lnTo>
                <a:lnTo>
                  <a:pt x="18884" y="4218"/>
                </a:lnTo>
                <a:lnTo>
                  <a:pt x="19040" y="3305"/>
                </a:lnTo>
                <a:lnTo>
                  <a:pt x="19130" y="3366"/>
                </a:lnTo>
                <a:lnTo>
                  <a:pt x="19278" y="3318"/>
                </a:lnTo>
                <a:lnTo>
                  <a:pt x="19016" y="2352"/>
                </a:lnTo>
                <a:lnTo>
                  <a:pt x="18051" y="2371"/>
                </a:lnTo>
                <a:lnTo>
                  <a:pt x="17527" y="2347"/>
                </a:lnTo>
                <a:lnTo>
                  <a:pt x="17540" y="2567"/>
                </a:lnTo>
                <a:lnTo>
                  <a:pt x="17484" y="2500"/>
                </a:lnTo>
                <a:lnTo>
                  <a:pt x="17024" y="2601"/>
                </a:lnTo>
                <a:lnTo>
                  <a:pt x="16717" y="2821"/>
                </a:lnTo>
                <a:lnTo>
                  <a:pt x="16394" y="2977"/>
                </a:lnTo>
                <a:lnTo>
                  <a:pt x="16251" y="2874"/>
                </a:lnTo>
                <a:lnTo>
                  <a:pt x="16331" y="2868"/>
                </a:lnTo>
                <a:lnTo>
                  <a:pt x="16328" y="2826"/>
                </a:lnTo>
                <a:lnTo>
                  <a:pt x="15794" y="2826"/>
                </a:lnTo>
                <a:lnTo>
                  <a:pt x="15783" y="3244"/>
                </a:lnTo>
                <a:lnTo>
                  <a:pt x="14061" y="3228"/>
                </a:lnTo>
                <a:lnTo>
                  <a:pt x="14034" y="1503"/>
                </a:lnTo>
                <a:lnTo>
                  <a:pt x="13185" y="1506"/>
                </a:lnTo>
                <a:lnTo>
                  <a:pt x="13187" y="1352"/>
                </a:lnTo>
                <a:lnTo>
                  <a:pt x="13103" y="1445"/>
                </a:lnTo>
                <a:cubicBezTo>
                  <a:pt x="13059" y="1464"/>
                  <a:pt x="12904" y="1428"/>
                  <a:pt x="12836" y="1479"/>
                </a:cubicBezTo>
                <a:cubicBezTo>
                  <a:pt x="12806" y="1502"/>
                  <a:pt x="12546" y="1557"/>
                  <a:pt x="12489" y="1512"/>
                </a:cubicBezTo>
                <a:cubicBezTo>
                  <a:pt x="12449" y="1480"/>
                  <a:pt x="12264" y="1467"/>
                  <a:pt x="12264" y="1463"/>
                </a:cubicBezTo>
                <a:cubicBezTo>
                  <a:pt x="12264" y="1463"/>
                  <a:pt x="12272" y="1427"/>
                  <a:pt x="12275" y="1424"/>
                </a:cubicBezTo>
                <a:cubicBezTo>
                  <a:pt x="12202" y="1400"/>
                  <a:pt x="12034" y="1472"/>
                  <a:pt x="12014" y="1453"/>
                </a:cubicBezTo>
                <a:cubicBezTo>
                  <a:pt x="11944" y="1386"/>
                  <a:pt x="11819" y="1589"/>
                  <a:pt x="11890" y="1405"/>
                </a:cubicBezTo>
                <a:cubicBezTo>
                  <a:pt x="11918" y="1335"/>
                  <a:pt x="11868" y="1351"/>
                  <a:pt x="11843" y="1273"/>
                </a:cubicBezTo>
                <a:cubicBezTo>
                  <a:pt x="11824" y="1210"/>
                  <a:pt x="11784" y="1282"/>
                  <a:pt x="11727" y="1223"/>
                </a:cubicBezTo>
                <a:cubicBezTo>
                  <a:pt x="11686" y="1180"/>
                  <a:pt x="11623" y="1183"/>
                  <a:pt x="11571" y="1183"/>
                </a:cubicBezTo>
                <a:lnTo>
                  <a:pt x="11452" y="1019"/>
                </a:lnTo>
                <a:lnTo>
                  <a:pt x="11378" y="1029"/>
                </a:lnTo>
                <a:lnTo>
                  <a:pt x="11245" y="947"/>
                </a:lnTo>
                <a:lnTo>
                  <a:pt x="11153" y="947"/>
                </a:lnTo>
                <a:lnTo>
                  <a:pt x="11126" y="990"/>
                </a:lnTo>
                <a:lnTo>
                  <a:pt x="11087" y="910"/>
                </a:lnTo>
                <a:lnTo>
                  <a:pt x="10867" y="881"/>
                </a:lnTo>
                <a:lnTo>
                  <a:pt x="10854" y="799"/>
                </a:lnTo>
                <a:lnTo>
                  <a:pt x="10806" y="799"/>
                </a:lnTo>
                <a:lnTo>
                  <a:pt x="10806" y="902"/>
                </a:lnTo>
                <a:lnTo>
                  <a:pt x="10774" y="992"/>
                </a:lnTo>
                <a:lnTo>
                  <a:pt x="10671" y="976"/>
                </a:lnTo>
                <a:lnTo>
                  <a:pt x="10666" y="913"/>
                </a:lnTo>
                <a:cubicBezTo>
                  <a:pt x="10624" y="905"/>
                  <a:pt x="10498" y="855"/>
                  <a:pt x="10502" y="804"/>
                </a:cubicBezTo>
                <a:lnTo>
                  <a:pt x="10547" y="670"/>
                </a:lnTo>
                <a:lnTo>
                  <a:pt x="10404" y="630"/>
                </a:lnTo>
                <a:lnTo>
                  <a:pt x="10364" y="992"/>
                </a:lnTo>
                <a:lnTo>
                  <a:pt x="10155" y="889"/>
                </a:lnTo>
                <a:lnTo>
                  <a:pt x="10084" y="1011"/>
                </a:lnTo>
                <a:lnTo>
                  <a:pt x="9798" y="998"/>
                </a:lnTo>
                <a:lnTo>
                  <a:pt x="9769" y="1088"/>
                </a:lnTo>
                <a:lnTo>
                  <a:pt x="9674" y="1096"/>
                </a:lnTo>
                <a:lnTo>
                  <a:pt x="9626" y="1014"/>
                </a:lnTo>
                <a:lnTo>
                  <a:pt x="9579" y="1019"/>
                </a:lnTo>
                <a:lnTo>
                  <a:pt x="9526" y="910"/>
                </a:lnTo>
                <a:lnTo>
                  <a:pt x="9393" y="844"/>
                </a:lnTo>
                <a:lnTo>
                  <a:pt x="9391" y="979"/>
                </a:lnTo>
                <a:lnTo>
                  <a:pt x="9065" y="969"/>
                </a:lnTo>
                <a:lnTo>
                  <a:pt x="9060" y="749"/>
                </a:lnTo>
                <a:lnTo>
                  <a:pt x="8896" y="781"/>
                </a:lnTo>
                <a:lnTo>
                  <a:pt x="8830" y="680"/>
                </a:lnTo>
                <a:lnTo>
                  <a:pt x="8838" y="558"/>
                </a:lnTo>
                <a:lnTo>
                  <a:pt x="8761" y="553"/>
                </a:lnTo>
                <a:lnTo>
                  <a:pt x="8711" y="492"/>
                </a:lnTo>
                <a:lnTo>
                  <a:pt x="8645" y="521"/>
                </a:lnTo>
                <a:lnTo>
                  <a:pt x="8626" y="352"/>
                </a:lnTo>
                <a:lnTo>
                  <a:pt x="8486" y="235"/>
                </a:lnTo>
                <a:lnTo>
                  <a:pt x="8370" y="240"/>
                </a:lnTo>
                <a:lnTo>
                  <a:pt x="8293" y="341"/>
                </a:lnTo>
                <a:lnTo>
                  <a:pt x="8262" y="283"/>
                </a:lnTo>
                <a:lnTo>
                  <a:pt x="8166" y="423"/>
                </a:lnTo>
                <a:lnTo>
                  <a:pt x="7939" y="304"/>
                </a:lnTo>
                <a:lnTo>
                  <a:pt x="7875" y="346"/>
                </a:lnTo>
                <a:lnTo>
                  <a:pt x="7846" y="314"/>
                </a:lnTo>
                <a:lnTo>
                  <a:pt x="7801" y="362"/>
                </a:lnTo>
                <a:lnTo>
                  <a:pt x="7746" y="322"/>
                </a:lnTo>
                <a:lnTo>
                  <a:pt x="7640" y="380"/>
                </a:lnTo>
                <a:lnTo>
                  <a:pt x="7513" y="164"/>
                </a:lnTo>
                <a:cubicBezTo>
                  <a:pt x="7467" y="156"/>
                  <a:pt x="7457" y="87"/>
                  <a:pt x="7415" y="87"/>
                </a:cubicBezTo>
                <a:cubicBezTo>
                  <a:pt x="7387" y="87"/>
                  <a:pt x="7254" y="68"/>
                  <a:pt x="7241" y="89"/>
                </a:cubicBezTo>
                <a:cubicBezTo>
                  <a:pt x="7181" y="188"/>
                  <a:pt x="7228" y="124"/>
                  <a:pt x="7175" y="27"/>
                </a:cubicBezTo>
                <a:cubicBezTo>
                  <a:pt x="7161" y="0"/>
                  <a:pt x="7156" y="26"/>
                  <a:pt x="7106" y="53"/>
                </a:cubicBezTo>
                <a:cubicBezTo>
                  <a:pt x="7011" y="105"/>
                  <a:pt x="7013" y="41"/>
                  <a:pt x="6973" y="47"/>
                </a:cubicBezTo>
                <a:cubicBezTo>
                  <a:pt x="6971" y="72"/>
                  <a:pt x="6913" y="209"/>
                  <a:pt x="6887" y="179"/>
                </a:cubicBezTo>
                <a:cubicBezTo>
                  <a:pt x="6827" y="112"/>
                  <a:pt x="6806" y="106"/>
                  <a:pt x="6797" y="82"/>
                </a:cubicBezTo>
                <a:lnTo>
                  <a:pt x="6793" y="230"/>
                </a:lnTo>
                <a:lnTo>
                  <a:pt x="6667" y="341"/>
                </a:lnTo>
                <a:lnTo>
                  <a:pt x="6671" y="418"/>
                </a:lnTo>
                <a:lnTo>
                  <a:pt x="6555" y="342"/>
                </a:lnTo>
                <a:lnTo>
                  <a:pt x="6416" y="378"/>
                </a:lnTo>
                <a:lnTo>
                  <a:pt x="6420" y="455"/>
                </a:lnTo>
                <a:lnTo>
                  <a:pt x="6472" y="543"/>
                </a:lnTo>
                <a:lnTo>
                  <a:pt x="6445" y="608"/>
                </a:lnTo>
                <a:lnTo>
                  <a:pt x="6343" y="571"/>
                </a:lnTo>
                <a:lnTo>
                  <a:pt x="6354" y="669"/>
                </a:lnTo>
                <a:lnTo>
                  <a:pt x="6412" y="664"/>
                </a:lnTo>
                <a:lnTo>
                  <a:pt x="6415" y="883"/>
                </a:lnTo>
                <a:lnTo>
                  <a:pt x="6232" y="873"/>
                </a:lnTo>
                <a:lnTo>
                  <a:pt x="6210" y="1375"/>
                </a:lnTo>
                <a:lnTo>
                  <a:pt x="5195" y="1377"/>
                </a:lnTo>
                <a:lnTo>
                  <a:pt x="5190" y="1897"/>
                </a:lnTo>
                <a:lnTo>
                  <a:pt x="4925" y="1891"/>
                </a:lnTo>
                <a:lnTo>
                  <a:pt x="5087" y="2094"/>
                </a:lnTo>
                <a:lnTo>
                  <a:pt x="4794" y="2100"/>
                </a:lnTo>
                <a:lnTo>
                  <a:pt x="4790" y="2287"/>
                </a:lnTo>
                <a:lnTo>
                  <a:pt x="4183" y="2300"/>
                </a:lnTo>
                <a:lnTo>
                  <a:pt x="4195" y="2717"/>
                </a:lnTo>
                <a:lnTo>
                  <a:pt x="4077" y="2608"/>
                </a:lnTo>
                <a:lnTo>
                  <a:pt x="3864" y="2881"/>
                </a:lnTo>
                <a:lnTo>
                  <a:pt x="3725" y="2880"/>
                </a:lnTo>
                <a:cubicBezTo>
                  <a:pt x="3713" y="2882"/>
                  <a:pt x="3497" y="2781"/>
                  <a:pt x="3502" y="2886"/>
                </a:cubicBezTo>
                <a:cubicBezTo>
                  <a:pt x="3503" y="2906"/>
                  <a:pt x="3384" y="2949"/>
                  <a:pt x="3391" y="2791"/>
                </a:cubicBezTo>
                <a:cubicBezTo>
                  <a:pt x="3391" y="2780"/>
                  <a:pt x="3387" y="2766"/>
                  <a:pt x="3375" y="2764"/>
                </a:cubicBezTo>
                <a:lnTo>
                  <a:pt x="3142" y="2558"/>
                </a:lnTo>
                <a:lnTo>
                  <a:pt x="3094" y="2272"/>
                </a:lnTo>
                <a:cubicBezTo>
                  <a:pt x="2969" y="2272"/>
                  <a:pt x="2958" y="2289"/>
                  <a:pt x="2846" y="2236"/>
                </a:cubicBezTo>
                <a:cubicBezTo>
                  <a:pt x="2758" y="2195"/>
                  <a:pt x="2566" y="2142"/>
                  <a:pt x="2482" y="2213"/>
                </a:cubicBezTo>
                <a:cubicBezTo>
                  <a:pt x="2440" y="2250"/>
                  <a:pt x="2416" y="2098"/>
                  <a:pt x="2286" y="2098"/>
                </a:cubicBezTo>
                <a:cubicBezTo>
                  <a:pt x="2252" y="2098"/>
                  <a:pt x="1988" y="2194"/>
                  <a:pt x="2011" y="2251"/>
                </a:cubicBezTo>
                <a:cubicBezTo>
                  <a:pt x="2019" y="2272"/>
                  <a:pt x="2040" y="2385"/>
                  <a:pt x="2125" y="2330"/>
                </a:cubicBezTo>
                <a:cubicBezTo>
                  <a:pt x="2137" y="2322"/>
                  <a:pt x="2145" y="2314"/>
                  <a:pt x="2150" y="2308"/>
                </a:cubicBezTo>
                <a:cubicBezTo>
                  <a:pt x="2156" y="2316"/>
                  <a:pt x="2166" y="2324"/>
                  <a:pt x="2180" y="2335"/>
                </a:cubicBezTo>
                <a:cubicBezTo>
                  <a:pt x="2213" y="2359"/>
                  <a:pt x="2235" y="2286"/>
                  <a:pt x="2247" y="2389"/>
                </a:cubicBezTo>
                <a:cubicBezTo>
                  <a:pt x="2250" y="2410"/>
                  <a:pt x="2296" y="2480"/>
                  <a:pt x="2306" y="2505"/>
                </a:cubicBezTo>
                <a:lnTo>
                  <a:pt x="2121" y="2733"/>
                </a:lnTo>
                <a:lnTo>
                  <a:pt x="2089" y="3013"/>
                </a:lnTo>
                <a:lnTo>
                  <a:pt x="2147" y="3108"/>
                </a:lnTo>
                <a:lnTo>
                  <a:pt x="2285" y="3156"/>
                </a:lnTo>
                <a:lnTo>
                  <a:pt x="2189" y="3325"/>
                </a:lnTo>
                <a:lnTo>
                  <a:pt x="1999" y="3389"/>
                </a:lnTo>
                <a:lnTo>
                  <a:pt x="1893" y="3336"/>
                </a:lnTo>
                <a:lnTo>
                  <a:pt x="1777" y="3537"/>
                </a:lnTo>
                <a:cubicBezTo>
                  <a:pt x="1777" y="3633"/>
                  <a:pt x="1771" y="3637"/>
                  <a:pt x="1792" y="3728"/>
                </a:cubicBezTo>
                <a:cubicBezTo>
                  <a:pt x="1809" y="3800"/>
                  <a:pt x="1723" y="3872"/>
                  <a:pt x="1942" y="3793"/>
                </a:cubicBezTo>
                <a:cubicBezTo>
                  <a:pt x="1981" y="3779"/>
                  <a:pt x="2306" y="3749"/>
                  <a:pt x="2299" y="3773"/>
                </a:cubicBezTo>
                <a:cubicBezTo>
                  <a:pt x="2265" y="3877"/>
                  <a:pt x="2094" y="3803"/>
                  <a:pt x="2094" y="3904"/>
                </a:cubicBezTo>
                <a:cubicBezTo>
                  <a:pt x="2094" y="3976"/>
                  <a:pt x="2046" y="4034"/>
                  <a:pt x="2075" y="4139"/>
                </a:cubicBezTo>
                <a:cubicBezTo>
                  <a:pt x="2078" y="4151"/>
                  <a:pt x="2047" y="4203"/>
                  <a:pt x="2012" y="4184"/>
                </a:cubicBezTo>
                <a:cubicBezTo>
                  <a:pt x="1950" y="4150"/>
                  <a:pt x="1841" y="4194"/>
                  <a:pt x="1793" y="4228"/>
                </a:cubicBezTo>
                <a:cubicBezTo>
                  <a:pt x="1741" y="4264"/>
                  <a:pt x="1626" y="4112"/>
                  <a:pt x="1508" y="4230"/>
                </a:cubicBezTo>
                <a:cubicBezTo>
                  <a:pt x="1454" y="4285"/>
                  <a:pt x="1422" y="4356"/>
                  <a:pt x="1391" y="4428"/>
                </a:cubicBezTo>
                <a:cubicBezTo>
                  <a:pt x="1332" y="4567"/>
                  <a:pt x="1231" y="4576"/>
                  <a:pt x="1221" y="4610"/>
                </a:cubicBezTo>
                <a:cubicBezTo>
                  <a:pt x="1189" y="4726"/>
                  <a:pt x="1240" y="4653"/>
                  <a:pt x="1129" y="4684"/>
                </a:cubicBezTo>
                <a:cubicBezTo>
                  <a:pt x="1004" y="4719"/>
                  <a:pt x="1120" y="4792"/>
                  <a:pt x="882" y="4821"/>
                </a:cubicBezTo>
                <a:cubicBezTo>
                  <a:pt x="660" y="4847"/>
                  <a:pt x="642" y="4839"/>
                  <a:pt x="451" y="4758"/>
                </a:cubicBezTo>
                <a:cubicBezTo>
                  <a:pt x="294" y="4690"/>
                  <a:pt x="334" y="4730"/>
                  <a:pt x="216" y="4783"/>
                </a:cubicBezTo>
                <a:lnTo>
                  <a:pt x="200" y="4786"/>
                </a:lnTo>
                <a:lnTo>
                  <a:pt x="0" y="4854"/>
                </a:lnTo>
                <a:lnTo>
                  <a:pt x="214" y="5232"/>
                </a:lnTo>
                <a:lnTo>
                  <a:pt x="288" y="5430"/>
                </a:lnTo>
                <a:lnTo>
                  <a:pt x="224" y="5740"/>
                </a:lnTo>
                <a:lnTo>
                  <a:pt x="317" y="5713"/>
                </a:lnTo>
                <a:lnTo>
                  <a:pt x="319" y="5650"/>
                </a:lnTo>
                <a:lnTo>
                  <a:pt x="642" y="5576"/>
                </a:lnTo>
                <a:cubicBezTo>
                  <a:pt x="642" y="5637"/>
                  <a:pt x="625" y="5739"/>
                  <a:pt x="706" y="5758"/>
                </a:cubicBezTo>
                <a:lnTo>
                  <a:pt x="626" y="5922"/>
                </a:lnTo>
                <a:lnTo>
                  <a:pt x="589" y="5909"/>
                </a:lnTo>
                <a:lnTo>
                  <a:pt x="587" y="5996"/>
                </a:lnTo>
                <a:lnTo>
                  <a:pt x="521" y="5994"/>
                </a:lnTo>
                <a:lnTo>
                  <a:pt x="507" y="6115"/>
                </a:lnTo>
                <a:lnTo>
                  <a:pt x="399" y="6084"/>
                </a:lnTo>
                <a:cubicBezTo>
                  <a:pt x="331" y="6111"/>
                  <a:pt x="247" y="6138"/>
                  <a:pt x="248" y="6229"/>
                </a:cubicBezTo>
                <a:cubicBezTo>
                  <a:pt x="248" y="6235"/>
                  <a:pt x="269" y="6225"/>
                  <a:pt x="269" y="6301"/>
                </a:cubicBezTo>
                <a:cubicBezTo>
                  <a:pt x="269" y="6366"/>
                  <a:pt x="284" y="6471"/>
                  <a:pt x="240" y="6520"/>
                </a:cubicBezTo>
                <a:cubicBezTo>
                  <a:pt x="196" y="6569"/>
                  <a:pt x="284" y="6545"/>
                  <a:pt x="304" y="6616"/>
                </a:cubicBezTo>
                <a:cubicBezTo>
                  <a:pt x="313" y="6651"/>
                  <a:pt x="366" y="6679"/>
                  <a:pt x="290" y="6718"/>
                </a:cubicBezTo>
                <a:cubicBezTo>
                  <a:pt x="256" y="6735"/>
                  <a:pt x="342" y="6838"/>
                  <a:pt x="224" y="6854"/>
                </a:cubicBezTo>
                <a:cubicBezTo>
                  <a:pt x="223" y="6854"/>
                  <a:pt x="159" y="6874"/>
                  <a:pt x="198" y="6891"/>
                </a:cubicBezTo>
                <a:cubicBezTo>
                  <a:pt x="258" y="6917"/>
                  <a:pt x="132" y="6934"/>
                  <a:pt x="221" y="6996"/>
                </a:cubicBezTo>
                <a:cubicBezTo>
                  <a:pt x="252" y="7017"/>
                  <a:pt x="264" y="7073"/>
                  <a:pt x="325" y="7042"/>
                </a:cubicBezTo>
                <a:cubicBezTo>
                  <a:pt x="350" y="7030"/>
                  <a:pt x="433" y="7008"/>
                  <a:pt x="433" y="7052"/>
                </a:cubicBezTo>
                <a:lnTo>
                  <a:pt x="433" y="7094"/>
                </a:lnTo>
                <a:cubicBezTo>
                  <a:pt x="433" y="7172"/>
                  <a:pt x="457" y="7278"/>
                  <a:pt x="526" y="7317"/>
                </a:cubicBezTo>
                <a:cubicBezTo>
                  <a:pt x="566" y="7340"/>
                  <a:pt x="600" y="7409"/>
                  <a:pt x="603" y="7450"/>
                </a:cubicBezTo>
                <a:cubicBezTo>
                  <a:pt x="605" y="7450"/>
                  <a:pt x="671" y="7405"/>
                  <a:pt x="690" y="7401"/>
                </a:cubicBezTo>
                <a:cubicBezTo>
                  <a:pt x="716" y="7396"/>
                  <a:pt x="910" y="7365"/>
                  <a:pt x="909" y="7356"/>
                </a:cubicBezTo>
                <a:cubicBezTo>
                  <a:pt x="908" y="7329"/>
                  <a:pt x="948" y="7224"/>
                  <a:pt x="972" y="7224"/>
                </a:cubicBezTo>
                <a:cubicBezTo>
                  <a:pt x="1033" y="7224"/>
                  <a:pt x="979" y="7232"/>
                  <a:pt x="988" y="7182"/>
                </a:cubicBezTo>
                <a:cubicBezTo>
                  <a:pt x="995" y="7146"/>
                  <a:pt x="1147" y="7227"/>
                  <a:pt x="1158" y="7208"/>
                </a:cubicBezTo>
                <a:cubicBezTo>
                  <a:pt x="1171" y="7186"/>
                  <a:pt x="1213" y="7145"/>
                  <a:pt x="1218" y="7104"/>
                </a:cubicBezTo>
                <a:cubicBezTo>
                  <a:pt x="1219" y="7103"/>
                  <a:pt x="1420" y="7102"/>
                  <a:pt x="1298" y="7179"/>
                </a:cubicBezTo>
                <a:cubicBezTo>
                  <a:pt x="1270" y="7196"/>
                  <a:pt x="1327" y="7206"/>
                  <a:pt x="1327" y="7290"/>
                </a:cubicBezTo>
                <a:lnTo>
                  <a:pt x="1349" y="7303"/>
                </a:lnTo>
                <a:lnTo>
                  <a:pt x="1624" y="7243"/>
                </a:lnTo>
                <a:lnTo>
                  <a:pt x="1701" y="7272"/>
                </a:lnTo>
                <a:lnTo>
                  <a:pt x="1682" y="7354"/>
                </a:lnTo>
                <a:lnTo>
                  <a:pt x="1870" y="7740"/>
                </a:lnTo>
                <a:lnTo>
                  <a:pt x="1854" y="7856"/>
                </a:lnTo>
                <a:lnTo>
                  <a:pt x="1925" y="7883"/>
                </a:lnTo>
                <a:lnTo>
                  <a:pt x="1931" y="7991"/>
                </a:lnTo>
                <a:lnTo>
                  <a:pt x="2293" y="8166"/>
                </a:lnTo>
                <a:lnTo>
                  <a:pt x="2418" y="8468"/>
                </a:lnTo>
                <a:lnTo>
                  <a:pt x="2547" y="8285"/>
                </a:lnTo>
                <a:lnTo>
                  <a:pt x="2687" y="8367"/>
                </a:lnTo>
                <a:lnTo>
                  <a:pt x="2777" y="8491"/>
                </a:lnTo>
                <a:lnTo>
                  <a:pt x="2769" y="8555"/>
                </a:lnTo>
                <a:lnTo>
                  <a:pt x="2828" y="8735"/>
                </a:lnTo>
                <a:lnTo>
                  <a:pt x="2902" y="8743"/>
                </a:lnTo>
                <a:lnTo>
                  <a:pt x="2947" y="8817"/>
                </a:lnTo>
                <a:lnTo>
                  <a:pt x="2918" y="8970"/>
                </a:lnTo>
                <a:cubicBezTo>
                  <a:pt x="2863" y="8965"/>
                  <a:pt x="2858" y="8882"/>
                  <a:pt x="2767" y="8854"/>
                </a:cubicBezTo>
                <a:cubicBezTo>
                  <a:pt x="2742" y="8846"/>
                  <a:pt x="2646" y="8765"/>
                  <a:pt x="2573" y="8764"/>
                </a:cubicBezTo>
                <a:cubicBezTo>
                  <a:pt x="2535" y="8764"/>
                  <a:pt x="2376" y="8655"/>
                  <a:pt x="2320" y="8784"/>
                </a:cubicBezTo>
                <a:cubicBezTo>
                  <a:pt x="2293" y="8848"/>
                  <a:pt x="2235" y="8911"/>
                  <a:pt x="2171" y="8936"/>
                </a:cubicBezTo>
                <a:cubicBezTo>
                  <a:pt x="2091" y="8968"/>
                  <a:pt x="1923" y="9020"/>
                  <a:pt x="1923" y="9113"/>
                </a:cubicBezTo>
                <a:cubicBezTo>
                  <a:pt x="1923" y="9287"/>
                  <a:pt x="2027" y="9284"/>
                  <a:pt x="1843" y="9372"/>
                </a:cubicBezTo>
                <a:cubicBezTo>
                  <a:pt x="1742" y="9409"/>
                  <a:pt x="1726" y="9408"/>
                  <a:pt x="1645" y="9469"/>
                </a:cubicBezTo>
                <a:cubicBezTo>
                  <a:pt x="1591" y="9510"/>
                  <a:pt x="1529" y="9436"/>
                  <a:pt x="1537" y="9605"/>
                </a:cubicBezTo>
                <a:cubicBezTo>
                  <a:pt x="1537" y="9616"/>
                  <a:pt x="1436" y="9860"/>
                  <a:pt x="1424" y="9879"/>
                </a:cubicBezTo>
                <a:cubicBezTo>
                  <a:pt x="1391" y="9929"/>
                  <a:pt x="1247" y="9934"/>
                  <a:pt x="1270" y="9964"/>
                </a:cubicBezTo>
                <a:cubicBezTo>
                  <a:pt x="1337" y="10051"/>
                  <a:pt x="1311" y="10045"/>
                  <a:pt x="1434" y="10079"/>
                </a:cubicBezTo>
                <a:cubicBezTo>
                  <a:pt x="1505" y="10099"/>
                  <a:pt x="1525" y="10361"/>
                  <a:pt x="1662" y="10357"/>
                </a:cubicBezTo>
                <a:cubicBezTo>
                  <a:pt x="1785" y="10352"/>
                  <a:pt x="1712" y="10356"/>
                  <a:pt x="1816" y="10326"/>
                </a:cubicBezTo>
                <a:cubicBezTo>
                  <a:pt x="1836" y="10320"/>
                  <a:pt x="1919" y="10359"/>
                  <a:pt x="1898" y="10399"/>
                </a:cubicBezTo>
                <a:cubicBezTo>
                  <a:pt x="1851" y="10490"/>
                  <a:pt x="1937" y="10448"/>
                  <a:pt x="1899" y="10521"/>
                </a:cubicBezTo>
                <a:cubicBezTo>
                  <a:pt x="1886" y="10546"/>
                  <a:pt x="1880" y="10596"/>
                  <a:pt x="1812" y="10589"/>
                </a:cubicBezTo>
                <a:cubicBezTo>
                  <a:pt x="1778" y="10586"/>
                  <a:pt x="1817" y="10653"/>
                  <a:pt x="1825" y="10666"/>
                </a:cubicBezTo>
                <a:lnTo>
                  <a:pt x="2066" y="10568"/>
                </a:lnTo>
                <a:lnTo>
                  <a:pt x="2190" y="10558"/>
                </a:lnTo>
                <a:lnTo>
                  <a:pt x="2198" y="10523"/>
                </a:lnTo>
                <a:lnTo>
                  <a:pt x="2267" y="10428"/>
                </a:lnTo>
                <a:lnTo>
                  <a:pt x="2471" y="10423"/>
                </a:lnTo>
                <a:lnTo>
                  <a:pt x="2473" y="10370"/>
                </a:lnTo>
                <a:lnTo>
                  <a:pt x="2534" y="10378"/>
                </a:lnTo>
                <a:lnTo>
                  <a:pt x="2537" y="10507"/>
                </a:lnTo>
                <a:lnTo>
                  <a:pt x="2568" y="10492"/>
                </a:lnTo>
                <a:lnTo>
                  <a:pt x="2595" y="10552"/>
                </a:lnTo>
                <a:lnTo>
                  <a:pt x="2518" y="10589"/>
                </a:lnTo>
                <a:lnTo>
                  <a:pt x="2537" y="10677"/>
                </a:lnTo>
                <a:lnTo>
                  <a:pt x="2590" y="10799"/>
                </a:lnTo>
                <a:cubicBezTo>
                  <a:pt x="2687" y="10817"/>
                  <a:pt x="2712" y="10770"/>
                  <a:pt x="2780" y="10797"/>
                </a:cubicBezTo>
                <a:cubicBezTo>
                  <a:pt x="2855" y="10827"/>
                  <a:pt x="2898" y="10711"/>
                  <a:pt x="2955" y="10798"/>
                </a:cubicBezTo>
                <a:cubicBezTo>
                  <a:pt x="2936" y="10848"/>
                  <a:pt x="2923" y="10787"/>
                  <a:pt x="2923" y="10928"/>
                </a:cubicBezTo>
                <a:cubicBezTo>
                  <a:pt x="2923" y="10937"/>
                  <a:pt x="2931" y="10988"/>
                  <a:pt x="2936" y="11000"/>
                </a:cubicBezTo>
                <a:lnTo>
                  <a:pt x="3071" y="11140"/>
                </a:lnTo>
                <a:lnTo>
                  <a:pt x="3135" y="11105"/>
                </a:lnTo>
                <a:lnTo>
                  <a:pt x="3301" y="11190"/>
                </a:lnTo>
                <a:lnTo>
                  <a:pt x="3336" y="11254"/>
                </a:lnTo>
                <a:lnTo>
                  <a:pt x="3463" y="11113"/>
                </a:lnTo>
                <a:lnTo>
                  <a:pt x="3579" y="11108"/>
                </a:lnTo>
                <a:lnTo>
                  <a:pt x="3574" y="11386"/>
                </a:lnTo>
                <a:cubicBezTo>
                  <a:pt x="3566" y="11439"/>
                  <a:pt x="3651" y="11431"/>
                  <a:pt x="3651" y="11460"/>
                </a:cubicBezTo>
                <a:cubicBezTo>
                  <a:pt x="3651" y="11508"/>
                  <a:pt x="3633" y="11504"/>
                  <a:pt x="3743" y="11497"/>
                </a:cubicBezTo>
                <a:cubicBezTo>
                  <a:pt x="3810" y="11493"/>
                  <a:pt x="3756" y="11498"/>
                  <a:pt x="3819" y="11578"/>
                </a:cubicBezTo>
                <a:cubicBezTo>
                  <a:pt x="3864" y="11634"/>
                  <a:pt x="3827" y="11637"/>
                  <a:pt x="3967" y="11602"/>
                </a:cubicBezTo>
                <a:cubicBezTo>
                  <a:pt x="4003" y="11593"/>
                  <a:pt x="3900" y="11545"/>
                  <a:pt x="4031" y="11537"/>
                </a:cubicBezTo>
                <a:cubicBezTo>
                  <a:pt x="4093" y="11533"/>
                  <a:pt x="3960" y="11430"/>
                  <a:pt x="3938" y="11383"/>
                </a:cubicBezTo>
                <a:cubicBezTo>
                  <a:pt x="3937" y="11379"/>
                  <a:pt x="3935" y="11372"/>
                  <a:pt x="3931" y="11370"/>
                </a:cubicBezTo>
                <a:lnTo>
                  <a:pt x="3944" y="11127"/>
                </a:lnTo>
                <a:lnTo>
                  <a:pt x="4090" y="11140"/>
                </a:lnTo>
                <a:lnTo>
                  <a:pt x="4201" y="11079"/>
                </a:lnTo>
                <a:lnTo>
                  <a:pt x="4241" y="11164"/>
                </a:lnTo>
                <a:lnTo>
                  <a:pt x="4241" y="11291"/>
                </a:lnTo>
                <a:cubicBezTo>
                  <a:pt x="4292" y="11378"/>
                  <a:pt x="4301" y="11267"/>
                  <a:pt x="4265" y="11399"/>
                </a:cubicBezTo>
                <a:cubicBezTo>
                  <a:pt x="4249" y="11457"/>
                  <a:pt x="4267" y="11440"/>
                  <a:pt x="4232" y="11494"/>
                </a:cubicBezTo>
                <a:cubicBezTo>
                  <a:pt x="4205" y="11536"/>
                  <a:pt x="4315" y="11672"/>
                  <a:pt x="4201" y="11674"/>
                </a:cubicBezTo>
                <a:cubicBezTo>
                  <a:pt x="4176" y="11675"/>
                  <a:pt x="4185" y="11735"/>
                  <a:pt x="4099" y="11735"/>
                </a:cubicBezTo>
                <a:cubicBezTo>
                  <a:pt x="3940" y="11735"/>
                  <a:pt x="4010" y="11747"/>
                  <a:pt x="3892" y="11788"/>
                </a:cubicBezTo>
                <a:cubicBezTo>
                  <a:pt x="3850" y="11802"/>
                  <a:pt x="3814" y="11729"/>
                  <a:pt x="3748" y="11777"/>
                </a:cubicBezTo>
                <a:cubicBezTo>
                  <a:pt x="3740" y="11783"/>
                  <a:pt x="3590" y="11819"/>
                  <a:pt x="3541" y="11855"/>
                </a:cubicBezTo>
                <a:cubicBezTo>
                  <a:pt x="3417" y="11948"/>
                  <a:pt x="3438" y="11839"/>
                  <a:pt x="3362" y="11904"/>
                </a:cubicBezTo>
                <a:cubicBezTo>
                  <a:pt x="3291" y="11965"/>
                  <a:pt x="3300" y="11897"/>
                  <a:pt x="3296" y="11988"/>
                </a:cubicBezTo>
                <a:cubicBezTo>
                  <a:pt x="3294" y="12048"/>
                  <a:pt x="3182" y="12010"/>
                  <a:pt x="3216" y="12136"/>
                </a:cubicBezTo>
                <a:cubicBezTo>
                  <a:pt x="3232" y="12196"/>
                  <a:pt x="3228" y="12391"/>
                  <a:pt x="3199" y="12444"/>
                </a:cubicBezTo>
                <a:cubicBezTo>
                  <a:pt x="3190" y="12461"/>
                  <a:pt x="3201" y="12482"/>
                  <a:pt x="3193" y="12492"/>
                </a:cubicBezTo>
                <a:cubicBezTo>
                  <a:pt x="3208" y="12535"/>
                  <a:pt x="3163" y="12537"/>
                  <a:pt x="3121" y="12537"/>
                </a:cubicBezTo>
                <a:cubicBezTo>
                  <a:pt x="3031" y="12537"/>
                  <a:pt x="3058" y="12394"/>
                  <a:pt x="2922" y="12455"/>
                </a:cubicBezTo>
                <a:cubicBezTo>
                  <a:pt x="2882" y="12473"/>
                  <a:pt x="2844" y="12649"/>
                  <a:pt x="2698" y="12643"/>
                </a:cubicBezTo>
                <a:cubicBezTo>
                  <a:pt x="2679" y="12642"/>
                  <a:pt x="2601" y="12657"/>
                  <a:pt x="2571" y="12641"/>
                </a:cubicBezTo>
                <a:cubicBezTo>
                  <a:pt x="2495" y="12600"/>
                  <a:pt x="2326" y="12798"/>
                  <a:pt x="2248" y="12732"/>
                </a:cubicBezTo>
                <a:cubicBezTo>
                  <a:pt x="2205" y="12696"/>
                  <a:pt x="2165" y="12872"/>
                  <a:pt x="2254" y="12926"/>
                </a:cubicBezTo>
                <a:cubicBezTo>
                  <a:pt x="2301" y="12956"/>
                  <a:pt x="2338" y="13001"/>
                  <a:pt x="2318" y="12875"/>
                </a:cubicBezTo>
                <a:cubicBezTo>
                  <a:pt x="2302" y="12780"/>
                  <a:pt x="2283" y="12796"/>
                  <a:pt x="2370" y="12762"/>
                </a:cubicBezTo>
                <a:cubicBezTo>
                  <a:pt x="2457" y="12729"/>
                  <a:pt x="2419" y="12773"/>
                  <a:pt x="2526" y="12696"/>
                </a:cubicBezTo>
                <a:cubicBezTo>
                  <a:pt x="2538" y="12688"/>
                  <a:pt x="2635" y="12684"/>
                  <a:pt x="2635" y="12698"/>
                </a:cubicBezTo>
                <a:cubicBezTo>
                  <a:pt x="2635" y="12717"/>
                  <a:pt x="2632" y="12731"/>
                  <a:pt x="2632" y="12751"/>
                </a:cubicBezTo>
                <a:lnTo>
                  <a:pt x="2701" y="12812"/>
                </a:lnTo>
                <a:lnTo>
                  <a:pt x="2642" y="12844"/>
                </a:lnTo>
                <a:lnTo>
                  <a:pt x="2584" y="12767"/>
                </a:lnTo>
                <a:lnTo>
                  <a:pt x="2492" y="12825"/>
                </a:lnTo>
                <a:lnTo>
                  <a:pt x="2513" y="12862"/>
                </a:lnTo>
                <a:lnTo>
                  <a:pt x="2473" y="12950"/>
                </a:lnTo>
                <a:lnTo>
                  <a:pt x="2476" y="13050"/>
                </a:lnTo>
                <a:lnTo>
                  <a:pt x="2137" y="13119"/>
                </a:lnTo>
                <a:lnTo>
                  <a:pt x="2076" y="13320"/>
                </a:lnTo>
                <a:lnTo>
                  <a:pt x="2127" y="13397"/>
                </a:lnTo>
                <a:lnTo>
                  <a:pt x="2060" y="13415"/>
                </a:lnTo>
                <a:lnTo>
                  <a:pt x="2026" y="13534"/>
                </a:lnTo>
                <a:lnTo>
                  <a:pt x="2219" y="13696"/>
                </a:lnTo>
                <a:lnTo>
                  <a:pt x="2190" y="13759"/>
                </a:lnTo>
                <a:lnTo>
                  <a:pt x="1907" y="13778"/>
                </a:lnTo>
                <a:lnTo>
                  <a:pt x="1910" y="13828"/>
                </a:lnTo>
                <a:lnTo>
                  <a:pt x="1859" y="13833"/>
                </a:lnTo>
                <a:lnTo>
                  <a:pt x="1743" y="14132"/>
                </a:lnTo>
                <a:lnTo>
                  <a:pt x="1957" y="14524"/>
                </a:lnTo>
                <a:lnTo>
                  <a:pt x="2195" y="14598"/>
                </a:lnTo>
                <a:lnTo>
                  <a:pt x="2674" y="14442"/>
                </a:lnTo>
                <a:lnTo>
                  <a:pt x="2711" y="14503"/>
                </a:lnTo>
                <a:lnTo>
                  <a:pt x="2632" y="14624"/>
                </a:lnTo>
                <a:lnTo>
                  <a:pt x="2664" y="14688"/>
                </a:lnTo>
                <a:lnTo>
                  <a:pt x="2714" y="14667"/>
                </a:lnTo>
                <a:lnTo>
                  <a:pt x="2780" y="14743"/>
                </a:lnTo>
                <a:cubicBezTo>
                  <a:pt x="2804" y="14826"/>
                  <a:pt x="2799" y="14882"/>
                  <a:pt x="2734" y="14946"/>
                </a:cubicBezTo>
                <a:cubicBezTo>
                  <a:pt x="2722" y="14959"/>
                  <a:pt x="2664" y="15003"/>
                  <a:pt x="2661" y="15011"/>
                </a:cubicBezTo>
                <a:lnTo>
                  <a:pt x="2817" y="15048"/>
                </a:lnTo>
                <a:cubicBezTo>
                  <a:pt x="2844" y="15007"/>
                  <a:pt x="2883" y="14951"/>
                  <a:pt x="2861" y="14911"/>
                </a:cubicBezTo>
                <a:cubicBezTo>
                  <a:pt x="2831" y="14853"/>
                  <a:pt x="2869" y="14853"/>
                  <a:pt x="2917" y="14806"/>
                </a:cubicBezTo>
                <a:cubicBezTo>
                  <a:pt x="2949" y="14774"/>
                  <a:pt x="2966" y="14883"/>
                  <a:pt x="3040" y="14825"/>
                </a:cubicBezTo>
                <a:cubicBezTo>
                  <a:pt x="3104" y="14775"/>
                  <a:pt x="3201" y="14794"/>
                  <a:pt x="3270" y="14823"/>
                </a:cubicBezTo>
                <a:cubicBezTo>
                  <a:pt x="3349" y="14855"/>
                  <a:pt x="3419" y="14875"/>
                  <a:pt x="3458" y="14960"/>
                </a:cubicBezTo>
                <a:cubicBezTo>
                  <a:pt x="3474" y="14994"/>
                  <a:pt x="3522" y="15090"/>
                  <a:pt x="3522" y="15090"/>
                </a:cubicBezTo>
                <a:cubicBezTo>
                  <a:pt x="3525" y="15092"/>
                  <a:pt x="3528" y="15101"/>
                  <a:pt x="3523" y="15102"/>
                </a:cubicBezTo>
                <a:cubicBezTo>
                  <a:pt x="3467" y="15106"/>
                  <a:pt x="3435" y="15180"/>
                  <a:pt x="3424" y="15228"/>
                </a:cubicBezTo>
                <a:cubicBezTo>
                  <a:pt x="3419" y="15248"/>
                  <a:pt x="3416" y="15294"/>
                  <a:pt x="3442" y="15296"/>
                </a:cubicBezTo>
                <a:cubicBezTo>
                  <a:pt x="3554" y="15307"/>
                  <a:pt x="3523" y="15337"/>
                  <a:pt x="3587" y="15364"/>
                </a:cubicBezTo>
                <a:cubicBezTo>
                  <a:pt x="3655" y="15392"/>
                  <a:pt x="3682" y="15427"/>
                  <a:pt x="3759" y="15426"/>
                </a:cubicBezTo>
                <a:cubicBezTo>
                  <a:pt x="3826" y="15425"/>
                  <a:pt x="4005" y="15446"/>
                  <a:pt x="4036" y="15375"/>
                </a:cubicBezTo>
                <a:cubicBezTo>
                  <a:pt x="4048" y="15347"/>
                  <a:pt x="4083" y="15339"/>
                  <a:pt x="4092" y="15324"/>
                </a:cubicBezTo>
                <a:cubicBezTo>
                  <a:pt x="4120" y="15282"/>
                  <a:pt x="4040" y="15229"/>
                  <a:pt x="4055" y="15213"/>
                </a:cubicBezTo>
                <a:cubicBezTo>
                  <a:pt x="4075" y="15191"/>
                  <a:pt x="4078" y="15166"/>
                  <a:pt x="4090" y="15171"/>
                </a:cubicBezTo>
                <a:cubicBezTo>
                  <a:pt x="4180" y="15211"/>
                  <a:pt x="4149" y="15222"/>
                  <a:pt x="4216" y="15156"/>
                </a:cubicBezTo>
                <a:cubicBezTo>
                  <a:pt x="4244" y="15129"/>
                  <a:pt x="4251" y="15151"/>
                  <a:pt x="4268" y="15143"/>
                </a:cubicBezTo>
                <a:cubicBezTo>
                  <a:pt x="4270" y="15142"/>
                  <a:pt x="4292" y="15035"/>
                  <a:pt x="4293" y="15023"/>
                </a:cubicBezTo>
                <a:cubicBezTo>
                  <a:pt x="4296" y="14994"/>
                  <a:pt x="4344" y="15023"/>
                  <a:pt x="4366" y="15007"/>
                </a:cubicBezTo>
                <a:cubicBezTo>
                  <a:pt x="4366" y="14986"/>
                  <a:pt x="4396" y="14932"/>
                  <a:pt x="4396" y="14887"/>
                </a:cubicBezTo>
                <a:cubicBezTo>
                  <a:pt x="4396" y="14839"/>
                  <a:pt x="4374" y="14812"/>
                  <a:pt x="4395" y="14770"/>
                </a:cubicBezTo>
                <a:cubicBezTo>
                  <a:pt x="4425" y="14710"/>
                  <a:pt x="4400" y="14702"/>
                  <a:pt x="4435" y="14720"/>
                </a:cubicBezTo>
                <a:cubicBezTo>
                  <a:pt x="4480" y="14744"/>
                  <a:pt x="4492" y="14772"/>
                  <a:pt x="4521" y="14794"/>
                </a:cubicBezTo>
                <a:cubicBezTo>
                  <a:pt x="4522" y="14796"/>
                  <a:pt x="4616" y="14699"/>
                  <a:pt x="4624" y="14689"/>
                </a:cubicBezTo>
                <a:cubicBezTo>
                  <a:pt x="4669" y="14641"/>
                  <a:pt x="4704" y="14596"/>
                  <a:pt x="4744" y="14545"/>
                </a:cubicBezTo>
                <a:cubicBezTo>
                  <a:pt x="4750" y="14537"/>
                  <a:pt x="4829" y="14510"/>
                  <a:pt x="4844" y="14505"/>
                </a:cubicBezTo>
                <a:cubicBezTo>
                  <a:pt x="4889" y="14491"/>
                  <a:pt x="4932" y="14442"/>
                  <a:pt x="4949" y="14399"/>
                </a:cubicBezTo>
                <a:cubicBezTo>
                  <a:pt x="4958" y="14374"/>
                  <a:pt x="5145" y="14380"/>
                  <a:pt x="5176" y="14382"/>
                </a:cubicBezTo>
                <a:cubicBezTo>
                  <a:pt x="5206" y="14384"/>
                  <a:pt x="5232" y="14384"/>
                  <a:pt x="5221" y="14416"/>
                </a:cubicBezTo>
                <a:cubicBezTo>
                  <a:pt x="5212" y="14444"/>
                  <a:pt x="5217" y="14465"/>
                  <a:pt x="5216" y="14489"/>
                </a:cubicBezTo>
                <a:cubicBezTo>
                  <a:pt x="5215" y="14512"/>
                  <a:pt x="5270" y="14560"/>
                  <a:pt x="5279" y="14562"/>
                </a:cubicBezTo>
                <a:cubicBezTo>
                  <a:pt x="5288" y="14565"/>
                  <a:pt x="5285" y="14689"/>
                  <a:pt x="5280" y="14694"/>
                </a:cubicBezTo>
                <a:cubicBezTo>
                  <a:pt x="5240" y="14738"/>
                  <a:pt x="5274" y="14760"/>
                  <a:pt x="5246" y="14772"/>
                </a:cubicBezTo>
                <a:cubicBezTo>
                  <a:pt x="5212" y="14787"/>
                  <a:pt x="5263" y="14814"/>
                  <a:pt x="5280" y="14823"/>
                </a:cubicBezTo>
                <a:cubicBezTo>
                  <a:pt x="5296" y="14830"/>
                  <a:pt x="5342" y="14872"/>
                  <a:pt x="5344" y="14873"/>
                </a:cubicBezTo>
                <a:cubicBezTo>
                  <a:pt x="5347" y="14874"/>
                  <a:pt x="5437" y="14755"/>
                  <a:pt x="5450" y="14744"/>
                </a:cubicBezTo>
                <a:cubicBezTo>
                  <a:pt x="5473" y="14724"/>
                  <a:pt x="5578" y="14731"/>
                  <a:pt x="5603" y="14744"/>
                </a:cubicBezTo>
                <a:cubicBezTo>
                  <a:pt x="5660" y="14775"/>
                  <a:pt x="5635" y="14752"/>
                  <a:pt x="5680" y="14760"/>
                </a:cubicBezTo>
                <a:cubicBezTo>
                  <a:pt x="5725" y="14768"/>
                  <a:pt x="5696" y="14844"/>
                  <a:pt x="5696" y="14845"/>
                </a:cubicBezTo>
                <a:cubicBezTo>
                  <a:pt x="5695" y="14881"/>
                  <a:pt x="5671" y="14893"/>
                  <a:pt x="5671" y="14963"/>
                </a:cubicBezTo>
                <a:lnTo>
                  <a:pt x="5716" y="14999"/>
                </a:lnTo>
                <a:lnTo>
                  <a:pt x="5719" y="15000"/>
                </a:lnTo>
                <a:cubicBezTo>
                  <a:pt x="5776" y="15042"/>
                  <a:pt x="5736" y="15048"/>
                  <a:pt x="5784" y="15016"/>
                </a:cubicBezTo>
                <a:cubicBezTo>
                  <a:pt x="5852" y="14972"/>
                  <a:pt x="5865" y="14949"/>
                  <a:pt x="5870" y="15037"/>
                </a:cubicBezTo>
                <a:cubicBezTo>
                  <a:pt x="5871" y="15065"/>
                  <a:pt x="5978" y="15038"/>
                  <a:pt x="5993" y="15055"/>
                </a:cubicBezTo>
                <a:cubicBezTo>
                  <a:pt x="5998" y="15061"/>
                  <a:pt x="6004" y="15191"/>
                  <a:pt x="6003" y="15202"/>
                </a:cubicBezTo>
                <a:cubicBezTo>
                  <a:pt x="6002" y="15242"/>
                  <a:pt x="6023" y="15294"/>
                  <a:pt x="5989" y="15327"/>
                </a:cubicBezTo>
                <a:cubicBezTo>
                  <a:pt x="5955" y="15359"/>
                  <a:pt x="5970" y="15381"/>
                  <a:pt x="5985" y="15421"/>
                </a:cubicBezTo>
                <a:lnTo>
                  <a:pt x="5953" y="15466"/>
                </a:lnTo>
                <a:lnTo>
                  <a:pt x="6191" y="15471"/>
                </a:lnTo>
                <a:lnTo>
                  <a:pt x="6162" y="15567"/>
                </a:lnTo>
                <a:lnTo>
                  <a:pt x="6384" y="15821"/>
                </a:lnTo>
                <a:cubicBezTo>
                  <a:pt x="6390" y="15834"/>
                  <a:pt x="6407" y="15846"/>
                  <a:pt x="6416" y="15854"/>
                </a:cubicBezTo>
                <a:cubicBezTo>
                  <a:pt x="6439" y="15876"/>
                  <a:pt x="6506" y="15812"/>
                  <a:pt x="6540" y="15802"/>
                </a:cubicBezTo>
                <a:cubicBezTo>
                  <a:pt x="6553" y="15799"/>
                  <a:pt x="6579" y="15876"/>
                  <a:pt x="6583" y="15887"/>
                </a:cubicBezTo>
                <a:cubicBezTo>
                  <a:pt x="6611" y="15978"/>
                  <a:pt x="6591" y="15929"/>
                  <a:pt x="6593" y="16000"/>
                </a:cubicBezTo>
                <a:cubicBezTo>
                  <a:pt x="6595" y="16034"/>
                  <a:pt x="6564" y="16146"/>
                  <a:pt x="6579" y="16160"/>
                </a:cubicBezTo>
                <a:cubicBezTo>
                  <a:pt x="6605" y="16186"/>
                  <a:pt x="6582" y="16227"/>
                  <a:pt x="6593" y="16242"/>
                </a:cubicBezTo>
                <a:cubicBezTo>
                  <a:pt x="6643" y="16308"/>
                  <a:pt x="6609" y="16282"/>
                  <a:pt x="6630" y="16352"/>
                </a:cubicBezTo>
                <a:cubicBezTo>
                  <a:pt x="6647" y="16339"/>
                  <a:pt x="6707" y="16316"/>
                  <a:pt x="6732" y="16316"/>
                </a:cubicBezTo>
                <a:cubicBezTo>
                  <a:pt x="6812" y="16316"/>
                  <a:pt x="6853" y="16365"/>
                  <a:pt x="6900" y="16337"/>
                </a:cubicBezTo>
                <a:cubicBezTo>
                  <a:pt x="6962" y="16300"/>
                  <a:pt x="7037" y="16352"/>
                  <a:pt x="7048" y="16351"/>
                </a:cubicBezTo>
                <a:cubicBezTo>
                  <a:pt x="7049" y="16351"/>
                  <a:pt x="7095" y="16276"/>
                  <a:pt x="7098" y="16271"/>
                </a:cubicBezTo>
                <a:cubicBezTo>
                  <a:pt x="7114" y="16238"/>
                  <a:pt x="7162" y="16186"/>
                  <a:pt x="7165" y="16175"/>
                </a:cubicBezTo>
                <a:cubicBezTo>
                  <a:pt x="7192" y="16079"/>
                  <a:pt x="7201" y="16126"/>
                  <a:pt x="7254" y="16147"/>
                </a:cubicBezTo>
                <a:cubicBezTo>
                  <a:pt x="7282" y="16159"/>
                  <a:pt x="7337" y="16223"/>
                  <a:pt x="7337" y="16189"/>
                </a:cubicBezTo>
                <a:cubicBezTo>
                  <a:pt x="7337" y="16145"/>
                  <a:pt x="7424" y="16032"/>
                  <a:pt x="7428" y="16013"/>
                </a:cubicBezTo>
                <a:cubicBezTo>
                  <a:pt x="7441" y="15953"/>
                  <a:pt x="7494" y="15968"/>
                  <a:pt x="7541" y="15985"/>
                </a:cubicBezTo>
                <a:cubicBezTo>
                  <a:pt x="7567" y="15994"/>
                  <a:pt x="7693" y="15991"/>
                  <a:pt x="7656" y="16029"/>
                </a:cubicBezTo>
                <a:cubicBezTo>
                  <a:pt x="7621" y="16065"/>
                  <a:pt x="7634" y="16159"/>
                  <a:pt x="7641" y="16159"/>
                </a:cubicBezTo>
                <a:cubicBezTo>
                  <a:pt x="7675" y="16159"/>
                  <a:pt x="7699" y="16161"/>
                  <a:pt x="7732" y="16163"/>
                </a:cubicBezTo>
                <a:cubicBezTo>
                  <a:pt x="7756" y="16164"/>
                  <a:pt x="7839" y="16190"/>
                  <a:pt x="7853" y="16164"/>
                </a:cubicBezTo>
                <a:cubicBezTo>
                  <a:pt x="7872" y="16128"/>
                  <a:pt x="7859" y="16128"/>
                  <a:pt x="7882" y="16141"/>
                </a:cubicBezTo>
                <a:cubicBezTo>
                  <a:pt x="7935" y="16170"/>
                  <a:pt x="7916" y="16182"/>
                  <a:pt x="7915" y="16219"/>
                </a:cubicBezTo>
                <a:cubicBezTo>
                  <a:pt x="7910" y="16339"/>
                  <a:pt x="7922" y="16271"/>
                  <a:pt x="7982" y="16259"/>
                </a:cubicBezTo>
                <a:cubicBezTo>
                  <a:pt x="8040" y="16247"/>
                  <a:pt x="7984" y="16224"/>
                  <a:pt x="8028" y="16224"/>
                </a:cubicBezTo>
                <a:cubicBezTo>
                  <a:pt x="8092" y="16224"/>
                  <a:pt x="8005" y="16184"/>
                  <a:pt x="8017" y="16161"/>
                </a:cubicBezTo>
                <a:cubicBezTo>
                  <a:pt x="8034" y="16129"/>
                  <a:pt x="8079" y="16176"/>
                  <a:pt x="8092" y="16185"/>
                </a:cubicBezTo>
                <a:cubicBezTo>
                  <a:pt x="8207" y="16262"/>
                  <a:pt x="8208" y="16210"/>
                  <a:pt x="8130" y="16323"/>
                </a:cubicBezTo>
                <a:cubicBezTo>
                  <a:pt x="8105" y="16359"/>
                  <a:pt x="8099" y="16348"/>
                  <a:pt x="8078" y="16341"/>
                </a:cubicBezTo>
                <a:cubicBezTo>
                  <a:pt x="8055" y="16334"/>
                  <a:pt x="8020" y="16299"/>
                  <a:pt x="7994" y="16327"/>
                </a:cubicBezTo>
                <a:cubicBezTo>
                  <a:pt x="7964" y="16359"/>
                  <a:pt x="7938" y="16342"/>
                  <a:pt x="7915" y="16359"/>
                </a:cubicBezTo>
                <a:cubicBezTo>
                  <a:pt x="7881" y="16384"/>
                  <a:pt x="7932" y="16439"/>
                  <a:pt x="7941" y="16468"/>
                </a:cubicBezTo>
                <a:cubicBezTo>
                  <a:pt x="7953" y="16504"/>
                  <a:pt x="7971" y="16519"/>
                  <a:pt x="7975" y="16529"/>
                </a:cubicBezTo>
                <a:cubicBezTo>
                  <a:pt x="7975" y="16529"/>
                  <a:pt x="8094" y="16433"/>
                  <a:pt x="8152" y="16420"/>
                </a:cubicBezTo>
                <a:cubicBezTo>
                  <a:pt x="8174" y="16415"/>
                  <a:pt x="8189" y="16403"/>
                  <a:pt x="8206" y="16418"/>
                </a:cubicBezTo>
                <a:cubicBezTo>
                  <a:pt x="8216" y="16457"/>
                  <a:pt x="8232" y="16486"/>
                  <a:pt x="8246" y="16523"/>
                </a:cubicBezTo>
                <a:cubicBezTo>
                  <a:pt x="8254" y="16545"/>
                  <a:pt x="8194" y="16565"/>
                  <a:pt x="8217" y="16580"/>
                </a:cubicBezTo>
                <a:cubicBezTo>
                  <a:pt x="8262" y="16610"/>
                  <a:pt x="8269" y="16646"/>
                  <a:pt x="8299" y="16680"/>
                </a:cubicBezTo>
                <a:cubicBezTo>
                  <a:pt x="8341" y="16729"/>
                  <a:pt x="8305" y="16747"/>
                  <a:pt x="8361" y="16732"/>
                </a:cubicBezTo>
                <a:cubicBezTo>
                  <a:pt x="8417" y="16717"/>
                  <a:pt x="8431" y="16709"/>
                  <a:pt x="8481" y="16687"/>
                </a:cubicBezTo>
                <a:cubicBezTo>
                  <a:pt x="8483" y="16686"/>
                  <a:pt x="8610" y="16685"/>
                  <a:pt x="8636" y="16680"/>
                </a:cubicBezTo>
                <a:lnTo>
                  <a:pt x="8739" y="16618"/>
                </a:lnTo>
                <a:lnTo>
                  <a:pt x="8717" y="16709"/>
                </a:lnTo>
                <a:lnTo>
                  <a:pt x="9243" y="16757"/>
                </a:lnTo>
                <a:cubicBezTo>
                  <a:pt x="9270" y="16764"/>
                  <a:pt x="9295" y="16775"/>
                  <a:pt x="9323" y="16775"/>
                </a:cubicBezTo>
                <a:cubicBezTo>
                  <a:pt x="9323" y="16580"/>
                  <a:pt x="9353" y="16724"/>
                  <a:pt x="9370" y="16732"/>
                </a:cubicBezTo>
                <a:cubicBezTo>
                  <a:pt x="9408" y="16752"/>
                  <a:pt x="9399" y="16719"/>
                  <a:pt x="9399" y="16694"/>
                </a:cubicBezTo>
                <a:cubicBezTo>
                  <a:pt x="9399" y="16679"/>
                  <a:pt x="9394" y="16600"/>
                  <a:pt x="9400" y="16601"/>
                </a:cubicBezTo>
                <a:cubicBezTo>
                  <a:pt x="9483" y="16605"/>
                  <a:pt x="9678" y="16599"/>
                  <a:pt x="9841" y="16598"/>
                </a:cubicBezTo>
                <a:cubicBezTo>
                  <a:pt x="9830" y="16579"/>
                  <a:pt x="9811" y="16498"/>
                  <a:pt x="9811" y="16498"/>
                </a:cubicBezTo>
                <a:cubicBezTo>
                  <a:pt x="9780" y="16461"/>
                  <a:pt x="9773" y="16334"/>
                  <a:pt x="9760" y="16304"/>
                </a:cubicBezTo>
                <a:cubicBezTo>
                  <a:pt x="9723" y="16214"/>
                  <a:pt x="9737" y="16209"/>
                  <a:pt x="9748" y="16116"/>
                </a:cubicBezTo>
                <a:cubicBezTo>
                  <a:pt x="9756" y="16051"/>
                  <a:pt x="9794" y="16028"/>
                  <a:pt x="9753" y="15971"/>
                </a:cubicBezTo>
                <a:cubicBezTo>
                  <a:pt x="9690" y="15885"/>
                  <a:pt x="9711" y="15879"/>
                  <a:pt x="9676" y="15816"/>
                </a:cubicBezTo>
                <a:cubicBezTo>
                  <a:pt x="9653" y="15774"/>
                  <a:pt x="9662" y="15705"/>
                  <a:pt x="9700" y="15703"/>
                </a:cubicBezTo>
                <a:cubicBezTo>
                  <a:pt x="9747" y="15702"/>
                  <a:pt x="9680" y="15796"/>
                  <a:pt x="9835" y="15796"/>
                </a:cubicBezTo>
                <a:cubicBezTo>
                  <a:pt x="9948" y="15796"/>
                  <a:pt x="9942" y="15746"/>
                  <a:pt x="9961" y="15675"/>
                </a:cubicBezTo>
                <a:cubicBezTo>
                  <a:pt x="9973" y="15633"/>
                  <a:pt x="10135" y="15512"/>
                  <a:pt x="10172" y="15463"/>
                </a:cubicBezTo>
                <a:cubicBezTo>
                  <a:pt x="10243" y="15369"/>
                  <a:pt x="10349" y="15425"/>
                  <a:pt x="10349" y="15142"/>
                </a:cubicBezTo>
                <a:lnTo>
                  <a:pt x="10550" y="15002"/>
                </a:lnTo>
                <a:cubicBezTo>
                  <a:pt x="10570" y="15002"/>
                  <a:pt x="10646" y="14992"/>
                  <a:pt x="10653" y="15002"/>
                </a:cubicBezTo>
                <a:lnTo>
                  <a:pt x="10764" y="14698"/>
                </a:lnTo>
                <a:lnTo>
                  <a:pt x="10954" y="14738"/>
                </a:lnTo>
                <a:cubicBezTo>
                  <a:pt x="10958" y="14716"/>
                  <a:pt x="10991" y="14687"/>
                  <a:pt x="11005" y="14672"/>
                </a:cubicBezTo>
                <a:cubicBezTo>
                  <a:pt x="11093" y="14576"/>
                  <a:pt x="11142" y="14655"/>
                  <a:pt x="11159" y="14621"/>
                </a:cubicBezTo>
                <a:cubicBezTo>
                  <a:pt x="11214" y="14512"/>
                  <a:pt x="11228" y="14548"/>
                  <a:pt x="11290" y="14488"/>
                </a:cubicBezTo>
                <a:cubicBezTo>
                  <a:pt x="11350" y="14431"/>
                  <a:pt x="11488" y="14450"/>
                  <a:pt x="11523" y="14497"/>
                </a:cubicBezTo>
                <a:cubicBezTo>
                  <a:pt x="11557" y="14543"/>
                  <a:pt x="11645" y="14530"/>
                  <a:pt x="11660" y="14498"/>
                </a:cubicBezTo>
                <a:cubicBezTo>
                  <a:pt x="11700" y="14413"/>
                  <a:pt x="11580" y="14479"/>
                  <a:pt x="11576" y="14431"/>
                </a:cubicBezTo>
                <a:cubicBezTo>
                  <a:pt x="11565" y="14284"/>
                  <a:pt x="11654" y="14400"/>
                  <a:pt x="11650" y="14314"/>
                </a:cubicBezTo>
                <a:cubicBezTo>
                  <a:pt x="11642" y="14126"/>
                  <a:pt x="11732" y="14319"/>
                  <a:pt x="11809" y="14287"/>
                </a:cubicBezTo>
                <a:cubicBezTo>
                  <a:pt x="11883" y="14257"/>
                  <a:pt x="11751" y="14200"/>
                  <a:pt x="11726" y="14185"/>
                </a:cubicBezTo>
                <a:cubicBezTo>
                  <a:pt x="11645" y="14137"/>
                  <a:pt x="11682" y="14160"/>
                  <a:pt x="11679" y="14100"/>
                </a:cubicBezTo>
                <a:cubicBezTo>
                  <a:pt x="11674" y="13981"/>
                  <a:pt x="11673" y="14026"/>
                  <a:pt x="11724" y="13957"/>
                </a:cubicBezTo>
                <a:cubicBezTo>
                  <a:pt x="11749" y="13885"/>
                  <a:pt x="11849" y="13913"/>
                  <a:pt x="11849" y="13850"/>
                </a:cubicBezTo>
                <a:cubicBezTo>
                  <a:pt x="11849" y="13798"/>
                  <a:pt x="11930" y="13856"/>
                  <a:pt x="11952" y="13848"/>
                </a:cubicBezTo>
                <a:cubicBezTo>
                  <a:pt x="12056" y="13808"/>
                  <a:pt x="11841" y="13750"/>
                  <a:pt x="11883" y="13710"/>
                </a:cubicBezTo>
                <a:cubicBezTo>
                  <a:pt x="12020" y="13579"/>
                  <a:pt x="11823" y="13651"/>
                  <a:pt x="11861" y="13554"/>
                </a:cubicBezTo>
                <a:cubicBezTo>
                  <a:pt x="11873" y="13525"/>
                  <a:pt x="11967" y="13451"/>
                  <a:pt x="11998" y="13437"/>
                </a:cubicBezTo>
                <a:cubicBezTo>
                  <a:pt x="12059" y="13408"/>
                  <a:pt x="11926" y="13358"/>
                  <a:pt x="11946" y="13322"/>
                </a:cubicBezTo>
                <a:cubicBezTo>
                  <a:pt x="11983" y="13254"/>
                  <a:pt x="11961" y="13249"/>
                  <a:pt x="11954" y="13183"/>
                </a:cubicBezTo>
                <a:cubicBezTo>
                  <a:pt x="11947" y="13105"/>
                  <a:pt x="11930" y="13074"/>
                  <a:pt x="11908" y="13005"/>
                </a:cubicBezTo>
                <a:cubicBezTo>
                  <a:pt x="11879" y="12915"/>
                  <a:pt x="11824" y="12851"/>
                  <a:pt x="11796" y="12777"/>
                </a:cubicBezTo>
                <a:lnTo>
                  <a:pt x="11420" y="12420"/>
                </a:lnTo>
                <a:cubicBezTo>
                  <a:pt x="11411" y="12411"/>
                  <a:pt x="11379" y="12356"/>
                  <a:pt x="11394" y="12348"/>
                </a:cubicBezTo>
                <a:cubicBezTo>
                  <a:pt x="11477" y="12303"/>
                  <a:pt x="11427" y="12381"/>
                  <a:pt x="11515" y="12354"/>
                </a:cubicBezTo>
                <a:lnTo>
                  <a:pt x="11595" y="11602"/>
                </a:lnTo>
                <a:lnTo>
                  <a:pt x="11574" y="11449"/>
                </a:lnTo>
                <a:lnTo>
                  <a:pt x="11611" y="11340"/>
                </a:lnTo>
                <a:lnTo>
                  <a:pt x="11484" y="11227"/>
                </a:lnTo>
                <a:lnTo>
                  <a:pt x="11248" y="11163"/>
                </a:lnTo>
                <a:lnTo>
                  <a:pt x="11206" y="11274"/>
                </a:lnTo>
                <a:lnTo>
                  <a:pt x="11029" y="11512"/>
                </a:lnTo>
                <a:lnTo>
                  <a:pt x="11118" y="11793"/>
                </a:lnTo>
                <a:lnTo>
                  <a:pt x="11060" y="11854"/>
                </a:lnTo>
                <a:lnTo>
                  <a:pt x="10962" y="11835"/>
                </a:lnTo>
                <a:cubicBezTo>
                  <a:pt x="10959" y="11832"/>
                  <a:pt x="10959" y="11827"/>
                  <a:pt x="10956" y="11820"/>
                </a:cubicBezTo>
                <a:cubicBezTo>
                  <a:pt x="10901" y="11651"/>
                  <a:pt x="10888" y="11725"/>
                  <a:pt x="10798" y="11627"/>
                </a:cubicBezTo>
                <a:cubicBezTo>
                  <a:pt x="10751" y="11577"/>
                  <a:pt x="10787" y="11557"/>
                  <a:pt x="10756" y="11523"/>
                </a:cubicBezTo>
                <a:lnTo>
                  <a:pt x="10872" y="11325"/>
                </a:lnTo>
                <a:lnTo>
                  <a:pt x="10801" y="10835"/>
                </a:lnTo>
                <a:lnTo>
                  <a:pt x="10949" y="10872"/>
                </a:lnTo>
                <a:lnTo>
                  <a:pt x="10960" y="10668"/>
                </a:lnTo>
                <a:lnTo>
                  <a:pt x="11076" y="10684"/>
                </a:lnTo>
                <a:lnTo>
                  <a:pt x="11081" y="9935"/>
                </a:lnTo>
                <a:lnTo>
                  <a:pt x="11306" y="9877"/>
                </a:lnTo>
                <a:lnTo>
                  <a:pt x="11417" y="10039"/>
                </a:lnTo>
                <a:lnTo>
                  <a:pt x="11812" y="10182"/>
                </a:lnTo>
                <a:lnTo>
                  <a:pt x="11817" y="9695"/>
                </a:lnTo>
                <a:cubicBezTo>
                  <a:pt x="11853" y="9695"/>
                  <a:pt x="11886" y="9692"/>
                  <a:pt x="11923" y="9692"/>
                </a:cubicBezTo>
                <a:cubicBezTo>
                  <a:pt x="11923" y="9593"/>
                  <a:pt x="11941" y="9585"/>
                  <a:pt x="11977" y="9499"/>
                </a:cubicBezTo>
                <a:cubicBezTo>
                  <a:pt x="12001" y="9445"/>
                  <a:pt x="11993" y="9310"/>
                  <a:pt x="11951" y="9285"/>
                </a:cubicBezTo>
                <a:cubicBezTo>
                  <a:pt x="11881" y="9242"/>
                  <a:pt x="11949" y="9269"/>
                  <a:pt x="11947" y="9191"/>
                </a:cubicBezTo>
                <a:cubicBezTo>
                  <a:pt x="11944" y="9105"/>
                  <a:pt x="11995" y="9091"/>
                  <a:pt x="11994" y="9062"/>
                </a:cubicBezTo>
                <a:cubicBezTo>
                  <a:pt x="11991" y="8991"/>
                  <a:pt x="12026" y="9133"/>
                  <a:pt x="12079" y="8962"/>
                </a:cubicBezTo>
                <a:cubicBezTo>
                  <a:pt x="12069" y="8954"/>
                  <a:pt x="12065" y="8966"/>
                  <a:pt x="12048" y="8954"/>
                </a:cubicBezTo>
                <a:cubicBezTo>
                  <a:pt x="12068" y="8951"/>
                  <a:pt x="12113" y="8823"/>
                  <a:pt x="12116" y="8792"/>
                </a:cubicBezTo>
                <a:cubicBezTo>
                  <a:pt x="12126" y="8698"/>
                  <a:pt x="12085" y="8702"/>
                  <a:pt x="12161" y="8702"/>
                </a:cubicBezTo>
                <a:cubicBezTo>
                  <a:pt x="12270" y="8702"/>
                  <a:pt x="12269" y="8829"/>
                  <a:pt x="12346" y="8797"/>
                </a:cubicBezTo>
                <a:cubicBezTo>
                  <a:pt x="12471" y="8746"/>
                  <a:pt x="12587" y="8806"/>
                  <a:pt x="12717" y="8749"/>
                </a:cubicBezTo>
                <a:cubicBezTo>
                  <a:pt x="12757" y="8731"/>
                  <a:pt x="12814" y="8660"/>
                  <a:pt x="12814" y="8660"/>
                </a:cubicBezTo>
                <a:lnTo>
                  <a:pt x="13068" y="8594"/>
                </a:lnTo>
                <a:lnTo>
                  <a:pt x="13254" y="8181"/>
                </a:lnTo>
                <a:cubicBezTo>
                  <a:pt x="13296" y="8179"/>
                  <a:pt x="13306" y="8207"/>
                  <a:pt x="13378" y="8197"/>
                </a:cubicBezTo>
                <a:cubicBezTo>
                  <a:pt x="13431" y="8189"/>
                  <a:pt x="13496" y="8131"/>
                  <a:pt x="13518" y="8088"/>
                </a:cubicBezTo>
                <a:cubicBezTo>
                  <a:pt x="13524" y="8078"/>
                  <a:pt x="13382" y="8008"/>
                  <a:pt x="13370" y="8004"/>
                </a:cubicBezTo>
                <a:cubicBezTo>
                  <a:pt x="13362" y="8001"/>
                  <a:pt x="13298" y="8024"/>
                  <a:pt x="13291" y="8030"/>
                </a:cubicBezTo>
                <a:cubicBezTo>
                  <a:pt x="13242" y="8073"/>
                  <a:pt x="13070" y="7990"/>
                  <a:pt x="13068" y="7947"/>
                </a:cubicBezTo>
                <a:cubicBezTo>
                  <a:pt x="13065" y="7878"/>
                  <a:pt x="13005" y="7833"/>
                  <a:pt x="13044" y="7755"/>
                </a:cubicBezTo>
                <a:cubicBezTo>
                  <a:pt x="13067" y="7710"/>
                  <a:pt x="13042" y="7649"/>
                  <a:pt x="13094" y="7690"/>
                </a:cubicBezTo>
                <a:cubicBezTo>
                  <a:pt x="13170" y="7748"/>
                  <a:pt x="13152" y="7723"/>
                  <a:pt x="13217" y="7726"/>
                </a:cubicBezTo>
                <a:cubicBezTo>
                  <a:pt x="13384" y="7733"/>
                  <a:pt x="13390" y="7661"/>
                  <a:pt x="13500" y="7609"/>
                </a:cubicBezTo>
                <a:cubicBezTo>
                  <a:pt x="13686" y="7520"/>
                  <a:pt x="13643" y="7421"/>
                  <a:pt x="13859" y="7480"/>
                </a:cubicBezTo>
                <a:cubicBezTo>
                  <a:pt x="13912" y="7495"/>
                  <a:pt x="14024" y="7609"/>
                  <a:pt x="14039" y="7648"/>
                </a:cubicBezTo>
                <a:cubicBezTo>
                  <a:pt x="14065" y="7719"/>
                  <a:pt x="14128" y="7761"/>
                  <a:pt x="14177" y="7816"/>
                </a:cubicBezTo>
                <a:cubicBezTo>
                  <a:pt x="14176" y="7825"/>
                  <a:pt x="14207" y="7864"/>
                  <a:pt x="14214" y="7872"/>
                </a:cubicBezTo>
                <a:cubicBezTo>
                  <a:pt x="14297" y="7967"/>
                  <a:pt x="14289" y="8024"/>
                  <a:pt x="14283" y="8133"/>
                </a:cubicBezTo>
                <a:cubicBezTo>
                  <a:pt x="14279" y="8199"/>
                  <a:pt x="14049" y="8400"/>
                  <a:pt x="14053" y="8427"/>
                </a:cubicBezTo>
                <a:cubicBezTo>
                  <a:pt x="14055" y="8445"/>
                  <a:pt x="14013" y="8560"/>
                  <a:pt x="14013" y="8561"/>
                </a:cubicBezTo>
                <a:cubicBezTo>
                  <a:pt x="14005" y="8630"/>
                  <a:pt x="13900" y="8772"/>
                  <a:pt x="13918" y="8864"/>
                </a:cubicBezTo>
                <a:cubicBezTo>
                  <a:pt x="13918" y="8868"/>
                  <a:pt x="13949" y="8981"/>
                  <a:pt x="13950" y="8983"/>
                </a:cubicBezTo>
                <a:cubicBezTo>
                  <a:pt x="14003" y="9105"/>
                  <a:pt x="13938" y="9159"/>
                  <a:pt x="14101" y="9262"/>
                </a:cubicBezTo>
                <a:cubicBezTo>
                  <a:pt x="14220" y="9338"/>
                  <a:pt x="14241" y="9508"/>
                  <a:pt x="14378" y="9556"/>
                </a:cubicBezTo>
                <a:cubicBezTo>
                  <a:pt x="14428" y="9574"/>
                  <a:pt x="14460" y="9636"/>
                  <a:pt x="14465" y="9637"/>
                </a:cubicBezTo>
                <a:cubicBezTo>
                  <a:pt x="14537" y="9646"/>
                  <a:pt x="14476" y="9520"/>
                  <a:pt x="14510" y="9495"/>
                </a:cubicBezTo>
                <a:cubicBezTo>
                  <a:pt x="14513" y="9492"/>
                  <a:pt x="14590" y="9542"/>
                  <a:pt x="14594" y="9545"/>
                </a:cubicBezTo>
                <a:cubicBezTo>
                  <a:pt x="14677" y="9603"/>
                  <a:pt x="14623" y="9441"/>
                  <a:pt x="14764" y="9446"/>
                </a:cubicBezTo>
                <a:lnTo>
                  <a:pt x="14764" y="9372"/>
                </a:lnTo>
                <a:lnTo>
                  <a:pt x="14918" y="9427"/>
                </a:lnTo>
                <a:lnTo>
                  <a:pt x="14910" y="9306"/>
                </a:lnTo>
                <a:lnTo>
                  <a:pt x="15048" y="9240"/>
                </a:lnTo>
                <a:cubicBezTo>
                  <a:pt x="15049" y="9246"/>
                  <a:pt x="15135" y="9296"/>
                  <a:pt x="15135" y="9422"/>
                </a:cubicBezTo>
                <a:cubicBezTo>
                  <a:pt x="15135" y="9469"/>
                  <a:pt x="15224" y="9514"/>
                  <a:pt x="15243" y="9509"/>
                </a:cubicBezTo>
                <a:cubicBezTo>
                  <a:pt x="15391" y="9465"/>
                  <a:pt x="15291" y="9593"/>
                  <a:pt x="15431" y="9502"/>
                </a:cubicBezTo>
                <a:cubicBezTo>
                  <a:pt x="15449" y="9491"/>
                  <a:pt x="15480" y="9390"/>
                  <a:pt x="15487" y="9364"/>
                </a:cubicBezTo>
                <a:cubicBezTo>
                  <a:pt x="15500" y="9316"/>
                  <a:pt x="15578" y="9281"/>
                  <a:pt x="15616" y="9242"/>
                </a:cubicBezTo>
                <a:lnTo>
                  <a:pt x="15537" y="8800"/>
                </a:lnTo>
                <a:lnTo>
                  <a:pt x="15564" y="8700"/>
                </a:lnTo>
                <a:lnTo>
                  <a:pt x="15138" y="8610"/>
                </a:lnTo>
                <a:lnTo>
                  <a:pt x="15325" y="8292"/>
                </a:lnTo>
                <a:lnTo>
                  <a:pt x="15511" y="8263"/>
                </a:lnTo>
                <a:lnTo>
                  <a:pt x="15765" y="7806"/>
                </a:lnTo>
                <a:lnTo>
                  <a:pt x="16572" y="7308"/>
                </a:lnTo>
                <a:lnTo>
                  <a:pt x="16680" y="6975"/>
                </a:lnTo>
                <a:cubicBezTo>
                  <a:pt x="16687" y="6973"/>
                  <a:pt x="16701" y="6948"/>
                  <a:pt x="16706" y="694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0" name="Freeform 329"/>
          <p:cNvSpPr>
            <a:spLocks/>
          </p:cNvSpPr>
          <p:nvPr/>
        </p:nvSpPr>
        <p:spPr bwMode="auto">
          <a:xfrm>
            <a:off x="5000632" y="2386018"/>
            <a:ext cx="736997" cy="846535"/>
          </a:xfrm>
          <a:custGeom>
            <a:avLst/>
            <a:gdLst>
              <a:gd name="T0" fmla="*/ 2646 w 10826"/>
              <a:gd name="T1" fmla="*/ 12249 h 13371"/>
              <a:gd name="T2" fmla="*/ 3191 w 10826"/>
              <a:gd name="T3" fmla="*/ 12335 h 13371"/>
              <a:gd name="T4" fmla="*/ 4299 w 10826"/>
              <a:gd name="T5" fmla="*/ 12980 h 13371"/>
              <a:gd name="T6" fmla="*/ 5352 w 10826"/>
              <a:gd name="T7" fmla="*/ 13139 h 13371"/>
              <a:gd name="T8" fmla="*/ 6352 w 10826"/>
              <a:gd name="T9" fmla="*/ 11799 h 13371"/>
              <a:gd name="T10" fmla="*/ 7602 w 10826"/>
              <a:gd name="T11" fmla="*/ 11030 h 13371"/>
              <a:gd name="T12" fmla="*/ 7950 w 10826"/>
              <a:gd name="T13" fmla="*/ 10652 h 13371"/>
              <a:gd name="T14" fmla="*/ 8590 w 10826"/>
              <a:gd name="T15" fmla="*/ 10123 h 13371"/>
              <a:gd name="T16" fmla="*/ 9408 w 10826"/>
              <a:gd name="T17" fmla="*/ 9834 h 13371"/>
              <a:gd name="T18" fmla="*/ 8821 w 10826"/>
              <a:gd name="T19" fmla="*/ 8920 h 13371"/>
              <a:gd name="T20" fmla="*/ 9072 w 10826"/>
              <a:gd name="T21" fmla="*/ 8643 h 13371"/>
              <a:gd name="T22" fmla="*/ 8839 w 10826"/>
              <a:gd name="T23" fmla="*/ 8075 h 13371"/>
              <a:gd name="T24" fmla="*/ 8403 w 10826"/>
              <a:gd name="T25" fmla="*/ 7654 h 13371"/>
              <a:gd name="T26" fmla="*/ 7947 w 10826"/>
              <a:gd name="T27" fmla="*/ 6447 h 13371"/>
              <a:gd name="T28" fmla="*/ 8612 w 10826"/>
              <a:gd name="T29" fmla="*/ 6466 h 13371"/>
              <a:gd name="T30" fmla="*/ 8397 w 10826"/>
              <a:gd name="T31" fmla="*/ 6156 h 13371"/>
              <a:gd name="T32" fmla="*/ 8625 w 10826"/>
              <a:gd name="T33" fmla="*/ 5947 h 13371"/>
              <a:gd name="T34" fmla="*/ 8630 w 10826"/>
              <a:gd name="T35" fmla="*/ 5270 h 13371"/>
              <a:gd name="T36" fmla="*/ 8919 w 10826"/>
              <a:gd name="T37" fmla="*/ 5154 h 13371"/>
              <a:gd name="T38" fmla="*/ 9172 w 10826"/>
              <a:gd name="T39" fmla="*/ 4609 h 13371"/>
              <a:gd name="T40" fmla="*/ 9503 w 10826"/>
              <a:gd name="T41" fmla="*/ 4340 h 13371"/>
              <a:gd name="T42" fmla="*/ 10177 w 10826"/>
              <a:gd name="T43" fmla="*/ 3987 h 13371"/>
              <a:gd name="T44" fmla="*/ 10760 w 10826"/>
              <a:gd name="T45" fmla="*/ 3542 h 13371"/>
              <a:gd name="T46" fmla="*/ 9789 w 10826"/>
              <a:gd name="T47" fmla="*/ 2616 h 13371"/>
              <a:gd name="T48" fmla="*/ 9927 w 10826"/>
              <a:gd name="T49" fmla="*/ 2127 h 13371"/>
              <a:gd name="T50" fmla="*/ 8882 w 10826"/>
              <a:gd name="T51" fmla="*/ 978 h 13371"/>
              <a:gd name="T52" fmla="*/ 8721 w 10826"/>
              <a:gd name="T53" fmla="*/ 307 h 13371"/>
              <a:gd name="T54" fmla="*/ 7892 w 10826"/>
              <a:gd name="T55" fmla="*/ 382 h 13371"/>
              <a:gd name="T56" fmla="*/ 6920 w 10826"/>
              <a:gd name="T57" fmla="*/ 325 h 13371"/>
              <a:gd name="T58" fmla="*/ 6094 w 10826"/>
              <a:gd name="T59" fmla="*/ 368 h 13371"/>
              <a:gd name="T60" fmla="*/ 5869 w 10826"/>
              <a:gd name="T61" fmla="*/ 804 h 13371"/>
              <a:gd name="T62" fmla="*/ 5814 w 10826"/>
              <a:gd name="T63" fmla="*/ 1296 h 13371"/>
              <a:gd name="T64" fmla="*/ 4750 w 10826"/>
              <a:gd name="T65" fmla="*/ 1982 h 13371"/>
              <a:gd name="T66" fmla="*/ 4327 w 10826"/>
              <a:gd name="T67" fmla="*/ 2714 h 13371"/>
              <a:gd name="T68" fmla="*/ 3530 w 10826"/>
              <a:gd name="T69" fmla="*/ 3315 h 13371"/>
              <a:gd name="T70" fmla="*/ 3028 w 10826"/>
              <a:gd name="T71" fmla="*/ 3826 h 13371"/>
              <a:gd name="T72" fmla="*/ 3170 w 10826"/>
              <a:gd name="T73" fmla="*/ 4199 h 13371"/>
              <a:gd name="T74" fmla="*/ 3340 w 10826"/>
              <a:gd name="T75" fmla="*/ 4609 h 13371"/>
              <a:gd name="T76" fmla="*/ 3252 w 10826"/>
              <a:gd name="T77" fmla="*/ 5289 h 13371"/>
              <a:gd name="T78" fmla="*/ 2811 w 10826"/>
              <a:gd name="T79" fmla="*/ 5604 h 13371"/>
              <a:gd name="T80" fmla="*/ 1784 w 10826"/>
              <a:gd name="T81" fmla="*/ 5061 h 13371"/>
              <a:gd name="T82" fmla="*/ 1713 w 10826"/>
              <a:gd name="T83" fmla="*/ 5657 h 13371"/>
              <a:gd name="T84" fmla="*/ 977 w 10826"/>
              <a:gd name="T85" fmla="*/ 5937 h 13371"/>
              <a:gd name="T86" fmla="*/ 1295 w 10826"/>
              <a:gd name="T87" fmla="*/ 6061 h 13371"/>
              <a:gd name="T88" fmla="*/ 1695 w 10826"/>
              <a:gd name="T89" fmla="*/ 6374 h 13371"/>
              <a:gd name="T90" fmla="*/ 1252 w 10826"/>
              <a:gd name="T91" fmla="*/ 6248 h 13371"/>
              <a:gd name="T92" fmla="*/ 267 w 10826"/>
              <a:gd name="T93" fmla="*/ 5514 h 13371"/>
              <a:gd name="T94" fmla="*/ 177 w 10826"/>
              <a:gd name="T95" fmla="*/ 5527 h 13371"/>
              <a:gd name="T96" fmla="*/ 341 w 10826"/>
              <a:gd name="T97" fmla="*/ 6014 h 13371"/>
              <a:gd name="T98" fmla="*/ 339 w 10826"/>
              <a:gd name="T99" fmla="*/ 6771 h 13371"/>
              <a:gd name="T100" fmla="*/ 458 w 10826"/>
              <a:gd name="T101" fmla="*/ 6569 h 13371"/>
              <a:gd name="T102" fmla="*/ 1143 w 10826"/>
              <a:gd name="T103" fmla="*/ 6747 h 13371"/>
              <a:gd name="T104" fmla="*/ 1114 w 10826"/>
              <a:gd name="T105" fmla="*/ 7413 h 13371"/>
              <a:gd name="T106" fmla="*/ 1484 w 10826"/>
              <a:gd name="T107" fmla="*/ 8292 h 13371"/>
              <a:gd name="T108" fmla="*/ 1930 w 10826"/>
              <a:gd name="T109" fmla="*/ 8842 h 13371"/>
              <a:gd name="T110" fmla="*/ 1705 w 10826"/>
              <a:gd name="T111" fmla="*/ 9317 h 13371"/>
              <a:gd name="T112" fmla="*/ 1808 w 10826"/>
              <a:gd name="T113" fmla="*/ 9771 h 13371"/>
              <a:gd name="T114" fmla="*/ 2058 w 10826"/>
              <a:gd name="T115" fmla="*/ 10537 h 13371"/>
              <a:gd name="T116" fmla="*/ 2084 w 10826"/>
              <a:gd name="T117" fmla="*/ 10948 h 1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26" h="13371">
                <a:moveTo>
                  <a:pt x="2221" y="11395"/>
                </a:moveTo>
                <a:lnTo>
                  <a:pt x="2310" y="11513"/>
                </a:lnTo>
                <a:lnTo>
                  <a:pt x="2310" y="11737"/>
                </a:lnTo>
                <a:lnTo>
                  <a:pt x="2443" y="11751"/>
                </a:lnTo>
                <a:lnTo>
                  <a:pt x="2496" y="11917"/>
                </a:lnTo>
                <a:lnTo>
                  <a:pt x="2639" y="12000"/>
                </a:lnTo>
                <a:lnTo>
                  <a:pt x="2646" y="12249"/>
                </a:lnTo>
                <a:lnTo>
                  <a:pt x="2813" y="12269"/>
                </a:lnTo>
                <a:lnTo>
                  <a:pt x="2839" y="12134"/>
                </a:lnTo>
                <a:lnTo>
                  <a:pt x="2941" y="12136"/>
                </a:lnTo>
                <a:lnTo>
                  <a:pt x="2970" y="12172"/>
                </a:lnTo>
                <a:lnTo>
                  <a:pt x="3096" y="12132"/>
                </a:lnTo>
                <a:lnTo>
                  <a:pt x="3089" y="12320"/>
                </a:lnTo>
                <a:lnTo>
                  <a:pt x="3191" y="12335"/>
                </a:lnTo>
                <a:lnTo>
                  <a:pt x="3243" y="12528"/>
                </a:lnTo>
                <a:lnTo>
                  <a:pt x="3354" y="12546"/>
                </a:lnTo>
                <a:cubicBezTo>
                  <a:pt x="3396" y="12530"/>
                  <a:pt x="3432" y="12520"/>
                  <a:pt x="3443" y="12520"/>
                </a:cubicBezTo>
                <a:cubicBezTo>
                  <a:pt x="3573" y="12520"/>
                  <a:pt x="3597" y="12672"/>
                  <a:pt x="3639" y="12635"/>
                </a:cubicBezTo>
                <a:cubicBezTo>
                  <a:pt x="3723" y="12564"/>
                  <a:pt x="3915" y="12617"/>
                  <a:pt x="4003" y="12658"/>
                </a:cubicBezTo>
                <a:cubicBezTo>
                  <a:pt x="4115" y="12711"/>
                  <a:pt x="4126" y="12694"/>
                  <a:pt x="4251" y="12694"/>
                </a:cubicBezTo>
                <a:lnTo>
                  <a:pt x="4299" y="12980"/>
                </a:lnTo>
                <a:lnTo>
                  <a:pt x="4532" y="13186"/>
                </a:lnTo>
                <a:cubicBezTo>
                  <a:pt x="4544" y="13188"/>
                  <a:pt x="4548" y="13202"/>
                  <a:pt x="4548" y="13213"/>
                </a:cubicBezTo>
                <a:cubicBezTo>
                  <a:pt x="4541" y="13371"/>
                  <a:pt x="4660" y="13328"/>
                  <a:pt x="4659" y="13308"/>
                </a:cubicBezTo>
                <a:cubicBezTo>
                  <a:pt x="4654" y="13203"/>
                  <a:pt x="4870" y="13304"/>
                  <a:pt x="4882" y="13302"/>
                </a:cubicBezTo>
                <a:lnTo>
                  <a:pt x="5021" y="13303"/>
                </a:lnTo>
                <a:lnTo>
                  <a:pt x="5234" y="13030"/>
                </a:lnTo>
                <a:lnTo>
                  <a:pt x="5352" y="13139"/>
                </a:lnTo>
                <a:lnTo>
                  <a:pt x="5340" y="12722"/>
                </a:lnTo>
                <a:lnTo>
                  <a:pt x="5947" y="12709"/>
                </a:lnTo>
                <a:lnTo>
                  <a:pt x="5951" y="12522"/>
                </a:lnTo>
                <a:lnTo>
                  <a:pt x="6244" y="12516"/>
                </a:lnTo>
                <a:lnTo>
                  <a:pt x="6082" y="12313"/>
                </a:lnTo>
                <a:lnTo>
                  <a:pt x="6347" y="12319"/>
                </a:lnTo>
                <a:lnTo>
                  <a:pt x="6352" y="11799"/>
                </a:lnTo>
                <a:lnTo>
                  <a:pt x="7367" y="11797"/>
                </a:lnTo>
                <a:lnTo>
                  <a:pt x="7389" y="11295"/>
                </a:lnTo>
                <a:lnTo>
                  <a:pt x="7572" y="11305"/>
                </a:lnTo>
                <a:lnTo>
                  <a:pt x="7569" y="11086"/>
                </a:lnTo>
                <a:lnTo>
                  <a:pt x="7511" y="11091"/>
                </a:lnTo>
                <a:lnTo>
                  <a:pt x="7500" y="10993"/>
                </a:lnTo>
                <a:lnTo>
                  <a:pt x="7602" y="11030"/>
                </a:lnTo>
                <a:lnTo>
                  <a:pt x="7629" y="10965"/>
                </a:lnTo>
                <a:lnTo>
                  <a:pt x="7577" y="10877"/>
                </a:lnTo>
                <a:lnTo>
                  <a:pt x="7573" y="10800"/>
                </a:lnTo>
                <a:lnTo>
                  <a:pt x="7712" y="10764"/>
                </a:lnTo>
                <a:lnTo>
                  <a:pt x="7828" y="10840"/>
                </a:lnTo>
                <a:lnTo>
                  <a:pt x="7824" y="10763"/>
                </a:lnTo>
                <a:lnTo>
                  <a:pt x="7950" y="10652"/>
                </a:lnTo>
                <a:lnTo>
                  <a:pt x="7954" y="10504"/>
                </a:lnTo>
                <a:cubicBezTo>
                  <a:pt x="7948" y="10485"/>
                  <a:pt x="7949" y="10454"/>
                  <a:pt x="7945" y="10377"/>
                </a:cubicBezTo>
                <a:cubicBezTo>
                  <a:pt x="7944" y="10370"/>
                  <a:pt x="8011" y="10236"/>
                  <a:pt x="8030" y="10231"/>
                </a:cubicBezTo>
                <a:cubicBezTo>
                  <a:pt x="8035" y="10230"/>
                  <a:pt x="8081" y="10202"/>
                  <a:pt x="8082" y="10194"/>
                </a:cubicBezTo>
                <a:lnTo>
                  <a:pt x="8654" y="10305"/>
                </a:lnTo>
                <a:lnTo>
                  <a:pt x="8680" y="10083"/>
                </a:lnTo>
                <a:lnTo>
                  <a:pt x="8590" y="10123"/>
                </a:lnTo>
                <a:lnTo>
                  <a:pt x="8524" y="10054"/>
                </a:lnTo>
                <a:lnTo>
                  <a:pt x="8672" y="9988"/>
                </a:lnTo>
                <a:lnTo>
                  <a:pt x="8725" y="9871"/>
                </a:lnTo>
                <a:lnTo>
                  <a:pt x="8821" y="9929"/>
                </a:lnTo>
                <a:lnTo>
                  <a:pt x="8889" y="10104"/>
                </a:lnTo>
                <a:lnTo>
                  <a:pt x="9408" y="10099"/>
                </a:lnTo>
                <a:lnTo>
                  <a:pt x="9408" y="9834"/>
                </a:lnTo>
                <a:lnTo>
                  <a:pt x="9231" y="9792"/>
                </a:lnTo>
                <a:lnTo>
                  <a:pt x="9204" y="9694"/>
                </a:lnTo>
                <a:lnTo>
                  <a:pt x="8892" y="9450"/>
                </a:lnTo>
                <a:lnTo>
                  <a:pt x="8855" y="9252"/>
                </a:lnTo>
                <a:cubicBezTo>
                  <a:pt x="8829" y="9187"/>
                  <a:pt x="8820" y="9274"/>
                  <a:pt x="8805" y="9151"/>
                </a:cubicBezTo>
                <a:cubicBezTo>
                  <a:pt x="8796" y="9075"/>
                  <a:pt x="8857" y="9164"/>
                  <a:pt x="8847" y="9033"/>
                </a:cubicBezTo>
                <a:cubicBezTo>
                  <a:pt x="8844" y="8993"/>
                  <a:pt x="8906" y="8953"/>
                  <a:pt x="8821" y="8920"/>
                </a:cubicBezTo>
                <a:cubicBezTo>
                  <a:pt x="8787" y="8906"/>
                  <a:pt x="8899" y="8858"/>
                  <a:pt x="8882" y="8800"/>
                </a:cubicBezTo>
                <a:cubicBezTo>
                  <a:pt x="8881" y="8796"/>
                  <a:pt x="8877" y="8712"/>
                  <a:pt x="8886" y="8712"/>
                </a:cubicBezTo>
                <a:cubicBezTo>
                  <a:pt x="9091" y="8712"/>
                  <a:pt x="8928" y="8702"/>
                  <a:pt x="9014" y="8799"/>
                </a:cubicBezTo>
                <a:cubicBezTo>
                  <a:pt x="9019" y="8805"/>
                  <a:pt x="9090" y="8850"/>
                  <a:pt x="9101" y="8858"/>
                </a:cubicBezTo>
                <a:lnTo>
                  <a:pt x="9204" y="8731"/>
                </a:lnTo>
                <a:lnTo>
                  <a:pt x="9167" y="8641"/>
                </a:lnTo>
                <a:lnTo>
                  <a:pt x="9072" y="8643"/>
                </a:lnTo>
                <a:lnTo>
                  <a:pt x="9122" y="8458"/>
                </a:lnTo>
                <a:cubicBezTo>
                  <a:pt x="9103" y="8408"/>
                  <a:pt x="9060" y="8332"/>
                  <a:pt x="9003" y="8326"/>
                </a:cubicBezTo>
                <a:cubicBezTo>
                  <a:pt x="8944" y="8320"/>
                  <a:pt x="8928" y="8266"/>
                  <a:pt x="8982" y="8214"/>
                </a:cubicBezTo>
                <a:cubicBezTo>
                  <a:pt x="8987" y="8209"/>
                  <a:pt x="8985" y="8136"/>
                  <a:pt x="8985" y="8122"/>
                </a:cubicBezTo>
                <a:lnTo>
                  <a:pt x="8934" y="8093"/>
                </a:lnTo>
                <a:lnTo>
                  <a:pt x="8881" y="8133"/>
                </a:lnTo>
                <a:lnTo>
                  <a:pt x="8839" y="8075"/>
                </a:lnTo>
                <a:lnTo>
                  <a:pt x="8762" y="8075"/>
                </a:lnTo>
                <a:cubicBezTo>
                  <a:pt x="8748" y="8035"/>
                  <a:pt x="8673" y="8015"/>
                  <a:pt x="8705" y="7947"/>
                </a:cubicBezTo>
                <a:cubicBezTo>
                  <a:pt x="8686" y="7930"/>
                  <a:pt x="8666" y="7960"/>
                  <a:pt x="8672" y="7889"/>
                </a:cubicBezTo>
                <a:cubicBezTo>
                  <a:pt x="8674" y="7866"/>
                  <a:pt x="8552" y="7865"/>
                  <a:pt x="8506" y="7905"/>
                </a:cubicBezTo>
                <a:lnTo>
                  <a:pt x="8381" y="7858"/>
                </a:lnTo>
                <a:lnTo>
                  <a:pt x="8442" y="7757"/>
                </a:lnTo>
                <a:lnTo>
                  <a:pt x="8403" y="7654"/>
                </a:lnTo>
                <a:lnTo>
                  <a:pt x="8532" y="7561"/>
                </a:lnTo>
                <a:cubicBezTo>
                  <a:pt x="8490" y="7565"/>
                  <a:pt x="8458" y="7441"/>
                  <a:pt x="8458" y="7421"/>
                </a:cubicBezTo>
                <a:lnTo>
                  <a:pt x="8313" y="7350"/>
                </a:lnTo>
                <a:lnTo>
                  <a:pt x="8236" y="7048"/>
                </a:lnTo>
                <a:lnTo>
                  <a:pt x="8270" y="6953"/>
                </a:lnTo>
                <a:lnTo>
                  <a:pt x="7995" y="6704"/>
                </a:lnTo>
                <a:lnTo>
                  <a:pt x="7947" y="6447"/>
                </a:lnTo>
                <a:lnTo>
                  <a:pt x="8093" y="6413"/>
                </a:lnTo>
                <a:lnTo>
                  <a:pt x="8157" y="6617"/>
                </a:lnTo>
                <a:cubicBezTo>
                  <a:pt x="8216" y="6630"/>
                  <a:pt x="8158" y="6664"/>
                  <a:pt x="8265" y="6643"/>
                </a:cubicBezTo>
                <a:cubicBezTo>
                  <a:pt x="8301" y="6636"/>
                  <a:pt x="8433" y="6622"/>
                  <a:pt x="8458" y="6649"/>
                </a:cubicBezTo>
                <a:cubicBezTo>
                  <a:pt x="8465" y="6655"/>
                  <a:pt x="8538" y="6714"/>
                  <a:pt x="8538" y="6691"/>
                </a:cubicBezTo>
                <a:cubicBezTo>
                  <a:pt x="8538" y="6507"/>
                  <a:pt x="8623" y="6686"/>
                  <a:pt x="8606" y="6490"/>
                </a:cubicBezTo>
                <a:cubicBezTo>
                  <a:pt x="8606" y="6483"/>
                  <a:pt x="8612" y="6487"/>
                  <a:pt x="8612" y="6466"/>
                </a:cubicBezTo>
                <a:lnTo>
                  <a:pt x="8500" y="6445"/>
                </a:lnTo>
                <a:lnTo>
                  <a:pt x="8331" y="6355"/>
                </a:lnTo>
                <a:lnTo>
                  <a:pt x="8355" y="6294"/>
                </a:lnTo>
                <a:lnTo>
                  <a:pt x="8297" y="6291"/>
                </a:lnTo>
                <a:lnTo>
                  <a:pt x="8265" y="6223"/>
                </a:lnTo>
                <a:lnTo>
                  <a:pt x="8342" y="6225"/>
                </a:lnTo>
                <a:lnTo>
                  <a:pt x="8397" y="6156"/>
                </a:lnTo>
                <a:lnTo>
                  <a:pt x="8482" y="6209"/>
                </a:lnTo>
                <a:lnTo>
                  <a:pt x="8535" y="6291"/>
                </a:lnTo>
                <a:lnTo>
                  <a:pt x="8649" y="6265"/>
                </a:lnTo>
                <a:cubicBezTo>
                  <a:pt x="8663" y="6222"/>
                  <a:pt x="8720" y="6189"/>
                  <a:pt x="8733" y="6085"/>
                </a:cubicBezTo>
                <a:cubicBezTo>
                  <a:pt x="8741" y="6019"/>
                  <a:pt x="8758" y="6088"/>
                  <a:pt x="8727" y="5999"/>
                </a:cubicBezTo>
                <a:cubicBezTo>
                  <a:pt x="8723" y="5989"/>
                  <a:pt x="8725" y="5947"/>
                  <a:pt x="8725" y="5934"/>
                </a:cubicBezTo>
                <a:lnTo>
                  <a:pt x="8625" y="5947"/>
                </a:lnTo>
                <a:lnTo>
                  <a:pt x="8508" y="5802"/>
                </a:lnTo>
                <a:lnTo>
                  <a:pt x="8450" y="5902"/>
                </a:lnTo>
                <a:lnTo>
                  <a:pt x="8395" y="5807"/>
                </a:lnTo>
                <a:lnTo>
                  <a:pt x="8434" y="5455"/>
                </a:lnTo>
                <a:lnTo>
                  <a:pt x="8617" y="5384"/>
                </a:lnTo>
                <a:lnTo>
                  <a:pt x="8598" y="5302"/>
                </a:lnTo>
                <a:lnTo>
                  <a:pt x="8630" y="5270"/>
                </a:lnTo>
                <a:lnTo>
                  <a:pt x="8630" y="5183"/>
                </a:lnTo>
                <a:lnTo>
                  <a:pt x="8567" y="5101"/>
                </a:lnTo>
                <a:lnTo>
                  <a:pt x="8585" y="5035"/>
                </a:lnTo>
                <a:lnTo>
                  <a:pt x="8805" y="5048"/>
                </a:lnTo>
                <a:cubicBezTo>
                  <a:pt x="8879" y="5104"/>
                  <a:pt x="8859" y="5216"/>
                  <a:pt x="8908" y="5220"/>
                </a:cubicBezTo>
                <a:cubicBezTo>
                  <a:pt x="8930" y="5221"/>
                  <a:pt x="8921" y="5215"/>
                  <a:pt x="8921" y="5173"/>
                </a:cubicBezTo>
                <a:cubicBezTo>
                  <a:pt x="8921" y="5167"/>
                  <a:pt x="8922" y="5159"/>
                  <a:pt x="8919" y="5154"/>
                </a:cubicBezTo>
                <a:lnTo>
                  <a:pt x="9069" y="4974"/>
                </a:lnTo>
                <a:lnTo>
                  <a:pt x="9061" y="4916"/>
                </a:lnTo>
                <a:cubicBezTo>
                  <a:pt x="8997" y="4933"/>
                  <a:pt x="9005" y="4843"/>
                  <a:pt x="8997" y="4841"/>
                </a:cubicBezTo>
                <a:cubicBezTo>
                  <a:pt x="8945" y="4832"/>
                  <a:pt x="8952" y="4799"/>
                  <a:pt x="8945" y="4741"/>
                </a:cubicBezTo>
                <a:cubicBezTo>
                  <a:pt x="8936" y="4671"/>
                  <a:pt x="8992" y="4712"/>
                  <a:pt x="9033" y="4724"/>
                </a:cubicBezTo>
                <a:cubicBezTo>
                  <a:pt x="9057" y="4731"/>
                  <a:pt x="9205" y="4854"/>
                  <a:pt x="9188" y="4754"/>
                </a:cubicBezTo>
                <a:cubicBezTo>
                  <a:pt x="9177" y="4689"/>
                  <a:pt x="9110" y="4702"/>
                  <a:pt x="9172" y="4609"/>
                </a:cubicBezTo>
                <a:cubicBezTo>
                  <a:pt x="9179" y="4597"/>
                  <a:pt x="9178" y="4602"/>
                  <a:pt x="9178" y="4590"/>
                </a:cubicBezTo>
                <a:lnTo>
                  <a:pt x="9133" y="4460"/>
                </a:lnTo>
                <a:cubicBezTo>
                  <a:pt x="9130" y="4436"/>
                  <a:pt x="9051" y="4453"/>
                  <a:pt x="9051" y="4411"/>
                </a:cubicBezTo>
                <a:cubicBezTo>
                  <a:pt x="9051" y="4315"/>
                  <a:pt x="8933" y="4282"/>
                  <a:pt x="9083" y="4223"/>
                </a:cubicBezTo>
                <a:cubicBezTo>
                  <a:pt x="9120" y="4208"/>
                  <a:pt x="9131" y="4289"/>
                  <a:pt x="9179" y="4270"/>
                </a:cubicBezTo>
                <a:cubicBezTo>
                  <a:pt x="9249" y="4242"/>
                  <a:pt x="9144" y="4336"/>
                  <a:pt x="9285" y="4355"/>
                </a:cubicBezTo>
                <a:cubicBezTo>
                  <a:pt x="9420" y="4373"/>
                  <a:pt x="9343" y="4412"/>
                  <a:pt x="9503" y="4340"/>
                </a:cubicBezTo>
                <a:cubicBezTo>
                  <a:pt x="9642" y="4278"/>
                  <a:pt x="9610" y="4378"/>
                  <a:pt x="9671" y="4328"/>
                </a:cubicBezTo>
                <a:cubicBezTo>
                  <a:pt x="9787" y="4231"/>
                  <a:pt x="9799" y="4369"/>
                  <a:pt x="9827" y="4295"/>
                </a:cubicBezTo>
                <a:cubicBezTo>
                  <a:pt x="9846" y="4244"/>
                  <a:pt x="9895" y="4305"/>
                  <a:pt x="9903" y="4307"/>
                </a:cubicBezTo>
                <a:lnTo>
                  <a:pt x="10011" y="4254"/>
                </a:lnTo>
                <a:lnTo>
                  <a:pt x="9942" y="4172"/>
                </a:lnTo>
                <a:cubicBezTo>
                  <a:pt x="9941" y="4152"/>
                  <a:pt x="9910" y="3999"/>
                  <a:pt x="9928" y="3998"/>
                </a:cubicBezTo>
                <a:cubicBezTo>
                  <a:pt x="10026" y="3989"/>
                  <a:pt x="10076" y="3987"/>
                  <a:pt x="10177" y="3987"/>
                </a:cubicBezTo>
                <a:cubicBezTo>
                  <a:pt x="10187" y="3987"/>
                  <a:pt x="10178" y="3877"/>
                  <a:pt x="10198" y="3843"/>
                </a:cubicBezTo>
                <a:cubicBezTo>
                  <a:pt x="10206" y="3830"/>
                  <a:pt x="10174" y="3797"/>
                  <a:pt x="10269" y="3822"/>
                </a:cubicBezTo>
                <a:cubicBezTo>
                  <a:pt x="10322" y="3836"/>
                  <a:pt x="10340" y="3796"/>
                  <a:pt x="10428" y="3875"/>
                </a:cubicBezTo>
                <a:cubicBezTo>
                  <a:pt x="10435" y="3882"/>
                  <a:pt x="10487" y="3908"/>
                  <a:pt x="10495" y="3910"/>
                </a:cubicBezTo>
                <a:cubicBezTo>
                  <a:pt x="10526" y="3894"/>
                  <a:pt x="10577" y="3818"/>
                  <a:pt x="10544" y="3767"/>
                </a:cubicBezTo>
                <a:cubicBezTo>
                  <a:pt x="10524" y="3735"/>
                  <a:pt x="10633" y="3742"/>
                  <a:pt x="10633" y="3684"/>
                </a:cubicBezTo>
                <a:cubicBezTo>
                  <a:pt x="10633" y="3575"/>
                  <a:pt x="10665" y="3613"/>
                  <a:pt x="10760" y="3542"/>
                </a:cubicBezTo>
                <a:cubicBezTo>
                  <a:pt x="10790" y="3520"/>
                  <a:pt x="10826" y="3403"/>
                  <a:pt x="10761" y="3359"/>
                </a:cubicBezTo>
                <a:cubicBezTo>
                  <a:pt x="10733" y="3339"/>
                  <a:pt x="10728" y="3239"/>
                  <a:pt x="10757" y="3196"/>
                </a:cubicBezTo>
                <a:cubicBezTo>
                  <a:pt x="10763" y="3187"/>
                  <a:pt x="10791" y="3131"/>
                  <a:pt x="10797" y="3130"/>
                </a:cubicBezTo>
                <a:lnTo>
                  <a:pt x="10051" y="2918"/>
                </a:lnTo>
                <a:lnTo>
                  <a:pt x="10046" y="2767"/>
                </a:lnTo>
                <a:lnTo>
                  <a:pt x="9935" y="2764"/>
                </a:lnTo>
                <a:lnTo>
                  <a:pt x="9789" y="2616"/>
                </a:lnTo>
                <a:lnTo>
                  <a:pt x="9630" y="2704"/>
                </a:lnTo>
                <a:lnTo>
                  <a:pt x="9686" y="2585"/>
                </a:lnTo>
                <a:lnTo>
                  <a:pt x="9826" y="2505"/>
                </a:lnTo>
                <a:lnTo>
                  <a:pt x="10009" y="2587"/>
                </a:lnTo>
                <a:lnTo>
                  <a:pt x="10001" y="2444"/>
                </a:lnTo>
                <a:lnTo>
                  <a:pt x="9784" y="2365"/>
                </a:lnTo>
                <a:lnTo>
                  <a:pt x="9927" y="2127"/>
                </a:lnTo>
                <a:lnTo>
                  <a:pt x="10198" y="2041"/>
                </a:lnTo>
                <a:lnTo>
                  <a:pt x="9941" y="1404"/>
                </a:lnTo>
                <a:lnTo>
                  <a:pt x="9335" y="1446"/>
                </a:lnTo>
                <a:lnTo>
                  <a:pt x="9295" y="1353"/>
                </a:lnTo>
                <a:lnTo>
                  <a:pt x="8856" y="1356"/>
                </a:lnTo>
                <a:cubicBezTo>
                  <a:pt x="8867" y="1316"/>
                  <a:pt x="8872" y="1227"/>
                  <a:pt x="8888" y="1195"/>
                </a:cubicBezTo>
                <a:cubicBezTo>
                  <a:pt x="8909" y="1154"/>
                  <a:pt x="8901" y="991"/>
                  <a:pt x="8882" y="978"/>
                </a:cubicBezTo>
                <a:cubicBezTo>
                  <a:pt x="8824" y="941"/>
                  <a:pt x="8879" y="889"/>
                  <a:pt x="8870" y="840"/>
                </a:cubicBezTo>
                <a:cubicBezTo>
                  <a:pt x="8854" y="863"/>
                  <a:pt x="8774" y="926"/>
                  <a:pt x="8759" y="899"/>
                </a:cubicBezTo>
                <a:cubicBezTo>
                  <a:pt x="8723" y="837"/>
                  <a:pt x="8582" y="913"/>
                  <a:pt x="8548" y="874"/>
                </a:cubicBezTo>
                <a:cubicBezTo>
                  <a:pt x="8445" y="755"/>
                  <a:pt x="8601" y="824"/>
                  <a:pt x="8681" y="729"/>
                </a:cubicBezTo>
                <a:cubicBezTo>
                  <a:pt x="8749" y="649"/>
                  <a:pt x="8739" y="620"/>
                  <a:pt x="8773" y="557"/>
                </a:cubicBezTo>
                <a:cubicBezTo>
                  <a:pt x="8801" y="508"/>
                  <a:pt x="8801" y="398"/>
                  <a:pt x="8816" y="395"/>
                </a:cubicBezTo>
                <a:cubicBezTo>
                  <a:pt x="8861" y="388"/>
                  <a:pt x="8698" y="337"/>
                  <a:pt x="8721" y="307"/>
                </a:cubicBezTo>
                <a:cubicBezTo>
                  <a:pt x="8748" y="273"/>
                  <a:pt x="8731" y="270"/>
                  <a:pt x="8743" y="235"/>
                </a:cubicBezTo>
                <a:cubicBezTo>
                  <a:pt x="8755" y="196"/>
                  <a:pt x="8730" y="188"/>
                  <a:pt x="8697" y="186"/>
                </a:cubicBezTo>
                <a:cubicBezTo>
                  <a:pt x="8665" y="185"/>
                  <a:pt x="8550" y="117"/>
                  <a:pt x="8549" y="128"/>
                </a:cubicBezTo>
                <a:cubicBezTo>
                  <a:pt x="8534" y="318"/>
                  <a:pt x="8576" y="162"/>
                  <a:pt x="8479" y="311"/>
                </a:cubicBezTo>
                <a:cubicBezTo>
                  <a:pt x="8459" y="341"/>
                  <a:pt x="8210" y="298"/>
                  <a:pt x="8188" y="324"/>
                </a:cubicBezTo>
                <a:cubicBezTo>
                  <a:pt x="8091" y="438"/>
                  <a:pt x="8134" y="420"/>
                  <a:pt x="7975" y="420"/>
                </a:cubicBezTo>
                <a:cubicBezTo>
                  <a:pt x="7970" y="379"/>
                  <a:pt x="7907" y="393"/>
                  <a:pt x="7892" y="382"/>
                </a:cubicBezTo>
                <a:cubicBezTo>
                  <a:pt x="7804" y="318"/>
                  <a:pt x="7809" y="380"/>
                  <a:pt x="7796" y="377"/>
                </a:cubicBezTo>
                <a:cubicBezTo>
                  <a:pt x="7766" y="369"/>
                  <a:pt x="7801" y="325"/>
                  <a:pt x="7744" y="308"/>
                </a:cubicBezTo>
                <a:cubicBezTo>
                  <a:pt x="7715" y="299"/>
                  <a:pt x="7695" y="300"/>
                  <a:pt x="7695" y="287"/>
                </a:cubicBezTo>
                <a:cubicBezTo>
                  <a:pt x="7695" y="145"/>
                  <a:pt x="7782" y="212"/>
                  <a:pt x="7748" y="151"/>
                </a:cubicBezTo>
                <a:cubicBezTo>
                  <a:pt x="7711" y="84"/>
                  <a:pt x="7741" y="122"/>
                  <a:pt x="7740" y="72"/>
                </a:cubicBezTo>
                <a:cubicBezTo>
                  <a:pt x="7739" y="57"/>
                  <a:pt x="7743" y="35"/>
                  <a:pt x="7747" y="15"/>
                </a:cubicBezTo>
                <a:lnTo>
                  <a:pt x="6920" y="325"/>
                </a:lnTo>
                <a:lnTo>
                  <a:pt x="6801" y="296"/>
                </a:lnTo>
                <a:lnTo>
                  <a:pt x="6639" y="357"/>
                </a:lnTo>
                <a:lnTo>
                  <a:pt x="6525" y="95"/>
                </a:lnTo>
                <a:lnTo>
                  <a:pt x="6361" y="0"/>
                </a:lnTo>
                <a:lnTo>
                  <a:pt x="6150" y="16"/>
                </a:lnTo>
                <a:lnTo>
                  <a:pt x="6226" y="275"/>
                </a:lnTo>
                <a:lnTo>
                  <a:pt x="6094" y="368"/>
                </a:lnTo>
                <a:lnTo>
                  <a:pt x="6060" y="333"/>
                </a:lnTo>
                <a:lnTo>
                  <a:pt x="5991" y="352"/>
                </a:lnTo>
                <a:lnTo>
                  <a:pt x="6007" y="450"/>
                </a:lnTo>
                <a:lnTo>
                  <a:pt x="5890" y="540"/>
                </a:lnTo>
                <a:lnTo>
                  <a:pt x="5986" y="590"/>
                </a:lnTo>
                <a:lnTo>
                  <a:pt x="5925" y="825"/>
                </a:lnTo>
                <a:lnTo>
                  <a:pt x="5869" y="804"/>
                </a:lnTo>
                <a:lnTo>
                  <a:pt x="5882" y="878"/>
                </a:lnTo>
                <a:lnTo>
                  <a:pt x="5713" y="786"/>
                </a:lnTo>
                <a:lnTo>
                  <a:pt x="5718" y="973"/>
                </a:lnTo>
                <a:lnTo>
                  <a:pt x="5800" y="1016"/>
                </a:lnTo>
                <a:lnTo>
                  <a:pt x="5835" y="1135"/>
                </a:lnTo>
                <a:lnTo>
                  <a:pt x="5753" y="1137"/>
                </a:lnTo>
                <a:lnTo>
                  <a:pt x="5814" y="1296"/>
                </a:lnTo>
                <a:lnTo>
                  <a:pt x="5634" y="1505"/>
                </a:lnTo>
                <a:lnTo>
                  <a:pt x="5533" y="1452"/>
                </a:lnTo>
                <a:lnTo>
                  <a:pt x="5393" y="1529"/>
                </a:lnTo>
                <a:lnTo>
                  <a:pt x="5372" y="1788"/>
                </a:lnTo>
                <a:lnTo>
                  <a:pt x="4919" y="1884"/>
                </a:lnTo>
                <a:lnTo>
                  <a:pt x="4853" y="2045"/>
                </a:lnTo>
                <a:lnTo>
                  <a:pt x="4750" y="1982"/>
                </a:lnTo>
                <a:lnTo>
                  <a:pt x="4623" y="2114"/>
                </a:lnTo>
                <a:lnTo>
                  <a:pt x="4538" y="2032"/>
                </a:lnTo>
                <a:lnTo>
                  <a:pt x="4488" y="2045"/>
                </a:lnTo>
                <a:lnTo>
                  <a:pt x="4483" y="2357"/>
                </a:lnTo>
                <a:lnTo>
                  <a:pt x="4435" y="2381"/>
                </a:lnTo>
                <a:lnTo>
                  <a:pt x="4451" y="2601"/>
                </a:lnTo>
                <a:lnTo>
                  <a:pt x="4327" y="2714"/>
                </a:lnTo>
                <a:lnTo>
                  <a:pt x="4178" y="2527"/>
                </a:lnTo>
                <a:lnTo>
                  <a:pt x="3988" y="2561"/>
                </a:lnTo>
                <a:lnTo>
                  <a:pt x="3985" y="2971"/>
                </a:lnTo>
                <a:lnTo>
                  <a:pt x="3776" y="2953"/>
                </a:lnTo>
                <a:lnTo>
                  <a:pt x="3787" y="3228"/>
                </a:lnTo>
                <a:lnTo>
                  <a:pt x="3541" y="3249"/>
                </a:lnTo>
                <a:lnTo>
                  <a:pt x="3530" y="3315"/>
                </a:lnTo>
                <a:lnTo>
                  <a:pt x="3480" y="3392"/>
                </a:lnTo>
                <a:lnTo>
                  <a:pt x="3538" y="3439"/>
                </a:lnTo>
                <a:lnTo>
                  <a:pt x="3499" y="3656"/>
                </a:lnTo>
                <a:lnTo>
                  <a:pt x="3356" y="3670"/>
                </a:lnTo>
                <a:lnTo>
                  <a:pt x="3324" y="3717"/>
                </a:lnTo>
                <a:lnTo>
                  <a:pt x="3245" y="3712"/>
                </a:lnTo>
                <a:lnTo>
                  <a:pt x="3028" y="3826"/>
                </a:lnTo>
                <a:lnTo>
                  <a:pt x="3073" y="3887"/>
                </a:lnTo>
                <a:lnTo>
                  <a:pt x="3006" y="3926"/>
                </a:lnTo>
                <a:lnTo>
                  <a:pt x="3041" y="3979"/>
                </a:lnTo>
                <a:lnTo>
                  <a:pt x="3091" y="3969"/>
                </a:lnTo>
                <a:lnTo>
                  <a:pt x="3131" y="4006"/>
                </a:lnTo>
                <a:lnTo>
                  <a:pt x="3112" y="4156"/>
                </a:lnTo>
                <a:lnTo>
                  <a:pt x="3170" y="4199"/>
                </a:lnTo>
                <a:lnTo>
                  <a:pt x="3157" y="4275"/>
                </a:lnTo>
                <a:lnTo>
                  <a:pt x="3229" y="4281"/>
                </a:lnTo>
                <a:lnTo>
                  <a:pt x="3303" y="4244"/>
                </a:lnTo>
                <a:lnTo>
                  <a:pt x="3319" y="4350"/>
                </a:lnTo>
                <a:lnTo>
                  <a:pt x="3570" y="4447"/>
                </a:lnTo>
                <a:lnTo>
                  <a:pt x="3591" y="4529"/>
                </a:lnTo>
                <a:lnTo>
                  <a:pt x="3340" y="4609"/>
                </a:lnTo>
                <a:lnTo>
                  <a:pt x="3334" y="4691"/>
                </a:lnTo>
                <a:lnTo>
                  <a:pt x="3274" y="4696"/>
                </a:lnTo>
                <a:lnTo>
                  <a:pt x="3186" y="4601"/>
                </a:lnTo>
                <a:lnTo>
                  <a:pt x="3152" y="4609"/>
                </a:lnTo>
                <a:lnTo>
                  <a:pt x="3157" y="4863"/>
                </a:lnTo>
                <a:lnTo>
                  <a:pt x="3337" y="5146"/>
                </a:lnTo>
                <a:lnTo>
                  <a:pt x="3252" y="5289"/>
                </a:lnTo>
                <a:lnTo>
                  <a:pt x="3263" y="5336"/>
                </a:lnTo>
                <a:lnTo>
                  <a:pt x="3197" y="5389"/>
                </a:lnTo>
                <a:lnTo>
                  <a:pt x="3012" y="5358"/>
                </a:lnTo>
                <a:lnTo>
                  <a:pt x="2988" y="5456"/>
                </a:lnTo>
                <a:lnTo>
                  <a:pt x="2924" y="5456"/>
                </a:lnTo>
                <a:lnTo>
                  <a:pt x="2866" y="5572"/>
                </a:lnTo>
                <a:lnTo>
                  <a:pt x="2811" y="5604"/>
                </a:lnTo>
                <a:lnTo>
                  <a:pt x="2006" y="5413"/>
                </a:lnTo>
                <a:lnTo>
                  <a:pt x="2051" y="5164"/>
                </a:lnTo>
                <a:lnTo>
                  <a:pt x="2104" y="5175"/>
                </a:lnTo>
                <a:lnTo>
                  <a:pt x="2117" y="5032"/>
                </a:lnTo>
                <a:lnTo>
                  <a:pt x="1885" y="5053"/>
                </a:lnTo>
                <a:lnTo>
                  <a:pt x="1858" y="4995"/>
                </a:lnTo>
                <a:lnTo>
                  <a:pt x="1784" y="5061"/>
                </a:lnTo>
                <a:lnTo>
                  <a:pt x="1678" y="5053"/>
                </a:lnTo>
                <a:lnTo>
                  <a:pt x="1660" y="5119"/>
                </a:lnTo>
                <a:lnTo>
                  <a:pt x="1707" y="5125"/>
                </a:lnTo>
                <a:lnTo>
                  <a:pt x="1707" y="5215"/>
                </a:lnTo>
                <a:lnTo>
                  <a:pt x="1847" y="5352"/>
                </a:lnTo>
                <a:lnTo>
                  <a:pt x="1662" y="5564"/>
                </a:lnTo>
                <a:lnTo>
                  <a:pt x="1713" y="5657"/>
                </a:lnTo>
                <a:lnTo>
                  <a:pt x="1710" y="5749"/>
                </a:lnTo>
                <a:lnTo>
                  <a:pt x="1432" y="5971"/>
                </a:lnTo>
                <a:lnTo>
                  <a:pt x="1210" y="5638"/>
                </a:lnTo>
                <a:cubicBezTo>
                  <a:pt x="1201" y="5654"/>
                  <a:pt x="1209" y="5697"/>
                  <a:pt x="1198" y="5693"/>
                </a:cubicBezTo>
                <a:cubicBezTo>
                  <a:pt x="1137" y="5672"/>
                  <a:pt x="1026" y="5680"/>
                  <a:pt x="996" y="5738"/>
                </a:cubicBezTo>
                <a:cubicBezTo>
                  <a:pt x="957" y="5813"/>
                  <a:pt x="973" y="5815"/>
                  <a:pt x="976" y="5891"/>
                </a:cubicBezTo>
                <a:cubicBezTo>
                  <a:pt x="978" y="5930"/>
                  <a:pt x="1040" y="5979"/>
                  <a:pt x="977" y="5937"/>
                </a:cubicBezTo>
                <a:cubicBezTo>
                  <a:pt x="969" y="5932"/>
                  <a:pt x="933" y="5897"/>
                  <a:pt x="933" y="5913"/>
                </a:cubicBezTo>
                <a:cubicBezTo>
                  <a:pt x="933" y="5963"/>
                  <a:pt x="923" y="5953"/>
                  <a:pt x="919" y="5971"/>
                </a:cubicBezTo>
                <a:lnTo>
                  <a:pt x="1078" y="6105"/>
                </a:lnTo>
                <a:lnTo>
                  <a:pt x="1118" y="6072"/>
                </a:lnTo>
                <a:lnTo>
                  <a:pt x="1196" y="6139"/>
                </a:lnTo>
                <a:lnTo>
                  <a:pt x="1311" y="6087"/>
                </a:lnTo>
                <a:lnTo>
                  <a:pt x="1295" y="6061"/>
                </a:lnTo>
                <a:lnTo>
                  <a:pt x="1295" y="5997"/>
                </a:lnTo>
                <a:lnTo>
                  <a:pt x="1360" y="6003"/>
                </a:lnTo>
                <a:lnTo>
                  <a:pt x="1396" y="6055"/>
                </a:lnTo>
                <a:cubicBezTo>
                  <a:pt x="1456" y="6037"/>
                  <a:pt x="1540" y="6085"/>
                  <a:pt x="1597" y="6103"/>
                </a:cubicBezTo>
                <a:cubicBezTo>
                  <a:pt x="1621" y="6110"/>
                  <a:pt x="1611" y="6138"/>
                  <a:pt x="1618" y="6158"/>
                </a:cubicBezTo>
                <a:cubicBezTo>
                  <a:pt x="1618" y="6158"/>
                  <a:pt x="1631" y="6301"/>
                  <a:pt x="1631" y="6311"/>
                </a:cubicBezTo>
                <a:cubicBezTo>
                  <a:pt x="1631" y="6330"/>
                  <a:pt x="1679" y="6366"/>
                  <a:pt x="1695" y="6374"/>
                </a:cubicBezTo>
                <a:lnTo>
                  <a:pt x="1674" y="6437"/>
                </a:lnTo>
                <a:lnTo>
                  <a:pt x="1595" y="6397"/>
                </a:lnTo>
                <a:cubicBezTo>
                  <a:pt x="1586" y="6427"/>
                  <a:pt x="1566" y="6465"/>
                  <a:pt x="1532" y="6465"/>
                </a:cubicBezTo>
                <a:cubicBezTo>
                  <a:pt x="1488" y="6465"/>
                  <a:pt x="1465" y="6442"/>
                  <a:pt x="1431" y="6413"/>
                </a:cubicBezTo>
                <a:cubicBezTo>
                  <a:pt x="1427" y="6410"/>
                  <a:pt x="1388" y="6368"/>
                  <a:pt x="1379" y="6360"/>
                </a:cubicBezTo>
                <a:cubicBezTo>
                  <a:pt x="1354" y="6335"/>
                  <a:pt x="1317" y="6321"/>
                  <a:pt x="1284" y="6281"/>
                </a:cubicBezTo>
                <a:cubicBezTo>
                  <a:pt x="1281" y="6277"/>
                  <a:pt x="1261" y="6261"/>
                  <a:pt x="1252" y="6248"/>
                </a:cubicBezTo>
                <a:lnTo>
                  <a:pt x="1221" y="6293"/>
                </a:lnTo>
                <a:lnTo>
                  <a:pt x="1257" y="6326"/>
                </a:lnTo>
                <a:lnTo>
                  <a:pt x="1259" y="6395"/>
                </a:lnTo>
                <a:lnTo>
                  <a:pt x="1131" y="6393"/>
                </a:lnTo>
                <a:lnTo>
                  <a:pt x="325" y="5429"/>
                </a:lnTo>
                <a:lnTo>
                  <a:pt x="331" y="5493"/>
                </a:lnTo>
                <a:lnTo>
                  <a:pt x="267" y="5514"/>
                </a:lnTo>
                <a:lnTo>
                  <a:pt x="148" y="5397"/>
                </a:lnTo>
                <a:lnTo>
                  <a:pt x="146" y="5318"/>
                </a:lnTo>
                <a:lnTo>
                  <a:pt x="61" y="5268"/>
                </a:lnTo>
                <a:lnTo>
                  <a:pt x="3" y="5366"/>
                </a:lnTo>
                <a:lnTo>
                  <a:pt x="0" y="5495"/>
                </a:lnTo>
                <a:lnTo>
                  <a:pt x="132" y="5551"/>
                </a:lnTo>
                <a:lnTo>
                  <a:pt x="177" y="5527"/>
                </a:lnTo>
                <a:lnTo>
                  <a:pt x="249" y="5569"/>
                </a:lnTo>
                <a:lnTo>
                  <a:pt x="312" y="5667"/>
                </a:lnTo>
                <a:lnTo>
                  <a:pt x="265" y="5741"/>
                </a:lnTo>
                <a:lnTo>
                  <a:pt x="312" y="5807"/>
                </a:lnTo>
                <a:lnTo>
                  <a:pt x="267" y="5905"/>
                </a:lnTo>
                <a:lnTo>
                  <a:pt x="405" y="6011"/>
                </a:lnTo>
                <a:lnTo>
                  <a:pt x="341" y="6014"/>
                </a:lnTo>
                <a:lnTo>
                  <a:pt x="325" y="6085"/>
                </a:lnTo>
                <a:lnTo>
                  <a:pt x="236" y="6101"/>
                </a:lnTo>
                <a:lnTo>
                  <a:pt x="109" y="6617"/>
                </a:lnTo>
                <a:lnTo>
                  <a:pt x="212" y="6670"/>
                </a:lnTo>
                <a:lnTo>
                  <a:pt x="230" y="6776"/>
                </a:lnTo>
                <a:lnTo>
                  <a:pt x="275" y="6823"/>
                </a:lnTo>
                <a:lnTo>
                  <a:pt x="339" y="6771"/>
                </a:lnTo>
                <a:lnTo>
                  <a:pt x="286" y="6694"/>
                </a:lnTo>
                <a:lnTo>
                  <a:pt x="328" y="6638"/>
                </a:lnTo>
                <a:lnTo>
                  <a:pt x="328" y="6599"/>
                </a:lnTo>
                <a:lnTo>
                  <a:pt x="423" y="6554"/>
                </a:lnTo>
                <a:lnTo>
                  <a:pt x="413" y="6495"/>
                </a:lnTo>
                <a:lnTo>
                  <a:pt x="458" y="6493"/>
                </a:lnTo>
                <a:lnTo>
                  <a:pt x="458" y="6569"/>
                </a:lnTo>
                <a:lnTo>
                  <a:pt x="490" y="6591"/>
                </a:lnTo>
                <a:lnTo>
                  <a:pt x="585" y="6493"/>
                </a:lnTo>
                <a:lnTo>
                  <a:pt x="730" y="6450"/>
                </a:lnTo>
                <a:lnTo>
                  <a:pt x="717" y="6546"/>
                </a:lnTo>
                <a:lnTo>
                  <a:pt x="818" y="6596"/>
                </a:lnTo>
                <a:lnTo>
                  <a:pt x="876" y="6853"/>
                </a:lnTo>
                <a:lnTo>
                  <a:pt x="1143" y="6747"/>
                </a:lnTo>
                <a:lnTo>
                  <a:pt x="1185" y="6784"/>
                </a:lnTo>
                <a:lnTo>
                  <a:pt x="1162" y="6821"/>
                </a:lnTo>
                <a:lnTo>
                  <a:pt x="1183" y="6916"/>
                </a:lnTo>
                <a:lnTo>
                  <a:pt x="1249" y="6932"/>
                </a:lnTo>
                <a:lnTo>
                  <a:pt x="1246" y="7067"/>
                </a:lnTo>
                <a:lnTo>
                  <a:pt x="1138" y="7085"/>
                </a:lnTo>
                <a:lnTo>
                  <a:pt x="1114" y="7413"/>
                </a:lnTo>
                <a:lnTo>
                  <a:pt x="1495" y="7382"/>
                </a:lnTo>
                <a:lnTo>
                  <a:pt x="1529" y="7675"/>
                </a:lnTo>
                <a:lnTo>
                  <a:pt x="1572" y="7689"/>
                </a:lnTo>
                <a:lnTo>
                  <a:pt x="1595" y="7763"/>
                </a:lnTo>
                <a:lnTo>
                  <a:pt x="1593" y="8051"/>
                </a:lnTo>
                <a:lnTo>
                  <a:pt x="1413" y="8197"/>
                </a:lnTo>
                <a:lnTo>
                  <a:pt x="1484" y="8292"/>
                </a:lnTo>
                <a:lnTo>
                  <a:pt x="1601" y="8649"/>
                </a:lnTo>
                <a:lnTo>
                  <a:pt x="1586" y="8673"/>
                </a:lnTo>
                <a:lnTo>
                  <a:pt x="1738" y="8795"/>
                </a:lnTo>
                <a:lnTo>
                  <a:pt x="1777" y="8736"/>
                </a:lnTo>
                <a:lnTo>
                  <a:pt x="1814" y="8812"/>
                </a:lnTo>
                <a:lnTo>
                  <a:pt x="1880" y="8796"/>
                </a:lnTo>
                <a:lnTo>
                  <a:pt x="1930" y="8842"/>
                </a:lnTo>
                <a:lnTo>
                  <a:pt x="1930" y="8889"/>
                </a:lnTo>
                <a:lnTo>
                  <a:pt x="1818" y="8939"/>
                </a:lnTo>
                <a:cubicBezTo>
                  <a:pt x="1786" y="8947"/>
                  <a:pt x="1792" y="8978"/>
                  <a:pt x="1800" y="9000"/>
                </a:cubicBezTo>
                <a:cubicBezTo>
                  <a:pt x="1811" y="9030"/>
                  <a:pt x="1905" y="9077"/>
                  <a:pt x="1925" y="9116"/>
                </a:cubicBezTo>
                <a:lnTo>
                  <a:pt x="1828" y="9318"/>
                </a:lnTo>
                <a:lnTo>
                  <a:pt x="1742" y="9337"/>
                </a:lnTo>
                <a:lnTo>
                  <a:pt x="1705" y="9317"/>
                </a:lnTo>
                <a:cubicBezTo>
                  <a:pt x="1640" y="9340"/>
                  <a:pt x="1614" y="9327"/>
                  <a:pt x="1561" y="9394"/>
                </a:cubicBezTo>
                <a:cubicBezTo>
                  <a:pt x="1551" y="9406"/>
                  <a:pt x="1471" y="9529"/>
                  <a:pt x="1470" y="9535"/>
                </a:cubicBezTo>
                <a:lnTo>
                  <a:pt x="1468" y="9643"/>
                </a:lnTo>
                <a:lnTo>
                  <a:pt x="1654" y="9639"/>
                </a:lnTo>
                <a:lnTo>
                  <a:pt x="1662" y="9672"/>
                </a:lnTo>
                <a:lnTo>
                  <a:pt x="1778" y="9672"/>
                </a:lnTo>
                <a:lnTo>
                  <a:pt x="1808" y="9771"/>
                </a:lnTo>
                <a:lnTo>
                  <a:pt x="1716" y="9813"/>
                </a:lnTo>
                <a:lnTo>
                  <a:pt x="2053" y="9972"/>
                </a:lnTo>
                <a:lnTo>
                  <a:pt x="2004" y="10084"/>
                </a:lnTo>
                <a:cubicBezTo>
                  <a:pt x="1991" y="10088"/>
                  <a:pt x="1892" y="10165"/>
                  <a:pt x="1883" y="10179"/>
                </a:cubicBezTo>
                <a:cubicBezTo>
                  <a:pt x="1862" y="10211"/>
                  <a:pt x="1867" y="10287"/>
                  <a:pt x="1876" y="10321"/>
                </a:cubicBezTo>
                <a:cubicBezTo>
                  <a:pt x="1879" y="10334"/>
                  <a:pt x="1977" y="10370"/>
                  <a:pt x="1975" y="10400"/>
                </a:cubicBezTo>
                <a:cubicBezTo>
                  <a:pt x="1971" y="10466"/>
                  <a:pt x="2019" y="10496"/>
                  <a:pt x="2058" y="10537"/>
                </a:cubicBezTo>
                <a:cubicBezTo>
                  <a:pt x="2081" y="10562"/>
                  <a:pt x="2117" y="10497"/>
                  <a:pt x="2141" y="10536"/>
                </a:cubicBezTo>
                <a:cubicBezTo>
                  <a:pt x="2149" y="10548"/>
                  <a:pt x="2198" y="10590"/>
                  <a:pt x="2197" y="10592"/>
                </a:cubicBezTo>
                <a:cubicBezTo>
                  <a:pt x="2156" y="10668"/>
                  <a:pt x="2199" y="10626"/>
                  <a:pt x="2224" y="10696"/>
                </a:cubicBezTo>
                <a:cubicBezTo>
                  <a:pt x="2228" y="10707"/>
                  <a:pt x="2260" y="10742"/>
                  <a:pt x="2269" y="10758"/>
                </a:cubicBezTo>
                <a:lnTo>
                  <a:pt x="2216" y="10913"/>
                </a:lnTo>
                <a:cubicBezTo>
                  <a:pt x="2204" y="10912"/>
                  <a:pt x="2188" y="10948"/>
                  <a:pt x="2120" y="10946"/>
                </a:cubicBezTo>
                <a:cubicBezTo>
                  <a:pt x="2111" y="10945"/>
                  <a:pt x="2089" y="10944"/>
                  <a:pt x="2084" y="10948"/>
                </a:cubicBezTo>
                <a:lnTo>
                  <a:pt x="2003" y="11169"/>
                </a:lnTo>
                <a:lnTo>
                  <a:pt x="2228" y="11237"/>
                </a:lnTo>
                <a:lnTo>
                  <a:pt x="2221" y="1139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1" name="Freeform 330"/>
          <p:cNvSpPr>
            <a:spLocks/>
          </p:cNvSpPr>
          <p:nvPr/>
        </p:nvSpPr>
        <p:spPr bwMode="auto">
          <a:xfrm>
            <a:off x="4001694" y="1914526"/>
            <a:ext cx="1265634" cy="994172"/>
          </a:xfrm>
          <a:custGeom>
            <a:avLst/>
            <a:gdLst>
              <a:gd name="T0" fmla="*/ 5361 w 18607"/>
              <a:gd name="T1" fmla="*/ 14742 h 15702"/>
              <a:gd name="T2" fmla="*/ 6308 w 18607"/>
              <a:gd name="T3" fmla="*/ 14891 h 15702"/>
              <a:gd name="T4" fmla="*/ 6834 w 18607"/>
              <a:gd name="T5" fmla="*/ 14674 h 15702"/>
              <a:gd name="T6" fmla="*/ 7785 w 18607"/>
              <a:gd name="T7" fmla="*/ 15214 h 15702"/>
              <a:gd name="T8" fmla="*/ 9003 w 18607"/>
              <a:gd name="T9" fmla="*/ 14791 h 15702"/>
              <a:gd name="T10" fmla="*/ 8941 w 18607"/>
              <a:gd name="T11" fmla="*/ 13523 h 15702"/>
              <a:gd name="T12" fmla="*/ 9517 w 18607"/>
              <a:gd name="T13" fmla="*/ 12894 h 15702"/>
              <a:gd name="T14" fmla="*/ 10347 w 18607"/>
              <a:gd name="T15" fmla="*/ 12658 h 15702"/>
              <a:gd name="T16" fmla="*/ 10869 w 18607"/>
              <a:gd name="T17" fmla="*/ 12054 h 15702"/>
              <a:gd name="T18" fmla="*/ 11402 w 18607"/>
              <a:gd name="T19" fmla="*/ 11074 h 15702"/>
              <a:gd name="T20" fmla="*/ 11485 w 18607"/>
              <a:gd name="T21" fmla="*/ 10678 h 15702"/>
              <a:gd name="T22" fmla="*/ 12714 w 18607"/>
              <a:gd name="T23" fmla="*/ 8932 h 15702"/>
              <a:gd name="T24" fmla="*/ 13470 w 18607"/>
              <a:gd name="T25" fmla="*/ 7412 h 15702"/>
              <a:gd name="T26" fmla="*/ 13946 w 18607"/>
              <a:gd name="T27" fmla="*/ 6666 h 15702"/>
              <a:gd name="T28" fmla="*/ 14351 w 18607"/>
              <a:gd name="T29" fmla="*/ 6414 h 15702"/>
              <a:gd name="T30" fmla="*/ 14671 w 18607"/>
              <a:gd name="T31" fmla="*/ 5881 h 15702"/>
              <a:gd name="T32" fmla="*/ 15162 w 18607"/>
              <a:gd name="T33" fmla="*/ 6282 h 15702"/>
              <a:gd name="T34" fmla="*/ 15818 w 18607"/>
              <a:gd name="T35" fmla="*/ 6196 h 15702"/>
              <a:gd name="T36" fmla="*/ 16291 w 18607"/>
              <a:gd name="T37" fmla="*/ 6017 h 15702"/>
              <a:gd name="T38" fmla="*/ 16823 w 18607"/>
              <a:gd name="T39" fmla="*/ 5759 h 15702"/>
              <a:gd name="T40" fmla="*/ 16896 w 18607"/>
              <a:gd name="T41" fmla="*/ 6161 h 15702"/>
              <a:gd name="T42" fmla="*/ 17012 w 18607"/>
              <a:gd name="T43" fmla="*/ 6162 h 15702"/>
              <a:gd name="T44" fmla="*/ 17502 w 18607"/>
              <a:gd name="T45" fmla="*/ 5696 h 15702"/>
              <a:gd name="T46" fmla="*/ 18424 w 18607"/>
              <a:gd name="T47" fmla="*/ 5132 h 15702"/>
              <a:gd name="T48" fmla="*/ 17576 w 18607"/>
              <a:gd name="T49" fmla="*/ 4848 h 15702"/>
              <a:gd name="T50" fmla="*/ 16618 w 18607"/>
              <a:gd name="T51" fmla="*/ 5199 h 15702"/>
              <a:gd name="T52" fmla="*/ 16190 w 18607"/>
              <a:gd name="T53" fmla="*/ 4726 h 15702"/>
              <a:gd name="T54" fmla="*/ 16187 w 18607"/>
              <a:gd name="T55" fmla="*/ 4120 h 15702"/>
              <a:gd name="T56" fmla="*/ 15843 w 18607"/>
              <a:gd name="T57" fmla="*/ 4257 h 15702"/>
              <a:gd name="T58" fmla="*/ 15316 w 18607"/>
              <a:gd name="T59" fmla="*/ 3622 h 15702"/>
              <a:gd name="T60" fmla="*/ 14745 w 18607"/>
              <a:gd name="T61" fmla="*/ 4287 h 15702"/>
              <a:gd name="T62" fmla="*/ 14379 w 18607"/>
              <a:gd name="T63" fmla="*/ 3715 h 15702"/>
              <a:gd name="T64" fmla="*/ 14027 w 18607"/>
              <a:gd name="T65" fmla="*/ 3458 h 15702"/>
              <a:gd name="T66" fmla="*/ 12795 w 18607"/>
              <a:gd name="T67" fmla="*/ 3762 h 15702"/>
              <a:gd name="T68" fmla="*/ 12150 w 18607"/>
              <a:gd name="T69" fmla="*/ 3426 h 15702"/>
              <a:gd name="T70" fmla="*/ 11447 w 18607"/>
              <a:gd name="T71" fmla="*/ 3033 h 15702"/>
              <a:gd name="T72" fmla="*/ 11558 w 18607"/>
              <a:gd name="T73" fmla="*/ 2100 h 15702"/>
              <a:gd name="T74" fmla="*/ 10270 w 18607"/>
              <a:gd name="T75" fmla="*/ 1875 h 15702"/>
              <a:gd name="T76" fmla="*/ 9705 w 18607"/>
              <a:gd name="T77" fmla="*/ 1653 h 15702"/>
              <a:gd name="T78" fmla="*/ 9132 w 18607"/>
              <a:gd name="T79" fmla="*/ 1518 h 15702"/>
              <a:gd name="T80" fmla="*/ 8170 w 18607"/>
              <a:gd name="T81" fmla="*/ 1390 h 15702"/>
              <a:gd name="T82" fmla="*/ 7840 w 18607"/>
              <a:gd name="T83" fmla="*/ 1008 h 15702"/>
              <a:gd name="T84" fmla="*/ 7249 w 18607"/>
              <a:gd name="T85" fmla="*/ 1274 h 15702"/>
              <a:gd name="T86" fmla="*/ 6408 w 18607"/>
              <a:gd name="T87" fmla="*/ 717 h 15702"/>
              <a:gd name="T88" fmla="*/ 5617 w 18607"/>
              <a:gd name="T89" fmla="*/ 545 h 15702"/>
              <a:gd name="T90" fmla="*/ 4967 w 18607"/>
              <a:gd name="T91" fmla="*/ 1267 h 15702"/>
              <a:gd name="T92" fmla="*/ 4509 w 18607"/>
              <a:gd name="T93" fmla="*/ 2385 h 15702"/>
              <a:gd name="T94" fmla="*/ 3825 w 18607"/>
              <a:gd name="T95" fmla="*/ 3407 h 15702"/>
              <a:gd name="T96" fmla="*/ 2706 w 18607"/>
              <a:gd name="T97" fmla="*/ 4344 h 15702"/>
              <a:gd name="T98" fmla="*/ 2756 w 18607"/>
              <a:gd name="T99" fmla="*/ 6366 h 15702"/>
              <a:gd name="T100" fmla="*/ 307 w 18607"/>
              <a:gd name="T101" fmla="*/ 8046 h 15702"/>
              <a:gd name="T102" fmla="*/ 299 w 18607"/>
              <a:gd name="T103" fmla="*/ 8847 h 15702"/>
              <a:gd name="T104" fmla="*/ 1302 w 18607"/>
              <a:gd name="T105" fmla="*/ 9474 h 15702"/>
              <a:gd name="T106" fmla="*/ 400 w 18607"/>
              <a:gd name="T107" fmla="*/ 11925 h 15702"/>
              <a:gd name="T108" fmla="*/ 67 w 18607"/>
              <a:gd name="T109" fmla="*/ 12642 h 15702"/>
              <a:gd name="T110" fmla="*/ 508 w 18607"/>
              <a:gd name="T111" fmla="*/ 13589 h 15702"/>
              <a:gd name="T112" fmla="*/ 649 w 18607"/>
              <a:gd name="T113" fmla="*/ 14361 h 15702"/>
              <a:gd name="T114" fmla="*/ 1371 w 18607"/>
              <a:gd name="T115" fmla="*/ 15020 h 15702"/>
              <a:gd name="T116" fmla="*/ 2599 w 18607"/>
              <a:gd name="T117" fmla="*/ 15303 h 15702"/>
              <a:gd name="T118" fmla="*/ 2916 w 18607"/>
              <a:gd name="T119" fmla="*/ 15647 h 15702"/>
              <a:gd name="T120" fmla="*/ 3842 w 18607"/>
              <a:gd name="T121" fmla="*/ 15082 h 15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07" h="15702">
                <a:moveTo>
                  <a:pt x="4692" y="15211"/>
                </a:moveTo>
                <a:cubicBezTo>
                  <a:pt x="4771" y="15310"/>
                  <a:pt x="4778" y="15363"/>
                  <a:pt x="4766" y="15493"/>
                </a:cubicBezTo>
                <a:cubicBezTo>
                  <a:pt x="4759" y="15566"/>
                  <a:pt x="4747" y="15525"/>
                  <a:pt x="4827" y="15572"/>
                </a:cubicBezTo>
                <a:cubicBezTo>
                  <a:pt x="4837" y="15578"/>
                  <a:pt x="4836" y="15565"/>
                  <a:pt x="4852" y="15541"/>
                </a:cubicBezTo>
                <a:cubicBezTo>
                  <a:pt x="4932" y="15422"/>
                  <a:pt x="4905" y="15441"/>
                  <a:pt x="5028" y="15386"/>
                </a:cubicBezTo>
                <a:cubicBezTo>
                  <a:pt x="5074" y="15365"/>
                  <a:pt x="5064" y="15368"/>
                  <a:pt x="5049" y="15314"/>
                </a:cubicBezTo>
                <a:lnTo>
                  <a:pt x="5099" y="15282"/>
                </a:lnTo>
                <a:lnTo>
                  <a:pt x="5210" y="15020"/>
                </a:lnTo>
                <a:lnTo>
                  <a:pt x="5424" y="14925"/>
                </a:lnTo>
                <a:lnTo>
                  <a:pt x="5345" y="14803"/>
                </a:lnTo>
                <a:cubicBezTo>
                  <a:pt x="5306" y="14790"/>
                  <a:pt x="5361" y="14801"/>
                  <a:pt x="5361" y="14742"/>
                </a:cubicBezTo>
                <a:cubicBezTo>
                  <a:pt x="5361" y="14666"/>
                  <a:pt x="5401" y="14682"/>
                  <a:pt x="5406" y="14663"/>
                </a:cubicBezTo>
                <a:cubicBezTo>
                  <a:pt x="5232" y="14534"/>
                  <a:pt x="5414" y="14582"/>
                  <a:pt x="5414" y="14486"/>
                </a:cubicBezTo>
                <a:cubicBezTo>
                  <a:pt x="5414" y="14420"/>
                  <a:pt x="5437" y="14480"/>
                  <a:pt x="5485" y="14420"/>
                </a:cubicBezTo>
                <a:cubicBezTo>
                  <a:pt x="5512" y="14385"/>
                  <a:pt x="5700" y="14373"/>
                  <a:pt x="5700" y="14427"/>
                </a:cubicBezTo>
                <a:cubicBezTo>
                  <a:pt x="5700" y="14503"/>
                  <a:pt x="5728" y="14464"/>
                  <a:pt x="5776" y="14478"/>
                </a:cubicBezTo>
                <a:cubicBezTo>
                  <a:pt x="5768" y="14550"/>
                  <a:pt x="5675" y="14574"/>
                  <a:pt x="5763" y="14687"/>
                </a:cubicBezTo>
                <a:cubicBezTo>
                  <a:pt x="5795" y="14727"/>
                  <a:pt x="5788" y="14820"/>
                  <a:pt x="5891" y="14700"/>
                </a:cubicBezTo>
                <a:cubicBezTo>
                  <a:pt x="5915" y="14672"/>
                  <a:pt x="6024" y="14655"/>
                  <a:pt x="6066" y="14698"/>
                </a:cubicBezTo>
                <a:cubicBezTo>
                  <a:pt x="6073" y="14705"/>
                  <a:pt x="6143" y="14737"/>
                  <a:pt x="6163" y="14708"/>
                </a:cubicBezTo>
                <a:cubicBezTo>
                  <a:pt x="6189" y="14670"/>
                  <a:pt x="6155" y="14798"/>
                  <a:pt x="6244" y="14793"/>
                </a:cubicBezTo>
                <a:cubicBezTo>
                  <a:pt x="6281" y="14790"/>
                  <a:pt x="6224" y="14832"/>
                  <a:pt x="6308" y="14891"/>
                </a:cubicBezTo>
                <a:cubicBezTo>
                  <a:pt x="6360" y="14927"/>
                  <a:pt x="6411" y="14943"/>
                  <a:pt x="6365" y="15034"/>
                </a:cubicBezTo>
                <a:cubicBezTo>
                  <a:pt x="6341" y="15080"/>
                  <a:pt x="6281" y="15051"/>
                  <a:pt x="6301" y="15142"/>
                </a:cubicBezTo>
                <a:cubicBezTo>
                  <a:pt x="6304" y="15156"/>
                  <a:pt x="6321" y="15235"/>
                  <a:pt x="6321" y="15240"/>
                </a:cubicBezTo>
                <a:lnTo>
                  <a:pt x="6668" y="15406"/>
                </a:lnTo>
                <a:cubicBezTo>
                  <a:pt x="6700" y="15409"/>
                  <a:pt x="6681" y="15306"/>
                  <a:pt x="6655" y="15274"/>
                </a:cubicBezTo>
                <a:cubicBezTo>
                  <a:pt x="6642" y="15259"/>
                  <a:pt x="6607" y="15175"/>
                  <a:pt x="6586" y="15150"/>
                </a:cubicBezTo>
                <a:lnTo>
                  <a:pt x="6885" y="14846"/>
                </a:lnTo>
                <a:lnTo>
                  <a:pt x="6755" y="14779"/>
                </a:lnTo>
                <a:lnTo>
                  <a:pt x="6798" y="14721"/>
                </a:lnTo>
                <a:lnTo>
                  <a:pt x="6837" y="14717"/>
                </a:lnTo>
                <a:lnTo>
                  <a:pt x="6834" y="14674"/>
                </a:lnTo>
                <a:lnTo>
                  <a:pt x="6904" y="14542"/>
                </a:lnTo>
                <a:lnTo>
                  <a:pt x="7076" y="14555"/>
                </a:lnTo>
                <a:cubicBezTo>
                  <a:pt x="7153" y="14569"/>
                  <a:pt x="7211" y="14551"/>
                  <a:pt x="7283" y="14527"/>
                </a:cubicBezTo>
                <a:cubicBezTo>
                  <a:pt x="7317" y="14515"/>
                  <a:pt x="7401" y="14482"/>
                  <a:pt x="7428" y="14463"/>
                </a:cubicBezTo>
                <a:lnTo>
                  <a:pt x="7718" y="14731"/>
                </a:lnTo>
                <a:lnTo>
                  <a:pt x="7663" y="14898"/>
                </a:lnTo>
                <a:lnTo>
                  <a:pt x="7616" y="14912"/>
                </a:lnTo>
                <a:lnTo>
                  <a:pt x="7640" y="15002"/>
                </a:lnTo>
                <a:lnTo>
                  <a:pt x="7640" y="15045"/>
                </a:lnTo>
                <a:lnTo>
                  <a:pt x="7701" y="15246"/>
                </a:lnTo>
                <a:lnTo>
                  <a:pt x="7785" y="15214"/>
                </a:lnTo>
                <a:lnTo>
                  <a:pt x="7902" y="15328"/>
                </a:lnTo>
                <a:lnTo>
                  <a:pt x="7941" y="15254"/>
                </a:lnTo>
                <a:lnTo>
                  <a:pt x="8000" y="15267"/>
                </a:lnTo>
                <a:lnTo>
                  <a:pt x="8071" y="15166"/>
                </a:lnTo>
                <a:cubicBezTo>
                  <a:pt x="8072" y="15165"/>
                  <a:pt x="8244" y="15133"/>
                  <a:pt x="8261" y="15042"/>
                </a:cubicBezTo>
                <a:cubicBezTo>
                  <a:pt x="8329" y="15020"/>
                  <a:pt x="8583" y="15080"/>
                  <a:pt x="8671" y="15000"/>
                </a:cubicBezTo>
                <a:cubicBezTo>
                  <a:pt x="8710" y="14965"/>
                  <a:pt x="8778" y="14983"/>
                  <a:pt x="8752" y="14915"/>
                </a:cubicBezTo>
                <a:cubicBezTo>
                  <a:pt x="8733" y="14867"/>
                  <a:pt x="8819" y="14901"/>
                  <a:pt x="8825" y="14788"/>
                </a:cubicBezTo>
                <a:cubicBezTo>
                  <a:pt x="8830" y="14686"/>
                  <a:pt x="8924" y="14773"/>
                  <a:pt x="8989" y="14788"/>
                </a:cubicBezTo>
                <a:cubicBezTo>
                  <a:pt x="9003" y="14791"/>
                  <a:pt x="8988" y="14788"/>
                  <a:pt x="9003" y="14791"/>
                </a:cubicBezTo>
                <a:lnTo>
                  <a:pt x="9003" y="14791"/>
                </a:lnTo>
                <a:lnTo>
                  <a:pt x="9060" y="14787"/>
                </a:lnTo>
                <a:lnTo>
                  <a:pt x="9096" y="14701"/>
                </a:lnTo>
                <a:lnTo>
                  <a:pt x="9077" y="14622"/>
                </a:lnTo>
                <a:lnTo>
                  <a:pt x="8981" y="14582"/>
                </a:lnTo>
                <a:lnTo>
                  <a:pt x="8970" y="14507"/>
                </a:lnTo>
                <a:lnTo>
                  <a:pt x="9068" y="14335"/>
                </a:lnTo>
                <a:lnTo>
                  <a:pt x="9025" y="14302"/>
                </a:lnTo>
                <a:lnTo>
                  <a:pt x="8905" y="13756"/>
                </a:lnTo>
                <a:lnTo>
                  <a:pt x="9017" y="13699"/>
                </a:lnTo>
                <a:lnTo>
                  <a:pt x="9021" y="13667"/>
                </a:lnTo>
                <a:lnTo>
                  <a:pt x="8941" y="13523"/>
                </a:lnTo>
                <a:lnTo>
                  <a:pt x="8743" y="13334"/>
                </a:lnTo>
                <a:lnTo>
                  <a:pt x="8798" y="13102"/>
                </a:lnTo>
                <a:lnTo>
                  <a:pt x="8905" y="13147"/>
                </a:lnTo>
                <a:lnTo>
                  <a:pt x="8905" y="13133"/>
                </a:lnTo>
                <a:cubicBezTo>
                  <a:pt x="8905" y="13085"/>
                  <a:pt x="8905" y="13108"/>
                  <a:pt x="8939" y="13106"/>
                </a:cubicBezTo>
                <a:cubicBezTo>
                  <a:pt x="9003" y="13102"/>
                  <a:pt x="8999" y="13154"/>
                  <a:pt x="9018" y="13123"/>
                </a:cubicBezTo>
                <a:cubicBezTo>
                  <a:pt x="9063" y="13048"/>
                  <a:pt x="9031" y="13098"/>
                  <a:pt x="9084" y="13118"/>
                </a:cubicBezTo>
                <a:cubicBezTo>
                  <a:pt x="9093" y="13122"/>
                  <a:pt x="9174" y="13077"/>
                  <a:pt x="9209" y="13072"/>
                </a:cubicBezTo>
                <a:cubicBezTo>
                  <a:pt x="9282" y="13060"/>
                  <a:pt x="9280" y="13047"/>
                  <a:pt x="9345" y="13023"/>
                </a:cubicBezTo>
                <a:cubicBezTo>
                  <a:pt x="9345" y="13017"/>
                  <a:pt x="9343" y="12990"/>
                  <a:pt x="9347" y="12987"/>
                </a:cubicBezTo>
                <a:cubicBezTo>
                  <a:pt x="9419" y="12944"/>
                  <a:pt x="9517" y="13024"/>
                  <a:pt x="9517" y="12894"/>
                </a:cubicBezTo>
                <a:cubicBezTo>
                  <a:pt x="9517" y="12850"/>
                  <a:pt x="9606" y="12894"/>
                  <a:pt x="9611" y="12869"/>
                </a:cubicBezTo>
                <a:cubicBezTo>
                  <a:pt x="9626" y="12786"/>
                  <a:pt x="9613" y="12839"/>
                  <a:pt x="9646" y="12845"/>
                </a:cubicBezTo>
                <a:cubicBezTo>
                  <a:pt x="9685" y="12853"/>
                  <a:pt x="9692" y="12831"/>
                  <a:pt x="9691" y="12800"/>
                </a:cubicBezTo>
                <a:cubicBezTo>
                  <a:pt x="9690" y="12763"/>
                  <a:pt x="9766" y="12788"/>
                  <a:pt x="9775" y="12805"/>
                </a:cubicBezTo>
                <a:cubicBezTo>
                  <a:pt x="9794" y="12841"/>
                  <a:pt x="9791" y="12807"/>
                  <a:pt x="9806" y="12803"/>
                </a:cubicBezTo>
                <a:cubicBezTo>
                  <a:pt x="9856" y="12793"/>
                  <a:pt x="9836" y="12747"/>
                  <a:pt x="9855" y="12762"/>
                </a:cubicBezTo>
                <a:cubicBezTo>
                  <a:pt x="9930" y="12825"/>
                  <a:pt x="9990" y="12792"/>
                  <a:pt x="10034" y="12807"/>
                </a:cubicBezTo>
                <a:lnTo>
                  <a:pt x="10092" y="12773"/>
                </a:lnTo>
                <a:lnTo>
                  <a:pt x="10168" y="12810"/>
                </a:lnTo>
                <a:lnTo>
                  <a:pt x="10197" y="12710"/>
                </a:lnTo>
                <a:lnTo>
                  <a:pt x="10347" y="12658"/>
                </a:lnTo>
                <a:lnTo>
                  <a:pt x="10320" y="12490"/>
                </a:lnTo>
                <a:cubicBezTo>
                  <a:pt x="10334" y="12490"/>
                  <a:pt x="10414" y="12486"/>
                  <a:pt x="10414" y="12494"/>
                </a:cubicBezTo>
                <a:cubicBezTo>
                  <a:pt x="10443" y="12492"/>
                  <a:pt x="10475" y="12579"/>
                  <a:pt x="10474" y="12606"/>
                </a:cubicBezTo>
                <a:lnTo>
                  <a:pt x="10588" y="12528"/>
                </a:lnTo>
                <a:lnTo>
                  <a:pt x="10670" y="12540"/>
                </a:lnTo>
                <a:lnTo>
                  <a:pt x="10805" y="12389"/>
                </a:lnTo>
                <a:cubicBezTo>
                  <a:pt x="10797" y="12387"/>
                  <a:pt x="10794" y="12381"/>
                  <a:pt x="10788" y="12377"/>
                </a:cubicBezTo>
                <a:cubicBezTo>
                  <a:pt x="10764" y="12365"/>
                  <a:pt x="10775" y="12315"/>
                  <a:pt x="10775" y="12291"/>
                </a:cubicBezTo>
                <a:cubicBezTo>
                  <a:pt x="10775" y="12286"/>
                  <a:pt x="10849" y="12258"/>
                  <a:pt x="10813" y="12213"/>
                </a:cubicBezTo>
                <a:cubicBezTo>
                  <a:pt x="10771" y="12160"/>
                  <a:pt x="10850" y="12151"/>
                  <a:pt x="10864" y="12116"/>
                </a:cubicBezTo>
                <a:cubicBezTo>
                  <a:pt x="10869" y="12104"/>
                  <a:pt x="10868" y="12057"/>
                  <a:pt x="10869" y="12054"/>
                </a:cubicBezTo>
                <a:cubicBezTo>
                  <a:pt x="10890" y="12019"/>
                  <a:pt x="10855" y="12049"/>
                  <a:pt x="10898" y="12013"/>
                </a:cubicBezTo>
                <a:cubicBezTo>
                  <a:pt x="10933" y="11985"/>
                  <a:pt x="10958" y="11990"/>
                  <a:pt x="10971" y="11985"/>
                </a:cubicBezTo>
                <a:cubicBezTo>
                  <a:pt x="10989" y="11977"/>
                  <a:pt x="11022" y="11918"/>
                  <a:pt x="11072" y="11896"/>
                </a:cubicBezTo>
                <a:cubicBezTo>
                  <a:pt x="11088" y="11889"/>
                  <a:pt x="11118" y="11861"/>
                  <a:pt x="11096" y="11844"/>
                </a:cubicBezTo>
                <a:lnTo>
                  <a:pt x="11186" y="11845"/>
                </a:lnTo>
                <a:lnTo>
                  <a:pt x="11174" y="11737"/>
                </a:lnTo>
                <a:lnTo>
                  <a:pt x="11084" y="11639"/>
                </a:lnTo>
                <a:lnTo>
                  <a:pt x="11312" y="11394"/>
                </a:lnTo>
                <a:lnTo>
                  <a:pt x="11403" y="11325"/>
                </a:lnTo>
                <a:lnTo>
                  <a:pt x="11352" y="11183"/>
                </a:lnTo>
                <a:lnTo>
                  <a:pt x="11402" y="11074"/>
                </a:lnTo>
                <a:lnTo>
                  <a:pt x="11354" y="10967"/>
                </a:lnTo>
                <a:lnTo>
                  <a:pt x="11311" y="10910"/>
                </a:lnTo>
                <a:lnTo>
                  <a:pt x="11309" y="10872"/>
                </a:lnTo>
                <a:lnTo>
                  <a:pt x="11448" y="10878"/>
                </a:lnTo>
                <a:lnTo>
                  <a:pt x="11535" y="10858"/>
                </a:lnTo>
                <a:lnTo>
                  <a:pt x="11600" y="10881"/>
                </a:lnTo>
                <a:lnTo>
                  <a:pt x="11607" y="10853"/>
                </a:lnTo>
                <a:lnTo>
                  <a:pt x="11569" y="10835"/>
                </a:lnTo>
                <a:lnTo>
                  <a:pt x="11559" y="10751"/>
                </a:lnTo>
                <a:lnTo>
                  <a:pt x="11530" y="10664"/>
                </a:lnTo>
                <a:lnTo>
                  <a:pt x="11485" y="10678"/>
                </a:lnTo>
                <a:lnTo>
                  <a:pt x="11430" y="10602"/>
                </a:lnTo>
                <a:lnTo>
                  <a:pt x="11382" y="10600"/>
                </a:lnTo>
                <a:lnTo>
                  <a:pt x="11387" y="10559"/>
                </a:lnTo>
                <a:lnTo>
                  <a:pt x="11350" y="10557"/>
                </a:lnTo>
                <a:lnTo>
                  <a:pt x="11262" y="10595"/>
                </a:lnTo>
                <a:lnTo>
                  <a:pt x="11222" y="10316"/>
                </a:lnTo>
                <a:lnTo>
                  <a:pt x="11358" y="10192"/>
                </a:lnTo>
                <a:lnTo>
                  <a:pt x="11621" y="10159"/>
                </a:lnTo>
                <a:lnTo>
                  <a:pt x="11721" y="9998"/>
                </a:lnTo>
                <a:lnTo>
                  <a:pt x="11701" y="9762"/>
                </a:lnTo>
                <a:lnTo>
                  <a:pt x="12714" y="8932"/>
                </a:lnTo>
                <a:lnTo>
                  <a:pt x="12771" y="8254"/>
                </a:lnTo>
                <a:lnTo>
                  <a:pt x="13266" y="8215"/>
                </a:lnTo>
                <a:cubicBezTo>
                  <a:pt x="13269" y="8211"/>
                  <a:pt x="13270" y="8195"/>
                  <a:pt x="13274" y="8189"/>
                </a:cubicBezTo>
                <a:cubicBezTo>
                  <a:pt x="13301" y="8152"/>
                  <a:pt x="13291" y="8154"/>
                  <a:pt x="13300" y="8121"/>
                </a:cubicBezTo>
                <a:cubicBezTo>
                  <a:pt x="13304" y="8108"/>
                  <a:pt x="13356" y="8116"/>
                  <a:pt x="13356" y="8117"/>
                </a:cubicBezTo>
                <a:cubicBezTo>
                  <a:pt x="13376" y="8162"/>
                  <a:pt x="13402" y="8118"/>
                  <a:pt x="13402" y="8103"/>
                </a:cubicBezTo>
                <a:cubicBezTo>
                  <a:pt x="13402" y="8087"/>
                  <a:pt x="13358" y="8030"/>
                  <a:pt x="13348" y="8010"/>
                </a:cubicBezTo>
                <a:cubicBezTo>
                  <a:pt x="13338" y="7992"/>
                  <a:pt x="13341" y="7952"/>
                  <a:pt x="13341" y="7931"/>
                </a:cubicBezTo>
                <a:lnTo>
                  <a:pt x="13452" y="7757"/>
                </a:lnTo>
                <a:lnTo>
                  <a:pt x="13470" y="7416"/>
                </a:lnTo>
                <a:lnTo>
                  <a:pt x="13470" y="7412"/>
                </a:lnTo>
                <a:cubicBezTo>
                  <a:pt x="13470" y="7375"/>
                  <a:pt x="13508" y="7332"/>
                  <a:pt x="13503" y="7328"/>
                </a:cubicBezTo>
                <a:cubicBezTo>
                  <a:pt x="13446" y="7278"/>
                  <a:pt x="13439" y="7235"/>
                  <a:pt x="13434" y="7162"/>
                </a:cubicBezTo>
                <a:cubicBezTo>
                  <a:pt x="13431" y="7113"/>
                  <a:pt x="13429" y="7085"/>
                  <a:pt x="13429" y="7034"/>
                </a:cubicBezTo>
                <a:cubicBezTo>
                  <a:pt x="13429" y="7016"/>
                  <a:pt x="13438" y="6972"/>
                  <a:pt x="13443" y="6958"/>
                </a:cubicBezTo>
                <a:cubicBezTo>
                  <a:pt x="13450" y="6944"/>
                  <a:pt x="13458" y="6847"/>
                  <a:pt x="13462" y="6841"/>
                </a:cubicBezTo>
                <a:lnTo>
                  <a:pt x="13461" y="6755"/>
                </a:lnTo>
                <a:lnTo>
                  <a:pt x="13819" y="6744"/>
                </a:lnTo>
                <a:lnTo>
                  <a:pt x="13817" y="6602"/>
                </a:lnTo>
                <a:lnTo>
                  <a:pt x="13853" y="6550"/>
                </a:lnTo>
                <a:lnTo>
                  <a:pt x="13893" y="6556"/>
                </a:lnTo>
                <a:lnTo>
                  <a:pt x="13946" y="6666"/>
                </a:lnTo>
                <a:cubicBezTo>
                  <a:pt x="13953" y="6666"/>
                  <a:pt x="13958" y="6664"/>
                  <a:pt x="13959" y="6664"/>
                </a:cubicBezTo>
                <a:cubicBezTo>
                  <a:pt x="13983" y="6665"/>
                  <a:pt x="13995" y="6658"/>
                  <a:pt x="14013" y="6657"/>
                </a:cubicBezTo>
                <a:cubicBezTo>
                  <a:pt x="14037" y="6655"/>
                  <a:pt x="14057" y="6644"/>
                  <a:pt x="14072" y="6642"/>
                </a:cubicBezTo>
                <a:cubicBezTo>
                  <a:pt x="14072" y="6642"/>
                  <a:pt x="14131" y="6615"/>
                  <a:pt x="14135" y="6614"/>
                </a:cubicBezTo>
                <a:cubicBezTo>
                  <a:pt x="14139" y="6613"/>
                  <a:pt x="14144" y="6637"/>
                  <a:pt x="14144" y="6641"/>
                </a:cubicBezTo>
                <a:cubicBezTo>
                  <a:pt x="14144" y="6642"/>
                  <a:pt x="14165" y="6591"/>
                  <a:pt x="14202" y="6586"/>
                </a:cubicBezTo>
                <a:cubicBezTo>
                  <a:pt x="14211" y="6585"/>
                  <a:pt x="14198" y="6550"/>
                  <a:pt x="14207" y="6545"/>
                </a:cubicBezTo>
                <a:cubicBezTo>
                  <a:pt x="14252" y="6515"/>
                  <a:pt x="14216" y="6487"/>
                  <a:pt x="14237" y="6473"/>
                </a:cubicBezTo>
                <a:lnTo>
                  <a:pt x="14248" y="6455"/>
                </a:lnTo>
                <a:lnTo>
                  <a:pt x="14318" y="6512"/>
                </a:lnTo>
                <a:lnTo>
                  <a:pt x="14351" y="6414"/>
                </a:lnTo>
                <a:lnTo>
                  <a:pt x="14305" y="6400"/>
                </a:lnTo>
                <a:lnTo>
                  <a:pt x="14318" y="6344"/>
                </a:lnTo>
                <a:lnTo>
                  <a:pt x="14384" y="6347"/>
                </a:lnTo>
                <a:lnTo>
                  <a:pt x="14408" y="6298"/>
                </a:lnTo>
                <a:lnTo>
                  <a:pt x="14343" y="6242"/>
                </a:lnTo>
                <a:lnTo>
                  <a:pt x="14441" y="6151"/>
                </a:lnTo>
                <a:lnTo>
                  <a:pt x="14483" y="6151"/>
                </a:lnTo>
                <a:lnTo>
                  <a:pt x="14471" y="6015"/>
                </a:lnTo>
                <a:lnTo>
                  <a:pt x="14516" y="6024"/>
                </a:lnTo>
                <a:lnTo>
                  <a:pt x="14597" y="5933"/>
                </a:lnTo>
                <a:lnTo>
                  <a:pt x="14671" y="5881"/>
                </a:lnTo>
                <a:lnTo>
                  <a:pt x="14679" y="5925"/>
                </a:lnTo>
                <a:lnTo>
                  <a:pt x="14739" y="5916"/>
                </a:lnTo>
                <a:lnTo>
                  <a:pt x="14891" y="5939"/>
                </a:lnTo>
                <a:lnTo>
                  <a:pt x="14891" y="5967"/>
                </a:lnTo>
                <a:lnTo>
                  <a:pt x="14926" y="6000"/>
                </a:lnTo>
                <a:lnTo>
                  <a:pt x="14924" y="6142"/>
                </a:lnTo>
                <a:cubicBezTo>
                  <a:pt x="14958" y="6142"/>
                  <a:pt x="14997" y="6155"/>
                  <a:pt x="15011" y="6155"/>
                </a:cubicBezTo>
                <a:cubicBezTo>
                  <a:pt x="15042" y="6156"/>
                  <a:pt x="15122" y="6199"/>
                  <a:pt x="15106" y="6215"/>
                </a:cubicBezTo>
                <a:lnTo>
                  <a:pt x="15117" y="6242"/>
                </a:lnTo>
                <a:lnTo>
                  <a:pt x="15171" y="6238"/>
                </a:lnTo>
                <a:cubicBezTo>
                  <a:pt x="15171" y="6250"/>
                  <a:pt x="15168" y="6275"/>
                  <a:pt x="15162" y="6282"/>
                </a:cubicBezTo>
                <a:cubicBezTo>
                  <a:pt x="15115" y="6332"/>
                  <a:pt x="15120" y="6367"/>
                  <a:pt x="15126" y="6429"/>
                </a:cubicBezTo>
                <a:cubicBezTo>
                  <a:pt x="15129" y="6451"/>
                  <a:pt x="15147" y="6469"/>
                  <a:pt x="15156" y="6487"/>
                </a:cubicBezTo>
                <a:cubicBezTo>
                  <a:pt x="15182" y="6548"/>
                  <a:pt x="15225" y="6536"/>
                  <a:pt x="15228" y="6503"/>
                </a:cubicBezTo>
                <a:lnTo>
                  <a:pt x="15256" y="6458"/>
                </a:lnTo>
                <a:lnTo>
                  <a:pt x="15452" y="6462"/>
                </a:lnTo>
                <a:lnTo>
                  <a:pt x="15559" y="6335"/>
                </a:lnTo>
                <a:lnTo>
                  <a:pt x="15577" y="6330"/>
                </a:lnTo>
                <a:lnTo>
                  <a:pt x="15667" y="6343"/>
                </a:lnTo>
                <a:cubicBezTo>
                  <a:pt x="15667" y="6337"/>
                  <a:pt x="15681" y="6271"/>
                  <a:pt x="15686" y="6264"/>
                </a:cubicBezTo>
                <a:cubicBezTo>
                  <a:pt x="15698" y="6244"/>
                  <a:pt x="15741" y="6194"/>
                  <a:pt x="15765" y="6195"/>
                </a:cubicBezTo>
                <a:lnTo>
                  <a:pt x="15818" y="6196"/>
                </a:lnTo>
                <a:lnTo>
                  <a:pt x="15825" y="6405"/>
                </a:lnTo>
                <a:cubicBezTo>
                  <a:pt x="15825" y="6443"/>
                  <a:pt x="15849" y="6445"/>
                  <a:pt x="15880" y="6430"/>
                </a:cubicBezTo>
                <a:lnTo>
                  <a:pt x="16118" y="6285"/>
                </a:lnTo>
                <a:lnTo>
                  <a:pt x="16099" y="6241"/>
                </a:lnTo>
                <a:lnTo>
                  <a:pt x="16154" y="6220"/>
                </a:lnTo>
                <a:lnTo>
                  <a:pt x="15987" y="5973"/>
                </a:lnTo>
                <a:lnTo>
                  <a:pt x="15886" y="5961"/>
                </a:lnTo>
                <a:lnTo>
                  <a:pt x="15790" y="5840"/>
                </a:lnTo>
                <a:lnTo>
                  <a:pt x="16155" y="5843"/>
                </a:lnTo>
                <a:lnTo>
                  <a:pt x="16261" y="6010"/>
                </a:lnTo>
                <a:cubicBezTo>
                  <a:pt x="16269" y="6012"/>
                  <a:pt x="16286" y="6015"/>
                  <a:pt x="16291" y="6017"/>
                </a:cubicBezTo>
                <a:cubicBezTo>
                  <a:pt x="16307" y="6021"/>
                  <a:pt x="16359" y="6018"/>
                  <a:pt x="16345" y="6025"/>
                </a:cubicBezTo>
                <a:cubicBezTo>
                  <a:pt x="16277" y="6061"/>
                  <a:pt x="16308" y="6082"/>
                  <a:pt x="16217" y="6082"/>
                </a:cubicBezTo>
                <a:cubicBezTo>
                  <a:pt x="16202" y="6082"/>
                  <a:pt x="16234" y="6114"/>
                  <a:pt x="16240" y="6120"/>
                </a:cubicBezTo>
                <a:cubicBezTo>
                  <a:pt x="16254" y="6134"/>
                  <a:pt x="16378" y="6150"/>
                  <a:pt x="16404" y="6150"/>
                </a:cubicBezTo>
                <a:cubicBezTo>
                  <a:pt x="16432" y="6149"/>
                  <a:pt x="16523" y="6209"/>
                  <a:pt x="16524" y="6218"/>
                </a:cubicBezTo>
                <a:lnTo>
                  <a:pt x="16670" y="6080"/>
                </a:lnTo>
                <a:cubicBezTo>
                  <a:pt x="16670" y="6038"/>
                  <a:pt x="16670" y="6028"/>
                  <a:pt x="16694" y="5996"/>
                </a:cubicBezTo>
                <a:cubicBezTo>
                  <a:pt x="16713" y="5972"/>
                  <a:pt x="16725" y="5975"/>
                  <a:pt x="16741" y="5998"/>
                </a:cubicBezTo>
                <a:cubicBezTo>
                  <a:pt x="16765" y="6032"/>
                  <a:pt x="16827" y="5930"/>
                  <a:pt x="16827" y="5927"/>
                </a:cubicBezTo>
                <a:cubicBezTo>
                  <a:pt x="16827" y="5907"/>
                  <a:pt x="16815" y="5877"/>
                  <a:pt x="16815" y="5834"/>
                </a:cubicBezTo>
                <a:cubicBezTo>
                  <a:pt x="16815" y="5789"/>
                  <a:pt x="16841" y="5797"/>
                  <a:pt x="16823" y="5759"/>
                </a:cubicBezTo>
                <a:lnTo>
                  <a:pt x="16754" y="5702"/>
                </a:lnTo>
                <a:lnTo>
                  <a:pt x="16756" y="5666"/>
                </a:lnTo>
                <a:lnTo>
                  <a:pt x="16821" y="5645"/>
                </a:lnTo>
                <a:lnTo>
                  <a:pt x="16847" y="5684"/>
                </a:lnTo>
                <a:lnTo>
                  <a:pt x="17026" y="5601"/>
                </a:lnTo>
                <a:lnTo>
                  <a:pt x="17098" y="5805"/>
                </a:lnTo>
                <a:lnTo>
                  <a:pt x="17035" y="5839"/>
                </a:lnTo>
                <a:lnTo>
                  <a:pt x="17053" y="5886"/>
                </a:lnTo>
                <a:lnTo>
                  <a:pt x="16934" y="6027"/>
                </a:lnTo>
                <a:lnTo>
                  <a:pt x="16934" y="6068"/>
                </a:lnTo>
                <a:cubicBezTo>
                  <a:pt x="16934" y="6093"/>
                  <a:pt x="16910" y="6148"/>
                  <a:pt x="16896" y="6161"/>
                </a:cubicBezTo>
                <a:cubicBezTo>
                  <a:pt x="16878" y="6178"/>
                  <a:pt x="16836" y="6226"/>
                  <a:pt x="16813" y="6226"/>
                </a:cubicBezTo>
                <a:cubicBezTo>
                  <a:pt x="16800" y="6226"/>
                  <a:pt x="16796" y="6248"/>
                  <a:pt x="16797" y="6253"/>
                </a:cubicBezTo>
                <a:cubicBezTo>
                  <a:pt x="16798" y="6295"/>
                  <a:pt x="16778" y="6293"/>
                  <a:pt x="16778" y="6324"/>
                </a:cubicBezTo>
                <a:cubicBezTo>
                  <a:pt x="16778" y="6371"/>
                  <a:pt x="16790" y="6362"/>
                  <a:pt x="16796" y="6383"/>
                </a:cubicBezTo>
                <a:cubicBezTo>
                  <a:pt x="16803" y="6404"/>
                  <a:pt x="16840" y="6423"/>
                  <a:pt x="16843" y="6419"/>
                </a:cubicBezTo>
                <a:lnTo>
                  <a:pt x="16847" y="6420"/>
                </a:lnTo>
                <a:cubicBezTo>
                  <a:pt x="16884" y="6421"/>
                  <a:pt x="16942" y="6471"/>
                  <a:pt x="16962" y="6438"/>
                </a:cubicBezTo>
                <a:cubicBezTo>
                  <a:pt x="16986" y="6398"/>
                  <a:pt x="16965" y="6337"/>
                  <a:pt x="17011" y="6269"/>
                </a:cubicBezTo>
                <a:cubicBezTo>
                  <a:pt x="17035" y="6233"/>
                  <a:pt x="17021" y="6259"/>
                  <a:pt x="17044" y="6235"/>
                </a:cubicBezTo>
                <a:lnTo>
                  <a:pt x="17041" y="6233"/>
                </a:lnTo>
                <a:cubicBezTo>
                  <a:pt x="17015" y="6207"/>
                  <a:pt x="17012" y="6194"/>
                  <a:pt x="17012" y="6162"/>
                </a:cubicBezTo>
                <a:cubicBezTo>
                  <a:pt x="17012" y="6122"/>
                  <a:pt x="17051" y="6109"/>
                  <a:pt x="17086" y="6109"/>
                </a:cubicBezTo>
                <a:lnTo>
                  <a:pt x="17168" y="6122"/>
                </a:lnTo>
                <a:lnTo>
                  <a:pt x="17274" y="6067"/>
                </a:lnTo>
                <a:lnTo>
                  <a:pt x="17424" y="6058"/>
                </a:lnTo>
                <a:lnTo>
                  <a:pt x="17625" y="5932"/>
                </a:lnTo>
                <a:lnTo>
                  <a:pt x="17782" y="6026"/>
                </a:lnTo>
                <a:lnTo>
                  <a:pt x="17843" y="6005"/>
                </a:lnTo>
                <a:lnTo>
                  <a:pt x="17839" y="5860"/>
                </a:lnTo>
                <a:lnTo>
                  <a:pt x="17691" y="5790"/>
                </a:lnTo>
                <a:lnTo>
                  <a:pt x="17671" y="5695"/>
                </a:lnTo>
                <a:lnTo>
                  <a:pt x="17502" y="5696"/>
                </a:lnTo>
                <a:cubicBezTo>
                  <a:pt x="17502" y="5654"/>
                  <a:pt x="17511" y="5627"/>
                  <a:pt x="17538" y="5596"/>
                </a:cubicBezTo>
                <a:lnTo>
                  <a:pt x="17774" y="5630"/>
                </a:lnTo>
                <a:lnTo>
                  <a:pt x="17818" y="5569"/>
                </a:lnTo>
                <a:lnTo>
                  <a:pt x="17815" y="5436"/>
                </a:lnTo>
                <a:lnTo>
                  <a:pt x="17926" y="5438"/>
                </a:lnTo>
                <a:lnTo>
                  <a:pt x="17912" y="5560"/>
                </a:lnTo>
                <a:lnTo>
                  <a:pt x="17936" y="5561"/>
                </a:lnTo>
                <a:lnTo>
                  <a:pt x="18314" y="5347"/>
                </a:lnTo>
                <a:lnTo>
                  <a:pt x="18314" y="5233"/>
                </a:lnTo>
                <a:lnTo>
                  <a:pt x="18408" y="5232"/>
                </a:lnTo>
                <a:cubicBezTo>
                  <a:pt x="18408" y="5214"/>
                  <a:pt x="18424" y="5163"/>
                  <a:pt x="18424" y="5132"/>
                </a:cubicBezTo>
                <a:cubicBezTo>
                  <a:pt x="18424" y="5118"/>
                  <a:pt x="18511" y="5032"/>
                  <a:pt x="18529" y="4979"/>
                </a:cubicBezTo>
                <a:cubicBezTo>
                  <a:pt x="18552" y="4912"/>
                  <a:pt x="18607" y="4822"/>
                  <a:pt x="18584" y="4754"/>
                </a:cubicBezTo>
                <a:lnTo>
                  <a:pt x="18551" y="4787"/>
                </a:lnTo>
                <a:lnTo>
                  <a:pt x="18411" y="4727"/>
                </a:lnTo>
                <a:lnTo>
                  <a:pt x="18044" y="4707"/>
                </a:lnTo>
                <a:lnTo>
                  <a:pt x="17908" y="4776"/>
                </a:lnTo>
                <a:lnTo>
                  <a:pt x="17722" y="4691"/>
                </a:lnTo>
                <a:lnTo>
                  <a:pt x="17726" y="4787"/>
                </a:lnTo>
                <a:lnTo>
                  <a:pt x="17736" y="4941"/>
                </a:lnTo>
                <a:cubicBezTo>
                  <a:pt x="17717" y="4941"/>
                  <a:pt x="17617" y="4944"/>
                  <a:pt x="17617" y="4937"/>
                </a:cubicBezTo>
                <a:cubicBezTo>
                  <a:pt x="17617" y="4852"/>
                  <a:pt x="17631" y="4893"/>
                  <a:pt x="17576" y="4848"/>
                </a:cubicBezTo>
                <a:cubicBezTo>
                  <a:pt x="17535" y="4815"/>
                  <a:pt x="17515" y="4877"/>
                  <a:pt x="17515" y="4908"/>
                </a:cubicBezTo>
                <a:lnTo>
                  <a:pt x="17538" y="4917"/>
                </a:lnTo>
                <a:lnTo>
                  <a:pt x="17484" y="5011"/>
                </a:lnTo>
                <a:lnTo>
                  <a:pt x="17423" y="5032"/>
                </a:lnTo>
                <a:lnTo>
                  <a:pt x="17384" y="5102"/>
                </a:lnTo>
                <a:lnTo>
                  <a:pt x="17047" y="5294"/>
                </a:lnTo>
                <a:lnTo>
                  <a:pt x="16939" y="5192"/>
                </a:lnTo>
                <a:lnTo>
                  <a:pt x="16932" y="5278"/>
                </a:lnTo>
                <a:lnTo>
                  <a:pt x="16806" y="5296"/>
                </a:lnTo>
                <a:lnTo>
                  <a:pt x="16736" y="5200"/>
                </a:lnTo>
                <a:lnTo>
                  <a:pt x="16618" y="5199"/>
                </a:lnTo>
                <a:lnTo>
                  <a:pt x="16531" y="5099"/>
                </a:lnTo>
                <a:lnTo>
                  <a:pt x="16486" y="4995"/>
                </a:lnTo>
                <a:lnTo>
                  <a:pt x="16604" y="4900"/>
                </a:lnTo>
                <a:cubicBezTo>
                  <a:pt x="16604" y="4892"/>
                  <a:pt x="16600" y="4813"/>
                  <a:pt x="16600" y="4812"/>
                </a:cubicBezTo>
                <a:cubicBezTo>
                  <a:pt x="16580" y="4726"/>
                  <a:pt x="16611" y="4735"/>
                  <a:pt x="16532" y="4674"/>
                </a:cubicBezTo>
                <a:cubicBezTo>
                  <a:pt x="16511" y="4658"/>
                  <a:pt x="16568" y="4638"/>
                  <a:pt x="16579" y="4597"/>
                </a:cubicBezTo>
                <a:cubicBezTo>
                  <a:pt x="16572" y="4594"/>
                  <a:pt x="16492" y="4586"/>
                  <a:pt x="16487" y="4586"/>
                </a:cubicBezTo>
                <a:cubicBezTo>
                  <a:pt x="16489" y="4593"/>
                  <a:pt x="16488" y="4650"/>
                  <a:pt x="16486" y="4649"/>
                </a:cubicBezTo>
                <a:cubicBezTo>
                  <a:pt x="16445" y="4640"/>
                  <a:pt x="16467" y="4624"/>
                  <a:pt x="16396" y="4624"/>
                </a:cubicBezTo>
                <a:cubicBezTo>
                  <a:pt x="16354" y="4624"/>
                  <a:pt x="16269" y="4668"/>
                  <a:pt x="16265" y="4708"/>
                </a:cubicBezTo>
                <a:cubicBezTo>
                  <a:pt x="16264" y="4722"/>
                  <a:pt x="16203" y="4723"/>
                  <a:pt x="16190" y="4726"/>
                </a:cubicBezTo>
                <a:cubicBezTo>
                  <a:pt x="16171" y="4730"/>
                  <a:pt x="15988" y="4739"/>
                  <a:pt x="15987" y="4726"/>
                </a:cubicBezTo>
                <a:cubicBezTo>
                  <a:pt x="15983" y="4669"/>
                  <a:pt x="15978" y="4673"/>
                  <a:pt x="16023" y="4673"/>
                </a:cubicBezTo>
                <a:cubicBezTo>
                  <a:pt x="16077" y="4673"/>
                  <a:pt x="16083" y="4686"/>
                  <a:pt x="16083" y="4643"/>
                </a:cubicBezTo>
                <a:cubicBezTo>
                  <a:pt x="16083" y="4626"/>
                  <a:pt x="16145" y="4622"/>
                  <a:pt x="16159" y="4614"/>
                </a:cubicBezTo>
                <a:cubicBezTo>
                  <a:pt x="16161" y="4613"/>
                  <a:pt x="16133" y="4525"/>
                  <a:pt x="16133" y="4525"/>
                </a:cubicBezTo>
                <a:cubicBezTo>
                  <a:pt x="16078" y="4534"/>
                  <a:pt x="16087" y="4520"/>
                  <a:pt x="16069" y="4501"/>
                </a:cubicBezTo>
                <a:cubicBezTo>
                  <a:pt x="16069" y="4501"/>
                  <a:pt x="16137" y="4383"/>
                  <a:pt x="16143" y="4367"/>
                </a:cubicBezTo>
                <a:cubicBezTo>
                  <a:pt x="16162" y="4313"/>
                  <a:pt x="16209" y="4436"/>
                  <a:pt x="16231" y="4412"/>
                </a:cubicBezTo>
                <a:cubicBezTo>
                  <a:pt x="16261" y="4381"/>
                  <a:pt x="16266" y="4400"/>
                  <a:pt x="16257" y="4366"/>
                </a:cubicBezTo>
                <a:cubicBezTo>
                  <a:pt x="16243" y="4315"/>
                  <a:pt x="16252" y="4303"/>
                  <a:pt x="16227" y="4251"/>
                </a:cubicBezTo>
                <a:cubicBezTo>
                  <a:pt x="16208" y="4209"/>
                  <a:pt x="16196" y="4166"/>
                  <a:pt x="16187" y="4120"/>
                </a:cubicBezTo>
                <a:lnTo>
                  <a:pt x="16036" y="4052"/>
                </a:lnTo>
                <a:lnTo>
                  <a:pt x="15916" y="4069"/>
                </a:lnTo>
                <a:lnTo>
                  <a:pt x="15876" y="3954"/>
                </a:lnTo>
                <a:lnTo>
                  <a:pt x="15794" y="3955"/>
                </a:lnTo>
                <a:lnTo>
                  <a:pt x="15735" y="3914"/>
                </a:lnTo>
                <a:lnTo>
                  <a:pt x="15674" y="3993"/>
                </a:lnTo>
                <a:lnTo>
                  <a:pt x="15749" y="4145"/>
                </a:lnTo>
                <a:lnTo>
                  <a:pt x="15813" y="4116"/>
                </a:lnTo>
                <a:lnTo>
                  <a:pt x="15842" y="4142"/>
                </a:lnTo>
                <a:lnTo>
                  <a:pt x="15821" y="4209"/>
                </a:lnTo>
                <a:lnTo>
                  <a:pt x="15843" y="4257"/>
                </a:lnTo>
                <a:lnTo>
                  <a:pt x="15782" y="4316"/>
                </a:lnTo>
                <a:lnTo>
                  <a:pt x="15667" y="4226"/>
                </a:lnTo>
                <a:cubicBezTo>
                  <a:pt x="15654" y="4222"/>
                  <a:pt x="15632" y="4194"/>
                  <a:pt x="15583" y="4183"/>
                </a:cubicBezTo>
                <a:cubicBezTo>
                  <a:pt x="15514" y="4166"/>
                  <a:pt x="15559" y="4187"/>
                  <a:pt x="15537" y="4154"/>
                </a:cubicBezTo>
                <a:cubicBezTo>
                  <a:pt x="15523" y="4132"/>
                  <a:pt x="15528" y="4071"/>
                  <a:pt x="15499" y="4067"/>
                </a:cubicBezTo>
                <a:cubicBezTo>
                  <a:pt x="15407" y="4056"/>
                  <a:pt x="15420" y="4093"/>
                  <a:pt x="15420" y="4014"/>
                </a:cubicBezTo>
                <a:cubicBezTo>
                  <a:pt x="15420" y="4007"/>
                  <a:pt x="15348" y="4004"/>
                  <a:pt x="15335" y="4002"/>
                </a:cubicBezTo>
                <a:cubicBezTo>
                  <a:pt x="15312" y="3999"/>
                  <a:pt x="15169" y="3990"/>
                  <a:pt x="15162" y="3980"/>
                </a:cubicBezTo>
                <a:lnTo>
                  <a:pt x="15108" y="3926"/>
                </a:lnTo>
                <a:lnTo>
                  <a:pt x="15333" y="3680"/>
                </a:lnTo>
                <a:cubicBezTo>
                  <a:pt x="15333" y="3672"/>
                  <a:pt x="15322" y="3629"/>
                  <a:pt x="15316" y="3622"/>
                </a:cubicBezTo>
                <a:cubicBezTo>
                  <a:pt x="15288" y="3585"/>
                  <a:pt x="15223" y="3547"/>
                  <a:pt x="15186" y="3598"/>
                </a:cubicBezTo>
                <a:cubicBezTo>
                  <a:pt x="15154" y="3643"/>
                  <a:pt x="15158" y="3677"/>
                  <a:pt x="15106" y="3714"/>
                </a:cubicBezTo>
                <a:cubicBezTo>
                  <a:pt x="15044" y="3758"/>
                  <a:pt x="15054" y="3804"/>
                  <a:pt x="15053" y="3804"/>
                </a:cubicBezTo>
                <a:lnTo>
                  <a:pt x="15014" y="3804"/>
                </a:lnTo>
                <a:cubicBezTo>
                  <a:pt x="14994" y="3804"/>
                  <a:pt x="14922" y="3893"/>
                  <a:pt x="14903" y="3893"/>
                </a:cubicBezTo>
                <a:cubicBezTo>
                  <a:pt x="14831" y="3894"/>
                  <a:pt x="14876" y="3876"/>
                  <a:pt x="14814" y="3915"/>
                </a:cubicBezTo>
                <a:cubicBezTo>
                  <a:pt x="14779" y="3938"/>
                  <a:pt x="14765" y="3948"/>
                  <a:pt x="14737" y="3977"/>
                </a:cubicBezTo>
                <a:cubicBezTo>
                  <a:pt x="14720" y="3995"/>
                  <a:pt x="14615" y="3944"/>
                  <a:pt x="14609" y="4000"/>
                </a:cubicBezTo>
                <a:cubicBezTo>
                  <a:pt x="14600" y="4077"/>
                  <a:pt x="14692" y="4083"/>
                  <a:pt x="14692" y="4195"/>
                </a:cubicBezTo>
                <a:cubicBezTo>
                  <a:pt x="14692" y="4213"/>
                  <a:pt x="14777" y="4188"/>
                  <a:pt x="14791" y="4230"/>
                </a:cubicBezTo>
                <a:cubicBezTo>
                  <a:pt x="14804" y="4269"/>
                  <a:pt x="14771" y="4272"/>
                  <a:pt x="14745" y="4287"/>
                </a:cubicBezTo>
                <a:cubicBezTo>
                  <a:pt x="14698" y="4315"/>
                  <a:pt x="14710" y="4322"/>
                  <a:pt x="14674" y="4284"/>
                </a:cubicBezTo>
                <a:cubicBezTo>
                  <a:pt x="14648" y="4263"/>
                  <a:pt x="14665" y="4287"/>
                  <a:pt x="14640" y="4253"/>
                </a:cubicBezTo>
                <a:cubicBezTo>
                  <a:pt x="14637" y="4249"/>
                  <a:pt x="14596" y="4160"/>
                  <a:pt x="14595" y="4156"/>
                </a:cubicBezTo>
                <a:cubicBezTo>
                  <a:pt x="14581" y="4114"/>
                  <a:pt x="14518" y="4063"/>
                  <a:pt x="14522" y="4053"/>
                </a:cubicBezTo>
                <a:cubicBezTo>
                  <a:pt x="14549" y="3986"/>
                  <a:pt x="14525" y="4003"/>
                  <a:pt x="14475" y="4003"/>
                </a:cubicBezTo>
                <a:cubicBezTo>
                  <a:pt x="14475" y="3942"/>
                  <a:pt x="14480" y="3968"/>
                  <a:pt x="14523" y="3951"/>
                </a:cubicBezTo>
                <a:cubicBezTo>
                  <a:pt x="14526" y="3950"/>
                  <a:pt x="14478" y="3889"/>
                  <a:pt x="14478" y="3889"/>
                </a:cubicBezTo>
                <a:cubicBezTo>
                  <a:pt x="14424" y="3872"/>
                  <a:pt x="14450" y="3897"/>
                  <a:pt x="14428" y="3918"/>
                </a:cubicBezTo>
                <a:cubicBezTo>
                  <a:pt x="14379" y="3965"/>
                  <a:pt x="14398" y="3865"/>
                  <a:pt x="14378" y="3849"/>
                </a:cubicBezTo>
                <a:cubicBezTo>
                  <a:pt x="14357" y="3833"/>
                  <a:pt x="14385" y="3770"/>
                  <a:pt x="14376" y="3763"/>
                </a:cubicBezTo>
                <a:cubicBezTo>
                  <a:pt x="14330" y="3726"/>
                  <a:pt x="14378" y="3734"/>
                  <a:pt x="14379" y="3715"/>
                </a:cubicBezTo>
                <a:cubicBezTo>
                  <a:pt x="14382" y="3655"/>
                  <a:pt x="14380" y="3676"/>
                  <a:pt x="14343" y="3640"/>
                </a:cubicBezTo>
                <a:cubicBezTo>
                  <a:pt x="14331" y="3629"/>
                  <a:pt x="14425" y="3589"/>
                  <a:pt x="14387" y="3538"/>
                </a:cubicBezTo>
                <a:cubicBezTo>
                  <a:pt x="14347" y="3485"/>
                  <a:pt x="14443" y="3467"/>
                  <a:pt x="14422" y="3426"/>
                </a:cubicBezTo>
                <a:cubicBezTo>
                  <a:pt x="14409" y="3401"/>
                  <a:pt x="14416" y="3407"/>
                  <a:pt x="14407" y="3413"/>
                </a:cubicBezTo>
                <a:cubicBezTo>
                  <a:pt x="14405" y="3412"/>
                  <a:pt x="14360" y="3421"/>
                  <a:pt x="14352" y="3421"/>
                </a:cubicBezTo>
                <a:cubicBezTo>
                  <a:pt x="14341" y="3421"/>
                  <a:pt x="14333" y="3438"/>
                  <a:pt x="14331" y="3449"/>
                </a:cubicBezTo>
                <a:cubicBezTo>
                  <a:pt x="14328" y="3465"/>
                  <a:pt x="14309" y="3377"/>
                  <a:pt x="14269" y="3379"/>
                </a:cubicBezTo>
                <a:cubicBezTo>
                  <a:pt x="14235" y="3381"/>
                  <a:pt x="14270" y="3428"/>
                  <a:pt x="14243" y="3427"/>
                </a:cubicBezTo>
                <a:cubicBezTo>
                  <a:pt x="14240" y="3427"/>
                  <a:pt x="14169" y="3508"/>
                  <a:pt x="14166" y="3512"/>
                </a:cubicBezTo>
                <a:cubicBezTo>
                  <a:pt x="14142" y="3547"/>
                  <a:pt x="14100" y="3495"/>
                  <a:pt x="14069" y="3533"/>
                </a:cubicBezTo>
                <a:cubicBezTo>
                  <a:pt x="14047" y="3560"/>
                  <a:pt x="14022" y="3478"/>
                  <a:pt x="14027" y="3458"/>
                </a:cubicBezTo>
                <a:cubicBezTo>
                  <a:pt x="14037" y="3421"/>
                  <a:pt x="14032" y="3407"/>
                  <a:pt x="14032" y="3372"/>
                </a:cubicBezTo>
                <a:lnTo>
                  <a:pt x="13955" y="3256"/>
                </a:lnTo>
                <a:lnTo>
                  <a:pt x="13515" y="3188"/>
                </a:lnTo>
                <a:lnTo>
                  <a:pt x="13474" y="3354"/>
                </a:lnTo>
                <a:lnTo>
                  <a:pt x="13356" y="3345"/>
                </a:lnTo>
                <a:lnTo>
                  <a:pt x="13361" y="3456"/>
                </a:lnTo>
                <a:lnTo>
                  <a:pt x="13118" y="3459"/>
                </a:lnTo>
                <a:lnTo>
                  <a:pt x="12873" y="3619"/>
                </a:lnTo>
                <a:cubicBezTo>
                  <a:pt x="12873" y="3625"/>
                  <a:pt x="12922" y="3718"/>
                  <a:pt x="12923" y="3726"/>
                </a:cubicBezTo>
                <a:cubicBezTo>
                  <a:pt x="12924" y="3732"/>
                  <a:pt x="12860" y="3771"/>
                  <a:pt x="12854" y="3763"/>
                </a:cubicBezTo>
                <a:cubicBezTo>
                  <a:pt x="12826" y="3722"/>
                  <a:pt x="12829" y="3756"/>
                  <a:pt x="12795" y="3762"/>
                </a:cubicBezTo>
                <a:cubicBezTo>
                  <a:pt x="12772" y="3766"/>
                  <a:pt x="12670" y="3825"/>
                  <a:pt x="12670" y="3825"/>
                </a:cubicBezTo>
                <a:cubicBezTo>
                  <a:pt x="12599" y="3819"/>
                  <a:pt x="12614" y="3852"/>
                  <a:pt x="12569" y="3784"/>
                </a:cubicBezTo>
                <a:cubicBezTo>
                  <a:pt x="12527" y="3721"/>
                  <a:pt x="12537" y="3678"/>
                  <a:pt x="12572" y="3612"/>
                </a:cubicBezTo>
                <a:cubicBezTo>
                  <a:pt x="12598" y="3566"/>
                  <a:pt x="12456" y="3582"/>
                  <a:pt x="12450" y="3585"/>
                </a:cubicBezTo>
                <a:cubicBezTo>
                  <a:pt x="12397" y="3612"/>
                  <a:pt x="12427" y="3553"/>
                  <a:pt x="12417" y="3539"/>
                </a:cubicBezTo>
                <a:cubicBezTo>
                  <a:pt x="12393" y="3506"/>
                  <a:pt x="12427" y="3474"/>
                  <a:pt x="12442" y="3444"/>
                </a:cubicBezTo>
                <a:lnTo>
                  <a:pt x="12474" y="3435"/>
                </a:lnTo>
                <a:lnTo>
                  <a:pt x="12408" y="3286"/>
                </a:lnTo>
                <a:lnTo>
                  <a:pt x="12245" y="3286"/>
                </a:lnTo>
                <a:lnTo>
                  <a:pt x="12245" y="3425"/>
                </a:lnTo>
                <a:lnTo>
                  <a:pt x="12150" y="3426"/>
                </a:lnTo>
                <a:lnTo>
                  <a:pt x="11946" y="3541"/>
                </a:lnTo>
                <a:lnTo>
                  <a:pt x="11893" y="3458"/>
                </a:lnTo>
                <a:lnTo>
                  <a:pt x="11892" y="3360"/>
                </a:lnTo>
                <a:lnTo>
                  <a:pt x="11810" y="3432"/>
                </a:lnTo>
                <a:lnTo>
                  <a:pt x="11699" y="3341"/>
                </a:lnTo>
                <a:lnTo>
                  <a:pt x="11636" y="3360"/>
                </a:lnTo>
                <a:lnTo>
                  <a:pt x="11413" y="3172"/>
                </a:lnTo>
                <a:lnTo>
                  <a:pt x="11426" y="3126"/>
                </a:lnTo>
                <a:lnTo>
                  <a:pt x="11388" y="3131"/>
                </a:lnTo>
                <a:lnTo>
                  <a:pt x="11392" y="3074"/>
                </a:lnTo>
                <a:lnTo>
                  <a:pt x="11447" y="3033"/>
                </a:lnTo>
                <a:lnTo>
                  <a:pt x="11540" y="3028"/>
                </a:lnTo>
                <a:lnTo>
                  <a:pt x="11618" y="3085"/>
                </a:lnTo>
                <a:lnTo>
                  <a:pt x="11712" y="3078"/>
                </a:lnTo>
                <a:lnTo>
                  <a:pt x="11667" y="2898"/>
                </a:lnTo>
                <a:lnTo>
                  <a:pt x="11767" y="2837"/>
                </a:lnTo>
                <a:lnTo>
                  <a:pt x="11750" y="2756"/>
                </a:lnTo>
                <a:lnTo>
                  <a:pt x="11880" y="2583"/>
                </a:lnTo>
                <a:lnTo>
                  <a:pt x="11660" y="2530"/>
                </a:lnTo>
                <a:lnTo>
                  <a:pt x="11691" y="2354"/>
                </a:lnTo>
                <a:lnTo>
                  <a:pt x="11561" y="2259"/>
                </a:lnTo>
                <a:lnTo>
                  <a:pt x="11558" y="2100"/>
                </a:lnTo>
                <a:lnTo>
                  <a:pt x="11468" y="1992"/>
                </a:lnTo>
                <a:lnTo>
                  <a:pt x="11325" y="1963"/>
                </a:lnTo>
                <a:lnTo>
                  <a:pt x="11303" y="2005"/>
                </a:lnTo>
                <a:lnTo>
                  <a:pt x="11213" y="1980"/>
                </a:lnTo>
                <a:lnTo>
                  <a:pt x="10974" y="1996"/>
                </a:lnTo>
                <a:lnTo>
                  <a:pt x="10907" y="2050"/>
                </a:lnTo>
                <a:lnTo>
                  <a:pt x="10877" y="2026"/>
                </a:lnTo>
                <a:lnTo>
                  <a:pt x="10693" y="2186"/>
                </a:lnTo>
                <a:lnTo>
                  <a:pt x="10530" y="2139"/>
                </a:lnTo>
                <a:lnTo>
                  <a:pt x="10522" y="2047"/>
                </a:lnTo>
                <a:lnTo>
                  <a:pt x="10270" y="1875"/>
                </a:lnTo>
                <a:lnTo>
                  <a:pt x="10212" y="1871"/>
                </a:lnTo>
                <a:cubicBezTo>
                  <a:pt x="10143" y="1847"/>
                  <a:pt x="10224" y="1914"/>
                  <a:pt x="10148" y="1973"/>
                </a:cubicBezTo>
                <a:cubicBezTo>
                  <a:pt x="10116" y="1998"/>
                  <a:pt x="10101" y="2031"/>
                  <a:pt x="10082" y="2049"/>
                </a:cubicBezTo>
                <a:cubicBezTo>
                  <a:pt x="10065" y="2065"/>
                  <a:pt x="10034" y="2117"/>
                  <a:pt x="10011" y="2116"/>
                </a:cubicBezTo>
                <a:cubicBezTo>
                  <a:pt x="9932" y="2114"/>
                  <a:pt x="9942" y="2137"/>
                  <a:pt x="9901" y="2078"/>
                </a:cubicBezTo>
                <a:lnTo>
                  <a:pt x="9879" y="1926"/>
                </a:lnTo>
                <a:lnTo>
                  <a:pt x="9919" y="1842"/>
                </a:lnTo>
                <a:lnTo>
                  <a:pt x="10018" y="1850"/>
                </a:lnTo>
                <a:lnTo>
                  <a:pt x="10066" y="1636"/>
                </a:lnTo>
                <a:lnTo>
                  <a:pt x="9938" y="1484"/>
                </a:lnTo>
                <a:lnTo>
                  <a:pt x="9705" y="1653"/>
                </a:lnTo>
                <a:cubicBezTo>
                  <a:pt x="9689" y="1641"/>
                  <a:pt x="9678" y="1638"/>
                  <a:pt x="9663" y="1629"/>
                </a:cubicBezTo>
                <a:cubicBezTo>
                  <a:pt x="9631" y="1611"/>
                  <a:pt x="9546" y="1588"/>
                  <a:pt x="9511" y="1572"/>
                </a:cubicBezTo>
                <a:cubicBezTo>
                  <a:pt x="9492" y="1563"/>
                  <a:pt x="9437" y="1576"/>
                  <a:pt x="9430" y="1567"/>
                </a:cubicBezTo>
                <a:cubicBezTo>
                  <a:pt x="9430" y="1559"/>
                  <a:pt x="9425" y="1473"/>
                  <a:pt x="9424" y="1472"/>
                </a:cubicBezTo>
                <a:cubicBezTo>
                  <a:pt x="9419" y="1453"/>
                  <a:pt x="9428" y="1402"/>
                  <a:pt x="9413" y="1411"/>
                </a:cubicBezTo>
                <a:cubicBezTo>
                  <a:pt x="9356" y="1443"/>
                  <a:pt x="9373" y="1462"/>
                  <a:pt x="9314" y="1407"/>
                </a:cubicBezTo>
                <a:cubicBezTo>
                  <a:pt x="9230" y="1328"/>
                  <a:pt x="9207" y="1363"/>
                  <a:pt x="9258" y="1431"/>
                </a:cubicBezTo>
                <a:cubicBezTo>
                  <a:pt x="9303" y="1490"/>
                  <a:pt x="9255" y="1452"/>
                  <a:pt x="9231" y="1438"/>
                </a:cubicBezTo>
                <a:cubicBezTo>
                  <a:pt x="9209" y="1425"/>
                  <a:pt x="9170" y="1384"/>
                  <a:pt x="9162" y="1402"/>
                </a:cubicBezTo>
                <a:cubicBezTo>
                  <a:pt x="9144" y="1438"/>
                  <a:pt x="9153" y="1452"/>
                  <a:pt x="9124" y="1452"/>
                </a:cubicBezTo>
                <a:cubicBezTo>
                  <a:pt x="9098" y="1452"/>
                  <a:pt x="9144" y="1489"/>
                  <a:pt x="9132" y="1518"/>
                </a:cubicBezTo>
                <a:cubicBezTo>
                  <a:pt x="9088" y="1623"/>
                  <a:pt x="9168" y="1618"/>
                  <a:pt x="9143" y="1670"/>
                </a:cubicBezTo>
                <a:lnTo>
                  <a:pt x="9038" y="1688"/>
                </a:lnTo>
                <a:lnTo>
                  <a:pt x="9047" y="1469"/>
                </a:lnTo>
                <a:cubicBezTo>
                  <a:pt x="9004" y="1469"/>
                  <a:pt x="8932" y="1463"/>
                  <a:pt x="8894" y="1484"/>
                </a:cubicBezTo>
                <a:cubicBezTo>
                  <a:pt x="8827" y="1522"/>
                  <a:pt x="8783" y="1521"/>
                  <a:pt x="8707" y="1521"/>
                </a:cubicBezTo>
                <a:cubicBezTo>
                  <a:pt x="8659" y="1521"/>
                  <a:pt x="8577" y="1559"/>
                  <a:pt x="8568" y="1559"/>
                </a:cubicBezTo>
                <a:cubicBezTo>
                  <a:pt x="8508" y="1558"/>
                  <a:pt x="8478" y="1580"/>
                  <a:pt x="8424" y="1603"/>
                </a:cubicBezTo>
                <a:cubicBezTo>
                  <a:pt x="8424" y="1603"/>
                  <a:pt x="8373" y="1567"/>
                  <a:pt x="8369" y="1564"/>
                </a:cubicBezTo>
                <a:cubicBezTo>
                  <a:pt x="8293" y="1521"/>
                  <a:pt x="8344" y="1518"/>
                  <a:pt x="8251" y="1519"/>
                </a:cubicBezTo>
                <a:cubicBezTo>
                  <a:pt x="8234" y="1520"/>
                  <a:pt x="8210" y="1464"/>
                  <a:pt x="8199" y="1450"/>
                </a:cubicBezTo>
                <a:cubicBezTo>
                  <a:pt x="8185" y="1432"/>
                  <a:pt x="8179" y="1388"/>
                  <a:pt x="8170" y="1390"/>
                </a:cubicBezTo>
                <a:cubicBezTo>
                  <a:pt x="8022" y="1422"/>
                  <a:pt x="8083" y="1439"/>
                  <a:pt x="8005" y="1376"/>
                </a:cubicBezTo>
                <a:cubicBezTo>
                  <a:pt x="7968" y="1346"/>
                  <a:pt x="7951" y="1322"/>
                  <a:pt x="7933" y="1279"/>
                </a:cubicBezTo>
                <a:cubicBezTo>
                  <a:pt x="7921" y="1252"/>
                  <a:pt x="7971" y="1281"/>
                  <a:pt x="7974" y="1282"/>
                </a:cubicBezTo>
                <a:cubicBezTo>
                  <a:pt x="8011" y="1299"/>
                  <a:pt x="7976" y="1243"/>
                  <a:pt x="7976" y="1238"/>
                </a:cubicBezTo>
                <a:cubicBezTo>
                  <a:pt x="7978" y="1180"/>
                  <a:pt x="8014" y="1226"/>
                  <a:pt x="8006" y="1132"/>
                </a:cubicBezTo>
                <a:cubicBezTo>
                  <a:pt x="8006" y="1126"/>
                  <a:pt x="7959" y="1184"/>
                  <a:pt x="7957" y="1187"/>
                </a:cubicBezTo>
                <a:cubicBezTo>
                  <a:pt x="7936" y="1228"/>
                  <a:pt x="7920" y="1211"/>
                  <a:pt x="7920" y="1183"/>
                </a:cubicBezTo>
                <a:cubicBezTo>
                  <a:pt x="7922" y="1091"/>
                  <a:pt x="7917" y="1123"/>
                  <a:pt x="7887" y="1128"/>
                </a:cubicBezTo>
                <a:cubicBezTo>
                  <a:pt x="7882" y="1128"/>
                  <a:pt x="7844" y="1055"/>
                  <a:pt x="7860" y="1055"/>
                </a:cubicBezTo>
                <a:cubicBezTo>
                  <a:pt x="7876" y="1055"/>
                  <a:pt x="7894" y="1056"/>
                  <a:pt x="7891" y="1045"/>
                </a:cubicBezTo>
                <a:cubicBezTo>
                  <a:pt x="7877" y="979"/>
                  <a:pt x="7848" y="1049"/>
                  <a:pt x="7840" y="1008"/>
                </a:cubicBezTo>
                <a:cubicBezTo>
                  <a:pt x="7825" y="934"/>
                  <a:pt x="7859" y="969"/>
                  <a:pt x="7859" y="940"/>
                </a:cubicBezTo>
                <a:cubicBezTo>
                  <a:pt x="7859" y="833"/>
                  <a:pt x="7855" y="891"/>
                  <a:pt x="7816" y="931"/>
                </a:cubicBezTo>
                <a:cubicBezTo>
                  <a:pt x="7769" y="980"/>
                  <a:pt x="7811" y="980"/>
                  <a:pt x="7744" y="980"/>
                </a:cubicBezTo>
                <a:cubicBezTo>
                  <a:pt x="7716" y="980"/>
                  <a:pt x="7752" y="1055"/>
                  <a:pt x="7752" y="1063"/>
                </a:cubicBezTo>
                <a:cubicBezTo>
                  <a:pt x="7752" y="1075"/>
                  <a:pt x="7808" y="1110"/>
                  <a:pt x="7821" y="1114"/>
                </a:cubicBezTo>
                <a:cubicBezTo>
                  <a:pt x="7829" y="1117"/>
                  <a:pt x="7825" y="1157"/>
                  <a:pt x="7824" y="1157"/>
                </a:cubicBezTo>
                <a:cubicBezTo>
                  <a:pt x="7786" y="1104"/>
                  <a:pt x="7810" y="1136"/>
                  <a:pt x="7767" y="1139"/>
                </a:cubicBezTo>
                <a:lnTo>
                  <a:pt x="7767" y="1219"/>
                </a:lnTo>
                <a:lnTo>
                  <a:pt x="7471" y="1219"/>
                </a:lnTo>
                <a:lnTo>
                  <a:pt x="7447" y="1271"/>
                </a:lnTo>
                <a:lnTo>
                  <a:pt x="7249" y="1274"/>
                </a:lnTo>
                <a:lnTo>
                  <a:pt x="7183" y="1221"/>
                </a:lnTo>
                <a:lnTo>
                  <a:pt x="7222" y="1155"/>
                </a:lnTo>
                <a:lnTo>
                  <a:pt x="7035" y="1211"/>
                </a:lnTo>
                <a:lnTo>
                  <a:pt x="6998" y="1113"/>
                </a:lnTo>
                <a:lnTo>
                  <a:pt x="6900" y="1123"/>
                </a:lnTo>
                <a:lnTo>
                  <a:pt x="6955" y="774"/>
                </a:lnTo>
                <a:lnTo>
                  <a:pt x="6841" y="633"/>
                </a:lnTo>
                <a:cubicBezTo>
                  <a:pt x="6814" y="642"/>
                  <a:pt x="6772" y="516"/>
                  <a:pt x="6662" y="516"/>
                </a:cubicBezTo>
                <a:cubicBezTo>
                  <a:pt x="6569" y="516"/>
                  <a:pt x="6633" y="574"/>
                  <a:pt x="6537" y="569"/>
                </a:cubicBezTo>
                <a:cubicBezTo>
                  <a:pt x="6533" y="569"/>
                  <a:pt x="6463" y="591"/>
                  <a:pt x="6450" y="590"/>
                </a:cubicBezTo>
                <a:lnTo>
                  <a:pt x="6408" y="717"/>
                </a:lnTo>
                <a:lnTo>
                  <a:pt x="6357" y="675"/>
                </a:lnTo>
                <a:cubicBezTo>
                  <a:pt x="6357" y="611"/>
                  <a:pt x="6323" y="552"/>
                  <a:pt x="6273" y="513"/>
                </a:cubicBezTo>
                <a:cubicBezTo>
                  <a:pt x="6204" y="459"/>
                  <a:pt x="6277" y="409"/>
                  <a:pt x="6212" y="361"/>
                </a:cubicBezTo>
                <a:cubicBezTo>
                  <a:pt x="6203" y="354"/>
                  <a:pt x="6121" y="251"/>
                  <a:pt x="6148" y="239"/>
                </a:cubicBezTo>
                <a:cubicBezTo>
                  <a:pt x="6177" y="227"/>
                  <a:pt x="6130" y="209"/>
                  <a:pt x="6111" y="175"/>
                </a:cubicBezTo>
                <a:cubicBezTo>
                  <a:pt x="6069" y="101"/>
                  <a:pt x="6013" y="188"/>
                  <a:pt x="5945" y="94"/>
                </a:cubicBezTo>
                <a:cubicBezTo>
                  <a:pt x="5877" y="0"/>
                  <a:pt x="5868" y="133"/>
                  <a:pt x="5806" y="51"/>
                </a:cubicBezTo>
                <a:cubicBezTo>
                  <a:pt x="5784" y="22"/>
                  <a:pt x="5788" y="12"/>
                  <a:pt x="5763" y="82"/>
                </a:cubicBezTo>
                <a:cubicBezTo>
                  <a:pt x="5721" y="194"/>
                  <a:pt x="5636" y="192"/>
                  <a:pt x="5651" y="347"/>
                </a:cubicBezTo>
                <a:cubicBezTo>
                  <a:pt x="5651" y="356"/>
                  <a:pt x="5705" y="437"/>
                  <a:pt x="5706" y="447"/>
                </a:cubicBezTo>
                <a:cubicBezTo>
                  <a:pt x="5680" y="486"/>
                  <a:pt x="5619" y="494"/>
                  <a:pt x="5617" y="545"/>
                </a:cubicBezTo>
                <a:cubicBezTo>
                  <a:pt x="5615" y="583"/>
                  <a:pt x="5555" y="512"/>
                  <a:pt x="5551" y="619"/>
                </a:cubicBezTo>
                <a:cubicBezTo>
                  <a:pt x="5549" y="655"/>
                  <a:pt x="5453" y="583"/>
                  <a:pt x="5511" y="692"/>
                </a:cubicBezTo>
                <a:cubicBezTo>
                  <a:pt x="5553" y="772"/>
                  <a:pt x="5401" y="693"/>
                  <a:pt x="5384" y="836"/>
                </a:cubicBezTo>
                <a:cubicBezTo>
                  <a:pt x="5377" y="891"/>
                  <a:pt x="5324" y="833"/>
                  <a:pt x="5318" y="921"/>
                </a:cubicBezTo>
                <a:cubicBezTo>
                  <a:pt x="5318" y="922"/>
                  <a:pt x="5247" y="1099"/>
                  <a:pt x="5278" y="1106"/>
                </a:cubicBezTo>
                <a:lnTo>
                  <a:pt x="5320" y="1135"/>
                </a:lnTo>
                <a:cubicBezTo>
                  <a:pt x="5299" y="1160"/>
                  <a:pt x="5168" y="1207"/>
                  <a:pt x="5124" y="1207"/>
                </a:cubicBezTo>
                <a:cubicBezTo>
                  <a:pt x="5005" y="1207"/>
                  <a:pt x="5060" y="1220"/>
                  <a:pt x="4999" y="1117"/>
                </a:cubicBezTo>
                <a:cubicBezTo>
                  <a:pt x="4998" y="1115"/>
                  <a:pt x="4897" y="1082"/>
                  <a:pt x="4896" y="1082"/>
                </a:cubicBezTo>
                <a:cubicBezTo>
                  <a:pt x="4896" y="1082"/>
                  <a:pt x="4910" y="1181"/>
                  <a:pt x="4905" y="1201"/>
                </a:cubicBezTo>
                <a:cubicBezTo>
                  <a:pt x="4979" y="1221"/>
                  <a:pt x="5029" y="1166"/>
                  <a:pt x="4967" y="1267"/>
                </a:cubicBezTo>
                <a:cubicBezTo>
                  <a:pt x="4960" y="1278"/>
                  <a:pt x="4980" y="1297"/>
                  <a:pt x="4931" y="1361"/>
                </a:cubicBezTo>
                <a:cubicBezTo>
                  <a:pt x="4889" y="1416"/>
                  <a:pt x="5017" y="1370"/>
                  <a:pt x="5039" y="1522"/>
                </a:cubicBezTo>
                <a:cubicBezTo>
                  <a:pt x="5055" y="1628"/>
                  <a:pt x="5051" y="1571"/>
                  <a:pt x="5132" y="1639"/>
                </a:cubicBezTo>
                <a:cubicBezTo>
                  <a:pt x="5163" y="1665"/>
                  <a:pt x="5346" y="1738"/>
                  <a:pt x="5347" y="1738"/>
                </a:cubicBezTo>
                <a:lnTo>
                  <a:pt x="5164" y="1820"/>
                </a:lnTo>
                <a:lnTo>
                  <a:pt x="4931" y="2185"/>
                </a:lnTo>
                <a:cubicBezTo>
                  <a:pt x="4854" y="2167"/>
                  <a:pt x="4845" y="2221"/>
                  <a:pt x="4748" y="2144"/>
                </a:cubicBezTo>
                <a:cubicBezTo>
                  <a:pt x="4682" y="2091"/>
                  <a:pt x="4649" y="2109"/>
                  <a:pt x="4569" y="2119"/>
                </a:cubicBezTo>
                <a:cubicBezTo>
                  <a:pt x="4543" y="2122"/>
                  <a:pt x="4558" y="2220"/>
                  <a:pt x="4566" y="2220"/>
                </a:cubicBezTo>
                <a:cubicBezTo>
                  <a:pt x="4703" y="2214"/>
                  <a:pt x="4608" y="2336"/>
                  <a:pt x="4643" y="2348"/>
                </a:cubicBezTo>
                <a:cubicBezTo>
                  <a:pt x="4732" y="2376"/>
                  <a:pt x="4622" y="2480"/>
                  <a:pt x="4509" y="2385"/>
                </a:cubicBezTo>
                <a:cubicBezTo>
                  <a:pt x="4466" y="2349"/>
                  <a:pt x="4506" y="2350"/>
                  <a:pt x="4460" y="2365"/>
                </a:cubicBezTo>
                <a:cubicBezTo>
                  <a:pt x="4433" y="2374"/>
                  <a:pt x="4469" y="2315"/>
                  <a:pt x="4380" y="2315"/>
                </a:cubicBezTo>
                <a:cubicBezTo>
                  <a:pt x="4312" y="2315"/>
                  <a:pt x="4345" y="2369"/>
                  <a:pt x="4278" y="2419"/>
                </a:cubicBezTo>
                <a:lnTo>
                  <a:pt x="4275" y="2424"/>
                </a:lnTo>
                <a:lnTo>
                  <a:pt x="4140" y="2270"/>
                </a:lnTo>
                <a:lnTo>
                  <a:pt x="4090" y="2384"/>
                </a:lnTo>
                <a:lnTo>
                  <a:pt x="4106" y="2463"/>
                </a:lnTo>
                <a:lnTo>
                  <a:pt x="3799" y="2752"/>
                </a:lnTo>
                <a:lnTo>
                  <a:pt x="3788" y="2979"/>
                </a:lnTo>
                <a:lnTo>
                  <a:pt x="3926" y="3217"/>
                </a:lnTo>
                <a:cubicBezTo>
                  <a:pt x="3904" y="3240"/>
                  <a:pt x="3911" y="3460"/>
                  <a:pt x="3825" y="3407"/>
                </a:cubicBezTo>
                <a:cubicBezTo>
                  <a:pt x="3718" y="3341"/>
                  <a:pt x="3694" y="3392"/>
                  <a:pt x="3688" y="3392"/>
                </a:cubicBezTo>
                <a:cubicBezTo>
                  <a:pt x="3622" y="3392"/>
                  <a:pt x="3670" y="3322"/>
                  <a:pt x="3502" y="3383"/>
                </a:cubicBezTo>
                <a:cubicBezTo>
                  <a:pt x="3422" y="3413"/>
                  <a:pt x="3385" y="3322"/>
                  <a:pt x="3389" y="3276"/>
                </a:cubicBezTo>
                <a:lnTo>
                  <a:pt x="3230" y="3286"/>
                </a:lnTo>
                <a:lnTo>
                  <a:pt x="3148" y="3477"/>
                </a:lnTo>
                <a:cubicBezTo>
                  <a:pt x="3149" y="3508"/>
                  <a:pt x="3201" y="3686"/>
                  <a:pt x="3206" y="3688"/>
                </a:cubicBezTo>
                <a:lnTo>
                  <a:pt x="3217" y="3924"/>
                </a:lnTo>
                <a:lnTo>
                  <a:pt x="3158" y="4040"/>
                </a:lnTo>
                <a:lnTo>
                  <a:pt x="2968" y="4122"/>
                </a:lnTo>
                <a:lnTo>
                  <a:pt x="2852" y="4085"/>
                </a:lnTo>
                <a:lnTo>
                  <a:pt x="2706" y="4344"/>
                </a:lnTo>
                <a:lnTo>
                  <a:pt x="2796" y="4382"/>
                </a:lnTo>
                <a:lnTo>
                  <a:pt x="2886" y="4580"/>
                </a:lnTo>
                <a:lnTo>
                  <a:pt x="2881" y="4646"/>
                </a:lnTo>
                <a:lnTo>
                  <a:pt x="3227" y="5014"/>
                </a:lnTo>
                <a:lnTo>
                  <a:pt x="3227" y="5099"/>
                </a:lnTo>
                <a:lnTo>
                  <a:pt x="3076" y="5106"/>
                </a:lnTo>
                <a:lnTo>
                  <a:pt x="3063" y="5218"/>
                </a:lnTo>
                <a:lnTo>
                  <a:pt x="2947" y="5286"/>
                </a:lnTo>
                <a:lnTo>
                  <a:pt x="2949" y="5337"/>
                </a:lnTo>
                <a:lnTo>
                  <a:pt x="2650" y="5363"/>
                </a:lnTo>
                <a:lnTo>
                  <a:pt x="2756" y="6366"/>
                </a:lnTo>
                <a:lnTo>
                  <a:pt x="2399" y="6210"/>
                </a:lnTo>
                <a:lnTo>
                  <a:pt x="2309" y="5943"/>
                </a:lnTo>
                <a:lnTo>
                  <a:pt x="1992" y="5969"/>
                </a:lnTo>
                <a:lnTo>
                  <a:pt x="2109" y="6366"/>
                </a:lnTo>
                <a:lnTo>
                  <a:pt x="1220" y="6720"/>
                </a:lnTo>
                <a:lnTo>
                  <a:pt x="940" y="7035"/>
                </a:lnTo>
                <a:lnTo>
                  <a:pt x="889" y="7252"/>
                </a:lnTo>
                <a:lnTo>
                  <a:pt x="760" y="7400"/>
                </a:lnTo>
                <a:lnTo>
                  <a:pt x="458" y="7255"/>
                </a:lnTo>
                <a:lnTo>
                  <a:pt x="289" y="7625"/>
                </a:lnTo>
                <a:lnTo>
                  <a:pt x="307" y="8046"/>
                </a:lnTo>
                <a:lnTo>
                  <a:pt x="278" y="8093"/>
                </a:lnTo>
                <a:lnTo>
                  <a:pt x="334" y="8159"/>
                </a:lnTo>
                <a:lnTo>
                  <a:pt x="281" y="8210"/>
                </a:lnTo>
                <a:lnTo>
                  <a:pt x="297" y="8427"/>
                </a:lnTo>
                <a:lnTo>
                  <a:pt x="217" y="8482"/>
                </a:lnTo>
                <a:lnTo>
                  <a:pt x="217" y="8564"/>
                </a:lnTo>
                <a:lnTo>
                  <a:pt x="127" y="8681"/>
                </a:lnTo>
                <a:lnTo>
                  <a:pt x="170" y="8710"/>
                </a:lnTo>
                <a:lnTo>
                  <a:pt x="249" y="8604"/>
                </a:lnTo>
                <a:lnTo>
                  <a:pt x="387" y="8718"/>
                </a:lnTo>
                <a:lnTo>
                  <a:pt x="299" y="8847"/>
                </a:lnTo>
                <a:lnTo>
                  <a:pt x="336" y="8932"/>
                </a:lnTo>
                <a:lnTo>
                  <a:pt x="373" y="8929"/>
                </a:lnTo>
                <a:lnTo>
                  <a:pt x="379" y="8842"/>
                </a:lnTo>
                <a:lnTo>
                  <a:pt x="434" y="8834"/>
                </a:lnTo>
                <a:lnTo>
                  <a:pt x="485" y="9088"/>
                </a:lnTo>
                <a:lnTo>
                  <a:pt x="805" y="9300"/>
                </a:lnTo>
                <a:lnTo>
                  <a:pt x="874" y="9390"/>
                </a:lnTo>
                <a:lnTo>
                  <a:pt x="998" y="9297"/>
                </a:lnTo>
                <a:lnTo>
                  <a:pt x="1159" y="9334"/>
                </a:lnTo>
                <a:lnTo>
                  <a:pt x="1130" y="9461"/>
                </a:lnTo>
                <a:lnTo>
                  <a:pt x="1302" y="9474"/>
                </a:lnTo>
                <a:lnTo>
                  <a:pt x="1300" y="9578"/>
                </a:lnTo>
                <a:lnTo>
                  <a:pt x="1397" y="9726"/>
                </a:lnTo>
                <a:lnTo>
                  <a:pt x="1379" y="9826"/>
                </a:lnTo>
                <a:lnTo>
                  <a:pt x="1575" y="9821"/>
                </a:lnTo>
                <a:lnTo>
                  <a:pt x="1572" y="9908"/>
                </a:lnTo>
                <a:lnTo>
                  <a:pt x="1421" y="10017"/>
                </a:lnTo>
                <a:lnTo>
                  <a:pt x="1334" y="10234"/>
                </a:lnTo>
                <a:lnTo>
                  <a:pt x="1350" y="10893"/>
                </a:lnTo>
                <a:lnTo>
                  <a:pt x="1310" y="11700"/>
                </a:lnTo>
                <a:lnTo>
                  <a:pt x="1072" y="11917"/>
                </a:lnTo>
                <a:lnTo>
                  <a:pt x="400" y="11925"/>
                </a:lnTo>
                <a:lnTo>
                  <a:pt x="358" y="11882"/>
                </a:lnTo>
                <a:lnTo>
                  <a:pt x="276" y="11930"/>
                </a:lnTo>
                <a:lnTo>
                  <a:pt x="175" y="11848"/>
                </a:lnTo>
                <a:lnTo>
                  <a:pt x="138" y="11977"/>
                </a:lnTo>
                <a:lnTo>
                  <a:pt x="297" y="12112"/>
                </a:lnTo>
                <a:cubicBezTo>
                  <a:pt x="381" y="12142"/>
                  <a:pt x="247" y="12303"/>
                  <a:pt x="233" y="12359"/>
                </a:cubicBezTo>
                <a:cubicBezTo>
                  <a:pt x="228" y="12382"/>
                  <a:pt x="144" y="12371"/>
                  <a:pt x="125" y="12386"/>
                </a:cubicBezTo>
                <a:cubicBezTo>
                  <a:pt x="117" y="12393"/>
                  <a:pt x="123" y="12390"/>
                  <a:pt x="114" y="12390"/>
                </a:cubicBezTo>
                <a:lnTo>
                  <a:pt x="35" y="12483"/>
                </a:lnTo>
                <a:lnTo>
                  <a:pt x="16" y="12549"/>
                </a:lnTo>
                <a:lnTo>
                  <a:pt x="67" y="12642"/>
                </a:lnTo>
                <a:lnTo>
                  <a:pt x="24" y="12702"/>
                </a:lnTo>
                <a:lnTo>
                  <a:pt x="0" y="12800"/>
                </a:lnTo>
                <a:cubicBezTo>
                  <a:pt x="30" y="12826"/>
                  <a:pt x="204" y="12829"/>
                  <a:pt x="249" y="12816"/>
                </a:cubicBezTo>
                <a:cubicBezTo>
                  <a:pt x="288" y="12803"/>
                  <a:pt x="479" y="12766"/>
                  <a:pt x="490" y="12750"/>
                </a:cubicBezTo>
                <a:lnTo>
                  <a:pt x="712" y="12824"/>
                </a:lnTo>
                <a:cubicBezTo>
                  <a:pt x="685" y="12920"/>
                  <a:pt x="526" y="12881"/>
                  <a:pt x="609" y="12970"/>
                </a:cubicBezTo>
                <a:cubicBezTo>
                  <a:pt x="620" y="12981"/>
                  <a:pt x="662" y="13054"/>
                  <a:pt x="662" y="13054"/>
                </a:cubicBezTo>
                <a:cubicBezTo>
                  <a:pt x="585" y="13067"/>
                  <a:pt x="626" y="13170"/>
                  <a:pt x="627" y="13171"/>
                </a:cubicBezTo>
                <a:cubicBezTo>
                  <a:pt x="565" y="13230"/>
                  <a:pt x="518" y="13315"/>
                  <a:pt x="424" y="13321"/>
                </a:cubicBezTo>
                <a:cubicBezTo>
                  <a:pt x="404" y="13323"/>
                  <a:pt x="392" y="13327"/>
                  <a:pt x="358" y="13327"/>
                </a:cubicBezTo>
                <a:lnTo>
                  <a:pt x="508" y="13589"/>
                </a:lnTo>
                <a:lnTo>
                  <a:pt x="299" y="13562"/>
                </a:lnTo>
                <a:lnTo>
                  <a:pt x="313" y="13650"/>
                </a:lnTo>
                <a:lnTo>
                  <a:pt x="188" y="13636"/>
                </a:lnTo>
                <a:lnTo>
                  <a:pt x="183" y="13867"/>
                </a:lnTo>
                <a:lnTo>
                  <a:pt x="366" y="13946"/>
                </a:lnTo>
                <a:lnTo>
                  <a:pt x="339" y="14057"/>
                </a:lnTo>
                <a:cubicBezTo>
                  <a:pt x="261" y="14057"/>
                  <a:pt x="170" y="14050"/>
                  <a:pt x="117" y="14113"/>
                </a:cubicBezTo>
                <a:cubicBezTo>
                  <a:pt x="87" y="14150"/>
                  <a:pt x="144" y="14290"/>
                  <a:pt x="188" y="14290"/>
                </a:cubicBezTo>
                <a:lnTo>
                  <a:pt x="323" y="14229"/>
                </a:lnTo>
                <a:lnTo>
                  <a:pt x="355" y="14298"/>
                </a:lnTo>
                <a:lnTo>
                  <a:pt x="649" y="14361"/>
                </a:lnTo>
                <a:lnTo>
                  <a:pt x="807" y="14478"/>
                </a:lnTo>
                <a:lnTo>
                  <a:pt x="614" y="14652"/>
                </a:lnTo>
                <a:cubicBezTo>
                  <a:pt x="559" y="14683"/>
                  <a:pt x="624" y="14796"/>
                  <a:pt x="663" y="14795"/>
                </a:cubicBezTo>
                <a:cubicBezTo>
                  <a:pt x="710" y="14794"/>
                  <a:pt x="862" y="14821"/>
                  <a:pt x="877" y="14869"/>
                </a:cubicBezTo>
                <a:cubicBezTo>
                  <a:pt x="878" y="14873"/>
                  <a:pt x="878" y="14874"/>
                  <a:pt x="881" y="14875"/>
                </a:cubicBezTo>
                <a:lnTo>
                  <a:pt x="1056" y="14652"/>
                </a:lnTo>
                <a:lnTo>
                  <a:pt x="1159" y="14708"/>
                </a:lnTo>
                <a:cubicBezTo>
                  <a:pt x="1195" y="14666"/>
                  <a:pt x="1245" y="14740"/>
                  <a:pt x="1271" y="14708"/>
                </a:cubicBezTo>
                <a:cubicBezTo>
                  <a:pt x="1298" y="14674"/>
                  <a:pt x="1412" y="14589"/>
                  <a:pt x="1465" y="14612"/>
                </a:cubicBezTo>
                <a:cubicBezTo>
                  <a:pt x="1469" y="14614"/>
                  <a:pt x="1490" y="14613"/>
                  <a:pt x="1495" y="14613"/>
                </a:cubicBezTo>
                <a:lnTo>
                  <a:pt x="1371" y="15020"/>
                </a:lnTo>
                <a:lnTo>
                  <a:pt x="1646" y="15023"/>
                </a:lnTo>
                <a:cubicBezTo>
                  <a:pt x="1704" y="15065"/>
                  <a:pt x="1605" y="15223"/>
                  <a:pt x="1646" y="15251"/>
                </a:cubicBezTo>
                <a:cubicBezTo>
                  <a:pt x="1669" y="15267"/>
                  <a:pt x="1677" y="15319"/>
                  <a:pt x="1675" y="15338"/>
                </a:cubicBezTo>
                <a:lnTo>
                  <a:pt x="1974" y="15340"/>
                </a:lnTo>
                <a:cubicBezTo>
                  <a:pt x="2014" y="15325"/>
                  <a:pt x="1968" y="15294"/>
                  <a:pt x="2034" y="15309"/>
                </a:cubicBezTo>
                <a:cubicBezTo>
                  <a:pt x="2123" y="15330"/>
                  <a:pt x="2110" y="15225"/>
                  <a:pt x="2224" y="15294"/>
                </a:cubicBezTo>
                <a:cubicBezTo>
                  <a:pt x="2262" y="15316"/>
                  <a:pt x="2320" y="15278"/>
                  <a:pt x="2350" y="15322"/>
                </a:cubicBezTo>
                <a:lnTo>
                  <a:pt x="2485" y="15229"/>
                </a:lnTo>
                <a:lnTo>
                  <a:pt x="2546" y="15229"/>
                </a:lnTo>
                <a:lnTo>
                  <a:pt x="2533" y="15277"/>
                </a:lnTo>
                <a:lnTo>
                  <a:pt x="2599" y="15303"/>
                </a:lnTo>
                <a:lnTo>
                  <a:pt x="2757" y="15258"/>
                </a:lnTo>
                <a:lnTo>
                  <a:pt x="2734" y="15335"/>
                </a:lnTo>
                <a:lnTo>
                  <a:pt x="2892" y="15406"/>
                </a:lnTo>
                <a:cubicBezTo>
                  <a:pt x="3001" y="15381"/>
                  <a:pt x="3039" y="15429"/>
                  <a:pt x="2979" y="15349"/>
                </a:cubicBezTo>
                <a:cubicBezTo>
                  <a:pt x="2978" y="15348"/>
                  <a:pt x="2970" y="15341"/>
                  <a:pt x="2969" y="15340"/>
                </a:cubicBezTo>
                <a:lnTo>
                  <a:pt x="3199" y="15343"/>
                </a:lnTo>
                <a:lnTo>
                  <a:pt x="3183" y="15417"/>
                </a:lnTo>
                <a:lnTo>
                  <a:pt x="3136" y="15473"/>
                </a:lnTo>
                <a:lnTo>
                  <a:pt x="3070" y="15438"/>
                </a:lnTo>
                <a:lnTo>
                  <a:pt x="2996" y="15510"/>
                </a:lnTo>
                <a:cubicBezTo>
                  <a:pt x="2972" y="15527"/>
                  <a:pt x="2951" y="15615"/>
                  <a:pt x="2916" y="15647"/>
                </a:cubicBezTo>
                <a:lnTo>
                  <a:pt x="2914" y="15653"/>
                </a:lnTo>
                <a:cubicBezTo>
                  <a:pt x="2919" y="15678"/>
                  <a:pt x="3047" y="15702"/>
                  <a:pt x="3080" y="15658"/>
                </a:cubicBezTo>
                <a:cubicBezTo>
                  <a:pt x="3080" y="15657"/>
                  <a:pt x="3120" y="15641"/>
                  <a:pt x="3141" y="15618"/>
                </a:cubicBezTo>
                <a:lnTo>
                  <a:pt x="3178" y="15700"/>
                </a:lnTo>
                <a:lnTo>
                  <a:pt x="3297" y="15655"/>
                </a:lnTo>
                <a:cubicBezTo>
                  <a:pt x="3307" y="15650"/>
                  <a:pt x="3360" y="15628"/>
                  <a:pt x="3369" y="15629"/>
                </a:cubicBezTo>
                <a:cubicBezTo>
                  <a:pt x="3390" y="15546"/>
                  <a:pt x="3335" y="15481"/>
                  <a:pt x="3337" y="15459"/>
                </a:cubicBezTo>
                <a:lnTo>
                  <a:pt x="3525" y="15383"/>
                </a:lnTo>
                <a:lnTo>
                  <a:pt x="3562" y="15208"/>
                </a:lnTo>
                <a:cubicBezTo>
                  <a:pt x="3637" y="15208"/>
                  <a:pt x="3619" y="15213"/>
                  <a:pt x="3675" y="15221"/>
                </a:cubicBezTo>
                <a:cubicBezTo>
                  <a:pt x="3722" y="15228"/>
                  <a:pt x="3834" y="15085"/>
                  <a:pt x="3842" y="15082"/>
                </a:cubicBezTo>
                <a:cubicBezTo>
                  <a:pt x="3908" y="15053"/>
                  <a:pt x="4326" y="14947"/>
                  <a:pt x="4351" y="14980"/>
                </a:cubicBezTo>
                <a:cubicBezTo>
                  <a:pt x="4361" y="14993"/>
                  <a:pt x="4405" y="15023"/>
                  <a:pt x="4419" y="15028"/>
                </a:cubicBezTo>
                <a:lnTo>
                  <a:pt x="4416" y="14959"/>
                </a:lnTo>
                <a:lnTo>
                  <a:pt x="4453" y="14965"/>
                </a:lnTo>
                <a:cubicBezTo>
                  <a:pt x="4453" y="14870"/>
                  <a:pt x="4488" y="14994"/>
                  <a:pt x="4488" y="14859"/>
                </a:cubicBezTo>
                <a:cubicBezTo>
                  <a:pt x="4514" y="14859"/>
                  <a:pt x="4676" y="14928"/>
                  <a:pt x="4676" y="14996"/>
                </a:cubicBezTo>
                <a:cubicBezTo>
                  <a:pt x="4676" y="15090"/>
                  <a:pt x="4615" y="15114"/>
                  <a:pt x="4692" y="1521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2" name="Freeform 331"/>
          <p:cNvSpPr>
            <a:spLocks/>
          </p:cNvSpPr>
          <p:nvPr/>
        </p:nvSpPr>
        <p:spPr bwMode="auto">
          <a:xfrm>
            <a:off x="4597006" y="2181226"/>
            <a:ext cx="933450" cy="748904"/>
          </a:xfrm>
          <a:custGeom>
            <a:avLst/>
            <a:gdLst>
              <a:gd name="T0" fmla="*/ 1425 w 13723"/>
              <a:gd name="T1" fmla="*/ 8598 h 11822"/>
              <a:gd name="T2" fmla="*/ 774 w 13723"/>
              <a:gd name="T3" fmla="*/ 8682 h 11822"/>
              <a:gd name="T4" fmla="*/ 55 w 13723"/>
              <a:gd name="T5" fmla="*/ 8890 h 11822"/>
              <a:gd name="T6" fmla="*/ 238 w 13723"/>
              <a:gd name="T7" fmla="*/ 10370 h 11822"/>
              <a:gd name="T8" fmla="*/ 549 w 13723"/>
              <a:gd name="T9" fmla="*/ 10734 h 11822"/>
              <a:gd name="T10" fmla="*/ 991 w 13723"/>
              <a:gd name="T11" fmla="*/ 10714 h 11822"/>
              <a:gd name="T12" fmla="*/ 1487 w 13723"/>
              <a:gd name="T13" fmla="*/ 10479 h 11822"/>
              <a:gd name="T14" fmla="*/ 2386 w 13723"/>
              <a:gd name="T15" fmla="*/ 10087 h 11822"/>
              <a:gd name="T16" fmla="*/ 2705 w 13723"/>
              <a:gd name="T17" fmla="*/ 9426 h 11822"/>
              <a:gd name="T18" fmla="*/ 3246 w 13723"/>
              <a:gd name="T19" fmla="*/ 9615 h 11822"/>
              <a:gd name="T20" fmla="*/ 3879 w 13723"/>
              <a:gd name="T21" fmla="*/ 9382 h 11822"/>
              <a:gd name="T22" fmla="*/ 5576 w 13723"/>
              <a:gd name="T23" fmla="*/ 10677 h 11822"/>
              <a:gd name="T24" fmla="*/ 6368 w 13723"/>
              <a:gd name="T25" fmla="*/ 11605 h 11822"/>
              <a:gd name="T26" fmla="*/ 6969 w 13723"/>
              <a:gd name="T27" fmla="*/ 11443 h 11822"/>
              <a:gd name="T28" fmla="*/ 7531 w 13723"/>
              <a:gd name="T29" fmla="*/ 11296 h 11822"/>
              <a:gd name="T30" fmla="*/ 7121 w 13723"/>
              <a:gd name="T31" fmla="*/ 10161 h 11822"/>
              <a:gd name="T32" fmla="*/ 6428 w 13723"/>
              <a:gd name="T33" fmla="*/ 9836 h 11822"/>
              <a:gd name="T34" fmla="*/ 6213 w 13723"/>
              <a:gd name="T35" fmla="*/ 10068 h 11822"/>
              <a:gd name="T36" fmla="*/ 6250 w 13723"/>
              <a:gd name="T37" fmla="*/ 9052 h 11822"/>
              <a:gd name="T38" fmla="*/ 6084 w 13723"/>
              <a:gd name="T39" fmla="*/ 8563 h 11822"/>
              <a:gd name="T40" fmla="*/ 7190 w 13723"/>
              <a:gd name="T41" fmla="*/ 9493 h 11822"/>
              <a:gd name="T42" fmla="*/ 7556 w 13723"/>
              <a:gd name="T43" fmla="*/ 9403 h 11822"/>
              <a:gd name="T44" fmla="*/ 7016 w 13723"/>
              <a:gd name="T45" fmla="*/ 9350 h 11822"/>
              <a:gd name="T46" fmla="*/ 7648 w 13723"/>
              <a:gd name="T47" fmla="*/ 8994 h 11822"/>
              <a:gd name="T48" fmla="*/ 7796 w 13723"/>
              <a:gd name="T49" fmla="*/ 8240 h 11822"/>
              <a:gd name="T50" fmla="*/ 8926 w 13723"/>
              <a:gd name="T51" fmla="*/ 8701 h 11822"/>
              <a:gd name="T52" fmla="*/ 9212 w 13723"/>
              <a:gd name="T53" fmla="*/ 7941 h 11822"/>
              <a:gd name="T54" fmla="*/ 9108 w 13723"/>
              <a:gd name="T55" fmla="*/ 7444 h 11822"/>
              <a:gd name="T56" fmla="*/ 9262 w 13723"/>
              <a:gd name="T57" fmla="*/ 6962 h 11822"/>
              <a:gd name="T58" fmla="*/ 9923 w 13723"/>
              <a:gd name="T59" fmla="*/ 6216 h 11822"/>
              <a:gd name="T60" fmla="*/ 10561 w 13723"/>
              <a:gd name="T61" fmla="*/ 5359 h 11822"/>
              <a:gd name="T62" fmla="*/ 11691 w 13723"/>
              <a:gd name="T63" fmla="*/ 4382 h 11822"/>
              <a:gd name="T64" fmla="*/ 11828 w 13723"/>
              <a:gd name="T65" fmla="*/ 3785 h 11822"/>
              <a:gd name="T66" fmla="*/ 12577 w 13723"/>
              <a:gd name="T67" fmla="*/ 3602 h 11822"/>
              <a:gd name="T68" fmla="*/ 13466 w 13723"/>
              <a:gd name="T69" fmla="*/ 2719 h 11822"/>
              <a:gd name="T70" fmla="*/ 12344 w 13723"/>
              <a:gd name="T71" fmla="*/ 2310 h 11822"/>
              <a:gd name="T72" fmla="*/ 11625 w 13723"/>
              <a:gd name="T73" fmla="*/ 2156 h 11822"/>
              <a:gd name="T74" fmla="*/ 11982 w 13723"/>
              <a:gd name="T75" fmla="*/ 1808 h 11822"/>
              <a:gd name="T76" fmla="*/ 12158 w 13723"/>
              <a:gd name="T77" fmla="*/ 919 h 11822"/>
              <a:gd name="T78" fmla="*/ 11946 w 13723"/>
              <a:gd name="T79" fmla="*/ 328 h 11822"/>
              <a:gd name="T80" fmla="*/ 11184 w 13723"/>
              <a:gd name="T81" fmla="*/ 69 h 11822"/>
              <a:gd name="T82" fmla="*/ 10537 w 13723"/>
              <a:gd name="T83" fmla="*/ 746 h 11822"/>
              <a:gd name="T84" fmla="*/ 9786 w 13723"/>
              <a:gd name="T85" fmla="*/ 767 h 11822"/>
              <a:gd name="T86" fmla="*/ 9075 w 13723"/>
              <a:gd name="T87" fmla="*/ 1357 h 11822"/>
              <a:gd name="T88" fmla="*/ 8882 w 13723"/>
              <a:gd name="T89" fmla="*/ 1720 h 11822"/>
              <a:gd name="T90" fmla="*/ 8219 w 13723"/>
              <a:gd name="T91" fmla="*/ 2226 h 11822"/>
              <a:gd name="T92" fmla="*/ 8191 w 13723"/>
              <a:gd name="T93" fmla="*/ 1815 h 11822"/>
              <a:gd name="T94" fmla="*/ 8080 w 13723"/>
              <a:gd name="T95" fmla="*/ 1547 h 11822"/>
              <a:gd name="T96" fmla="*/ 7474 w 13723"/>
              <a:gd name="T97" fmla="*/ 1870 h 11822"/>
              <a:gd name="T98" fmla="*/ 7356 w 13723"/>
              <a:gd name="T99" fmla="*/ 2029 h 11822"/>
              <a:gd name="T100" fmla="*/ 6816 w 13723"/>
              <a:gd name="T101" fmla="*/ 2123 h 11822"/>
              <a:gd name="T102" fmla="*/ 6363 w 13723"/>
              <a:gd name="T103" fmla="*/ 2003 h 11822"/>
              <a:gd name="T104" fmla="*/ 5854 w 13723"/>
              <a:gd name="T105" fmla="*/ 1721 h 11822"/>
              <a:gd name="T106" fmla="*/ 5562 w 13723"/>
              <a:gd name="T107" fmla="*/ 2188 h 11822"/>
              <a:gd name="T108" fmla="*/ 5329 w 13723"/>
              <a:gd name="T109" fmla="*/ 2430 h 11822"/>
              <a:gd name="T110" fmla="*/ 4719 w 13723"/>
              <a:gd name="T111" fmla="*/ 2629 h 11822"/>
              <a:gd name="T112" fmla="*/ 4605 w 13723"/>
              <a:gd name="T113" fmla="*/ 3798 h 11822"/>
              <a:gd name="T114" fmla="*/ 2978 w 13723"/>
              <a:gd name="T115" fmla="*/ 5786 h 11822"/>
              <a:gd name="T116" fmla="*/ 2742 w 13723"/>
              <a:gd name="T117" fmla="*/ 6466 h 11822"/>
              <a:gd name="T118" fmla="*/ 2568 w 13723"/>
              <a:gd name="T119" fmla="*/ 6698 h 11822"/>
              <a:gd name="T120" fmla="*/ 2353 w 13723"/>
              <a:gd name="T121" fmla="*/ 7632 h 11822"/>
              <a:gd name="T122" fmla="*/ 2062 w 13723"/>
              <a:gd name="T123" fmla="*/ 8177 h 1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23" h="11822">
                <a:moveTo>
                  <a:pt x="2062" y="8177"/>
                </a:moveTo>
                <a:lnTo>
                  <a:pt x="1927" y="8328"/>
                </a:lnTo>
                <a:lnTo>
                  <a:pt x="1845" y="8316"/>
                </a:lnTo>
                <a:lnTo>
                  <a:pt x="1731" y="8394"/>
                </a:lnTo>
                <a:cubicBezTo>
                  <a:pt x="1732" y="8367"/>
                  <a:pt x="1700" y="8280"/>
                  <a:pt x="1671" y="8282"/>
                </a:cubicBezTo>
                <a:cubicBezTo>
                  <a:pt x="1671" y="8274"/>
                  <a:pt x="1591" y="8278"/>
                  <a:pt x="1577" y="8278"/>
                </a:cubicBezTo>
                <a:lnTo>
                  <a:pt x="1604" y="8446"/>
                </a:lnTo>
                <a:lnTo>
                  <a:pt x="1454" y="8498"/>
                </a:lnTo>
                <a:lnTo>
                  <a:pt x="1425" y="8598"/>
                </a:lnTo>
                <a:lnTo>
                  <a:pt x="1349" y="8561"/>
                </a:lnTo>
                <a:lnTo>
                  <a:pt x="1291" y="8595"/>
                </a:lnTo>
                <a:cubicBezTo>
                  <a:pt x="1247" y="8580"/>
                  <a:pt x="1187" y="8613"/>
                  <a:pt x="1112" y="8550"/>
                </a:cubicBezTo>
                <a:cubicBezTo>
                  <a:pt x="1093" y="8535"/>
                  <a:pt x="1113" y="8581"/>
                  <a:pt x="1063" y="8591"/>
                </a:cubicBezTo>
                <a:cubicBezTo>
                  <a:pt x="1048" y="8595"/>
                  <a:pt x="1051" y="8629"/>
                  <a:pt x="1032" y="8593"/>
                </a:cubicBezTo>
                <a:cubicBezTo>
                  <a:pt x="1023" y="8576"/>
                  <a:pt x="947" y="8551"/>
                  <a:pt x="948" y="8588"/>
                </a:cubicBezTo>
                <a:cubicBezTo>
                  <a:pt x="949" y="8619"/>
                  <a:pt x="942" y="8641"/>
                  <a:pt x="903" y="8633"/>
                </a:cubicBezTo>
                <a:cubicBezTo>
                  <a:pt x="870" y="8627"/>
                  <a:pt x="883" y="8574"/>
                  <a:pt x="868" y="8657"/>
                </a:cubicBezTo>
                <a:cubicBezTo>
                  <a:pt x="863" y="8682"/>
                  <a:pt x="774" y="8638"/>
                  <a:pt x="774" y="8682"/>
                </a:cubicBezTo>
                <a:cubicBezTo>
                  <a:pt x="774" y="8812"/>
                  <a:pt x="676" y="8732"/>
                  <a:pt x="604" y="8775"/>
                </a:cubicBezTo>
                <a:cubicBezTo>
                  <a:pt x="600" y="8778"/>
                  <a:pt x="602" y="8805"/>
                  <a:pt x="602" y="8811"/>
                </a:cubicBezTo>
                <a:cubicBezTo>
                  <a:pt x="537" y="8835"/>
                  <a:pt x="539" y="8848"/>
                  <a:pt x="466" y="8860"/>
                </a:cubicBezTo>
                <a:cubicBezTo>
                  <a:pt x="431" y="8865"/>
                  <a:pt x="350" y="8910"/>
                  <a:pt x="341" y="8906"/>
                </a:cubicBezTo>
                <a:cubicBezTo>
                  <a:pt x="288" y="8886"/>
                  <a:pt x="320" y="8836"/>
                  <a:pt x="275" y="8911"/>
                </a:cubicBezTo>
                <a:cubicBezTo>
                  <a:pt x="256" y="8942"/>
                  <a:pt x="260" y="8890"/>
                  <a:pt x="196" y="8894"/>
                </a:cubicBezTo>
                <a:cubicBezTo>
                  <a:pt x="162" y="8896"/>
                  <a:pt x="162" y="8873"/>
                  <a:pt x="162" y="8921"/>
                </a:cubicBezTo>
                <a:lnTo>
                  <a:pt x="162" y="8935"/>
                </a:lnTo>
                <a:lnTo>
                  <a:pt x="55" y="8890"/>
                </a:lnTo>
                <a:lnTo>
                  <a:pt x="0" y="9122"/>
                </a:lnTo>
                <a:lnTo>
                  <a:pt x="198" y="9311"/>
                </a:lnTo>
                <a:lnTo>
                  <a:pt x="278" y="9455"/>
                </a:lnTo>
                <a:lnTo>
                  <a:pt x="274" y="9487"/>
                </a:lnTo>
                <a:lnTo>
                  <a:pt x="162" y="9544"/>
                </a:lnTo>
                <a:lnTo>
                  <a:pt x="282" y="10090"/>
                </a:lnTo>
                <a:lnTo>
                  <a:pt x="325" y="10123"/>
                </a:lnTo>
                <a:lnTo>
                  <a:pt x="227" y="10295"/>
                </a:lnTo>
                <a:lnTo>
                  <a:pt x="238" y="10370"/>
                </a:lnTo>
                <a:lnTo>
                  <a:pt x="334" y="10410"/>
                </a:lnTo>
                <a:lnTo>
                  <a:pt x="353" y="10489"/>
                </a:lnTo>
                <a:lnTo>
                  <a:pt x="317" y="10575"/>
                </a:lnTo>
                <a:lnTo>
                  <a:pt x="260" y="10579"/>
                </a:lnTo>
                <a:lnTo>
                  <a:pt x="260" y="10582"/>
                </a:lnTo>
                <a:lnTo>
                  <a:pt x="263" y="10631"/>
                </a:lnTo>
                <a:lnTo>
                  <a:pt x="341" y="10739"/>
                </a:lnTo>
                <a:lnTo>
                  <a:pt x="414" y="10725"/>
                </a:lnTo>
                <a:lnTo>
                  <a:pt x="549" y="10734"/>
                </a:lnTo>
                <a:lnTo>
                  <a:pt x="549" y="10701"/>
                </a:lnTo>
                <a:lnTo>
                  <a:pt x="587" y="10659"/>
                </a:lnTo>
                <a:lnTo>
                  <a:pt x="543" y="10541"/>
                </a:lnTo>
                <a:lnTo>
                  <a:pt x="622" y="10214"/>
                </a:lnTo>
                <a:lnTo>
                  <a:pt x="715" y="10175"/>
                </a:lnTo>
                <a:lnTo>
                  <a:pt x="786" y="10250"/>
                </a:lnTo>
                <a:lnTo>
                  <a:pt x="711" y="10396"/>
                </a:lnTo>
                <a:lnTo>
                  <a:pt x="715" y="10463"/>
                </a:lnTo>
                <a:lnTo>
                  <a:pt x="991" y="10714"/>
                </a:lnTo>
                <a:lnTo>
                  <a:pt x="1049" y="10672"/>
                </a:lnTo>
                <a:lnTo>
                  <a:pt x="1036" y="10537"/>
                </a:lnTo>
                <a:lnTo>
                  <a:pt x="1098" y="10464"/>
                </a:lnTo>
                <a:lnTo>
                  <a:pt x="1173" y="10450"/>
                </a:lnTo>
                <a:lnTo>
                  <a:pt x="1258" y="10516"/>
                </a:lnTo>
                <a:lnTo>
                  <a:pt x="1354" y="10495"/>
                </a:lnTo>
                <a:lnTo>
                  <a:pt x="1336" y="10417"/>
                </a:lnTo>
                <a:lnTo>
                  <a:pt x="1426" y="10471"/>
                </a:lnTo>
                <a:lnTo>
                  <a:pt x="1487" y="10479"/>
                </a:lnTo>
                <a:lnTo>
                  <a:pt x="1511" y="10441"/>
                </a:lnTo>
                <a:lnTo>
                  <a:pt x="1559" y="10462"/>
                </a:lnTo>
                <a:lnTo>
                  <a:pt x="1722" y="10425"/>
                </a:lnTo>
                <a:lnTo>
                  <a:pt x="1824" y="10344"/>
                </a:lnTo>
                <a:lnTo>
                  <a:pt x="2021" y="10282"/>
                </a:lnTo>
                <a:lnTo>
                  <a:pt x="2116" y="10204"/>
                </a:lnTo>
                <a:lnTo>
                  <a:pt x="2205" y="10180"/>
                </a:lnTo>
                <a:lnTo>
                  <a:pt x="2254" y="10112"/>
                </a:lnTo>
                <a:lnTo>
                  <a:pt x="2386" y="10087"/>
                </a:lnTo>
                <a:lnTo>
                  <a:pt x="2340" y="9918"/>
                </a:lnTo>
                <a:lnTo>
                  <a:pt x="2406" y="9799"/>
                </a:lnTo>
                <a:lnTo>
                  <a:pt x="2406" y="9749"/>
                </a:lnTo>
                <a:lnTo>
                  <a:pt x="2516" y="9701"/>
                </a:lnTo>
                <a:lnTo>
                  <a:pt x="2602" y="9514"/>
                </a:lnTo>
                <a:lnTo>
                  <a:pt x="2585" y="9397"/>
                </a:lnTo>
                <a:lnTo>
                  <a:pt x="2646" y="9397"/>
                </a:lnTo>
                <a:lnTo>
                  <a:pt x="2669" y="9364"/>
                </a:lnTo>
                <a:lnTo>
                  <a:pt x="2705" y="9426"/>
                </a:lnTo>
                <a:lnTo>
                  <a:pt x="2814" y="9458"/>
                </a:lnTo>
                <a:lnTo>
                  <a:pt x="2802" y="9645"/>
                </a:lnTo>
                <a:lnTo>
                  <a:pt x="2931" y="9739"/>
                </a:lnTo>
                <a:lnTo>
                  <a:pt x="2930" y="9807"/>
                </a:lnTo>
                <a:lnTo>
                  <a:pt x="2949" y="9824"/>
                </a:lnTo>
                <a:lnTo>
                  <a:pt x="3041" y="9701"/>
                </a:lnTo>
                <a:lnTo>
                  <a:pt x="3102" y="9660"/>
                </a:lnTo>
                <a:lnTo>
                  <a:pt x="3171" y="9664"/>
                </a:lnTo>
                <a:lnTo>
                  <a:pt x="3246" y="9615"/>
                </a:lnTo>
                <a:lnTo>
                  <a:pt x="3197" y="9421"/>
                </a:lnTo>
                <a:lnTo>
                  <a:pt x="3378" y="9370"/>
                </a:lnTo>
                <a:lnTo>
                  <a:pt x="3495" y="9455"/>
                </a:lnTo>
                <a:lnTo>
                  <a:pt x="3467" y="9489"/>
                </a:lnTo>
                <a:lnTo>
                  <a:pt x="3509" y="9599"/>
                </a:lnTo>
                <a:lnTo>
                  <a:pt x="3566" y="9561"/>
                </a:lnTo>
                <a:lnTo>
                  <a:pt x="3752" y="9516"/>
                </a:lnTo>
                <a:lnTo>
                  <a:pt x="3775" y="9432"/>
                </a:lnTo>
                <a:cubicBezTo>
                  <a:pt x="3811" y="9450"/>
                  <a:pt x="3848" y="9404"/>
                  <a:pt x="3879" y="9382"/>
                </a:cubicBezTo>
                <a:cubicBezTo>
                  <a:pt x="3882" y="9381"/>
                  <a:pt x="3882" y="9380"/>
                  <a:pt x="3884" y="9378"/>
                </a:cubicBezTo>
                <a:cubicBezTo>
                  <a:pt x="3899" y="9379"/>
                  <a:pt x="4025" y="9483"/>
                  <a:pt x="4036" y="9513"/>
                </a:cubicBezTo>
                <a:cubicBezTo>
                  <a:pt x="4038" y="9518"/>
                  <a:pt x="4056" y="9543"/>
                  <a:pt x="4058" y="9549"/>
                </a:cubicBezTo>
                <a:lnTo>
                  <a:pt x="4217" y="9600"/>
                </a:lnTo>
                <a:lnTo>
                  <a:pt x="4734" y="9501"/>
                </a:lnTo>
                <a:lnTo>
                  <a:pt x="5138" y="10122"/>
                </a:lnTo>
                <a:lnTo>
                  <a:pt x="5277" y="10241"/>
                </a:lnTo>
                <a:lnTo>
                  <a:pt x="5476" y="10320"/>
                </a:lnTo>
                <a:lnTo>
                  <a:pt x="5576" y="10677"/>
                </a:lnTo>
                <a:lnTo>
                  <a:pt x="5614" y="10956"/>
                </a:lnTo>
                <a:lnTo>
                  <a:pt x="5659" y="10927"/>
                </a:lnTo>
                <a:cubicBezTo>
                  <a:pt x="5692" y="10929"/>
                  <a:pt x="5661" y="10952"/>
                  <a:pt x="5724" y="10956"/>
                </a:cubicBezTo>
                <a:cubicBezTo>
                  <a:pt x="5735" y="10957"/>
                  <a:pt x="5739" y="11005"/>
                  <a:pt x="5758" y="10949"/>
                </a:cubicBezTo>
                <a:cubicBezTo>
                  <a:pt x="5764" y="10932"/>
                  <a:pt x="5793" y="10952"/>
                  <a:pt x="5796" y="10982"/>
                </a:cubicBezTo>
                <a:cubicBezTo>
                  <a:pt x="5800" y="11015"/>
                  <a:pt x="5836" y="11011"/>
                  <a:pt x="5863" y="11008"/>
                </a:cubicBezTo>
                <a:cubicBezTo>
                  <a:pt x="5863" y="11008"/>
                  <a:pt x="5871" y="11006"/>
                  <a:pt x="5872" y="11005"/>
                </a:cubicBezTo>
                <a:lnTo>
                  <a:pt x="6260" y="11281"/>
                </a:lnTo>
                <a:lnTo>
                  <a:pt x="6368" y="11605"/>
                </a:lnTo>
                <a:lnTo>
                  <a:pt x="6435" y="11598"/>
                </a:lnTo>
                <a:lnTo>
                  <a:pt x="6388" y="11517"/>
                </a:lnTo>
                <a:lnTo>
                  <a:pt x="6486" y="11519"/>
                </a:lnTo>
                <a:lnTo>
                  <a:pt x="6484" y="11446"/>
                </a:lnTo>
                <a:lnTo>
                  <a:pt x="6557" y="11597"/>
                </a:lnTo>
                <a:lnTo>
                  <a:pt x="6631" y="11554"/>
                </a:lnTo>
                <a:lnTo>
                  <a:pt x="6727" y="11570"/>
                </a:lnTo>
                <a:lnTo>
                  <a:pt x="6844" y="11378"/>
                </a:lnTo>
                <a:lnTo>
                  <a:pt x="6969" y="11443"/>
                </a:lnTo>
                <a:lnTo>
                  <a:pt x="7020" y="11636"/>
                </a:lnTo>
                <a:cubicBezTo>
                  <a:pt x="7027" y="11637"/>
                  <a:pt x="7080" y="11661"/>
                  <a:pt x="7082" y="11664"/>
                </a:cubicBezTo>
                <a:cubicBezTo>
                  <a:pt x="7107" y="11667"/>
                  <a:pt x="7101" y="11696"/>
                  <a:pt x="7101" y="11715"/>
                </a:cubicBezTo>
                <a:cubicBezTo>
                  <a:pt x="7126" y="11727"/>
                  <a:pt x="7227" y="11723"/>
                  <a:pt x="7227" y="11767"/>
                </a:cubicBezTo>
                <a:cubicBezTo>
                  <a:pt x="7227" y="11822"/>
                  <a:pt x="7224" y="11788"/>
                  <a:pt x="7265" y="11767"/>
                </a:cubicBezTo>
                <a:cubicBezTo>
                  <a:pt x="7284" y="11757"/>
                  <a:pt x="7322" y="11727"/>
                  <a:pt x="7331" y="11706"/>
                </a:cubicBezTo>
                <a:cubicBezTo>
                  <a:pt x="7335" y="11706"/>
                  <a:pt x="7409" y="11528"/>
                  <a:pt x="7409" y="11520"/>
                </a:cubicBezTo>
                <a:lnTo>
                  <a:pt x="7351" y="11442"/>
                </a:lnTo>
                <a:lnTo>
                  <a:pt x="7531" y="11296"/>
                </a:lnTo>
                <a:lnTo>
                  <a:pt x="7533" y="11008"/>
                </a:lnTo>
                <a:lnTo>
                  <a:pt x="7510" y="10934"/>
                </a:lnTo>
                <a:lnTo>
                  <a:pt x="7467" y="10920"/>
                </a:lnTo>
                <a:lnTo>
                  <a:pt x="7433" y="10627"/>
                </a:lnTo>
                <a:lnTo>
                  <a:pt x="7052" y="10658"/>
                </a:lnTo>
                <a:lnTo>
                  <a:pt x="7076" y="10330"/>
                </a:lnTo>
                <a:lnTo>
                  <a:pt x="7184" y="10312"/>
                </a:lnTo>
                <a:lnTo>
                  <a:pt x="7187" y="10177"/>
                </a:lnTo>
                <a:lnTo>
                  <a:pt x="7121" y="10161"/>
                </a:lnTo>
                <a:lnTo>
                  <a:pt x="7100" y="10066"/>
                </a:lnTo>
                <a:lnTo>
                  <a:pt x="7123" y="10029"/>
                </a:lnTo>
                <a:lnTo>
                  <a:pt x="7081" y="9992"/>
                </a:lnTo>
                <a:lnTo>
                  <a:pt x="6814" y="10098"/>
                </a:lnTo>
                <a:lnTo>
                  <a:pt x="6756" y="9841"/>
                </a:lnTo>
                <a:lnTo>
                  <a:pt x="6655" y="9791"/>
                </a:lnTo>
                <a:lnTo>
                  <a:pt x="6668" y="9695"/>
                </a:lnTo>
                <a:lnTo>
                  <a:pt x="6523" y="9738"/>
                </a:lnTo>
                <a:lnTo>
                  <a:pt x="6428" y="9836"/>
                </a:lnTo>
                <a:lnTo>
                  <a:pt x="6396" y="9814"/>
                </a:lnTo>
                <a:lnTo>
                  <a:pt x="6396" y="9738"/>
                </a:lnTo>
                <a:lnTo>
                  <a:pt x="6351" y="9740"/>
                </a:lnTo>
                <a:lnTo>
                  <a:pt x="6361" y="9799"/>
                </a:lnTo>
                <a:lnTo>
                  <a:pt x="6266" y="9844"/>
                </a:lnTo>
                <a:lnTo>
                  <a:pt x="6266" y="9883"/>
                </a:lnTo>
                <a:lnTo>
                  <a:pt x="6224" y="9939"/>
                </a:lnTo>
                <a:lnTo>
                  <a:pt x="6277" y="10016"/>
                </a:lnTo>
                <a:lnTo>
                  <a:pt x="6213" y="10068"/>
                </a:lnTo>
                <a:lnTo>
                  <a:pt x="6168" y="10021"/>
                </a:lnTo>
                <a:lnTo>
                  <a:pt x="6150" y="9915"/>
                </a:lnTo>
                <a:lnTo>
                  <a:pt x="6047" y="9862"/>
                </a:lnTo>
                <a:lnTo>
                  <a:pt x="6174" y="9346"/>
                </a:lnTo>
                <a:lnTo>
                  <a:pt x="6263" y="9330"/>
                </a:lnTo>
                <a:lnTo>
                  <a:pt x="6279" y="9259"/>
                </a:lnTo>
                <a:lnTo>
                  <a:pt x="6343" y="9256"/>
                </a:lnTo>
                <a:lnTo>
                  <a:pt x="6205" y="9150"/>
                </a:lnTo>
                <a:lnTo>
                  <a:pt x="6250" y="9052"/>
                </a:lnTo>
                <a:lnTo>
                  <a:pt x="6203" y="8986"/>
                </a:lnTo>
                <a:lnTo>
                  <a:pt x="6250" y="8912"/>
                </a:lnTo>
                <a:lnTo>
                  <a:pt x="6187" y="8814"/>
                </a:lnTo>
                <a:lnTo>
                  <a:pt x="6115" y="8772"/>
                </a:lnTo>
                <a:lnTo>
                  <a:pt x="6070" y="8796"/>
                </a:lnTo>
                <a:lnTo>
                  <a:pt x="5938" y="8740"/>
                </a:lnTo>
                <a:lnTo>
                  <a:pt x="5941" y="8611"/>
                </a:lnTo>
                <a:lnTo>
                  <a:pt x="5999" y="8513"/>
                </a:lnTo>
                <a:lnTo>
                  <a:pt x="6084" y="8563"/>
                </a:lnTo>
                <a:lnTo>
                  <a:pt x="6086" y="8642"/>
                </a:lnTo>
                <a:lnTo>
                  <a:pt x="6205" y="8759"/>
                </a:lnTo>
                <a:lnTo>
                  <a:pt x="6269" y="8738"/>
                </a:lnTo>
                <a:lnTo>
                  <a:pt x="6263" y="8674"/>
                </a:lnTo>
                <a:lnTo>
                  <a:pt x="7069" y="9638"/>
                </a:lnTo>
                <a:lnTo>
                  <a:pt x="7197" y="9640"/>
                </a:lnTo>
                <a:lnTo>
                  <a:pt x="7195" y="9571"/>
                </a:lnTo>
                <a:lnTo>
                  <a:pt x="7159" y="9538"/>
                </a:lnTo>
                <a:lnTo>
                  <a:pt x="7190" y="9493"/>
                </a:lnTo>
                <a:cubicBezTo>
                  <a:pt x="7199" y="9506"/>
                  <a:pt x="7219" y="9522"/>
                  <a:pt x="7222" y="9526"/>
                </a:cubicBezTo>
                <a:cubicBezTo>
                  <a:pt x="7255" y="9566"/>
                  <a:pt x="7292" y="9580"/>
                  <a:pt x="7317" y="9605"/>
                </a:cubicBezTo>
                <a:cubicBezTo>
                  <a:pt x="7326" y="9613"/>
                  <a:pt x="7365" y="9655"/>
                  <a:pt x="7369" y="9658"/>
                </a:cubicBezTo>
                <a:cubicBezTo>
                  <a:pt x="7403" y="9687"/>
                  <a:pt x="7426" y="9710"/>
                  <a:pt x="7470" y="9710"/>
                </a:cubicBezTo>
                <a:cubicBezTo>
                  <a:pt x="7504" y="9710"/>
                  <a:pt x="7524" y="9672"/>
                  <a:pt x="7533" y="9642"/>
                </a:cubicBezTo>
                <a:lnTo>
                  <a:pt x="7612" y="9682"/>
                </a:lnTo>
                <a:lnTo>
                  <a:pt x="7633" y="9619"/>
                </a:lnTo>
                <a:cubicBezTo>
                  <a:pt x="7617" y="9611"/>
                  <a:pt x="7569" y="9575"/>
                  <a:pt x="7569" y="9556"/>
                </a:cubicBezTo>
                <a:cubicBezTo>
                  <a:pt x="7569" y="9546"/>
                  <a:pt x="7556" y="9403"/>
                  <a:pt x="7556" y="9403"/>
                </a:cubicBezTo>
                <a:cubicBezTo>
                  <a:pt x="7549" y="9383"/>
                  <a:pt x="7559" y="9355"/>
                  <a:pt x="7535" y="9348"/>
                </a:cubicBezTo>
                <a:cubicBezTo>
                  <a:pt x="7478" y="9330"/>
                  <a:pt x="7394" y="9282"/>
                  <a:pt x="7334" y="9300"/>
                </a:cubicBezTo>
                <a:lnTo>
                  <a:pt x="7298" y="9248"/>
                </a:lnTo>
                <a:lnTo>
                  <a:pt x="7233" y="9242"/>
                </a:lnTo>
                <a:lnTo>
                  <a:pt x="7233" y="9306"/>
                </a:lnTo>
                <a:lnTo>
                  <a:pt x="7249" y="9332"/>
                </a:lnTo>
                <a:lnTo>
                  <a:pt x="7134" y="9384"/>
                </a:lnTo>
                <a:lnTo>
                  <a:pt x="7056" y="9317"/>
                </a:lnTo>
                <a:lnTo>
                  <a:pt x="7016" y="9350"/>
                </a:lnTo>
                <a:lnTo>
                  <a:pt x="6857" y="9216"/>
                </a:lnTo>
                <a:cubicBezTo>
                  <a:pt x="6861" y="9198"/>
                  <a:pt x="6871" y="9208"/>
                  <a:pt x="6871" y="9158"/>
                </a:cubicBezTo>
                <a:cubicBezTo>
                  <a:pt x="6871" y="9142"/>
                  <a:pt x="6907" y="9177"/>
                  <a:pt x="6915" y="9182"/>
                </a:cubicBezTo>
                <a:cubicBezTo>
                  <a:pt x="6978" y="9224"/>
                  <a:pt x="6916" y="9175"/>
                  <a:pt x="6914" y="9136"/>
                </a:cubicBezTo>
                <a:cubicBezTo>
                  <a:pt x="6911" y="9060"/>
                  <a:pt x="6895" y="9058"/>
                  <a:pt x="6934" y="8983"/>
                </a:cubicBezTo>
                <a:cubicBezTo>
                  <a:pt x="6964" y="8925"/>
                  <a:pt x="7075" y="8917"/>
                  <a:pt x="7136" y="8938"/>
                </a:cubicBezTo>
                <a:cubicBezTo>
                  <a:pt x="7147" y="8942"/>
                  <a:pt x="7139" y="8899"/>
                  <a:pt x="7148" y="8883"/>
                </a:cubicBezTo>
                <a:lnTo>
                  <a:pt x="7370" y="9216"/>
                </a:lnTo>
                <a:lnTo>
                  <a:pt x="7648" y="8994"/>
                </a:lnTo>
                <a:lnTo>
                  <a:pt x="7651" y="8902"/>
                </a:lnTo>
                <a:lnTo>
                  <a:pt x="7600" y="8809"/>
                </a:lnTo>
                <a:lnTo>
                  <a:pt x="7785" y="8597"/>
                </a:lnTo>
                <a:lnTo>
                  <a:pt x="7645" y="8460"/>
                </a:lnTo>
                <a:lnTo>
                  <a:pt x="7645" y="8370"/>
                </a:lnTo>
                <a:lnTo>
                  <a:pt x="7598" y="8364"/>
                </a:lnTo>
                <a:lnTo>
                  <a:pt x="7616" y="8298"/>
                </a:lnTo>
                <a:lnTo>
                  <a:pt x="7722" y="8306"/>
                </a:lnTo>
                <a:lnTo>
                  <a:pt x="7796" y="8240"/>
                </a:lnTo>
                <a:lnTo>
                  <a:pt x="7823" y="8298"/>
                </a:lnTo>
                <a:lnTo>
                  <a:pt x="8055" y="8277"/>
                </a:lnTo>
                <a:lnTo>
                  <a:pt x="8042" y="8420"/>
                </a:lnTo>
                <a:lnTo>
                  <a:pt x="7989" y="8409"/>
                </a:lnTo>
                <a:lnTo>
                  <a:pt x="7944" y="8658"/>
                </a:lnTo>
                <a:lnTo>
                  <a:pt x="8749" y="8849"/>
                </a:lnTo>
                <a:lnTo>
                  <a:pt x="8804" y="8817"/>
                </a:lnTo>
                <a:lnTo>
                  <a:pt x="8862" y="8701"/>
                </a:lnTo>
                <a:lnTo>
                  <a:pt x="8926" y="8701"/>
                </a:lnTo>
                <a:lnTo>
                  <a:pt x="8950" y="8603"/>
                </a:lnTo>
                <a:lnTo>
                  <a:pt x="9135" y="8634"/>
                </a:lnTo>
                <a:lnTo>
                  <a:pt x="9201" y="8581"/>
                </a:lnTo>
                <a:lnTo>
                  <a:pt x="9190" y="8534"/>
                </a:lnTo>
                <a:lnTo>
                  <a:pt x="9275" y="8391"/>
                </a:lnTo>
                <a:lnTo>
                  <a:pt x="9095" y="8108"/>
                </a:lnTo>
                <a:lnTo>
                  <a:pt x="9090" y="7854"/>
                </a:lnTo>
                <a:lnTo>
                  <a:pt x="9124" y="7846"/>
                </a:lnTo>
                <a:lnTo>
                  <a:pt x="9212" y="7941"/>
                </a:lnTo>
                <a:lnTo>
                  <a:pt x="9272" y="7936"/>
                </a:lnTo>
                <a:lnTo>
                  <a:pt x="9278" y="7854"/>
                </a:lnTo>
                <a:lnTo>
                  <a:pt x="9529" y="7774"/>
                </a:lnTo>
                <a:lnTo>
                  <a:pt x="9508" y="7692"/>
                </a:lnTo>
                <a:lnTo>
                  <a:pt x="9257" y="7595"/>
                </a:lnTo>
                <a:lnTo>
                  <a:pt x="9241" y="7489"/>
                </a:lnTo>
                <a:lnTo>
                  <a:pt x="9167" y="7526"/>
                </a:lnTo>
                <a:lnTo>
                  <a:pt x="9095" y="7520"/>
                </a:lnTo>
                <a:lnTo>
                  <a:pt x="9108" y="7444"/>
                </a:lnTo>
                <a:lnTo>
                  <a:pt x="9050" y="7401"/>
                </a:lnTo>
                <a:lnTo>
                  <a:pt x="9069" y="7251"/>
                </a:lnTo>
                <a:lnTo>
                  <a:pt x="9029" y="7214"/>
                </a:lnTo>
                <a:lnTo>
                  <a:pt x="8979" y="7224"/>
                </a:lnTo>
                <a:lnTo>
                  <a:pt x="8944" y="7171"/>
                </a:lnTo>
                <a:lnTo>
                  <a:pt x="9011" y="7132"/>
                </a:lnTo>
                <a:lnTo>
                  <a:pt x="8966" y="7071"/>
                </a:lnTo>
                <a:lnTo>
                  <a:pt x="9183" y="6957"/>
                </a:lnTo>
                <a:lnTo>
                  <a:pt x="9262" y="6962"/>
                </a:lnTo>
                <a:lnTo>
                  <a:pt x="9294" y="6915"/>
                </a:lnTo>
                <a:lnTo>
                  <a:pt x="9437" y="6901"/>
                </a:lnTo>
                <a:lnTo>
                  <a:pt x="9476" y="6684"/>
                </a:lnTo>
                <a:lnTo>
                  <a:pt x="9418" y="6637"/>
                </a:lnTo>
                <a:lnTo>
                  <a:pt x="9468" y="6560"/>
                </a:lnTo>
                <a:lnTo>
                  <a:pt x="9479" y="6494"/>
                </a:lnTo>
                <a:lnTo>
                  <a:pt x="9725" y="6473"/>
                </a:lnTo>
                <a:lnTo>
                  <a:pt x="9714" y="6198"/>
                </a:lnTo>
                <a:lnTo>
                  <a:pt x="9923" y="6216"/>
                </a:lnTo>
                <a:lnTo>
                  <a:pt x="9926" y="5806"/>
                </a:lnTo>
                <a:lnTo>
                  <a:pt x="10116" y="5772"/>
                </a:lnTo>
                <a:lnTo>
                  <a:pt x="10265" y="5959"/>
                </a:lnTo>
                <a:lnTo>
                  <a:pt x="10389" y="5846"/>
                </a:lnTo>
                <a:lnTo>
                  <a:pt x="10373" y="5626"/>
                </a:lnTo>
                <a:lnTo>
                  <a:pt x="10421" y="5602"/>
                </a:lnTo>
                <a:lnTo>
                  <a:pt x="10426" y="5290"/>
                </a:lnTo>
                <a:lnTo>
                  <a:pt x="10476" y="5277"/>
                </a:lnTo>
                <a:lnTo>
                  <a:pt x="10561" y="5359"/>
                </a:lnTo>
                <a:lnTo>
                  <a:pt x="10688" y="5227"/>
                </a:lnTo>
                <a:lnTo>
                  <a:pt x="10791" y="5290"/>
                </a:lnTo>
                <a:lnTo>
                  <a:pt x="10857" y="5129"/>
                </a:lnTo>
                <a:lnTo>
                  <a:pt x="11310" y="5033"/>
                </a:lnTo>
                <a:lnTo>
                  <a:pt x="11331" y="4774"/>
                </a:lnTo>
                <a:lnTo>
                  <a:pt x="11471" y="4697"/>
                </a:lnTo>
                <a:lnTo>
                  <a:pt x="11572" y="4750"/>
                </a:lnTo>
                <a:lnTo>
                  <a:pt x="11752" y="4541"/>
                </a:lnTo>
                <a:lnTo>
                  <a:pt x="11691" y="4382"/>
                </a:lnTo>
                <a:lnTo>
                  <a:pt x="11773" y="4380"/>
                </a:lnTo>
                <a:lnTo>
                  <a:pt x="11738" y="4261"/>
                </a:lnTo>
                <a:lnTo>
                  <a:pt x="11656" y="4218"/>
                </a:lnTo>
                <a:lnTo>
                  <a:pt x="11651" y="4031"/>
                </a:lnTo>
                <a:lnTo>
                  <a:pt x="11820" y="4123"/>
                </a:lnTo>
                <a:lnTo>
                  <a:pt x="11807" y="4049"/>
                </a:lnTo>
                <a:lnTo>
                  <a:pt x="11863" y="4070"/>
                </a:lnTo>
                <a:lnTo>
                  <a:pt x="11924" y="3835"/>
                </a:lnTo>
                <a:lnTo>
                  <a:pt x="11828" y="3785"/>
                </a:lnTo>
                <a:lnTo>
                  <a:pt x="11945" y="3695"/>
                </a:lnTo>
                <a:lnTo>
                  <a:pt x="11929" y="3597"/>
                </a:lnTo>
                <a:lnTo>
                  <a:pt x="11998" y="3578"/>
                </a:lnTo>
                <a:lnTo>
                  <a:pt x="12032" y="3613"/>
                </a:lnTo>
                <a:lnTo>
                  <a:pt x="12164" y="3520"/>
                </a:lnTo>
                <a:lnTo>
                  <a:pt x="12088" y="3261"/>
                </a:lnTo>
                <a:lnTo>
                  <a:pt x="12299" y="3245"/>
                </a:lnTo>
                <a:lnTo>
                  <a:pt x="12463" y="3340"/>
                </a:lnTo>
                <a:lnTo>
                  <a:pt x="12577" y="3602"/>
                </a:lnTo>
                <a:lnTo>
                  <a:pt x="12739" y="3541"/>
                </a:lnTo>
                <a:lnTo>
                  <a:pt x="12858" y="3570"/>
                </a:lnTo>
                <a:lnTo>
                  <a:pt x="13685" y="3260"/>
                </a:lnTo>
                <a:cubicBezTo>
                  <a:pt x="13691" y="3231"/>
                  <a:pt x="13699" y="3204"/>
                  <a:pt x="13699" y="3201"/>
                </a:cubicBezTo>
                <a:cubicBezTo>
                  <a:pt x="13693" y="3133"/>
                  <a:pt x="13708" y="3161"/>
                  <a:pt x="13723" y="3125"/>
                </a:cubicBezTo>
                <a:lnTo>
                  <a:pt x="13688" y="3078"/>
                </a:lnTo>
                <a:lnTo>
                  <a:pt x="13483" y="3219"/>
                </a:lnTo>
                <a:lnTo>
                  <a:pt x="13547" y="3109"/>
                </a:lnTo>
                <a:lnTo>
                  <a:pt x="13466" y="2719"/>
                </a:lnTo>
                <a:lnTo>
                  <a:pt x="13530" y="2565"/>
                </a:lnTo>
                <a:lnTo>
                  <a:pt x="13444" y="2569"/>
                </a:lnTo>
                <a:lnTo>
                  <a:pt x="13379" y="2466"/>
                </a:lnTo>
                <a:lnTo>
                  <a:pt x="13256" y="2693"/>
                </a:lnTo>
                <a:lnTo>
                  <a:pt x="13080" y="2687"/>
                </a:lnTo>
                <a:lnTo>
                  <a:pt x="12982" y="2633"/>
                </a:lnTo>
                <a:lnTo>
                  <a:pt x="12818" y="2639"/>
                </a:lnTo>
                <a:lnTo>
                  <a:pt x="12676" y="2487"/>
                </a:lnTo>
                <a:lnTo>
                  <a:pt x="12344" y="2310"/>
                </a:lnTo>
                <a:cubicBezTo>
                  <a:pt x="12339" y="2312"/>
                  <a:pt x="12335" y="2320"/>
                  <a:pt x="12331" y="2323"/>
                </a:cubicBezTo>
                <a:cubicBezTo>
                  <a:pt x="12301" y="2340"/>
                  <a:pt x="12264" y="2399"/>
                  <a:pt x="12257" y="2404"/>
                </a:cubicBezTo>
                <a:cubicBezTo>
                  <a:pt x="12211" y="2437"/>
                  <a:pt x="12221" y="2479"/>
                  <a:pt x="12147" y="2458"/>
                </a:cubicBezTo>
                <a:cubicBezTo>
                  <a:pt x="12145" y="2458"/>
                  <a:pt x="11943" y="2429"/>
                  <a:pt x="11938" y="2429"/>
                </a:cubicBezTo>
                <a:cubicBezTo>
                  <a:pt x="11930" y="2429"/>
                  <a:pt x="11866" y="2343"/>
                  <a:pt x="11861" y="2334"/>
                </a:cubicBezTo>
                <a:cubicBezTo>
                  <a:pt x="11848" y="2313"/>
                  <a:pt x="11739" y="2346"/>
                  <a:pt x="11700" y="2340"/>
                </a:cubicBezTo>
                <a:cubicBezTo>
                  <a:pt x="11697" y="2328"/>
                  <a:pt x="11666" y="2266"/>
                  <a:pt x="11665" y="2261"/>
                </a:cubicBezTo>
                <a:cubicBezTo>
                  <a:pt x="11663" y="2232"/>
                  <a:pt x="11637" y="2200"/>
                  <a:pt x="11633" y="2188"/>
                </a:cubicBezTo>
                <a:cubicBezTo>
                  <a:pt x="11627" y="2167"/>
                  <a:pt x="11613" y="2173"/>
                  <a:pt x="11625" y="2156"/>
                </a:cubicBezTo>
                <a:cubicBezTo>
                  <a:pt x="11635" y="2140"/>
                  <a:pt x="11681" y="2092"/>
                  <a:pt x="11663" y="2081"/>
                </a:cubicBezTo>
                <a:cubicBezTo>
                  <a:pt x="11635" y="2065"/>
                  <a:pt x="11610" y="2004"/>
                  <a:pt x="11623" y="1973"/>
                </a:cubicBezTo>
                <a:cubicBezTo>
                  <a:pt x="11647" y="1911"/>
                  <a:pt x="11667" y="1934"/>
                  <a:pt x="11695" y="1921"/>
                </a:cubicBezTo>
                <a:lnTo>
                  <a:pt x="11728" y="1933"/>
                </a:lnTo>
                <a:lnTo>
                  <a:pt x="11752" y="1892"/>
                </a:lnTo>
                <a:lnTo>
                  <a:pt x="11707" y="1857"/>
                </a:lnTo>
                <a:lnTo>
                  <a:pt x="11761" y="1855"/>
                </a:lnTo>
                <a:lnTo>
                  <a:pt x="11757" y="1790"/>
                </a:lnTo>
                <a:lnTo>
                  <a:pt x="11982" y="1808"/>
                </a:lnTo>
                <a:lnTo>
                  <a:pt x="11983" y="1782"/>
                </a:lnTo>
                <a:lnTo>
                  <a:pt x="12109" y="1765"/>
                </a:lnTo>
                <a:lnTo>
                  <a:pt x="11947" y="1621"/>
                </a:lnTo>
                <a:lnTo>
                  <a:pt x="11902" y="1610"/>
                </a:lnTo>
                <a:lnTo>
                  <a:pt x="11945" y="1564"/>
                </a:lnTo>
                <a:lnTo>
                  <a:pt x="11863" y="1173"/>
                </a:lnTo>
                <a:lnTo>
                  <a:pt x="12047" y="988"/>
                </a:lnTo>
                <a:lnTo>
                  <a:pt x="12162" y="960"/>
                </a:lnTo>
                <a:lnTo>
                  <a:pt x="12158" y="919"/>
                </a:lnTo>
                <a:lnTo>
                  <a:pt x="12080" y="893"/>
                </a:lnTo>
                <a:lnTo>
                  <a:pt x="12039" y="949"/>
                </a:lnTo>
                <a:lnTo>
                  <a:pt x="11972" y="921"/>
                </a:lnTo>
                <a:lnTo>
                  <a:pt x="12093" y="786"/>
                </a:lnTo>
                <a:lnTo>
                  <a:pt x="12032" y="688"/>
                </a:lnTo>
                <a:lnTo>
                  <a:pt x="11913" y="732"/>
                </a:lnTo>
                <a:lnTo>
                  <a:pt x="11889" y="426"/>
                </a:lnTo>
                <a:cubicBezTo>
                  <a:pt x="11902" y="423"/>
                  <a:pt x="11920" y="425"/>
                  <a:pt x="11943" y="421"/>
                </a:cubicBezTo>
                <a:cubicBezTo>
                  <a:pt x="11953" y="419"/>
                  <a:pt x="11946" y="341"/>
                  <a:pt x="11946" y="328"/>
                </a:cubicBezTo>
                <a:cubicBezTo>
                  <a:pt x="11946" y="294"/>
                  <a:pt x="11894" y="300"/>
                  <a:pt x="11911" y="267"/>
                </a:cubicBezTo>
                <a:cubicBezTo>
                  <a:pt x="11942" y="202"/>
                  <a:pt x="11928" y="192"/>
                  <a:pt x="11994" y="145"/>
                </a:cubicBezTo>
                <a:lnTo>
                  <a:pt x="12078" y="104"/>
                </a:lnTo>
                <a:lnTo>
                  <a:pt x="11912" y="33"/>
                </a:lnTo>
                <a:lnTo>
                  <a:pt x="11873" y="112"/>
                </a:lnTo>
                <a:lnTo>
                  <a:pt x="11380" y="94"/>
                </a:lnTo>
                <a:lnTo>
                  <a:pt x="11464" y="12"/>
                </a:lnTo>
                <a:lnTo>
                  <a:pt x="11400" y="0"/>
                </a:lnTo>
                <a:lnTo>
                  <a:pt x="11184" y="69"/>
                </a:lnTo>
                <a:lnTo>
                  <a:pt x="10837" y="116"/>
                </a:lnTo>
                <a:lnTo>
                  <a:pt x="10720" y="34"/>
                </a:lnTo>
                <a:lnTo>
                  <a:pt x="10687" y="74"/>
                </a:lnTo>
                <a:lnTo>
                  <a:pt x="10758" y="200"/>
                </a:lnTo>
                <a:lnTo>
                  <a:pt x="10750" y="257"/>
                </a:lnTo>
                <a:lnTo>
                  <a:pt x="10859" y="529"/>
                </a:lnTo>
                <a:lnTo>
                  <a:pt x="10577" y="515"/>
                </a:lnTo>
                <a:lnTo>
                  <a:pt x="10603" y="724"/>
                </a:lnTo>
                <a:lnTo>
                  <a:pt x="10537" y="746"/>
                </a:lnTo>
                <a:lnTo>
                  <a:pt x="10349" y="628"/>
                </a:lnTo>
                <a:lnTo>
                  <a:pt x="10303" y="343"/>
                </a:lnTo>
                <a:lnTo>
                  <a:pt x="10194" y="341"/>
                </a:lnTo>
                <a:lnTo>
                  <a:pt x="10226" y="618"/>
                </a:lnTo>
                <a:lnTo>
                  <a:pt x="10124" y="618"/>
                </a:lnTo>
                <a:lnTo>
                  <a:pt x="10028" y="660"/>
                </a:lnTo>
                <a:lnTo>
                  <a:pt x="9971" y="537"/>
                </a:lnTo>
                <a:lnTo>
                  <a:pt x="9841" y="542"/>
                </a:lnTo>
                <a:cubicBezTo>
                  <a:pt x="9864" y="610"/>
                  <a:pt x="9809" y="700"/>
                  <a:pt x="9786" y="767"/>
                </a:cubicBezTo>
                <a:cubicBezTo>
                  <a:pt x="9768" y="820"/>
                  <a:pt x="9681" y="906"/>
                  <a:pt x="9681" y="920"/>
                </a:cubicBezTo>
                <a:cubicBezTo>
                  <a:pt x="9681" y="951"/>
                  <a:pt x="9665" y="1002"/>
                  <a:pt x="9665" y="1020"/>
                </a:cubicBezTo>
                <a:lnTo>
                  <a:pt x="9571" y="1021"/>
                </a:lnTo>
                <a:lnTo>
                  <a:pt x="9571" y="1135"/>
                </a:lnTo>
                <a:lnTo>
                  <a:pt x="9193" y="1349"/>
                </a:lnTo>
                <a:lnTo>
                  <a:pt x="9169" y="1348"/>
                </a:lnTo>
                <a:lnTo>
                  <a:pt x="9183" y="1226"/>
                </a:lnTo>
                <a:lnTo>
                  <a:pt x="9072" y="1224"/>
                </a:lnTo>
                <a:lnTo>
                  <a:pt x="9075" y="1357"/>
                </a:lnTo>
                <a:lnTo>
                  <a:pt x="9031" y="1418"/>
                </a:lnTo>
                <a:lnTo>
                  <a:pt x="8795" y="1384"/>
                </a:lnTo>
                <a:cubicBezTo>
                  <a:pt x="8768" y="1415"/>
                  <a:pt x="8759" y="1442"/>
                  <a:pt x="8759" y="1484"/>
                </a:cubicBezTo>
                <a:lnTo>
                  <a:pt x="8928" y="1483"/>
                </a:lnTo>
                <a:lnTo>
                  <a:pt x="8948" y="1578"/>
                </a:lnTo>
                <a:lnTo>
                  <a:pt x="9096" y="1648"/>
                </a:lnTo>
                <a:lnTo>
                  <a:pt x="9100" y="1793"/>
                </a:lnTo>
                <a:lnTo>
                  <a:pt x="9039" y="1814"/>
                </a:lnTo>
                <a:lnTo>
                  <a:pt x="8882" y="1720"/>
                </a:lnTo>
                <a:lnTo>
                  <a:pt x="8681" y="1846"/>
                </a:lnTo>
                <a:lnTo>
                  <a:pt x="8531" y="1855"/>
                </a:lnTo>
                <a:lnTo>
                  <a:pt x="8425" y="1910"/>
                </a:lnTo>
                <a:lnTo>
                  <a:pt x="8343" y="1897"/>
                </a:lnTo>
                <a:cubicBezTo>
                  <a:pt x="8308" y="1897"/>
                  <a:pt x="8269" y="1910"/>
                  <a:pt x="8269" y="1950"/>
                </a:cubicBezTo>
                <a:cubicBezTo>
                  <a:pt x="8269" y="1982"/>
                  <a:pt x="8272" y="1995"/>
                  <a:pt x="8298" y="2021"/>
                </a:cubicBezTo>
                <a:lnTo>
                  <a:pt x="8301" y="2023"/>
                </a:lnTo>
                <a:cubicBezTo>
                  <a:pt x="8278" y="2047"/>
                  <a:pt x="8292" y="2021"/>
                  <a:pt x="8268" y="2057"/>
                </a:cubicBezTo>
                <a:cubicBezTo>
                  <a:pt x="8222" y="2125"/>
                  <a:pt x="8243" y="2186"/>
                  <a:pt x="8219" y="2226"/>
                </a:cubicBezTo>
                <a:cubicBezTo>
                  <a:pt x="8199" y="2259"/>
                  <a:pt x="8141" y="2209"/>
                  <a:pt x="8104" y="2208"/>
                </a:cubicBezTo>
                <a:lnTo>
                  <a:pt x="8100" y="2207"/>
                </a:lnTo>
                <a:cubicBezTo>
                  <a:pt x="8097" y="2211"/>
                  <a:pt x="8060" y="2192"/>
                  <a:pt x="8053" y="2171"/>
                </a:cubicBezTo>
                <a:cubicBezTo>
                  <a:pt x="8047" y="2150"/>
                  <a:pt x="8035" y="2159"/>
                  <a:pt x="8035" y="2112"/>
                </a:cubicBezTo>
                <a:cubicBezTo>
                  <a:pt x="8035" y="2081"/>
                  <a:pt x="8055" y="2083"/>
                  <a:pt x="8054" y="2041"/>
                </a:cubicBezTo>
                <a:cubicBezTo>
                  <a:pt x="8053" y="2036"/>
                  <a:pt x="8057" y="2014"/>
                  <a:pt x="8070" y="2014"/>
                </a:cubicBezTo>
                <a:cubicBezTo>
                  <a:pt x="8093" y="2014"/>
                  <a:pt x="8135" y="1966"/>
                  <a:pt x="8153" y="1949"/>
                </a:cubicBezTo>
                <a:cubicBezTo>
                  <a:pt x="8167" y="1936"/>
                  <a:pt x="8191" y="1881"/>
                  <a:pt x="8191" y="1856"/>
                </a:cubicBezTo>
                <a:lnTo>
                  <a:pt x="8191" y="1815"/>
                </a:lnTo>
                <a:lnTo>
                  <a:pt x="8310" y="1674"/>
                </a:lnTo>
                <a:lnTo>
                  <a:pt x="8292" y="1627"/>
                </a:lnTo>
                <a:lnTo>
                  <a:pt x="8355" y="1593"/>
                </a:lnTo>
                <a:lnTo>
                  <a:pt x="8283" y="1389"/>
                </a:lnTo>
                <a:lnTo>
                  <a:pt x="8104" y="1472"/>
                </a:lnTo>
                <a:lnTo>
                  <a:pt x="8078" y="1433"/>
                </a:lnTo>
                <a:lnTo>
                  <a:pt x="8013" y="1454"/>
                </a:lnTo>
                <a:lnTo>
                  <a:pt x="8011" y="1490"/>
                </a:lnTo>
                <a:lnTo>
                  <a:pt x="8080" y="1547"/>
                </a:lnTo>
                <a:cubicBezTo>
                  <a:pt x="8098" y="1585"/>
                  <a:pt x="8072" y="1577"/>
                  <a:pt x="8072" y="1622"/>
                </a:cubicBezTo>
                <a:cubicBezTo>
                  <a:pt x="8072" y="1665"/>
                  <a:pt x="8084" y="1695"/>
                  <a:pt x="8084" y="1715"/>
                </a:cubicBezTo>
                <a:cubicBezTo>
                  <a:pt x="8084" y="1718"/>
                  <a:pt x="8022" y="1820"/>
                  <a:pt x="7998" y="1786"/>
                </a:cubicBezTo>
                <a:cubicBezTo>
                  <a:pt x="7982" y="1763"/>
                  <a:pt x="7970" y="1760"/>
                  <a:pt x="7951" y="1784"/>
                </a:cubicBezTo>
                <a:cubicBezTo>
                  <a:pt x="7927" y="1816"/>
                  <a:pt x="7927" y="1826"/>
                  <a:pt x="7927" y="1868"/>
                </a:cubicBezTo>
                <a:lnTo>
                  <a:pt x="7781" y="2006"/>
                </a:lnTo>
                <a:cubicBezTo>
                  <a:pt x="7780" y="1997"/>
                  <a:pt x="7689" y="1937"/>
                  <a:pt x="7661" y="1938"/>
                </a:cubicBezTo>
                <a:cubicBezTo>
                  <a:pt x="7635" y="1938"/>
                  <a:pt x="7511" y="1922"/>
                  <a:pt x="7497" y="1908"/>
                </a:cubicBezTo>
                <a:cubicBezTo>
                  <a:pt x="7491" y="1902"/>
                  <a:pt x="7459" y="1870"/>
                  <a:pt x="7474" y="1870"/>
                </a:cubicBezTo>
                <a:cubicBezTo>
                  <a:pt x="7565" y="1870"/>
                  <a:pt x="7534" y="1849"/>
                  <a:pt x="7602" y="1813"/>
                </a:cubicBezTo>
                <a:cubicBezTo>
                  <a:pt x="7616" y="1806"/>
                  <a:pt x="7564" y="1809"/>
                  <a:pt x="7548" y="1805"/>
                </a:cubicBezTo>
                <a:cubicBezTo>
                  <a:pt x="7543" y="1803"/>
                  <a:pt x="7526" y="1800"/>
                  <a:pt x="7518" y="1798"/>
                </a:cubicBezTo>
                <a:lnTo>
                  <a:pt x="7412" y="1631"/>
                </a:lnTo>
                <a:lnTo>
                  <a:pt x="7047" y="1628"/>
                </a:lnTo>
                <a:lnTo>
                  <a:pt x="7143" y="1749"/>
                </a:lnTo>
                <a:lnTo>
                  <a:pt x="7244" y="1761"/>
                </a:lnTo>
                <a:lnTo>
                  <a:pt x="7411" y="2008"/>
                </a:lnTo>
                <a:lnTo>
                  <a:pt x="7356" y="2029"/>
                </a:lnTo>
                <a:lnTo>
                  <a:pt x="7375" y="2073"/>
                </a:lnTo>
                <a:lnTo>
                  <a:pt x="7137" y="2218"/>
                </a:lnTo>
                <a:cubicBezTo>
                  <a:pt x="7106" y="2233"/>
                  <a:pt x="7082" y="2231"/>
                  <a:pt x="7082" y="2193"/>
                </a:cubicBezTo>
                <a:lnTo>
                  <a:pt x="7075" y="1984"/>
                </a:lnTo>
                <a:lnTo>
                  <a:pt x="7022" y="1983"/>
                </a:lnTo>
                <a:cubicBezTo>
                  <a:pt x="6998" y="1982"/>
                  <a:pt x="6955" y="2032"/>
                  <a:pt x="6943" y="2052"/>
                </a:cubicBezTo>
                <a:cubicBezTo>
                  <a:pt x="6938" y="2059"/>
                  <a:pt x="6924" y="2125"/>
                  <a:pt x="6924" y="2131"/>
                </a:cubicBezTo>
                <a:lnTo>
                  <a:pt x="6834" y="2118"/>
                </a:lnTo>
                <a:lnTo>
                  <a:pt x="6816" y="2123"/>
                </a:lnTo>
                <a:lnTo>
                  <a:pt x="6709" y="2250"/>
                </a:lnTo>
                <a:lnTo>
                  <a:pt x="6513" y="2246"/>
                </a:lnTo>
                <a:lnTo>
                  <a:pt x="6485" y="2291"/>
                </a:lnTo>
                <a:cubicBezTo>
                  <a:pt x="6482" y="2324"/>
                  <a:pt x="6439" y="2336"/>
                  <a:pt x="6413" y="2275"/>
                </a:cubicBezTo>
                <a:cubicBezTo>
                  <a:pt x="6404" y="2257"/>
                  <a:pt x="6386" y="2239"/>
                  <a:pt x="6383" y="2217"/>
                </a:cubicBezTo>
                <a:cubicBezTo>
                  <a:pt x="6377" y="2155"/>
                  <a:pt x="6372" y="2120"/>
                  <a:pt x="6419" y="2070"/>
                </a:cubicBezTo>
                <a:cubicBezTo>
                  <a:pt x="6425" y="2063"/>
                  <a:pt x="6428" y="2038"/>
                  <a:pt x="6428" y="2026"/>
                </a:cubicBezTo>
                <a:lnTo>
                  <a:pt x="6374" y="2030"/>
                </a:lnTo>
                <a:lnTo>
                  <a:pt x="6363" y="2003"/>
                </a:lnTo>
                <a:cubicBezTo>
                  <a:pt x="6379" y="1987"/>
                  <a:pt x="6299" y="1944"/>
                  <a:pt x="6268" y="1943"/>
                </a:cubicBezTo>
                <a:cubicBezTo>
                  <a:pt x="6254" y="1943"/>
                  <a:pt x="6215" y="1930"/>
                  <a:pt x="6181" y="1930"/>
                </a:cubicBezTo>
                <a:lnTo>
                  <a:pt x="6183" y="1788"/>
                </a:lnTo>
                <a:lnTo>
                  <a:pt x="6148" y="1755"/>
                </a:lnTo>
                <a:lnTo>
                  <a:pt x="6148" y="1727"/>
                </a:lnTo>
                <a:lnTo>
                  <a:pt x="5996" y="1704"/>
                </a:lnTo>
                <a:lnTo>
                  <a:pt x="5936" y="1713"/>
                </a:lnTo>
                <a:lnTo>
                  <a:pt x="5928" y="1669"/>
                </a:lnTo>
                <a:lnTo>
                  <a:pt x="5854" y="1721"/>
                </a:lnTo>
                <a:lnTo>
                  <a:pt x="5773" y="1812"/>
                </a:lnTo>
                <a:lnTo>
                  <a:pt x="5728" y="1803"/>
                </a:lnTo>
                <a:lnTo>
                  <a:pt x="5740" y="1939"/>
                </a:lnTo>
                <a:lnTo>
                  <a:pt x="5698" y="1939"/>
                </a:lnTo>
                <a:lnTo>
                  <a:pt x="5600" y="2030"/>
                </a:lnTo>
                <a:lnTo>
                  <a:pt x="5665" y="2086"/>
                </a:lnTo>
                <a:lnTo>
                  <a:pt x="5641" y="2135"/>
                </a:lnTo>
                <a:lnTo>
                  <a:pt x="5575" y="2132"/>
                </a:lnTo>
                <a:lnTo>
                  <a:pt x="5562" y="2188"/>
                </a:lnTo>
                <a:lnTo>
                  <a:pt x="5608" y="2202"/>
                </a:lnTo>
                <a:lnTo>
                  <a:pt x="5575" y="2300"/>
                </a:lnTo>
                <a:lnTo>
                  <a:pt x="5505" y="2243"/>
                </a:lnTo>
                <a:lnTo>
                  <a:pt x="5494" y="2261"/>
                </a:lnTo>
                <a:cubicBezTo>
                  <a:pt x="5473" y="2275"/>
                  <a:pt x="5509" y="2303"/>
                  <a:pt x="5464" y="2333"/>
                </a:cubicBezTo>
                <a:cubicBezTo>
                  <a:pt x="5455" y="2338"/>
                  <a:pt x="5468" y="2373"/>
                  <a:pt x="5459" y="2374"/>
                </a:cubicBezTo>
                <a:cubicBezTo>
                  <a:pt x="5422" y="2379"/>
                  <a:pt x="5401" y="2430"/>
                  <a:pt x="5401" y="2429"/>
                </a:cubicBezTo>
                <a:cubicBezTo>
                  <a:pt x="5401" y="2425"/>
                  <a:pt x="5396" y="2401"/>
                  <a:pt x="5392" y="2402"/>
                </a:cubicBezTo>
                <a:cubicBezTo>
                  <a:pt x="5388" y="2403"/>
                  <a:pt x="5329" y="2430"/>
                  <a:pt x="5329" y="2430"/>
                </a:cubicBezTo>
                <a:cubicBezTo>
                  <a:pt x="5314" y="2432"/>
                  <a:pt x="5294" y="2443"/>
                  <a:pt x="5270" y="2445"/>
                </a:cubicBezTo>
                <a:cubicBezTo>
                  <a:pt x="5252" y="2446"/>
                  <a:pt x="5240" y="2453"/>
                  <a:pt x="5216" y="2452"/>
                </a:cubicBezTo>
                <a:cubicBezTo>
                  <a:pt x="5215" y="2452"/>
                  <a:pt x="5210" y="2454"/>
                  <a:pt x="5203" y="2454"/>
                </a:cubicBezTo>
                <a:lnTo>
                  <a:pt x="5150" y="2344"/>
                </a:lnTo>
                <a:lnTo>
                  <a:pt x="5110" y="2338"/>
                </a:lnTo>
                <a:lnTo>
                  <a:pt x="5074" y="2390"/>
                </a:lnTo>
                <a:lnTo>
                  <a:pt x="5076" y="2532"/>
                </a:lnTo>
                <a:lnTo>
                  <a:pt x="4718" y="2543"/>
                </a:lnTo>
                <a:lnTo>
                  <a:pt x="4719" y="2629"/>
                </a:lnTo>
                <a:cubicBezTo>
                  <a:pt x="4715" y="2635"/>
                  <a:pt x="4707" y="2732"/>
                  <a:pt x="4700" y="2746"/>
                </a:cubicBezTo>
                <a:cubicBezTo>
                  <a:pt x="4695" y="2760"/>
                  <a:pt x="4686" y="2804"/>
                  <a:pt x="4686" y="2822"/>
                </a:cubicBezTo>
                <a:cubicBezTo>
                  <a:pt x="4686" y="2873"/>
                  <a:pt x="4688" y="2901"/>
                  <a:pt x="4691" y="2950"/>
                </a:cubicBezTo>
                <a:cubicBezTo>
                  <a:pt x="4696" y="3023"/>
                  <a:pt x="4703" y="3066"/>
                  <a:pt x="4760" y="3116"/>
                </a:cubicBezTo>
                <a:cubicBezTo>
                  <a:pt x="4765" y="3120"/>
                  <a:pt x="4727" y="3163"/>
                  <a:pt x="4727" y="3200"/>
                </a:cubicBezTo>
                <a:lnTo>
                  <a:pt x="4727" y="3204"/>
                </a:lnTo>
                <a:lnTo>
                  <a:pt x="4709" y="3545"/>
                </a:lnTo>
                <a:lnTo>
                  <a:pt x="4598" y="3719"/>
                </a:lnTo>
                <a:cubicBezTo>
                  <a:pt x="4598" y="3740"/>
                  <a:pt x="4595" y="3780"/>
                  <a:pt x="4605" y="3798"/>
                </a:cubicBezTo>
                <a:cubicBezTo>
                  <a:pt x="4615" y="3818"/>
                  <a:pt x="4659" y="3875"/>
                  <a:pt x="4659" y="3891"/>
                </a:cubicBezTo>
                <a:cubicBezTo>
                  <a:pt x="4659" y="3906"/>
                  <a:pt x="4633" y="3950"/>
                  <a:pt x="4613" y="3905"/>
                </a:cubicBezTo>
                <a:cubicBezTo>
                  <a:pt x="4613" y="3904"/>
                  <a:pt x="4561" y="3896"/>
                  <a:pt x="4557" y="3909"/>
                </a:cubicBezTo>
                <a:cubicBezTo>
                  <a:pt x="4548" y="3942"/>
                  <a:pt x="4558" y="3940"/>
                  <a:pt x="4531" y="3977"/>
                </a:cubicBezTo>
                <a:cubicBezTo>
                  <a:pt x="4527" y="3983"/>
                  <a:pt x="4526" y="3999"/>
                  <a:pt x="4523" y="4003"/>
                </a:cubicBezTo>
                <a:lnTo>
                  <a:pt x="4028" y="4042"/>
                </a:lnTo>
                <a:lnTo>
                  <a:pt x="3971" y="4720"/>
                </a:lnTo>
                <a:lnTo>
                  <a:pt x="2958" y="5550"/>
                </a:lnTo>
                <a:lnTo>
                  <a:pt x="2978" y="5786"/>
                </a:lnTo>
                <a:lnTo>
                  <a:pt x="2878" y="5947"/>
                </a:lnTo>
                <a:lnTo>
                  <a:pt x="2615" y="5980"/>
                </a:lnTo>
                <a:lnTo>
                  <a:pt x="2479" y="6104"/>
                </a:lnTo>
                <a:lnTo>
                  <a:pt x="2519" y="6383"/>
                </a:lnTo>
                <a:lnTo>
                  <a:pt x="2607" y="6345"/>
                </a:lnTo>
                <a:lnTo>
                  <a:pt x="2644" y="6347"/>
                </a:lnTo>
                <a:lnTo>
                  <a:pt x="2639" y="6388"/>
                </a:lnTo>
                <a:lnTo>
                  <a:pt x="2687" y="6390"/>
                </a:lnTo>
                <a:lnTo>
                  <a:pt x="2742" y="6466"/>
                </a:lnTo>
                <a:lnTo>
                  <a:pt x="2787" y="6452"/>
                </a:lnTo>
                <a:lnTo>
                  <a:pt x="2816" y="6539"/>
                </a:lnTo>
                <a:lnTo>
                  <a:pt x="2826" y="6623"/>
                </a:lnTo>
                <a:lnTo>
                  <a:pt x="2864" y="6641"/>
                </a:lnTo>
                <a:lnTo>
                  <a:pt x="2857" y="6669"/>
                </a:lnTo>
                <a:lnTo>
                  <a:pt x="2792" y="6646"/>
                </a:lnTo>
                <a:lnTo>
                  <a:pt x="2705" y="6666"/>
                </a:lnTo>
                <a:lnTo>
                  <a:pt x="2566" y="6660"/>
                </a:lnTo>
                <a:lnTo>
                  <a:pt x="2568" y="6698"/>
                </a:lnTo>
                <a:lnTo>
                  <a:pt x="2611" y="6755"/>
                </a:lnTo>
                <a:lnTo>
                  <a:pt x="2659" y="6862"/>
                </a:lnTo>
                <a:lnTo>
                  <a:pt x="2609" y="6971"/>
                </a:lnTo>
                <a:lnTo>
                  <a:pt x="2660" y="7113"/>
                </a:lnTo>
                <a:lnTo>
                  <a:pt x="2569" y="7182"/>
                </a:lnTo>
                <a:lnTo>
                  <a:pt x="2341" y="7427"/>
                </a:lnTo>
                <a:lnTo>
                  <a:pt x="2431" y="7525"/>
                </a:lnTo>
                <a:lnTo>
                  <a:pt x="2443" y="7633"/>
                </a:lnTo>
                <a:lnTo>
                  <a:pt x="2353" y="7632"/>
                </a:lnTo>
                <a:cubicBezTo>
                  <a:pt x="2375" y="7649"/>
                  <a:pt x="2345" y="7677"/>
                  <a:pt x="2329" y="7684"/>
                </a:cubicBezTo>
                <a:cubicBezTo>
                  <a:pt x="2279" y="7706"/>
                  <a:pt x="2246" y="7765"/>
                  <a:pt x="2228" y="7773"/>
                </a:cubicBezTo>
                <a:cubicBezTo>
                  <a:pt x="2215" y="7778"/>
                  <a:pt x="2190" y="7773"/>
                  <a:pt x="2155" y="7801"/>
                </a:cubicBezTo>
                <a:cubicBezTo>
                  <a:pt x="2112" y="7837"/>
                  <a:pt x="2147" y="7807"/>
                  <a:pt x="2126" y="7842"/>
                </a:cubicBezTo>
                <a:cubicBezTo>
                  <a:pt x="2125" y="7845"/>
                  <a:pt x="2126" y="7892"/>
                  <a:pt x="2121" y="7904"/>
                </a:cubicBezTo>
                <a:cubicBezTo>
                  <a:pt x="2107" y="7939"/>
                  <a:pt x="2028" y="7948"/>
                  <a:pt x="2070" y="8001"/>
                </a:cubicBezTo>
                <a:cubicBezTo>
                  <a:pt x="2106" y="8046"/>
                  <a:pt x="2032" y="8074"/>
                  <a:pt x="2032" y="8079"/>
                </a:cubicBezTo>
                <a:cubicBezTo>
                  <a:pt x="2032" y="8103"/>
                  <a:pt x="2021" y="8153"/>
                  <a:pt x="2045" y="8165"/>
                </a:cubicBezTo>
                <a:cubicBezTo>
                  <a:pt x="2051" y="8169"/>
                  <a:pt x="2054" y="8175"/>
                  <a:pt x="2062" y="817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3" name="Freeform 332"/>
          <p:cNvSpPr>
            <a:spLocks/>
          </p:cNvSpPr>
          <p:nvPr/>
        </p:nvSpPr>
        <p:spPr bwMode="auto">
          <a:xfrm>
            <a:off x="4371979" y="2774158"/>
            <a:ext cx="871538" cy="1023938"/>
          </a:xfrm>
          <a:custGeom>
            <a:avLst/>
            <a:gdLst>
              <a:gd name="T0" fmla="*/ 5326 w 12818"/>
              <a:gd name="T1" fmla="*/ 918 h 16166"/>
              <a:gd name="T2" fmla="*/ 4563 w 12818"/>
              <a:gd name="T3" fmla="*/ 1152 h 16166"/>
              <a:gd name="T4" fmla="*/ 4020 w 12818"/>
              <a:gd name="T5" fmla="*/ 811 h 16166"/>
              <a:gd name="T6" fmla="*/ 3565 w 12818"/>
              <a:gd name="T7" fmla="*/ 1218 h 16166"/>
              <a:gd name="T8" fmla="*/ 2562 w 12818"/>
              <a:gd name="T9" fmla="*/ 1691 h 16166"/>
              <a:gd name="T10" fmla="*/ 2280 w 12818"/>
              <a:gd name="T11" fmla="*/ 1155 h 16166"/>
              <a:gd name="T12" fmla="*/ 1447 w 12818"/>
              <a:gd name="T13" fmla="*/ 1270 h 16166"/>
              <a:gd name="T14" fmla="*/ 704 w 12818"/>
              <a:gd name="T15" fmla="*/ 2427 h 16166"/>
              <a:gd name="T16" fmla="*/ 1392 w 12818"/>
              <a:gd name="T17" fmla="*/ 2998 h 16166"/>
              <a:gd name="T18" fmla="*/ 1302 w 12818"/>
              <a:gd name="T19" fmla="*/ 4329 h 16166"/>
              <a:gd name="T20" fmla="*/ 1236 w 12818"/>
              <a:gd name="T21" fmla="*/ 5043 h 16166"/>
              <a:gd name="T22" fmla="*/ 2054 w 12818"/>
              <a:gd name="T23" fmla="*/ 6075 h 16166"/>
              <a:gd name="T24" fmla="*/ 2355 w 12818"/>
              <a:gd name="T25" fmla="*/ 6751 h 16166"/>
              <a:gd name="T26" fmla="*/ 2625 w 12818"/>
              <a:gd name="T27" fmla="*/ 8038 h 16166"/>
              <a:gd name="T28" fmla="*/ 3361 w 12818"/>
              <a:gd name="T29" fmla="*/ 8753 h 16166"/>
              <a:gd name="T30" fmla="*/ 2482 w 12818"/>
              <a:gd name="T31" fmla="*/ 9351 h 16166"/>
              <a:gd name="T32" fmla="*/ 1521 w 12818"/>
              <a:gd name="T33" fmla="*/ 9669 h 16166"/>
              <a:gd name="T34" fmla="*/ 696 w 12818"/>
              <a:gd name="T35" fmla="*/ 9772 h 16166"/>
              <a:gd name="T36" fmla="*/ 182 w 12818"/>
              <a:gd name="T37" fmla="*/ 10534 h 16166"/>
              <a:gd name="T38" fmla="*/ 180 w 12818"/>
              <a:gd name="T39" fmla="*/ 11598 h 16166"/>
              <a:gd name="T40" fmla="*/ 820 w 12818"/>
              <a:gd name="T41" fmla="*/ 12230 h 16166"/>
              <a:gd name="T42" fmla="*/ 1418 w 12818"/>
              <a:gd name="T43" fmla="*/ 12362 h 16166"/>
              <a:gd name="T44" fmla="*/ 1595 w 12818"/>
              <a:gd name="T45" fmla="*/ 13341 h 16166"/>
              <a:gd name="T46" fmla="*/ 2410 w 12818"/>
              <a:gd name="T47" fmla="*/ 13243 h 16166"/>
              <a:gd name="T48" fmla="*/ 3066 w 12818"/>
              <a:gd name="T49" fmla="*/ 13325 h 16166"/>
              <a:gd name="T50" fmla="*/ 4008 w 12818"/>
              <a:gd name="T51" fmla="*/ 13235 h 16166"/>
              <a:gd name="T52" fmla="*/ 4365 w 12818"/>
              <a:gd name="T53" fmla="*/ 12646 h 16166"/>
              <a:gd name="T54" fmla="*/ 4994 w 12818"/>
              <a:gd name="T55" fmla="*/ 12139 h 16166"/>
              <a:gd name="T56" fmla="*/ 4795 w 12818"/>
              <a:gd name="T57" fmla="*/ 13212 h 16166"/>
              <a:gd name="T58" fmla="*/ 5162 w 12818"/>
              <a:gd name="T59" fmla="*/ 14171 h 16166"/>
              <a:gd name="T60" fmla="*/ 5460 w 12818"/>
              <a:gd name="T61" fmla="*/ 14740 h 16166"/>
              <a:gd name="T62" fmla="*/ 6090 w 12818"/>
              <a:gd name="T63" fmla="*/ 15558 h 16166"/>
              <a:gd name="T64" fmla="*/ 6656 w 12818"/>
              <a:gd name="T65" fmla="*/ 16156 h 16166"/>
              <a:gd name="T66" fmla="*/ 7329 w 12818"/>
              <a:gd name="T67" fmla="*/ 15915 h 16166"/>
              <a:gd name="T68" fmla="*/ 7941 w 12818"/>
              <a:gd name="T69" fmla="*/ 15500 h 16166"/>
              <a:gd name="T70" fmla="*/ 8476 w 12818"/>
              <a:gd name="T71" fmla="*/ 15045 h 16166"/>
              <a:gd name="T72" fmla="*/ 8837 w 12818"/>
              <a:gd name="T73" fmla="*/ 14603 h 16166"/>
              <a:gd name="T74" fmla="*/ 9671 w 12818"/>
              <a:gd name="T75" fmla="*/ 14149 h 16166"/>
              <a:gd name="T76" fmla="*/ 10780 w 12818"/>
              <a:gd name="T77" fmla="*/ 13462 h 16166"/>
              <a:gd name="T78" fmla="*/ 12206 w 12818"/>
              <a:gd name="T79" fmla="*/ 12567 h 16166"/>
              <a:gd name="T80" fmla="*/ 12254 w 12818"/>
              <a:gd name="T81" fmla="*/ 12159 h 16166"/>
              <a:gd name="T82" fmla="*/ 11558 w 12818"/>
              <a:gd name="T83" fmla="*/ 11511 h 16166"/>
              <a:gd name="T84" fmla="*/ 10725 w 12818"/>
              <a:gd name="T85" fmla="*/ 11345 h 16166"/>
              <a:gd name="T86" fmla="*/ 10799 w 12818"/>
              <a:gd name="T87" fmla="*/ 10387 h 16166"/>
              <a:gd name="T88" fmla="*/ 10717 w 12818"/>
              <a:gd name="T89" fmla="*/ 10016 h 16166"/>
              <a:gd name="T90" fmla="*/ 11529 w 12818"/>
              <a:gd name="T91" fmla="*/ 8987 h 16166"/>
              <a:gd name="T92" fmla="*/ 12342 w 12818"/>
              <a:gd name="T93" fmla="*/ 8096 h 16166"/>
              <a:gd name="T94" fmla="*/ 12521 w 12818"/>
              <a:gd name="T95" fmla="*/ 7036 h 16166"/>
              <a:gd name="T96" fmla="*/ 12486 w 12818"/>
              <a:gd name="T97" fmla="*/ 6409 h 16166"/>
              <a:gd name="T98" fmla="*/ 11882 w 12818"/>
              <a:gd name="T99" fmla="*/ 5881 h 16166"/>
              <a:gd name="T100" fmla="*/ 11363 w 12818"/>
              <a:gd name="T101" fmla="*/ 4827 h 16166"/>
              <a:gd name="T102" fmla="*/ 11126 w 12818"/>
              <a:gd name="T103" fmla="*/ 4060 h 16166"/>
              <a:gd name="T104" fmla="*/ 10713 w 12818"/>
              <a:gd name="T105" fmla="*/ 3416 h 16166"/>
              <a:gd name="T106" fmla="*/ 11173 w 12818"/>
              <a:gd name="T107" fmla="*/ 2723 h 16166"/>
              <a:gd name="T108" fmla="*/ 10636 w 12818"/>
              <a:gd name="T109" fmla="*/ 2342 h 16166"/>
              <a:gd name="T110" fmla="*/ 9936 w 12818"/>
              <a:gd name="T111" fmla="*/ 2190 h 16166"/>
              <a:gd name="T112" fmla="*/ 9168 w 12818"/>
              <a:gd name="T113" fmla="*/ 1644 h 16166"/>
              <a:gd name="T114" fmla="*/ 8443 w 12818"/>
              <a:gd name="T115" fmla="*/ 758 h 16166"/>
              <a:gd name="T116" fmla="*/ 6871 w 12818"/>
              <a:gd name="T117" fmla="*/ 197 h 16166"/>
              <a:gd name="T118" fmla="*/ 6346 w 12818"/>
              <a:gd name="T119" fmla="*/ 337 h 16166"/>
              <a:gd name="T120" fmla="*/ 5890 w 12818"/>
              <a:gd name="T121" fmla="*/ 33 h 16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18" h="16166">
                <a:moveTo>
                  <a:pt x="5821" y="337"/>
                </a:moveTo>
                <a:lnTo>
                  <a:pt x="5711" y="385"/>
                </a:lnTo>
                <a:lnTo>
                  <a:pt x="5711" y="435"/>
                </a:lnTo>
                <a:lnTo>
                  <a:pt x="5645" y="554"/>
                </a:lnTo>
                <a:lnTo>
                  <a:pt x="5691" y="723"/>
                </a:lnTo>
                <a:lnTo>
                  <a:pt x="5559" y="748"/>
                </a:lnTo>
                <a:lnTo>
                  <a:pt x="5510" y="816"/>
                </a:lnTo>
                <a:lnTo>
                  <a:pt x="5421" y="840"/>
                </a:lnTo>
                <a:lnTo>
                  <a:pt x="5326" y="918"/>
                </a:lnTo>
                <a:lnTo>
                  <a:pt x="5129" y="980"/>
                </a:lnTo>
                <a:lnTo>
                  <a:pt x="5027" y="1061"/>
                </a:lnTo>
                <a:lnTo>
                  <a:pt x="4864" y="1098"/>
                </a:lnTo>
                <a:lnTo>
                  <a:pt x="4816" y="1077"/>
                </a:lnTo>
                <a:lnTo>
                  <a:pt x="4792" y="1115"/>
                </a:lnTo>
                <a:lnTo>
                  <a:pt x="4731" y="1107"/>
                </a:lnTo>
                <a:lnTo>
                  <a:pt x="4641" y="1053"/>
                </a:lnTo>
                <a:lnTo>
                  <a:pt x="4659" y="1131"/>
                </a:lnTo>
                <a:lnTo>
                  <a:pt x="4563" y="1152"/>
                </a:lnTo>
                <a:lnTo>
                  <a:pt x="4478" y="1086"/>
                </a:lnTo>
                <a:lnTo>
                  <a:pt x="4403" y="1100"/>
                </a:lnTo>
                <a:lnTo>
                  <a:pt x="4341" y="1173"/>
                </a:lnTo>
                <a:lnTo>
                  <a:pt x="4354" y="1308"/>
                </a:lnTo>
                <a:lnTo>
                  <a:pt x="4296" y="1350"/>
                </a:lnTo>
                <a:lnTo>
                  <a:pt x="4020" y="1099"/>
                </a:lnTo>
                <a:lnTo>
                  <a:pt x="4016" y="1032"/>
                </a:lnTo>
                <a:lnTo>
                  <a:pt x="4091" y="886"/>
                </a:lnTo>
                <a:lnTo>
                  <a:pt x="4020" y="811"/>
                </a:lnTo>
                <a:lnTo>
                  <a:pt x="3927" y="850"/>
                </a:lnTo>
                <a:lnTo>
                  <a:pt x="3848" y="1177"/>
                </a:lnTo>
                <a:lnTo>
                  <a:pt x="3892" y="1295"/>
                </a:lnTo>
                <a:lnTo>
                  <a:pt x="3854" y="1337"/>
                </a:lnTo>
                <a:lnTo>
                  <a:pt x="3854" y="1370"/>
                </a:lnTo>
                <a:lnTo>
                  <a:pt x="3719" y="1361"/>
                </a:lnTo>
                <a:lnTo>
                  <a:pt x="3646" y="1375"/>
                </a:lnTo>
                <a:lnTo>
                  <a:pt x="3568" y="1267"/>
                </a:lnTo>
                <a:lnTo>
                  <a:pt x="3565" y="1218"/>
                </a:lnTo>
                <a:cubicBezTo>
                  <a:pt x="3561" y="1216"/>
                  <a:pt x="3556" y="1214"/>
                  <a:pt x="3551" y="1212"/>
                </a:cubicBezTo>
                <a:cubicBezTo>
                  <a:pt x="3493" y="1198"/>
                  <a:pt x="3411" y="1127"/>
                  <a:pt x="3391" y="1187"/>
                </a:cubicBezTo>
                <a:cubicBezTo>
                  <a:pt x="3389" y="1194"/>
                  <a:pt x="3387" y="1202"/>
                  <a:pt x="3387" y="1212"/>
                </a:cubicBezTo>
                <a:cubicBezTo>
                  <a:pt x="3387" y="1212"/>
                  <a:pt x="3387" y="1212"/>
                  <a:pt x="3387" y="1212"/>
                </a:cubicBezTo>
                <a:cubicBezTo>
                  <a:pt x="3381" y="1325"/>
                  <a:pt x="3295" y="1291"/>
                  <a:pt x="3314" y="1339"/>
                </a:cubicBezTo>
                <a:cubicBezTo>
                  <a:pt x="3340" y="1407"/>
                  <a:pt x="3272" y="1389"/>
                  <a:pt x="3233" y="1424"/>
                </a:cubicBezTo>
                <a:cubicBezTo>
                  <a:pt x="3145" y="1504"/>
                  <a:pt x="2891" y="1444"/>
                  <a:pt x="2823" y="1466"/>
                </a:cubicBezTo>
                <a:cubicBezTo>
                  <a:pt x="2806" y="1557"/>
                  <a:pt x="2634" y="1589"/>
                  <a:pt x="2633" y="1590"/>
                </a:cubicBezTo>
                <a:lnTo>
                  <a:pt x="2562" y="1691"/>
                </a:lnTo>
                <a:lnTo>
                  <a:pt x="2503" y="1678"/>
                </a:lnTo>
                <a:lnTo>
                  <a:pt x="2464" y="1752"/>
                </a:lnTo>
                <a:lnTo>
                  <a:pt x="2347" y="1638"/>
                </a:lnTo>
                <a:lnTo>
                  <a:pt x="2263" y="1670"/>
                </a:lnTo>
                <a:lnTo>
                  <a:pt x="2202" y="1469"/>
                </a:lnTo>
                <a:lnTo>
                  <a:pt x="2202" y="1426"/>
                </a:lnTo>
                <a:lnTo>
                  <a:pt x="2178" y="1336"/>
                </a:lnTo>
                <a:lnTo>
                  <a:pt x="2225" y="1322"/>
                </a:lnTo>
                <a:lnTo>
                  <a:pt x="2280" y="1155"/>
                </a:lnTo>
                <a:lnTo>
                  <a:pt x="1990" y="887"/>
                </a:lnTo>
                <a:cubicBezTo>
                  <a:pt x="1963" y="906"/>
                  <a:pt x="1879" y="939"/>
                  <a:pt x="1845" y="951"/>
                </a:cubicBezTo>
                <a:cubicBezTo>
                  <a:pt x="1773" y="975"/>
                  <a:pt x="1715" y="993"/>
                  <a:pt x="1638" y="979"/>
                </a:cubicBezTo>
                <a:lnTo>
                  <a:pt x="1466" y="966"/>
                </a:lnTo>
                <a:lnTo>
                  <a:pt x="1396" y="1098"/>
                </a:lnTo>
                <a:lnTo>
                  <a:pt x="1399" y="1141"/>
                </a:lnTo>
                <a:lnTo>
                  <a:pt x="1360" y="1145"/>
                </a:lnTo>
                <a:lnTo>
                  <a:pt x="1317" y="1203"/>
                </a:lnTo>
                <a:lnTo>
                  <a:pt x="1447" y="1270"/>
                </a:lnTo>
                <a:lnTo>
                  <a:pt x="1148" y="1574"/>
                </a:lnTo>
                <a:cubicBezTo>
                  <a:pt x="1169" y="1599"/>
                  <a:pt x="1204" y="1683"/>
                  <a:pt x="1217" y="1698"/>
                </a:cubicBezTo>
                <a:cubicBezTo>
                  <a:pt x="1243" y="1730"/>
                  <a:pt x="1262" y="1833"/>
                  <a:pt x="1230" y="1830"/>
                </a:cubicBezTo>
                <a:lnTo>
                  <a:pt x="883" y="1664"/>
                </a:lnTo>
                <a:cubicBezTo>
                  <a:pt x="895" y="1738"/>
                  <a:pt x="797" y="1731"/>
                  <a:pt x="815" y="1771"/>
                </a:cubicBezTo>
                <a:cubicBezTo>
                  <a:pt x="836" y="1820"/>
                  <a:pt x="742" y="1820"/>
                  <a:pt x="704" y="1853"/>
                </a:cubicBezTo>
                <a:cubicBezTo>
                  <a:pt x="698" y="1858"/>
                  <a:pt x="588" y="1923"/>
                  <a:pt x="588" y="1924"/>
                </a:cubicBezTo>
                <a:cubicBezTo>
                  <a:pt x="589" y="1948"/>
                  <a:pt x="731" y="2004"/>
                  <a:pt x="731" y="2093"/>
                </a:cubicBezTo>
                <a:lnTo>
                  <a:pt x="704" y="2427"/>
                </a:lnTo>
                <a:lnTo>
                  <a:pt x="752" y="2522"/>
                </a:lnTo>
                <a:lnTo>
                  <a:pt x="712" y="2659"/>
                </a:lnTo>
                <a:lnTo>
                  <a:pt x="881" y="2673"/>
                </a:lnTo>
                <a:cubicBezTo>
                  <a:pt x="891" y="2722"/>
                  <a:pt x="983" y="2800"/>
                  <a:pt x="1043" y="2774"/>
                </a:cubicBezTo>
                <a:cubicBezTo>
                  <a:pt x="1043" y="2774"/>
                  <a:pt x="1132" y="2764"/>
                  <a:pt x="1171" y="2750"/>
                </a:cubicBezTo>
                <a:cubicBezTo>
                  <a:pt x="1213" y="2734"/>
                  <a:pt x="1194" y="2771"/>
                  <a:pt x="1194" y="2829"/>
                </a:cubicBezTo>
                <a:cubicBezTo>
                  <a:pt x="1194" y="2912"/>
                  <a:pt x="1182" y="2884"/>
                  <a:pt x="1262" y="2900"/>
                </a:cubicBezTo>
                <a:cubicBezTo>
                  <a:pt x="1284" y="2905"/>
                  <a:pt x="1355" y="2876"/>
                  <a:pt x="1384" y="2868"/>
                </a:cubicBezTo>
                <a:lnTo>
                  <a:pt x="1392" y="2998"/>
                </a:lnTo>
                <a:cubicBezTo>
                  <a:pt x="1290" y="3090"/>
                  <a:pt x="1366" y="3053"/>
                  <a:pt x="1366" y="3133"/>
                </a:cubicBezTo>
                <a:cubicBezTo>
                  <a:pt x="1366" y="3305"/>
                  <a:pt x="1477" y="3129"/>
                  <a:pt x="1501" y="3251"/>
                </a:cubicBezTo>
                <a:cubicBezTo>
                  <a:pt x="1521" y="3353"/>
                  <a:pt x="1469" y="3352"/>
                  <a:pt x="1539" y="3458"/>
                </a:cubicBezTo>
                <a:lnTo>
                  <a:pt x="1543" y="3474"/>
                </a:lnTo>
                <a:lnTo>
                  <a:pt x="1170" y="3726"/>
                </a:lnTo>
                <a:lnTo>
                  <a:pt x="1130" y="3784"/>
                </a:lnTo>
                <a:lnTo>
                  <a:pt x="1389" y="4207"/>
                </a:lnTo>
                <a:cubicBezTo>
                  <a:pt x="1345" y="4231"/>
                  <a:pt x="1328" y="4219"/>
                  <a:pt x="1316" y="4292"/>
                </a:cubicBezTo>
                <a:cubicBezTo>
                  <a:pt x="1316" y="4292"/>
                  <a:pt x="1304" y="4313"/>
                  <a:pt x="1302" y="4329"/>
                </a:cubicBezTo>
                <a:cubicBezTo>
                  <a:pt x="1320" y="4399"/>
                  <a:pt x="1334" y="4379"/>
                  <a:pt x="1334" y="4469"/>
                </a:cubicBezTo>
                <a:lnTo>
                  <a:pt x="1265" y="4631"/>
                </a:lnTo>
                <a:lnTo>
                  <a:pt x="1022" y="4686"/>
                </a:lnTo>
                <a:lnTo>
                  <a:pt x="961" y="4617"/>
                </a:lnTo>
                <a:lnTo>
                  <a:pt x="921" y="4646"/>
                </a:lnTo>
                <a:lnTo>
                  <a:pt x="913" y="4784"/>
                </a:lnTo>
                <a:lnTo>
                  <a:pt x="1128" y="4885"/>
                </a:lnTo>
                <a:lnTo>
                  <a:pt x="1146" y="5041"/>
                </a:lnTo>
                <a:lnTo>
                  <a:pt x="1236" y="5043"/>
                </a:lnTo>
                <a:lnTo>
                  <a:pt x="1273" y="5154"/>
                </a:lnTo>
                <a:lnTo>
                  <a:pt x="1450" y="5639"/>
                </a:lnTo>
                <a:lnTo>
                  <a:pt x="1699" y="5551"/>
                </a:lnTo>
                <a:lnTo>
                  <a:pt x="1879" y="5623"/>
                </a:lnTo>
                <a:lnTo>
                  <a:pt x="1778" y="5758"/>
                </a:lnTo>
                <a:lnTo>
                  <a:pt x="1919" y="5768"/>
                </a:lnTo>
                <a:lnTo>
                  <a:pt x="1934" y="5930"/>
                </a:lnTo>
                <a:cubicBezTo>
                  <a:pt x="1941" y="5934"/>
                  <a:pt x="2048" y="5962"/>
                  <a:pt x="1973" y="6021"/>
                </a:cubicBezTo>
                <a:cubicBezTo>
                  <a:pt x="1943" y="6046"/>
                  <a:pt x="2012" y="6075"/>
                  <a:pt x="2054" y="6075"/>
                </a:cubicBezTo>
                <a:cubicBezTo>
                  <a:pt x="2106" y="6075"/>
                  <a:pt x="2165" y="6149"/>
                  <a:pt x="2165" y="6133"/>
                </a:cubicBezTo>
                <a:cubicBezTo>
                  <a:pt x="2165" y="6133"/>
                  <a:pt x="2211" y="6038"/>
                  <a:pt x="2231" y="6038"/>
                </a:cubicBezTo>
                <a:cubicBezTo>
                  <a:pt x="2328" y="6038"/>
                  <a:pt x="2310" y="6026"/>
                  <a:pt x="2364" y="6119"/>
                </a:cubicBezTo>
                <a:cubicBezTo>
                  <a:pt x="2365" y="6120"/>
                  <a:pt x="2368" y="6221"/>
                  <a:pt x="2368" y="6229"/>
                </a:cubicBezTo>
                <a:lnTo>
                  <a:pt x="2554" y="6226"/>
                </a:lnTo>
                <a:lnTo>
                  <a:pt x="2670" y="6297"/>
                </a:lnTo>
                <a:lnTo>
                  <a:pt x="2665" y="6567"/>
                </a:lnTo>
                <a:cubicBezTo>
                  <a:pt x="2571" y="6579"/>
                  <a:pt x="2663" y="6747"/>
                  <a:pt x="2572" y="6752"/>
                </a:cubicBezTo>
                <a:cubicBezTo>
                  <a:pt x="2523" y="6755"/>
                  <a:pt x="2414" y="6812"/>
                  <a:pt x="2355" y="6751"/>
                </a:cubicBezTo>
                <a:cubicBezTo>
                  <a:pt x="2309" y="6703"/>
                  <a:pt x="2116" y="6778"/>
                  <a:pt x="2358" y="6868"/>
                </a:cubicBezTo>
                <a:cubicBezTo>
                  <a:pt x="2369" y="6872"/>
                  <a:pt x="2425" y="6892"/>
                  <a:pt x="2432" y="6898"/>
                </a:cubicBezTo>
                <a:cubicBezTo>
                  <a:pt x="2445" y="6940"/>
                  <a:pt x="2363" y="6984"/>
                  <a:pt x="2347" y="6988"/>
                </a:cubicBezTo>
                <a:cubicBezTo>
                  <a:pt x="2347" y="7060"/>
                  <a:pt x="2323" y="7039"/>
                  <a:pt x="2344" y="7106"/>
                </a:cubicBezTo>
                <a:cubicBezTo>
                  <a:pt x="2344" y="7106"/>
                  <a:pt x="2411" y="7177"/>
                  <a:pt x="2411" y="7200"/>
                </a:cubicBezTo>
                <a:cubicBezTo>
                  <a:pt x="2411" y="7327"/>
                  <a:pt x="2467" y="7460"/>
                  <a:pt x="2591" y="7509"/>
                </a:cubicBezTo>
                <a:cubicBezTo>
                  <a:pt x="2648" y="7531"/>
                  <a:pt x="2596" y="7573"/>
                  <a:pt x="2596" y="7615"/>
                </a:cubicBezTo>
                <a:cubicBezTo>
                  <a:pt x="2596" y="7788"/>
                  <a:pt x="2624" y="7698"/>
                  <a:pt x="2519" y="7803"/>
                </a:cubicBezTo>
                <a:lnTo>
                  <a:pt x="2625" y="8038"/>
                </a:lnTo>
                <a:lnTo>
                  <a:pt x="2710" y="8054"/>
                </a:lnTo>
                <a:lnTo>
                  <a:pt x="2633" y="8422"/>
                </a:lnTo>
                <a:lnTo>
                  <a:pt x="2588" y="8464"/>
                </a:lnTo>
                <a:lnTo>
                  <a:pt x="2596" y="8660"/>
                </a:lnTo>
                <a:lnTo>
                  <a:pt x="2861" y="8705"/>
                </a:lnTo>
                <a:lnTo>
                  <a:pt x="2887" y="8607"/>
                </a:lnTo>
                <a:lnTo>
                  <a:pt x="3236" y="8369"/>
                </a:lnTo>
                <a:lnTo>
                  <a:pt x="3371" y="8382"/>
                </a:lnTo>
                <a:lnTo>
                  <a:pt x="3361" y="8753"/>
                </a:lnTo>
                <a:cubicBezTo>
                  <a:pt x="3339" y="8842"/>
                  <a:pt x="3378" y="8814"/>
                  <a:pt x="3292" y="8914"/>
                </a:cubicBezTo>
                <a:cubicBezTo>
                  <a:pt x="3286" y="8920"/>
                  <a:pt x="3248" y="8975"/>
                  <a:pt x="3247" y="8980"/>
                </a:cubicBezTo>
                <a:lnTo>
                  <a:pt x="3123" y="8973"/>
                </a:lnTo>
                <a:lnTo>
                  <a:pt x="3078" y="9198"/>
                </a:lnTo>
                <a:lnTo>
                  <a:pt x="2930" y="9208"/>
                </a:lnTo>
                <a:lnTo>
                  <a:pt x="2919" y="9272"/>
                </a:lnTo>
                <a:lnTo>
                  <a:pt x="2874" y="9234"/>
                </a:lnTo>
                <a:lnTo>
                  <a:pt x="2755" y="9406"/>
                </a:lnTo>
                <a:cubicBezTo>
                  <a:pt x="2643" y="9322"/>
                  <a:pt x="2595" y="9420"/>
                  <a:pt x="2482" y="9351"/>
                </a:cubicBezTo>
                <a:lnTo>
                  <a:pt x="2328" y="9439"/>
                </a:lnTo>
                <a:lnTo>
                  <a:pt x="2214" y="9417"/>
                </a:lnTo>
                <a:cubicBezTo>
                  <a:pt x="2106" y="9437"/>
                  <a:pt x="2225" y="9522"/>
                  <a:pt x="2098" y="9566"/>
                </a:cubicBezTo>
                <a:cubicBezTo>
                  <a:pt x="2045" y="9584"/>
                  <a:pt x="2065" y="9601"/>
                  <a:pt x="1981" y="9553"/>
                </a:cubicBezTo>
                <a:cubicBezTo>
                  <a:pt x="1981" y="9553"/>
                  <a:pt x="1922" y="9463"/>
                  <a:pt x="1887" y="9512"/>
                </a:cubicBezTo>
                <a:cubicBezTo>
                  <a:pt x="1860" y="9551"/>
                  <a:pt x="1917" y="9569"/>
                  <a:pt x="1825" y="9566"/>
                </a:cubicBezTo>
                <a:cubicBezTo>
                  <a:pt x="1824" y="9566"/>
                  <a:pt x="1816" y="9657"/>
                  <a:pt x="1754" y="9584"/>
                </a:cubicBezTo>
                <a:cubicBezTo>
                  <a:pt x="1722" y="9547"/>
                  <a:pt x="1676" y="9676"/>
                  <a:pt x="1601" y="9597"/>
                </a:cubicBezTo>
                <a:cubicBezTo>
                  <a:pt x="1568" y="9602"/>
                  <a:pt x="1593" y="9664"/>
                  <a:pt x="1521" y="9669"/>
                </a:cubicBezTo>
                <a:cubicBezTo>
                  <a:pt x="1491" y="9671"/>
                  <a:pt x="1462" y="9674"/>
                  <a:pt x="1431" y="9674"/>
                </a:cubicBezTo>
                <a:lnTo>
                  <a:pt x="1421" y="9619"/>
                </a:lnTo>
                <a:lnTo>
                  <a:pt x="1328" y="9518"/>
                </a:lnTo>
                <a:lnTo>
                  <a:pt x="1148" y="9510"/>
                </a:lnTo>
                <a:lnTo>
                  <a:pt x="1145" y="9581"/>
                </a:lnTo>
                <a:lnTo>
                  <a:pt x="1108" y="9664"/>
                </a:lnTo>
                <a:lnTo>
                  <a:pt x="889" y="9674"/>
                </a:lnTo>
                <a:lnTo>
                  <a:pt x="801" y="9761"/>
                </a:lnTo>
                <a:lnTo>
                  <a:pt x="696" y="9772"/>
                </a:lnTo>
                <a:lnTo>
                  <a:pt x="659" y="9817"/>
                </a:lnTo>
                <a:lnTo>
                  <a:pt x="666" y="9907"/>
                </a:lnTo>
                <a:lnTo>
                  <a:pt x="537" y="9859"/>
                </a:lnTo>
                <a:lnTo>
                  <a:pt x="423" y="9923"/>
                </a:lnTo>
                <a:lnTo>
                  <a:pt x="455" y="9968"/>
                </a:lnTo>
                <a:lnTo>
                  <a:pt x="378" y="10161"/>
                </a:lnTo>
                <a:lnTo>
                  <a:pt x="230" y="10206"/>
                </a:lnTo>
                <a:lnTo>
                  <a:pt x="108" y="10484"/>
                </a:lnTo>
                <a:lnTo>
                  <a:pt x="182" y="10534"/>
                </a:lnTo>
                <a:lnTo>
                  <a:pt x="0" y="10648"/>
                </a:lnTo>
                <a:lnTo>
                  <a:pt x="2" y="10746"/>
                </a:lnTo>
                <a:lnTo>
                  <a:pt x="320" y="11005"/>
                </a:lnTo>
                <a:lnTo>
                  <a:pt x="407" y="11164"/>
                </a:lnTo>
                <a:lnTo>
                  <a:pt x="330" y="11471"/>
                </a:lnTo>
                <a:lnTo>
                  <a:pt x="381" y="11566"/>
                </a:lnTo>
                <a:lnTo>
                  <a:pt x="328" y="11648"/>
                </a:lnTo>
                <a:lnTo>
                  <a:pt x="233" y="11661"/>
                </a:lnTo>
                <a:lnTo>
                  <a:pt x="180" y="11598"/>
                </a:lnTo>
                <a:lnTo>
                  <a:pt x="24" y="11576"/>
                </a:lnTo>
                <a:lnTo>
                  <a:pt x="42" y="11711"/>
                </a:lnTo>
                <a:lnTo>
                  <a:pt x="2" y="11973"/>
                </a:lnTo>
                <a:lnTo>
                  <a:pt x="121" y="12045"/>
                </a:lnTo>
                <a:lnTo>
                  <a:pt x="119" y="12159"/>
                </a:lnTo>
                <a:lnTo>
                  <a:pt x="235" y="12172"/>
                </a:lnTo>
                <a:lnTo>
                  <a:pt x="240" y="12127"/>
                </a:lnTo>
                <a:lnTo>
                  <a:pt x="717" y="11947"/>
                </a:lnTo>
                <a:lnTo>
                  <a:pt x="820" y="12230"/>
                </a:lnTo>
                <a:lnTo>
                  <a:pt x="889" y="12127"/>
                </a:lnTo>
                <a:lnTo>
                  <a:pt x="995" y="12140"/>
                </a:lnTo>
                <a:lnTo>
                  <a:pt x="1018" y="12233"/>
                </a:lnTo>
                <a:lnTo>
                  <a:pt x="1167" y="12137"/>
                </a:lnTo>
                <a:lnTo>
                  <a:pt x="1185" y="12058"/>
                </a:lnTo>
                <a:lnTo>
                  <a:pt x="1286" y="11995"/>
                </a:lnTo>
                <a:lnTo>
                  <a:pt x="1365" y="12135"/>
                </a:lnTo>
                <a:lnTo>
                  <a:pt x="1360" y="12249"/>
                </a:lnTo>
                <a:lnTo>
                  <a:pt x="1418" y="12362"/>
                </a:lnTo>
                <a:lnTo>
                  <a:pt x="1540" y="12479"/>
                </a:lnTo>
                <a:lnTo>
                  <a:pt x="1471" y="12534"/>
                </a:lnTo>
                <a:lnTo>
                  <a:pt x="1550" y="12667"/>
                </a:lnTo>
                <a:lnTo>
                  <a:pt x="1542" y="12804"/>
                </a:lnTo>
                <a:lnTo>
                  <a:pt x="1423" y="12841"/>
                </a:lnTo>
                <a:lnTo>
                  <a:pt x="1405" y="13135"/>
                </a:lnTo>
                <a:lnTo>
                  <a:pt x="1458" y="13265"/>
                </a:lnTo>
                <a:lnTo>
                  <a:pt x="1526" y="13235"/>
                </a:lnTo>
                <a:lnTo>
                  <a:pt x="1595" y="13341"/>
                </a:lnTo>
                <a:lnTo>
                  <a:pt x="1722" y="13418"/>
                </a:lnTo>
                <a:lnTo>
                  <a:pt x="1817" y="13407"/>
                </a:lnTo>
                <a:lnTo>
                  <a:pt x="1817" y="13447"/>
                </a:lnTo>
                <a:lnTo>
                  <a:pt x="1929" y="13497"/>
                </a:lnTo>
                <a:lnTo>
                  <a:pt x="2153" y="13519"/>
                </a:lnTo>
                <a:lnTo>
                  <a:pt x="2206" y="13280"/>
                </a:lnTo>
                <a:lnTo>
                  <a:pt x="2304" y="13241"/>
                </a:lnTo>
                <a:lnTo>
                  <a:pt x="2355" y="13294"/>
                </a:lnTo>
                <a:lnTo>
                  <a:pt x="2410" y="13243"/>
                </a:lnTo>
                <a:lnTo>
                  <a:pt x="2542" y="13309"/>
                </a:lnTo>
                <a:lnTo>
                  <a:pt x="2484" y="13347"/>
                </a:lnTo>
                <a:lnTo>
                  <a:pt x="2873" y="13463"/>
                </a:lnTo>
                <a:lnTo>
                  <a:pt x="2855" y="13585"/>
                </a:lnTo>
                <a:lnTo>
                  <a:pt x="2963" y="13627"/>
                </a:lnTo>
                <a:lnTo>
                  <a:pt x="3117" y="13616"/>
                </a:lnTo>
                <a:lnTo>
                  <a:pt x="3183" y="13542"/>
                </a:lnTo>
                <a:lnTo>
                  <a:pt x="3111" y="13336"/>
                </a:lnTo>
                <a:lnTo>
                  <a:pt x="3066" y="13325"/>
                </a:lnTo>
                <a:lnTo>
                  <a:pt x="3069" y="13209"/>
                </a:lnTo>
                <a:lnTo>
                  <a:pt x="3220" y="13127"/>
                </a:lnTo>
                <a:lnTo>
                  <a:pt x="3455" y="13262"/>
                </a:lnTo>
                <a:lnTo>
                  <a:pt x="3574" y="13042"/>
                </a:lnTo>
                <a:lnTo>
                  <a:pt x="3876" y="12979"/>
                </a:lnTo>
                <a:lnTo>
                  <a:pt x="3982" y="13193"/>
                </a:lnTo>
                <a:lnTo>
                  <a:pt x="3717" y="13235"/>
                </a:lnTo>
                <a:lnTo>
                  <a:pt x="3712" y="13299"/>
                </a:lnTo>
                <a:lnTo>
                  <a:pt x="4008" y="13235"/>
                </a:lnTo>
                <a:cubicBezTo>
                  <a:pt x="4172" y="13278"/>
                  <a:pt x="4053" y="13413"/>
                  <a:pt x="4183" y="13454"/>
                </a:cubicBezTo>
                <a:cubicBezTo>
                  <a:pt x="4237" y="13471"/>
                  <a:pt x="4371" y="13572"/>
                  <a:pt x="4404" y="13463"/>
                </a:cubicBezTo>
                <a:cubicBezTo>
                  <a:pt x="4412" y="13438"/>
                  <a:pt x="4503" y="13317"/>
                  <a:pt x="4516" y="13270"/>
                </a:cubicBezTo>
                <a:cubicBezTo>
                  <a:pt x="4517" y="13268"/>
                  <a:pt x="4528" y="13255"/>
                  <a:pt x="4529" y="13254"/>
                </a:cubicBezTo>
                <a:cubicBezTo>
                  <a:pt x="4529" y="13219"/>
                  <a:pt x="4449" y="12956"/>
                  <a:pt x="4439" y="12884"/>
                </a:cubicBezTo>
                <a:cubicBezTo>
                  <a:pt x="4435" y="12851"/>
                  <a:pt x="4429" y="12761"/>
                  <a:pt x="4429" y="12727"/>
                </a:cubicBezTo>
                <a:lnTo>
                  <a:pt x="4315" y="12735"/>
                </a:lnTo>
                <a:lnTo>
                  <a:pt x="4284" y="12625"/>
                </a:lnTo>
                <a:lnTo>
                  <a:pt x="4365" y="12646"/>
                </a:lnTo>
                <a:lnTo>
                  <a:pt x="4355" y="12588"/>
                </a:lnTo>
                <a:lnTo>
                  <a:pt x="4238" y="12559"/>
                </a:lnTo>
                <a:lnTo>
                  <a:pt x="4246" y="12497"/>
                </a:lnTo>
                <a:lnTo>
                  <a:pt x="4310" y="12385"/>
                </a:lnTo>
                <a:lnTo>
                  <a:pt x="4350" y="12359"/>
                </a:lnTo>
                <a:lnTo>
                  <a:pt x="4419" y="12416"/>
                </a:lnTo>
                <a:lnTo>
                  <a:pt x="4486" y="12397"/>
                </a:lnTo>
                <a:lnTo>
                  <a:pt x="4452" y="12253"/>
                </a:lnTo>
                <a:lnTo>
                  <a:pt x="4994" y="12139"/>
                </a:lnTo>
                <a:lnTo>
                  <a:pt x="4865" y="12426"/>
                </a:lnTo>
                <a:lnTo>
                  <a:pt x="4657" y="12587"/>
                </a:lnTo>
                <a:lnTo>
                  <a:pt x="4705" y="12949"/>
                </a:lnTo>
                <a:lnTo>
                  <a:pt x="4952" y="12920"/>
                </a:lnTo>
                <a:lnTo>
                  <a:pt x="5001" y="13079"/>
                </a:lnTo>
                <a:lnTo>
                  <a:pt x="4944" y="13157"/>
                </a:lnTo>
                <a:lnTo>
                  <a:pt x="4918" y="13129"/>
                </a:lnTo>
                <a:lnTo>
                  <a:pt x="4841" y="13215"/>
                </a:lnTo>
                <a:lnTo>
                  <a:pt x="4795" y="13212"/>
                </a:lnTo>
                <a:lnTo>
                  <a:pt x="4804" y="13362"/>
                </a:lnTo>
                <a:lnTo>
                  <a:pt x="4935" y="13403"/>
                </a:lnTo>
                <a:cubicBezTo>
                  <a:pt x="4935" y="13487"/>
                  <a:pt x="4955" y="13508"/>
                  <a:pt x="5017" y="13560"/>
                </a:cubicBezTo>
                <a:lnTo>
                  <a:pt x="5106" y="13562"/>
                </a:lnTo>
                <a:lnTo>
                  <a:pt x="4957" y="13728"/>
                </a:lnTo>
                <a:lnTo>
                  <a:pt x="4940" y="14019"/>
                </a:lnTo>
                <a:lnTo>
                  <a:pt x="5031" y="14038"/>
                </a:lnTo>
                <a:lnTo>
                  <a:pt x="5043" y="14121"/>
                </a:lnTo>
                <a:cubicBezTo>
                  <a:pt x="5069" y="14104"/>
                  <a:pt x="5143" y="14151"/>
                  <a:pt x="5162" y="14171"/>
                </a:cubicBezTo>
                <a:lnTo>
                  <a:pt x="5240" y="14120"/>
                </a:lnTo>
                <a:lnTo>
                  <a:pt x="5270" y="14158"/>
                </a:lnTo>
                <a:lnTo>
                  <a:pt x="5251" y="14264"/>
                </a:lnTo>
                <a:lnTo>
                  <a:pt x="5292" y="14351"/>
                </a:lnTo>
                <a:lnTo>
                  <a:pt x="5346" y="14359"/>
                </a:lnTo>
                <a:cubicBezTo>
                  <a:pt x="5393" y="14400"/>
                  <a:pt x="5427" y="14458"/>
                  <a:pt x="5443" y="14518"/>
                </a:cubicBezTo>
                <a:cubicBezTo>
                  <a:pt x="5446" y="14529"/>
                  <a:pt x="5442" y="14550"/>
                  <a:pt x="5453" y="14579"/>
                </a:cubicBezTo>
                <a:cubicBezTo>
                  <a:pt x="5454" y="14580"/>
                  <a:pt x="5460" y="14666"/>
                  <a:pt x="5460" y="14672"/>
                </a:cubicBezTo>
                <a:lnTo>
                  <a:pt x="5460" y="14740"/>
                </a:lnTo>
                <a:cubicBezTo>
                  <a:pt x="5495" y="14729"/>
                  <a:pt x="5596" y="14769"/>
                  <a:pt x="5609" y="14800"/>
                </a:cubicBezTo>
                <a:cubicBezTo>
                  <a:pt x="5616" y="14816"/>
                  <a:pt x="5663" y="14845"/>
                  <a:pt x="5689" y="14845"/>
                </a:cubicBezTo>
                <a:cubicBezTo>
                  <a:pt x="5710" y="14845"/>
                  <a:pt x="5735" y="14845"/>
                  <a:pt x="5755" y="14850"/>
                </a:cubicBezTo>
                <a:lnTo>
                  <a:pt x="5747" y="14756"/>
                </a:lnTo>
                <a:lnTo>
                  <a:pt x="5988" y="14589"/>
                </a:lnTo>
                <a:lnTo>
                  <a:pt x="6221" y="14732"/>
                </a:lnTo>
                <a:lnTo>
                  <a:pt x="5938" y="15178"/>
                </a:lnTo>
                <a:lnTo>
                  <a:pt x="6102" y="15463"/>
                </a:lnTo>
                <a:lnTo>
                  <a:pt x="6090" y="15558"/>
                </a:lnTo>
                <a:lnTo>
                  <a:pt x="6144" y="15617"/>
                </a:lnTo>
                <a:lnTo>
                  <a:pt x="6193" y="15620"/>
                </a:lnTo>
                <a:cubicBezTo>
                  <a:pt x="6210" y="15627"/>
                  <a:pt x="6213" y="15682"/>
                  <a:pt x="6253" y="15705"/>
                </a:cubicBezTo>
                <a:cubicBezTo>
                  <a:pt x="6255" y="15707"/>
                  <a:pt x="6275" y="15723"/>
                  <a:pt x="6279" y="15726"/>
                </a:cubicBezTo>
                <a:lnTo>
                  <a:pt x="6395" y="15975"/>
                </a:lnTo>
                <a:lnTo>
                  <a:pt x="6567" y="15924"/>
                </a:lnTo>
                <a:lnTo>
                  <a:pt x="6548" y="16068"/>
                </a:lnTo>
                <a:lnTo>
                  <a:pt x="6599" y="16062"/>
                </a:lnTo>
                <a:lnTo>
                  <a:pt x="6656" y="16156"/>
                </a:lnTo>
                <a:lnTo>
                  <a:pt x="6762" y="16166"/>
                </a:lnTo>
                <a:lnTo>
                  <a:pt x="6811" y="16061"/>
                </a:lnTo>
                <a:lnTo>
                  <a:pt x="6948" y="16129"/>
                </a:lnTo>
                <a:lnTo>
                  <a:pt x="7111" y="15985"/>
                </a:lnTo>
                <a:lnTo>
                  <a:pt x="7106" y="15948"/>
                </a:lnTo>
                <a:lnTo>
                  <a:pt x="7145" y="15912"/>
                </a:lnTo>
                <a:lnTo>
                  <a:pt x="7167" y="15931"/>
                </a:lnTo>
                <a:lnTo>
                  <a:pt x="7233" y="15858"/>
                </a:lnTo>
                <a:lnTo>
                  <a:pt x="7329" y="15915"/>
                </a:lnTo>
                <a:lnTo>
                  <a:pt x="7376" y="15889"/>
                </a:lnTo>
                <a:lnTo>
                  <a:pt x="7368" y="15840"/>
                </a:lnTo>
                <a:lnTo>
                  <a:pt x="7501" y="15837"/>
                </a:lnTo>
                <a:lnTo>
                  <a:pt x="7811" y="15859"/>
                </a:lnTo>
                <a:lnTo>
                  <a:pt x="7843" y="15760"/>
                </a:lnTo>
                <a:lnTo>
                  <a:pt x="7688" y="15754"/>
                </a:lnTo>
                <a:lnTo>
                  <a:pt x="7821" y="15522"/>
                </a:lnTo>
                <a:lnTo>
                  <a:pt x="7821" y="15460"/>
                </a:lnTo>
                <a:lnTo>
                  <a:pt x="7941" y="15500"/>
                </a:lnTo>
                <a:lnTo>
                  <a:pt x="7876" y="15656"/>
                </a:lnTo>
                <a:lnTo>
                  <a:pt x="7975" y="15701"/>
                </a:lnTo>
                <a:lnTo>
                  <a:pt x="7988" y="15572"/>
                </a:lnTo>
                <a:lnTo>
                  <a:pt x="8285" y="15497"/>
                </a:lnTo>
                <a:lnTo>
                  <a:pt x="8327" y="15439"/>
                </a:lnTo>
                <a:lnTo>
                  <a:pt x="8327" y="15357"/>
                </a:lnTo>
                <a:lnTo>
                  <a:pt x="8373" y="15243"/>
                </a:lnTo>
                <a:lnTo>
                  <a:pt x="8460" y="15183"/>
                </a:lnTo>
                <a:lnTo>
                  <a:pt x="8476" y="15045"/>
                </a:lnTo>
                <a:lnTo>
                  <a:pt x="8425" y="14994"/>
                </a:lnTo>
                <a:lnTo>
                  <a:pt x="8446" y="14962"/>
                </a:lnTo>
                <a:lnTo>
                  <a:pt x="8570" y="14947"/>
                </a:lnTo>
                <a:lnTo>
                  <a:pt x="8598" y="14894"/>
                </a:lnTo>
                <a:lnTo>
                  <a:pt x="8619" y="14789"/>
                </a:lnTo>
                <a:lnTo>
                  <a:pt x="8720" y="14838"/>
                </a:lnTo>
                <a:lnTo>
                  <a:pt x="8799" y="14626"/>
                </a:lnTo>
                <a:lnTo>
                  <a:pt x="8837" y="14662"/>
                </a:lnTo>
                <a:lnTo>
                  <a:pt x="8837" y="14603"/>
                </a:lnTo>
                <a:lnTo>
                  <a:pt x="8941" y="14599"/>
                </a:lnTo>
                <a:lnTo>
                  <a:pt x="8962" y="14546"/>
                </a:lnTo>
                <a:lnTo>
                  <a:pt x="9040" y="14499"/>
                </a:lnTo>
                <a:lnTo>
                  <a:pt x="9170" y="14510"/>
                </a:lnTo>
                <a:lnTo>
                  <a:pt x="9301" y="14472"/>
                </a:lnTo>
                <a:lnTo>
                  <a:pt x="9334" y="14415"/>
                </a:lnTo>
                <a:lnTo>
                  <a:pt x="9475" y="14376"/>
                </a:lnTo>
                <a:lnTo>
                  <a:pt x="9483" y="14321"/>
                </a:lnTo>
                <a:lnTo>
                  <a:pt x="9671" y="14149"/>
                </a:lnTo>
                <a:lnTo>
                  <a:pt x="9551" y="14039"/>
                </a:lnTo>
                <a:lnTo>
                  <a:pt x="9543" y="13816"/>
                </a:lnTo>
                <a:lnTo>
                  <a:pt x="9719" y="13751"/>
                </a:lnTo>
                <a:lnTo>
                  <a:pt x="9887" y="13816"/>
                </a:lnTo>
                <a:lnTo>
                  <a:pt x="10036" y="13633"/>
                </a:lnTo>
                <a:lnTo>
                  <a:pt x="10270" y="13482"/>
                </a:lnTo>
                <a:lnTo>
                  <a:pt x="10362" y="13501"/>
                </a:lnTo>
                <a:lnTo>
                  <a:pt x="10447" y="13456"/>
                </a:lnTo>
                <a:lnTo>
                  <a:pt x="10780" y="13462"/>
                </a:lnTo>
                <a:lnTo>
                  <a:pt x="11073" y="13343"/>
                </a:lnTo>
                <a:lnTo>
                  <a:pt x="11265" y="13330"/>
                </a:lnTo>
                <a:lnTo>
                  <a:pt x="11425" y="13294"/>
                </a:lnTo>
                <a:lnTo>
                  <a:pt x="11789" y="13036"/>
                </a:lnTo>
                <a:lnTo>
                  <a:pt x="11702" y="12891"/>
                </a:lnTo>
                <a:lnTo>
                  <a:pt x="11727" y="12842"/>
                </a:lnTo>
                <a:lnTo>
                  <a:pt x="11968" y="12675"/>
                </a:lnTo>
                <a:lnTo>
                  <a:pt x="12163" y="12651"/>
                </a:lnTo>
                <a:lnTo>
                  <a:pt x="12206" y="12567"/>
                </a:lnTo>
                <a:lnTo>
                  <a:pt x="12378" y="12567"/>
                </a:lnTo>
                <a:lnTo>
                  <a:pt x="12432" y="12838"/>
                </a:lnTo>
                <a:lnTo>
                  <a:pt x="12651" y="12773"/>
                </a:lnTo>
                <a:lnTo>
                  <a:pt x="12780" y="12859"/>
                </a:lnTo>
                <a:lnTo>
                  <a:pt x="12818" y="12771"/>
                </a:lnTo>
                <a:lnTo>
                  <a:pt x="12693" y="12469"/>
                </a:lnTo>
                <a:lnTo>
                  <a:pt x="12331" y="12294"/>
                </a:lnTo>
                <a:lnTo>
                  <a:pt x="12325" y="12186"/>
                </a:lnTo>
                <a:lnTo>
                  <a:pt x="12254" y="12159"/>
                </a:lnTo>
                <a:lnTo>
                  <a:pt x="12270" y="12043"/>
                </a:lnTo>
                <a:lnTo>
                  <a:pt x="12082" y="11657"/>
                </a:lnTo>
                <a:lnTo>
                  <a:pt x="12101" y="11575"/>
                </a:lnTo>
                <a:lnTo>
                  <a:pt x="12024" y="11546"/>
                </a:lnTo>
                <a:lnTo>
                  <a:pt x="11749" y="11606"/>
                </a:lnTo>
                <a:lnTo>
                  <a:pt x="11727" y="11593"/>
                </a:lnTo>
                <a:cubicBezTo>
                  <a:pt x="11727" y="11509"/>
                  <a:pt x="11670" y="11499"/>
                  <a:pt x="11698" y="11482"/>
                </a:cubicBezTo>
                <a:cubicBezTo>
                  <a:pt x="11820" y="11405"/>
                  <a:pt x="11619" y="11406"/>
                  <a:pt x="11618" y="11407"/>
                </a:cubicBezTo>
                <a:cubicBezTo>
                  <a:pt x="11613" y="11448"/>
                  <a:pt x="11571" y="11489"/>
                  <a:pt x="11558" y="11511"/>
                </a:cubicBezTo>
                <a:cubicBezTo>
                  <a:pt x="11547" y="11530"/>
                  <a:pt x="11395" y="11449"/>
                  <a:pt x="11388" y="11485"/>
                </a:cubicBezTo>
                <a:cubicBezTo>
                  <a:pt x="11379" y="11535"/>
                  <a:pt x="11433" y="11527"/>
                  <a:pt x="11372" y="11527"/>
                </a:cubicBezTo>
                <a:cubicBezTo>
                  <a:pt x="11348" y="11527"/>
                  <a:pt x="11308" y="11632"/>
                  <a:pt x="11309" y="11659"/>
                </a:cubicBezTo>
                <a:cubicBezTo>
                  <a:pt x="11310" y="11668"/>
                  <a:pt x="11116" y="11699"/>
                  <a:pt x="11090" y="11704"/>
                </a:cubicBezTo>
                <a:cubicBezTo>
                  <a:pt x="11071" y="11708"/>
                  <a:pt x="11005" y="11753"/>
                  <a:pt x="11003" y="11753"/>
                </a:cubicBezTo>
                <a:cubicBezTo>
                  <a:pt x="11000" y="11712"/>
                  <a:pt x="10966" y="11643"/>
                  <a:pt x="10926" y="11620"/>
                </a:cubicBezTo>
                <a:cubicBezTo>
                  <a:pt x="10857" y="11581"/>
                  <a:pt x="10833" y="11475"/>
                  <a:pt x="10833" y="11397"/>
                </a:cubicBezTo>
                <a:lnTo>
                  <a:pt x="10833" y="11355"/>
                </a:lnTo>
                <a:cubicBezTo>
                  <a:pt x="10833" y="11311"/>
                  <a:pt x="10750" y="11333"/>
                  <a:pt x="10725" y="11345"/>
                </a:cubicBezTo>
                <a:cubicBezTo>
                  <a:pt x="10664" y="11376"/>
                  <a:pt x="10652" y="11320"/>
                  <a:pt x="10621" y="11299"/>
                </a:cubicBezTo>
                <a:cubicBezTo>
                  <a:pt x="10532" y="11237"/>
                  <a:pt x="10658" y="11220"/>
                  <a:pt x="10598" y="11194"/>
                </a:cubicBezTo>
                <a:cubicBezTo>
                  <a:pt x="10559" y="11177"/>
                  <a:pt x="10623" y="11157"/>
                  <a:pt x="10624" y="11157"/>
                </a:cubicBezTo>
                <a:cubicBezTo>
                  <a:pt x="10742" y="11141"/>
                  <a:pt x="10656" y="11038"/>
                  <a:pt x="10690" y="11021"/>
                </a:cubicBezTo>
                <a:cubicBezTo>
                  <a:pt x="10766" y="10982"/>
                  <a:pt x="10713" y="10954"/>
                  <a:pt x="10704" y="10919"/>
                </a:cubicBezTo>
                <a:cubicBezTo>
                  <a:pt x="10684" y="10848"/>
                  <a:pt x="10596" y="10872"/>
                  <a:pt x="10640" y="10823"/>
                </a:cubicBezTo>
                <a:cubicBezTo>
                  <a:pt x="10684" y="10774"/>
                  <a:pt x="10669" y="10669"/>
                  <a:pt x="10669" y="10604"/>
                </a:cubicBezTo>
                <a:cubicBezTo>
                  <a:pt x="10669" y="10528"/>
                  <a:pt x="10648" y="10538"/>
                  <a:pt x="10648" y="10532"/>
                </a:cubicBezTo>
                <a:cubicBezTo>
                  <a:pt x="10647" y="10441"/>
                  <a:pt x="10731" y="10414"/>
                  <a:pt x="10799" y="10387"/>
                </a:cubicBezTo>
                <a:lnTo>
                  <a:pt x="10907" y="10418"/>
                </a:lnTo>
                <a:lnTo>
                  <a:pt x="10921" y="10297"/>
                </a:lnTo>
                <a:lnTo>
                  <a:pt x="10987" y="10299"/>
                </a:lnTo>
                <a:lnTo>
                  <a:pt x="10989" y="10212"/>
                </a:lnTo>
                <a:lnTo>
                  <a:pt x="11026" y="10225"/>
                </a:lnTo>
                <a:lnTo>
                  <a:pt x="11106" y="10061"/>
                </a:lnTo>
                <a:cubicBezTo>
                  <a:pt x="11025" y="10042"/>
                  <a:pt x="11042" y="9940"/>
                  <a:pt x="11042" y="9879"/>
                </a:cubicBezTo>
                <a:lnTo>
                  <a:pt x="10719" y="9953"/>
                </a:lnTo>
                <a:lnTo>
                  <a:pt x="10717" y="10016"/>
                </a:lnTo>
                <a:lnTo>
                  <a:pt x="10624" y="10043"/>
                </a:lnTo>
                <a:lnTo>
                  <a:pt x="10688" y="9733"/>
                </a:lnTo>
                <a:lnTo>
                  <a:pt x="10614" y="9535"/>
                </a:lnTo>
                <a:lnTo>
                  <a:pt x="10400" y="9157"/>
                </a:lnTo>
                <a:lnTo>
                  <a:pt x="10600" y="9089"/>
                </a:lnTo>
                <a:lnTo>
                  <a:pt x="10616" y="9086"/>
                </a:lnTo>
                <a:cubicBezTo>
                  <a:pt x="10734" y="9033"/>
                  <a:pt x="10694" y="8993"/>
                  <a:pt x="10851" y="9061"/>
                </a:cubicBezTo>
                <a:cubicBezTo>
                  <a:pt x="11042" y="9142"/>
                  <a:pt x="11060" y="9150"/>
                  <a:pt x="11282" y="9124"/>
                </a:cubicBezTo>
                <a:cubicBezTo>
                  <a:pt x="11520" y="9095"/>
                  <a:pt x="11404" y="9022"/>
                  <a:pt x="11529" y="8987"/>
                </a:cubicBezTo>
                <a:cubicBezTo>
                  <a:pt x="11640" y="8956"/>
                  <a:pt x="11589" y="9029"/>
                  <a:pt x="11621" y="8913"/>
                </a:cubicBezTo>
                <a:cubicBezTo>
                  <a:pt x="11631" y="8879"/>
                  <a:pt x="11732" y="8870"/>
                  <a:pt x="11791" y="8731"/>
                </a:cubicBezTo>
                <a:cubicBezTo>
                  <a:pt x="11822" y="8659"/>
                  <a:pt x="11854" y="8588"/>
                  <a:pt x="11908" y="8533"/>
                </a:cubicBezTo>
                <a:cubicBezTo>
                  <a:pt x="12026" y="8415"/>
                  <a:pt x="12141" y="8567"/>
                  <a:pt x="12193" y="8531"/>
                </a:cubicBezTo>
                <a:cubicBezTo>
                  <a:pt x="12241" y="8497"/>
                  <a:pt x="12350" y="8453"/>
                  <a:pt x="12412" y="8487"/>
                </a:cubicBezTo>
                <a:cubicBezTo>
                  <a:pt x="12447" y="8506"/>
                  <a:pt x="12478" y="8454"/>
                  <a:pt x="12475" y="8442"/>
                </a:cubicBezTo>
                <a:cubicBezTo>
                  <a:pt x="12446" y="8337"/>
                  <a:pt x="12494" y="8279"/>
                  <a:pt x="12494" y="8207"/>
                </a:cubicBezTo>
                <a:cubicBezTo>
                  <a:pt x="12494" y="8106"/>
                  <a:pt x="12665" y="8180"/>
                  <a:pt x="12699" y="8076"/>
                </a:cubicBezTo>
                <a:cubicBezTo>
                  <a:pt x="12706" y="8052"/>
                  <a:pt x="12381" y="8082"/>
                  <a:pt x="12342" y="8096"/>
                </a:cubicBezTo>
                <a:cubicBezTo>
                  <a:pt x="12123" y="8175"/>
                  <a:pt x="12209" y="8103"/>
                  <a:pt x="12192" y="8031"/>
                </a:cubicBezTo>
                <a:cubicBezTo>
                  <a:pt x="12171" y="7940"/>
                  <a:pt x="12177" y="7936"/>
                  <a:pt x="12177" y="7840"/>
                </a:cubicBezTo>
                <a:lnTo>
                  <a:pt x="12293" y="7639"/>
                </a:lnTo>
                <a:lnTo>
                  <a:pt x="12399" y="7692"/>
                </a:lnTo>
                <a:lnTo>
                  <a:pt x="12589" y="7628"/>
                </a:lnTo>
                <a:lnTo>
                  <a:pt x="12685" y="7459"/>
                </a:lnTo>
                <a:lnTo>
                  <a:pt x="12547" y="7411"/>
                </a:lnTo>
                <a:lnTo>
                  <a:pt x="12489" y="7316"/>
                </a:lnTo>
                <a:lnTo>
                  <a:pt x="12521" y="7036"/>
                </a:lnTo>
                <a:lnTo>
                  <a:pt x="12706" y="6808"/>
                </a:lnTo>
                <a:cubicBezTo>
                  <a:pt x="12696" y="6783"/>
                  <a:pt x="12650" y="6713"/>
                  <a:pt x="12647" y="6692"/>
                </a:cubicBezTo>
                <a:cubicBezTo>
                  <a:pt x="12635" y="6589"/>
                  <a:pt x="12613" y="6662"/>
                  <a:pt x="12580" y="6638"/>
                </a:cubicBezTo>
                <a:cubicBezTo>
                  <a:pt x="12576" y="6635"/>
                  <a:pt x="12571" y="6631"/>
                  <a:pt x="12568" y="6628"/>
                </a:cubicBezTo>
                <a:cubicBezTo>
                  <a:pt x="12560" y="6622"/>
                  <a:pt x="12554" y="6616"/>
                  <a:pt x="12550" y="6611"/>
                </a:cubicBezTo>
                <a:cubicBezTo>
                  <a:pt x="12545" y="6617"/>
                  <a:pt x="12537" y="6625"/>
                  <a:pt x="12525" y="6633"/>
                </a:cubicBezTo>
                <a:cubicBezTo>
                  <a:pt x="12440" y="6688"/>
                  <a:pt x="12419" y="6575"/>
                  <a:pt x="12411" y="6554"/>
                </a:cubicBezTo>
                <a:cubicBezTo>
                  <a:pt x="12396" y="6516"/>
                  <a:pt x="12510" y="6460"/>
                  <a:pt x="12597" y="6427"/>
                </a:cubicBezTo>
                <a:lnTo>
                  <a:pt x="12486" y="6409"/>
                </a:lnTo>
                <a:lnTo>
                  <a:pt x="12434" y="6216"/>
                </a:lnTo>
                <a:lnTo>
                  <a:pt x="12332" y="6201"/>
                </a:lnTo>
                <a:lnTo>
                  <a:pt x="12339" y="6013"/>
                </a:lnTo>
                <a:lnTo>
                  <a:pt x="12213" y="6053"/>
                </a:lnTo>
                <a:lnTo>
                  <a:pt x="12184" y="6017"/>
                </a:lnTo>
                <a:lnTo>
                  <a:pt x="12082" y="6015"/>
                </a:lnTo>
                <a:lnTo>
                  <a:pt x="12056" y="6150"/>
                </a:lnTo>
                <a:lnTo>
                  <a:pt x="11889" y="6130"/>
                </a:lnTo>
                <a:lnTo>
                  <a:pt x="11882" y="5881"/>
                </a:lnTo>
                <a:lnTo>
                  <a:pt x="11739" y="5798"/>
                </a:lnTo>
                <a:lnTo>
                  <a:pt x="11686" y="5632"/>
                </a:lnTo>
                <a:lnTo>
                  <a:pt x="11553" y="5618"/>
                </a:lnTo>
                <a:lnTo>
                  <a:pt x="11553" y="5394"/>
                </a:lnTo>
                <a:lnTo>
                  <a:pt x="11464" y="5276"/>
                </a:lnTo>
                <a:lnTo>
                  <a:pt x="11471" y="5118"/>
                </a:lnTo>
                <a:lnTo>
                  <a:pt x="11246" y="5050"/>
                </a:lnTo>
                <a:lnTo>
                  <a:pt x="11327" y="4829"/>
                </a:lnTo>
                <a:cubicBezTo>
                  <a:pt x="11332" y="4825"/>
                  <a:pt x="11354" y="4826"/>
                  <a:pt x="11363" y="4827"/>
                </a:cubicBezTo>
                <a:cubicBezTo>
                  <a:pt x="11431" y="4829"/>
                  <a:pt x="11447" y="4793"/>
                  <a:pt x="11459" y="4794"/>
                </a:cubicBezTo>
                <a:lnTo>
                  <a:pt x="11512" y="4639"/>
                </a:lnTo>
                <a:cubicBezTo>
                  <a:pt x="11503" y="4623"/>
                  <a:pt x="11471" y="4588"/>
                  <a:pt x="11467" y="4577"/>
                </a:cubicBezTo>
                <a:cubicBezTo>
                  <a:pt x="11442" y="4507"/>
                  <a:pt x="11399" y="4549"/>
                  <a:pt x="11440" y="4473"/>
                </a:cubicBezTo>
                <a:cubicBezTo>
                  <a:pt x="11441" y="4471"/>
                  <a:pt x="11392" y="4429"/>
                  <a:pt x="11384" y="4417"/>
                </a:cubicBezTo>
                <a:cubicBezTo>
                  <a:pt x="11360" y="4378"/>
                  <a:pt x="11324" y="4443"/>
                  <a:pt x="11301" y="4418"/>
                </a:cubicBezTo>
                <a:cubicBezTo>
                  <a:pt x="11262" y="4377"/>
                  <a:pt x="11214" y="4347"/>
                  <a:pt x="11218" y="4281"/>
                </a:cubicBezTo>
                <a:cubicBezTo>
                  <a:pt x="11220" y="4251"/>
                  <a:pt x="11122" y="4215"/>
                  <a:pt x="11119" y="4202"/>
                </a:cubicBezTo>
                <a:cubicBezTo>
                  <a:pt x="11110" y="4168"/>
                  <a:pt x="11105" y="4092"/>
                  <a:pt x="11126" y="4060"/>
                </a:cubicBezTo>
                <a:cubicBezTo>
                  <a:pt x="11135" y="4046"/>
                  <a:pt x="11234" y="3969"/>
                  <a:pt x="11247" y="3965"/>
                </a:cubicBezTo>
                <a:lnTo>
                  <a:pt x="11296" y="3853"/>
                </a:lnTo>
                <a:lnTo>
                  <a:pt x="10959" y="3694"/>
                </a:lnTo>
                <a:lnTo>
                  <a:pt x="11051" y="3652"/>
                </a:lnTo>
                <a:lnTo>
                  <a:pt x="11021" y="3553"/>
                </a:lnTo>
                <a:lnTo>
                  <a:pt x="10905" y="3553"/>
                </a:lnTo>
                <a:lnTo>
                  <a:pt x="10897" y="3520"/>
                </a:lnTo>
                <a:lnTo>
                  <a:pt x="10711" y="3524"/>
                </a:lnTo>
                <a:lnTo>
                  <a:pt x="10713" y="3416"/>
                </a:lnTo>
                <a:cubicBezTo>
                  <a:pt x="10714" y="3410"/>
                  <a:pt x="10794" y="3287"/>
                  <a:pt x="10804" y="3275"/>
                </a:cubicBezTo>
                <a:cubicBezTo>
                  <a:pt x="10857" y="3208"/>
                  <a:pt x="10883" y="3221"/>
                  <a:pt x="10948" y="3198"/>
                </a:cubicBezTo>
                <a:lnTo>
                  <a:pt x="10985" y="3218"/>
                </a:lnTo>
                <a:lnTo>
                  <a:pt x="11071" y="3199"/>
                </a:lnTo>
                <a:lnTo>
                  <a:pt x="11168" y="2997"/>
                </a:lnTo>
                <a:cubicBezTo>
                  <a:pt x="11148" y="2958"/>
                  <a:pt x="11054" y="2911"/>
                  <a:pt x="11043" y="2881"/>
                </a:cubicBezTo>
                <a:cubicBezTo>
                  <a:pt x="11035" y="2859"/>
                  <a:pt x="11029" y="2828"/>
                  <a:pt x="11061" y="2820"/>
                </a:cubicBezTo>
                <a:lnTo>
                  <a:pt x="11173" y="2770"/>
                </a:lnTo>
                <a:lnTo>
                  <a:pt x="11173" y="2723"/>
                </a:lnTo>
                <a:lnTo>
                  <a:pt x="11123" y="2677"/>
                </a:lnTo>
                <a:lnTo>
                  <a:pt x="11057" y="2693"/>
                </a:lnTo>
                <a:lnTo>
                  <a:pt x="11020" y="2617"/>
                </a:lnTo>
                <a:lnTo>
                  <a:pt x="10981" y="2676"/>
                </a:lnTo>
                <a:lnTo>
                  <a:pt x="10829" y="2554"/>
                </a:lnTo>
                <a:lnTo>
                  <a:pt x="10844" y="2530"/>
                </a:lnTo>
                <a:lnTo>
                  <a:pt x="10727" y="2173"/>
                </a:lnTo>
                <a:lnTo>
                  <a:pt x="10714" y="2156"/>
                </a:lnTo>
                <a:cubicBezTo>
                  <a:pt x="10714" y="2164"/>
                  <a:pt x="10640" y="2342"/>
                  <a:pt x="10636" y="2342"/>
                </a:cubicBezTo>
                <a:cubicBezTo>
                  <a:pt x="10627" y="2363"/>
                  <a:pt x="10589" y="2393"/>
                  <a:pt x="10570" y="2403"/>
                </a:cubicBezTo>
                <a:cubicBezTo>
                  <a:pt x="10529" y="2424"/>
                  <a:pt x="10532" y="2458"/>
                  <a:pt x="10532" y="2403"/>
                </a:cubicBezTo>
                <a:cubicBezTo>
                  <a:pt x="10532" y="2359"/>
                  <a:pt x="10431" y="2363"/>
                  <a:pt x="10406" y="2351"/>
                </a:cubicBezTo>
                <a:cubicBezTo>
                  <a:pt x="10406" y="2332"/>
                  <a:pt x="10412" y="2303"/>
                  <a:pt x="10387" y="2300"/>
                </a:cubicBezTo>
                <a:cubicBezTo>
                  <a:pt x="10385" y="2297"/>
                  <a:pt x="10332" y="2273"/>
                  <a:pt x="10325" y="2272"/>
                </a:cubicBezTo>
                <a:lnTo>
                  <a:pt x="10274" y="2079"/>
                </a:lnTo>
                <a:lnTo>
                  <a:pt x="10149" y="2014"/>
                </a:lnTo>
                <a:lnTo>
                  <a:pt x="10032" y="2206"/>
                </a:lnTo>
                <a:lnTo>
                  <a:pt x="9936" y="2190"/>
                </a:lnTo>
                <a:lnTo>
                  <a:pt x="9862" y="2233"/>
                </a:lnTo>
                <a:lnTo>
                  <a:pt x="9789" y="2082"/>
                </a:lnTo>
                <a:lnTo>
                  <a:pt x="9791" y="2155"/>
                </a:lnTo>
                <a:lnTo>
                  <a:pt x="9693" y="2153"/>
                </a:lnTo>
                <a:lnTo>
                  <a:pt x="9740" y="2234"/>
                </a:lnTo>
                <a:lnTo>
                  <a:pt x="9673" y="2241"/>
                </a:lnTo>
                <a:lnTo>
                  <a:pt x="9565" y="1917"/>
                </a:lnTo>
                <a:lnTo>
                  <a:pt x="9177" y="1641"/>
                </a:lnTo>
                <a:cubicBezTo>
                  <a:pt x="9176" y="1642"/>
                  <a:pt x="9168" y="1644"/>
                  <a:pt x="9168" y="1644"/>
                </a:cubicBezTo>
                <a:cubicBezTo>
                  <a:pt x="9141" y="1647"/>
                  <a:pt x="9105" y="1651"/>
                  <a:pt x="9101" y="1618"/>
                </a:cubicBezTo>
                <a:cubicBezTo>
                  <a:pt x="9098" y="1588"/>
                  <a:pt x="9069" y="1568"/>
                  <a:pt x="9063" y="1585"/>
                </a:cubicBezTo>
                <a:cubicBezTo>
                  <a:pt x="9044" y="1641"/>
                  <a:pt x="9040" y="1593"/>
                  <a:pt x="9029" y="1592"/>
                </a:cubicBezTo>
                <a:cubicBezTo>
                  <a:pt x="8966" y="1588"/>
                  <a:pt x="8997" y="1565"/>
                  <a:pt x="8964" y="1563"/>
                </a:cubicBezTo>
                <a:lnTo>
                  <a:pt x="8919" y="1592"/>
                </a:lnTo>
                <a:lnTo>
                  <a:pt x="8881" y="1313"/>
                </a:lnTo>
                <a:lnTo>
                  <a:pt x="8781" y="956"/>
                </a:lnTo>
                <a:lnTo>
                  <a:pt x="8582" y="877"/>
                </a:lnTo>
                <a:lnTo>
                  <a:pt x="8443" y="758"/>
                </a:lnTo>
                <a:lnTo>
                  <a:pt x="8039" y="137"/>
                </a:lnTo>
                <a:lnTo>
                  <a:pt x="7522" y="236"/>
                </a:lnTo>
                <a:lnTo>
                  <a:pt x="7363" y="185"/>
                </a:lnTo>
                <a:cubicBezTo>
                  <a:pt x="7361" y="179"/>
                  <a:pt x="7343" y="154"/>
                  <a:pt x="7341" y="149"/>
                </a:cubicBezTo>
                <a:cubicBezTo>
                  <a:pt x="7330" y="119"/>
                  <a:pt x="7204" y="15"/>
                  <a:pt x="7189" y="14"/>
                </a:cubicBezTo>
                <a:cubicBezTo>
                  <a:pt x="7187" y="16"/>
                  <a:pt x="7187" y="17"/>
                  <a:pt x="7184" y="18"/>
                </a:cubicBezTo>
                <a:cubicBezTo>
                  <a:pt x="7153" y="40"/>
                  <a:pt x="7116" y="86"/>
                  <a:pt x="7080" y="68"/>
                </a:cubicBezTo>
                <a:lnTo>
                  <a:pt x="7057" y="152"/>
                </a:lnTo>
                <a:lnTo>
                  <a:pt x="6871" y="197"/>
                </a:lnTo>
                <a:lnTo>
                  <a:pt x="6814" y="235"/>
                </a:lnTo>
                <a:lnTo>
                  <a:pt x="6772" y="125"/>
                </a:lnTo>
                <a:lnTo>
                  <a:pt x="6800" y="91"/>
                </a:lnTo>
                <a:lnTo>
                  <a:pt x="6683" y="6"/>
                </a:lnTo>
                <a:lnTo>
                  <a:pt x="6502" y="57"/>
                </a:lnTo>
                <a:lnTo>
                  <a:pt x="6551" y="251"/>
                </a:lnTo>
                <a:lnTo>
                  <a:pt x="6476" y="300"/>
                </a:lnTo>
                <a:lnTo>
                  <a:pt x="6407" y="296"/>
                </a:lnTo>
                <a:lnTo>
                  <a:pt x="6346" y="337"/>
                </a:lnTo>
                <a:lnTo>
                  <a:pt x="6254" y="460"/>
                </a:lnTo>
                <a:lnTo>
                  <a:pt x="6235" y="443"/>
                </a:lnTo>
                <a:lnTo>
                  <a:pt x="6236" y="375"/>
                </a:lnTo>
                <a:lnTo>
                  <a:pt x="6107" y="281"/>
                </a:lnTo>
                <a:lnTo>
                  <a:pt x="6119" y="94"/>
                </a:lnTo>
                <a:lnTo>
                  <a:pt x="6010" y="62"/>
                </a:lnTo>
                <a:lnTo>
                  <a:pt x="5974" y="0"/>
                </a:lnTo>
                <a:lnTo>
                  <a:pt x="5951" y="33"/>
                </a:lnTo>
                <a:lnTo>
                  <a:pt x="5890" y="33"/>
                </a:lnTo>
                <a:lnTo>
                  <a:pt x="5907" y="150"/>
                </a:lnTo>
                <a:lnTo>
                  <a:pt x="5821" y="33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4" name="Freeform 333"/>
          <p:cNvSpPr>
            <a:spLocks/>
          </p:cNvSpPr>
          <p:nvPr/>
        </p:nvSpPr>
        <p:spPr bwMode="auto">
          <a:xfrm>
            <a:off x="3761192" y="2824165"/>
            <a:ext cx="840581" cy="651272"/>
          </a:xfrm>
          <a:custGeom>
            <a:avLst/>
            <a:gdLst>
              <a:gd name="T0" fmla="*/ 10332 w 12344"/>
              <a:gd name="T1" fmla="*/ 2336 h 10284"/>
              <a:gd name="T2" fmla="*/ 9847 w 12344"/>
              <a:gd name="T3" fmla="*/ 1876 h 10284"/>
              <a:gd name="T4" fmla="*/ 9781 w 12344"/>
              <a:gd name="T5" fmla="*/ 974 h 10284"/>
              <a:gd name="T6" fmla="*/ 9594 w 12344"/>
              <a:gd name="T7" fmla="*/ 325 h 10284"/>
              <a:gd name="T8" fmla="*/ 8934 w 12344"/>
              <a:gd name="T9" fmla="*/ 290 h 10284"/>
              <a:gd name="T10" fmla="*/ 8556 w 12344"/>
              <a:gd name="T11" fmla="*/ 1013 h 10284"/>
              <a:gd name="T12" fmla="*/ 7981 w 12344"/>
              <a:gd name="T13" fmla="*/ 592 h 10284"/>
              <a:gd name="T14" fmla="*/ 7053 w 12344"/>
              <a:gd name="T15" fmla="*/ 1010 h 10284"/>
              <a:gd name="T16" fmla="*/ 6442 w 12344"/>
              <a:gd name="T17" fmla="*/ 1280 h 10284"/>
              <a:gd name="T18" fmla="*/ 6497 w 12344"/>
              <a:gd name="T19" fmla="*/ 967 h 10284"/>
              <a:gd name="T20" fmla="*/ 6074 w 12344"/>
              <a:gd name="T21" fmla="*/ 856 h 10284"/>
              <a:gd name="T22" fmla="*/ 5174 w 12344"/>
              <a:gd name="T23" fmla="*/ 878 h 10284"/>
              <a:gd name="T24" fmla="*/ 5013 w 12344"/>
              <a:gd name="T25" fmla="*/ 1078 h 10284"/>
              <a:gd name="T26" fmla="*/ 4649 w 12344"/>
              <a:gd name="T27" fmla="*/ 1378 h 10284"/>
              <a:gd name="T28" fmla="*/ 4050 w 12344"/>
              <a:gd name="T29" fmla="*/ 1709 h 10284"/>
              <a:gd name="T30" fmla="*/ 3805 w 12344"/>
              <a:gd name="T31" fmla="*/ 1476 h 10284"/>
              <a:gd name="T32" fmla="*/ 3189 w 12344"/>
              <a:gd name="T33" fmla="*/ 1015 h 10284"/>
              <a:gd name="T34" fmla="*/ 3570 w 12344"/>
              <a:gd name="T35" fmla="*/ 817 h 10284"/>
              <a:gd name="T36" fmla="*/ 4046 w 12344"/>
              <a:gd name="T37" fmla="*/ 1029 h 10284"/>
              <a:gd name="T38" fmla="*/ 3969 w 12344"/>
              <a:gd name="T39" fmla="*/ 353 h 10284"/>
              <a:gd name="T40" fmla="*/ 2868 w 12344"/>
              <a:gd name="T41" fmla="*/ 351 h 10284"/>
              <a:gd name="T42" fmla="*/ 2368 w 12344"/>
              <a:gd name="T43" fmla="*/ 673 h 10284"/>
              <a:gd name="T44" fmla="*/ 952 w 12344"/>
              <a:gd name="T45" fmla="*/ 316 h 10284"/>
              <a:gd name="T46" fmla="*/ 801 w 12344"/>
              <a:gd name="T47" fmla="*/ 552 h 10284"/>
              <a:gd name="T48" fmla="*/ 391 w 12344"/>
              <a:gd name="T49" fmla="*/ 803 h 10284"/>
              <a:gd name="T50" fmla="*/ 101 w 12344"/>
              <a:gd name="T51" fmla="*/ 1285 h 10284"/>
              <a:gd name="T52" fmla="*/ 1641 w 12344"/>
              <a:gd name="T53" fmla="*/ 2594 h 10284"/>
              <a:gd name="T54" fmla="*/ 1299 w 12344"/>
              <a:gd name="T55" fmla="*/ 3955 h 10284"/>
              <a:gd name="T56" fmla="*/ 1074 w 12344"/>
              <a:gd name="T57" fmla="*/ 4558 h 10284"/>
              <a:gd name="T58" fmla="*/ 929 w 12344"/>
              <a:gd name="T59" fmla="*/ 5696 h 10284"/>
              <a:gd name="T60" fmla="*/ 2955 w 12344"/>
              <a:gd name="T61" fmla="*/ 5567 h 10284"/>
              <a:gd name="T62" fmla="*/ 2597 w 12344"/>
              <a:gd name="T63" fmla="*/ 5865 h 10284"/>
              <a:gd name="T64" fmla="*/ 2896 w 12344"/>
              <a:gd name="T65" fmla="*/ 7164 h 10284"/>
              <a:gd name="T66" fmla="*/ 3319 w 12344"/>
              <a:gd name="T67" fmla="*/ 7609 h 10284"/>
              <a:gd name="T68" fmla="*/ 3139 w 12344"/>
              <a:gd name="T69" fmla="*/ 8257 h 10284"/>
              <a:gd name="T70" fmla="*/ 3293 w 12344"/>
              <a:gd name="T71" fmla="*/ 8976 h 10284"/>
              <a:gd name="T72" fmla="*/ 3033 w 12344"/>
              <a:gd name="T73" fmla="*/ 9336 h 10284"/>
              <a:gd name="T74" fmla="*/ 3703 w 12344"/>
              <a:gd name="T75" fmla="*/ 10000 h 10284"/>
              <a:gd name="T76" fmla="*/ 4109 w 12344"/>
              <a:gd name="T77" fmla="*/ 10160 h 10284"/>
              <a:gd name="T78" fmla="*/ 4427 w 12344"/>
              <a:gd name="T79" fmla="*/ 9492 h 10284"/>
              <a:gd name="T80" fmla="*/ 5943 w 12344"/>
              <a:gd name="T81" fmla="*/ 9348 h 10284"/>
              <a:gd name="T82" fmla="*/ 6667 w 12344"/>
              <a:gd name="T83" fmla="*/ 9255 h 10284"/>
              <a:gd name="T84" fmla="*/ 7368 w 12344"/>
              <a:gd name="T85" fmla="*/ 9369 h 10284"/>
              <a:gd name="T86" fmla="*/ 8554 w 12344"/>
              <a:gd name="T87" fmla="*/ 9891 h 10284"/>
              <a:gd name="T88" fmla="*/ 9196 w 12344"/>
              <a:gd name="T89" fmla="*/ 9409 h 10284"/>
              <a:gd name="T90" fmla="*/ 9662 w 12344"/>
              <a:gd name="T91" fmla="*/ 8975 h 10284"/>
              <a:gd name="T92" fmla="*/ 10387 w 12344"/>
              <a:gd name="T93" fmla="*/ 8822 h 10284"/>
              <a:gd name="T94" fmla="*/ 10947 w 12344"/>
              <a:gd name="T95" fmla="*/ 8756 h 10284"/>
              <a:gd name="T96" fmla="*/ 11885 w 12344"/>
              <a:gd name="T97" fmla="*/ 8475 h 10284"/>
              <a:gd name="T98" fmla="*/ 12337 w 12344"/>
              <a:gd name="T99" fmla="*/ 7585 h 10284"/>
              <a:gd name="T100" fmla="*/ 11676 w 12344"/>
              <a:gd name="T101" fmla="*/ 7257 h 10284"/>
              <a:gd name="T102" fmla="*/ 11313 w 12344"/>
              <a:gd name="T103" fmla="*/ 6191 h 10284"/>
              <a:gd name="T104" fmla="*/ 11520 w 12344"/>
              <a:gd name="T105" fmla="*/ 5429 h 10284"/>
              <a:gd name="T106" fmla="*/ 10900 w 12344"/>
              <a:gd name="T107" fmla="*/ 5133 h 10284"/>
              <a:gd name="T108" fmla="*/ 10202 w 12344"/>
              <a:gd name="T109" fmla="*/ 4246 h 10284"/>
              <a:gd name="T110" fmla="*/ 10231 w 12344"/>
              <a:gd name="T111" fmla="*/ 3834 h 10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44" h="10284">
                <a:moveTo>
                  <a:pt x="10355" y="3410"/>
                </a:moveTo>
                <a:lnTo>
                  <a:pt x="10096" y="2987"/>
                </a:lnTo>
                <a:lnTo>
                  <a:pt x="10136" y="2929"/>
                </a:lnTo>
                <a:lnTo>
                  <a:pt x="10509" y="2677"/>
                </a:lnTo>
                <a:lnTo>
                  <a:pt x="10505" y="2661"/>
                </a:lnTo>
                <a:cubicBezTo>
                  <a:pt x="10435" y="2555"/>
                  <a:pt x="10487" y="2556"/>
                  <a:pt x="10467" y="2454"/>
                </a:cubicBezTo>
                <a:cubicBezTo>
                  <a:pt x="10443" y="2332"/>
                  <a:pt x="10332" y="2508"/>
                  <a:pt x="10332" y="2336"/>
                </a:cubicBezTo>
                <a:cubicBezTo>
                  <a:pt x="10332" y="2256"/>
                  <a:pt x="10256" y="2293"/>
                  <a:pt x="10358" y="2201"/>
                </a:cubicBezTo>
                <a:lnTo>
                  <a:pt x="10350" y="2071"/>
                </a:lnTo>
                <a:cubicBezTo>
                  <a:pt x="10321" y="2079"/>
                  <a:pt x="10250" y="2108"/>
                  <a:pt x="10228" y="2103"/>
                </a:cubicBezTo>
                <a:cubicBezTo>
                  <a:pt x="10148" y="2087"/>
                  <a:pt x="10160" y="2115"/>
                  <a:pt x="10160" y="2032"/>
                </a:cubicBezTo>
                <a:cubicBezTo>
                  <a:pt x="10160" y="1974"/>
                  <a:pt x="10179" y="1937"/>
                  <a:pt x="10137" y="1953"/>
                </a:cubicBezTo>
                <a:cubicBezTo>
                  <a:pt x="10098" y="1967"/>
                  <a:pt x="10009" y="1977"/>
                  <a:pt x="10009" y="1977"/>
                </a:cubicBezTo>
                <a:cubicBezTo>
                  <a:pt x="9949" y="2003"/>
                  <a:pt x="9857" y="1925"/>
                  <a:pt x="9847" y="1876"/>
                </a:cubicBezTo>
                <a:lnTo>
                  <a:pt x="9678" y="1862"/>
                </a:lnTo>
                <a:lnTo>
                  <a:pt x="9718" y="1725"/>
                </a:lnTo>
                <a:lnTo>
                  <a:pt x="9670" y="1630"/>
                </a:lnTo>
                <a:lnTo>
                  <a:pt x="9697" y="1296"/>
                </a:lnTo>
                <a:cubicBezTo>
                  <a:pt x="9697" y="1207"/>
                  <a:pt x="9555" y="1151"/>
                  <a:pt x="9554" y="1127"/>
                </a:cubicBezTo>
                <a:cubicBezTo>
                  <a:pt x="9554" y="1126"/>
                  <a:pt x="9664" y="1061"/>
                  <a:pt x="9670" y="1056"/>
                </a:cubicBezTo>
                <a:cubicBezTo>
                  <a:pt x="9708" y="1023"/>
                  <a:pt x="9802" y="1023"/>
                  <a:pt x="9781" y="974"/>
                </a:cubicBezTo>
                <a:cubicBezTo>
                  <a:pt x="9763" y="934"/>
                  <a:pt x="9861" y="941"/>
                  <a:pt x="9849" y="867"/>
                </a:cubicBezTo>
                <a:cubicBezTo>
                  <a:pt x="9849" y="862"/>
                  <a:pt x="9832" y="783"/>
                  <a:pt x="9829" y="769"/>
                </a:cubicBezTo>
                <a:cubicBezTo>
                  <a:pt x="9809" y="678"/>
                  <a:pt x="9869" y="707"/>
                  <a:pt x="9893" y="661"/>
                </a:cubicBezTo>
                <a:cubicBezTo>
                  <a:pt x="9939" y="570"/>
                  <a:pt x="9888" y="554"/>
                  <a:pt x="9836" y="518"/>
                </a:cubicBezTo>
                <a:cubicBezTo>
                  <a:pt x="9752" y="459"/>
                  <a:pt x="9809" y="417"/>
                  <a:pt x="9772" y="420"/>
                </a:cubicBezTo>
                <a:cubicBezTo>
                  <a:pt x="9683" y="425"/>
                  <a:pt x="9717" y="297"/>
                  <a:pt x="9691" y="335"/>
                </a:cubicBezTo>
                <a:cubicBezTo>
                  <a:pt x="9671" y="364"/>
                  <a:pt x="9601" y="332"/>
                  <a:pt x="9594" y="325"/>
                </a:cubicBezTo>
                <a:cubicBezTo>
                  <a:pt x="9552" y="282"/>
                  <a:pt x="9443" y="299"/>
                  <a:pt x="9419" y="327"/>
                </a:cubicBezTo>
                <a:cubicBezTo>
                  <a:pt x="9316" y="447"/>
                  <a:pt x="9323" y="354"/>
                  <a:pt x="9291" y="314"/>
                </a:cubicBezTo>
                <a:cubicBezTo>
                  <a:pt x="9203" y="201"/>
                  <a:pt x="9296" y="177"/>
                  <a:pt x="9304" y="105"/>
                </a:cubicBezTo>
                <a:cubicBezTo>
                  <a:pt x="9256" y="91"/>
                  <a:pt x="9228" y="130"/>
                  <a:pt x="9228" y="54"/>
                </a:cubicBezTo>
                <a:cubicBezTo>
                  <a:pt x="9228" y="0"/>
                  <a:pt x="9040" y="12"/>
                  <a:pt x="9013" y="47"/>
                </a:cubicBezTo>
                <a:cubicBezTo>
                  <a:pt x="8965" y="107"/>
                  <a:pt x="8942" y="47"/>
                  <a:pt x="8942" y="113"/>
                </a:cubicBezTo>
                <a:cubicBezTo>
                  <a:pt x="8942" y="209"/>
                  <a:pt x="8760" y="161"/>
                  <a:pt x="8934" y="290"/>
                </a:cubicBezTo>
                <a:cubicBezTo>
                  <a:pt x="8929" y="309"/>
                  <a:pt x="8889" y="293"/>
                  <a:pt x="8889" y="369"/>
                </a:cubicBezTo>
                <a:cubicBezTo>
                  <a:pt x="8889" y="428"/>
                  <a:pt x="8834" y="417"/>
                  <a:pt x="8873" y="430"/>
                </a:cubicBezTo>
                <a:lnTo>
                  <a:pt x="8952" y="552"/>
                </a:lnTo>
                <a:lnTo>
                  <a:pt x="8738" y="647"/>
                </a:lnTo>
                <a:lnTo>
                  <a:pt x="8627" y="909"/>
                </a:lnTo>
                <a:lnTo>
                  <a:pt x="8577" y="941"/>
                </a:lnTo>
                <a:cubicBezTo>
                  <a:pt x="8592" y="995"/>
                  <a:pt x="8602" y="992"/>
                  <a:pt x="8556" y="1013"/>
                </a:cubicBezTo>
                <a:cubicBezTo>
                  <a:pt x="8433" y="1068"/>
                  <a:pt x="8460" y="1049"/>
                  <a:pt x="8380" y="1168"/>
                </a:cubicBezTo>
                <a:cubicBezTo>
                  <a:pt x="8364" y="1192"/>
                  <a:pt x="8365" y="1205"/>
                  <a:pt x="8355" y="1199"/>
                </a:cubicBezTo>
                <a:cubicBezTo>
                  <a:pt x="8275" y="1152"/>
                  <a:pt x="8287" y="1193"/>
                  <a:pt x="8294" y="1120"/>
                </a:cubicBezTo>
                <a:cubicBezTo>
                  <a:pt x="8306" y="990"/>
                  <a:pt x="8299" y="937"/>
                  <a:pt x="8220" y="838"/>
                </a:cubicBezTo>
                <a:cubicBezTo>
                  <a:pt x="8143" y="741"/>
                  <a:pt x="8204" y="717"/>
                  <a:pt x="8204" y="623"/>
                </a:cubicBezTo>
                <a:cubicBezTo>
                  <a:pt x="8204" y="555"/>
                  <a:pt x="8042" y="486"/>
                  <a:pt x="8016" y="486"/>
                </a:cubicBezTo>
                <a:cubicBezTo>
                  <a:pt x="8016" y="621"/>
                  <a:pt x="7981" y="497"/>
                  <a:pt x="7981" y="592"/>
                </a:cubicBezTo>
                <a:lnTo>
                  <a:pt x="7944" y="586"/>
                </a:lnTo>
                <a:lnTo>
                  <a:pt x="7947" y="655"/>
                </a:lnTo>
                <a:cubicBezTo>
                  <a:pt x="7933" y="650"/>
                  <a:pt x="7889" y="620"/>
                  <a:pt x="7879" y="607"/>
                </a:cubicBezTo>
                <a:cubicBezTo>
                  <a:pt x="7854" y="574"/>
                  <a:pt x="7436" y="680"/>
                  <a:pt x="7370" y="709"/>
                </a:cubicBezTo>
                <a:cubicBezTo>
                  <a:pt x="7362" y="712"/>
                  <a:pt x="7250" y="855"/>
                  <a:pt x="7203" y="848"/>
                </a:cubicBezTo>
                <a:cubicBezTo>
                  <a:pt x="7147" y="840"/>
                  <a:pt x="7165" y="835"/>
                  <a:pt x="7090" y="835"/>
                </a:cubicBezTo>
                <a:lnTo>
                  <a:pt x="7053" y="1010"/>
                </a:lnTo>
                <a:lnTo>
                  <a:pt x="6865" y="1086"/>
                </a:lnTo>
                <a:cubicBezTo>
                  <a:pt x="6863" y="1108"/>
                  <a:pt x="6918" y="1173"/>
                  <a:pt x="6897" y="1256"/>
                </a:cubicBezTo>
                <a:cubicBezTo>
                  <a:pt x="6888" y="1255"/>
                  <a:pt x="6835" y="1277"/>
                  <a:pt x="6825" y="1282"/>
                </a:cubicBezTo>
                <a:lnTo>
                  <a:pt x="6706" y="1327"/>
                </a:lnTo>
                <a:lnTo>
                  <a:pt x="6669" y="1245"/>
                </a:lnTo>
                <a:cubicBezTo>
                  <a:pt x="6648" y="1268"/>
                  <a:pt x="6608" y="1284"/>
                  <a:pt x="6608" y="1285"/>
                </a:cubicBezTo>
                <a:cubicBezTo>
                  <a:pt x="6575" y="1329"/>
                  <a:pt x="6447" y="1305"/>
                  <a:pt x="6442" y="1280"/>
                </a:cubicBezTo>
                <a:lnTo>
                  <a:pt x="6444" y="1274"/>
                </a:lnTo>
                <a:cubicBezTo>
                  <a:pt x="6479" y="1242"/>
                  <a:pt x="6500" y="1154"/>
                  <a:pt x="6524" y="1137"/>
                </a:cubicBezTo>
                <a:lnTo>
                  <a:pt x="6598" y="1065"/>
                </a:lnTo>
                <a:lnTo>
                  <a:pt x="6664" y="1100"/>
                </a:lnTo>
                <a:lnTo>
                  <a:pt x="6711" y="1044"/>
                </a:lnTo>
                <a:lnTo>
                  <a:pt x="6727" y="970"/>
                </a:lnTo>
                <a:lnTo>
                  <a:pt x="6497" y="967"/>
                </a:lnTo>
                <a:cubicBezTo>
                  <a:pt x="6498" y="968"/>
                  <a:pt x="6506" y="975"/>
                  <a:pt x="6507" y="976"/>
                </a:cubicBezTo>
                <a:cubicBezTo>
                  <a:pt x="6567" y="1056"/>
                  <a:pt x="6529" y="1008"/>
                  <a:pt x="6420" y="1033"/>
                </a:cubicBezTo>
                <a:lnTo>
                  <a:pt x="6262" y="962"/>
                </a:lnTo>
                <a:lnTo>
                  <a:pt x="6285" y="885"/>
                </a:lnTo>
                <a:lnTo>
                  <a:pt x="6127" y="930"/>
                </a:lnTo>
                <a:lnTo>
                  <a:pt x="6061" y="904"/>
                </a:lnTo>
                <a:lnTo>
                  <a:pt x="6074" y="856"/>
                </a:lnTo>
                <a:lnTo>
                  <a:pt x="6013" y="856"/>
                </a:lnTo>
                <a:lnTo>
                  <a:pt x="5878" y="949"/>
                </a:lnTo>
                <a:cubicBezTo>
                  <a:pt x="5848" y="905"/>
                  <a:pt x="5790" y="943"/>
                  <a:pt x="5752" y="921"/>
                </a:cubicBezTo>
                <a:cubicBezTo>
                  <a:pt x="5638" y="852"/>
                  <a:pt x="5651" y="957"/>
                  <a:pt x="5562" y="936"/>
                </a:cubicBezTo>
                <a:cubicBezTo>
                  <a:pt x="5496" y="921"/>
                  <a:pt x="5542" y="952"/>
                  <a:pt x="5502" y="967"/>
                </a:cubicBezTo>
                <a:lnTo>
                  <a:pt x="5203" y="965"/>
                </a:lnTo>
                <a:cubicBezTo>
                  <a:pt x="5205" y="946"/>
                  <a:pt x="5197" y="894"/>
                  <a:pt x="5174" y="878"/>
                </a:cubicBezTo>
                <a:cubicBezTo>
                  <a:pt x="5133" y="850"/>
                  <a:pt x="5232" y="692"/>
                  <a:pt x="5174" y="650"/>
                </a:cubicBezTo>
                <a:lnTo>
                  <a:pt x="4899" y="647"/>
                </a:lnTo>
                <a:lnTo>
                  <a:pt x="4883" y="710"/>
                </a:lnTo>
                <a:lnTo>
                  <a:pt x="4812" y="699"/>
                </a:lnTo>
                <a:lnTo>
                  <a:pt x="4830" y="1033"/>
                </a:lnTo>
                <a:lnTo>
                  <a:pt x="4931" y="1014"/>
                </a:lnTo>
                <a:lnTo>
                  <a:pt x="5013" y="1078"/>
                </a:lnTo>
                <a:lnTo>
                  <a:pt x="4982" y="1295"/>
                </a:lnTo>
                <a:lnTo>
                  <a:pt x="4931" y="1348"/>
                </a:lnTo>
                <a:lnTo>
                  <a:pt x="4933" y="1447"/>
                </a:lnTo>
                <a:lnTo>
                  <a:pt x="4869" y="1483"/>
                </a:lnTo>
                <a:lnTo>
                  <a:pt x="4747" y="1479"/>
                </a:lnTo>
                <a:lnTo>
                  <a:pt x="4740" y="1376"/>
                </a:lnTo>
                <a:lnTo>
                  <a:pt x="4649" y="1378"/>
                </a:lnTo>
                <a:lnTo>
                  <a:pt x="4652" y="1526"/>
                </a:lnTo>
                <a:lnTo>
                  <a:pt x="4611" y="1558"/>
                </a:lnTo>
                <a:lnTo>
                  <a:pt x="4612" y="1631"/>
                </a:lnTo>
                <a:lnTo>
                  <a:pt x="4197" y="1633"/>
                </a:lnTo>
                <a:lnTo>
                  <a:pt x="4182" y="1677"/>
                </a:lnTo>
                <a:lnTo>
                  <a:pt x="4007" y="1667"/>
                </a:lnTo>
                <a:lnTo>
                  <a:pt x="4050" y="1709"/>
                </a:lnTo>
                <a:lnTo>
                  <a:pt x="3998" y="1759"/>
                </a:lnTo>
                <a:lnTo>
                  <a:pt x="3996" y="1836"/>
                </a:lnTo>
                <a:lnTo>
                  <a:pt x="3913" y="1798"/>
                </a:lnTo>
                <a:lnTo>
                  <a:pt x="3917" y="1676"/>
                </a:lnTo>
                <a:lnTo>
                  <a:pt x="3826" y="1718"/>
                </a:lnTo>
                <a:lnTo>
                  <a:pt x="3838" y="1469"/>
                </a:lnTo>
                <a:cubicBezTo>
                  <a:pt x="3816" y="1469"/>
                  <a:pt x="3822" y="1472"/>
                  <a:pt x="3805" y="1476"/>
                </a:cubicBezTo>
                <a:cubicBezTo>
                  <a:pt x="3751" y="1488"/>
                  <a:pt x="3723" y="1549"/>
                  <a:pt x="3697" y="1547"/>
                </a:cubicBezTo>
                <a:lnTo>
                  <a:pt x="3609" y="1288"/>
                </a:lnTo>
                <a:lnTo>
                  <a:pt x="3509" y="1246"/>
                </a:lnTo>
                <a:lnTo>
                  <a:pt x="3530" y="1137"/>
                </a:lnTo>
                <a:lnTo>
                  <a:pt x="3093" y="1124"/>
                </a:lnTo>
                <a:lnTo>
                  <a:pt x="3091" y="989"/>
                </a:lnTo>
                <a:lnTo>
                  <a:pt x="3189" y="1015"/>
                </a:lnTo>
                <a:lnTo>
                  <a:pt x="3194" y="896"/>
                </a:lnTo>
                <a:lnTo>
                  <a:pt x="3231" y="912"/>
                </a:lnTo>
                <a:lnTo>
                  <a:pt x="3284" y="854"/>
                </a:lnTo>
                <a:lnTo>
                  <a:pt x="3300" y="703"/>
                </a:lnTo>
                <a:lnTo>
                  <a:pt x="3532" y="711"/>
                </a:lnTo>
                <a:lnTo>
                  <a:pt x="3530" y="817"/>
                </a:lnTo>
                <a:lnTo>
                  <a:pt x="3570" y="817"/>
                </a:lnTo>
                <a:lnTo>
                  <a:pt x="3548" y="949"/>
                </a:lnTo>
                <a:lnTo>
                  <a:pt x="3638" y="931"/>
                </a:lnTo>
                <a:lnTo>
                  <a:pt x="3636" y="1068"/>
                </a:lnTo>
                <a:lnTo>
                  <a:pt x="3879" y="1079"/>
                </a:lnTo>
                <a:cubicBezTo>
                  <a:pt x="3860" y="1097"/>
                  <a:pt x="3886" y="1325"/>
                  <a:pt x="3893" y="1344"/>
                </a:cubicBezTo>
                <a:cubicBezTo>
                  <a:pt x="3938" y="1461"/>
                  <a:pt x="3897" y="1231"/>
                  <a:pt x="4109" y="1333"/>
                </a:cubicBezTo>
                <a:lnTo>
                  <a:pt x="4046" y="1029"/>
                </a:lnTo>
                <a:lnTo>
                  <a:pt x="3995" y="973"/>
                </a:lnTo>
                <a:lnTo>
                  <a:pt x="4067" y="880"/>
                </a:lnTo>
                <a:lnTo>
                  <a:pt x="4046" y="835"/>
                </a:lnTo>
                <a:lnTo>
                  <a:pt x="4205" y="655"/>
                </a:lnTo>
                <a:lnTo>
                  <a:pt x="4138" y="597"/>
                </a:lnTo>
                <a:lnTo>
                  <a:pt x="4133" y="481"/>
                </a:lnTo>
                <a:lnTo>
                  <a:pt x="3969" y="353"/>
                </a:lnTo>
                <a:lnTo>
                  <a:pt x="3362" y="416"/>
                </a:lnTo>
                <a:lnTo>
                  <a:pt x="3364" y="339"/>
                </a:lnTo>
                <a:lnTo>
                  <a:pt x="3251" y="378"/>
                </a:lnTo>
                <a:lnTo>
                  <a:pt x="3243" y="290"/>
                </a:lnTo>
                <a:lnTo>
                  <a:pt x="2789" y="282"/>
                </a:lnTo>
                <a:lnTo>
                  <a:pt x="2799" y="345"/>
                </a:lnTo>
                <a:lnTo>
                  <a:pt x="2868" y="351"/>
                </a:lnTo>
                <a:lnTo>
                  <a:pt x="2862" y="440"/>
                </a:lnTo>
                <a:lnTo>
                  <a:pt x="2738" y="496"/>
                </a:lnTo>
                <a:lnTo>
                  <a:pt x="2690" y="430"/>
                </a:lnTo>
                <a:lnTo>
                  <a:pt x="2566" y="435"/>
                </a:lnTo>
                <a:cubicBezTo>
                  <a:pt x="2564" y="436"/>
                  <a:pt x="2556" y="470"/>
                  <a:pt x="2555" y="474"/>
                </a:cubicBezTo>
                <a:cubicBezTo>
                  <a:pt x="2522" y="635"/>
                  <a:pt x="2560" y="548"/>
                  <a:pt x="2450" y="655"/>
                </a:cubicBezTo>
                <a:lnTo>
                  <a:pt x="2368" y="673"/>
                </a:lnTo>
                <a:lnTo>
                  <a:pt x="2370" y="620"/>
                </a:lnTo>
                <a:lnTo>
                  <a:pt x="1934" y="329"/>
                </a:lnTo>
                <a:lnTo>
                  <a:pt x="1931" y="200"/>
                </a:lnTo>
                <a:lnTo>
                  <a:pt x="1558" y="78"/>
                </a:lnTo>
                <a:lnTo>
                  <a:pt x="1500" y="425"/>
                </a:lnTo>
                <a:lnTo>
                  <a:pt x="1426" y="623"/>
                </a:lnTo>
                <a:lnTo>
                  <a:pt x="952" y="316"/>
                </a:lnTo>
                <a:lnTo>
                  <a:pt x="878" y="345"/>
                </a:lnTo>
                <a:lnTo>
                  <a:pt x="1288" y="954"/>
                </a:lnTo>
                <a:lnTo>
                  <a:pt x="1137" y="959"/>
                </a:lnTo>
                <a:lnTo>
                  <a:pt x="971" y="861"/>
                </a:lnTo>
                <a:lnTo>
                  <a:pt x="899" y="679"/>
                </a:lnTo>
                <a:lnTo>
                  <a:pt x="854" y="663"/>
                </a:lnTo>
                <a:lnTo>
                  <a:pt x="801" y="552"/>
                </a:lnTo>
                <a:lnTo>
                  <a:pt x="815" y="499"/>
                </a:lnTo>
                <a:lnTo>
                  <a:pt x="748" y="385"/>
                </a:lnTo>
                <a:lnTo>
                  <a:pt x="561" y="430"/>
                </a:lnTo>
                <a:lnTo>
                  <a:pt x="518" y="491"/>
                </a:lnTo>
                <a:lnTo>
                  <a:pt x="574" y="734"/>
                </a:lnTo>
                <a:lnTo>
                  <a:pt x="518" y="851"/>
                </a:lnTo>
                <a:lnTo>
                  <a:pt x="391" y="803"/>
                </a:lnTo>
                <a:lnTo>
                  <a:pt x="404" y="755"/>
                </a:lnTo>
                <a:lnTo>
                  <a:pt x="296" y="732"/>
                </a:lnTo>
                <a:lnTo>
                  <a:pt x="232" y="787"/>
                </a:lnTo>
                <a:lnTo>
                  <a:pt x="243" y="832"/>
                </a:lnTo>
                <a:lnTo>
                  <a:pt x="0" y="1060"/>
                </a:lnTo>
                <a:cubicBezTo>
                  <a:pt x="4" y="1065"/>
                  <a:pt x="23" y="1100"/>
                  <a:pt x="24" y="1106"/>
                </a:cubicBezTo>
                <a:cubicBezTo>
                  <a:pt x="39" y="1265"/>
                  <a:pt x="65" y="1163"/>
                  <a:pt x="101" y="1285"/>
                </a:cubicBezTo>
                <a:cubicBezTo>
                  <a:pt x="134" y="1398"/>
                  <a:pt x="41" y="1352"/>
                  <a:pt x="53" y="1398"/>
                </a:cubicBezTo>
                <a:lnTo>
                  <a:pt x="143" y="1536"/>
                </a:lnTo>
                <a:lnTo>
                  <a:pt x="269" y="1714"/>
                </a:lnTo>
                <a:lnTo>
                  <a:pt x="444" y="1631"/>
                </a:lnTo>
                <a:lnTo>
                  <a:pt x="540" y="1855"/>
                </a:lnTo>
                <a:lnTo>
                  <a:pt x="1028" y="2016"/>
                </a:lnTo>
                <a:lnTo>
                  <a:pt x="1641" y="2594"/>
                </a:lnTo>
                <a:lnTo>
                  <a:pt x="1618" y="2937"/>
                </a:lnTo>
                <a:lnTo>
                  <a:pt x="1141" y="3045"/>
                </a:lnTo>
                <a:lnTo>
                  <a:pt x="980" y="3741"/>
                </a:lnTo>
                <a:lnTo>
                  <a:pt x="1103" y="3840"/>
                </a:lnTo>
                <a:lnTo>
                  <a:pt x="1257" y="3858"/>
                </a:lnTo>
                <a:lnTo>
                  <a:pt x="1258" y="3926"/>
                </a:lnTo>
                <a:lnTo>
                  <a:pt x="1299" y="3955"/>
                </a:lnTo>
                <a:lnTo>
                  <a:pt x="1254" y="4055"/>
                </a:lnTo>
                <a:lnTo>
                  <a:pt x="1263" y="4169"/>
                </a:lnTo>
                <a:lnTo>
                  <a:pt x="1171" y="4222"/>
                </a:lnTo>
                <a:lnTo>
                  <a:pt x="1116" y="4406"/>
                </a:lnTo>
                <a:lnTo>
                  <a:pt x="1037" y="4444"/>
                </a:lnTo>
                <a:lnTo>
                  <a:pt x="1038" y="4538"/>
                </a:lnTo>
                <a:lnTo>
                  <a:pt x="1074" y="4558"/>
                </a:lnTo>
                <a:cubicBezTo>
                  <a:pt x="1063" y="4600"/>
                  <a:pt x="1057" y="4588"/>
                  <a:pt x="1057" y="4644"/>
                </a:cubicBezTo>
                <a:cubicBezTo>
                  <a:pt x="1057" y="4691"/>
                  <a:pt x="1052" y="4689"/>
                  <a:pt x="1074" y="4731"/>
                </a:cubicBezTo>
                <a:lnTo>
                  <a:pt x="909" y="4826"/>
                </a:lnTo>
                <a:lnTo>
                  <a:pt x="910" y="5337"/>
                </a:lnTo>
                <a:lnTo>
                  <a:pt x="841" y="5475"/>
                </a:lnTo>
                <a:lnTo>
                  <a:pt x="843" y="5578"/>
                </a:lnTo>
                <a:lnTo>
                  <a:pt x="929" y="5696"/>
                </a:lnTo>
                <a:lnTo>
                  <a:pt x="1446" y="5776"/>
                </a:lnTo>
                <a:lnTo>
                  <a:pt x="1647" y="5718"/>
                </a:lnTo>
                <a:lnTo>
                  <a:pt x="1885" y="5545"/>
                </a:lnTo>
                <a:lnTo>
                  <a:pt x="1938" y="5447"/>
                </a:lnTo>
                <a:lnTo>
                  <a:pt x="2049" y="5397"/>
                </a:lnTo>
                <a:lnTo>
                  <a:pt x="2798" y="5368"/>
                </a:lnTo>
                <a:lnTo>
                  <a:pt x="2955" y="5567"/>
                </a:lnTo>
                <a:lnTo>
                  <a:pt x="2943" y="5607"/>
                </a:lnTo>
                <a:lnTo>
                  <a:pt x="2880" y="5652"/>
                </a:lnTo>
                <a:lnTo>
                  <a:pt x="2839" y="5573"/>
                </a:lnTo>
                <a:lnTo>
                  <a:pt x="2801" y="5574"/>
                </a:lnTo>
                <a:lnTo>
                  <a:pt x="2700" y="5676"/>
                </a:lnTo>
                <a:cubicBezTo>
                  <a:pt x="2693" y="5704"/>
                  <a:pt x="2702" y="5738"/>
                  <a:pt x="2687" y="5771"/>
                </a:cubicBezTo>
                <a:cubicBezTo>
                  <a:pt x="2667" y="5814"/>
                  <a:pt x="2639" y="5839"/>
                  <a:pt x="2597" y="5865"/>
                </a:cubicBezTo>
                <a:cubicBezTo>
                  <a:pt x="2566" y="5883"/>
                  <a:pt x="2531" y="5881"/>
                  <a:pt x="2496" y="5881"/>
                </a:cubicBezTo>
                <a:lnTo>
                  <a:pt x="2335" y="6177"/>
                </a:lnTo>
                <a:lnTo>
                  <a:pt x="2341" y="6304"/>
                </a:lnTo>
                <a:lnTo>
                  <a:pt x="2375" y="6344"/>
                </a:lnTo>
                <a:lnTo>
                  <a:pt x="2793" y="6345"/>
                </a:lnTo>
                <a:lnTo>
                  <a:pt x="2782" y="7206"/>
                </a:lnTo>
                <a:lnTo>
                  <a:pt x="2896" y="7164"/>
                </a:lnTo>
                <a:lnTo>
                  <a:pt x="3055" y="7257"/>
                </a:lnTo>
                <a:lnTo>
                  <a:pt x="3192" y="7233"/>
                </a:lnTo>
                <a:lnTo>
                  <a:pt x="3192" y="7328"/>
                </a:lnTo>
                <a:lnTo>
                  <a:pt x="3152" y="7344"/>
                </a:lnTo>
                <a:lnTo>
                  <a:pt x="3298" y="7426"/>
                </a:lnTo>
                <a:lnTo>
                  <a:pt x="3242" y="7556"/>
                </a:lnTo>
                <a:lnTo>
                  <a:pt x="3319" y="7609"/>
                </a:lnTo>
                <a:lnTo>
                  <a:pt x="3256" y="7609"/>
                </a:lnTo>
                <a:lnTo>
                  <a:pt x="3242" y="7778"/>
                </a:lnTo>
                <a:lnTo>
                  <a:pt x="3293" y="7870"/>
                </a:lnTo>
                <a:lnTo>
                  <a:pt x="3295" y="8003"/>
                </a:lnTo>
                <a:lnTo>
                  <a:pt x="3213" y="8048"/>
                </a:lnTo>
                <a:lnTo>
                  <a:pt x="3211" y="8177"/>
                </a:lnTo>
                <a:lnTo>
                  <a:pt x="3139" y="8257"/>
                </a:lnTo>
                <a:lnTo>
                  <a:pt x="3248" y="8323"/>
                </a:lnTo>
                <a:lnTo>
                  <a:pt x="3277" y="8416"/>
                </a:lnTo>
                <a:lnTo>
                  <a:pt x="3168" y="8487"/>
                </a:lnTo>
                <a:lnTo>
                  <a:pt x="3176" y="8588"/>
                </a:lnTo>
                <a:lnTo>
                  <a:pt x="3338" y="8765"/>
                </a:lnTo>
                <a:lnTo>
                  <a:pt x="3256" y="8797"/>
                </a:lnTo>
                <a:lnTo>
                  <a:pt x="3293" y="8976"/>
                </a:lnTo>
                <a:lnTo>
                  <a:pt x="3480" y="9072"/>
                </a:lnTo>
                <a:lnTo>
                  <a:pt x="3401" y="9143"/>
                </a:lnTo>
                <a:lnTo>
                  <a:pt x="3303" y="9106"/>
                </a:lnTo>
                <a:lnTo>
                  <a:pt x="3203" y="9267"/>
                </a:lnTo>
                <a:lnTo>
                  <a:pt x="3092" y="9260"/>
                </a:lnTo>
                <a:lnTo>
                  <a:pt x="3081" y="9328"/>
                </a:lnTo>
                <a:lnTo>
                  <a:pt x="3033" y="9336"/>
                </a:lnTo>
                <a:lnTo>
                  <a:pt x="3039" y="9413"/>
                </a:lnTo>
                <a:lnTo>
                  <a:pt x="3187" y="9400"/>
                </a:lnTo>
                <a:lnTo>
                  <a:pt x="3753" y="9609"/>
                </a:lnTo>
                <a:lnTo>
                  <a:pt x="3650" y="9633"/>
                </a:lnTo>
                <a:lnTo>
                  <a:pt x="3586" y="9696"/>
                </a:lnTo>
                <a:lnTo>
                  <a:pt x="3682" y="9765"/>
                </a:lnTo>
                <a:lnTo>
                  <a:pt x="3703" y="10000"/>
                </a:lnTo>
                <a:lnTo>
                  <a:pt x="3803" y="10045"/>
                </a:lnTo>
                <a:lnTo>
                  <a:pt x="3806" y="10207"/>
                </a:lnTo>
                <a:lnTo>
                  <a:pt x="3936" y="10201"/>
                </a:lnTo>
                <a:lnTo>
                  <a:pt x="3880" y="10273"/>
                </a:lnTo>
                <a:lnTo>
                  <a:pt x="4047" y="10284"/>
                </a:lnTo>
                <a:lnTo>
                  <a:pt x="4153" y="10173"/>
                </a:lnTo>
                <a:cubicBezTo>
                  <a:pt x="4153" y="10173"/>
                  <a:pt x="4114" y="10164"/>
                  <a:pt x="4109" y="10160"/>
                </a:cubicBezTo>
                <a:cubicBezTo>
                  <a:pt x="4079" y="10133"/>
                  <a:pt x="4042" y="10121"/>
                  <a:pt x="4026" y="10066"/>
                </a:cubicBezTo>
                <a:cubicBezTo>
                  <a:pt x="4026" y="10066"/>
                  <a:pt x="3997" y="10012"/>
                  <a:pt x="3990" y="9992"/>
                </a:cubicBezTo>
                <a:lnTo>
                  <a:pt x="3984" y="9863"/>
                </a:lnTo>
                <a:lnTo>
                  <a:pt x="3968" y="9813"/>
                </a:lnTo>
                <a:lnTo>
                  <a:pt x="4080" y="9733"/>
                </a:lnTo>
                <a:lnTo>
                  <a:pt x="3902" y="9567"/>
                </a:lnTo>
                <a:lnTo>
                  <a:pt x="4427" y="9492"/>
                </a:lnTo>
                <a:lnTo>
                  <a:pt x="4558" y="9709"/>
                </a:lnTo>
                <a:lnTo>
                  <a:pt x="4765" y="9571"/>
                </a:lnTo>
                <a:lnTo>
                  <a:pt x="4882" y="9656"/>
                </a:lnTo>
                <a:lnTo>
                  <a:pt x="5271" y="9393"/>
                </a:lnTo>
                <a:lnTo>
                  <a:pt x="5416" y="9482"/>
                </a:lnTo>
                <a:lnTo>
                  <a:pt x="5813" y="9496"/>
                </a:lnTo>
                <a:lnTo>
                  <a:pt x="5943" y="9348"/>
                </a:lnTo>
                <a:lnTo>
                  <a:pt x="6291" y="9411"/>
                </a:lnTo>
                <a:lnTo>
                  <a:pt x="6362" y="9481"/>
                </a:lnTo>
                <a:lnTo>
                  <a:pt x="6490" y="9449"/>
                </a:lnTo>
                <a:lnTo>
                  <a:pt x="6528" y="9452"/>
                </a:lnTo>
                <a:lnTo>
                  <a:pt x="6582" y="9387"/>
                </a:lnTo>
                <a:lnTo>
                  <a:pt x="6762" y="9389"/>
                </a:lnTo>
                <a:cubicBezTo>
                  <a:pt x="6730" y="9387"/>
                  <a:pt x="6669" y="9289"/>
                  <a:pt x="6667" y="9255"/>
                </a:cubicBezTo>
                <a:cubicBezTo>
                  <a:pt x="6665" y="9239"/>
                  <a:pt x="6660" y="9229"/>
                  <a:pt x="6660" y="9201"/>
                </a:cubicBezTo>
                <a:lnTo>
                  <a:pt x="6660" y="9174"/>
                </a:lnTo>
                <a:lnTo>
                  <a:pt x="6789" y="9146"/>
                </a:lnTo>
                <a:lnTo>
                  <a:pt x="6944" y="9225"/>
                </a:lnTo>
                <a:lnTo>
                  <a:pt x="7063" y="9125"/>
                </a:lnTo>
                <a:lnTo>
                  <a:pt x="7169" y="9154"/>
                </a:lnTo>
                <a:lnTo>
                  <a:pt x="7368" y="9369"/>
                </a:lnTo>
                <a:lnTo>
                  <a:pt x="7447" y="9546"/>
                </a:lnTo>
                <a:lnTo>
                  <a:pt x="7755" y="10037"/>
                </a:lnTo>
                <a:lnTo>
                  <a:pt x="7895" y="10136"/>
                </a:lnTo>
                <a:lnTo>
                  <a:pt x="8050" y="10181"/>
                </a:lnTo>
                <a:lnTo>
                  <a:pt x="8254" y="10053"/>
                </a:lnTo>
                <a:lnTo>
                  <a:pt x="8348" y="9887"/>
                </a:lnTo>
                <a:lnTo>
                  <a:pt x="8554" y="9891"/>
                </a:lnTo>
                <a:lnTo>
                  <a:pt x="8762" y="9549"/>
                </a:lnTo>
                <a:lnTo>
                  <a:pt x="8884" y="9681"/>
                </a:lnTo>
                <a:lnTo>
                  <a:pt x="8915" y="9653"/>
                </a:lnTo>
                <a:lnTo>
                  <a:pt x="8966" y="9851"/>
                </a:lnTo>
                <a:lnTo>
                  <a:pt x="9148" y="9737"/>
                </a:lnTo>
                <a:lnTo>
                  <a:pt x="9074" y="9687"/>
                </a:lnTo>
                <a:lnTo>
                  <a:pt x="9196" y="9409"/>
                </a:lnTo>
                <a:lnTo>
                  <a:pt x="9344" y="9364"/>
                </a:lnTo>
                <a:lnTo>
                  <a:pt x="9421" y="9171"/>
                </a:lnTo>
                <a:lnTo>
                  <a:pt x="9389" y="9126"/>
                </a:lnTo>
                <a:lnTo>
                  <a:pt x="9503" y="9062"/>
                </a:lnTo>
                <a:lnTo>
                  <a:pt x="9632" y="9110"/>
                </a:lnTo>
                <a:lnTo>
                  <a:pt x="9625" y="9020"/>
                </a:lnTo>
                <a:lnTo>
                  <a:pt x="9662" y="8975"/>
                </a:lnTo>
                <a:lnTo>
                  <a:pt x="9767" y="8964"/>
                </a:lnTo>
                <a:lnTo>
                  <a:pt x="9855" y="8877"/>
                </a:lnTo>
                <a:lnTo>
                  <a:pt x="10074" y="8867"/>
                </a:lnTo>
                <a:lnTo>
                  <a:pt x="10111" y="8784"/>
                </a:lnTo>
                <a:lnTo>
                  <a:pt x="10114" y="8713"/>
                </a:lnTo>
                <a:lnTo>
                  <a:pt x="10294" y="8721"/>
                </a:lnTo>
                <a:lnTo>
                  <a:pt x="10387" y="8822"/>
                </a:lnTo>
                <a:lnTo>
                  <a:pt x="10397" y="8877"/>
                </a:lnTo>
                <a:cubicBezTo>
                  <a:pt x="10428" y="8877"/>
                  <a:pt x="10457" y="8874"/>
                  <a:pt x="10487" y="8872"/>
                </a:cubicBezTo>
                <a:cubicBezTo>
                  <a:pt x="10559" y="8867"/>
                  <a:pt x="10534" y="8805"/>
                  <a:pt x="10567" y="8800"/>
                </a:cubicBezTo>
                <a:cubicBezTo>
                  <a:pt x="10642" y="8879"/>
                  <a:pt x="10688" y="8750"/>
                  <a:pt x="10720" y="8787"/>
                </a:cubicBezTo>
                <a:cubicBezTo>
                  <a:pt x="10782" y="8860"/>
                  <a:pt x="10790" y="8769"/>
                  <a:pt x="10791" y="8769"/>
                </a:cubicBezTo>
                <a:cubicBezTo>
                  <a:pt x="10883" y="8772"/>
                  <a:pt x="10826" y="8754"/>
                  <a:pt x="10853" y="8715"/>
                </a:cubicBezTo>
                <a:cubicBezTo>
                  <a:pt x="10888" y="8666"/>
                  <a:pt x="10947" y="8756"/>
                  <a:pt x="10947" y="8756"/>
                </a:cubicBezTo>
                <a:cubicBezTo>
                  <a:pt x="11031" y="8804"/>
                  <a:pt x="11011" y="8787"/>
                  <a:pt x="11064" y="8769"/>
                </a:cubicBezTo>
                <a:cubicBezTo>
                  <a:pt x="11191" y="8725"/>
                  <a:pt x="11072" y="8640"/>
                  <a:pt x="11180" y="8620"/>
                </a:cubicBezTo>
                <a:lnTo>
                  <a:pt x="11294" y="8642"/>
                </a:lnTo>
                <a:lnTo>
                  <a:pt x="11448" y="8554"/>
                </a:lnTo>
                <a:cubicBezTo>
                  <a:pt x="11561" y="8623"/>
                  <a:pt x="11609" y="8525"/>
                  <a:pt x="11721" y="8609"/>
                </a:cubicBezTo>
                <a:lnTo>
                  <a:pt x="11840" y="8437"/>
                </a:lnTo>
                <a:lnTo>
                  <a:pt x="11885" y="8475"/>
                </a:lnTo>
                <a:lnTo>
                  <a:pt x="11896" y="8411"/>
                </a:lnTo>
                <a:lnTo>
                  <a:pt x="12044" y="8401"/>
                </a:lnTo>
                <a:lnTo>
                  <a:pt x="12089" y="8176"/>
                </a:lnTo>
                <a:lnTo>
                  <a:pt x="12213" y="8183"/>
                </a:lnTo>
                <a:cubicBezTo>
                  <a:pt x="12214" y="8178"/>
                  <a:pt x="12252" y="8123"/>
                  <a:pt x="12258" y="8117"/>
                </a:cubicBezTo>
                <a:cubicBezTo>
                  <a:pt x="12344" y="8017"/>
                  <a:pt x="12305" y="8045"/>
                  <a:pt x="12327" y="7956"/>
                </a:cubicBezTo>
                <a:lnTo>
                  <a:pt x="12337" y="7585"/>
                </a:lnTo>
                <a:lnTo>
                  <a:pt x="12202" y="7572"/>
                </a:lnTo>
                <a:lnTo>
                  <a:pt x="11853" y="7810"/>
                </a:lnTo>
                <a:lnTo>
                  <a:pt x="11827" y="7908"/>
                </a:lnTo>
                <a:lnTo>
                  <a:pt x="11562" y="7863"/>
                </a:lnTo>
                <a:lnTo>
                  <a:pt x="11554" y="7667"/>
                </a:lnTo>
                <a:lnTo>
                  <a:pt x="11599" y="7625"/>
                </a:lnTo>
                <a:lnTo>
                  <a:pt x="11676" y="7257"/>
                </a:lnTo>
                <a:lnTo>
                  <a:pt x="11591" y="7241"/>
                </a:lnTo>
                <a:lnTo>
                  <a:pt x="11485" y="7006"/>
                </a:lnTo>
                <a:cubicBezTo>
                  <a:pt x="11590" y="6901"/>
                  <a:pt x="11562" y="6991"/>
                  <a:pt x="11562" y="6818"/>
                </a:cubicBezTo>
                <a:cubicBezTo>
                  <a:pt x="11562" y="6776"/>
                  <a:pt x="11614" y="6734"/>
                  <a:pt x="11557" y="6712"/>
                </a:cubicBezTo>
                <a:cubicBezTo>
                  <a:pt x="11433" y="6663"/>
                  <a:pt x="11377" y="6530"/>
                  <a:pt x="11377" y="6403"/>
                </a:cubicBezTo>
                <a:cubicBezTo>
                  <a:pt x="11377" y="6380"/>
                  <a:pt x="11310" y="6309"/>
                  <a:pt x="11310" y="6309"/>
                </a:cubicBezTo>
                <a:cubicBezTo>
                  <a:pt x="11289" y="6242"/>
                  <a:pt x="11313" y="6263"/>
                  <a:pt x="11313" y="6191"/>
                </a:cubicBezTo>
                <a:cubicBezTo>
                  <a:pt x="11329" y="6187"/>
                  <a:pt x="11411" y="6143"/>
                  <a:pt x="11398" y="6101"/>
                </a:cubicBezTo>
                <a:cubicBezTo>
                  <a:pt x="11391" y="6095"/>
                  <a:pt x="11335" y="6075"/>
                  <a:pt x="11324" y="6071"/>
                </a:cubicBezTo>
                <a:cubicBezTo>
                  <a:pt x="11082" y="5981"/>
                  <a:pt x="11275" y="5906"/>
                  <a:pt x="11321" y="5954"/>
                </a:cubicBezTo>
                <a:cubicBezTo>
                  <a:pt x="11380" y="6015"/>
                  <a:pt x="11489" y="5958"/>
                  <a:pt x="11538" y="5955"/>
                </a:cubicBezTo>
                <a:cubicBezTo>
                  <a:pt x="11629" y="5950"/>
                  <a:pt x="11537" y="5782"/>
                  <a:pt x="11631" y="5770"/>
                </a:cubicBezTo>
                <a:lnTo>
                  <a:pt x="11636" y="5500"/>
                </a:lnTo>
                <a:lnTo>
                  <a:pt x="11520" y="5429"/>
                </a:lnTo>
                <a:lnTo>
                  <a:pt x="11334" y="5432"/>
                </a:lnTo>
                <a:cubicBezTo>
                  <a:pt x="11334" y="5424"/>
                  <a:pt x="11331" y="5323"/>
                  <a:pt x="11330" y="5322"/>
                </a:cubicBezTo>
                <a:cubicBezTo>
                  <a:pt x="11276" y="5229"/>
                  <a:pt x="11294" y="5241"/>
                  <a:pt x="11197" y="5241"/>
                </a:cubicBezTo>
                <a:cubicBezTo>
                  <a:pt x="11177" y="5241"/>
                  <a:pt x="11131" y="5336"/>
                  <a:pt x="11131" y="5336"/>
                </a:cubicBezTo>
                <a:cubicBezTo>
                  <a:pt x="11131" y="5352"/>
                  <a:pt x="11072" y="5278"/>
                  <a:pt x="11020" y="5278"/>
                </a:cubicBezTo>
                <a:cubicBezTo>
                  <a:pt x="10978" y="5278"/>
                  <a:pt x="10909" y="5249"/>
                  <a:pt x="10939" y="5224"/>
                </a:cubicBezTo>
                <a:cubicBezTo>
                  <a:pt x="11014" y="5165"/>
                  <a:pt x="10907" y="5137"/>
                  <a:pt x="10900" y="5133"/>
                </a:cubicBezTo>
                <a:lnTo>
                  <a:pt x="10885" y="4971"/>
                </a:lnTo>
                <a:lnTo>
                  <a:pt x="10744" y="4961"/>
                </a:lnTo>
                <a:lnTo>
                  <a:pt x="10845" y="4826"/>
                </a:lnTo>
                <a:lnTo>
                  <a:pt x="10665" y="4754"/>
                </a:lnTo>
                <a:lnTo>
                  <a:pt x="10416" y="4842"/>
                </a:lnTo>
                <a:lnTo>
                  <a:pt x="10239" y="4357"/>
                </a:lnTo>
                <a:lnTo>
                  <a:pt x="10202" y="4246"/>
                </a:lnTo>
                <a:lnTo>
                  <a:pt x="10112" y="4244"/>
                </a:lnTo>
                <a:lnTo>
                  <a:pt x="10094" y="4088"/>
                </a:lnTo>
                <a:lnTo>
                  <a:pt x="9879" y="3987"/>
                </a:lnTo>
                <a:lnTo>
                  <a:pt x="9887" y="3849"/>
                </a:lnTo>
                <a:lnTo>
                  <a:pt x="9927" y="3820"/>
                </a:lnTo>
                <a:lnTo>
                  <a:pt x="9988" y="3889"/>
                </a:lnTo>
                <a:lnTo>
                  <a:pt x="10231" y="3834"/>
                </a:lnTo>
                <a:lnTo>
                  <a:pt x="10300" y="3672"/>
                </a:lnTo>
                <a:cubicBezTo>
                  <a:pt x="10300" y="3582"/>
                  <a:pt x="10286" y="3602"/>
                  <a:pt x="10268" y="3532"/>
                </a:cubicBezTo>
                <a:cubicBezTo>
                  <a:pt x="10270" y="3516"/>
                  <a:pt x="10282" y="3495"/>
                  <a:pt x="10282" y="3495"/>
                </a:cubicBezTo>
                <a:cubicBezTo>
                  <a:pt x="10294" y="3422"/>
                  <a:pt x="10311" y="3434"/>
                  <a:pt x="10355" y="341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5" name="Freeform 334"/>
          <p:cNvSpPr>
            <a:spLocks/>
          </p:cNvSpPr>
          <p:nvPr/>
        </p:nvSpPr>
        <p:spPr bwMode="auto">
          <a:xfrm>
            <a:off x="4006456" y="3401620"/>
            <a:ext cx="1366838" cy="834629"/>
          </a:xfrm>
          <a:custGeom>
            <a:avLst/>
            <a:gdLst>
              <a:gd name="T0" fmla="*/ 8825 w 20085"/>
              <a:gd name="T1" fmla="*/ 3340 h 13181"/>
              <a:gd name="T2" fmla="*/ 7912 w 20085"/>
              <a:gd name="T3" fmla="*/ 3387 h 13181"/>
              <a:gd name="T4" fmla="*/ 6896 w 20085"/>
              <a:gd name="T5" fmla="*/ 3313 h 13181"/>
              <a:gd name="T6" fmla="*/ 6656 w 20085"/>
              <a:gd name="T7" fmla="*/ 2073 h 13181"/>
              <a:gd name="T8" fmla="*/ 5491 w 20085"/>
              <a:gd name="T9" fmla="*/ 2123 h 13181"/>
              <a:gd name="T10" fmla="*/ 5372 w 20085"/>
              <a:gd name="T11" fmla="*/ 824 h 13181"/>
              <a:gd name="T12" fmla="*/ 3851 w 20085"/>
              <a:gd name="T13" fmla="*/ 421 h 13181"/>
              <a:gd name="T14" fmla="*/ 2932 w 20085"/>
              <a:gd name="T15" fmla="*/ 327 h 13181"/>
              <a:gd name="T16" fmla="*/ 831 w 20085"/>
              <a:gd name="T17" fmla="*/ 367 h 13181"/>
              <a:gd name="T18" fmla="*/ 692 w 20085"/>
              <a:gd name="T19" fmla="*/ 1110 h 13181"/>
              <a:gd name="T20" fmla="*/ 779 w 20085"/>
              <a:gd name="T21" fmla="*/ 2716 h 13181"/>
              <a:gd name="T22" fmla="*/ 926 w 20085"/>
              <a:gd name="T23" fmla="*/ 3296 h 13181"/>
              <a:gd name="T24" fmla="*/ 602 w 20085"/>
              <a:gd name="T25" fmla="*/ 3880 h 13181"/>
              <a:gd name="T26" fmla="*/ 442 w 20085"/>
              <a:gd name="T27" fmla="*/ 4354 h 13181"/>
              <a:gd name="T28" fmla="*/ 1134 w 20085"/>
              <a:gd name="T29" fmla="*/ 5341 h 13181"/>
              <a:gd name="T30" fmla="*/ 1767 w 20085"/>
              <a:gd name="T31" fmla="*/ 5266 h 13181"/>
              <a:gd name="T32" fmla="*/ 3201 w 20085"/>
              <a:gd name="T33" fmla="*/ 5105 h 13181"/>
              <a:gd name="T34" fmla="*/ 4150 w 20085"/>
              <a:gd name="T35" fmla="*/ 6492 h 13181"/>
              <a:gd name="T36" fmla="*/ 5188 w 20085"/>
              <a:gd name="T37" fmla="*/ 6960 h 13181"/>
              <a:gd name="T38" fmla="*/ 6054 w 20085"/>
              <a:gd name="T39" fmla="*/ 7505 h 13181"/>
              <a:gd name="T40" fmla="*/ 6781 w 20085"/>
              <a:gd name="T41" fmla="*/ 8348 h 13181"/>
              <a:gd name="T42" fmla="*/ 7594 w 20085"/>
              <a:gd name="T43" fmla="*/ 8046 h 13181"/>
              <a:gd name="T44" fmla="*/ 7787 w 20085"/>
              <a:gd name="T45" fmla="*/ 9074 h 13181"/>
              <a:gd name="T46" fmla="*/ 9223 w 20085"/>
              <a:gd name="T47" fmla="*/ 10857 h 13181"/>
              <a:gd name="T48" fmla="*/ 10210 w 20085"/>
              <a:gd name="T49" fmla="*/ 10813 h 13181"/>
              <a:gd name="T50" fmla="*/ 10249 w 20085"/>
              <a:gd name="T51" fmla="*/ 11429 h 13181"/>
              <a:gd name="T52" fmla="*/ 11120 w 20085"/>
              <a:gd name="T53" fmla="*/ 12302 h 13181"/>
              <a:gd name="T54" fmla="*/ 11895 w 20085"/>
              <a:gd name="T55" fmla="*/ 12641 h 13181"/>
              <a:gd name="T56" fmla="*/ 12874 w 20085"/>
              <a:gd name="T57" fmla="*/ 13085 h 13181"/>
              <a:gd name="T58" fmla="*/ 14051 w 20085"/>
              <a:gd name="T59" fmla="*/ 12249 h 13181"/>
              <a:gd name="T60" fmla="*/ 14776 w 20085"/>
              <a:gd name="T61" fmla="*/ 12569 h 13181"/>
              <a:gd name="T62" fmla="*/ 15319 w 20085"/>
              <a:gd name="T63" fmla="*/ 12892 h 13181"/>
              <a:gd name="T64" fmla="*/ 16303 w 20085"/>
              <a:gd name="T65" fmla="*/ 11829 h 13181"/>
              <a:gd name="T66" fmla="*/ 17330 w 20085"/>
              <a:gd name="T67" fmla="*/ 12474 h 13181"/>
              <a:gd name="T68" fmla="*/ 18737 w 20085"/>
              <a:gd name="T69" fmla="*/ 12278 h 13181"/>
              <a:gd name="T70" fmla="*/ 19105 w 20085"/>
              <a:gd name="T71" fmla="*/ 11850 h 13181"/>
              <a:gd name="T72" fmla="*/ 19758 w 20085"/>
              <a:gd name="T73" fmla="*/ 10838 h 13181"/>
              <a:gd name="T74" fmla="*/ 18990 w 20085"/>
              <a:gd name="T75" fmla="*/ 10938 h 13181"/>
              <a:gd name="T76" fmla="*/ 18639 w 20085"/>
              <a:gd name="T77" fmla="*/ 10273 h 13181"/>
              <a:gd name="T78" fmla="*/ 18570 w 20085"/>
              <a:gd name="T79" fmla="*/ 9456 h 13181"/>
              <a:gd name="T80" fmla="*/ 17727 w 20085"/>
              <a:gd name="T81" fmla="*/ 8905 h 13181"/>
              <a:gd name="T82" fmla="*/ 17907 w 20085"/>
              <a:gd name="T83" fmla="*/ 7500 h 13181"/>
              <a:gd name="T84" fmla="*/ 18140 w 20085"/>
              <a:gd name="T85" fmla="*/ 7143 h 13181"/>
              <a:gd name="T86" fmla="*/ 19066 w 20085"/>
              <a:gd name="T87" fmla="*/ 6369 h 13181"/>
              <a:gd name="T88" fmla="*/ 19971 w 20085"/>
              <a:gd name="T89" fmla="*/ 5460 h 13181"/>
              <a:gd name="T90" fmla="*/ 19349 w 20085"/>
              <a:gd name="T91" fmla="*/ 5489 h 13181"/>
              <a:gd name="T92" fmla="*/ 18307 w 20085"/>
              <a:gd name="T93" fmla="*/ 5058 h 13181"/>
              <a:gd name="T94" fmla="*/ 17836 w 20085"/>
              <a:gd name="T95" fmla="*/ 4949 h 13181"/>
              <a:gd name="T96" fmla="*/ 17415 w 20085"/>
              <a:gd name="T97" fmla="*/ 3850 h 13181"/>
              <a:gd name="T98" fmla="*/ 18539 w 20085"/>
              <a:gd name="T99" fmla="*/ 2936 h 13181"/>
              <a:gd name="T100" fmla="*/ 17338 w 20085"/>
              <a:gd name="T101" fmla="*/ 2753 h 13181"/>
              <a:gd name="T102" fmla="*/ 15406 w 20085"/>
              <a:gd name="T103" fmla="*/ 3711 h 13181"/>
              <a:gd name="T104" fmla="*/ 14410 w 20085"/>
              <a:gd name="T105" fmla="*/ 4577 h 13181"/>
              <a:gd name="T106" fmla="*/ 13795 w 20085"/>
              <a:gd name="T107" fmla="*/ 5072 h 13181"/>
              <a:gd name="T108" fmla="*/ 13191 w 20085"/>
              <a:gd name="T109" fmla="*/ 5538 h 13181"/>
              <a:gd name="T110" fmla="*/ 12515 w 20085"/>
              <a:gd name="T111" fmla="*/ 5990 h 13181"/>
              <a:gd name="T112" fmla="*/ 11649 w 20085"/>
              <a:gd name="T113" fmla="*/ 5804 h 13181"/>
              <a:gd name="T114" fmla="*/ 11059 w 20085"/>
              <a:gd name="T115" fmla="*/ 4923 h 13181"/>
              <a:gd name="T116" fmla="*/ 10532 w 20085"/>
              <a:gd name="T117" fmla="*/ 4249 h 13181"/>
              <a:gd name="T118" fmla="*/ 10288 w 20085"/>
              <a:gd name="T119" fmla="*/ 3207 h 13181"/>
              <a:gd name="T120" fmla="*/ 9720 w 20085"/>
              <a:gd name="T121" fmla="*/ 2437 h 1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085" h="13181">
                <a:moveTo>
                  <a:pt x="9899" y="3332"/>
                </a:moveTo>
                <a:cubicBezTo>
                  <a:pt x="9898" y="3333"/>
                  <a:pt x="9887" y="3346"/>
                  <a:pt x="9886" y="3348"/>
                </a:cubicBezTo>
                <a:cubicBezTo>
                  <a:pt x="9873" y="3395"/>
                  <a:pt x="9782" y="3516"/>
                  <a:pt x="9774" y="3541"/>
                </a:cubicBezTo>
                <a:cubicBezTo>
                  <a:pt x="9741" y="3650"/>
                  <a:pt x="9607" y="3549"/>
                  <a:pt x="9553" y="3532"/>
                </a:cubicBezTo>
                <a:cubicBezTo>
                  <a:pt x="9423" y="3491"/>
                  <a:pt x="9542" y="3356"/>
                  <a:pt x="9378" y="3313"/>
                </a:cubicBezTo>
                <a:lnTo>
                  <a:pt x="9082" y="3377"/>
                </a:lnTo>
                <a:lnTo>
                  <a:pt x="9087" y="3313"/>
                </a:lnTo>
                <a:lnTo>
                  <a:pt x="9352" y="3271"/>
                </a:lnTo>
                <a:lnTo>
                  <a:pt x="9246" y="3057"/>
                </a:lnTo>
                <a:lnTo>
                  <a:pt x="8944" y="3120"/>
                </a:lnTo>
                <a:lnTo>
                  <a:pt x="8825" y="3340"/>
                </a:lnTo>
                <a:lnTo>
                  <a:pt x="8590" y="3205"/>
                </a:lnTo>
                <a:lnTo>
                  <a:pt x="8439" y="3287"/>
                </a:lnTo>
                <a:lnTo>
                  <a:pt x="8436" y="3403"/>
                </a:lnTo>
                <a:lnTo>
                  <a:pt x="8481" y="3414"/>
                </a:lnTo>
                <a:lnTo>
                  <a:pt x="8553" y="3620"/>
                </a:lnTo>
                <a:lnTo>
                  <a:pt x="8487" y="3694"/>
                </a:lnTo>
                <a:lnTo>
                  <a:pt x="8333" y="3705"/>
                </a:lnTo>
                <a:lnTo>
                  <a:pt x="8225" y="3663"/>
                </a:lnTo>
                <a:lnTo>
                  <a:pt x="8243" y="3541"/>
                </a:lnTo>
                <a:lnTo>
                  <a:pt x="7854" y="3425"/>
                </a:lnTo>
                <a:lnTo>
                  <a:pt x="7912" y="3387"/>
                </a:lnTo>
                <a:lnTo>
                  <a:pt x="7780" y="3321"/>
                </a:lnTo>
                <a:lnTo>
                  <a:pt x="7725" y="3372"/>
                </a:lnTo>
                <a:lnTo>
                  <a:pt x="7674" y="3319"/>
                </a:lnTo>
                <a:lnTo>
                  <a:pt x="7576" y="3358"/>
                </a:lnTo>
                <a:lnTo>
                  <a:pt x="7523" y="3597"/>
                </a:lnTo>
                <a:lnTo>
                  <a:pt x="7299" y="3575"/>
                </a:lnTo>
                <a:lnTo>
                  <a:pt x="7187" y="3525"/>
                </a:lnTo>
                <a:lnTo>
                  <a:pt x="7187" y="3485"/>
                </a:lnTo>
                <a:lnTo>
                  <a:pt x="7092" y="3496"/>
                </a:lnTo>
                <a:lnTo>
                  <a:pt x="6965" y="3419"/>
                </a:lnTo>
                <a:lnTo>
                  <a:pt x="6896" y="3313"/>
                </a:lnTo>
                <a:lnTo>
                  <a:pt x="6828" y="3343"/>
                </a:lnTo>
                <a:lnTo>
                  <a:pt x="6775" y="3213"/>
                </a:lnTo>
                <a:lnTo>
                  <a:pt x="6793" y="2919"/>
                </a:lnTo>
                <a:lnTo>
                  <a:pt x="6912" y="2882"/>
                </a:lnTo>
                <a:lnTo>
                  <a:pt x="6920" y="2745"/>
                </a:lnTo>
                <a:lnTo>
                  <a:pt x="6841" y="2612"/>
                </a:lnTo>
                <a:lnTo>
                  <a:pt x="6910" y="2557"/>
                </a:lnTo>
                <a:lnTo>
                  <a:pt x="6788" y="2440"/>
                </a:lnTo>
                <a:lnTo>
                  <a:pt x="6730" y="2327"/>
                </a:lnTo>
                <a:lnTo>
                  <a:pt x="6735" y="2213"/>
                </a:lnTo>
                <a:lnTo>
                  <a:pt x="6656" y="2073"/>
                </a:lnTo>
                <a:lnTo>
                  <a:pt x="6555" y="2136"/>
                </a:lnTo>
                <a:lnTo>
                  <a:pt x="6537" y="2215"/>
                </a:lnTo>
                <a:lnTo>
                  <a:pt x="6388" y="2311"/>
                </a:lnTo>
                <a:lnTo>
                  <a:pt x="6365" y="2218"/>
                </a:lnTo>
                <a:lnTo>
                  <a:pt x="6259" y="2205"/>
                </a:lnTo>
                <a:lnTo>
                  <a:pt x="6190" y="2308"/>
                </a:lnTo>
                <a:lnTo>
                  <a:pt x="6087" y="2025"/>
                </a:lnTo>
                <a:lnTo>
                  <a:pt x="5610" y="2205"/>
                </a:lnTo>
                <a:lnTo>
                  <a:pt x="5605" y="2250"/>
                </a:lnTo>
                <a:lnTo>
                  <a:pt x="5489" y="2237"/>
                </a:lnTo>
                <a:lnTo>
                  <a:pt x="5491" y="2123"/>
                </a:lnTo>
                <a:lnTo>
                  <a:pt x="5372" y="2051"/>
                </a:lnTo>
                <a:lnTo>
                  <a:pt x="5412" y="1789"/>
                </a:lnTo>
                <a:lnTo>
                  <a:pt x="5394" y="1654"/>
                </a:lnTo>
                <a:lnTo>
                  <a:pt x="5550" y="1676"/>
                </a:lnTo>
                <a:lnTo>
                  <a:pt x="5603" y="1739"/>
                </a:lnTo>
                <a:lnTo>
                  <a:pt x="5698" y="1726"/>
                </a:lnTo>
                <a:lnTo>
                  <a:pt x="5751" y="1644"/>
                </a:lnTo>
                <a:lnTo>
                  <a:pt x="5700" y="1549"/>
                </a:lnTo>
                <a:lnTo>
                  <a:pt x="5777" y="1242"/>
                </a:lnTo>
                <a:lnTo>
                  <a:pt x="5690" y="1083"/>
                </a:lnTo>
                <a:lnTo>
                  <a:pt x="5372" y="824"/>
                </a:lnTo>
                <a:lnTo>
                  <a:pt x="5370" y="726"/>
                </a:lnTo>
                <a:lnTo>
                  <a:pt x="5319" y="528"/>
                </a:lnTo>
                <a:lnTo>
                  <a:pt x="5288" y="556"/>
                </a:lnTo>
                <a:lnTo>
                  <a:pt x="5166" y="424"/>
                </a:lnTo>
                <a:lnTo>
                  <a:pt x="4958" y="766"/>
                </a:lnTo>
                <a:lnTo>
                  <a:pt x="4752" y="762"/>
                </a:lnTo>
                <a:lnTo>
                  <a:pt x="4658" y="928"/>
                </a:lnTo>
                <a:lnTo>
                  <a:pt x="4454" y="1056"/>
                </a:lnTo>
                <a:lnTo>
                  <a:pt x="4299" y="1011"/>
                </a:lnTo>
                <a:lnTo>
                  <a:pt x="4159" y="912"/>
                </a:lnTo>
                <a:lnTo>
                  <a:pt x="3851" y="421"/>
                </a:lnTo>
                <a:lnTo>
                  <a:pt x="3772" y="244"/>
                </a:lnTo>
                <a:lnTo>
                  <a:pt x="3573" y="29"/>
                </a:lnTo>
                <a:lnTo>
                  <a:pt x="3467" y="0"/>
                </a:lnTo>
                <a:lnTo>
                  <a:pt x="3348" y="100"/>
                </a:lnTo>
                <a:lnTo>
                  <a:pt x="3193" y="21"/>
                </a:lnTo>
                <a:lnTo>
                  <a:pt x="3064" y="49"/>
                </a:lnTo>
                <a:lnTo>
                  <a:pt x="3064" y="76"/>
                </a:lnTo>
                <a:cubicBezTo>
                  <a:pt x="3064" y="104"/>
                  <a:pt x="3069" y="114"/>
                  <a:pt x="3071" y="130"/>
                </a:cubicBezTo>
                <a:cubicBezTo>
                  <a:pt x="3073" y="164"/>
                  <a:pt x="3134" y="262"/>
                  <a:pt x="3166" y="264"/>
                </a:cubicBezTo>
                <a:lnTo>
                  <a:pt x="2986" y="262"/>
                </a:lnTo>
                <a:lnTo>
                  <a:pt x="2932" y="327"/>
                </a:lnTo>
                <a:lnTo>
                  <a:pt x="2894" y="324"/>
                </a:lnTo>
                <a:lnTo>
                  <a:pt x="2766" y="356"/>
                </a:lnTo>
                <a:lnTo>
                  <a:pt x="2695" y="286"/>
                </a:lnTo>
                <a:lnTo>
                  <a:pt x="2347" y="223"/>
                </a:lnTo>
                <a:lnTo>
                  <a:pt x="2217" y="371"/>
                </a:lnTo>
                <a:lnTo>
                  <a:pt x="1820" y="357"/>
                </a:lnTo>
                <a:lnTo>
                  <a:pt x="1675" y="268"/>
                </a:lnTo>
                <a:lnTo>
                  <a:pt x="1286" y="531"/>
                </a:lnTo>
                <a:lnTo>
                  <a:pt x="1169" y="446"/>
                </a:lnTo>
                <a:lnTo>
                  <a:pt x="962" y="584"/>
                </a:lnTo>
                <a:lnTo>
                  <a:pt x="831" y="367"/>
                </a:lnTo>
                <a:lnTo>
                  <a:pt x="306" y="442"/>
                </a:lnTo>
                <a:lnTo>
                  <a:pt x="484" y="608"/>
                </a:lnTo>
                <a:lnTo>
                  <a:pt x="372" y="688"/>
                </a:lnTo>
                <a:lnTo>
                  <a:pt x="388" y="738"/>
                </a:lnTo>
                <a:lnTo>
                  <a:pt x="394" y="867"/>
                </a:lnTo>
                <a:cubicBezTo>
                  <a:pt x="401" y="887"/>
                  <a:pt x="430" y="941"/>
                  <a:pt x="430" y="941"/>
                </a:cubicBezTo>
                <a:cubicBezTo>
                  <a:pt x="446" y="996"/>
                  <a:pt x="483" y="1008"/>
                  <a:pt x="513" y="1035"/>
                </a:cubicBezTo>
                <a:cubicBezTo>
                  <a:pt x="518" y="1039"/>
                  <a:pt x="557" y="1048"/>
                  <a:pt x="557" y="1048"/>
                </a:cubicBezTo>
                <a:lnTo>
                  <a:pt x="587" y="1094"/>
                </a:lnTo>
                <a:lnTo>
                  <a:pt x="664" y="1078"/>
                </a:lnTo>
                <a:lnTo>
                  <a:pt x="692" y="1110"/>
                </a:lnTo>
                <a:lnTo>
                  <a:pt x="694" y="1179"/>
                </a:lnTo>
                <a:lnTo>
                  <a:pt x="757" y="1236"/>
                </a:lnTo>
                <a:lnTo>
                  <a:pt x="646" y="1334"/>
                </a:lnTo>
                <a:lnTo>
                  <a:pt x="642" y="1610"/>
                </a:lnTo>
                <a:lnTo>
                  <a:pt x="780" y="1716"/>
                </a:lnTo>
                <a:lnTo>
                  <a:pt x="852" y="1675"/>
                </a:lnTo>
                <a:lnTo>
                  <a:pt x="841" y="2060"/>
                </a:lnTo>
                <a:lnTo>
                  <a:pt x="770" y="2057"/>
                </a:lnTo>
                <a:lnTo>
                  <a:pt x="815" y="2380"/>
                </a:lnTo>
                <a:lnTo>
                  <a:pt x="712" y="2657"/>
                </a:lnTo>
                <a:lnTo>
                  <a:pt x="779" y="2716"/>
                </a:lnTo>
                <a:lnTo>
                  <a:pt x="784" y="2961"/>
                </a:lnTo>
                <a:lnTo>
                  <a:pt x="913" y="2954"/>
                </a:lnTo>
                <a:lnTo>
                  <a:pt x="983" y="2905"/>
                </a:lnTo>
                <a:lnTo>
                  <a:pt x="1054" y="2962"/>
                </a:lnTo>
                <a:lnTo>
                  <a:pt x="1120" y="2901"/>
                </a:lnTo>
                <a:lnTo>
                  <a:pt x="1172" y="3006"/>
                </a:lnTo>
                <a:lnTo>
                  <a:pt x="1261" y="3006"/>
                </a:lnTo>
                <a:lnTo>
                  <a:pt x="1184" y="3292"/>
                </a:lnTo>
                <a:lnTo>
                  <a:pt x="1097" y="3230"/>
                </a:lnTo>
                <a:lnTo>
                  <a:pt x="934" y="3219"/>
                </a:lnTo>
                <a:lnTo>
                  <a:pt x="926" y="3296"/>
                </a:lnTo>
                <a:lnTo>
                  <a:pt x="987" y="3392"/>
                </a:lnTo>
                <a:lnTo>
                  <a:pt x="982" y="3560"/>
                </a:lnTo>
                <a:lnTo>
                  <a:pt x="906" y="3600"/>
                </a:lnTo>
                <a:lnTo>
                  <a:pt x="472" y="3603"/>
                </a:lnTo>
                <a:lnTo>
                  <a:pt x="460" y="3681"/>
                </a:lnTo>
                <a:lnTo>
                  <a:pt x="590" y="3716"/>
                </a:lnTo>
                <a:lnTo>
                  <a:pt x="708" y="3659"/>
                </a:lnTo>
                <a:lnTo>
                  <a:pt x="729" y="3706"/>
                </a:lnTo>
                <a:lnTo>
                  <a:pt x="780" y="3743"/>
                </a:lnTo>
                <a:lnTo>
                  <a:pt x="626" y="3895"/>
                </a:lnTo>
                <a:lnTo>
                  <a:pt x="602" y="3880"/>
                </a:lnTo>
                <a:lnTo>
                  <a:pt x="466" y="3948"/>
                </a:lnTo>
                <a:lnTo>
                  <a:pt x="462" y="4010"/>
                </a:lnTo>
                <a:lnTo>
                  <a:pt x="282" y="4009"/>
                </a:lnTo>
                <a:lnTo>
                  <a:pt x="280" y="3958"/>
                </a:lnTo>
                <a:lnTo>
                  <a:pt x="229" y="3903"/>
                </a:lnTo>
                <a:lnTo>
                  <a:pt x="151" y="3974"/>
                </a:lnTo>
                <a:lnTo>
                  <a:pt x="42" y="3899"/>
                </a:lnTo>
                <a:lnTo>
                  <a:pt x="0" y="4066"/>
                </a:lnTo>
                <a:lnTo>
                  <a:pt x="21" y="4205"/>
                </a:lnTo>
                <a:lnTo>
                  <a:pt x="290" y="4146"/>
                </a:lnTo>
                <a:lnTo>
                  <a:pt x="442" y="4354"/>
                </a:lnTo>
                <a:lnTo>
                  <a:pt x="759" y="4384"/>
                </a:lnTo>
                <a:lnTo>
                  <a:pt x="825" y="4496"/>
                </a:lnTo>
                <a:lnTo>
                  <a:pt x="991" y="4563"/>
                </a:lnTo>
                <a:lnTo>
                  <a:pt x="1008" y="4670"/>
                </a:lnTo>
                <a:lnTo>
                  <a:pt x="958" y="4854"/>
                </a:lnTo>
                <a:lnTo>
                  <a:pt x="1106" y="4845"/>
                </a:lnTo>
                <a:lnTo>
                  <a:pt x="1107" y="4969"/>
                </a:lnTo>
                <a:lnTo>
                  <a:pt x="991" y="5043"/>
                </a:lnTo>
                <a:lnTo>
                  <a:pt x="999" y="5246"/>
                </a:lnTo>
                <a:lnTo>
                  <a:pt x="1070" y="5275"/>
                </a:lnTo>
                <a:lnTo>
                  <a:pt x="1134" y="5341"/>
                </a:lnTo>
                <a:lnTo>
                  <a:pt x="1217" y="5242"/>
                </a:lnTo>
                <a:lnTo>
                  <a:pt x="1312" y="5281"/>
                </a:lnTo>
                <a:lnTo>
                  <a:pt x="1410" y="5284"/>
                </a:lnTo>
                <a:lnTo>
                  <a:pt x="1451" y="5232"/>
                </a:lnTo>
                <a:lnTo>
                  <a:pt x="1497" y="5332"/>
                </a:lnTo>
                <a:lnTo>
                  <a:pt x="1568" y="5326"/>
                </a:lnTo>
                <a:lnTo>
                  <a:pt x="1508" y="5445"/>
                </a:lnTo>
                <a:lnTo>
                  <a:pt x="1654" y="5463"/>
                </a:lnTo>
                <a:lnTo>
                  <a:pt x="1689" y="5427"/>
                </a:lnTo>
                <a:lnTo>
                  <a:pt x="1771" y="5467"/>
                </a:lnTo>
                <a:lnTo>
                  <a:pt x="1767" y="5266"/>
                </a:lnTo>
                <a:lnTo>
                  <a:pt x="1917" y="5251"/>
                </a:lnTo>
                <a:lnTo>
                  <a:pt x="1925" y="5009"/>
                </a:lnTo>
                <a:lnTo>
                  <a:pt x="1889" y="4903"/>
                </a:lnTo>
                <a:lnTo>
                  <a:pt x="2113" y="4894"/>
                </a:lnTo>
                <a:lnTo>
                  <a:pt x="2327" y="4809"/>
                </a:lnTo>
                <a:lnTo>
                  <a:pt x="2372" y="4604"/>
                </a:lnTo>
                <a:lnTo>
                  <a:pt x="2547" y="4648"/>
                </a:lnTo>
                <a:lnTo>
                  <a:pt x="2529" y="4854"/>
                </a:lnTo>
                <a:lnTo>
                  <a:pt x="3085" y="5084"/>
                </a:lnTo>
                <a:lnTo>
                  <a:pt x="3166" y="5026"/>
                </a:lnTo>
                <a:lnTo>
                  <a:pt x="3201" y="5105"/>
                </a:lnTo>
                <a:lnTo>
                  <a:pt x="3156" y="5226"/>
                </a:lnTo>
                <a:lnTo>
                  <a:pt x="3248" y="5262"/>
                </a:lnTo>
                <a:lnTo>
                  <a:pt x="3147" y="5365"/>
                </a:lnTo>
                <a:lnTo>
                  <a:pt x="3188" y="5412"/>
                </a:lnTo>
                <a:lnTo>
                  <a:pt x="3274" y="5440"/>
                </a:lnTo>
                <a:lnTo>
                  <a:pt x="3604" y="6006"/>
                </a:lnTo>
                <a:lnTo>
                  <a:pt x="3635" y="6370"/>
                </a:lnTo>
                <a:lnTo>
                  <a:pt x="3821" y="6623"/>
                </a:lnTo>
                <a:lnTo>
                  <a:pt x="3953" y="6551"/>
                </a:lnTo>
                <a:lnTo>
                  <a:pt x="3979" y="6588"/>
                </a:lnTo>
                <a:lnTo>
                  <a:pt x="4150" y="6492"/>
                </a:lnTo>
                <a:lnTo>
                  <a:pt x="4409" y="6487"/>
                </a:lnTo>
                <a:lnTo>
                  <a:pt x="4418" y="6549"/>
                </a:lnTo>
                <a:lnTo>
                  <a:pt x="4552" y="6749"/>
                </a:lnTo>
                <a:lnTo>
                  <a:pt x="4575" y="6718"/>
                </a:lnTo>
                <a:lnTo>
                  <a:pt x="4559" y="6678"/>
                </a:lnTo>
                <a:lnTo>
                  <a:pt x="4612" y="6641"/>
                </a:lnTo>
                <a:lnTo>
                  <a:pt x="4612" y="6538"/>
                </a:lnTo>
                <a:lnTo>
                  <a:pt x="4682" y="6545"/>
                </a:lnTo>
                <a:lnTo>
                  <a:pt x="4743" y="6603"/>
                </a:lnTo>
                <a:lnTo>
                  <a:pt x="4757" y="6952"/>
                </a:lnTo>
                <a:lnTo>
                  <a:pt x="5188" y="6960"/>
                </a:lnTo>
                <a:lnTo>
                  <a:pt x="5261" y="7046"/>
                </a:lnTo>
                <a:lnTo>
                  <a:pt x="5408" y="7059"/>
                </a:lnTo>
                <a:lnTo>
                  <a:pt x="5487" y="7120"/>
                </a:lnTo>
                <a:lnTo>
                  <a:pt x="5486" y="7368"/>
                </a:lnTo>
                <a:lnTo>
                  <a:pt x="5520" y="7407"/>
                </a:lnTo>
                <a:lnTo>
                  <a:pt x="5597" y="7401"/>
                </a:lnTo>
                <a:lnTo>
                  <a:pt x="5597" y="7262"/>
                </a:lnTo>
                <a:lnTo>
                  <a:pt x="5748" y="7202"/>
                </a:lnTo>
                <a:lnTo>
                  <a:pt x="5719" y="7513"/>
                </a:lnTo>
                <a:lnTo>
                  <a:pt x="5842" y="7611"/>
                </a:lnTo>
                <a:lnTo>
                  <a:pt x="6054" y="7505"/>
                </a:lnTo>
                <a:lnTo>
                  <a:pt x="6185" y="7381"/>
                </a:lnTo>
                <a:lnTo>
                  <a:pt x="6341" y="7460"/>
                </a:lnTo>
                <a:lnTo>
                  <a:pt x="6437" y="7447"/>
                </a:lnTo>
                <a:lnTo>
                  <a:pt x="6447" y="7706"/>
                </a:lnTo>
                <a:lnTo>
                  <a:pt x="6505" y="7683"/>
                </a:lnTo>
                <a:lnTo>
                  <a:pt x="6535" y="7870"/>
                </a:lnTo>
                <a:lnTo>
                  <a:pt x="6444" y="7971"/>
                </a:lnTo>
                <a:lnTo>
                  <a:pt x="6448" y="8282"/>
                </a:lnTo>
                <a:lnTo>
                  <a:pt x="6539" y="8241"/>
                </a:lnTo>
                <a:lnTo>
                  <a:pt x="6751" y="8400"/>
                </a:lnTo>
                <a:lnTo>
                  <a:pt x="6781" y="8348"/>
                </a:lnTo>
                <a:lnTo>
                  <a:pt x="6948" y="8496"/>
                </a:lnTo>
                <a:lnTo>
                  <a:pt x="7072" y="8486"/>
                </a:lnTo>
                <a:lnTo>
                  <a:pt x="7111" y="8523"/>
                </a:lnTo>
                <a:lnTo>
                  <a:pt x="7199" y="8534"/>
                </a:lnTo>
                <a:lnTo>
                  <a:pt x="7215" y="8269"/>
                </a:lnTo>
                <a:lnTo>
                  <a:pt x="7328" y="8120"/>
                </a:lnTo>
                <a:lnTo>
                  <a:pt x="7457" y="8052"/>
                </a:lnTo>
                <a:lnTo>
                  <a:pt x="7408" y="7967"/>
                </a:lnTo>
                <a:lnTo>
                  <a:pt x="7474" y="7923"/>
                </a:lnTo>
                <a:cubicBezTo>
                  <a:pt x="7489" y="7923"/>
                  <a:pt x="7505" y="7927"/>
                  <a:pt x="7517" y="7934"/>
                </a:cubicBezTo>
                <a:cubicBezTo>
                  <a:pt x="7584" y="7975"/>
                  <a:pt x="7571" y="8014"/>
                  <a:pt x="7594" y="8046"/>
                </a:cubicBezTo>
                <a:cubicBezTo>
                  <a:pt x="7606" y="8063"/>
                  <a:pt x="7606" y="8093"/>
                  <a:pt x="7612" y="8102"/>
                </a:cubicBezTo>
                <a:lnTo>
                  <a:pt x="7415" y="8237"/>
                </a:lnTo>
                <a:lnTo>
                  <a:pt x="7482" y="8303"/>
                </a:lnTo>
                <a:lnTo>
                  <a:pt x="7493" y="8385"/>
                </a:lnTo>
                <a:lnTo>
                  <a:pt x="7546" y="8360"/>
                </a:lnTo>
                <a:lnTo>
                  <a:pt x="7736" y="8515"/>
                </a:lnTo>
                <a:lnTo>
                  <a:pt x="7543" y="8606"/>
                </a:lnTo>
                <a:lnTo>
                  <a:pt x="7486" y="8676"/>
                </a:lnTo>
                <a:lnTo>
                  <a:pt x="7586" y="8706"/>
                </a:lnTo>
                <a:lnTo>
                  <a:pt x="7670" y="9054"/>
                </a:lnTo>
                <a:lnTo>
                  <a:pt x="7787" y="9074"/>
                </a:lnTo>
                <a:lnTo>
                  <a:pt x="7961" y="9849"/>
                </a:lnTo>
                <a:lnTo>
                  <a:pt x="8172" y="9761"/>
                </a:lnTo>
                <a:lnTo>
                  <a:pt x="8164" y="9910"/>
                </a:lnTo>
                <a:lnTo>
                  <a:pt x="8087" y="10011"/>
                </a:lnTo>
                <a:lnTo>
                  <a:pt x="8661" y="10040"/>
                </a:lnTo>
                <a:lnTo>
                  <a:pt x="8694" y="10152"/>
                </a:lnTo>
                <a:lnTo>
                  <a:pt x="8948" y="10424"/>
                </a:lnTo>
                <a:lnTo>
                  <a:pt x="9088" y="10432"/>
                </a:lnTo>
                <a:lnTo>
                  <a:pt x="9073" y="10647"/>
                </a:lnTo>
                <a:lnTo>
                  <a:pt x="9150" y="10778"/>
                </a:lnTo>
                <a:lnTo>
                  <a:pt x="9223" y="10857"/>
                </a:lnTo>
                <a:lnTo>
                  <a:pt x="9368" y="10731"/>
                </a:lnTo>
                <a:lnTo>
                  <a:pt x="9590" y="10839"/>
                </a:lnTo>
                <a:lnTo>
                  <a:pt x="9517" y="10975"/>
                </a:lnTo>
                <a:lnTo>
                  <a:pt x="9520" y="11116"/>
                </a:lnTo>
                <a:lnTo>
                  <a:pt x="9936" y="11146"/>
                </a:lnTo>
                <a:lnTo>
                  <a:pt x="9992" y="11231"/>
                </a:lnTo>
                <a:lnTo>
                  <a:pt x="10056" y="11218"/>
                </a:lnTo>
                <a:lnTo>
                  <a:pt x="10045" y="11075"/>
                </a:lnTo>
                <a:lnTo>
                  <a:pt x="10153" y="11012"/>
                </a:lnTo>
                <a:lnTo>
                  <a:pt x="10150" y="10955"/>
                </a:lnTo>
                <a:lnTo>
                  <a:pt x="10210" y="10813"/>
                </a:lnTo>
                <a:lnTo>
                  <a:pt x="10265" y="10754"/>
                </a:lnTo>
                <a:lnTo>
                  <a:pt x="10364" y="10777"/>
                </a:lnTo>
                <a:lnTo>
                  <a:pt x="10414" y="10889"/>
                </a:lnTo>
                <a:lnTo>
                  <a:pt x="10529" y="10946"/>
                </a:lnTo>
                <a:lnTo>
                  <a:pt x="10589" y="10883"/>
                </a:lnTo>
                <a:lnTo>
                  <a:pt x="10683" y="10895"/>
                </a:lnTo>
                <a:lnTo>
                  <a:pt x="10670" y="11119"/>
                </a:lnTo>
                <a:lnTo>
                  <a:pt x="10625" y="11085"/>
                </a:lnTo>
                <a:lnTo>
                  <a:pt x="10554" y="11143"/>
                </a:lnTo>
                <a:lnTo>
                  <a:pt x="10530" y="11244"/>
                </a:lnTo>
                <a:lnTo>
                  <a:pt x="10249" y="11429"/>
                </a:lnTo>
                <a:lnTo>
                  <a:pt x="10464" y="12260"/>
                </a:lnTo>
                <a:lnTo>
                  <a:pt x="10440" y="12289"/>
                </a:lnTo>
                <a:lnTo>
                  <a:pt x="10490" y="12482"/>
                </a:lnTo>
                <a:lnTo>
                  <a:pt x="10569" y="12524"/>
                </a:lnTo>
                <a:lnTo>
                  <a:pt x="10636" y="12514"/>
                </a:lnTo>
                <a:lnTo>
                  <a:pt x="10710" y="12572"/>
                </a:lnTo>
                <a:lnTo>
                  <a:pt x="10792" y="12516"/>
                </a:lnTo>
                <a:lnTo>
                  <a:pt x="10789" y="12421"/>
                </a:lnTo>
                <a:lnTo>
                  <a:pt x="10953" y="12371"/>
                </a:lnTo>
                <a:lnTo>
                  <a:pt x="11101" y="12215"/>
                </a:lnTo>
                <a:lnTo>
                  <a:pt x="11120" y="12302"/>
                </a:lnTo>
                <a:lnTo>
                  <a:pt x="11197" y="12297"/>
                </a:lnTo>
                <a:lnTo>
                  <a:pt x="11302" y="12516"/>
                </a:lnTo>
                <a:lnTo>
                  <a:pt x="11189" y="12683"/>
                </a:lnTo>
                <a:lnTo>
                  <a:pt x="11199" y="12747"/>
                </a:lnTo>
                <a:lnTo>
                  <a:pt x="11292" y="12720"/>
                </a:lnTo>
                <a:lnTo>
                  <a:pt x="11390" y="12805"/>
                </a:lnTo>
                <a:lnTo>
                  <a:pt x="11551" y="12794"/>
                </a:lnTo>
                <a:lnTo>
                  <a:pt x="11638" y="12588"/>
                </a:lnTo>
                <a:lnTo>
                  <a:pt x="11644" y="12589"/>
                </a:lnTo>
                <a:cubicBezTo>
                  <a:pt x="11743" y="12625"/>
                  <a:pt x="11781" y="12621"/>
                  <a:pt x="11781" y="12744"/>
                </a:cubicBezTo>
                <a:cubicBezTo>
                  <a:pt x="11896" y="12744"/>
                  <a:pt x="11895" y="12741"/>
                  <a:pt x="11895" y="12641"/>
                </a:cubicBezTo>
                <a:lnTo>
                  <a:pt x="12009" y="12580"/>
                </a:lnTo>
                <a:lnTo>
                  <a:pt x="12072" y="12641"/>
                </a:lnTo>
                <a:lnTo>
                  <a:pt x="12080" y="12731"/>
                </a:lnTo>
                <a:lnTo>
                  <a:pt x="12027" y="12747"/>
                </a:lnTo>
                <a:lnTo>
                  <a:pt x="12101" y="12823"/>
                </a:lnTo>
                <a:lnTo>
                  <a:pt x="12199" y="12707"/>
                </a:lnTo>
                <a:lnTo>
                  <a:pt x="12355" y="12707"/>
                </a:lnTo>
                <a:lnTo>
                  <a:pt x="12416" y="12763"/>
                </a:lnTo>
                <a:lnTo>
                  <a:pt x="12697" y="12765"/>
                </a:lnTo>
                <a:lnTo>
                  <a:pt x="12697" y="13017"/>
                </a:lnTo>
                <a:lnTo>
                  <a:pt x="12874" y="13085"/>
                </a:lnTo>
                <a:cubicBezTo>
                  <a:pt x="12877" y="13089"/>
                  <a:pt x="12879" y="13093"/>
                  <a:pt x="12881" y="13098"/>
                </a:cubicBezTo>
                <a:cubicBezTo>
                  <a:pt x="12921" y="13181"/>
                  <a:pt x="13014" y="13173"/>
                  <a:pt x="13054" y="13120"/>
                </a:cubicBezTo>
                <a:lnTo>
                  <a:pt x="13070" y="12937"/>
                </a:lnTo>
                <a:lnTo>
                  <a:pt x="12975" y="12776"/>
                </a:lnTo>
                <a:lnTo>
                  <a:pt x="13165" y="12694"/>
                </a:lnTo>
                <a:lnTo>
                  <a:pt x="13263" y="12800"/>
                </a:lnTo>
                <a:lnTo>
                  <a:pt x="13292" y="12636"/>
                </a:lnTo>
                <a:lnTo>
                  <a:pt x="13422" y="12606"/>
                </a:lnTo>
                <a:cubicBezTo>
                  <a:pt x="13515" y="12602"/>
                  <a:pt x="13593" y="12563"/>
                  <a:pt x="13658" y="12553"/>
                </a:cubicBezTo>
                <a:cubicBezTo>
                  <a:pt x="13736" y="12541"/>
                  <a:pt x="13817" y="12464"/>
                  <a:pt x="13852" y="12393"/>
                </a:cubicBezTo>
                <a:cubicBezTo>
                  <a:pt x="13865" y="12366"/>
                  <a:pt x="14001" y="12334"/>
                  <a:pt x="14051" y="12249"/>
                </a:cubicBezTo>
                <a:lnTo>
                  <a:pt x="14051" y="12162"/>
                </a:lnTo>
                <a:lnTo>
                  <a:pt x="14202" y="12027"/>
                </a:lnTo>
                <a:lnTo>
                  <a:pt x="14345" y="11799"/>
                </a:lnTo>
                <a:lnTo>
                  <a:pt x="14964" y="11789"/>
                </a:lnTo>
                <a:lnTo>
                  <a:pt x="14985" y="12022"/>
                </a:lnTo>
                <a:lnTo>
                  <a:pt x="14848" y="12173"/>
                </a:lnTo>
                <a:lnTo>
                  <a:pt x="14895" y="12218"/>
                </a:lnTo>
                <a:lnTo>
                  <a:pt x="14959" y="12294"/>
                </a:lnTo>
                <a:lnTo>
                  <a:pt x="14813" y="12445"/>
                </a:lnTo>
                <a:cubicBezTo>
                  <a:pt x="14822" y="12481"/>
                  <a:pt x="14906" y="12487"/>
                  <a:pt x="14832" y="12569"/>
                </a:cubicBezTo>
                <a:lnTo>
                  <a:pt x="14776" y="12569"/>
                </a:lnTo>
                <a:lnTo>
                  <a:pt x="14832" y="12678"/>
                </a:lnTo>
                <a:lnTo>
                  <a:pt x="14951" y="12620"/>
                </a:lnTo>
                <a:lnTo>
                  <a:pt x="15033" y="12628"/>
                </a:lnTo>
                <a:lnTo>
                  <a:pt x="15075" y="12546"/>
                </a:lnTo>
                <a:lnTo>
                  <a:pt x="15104" y="12665"/>
                </a:lnTo>
                <a:lnTo>
                  <a:pt x="15192" y="12628"/>
                </a:lnTo>
                <a:lnTo>
                  <a:pt x="15213" y="12509"/>
                </a:lnTo>
                <a:lnTo>
                  <a:pt x="15298" y="12559"/>
                </a:lnTo>
                <a:lnTo>
                  <a:pt x="15311" y="12712"/>
                </a:lnTo>
                <a:lnTo>
                  <a:pt x="15231" y="12871"/>
                </a:lnTo>
                <a:lnTo>
                  <a:pt x="15319" y="12892"/>
                </a:lnTo>
                <a:lnTo>
                  <a:pt x="15409" y="12718"/>
                </a:lnTo>
                <a:lnTo>
                  <a:pt x="15530" y="12601"/>
                </a:lnTo>
                <a:lnTo>
                  <a:pt x="15557" y="12501"/>
                </a:lnTo>
                <a:lnTo>
                  <a:pt x="15655" y="12413"/>
                </a:lnTo>
                <a:lnTo>
                  <a:pt x="15851" y="12405"/>
                </a:lnTo>
                <a:lnTo>
                  <a:pt x="15943" y="12300"/>
                </a:lnTo>
                <a:lnTo>
                  <a:pt x="16075" y="12252"/>
                </a:lnTo>
                <a:lnTo>
                  <a:pt x="16089" y="12019"/>
                </a:lnTo>
                <a:lnTo>
                  <a:pt x="16221" y="11966"/>
                </a:lnTo>
                <a:lnTo>
                  <a:pt x="16316" y="12016"/>
                </a:lnTo>
                <a:lnTo>
                  <a:pt x="16303" y="11829"/>
                </a:lnTo>
                <a:lnTo>
                  <a:pt x="16470" y="11919"/>
                </a:lnTo>
                <a:lnTo>
                  <a:pt x="16470" y="11993"/>
                </a:lnTo>
                <a:lnTo>
                  <a:pt x="16581" y="12138"/>
                </a:lnTo>
                <a:lnTo>
                  <a:pt x="16636" y="12363"/>
                </a:lnTo>
                <a:lnTo>
                  <a:pt x="16785" y="12440"/>
                </a:lnTo>
                <a:lnTo>
                  <a:pt x="16935" y="12432"/>
                </a:lnTo>
                <a:lnTo>
                  <a:pt x="17012" y="12501"/>
                </a:lnTo>
                <a:lnTo>
                  <a:pt x="17136" y="12509"/>
                </a:lnTo>
                <a:lnTo>
                  <a:pt x="17176" y="12376"/>
                </a:lnTo>
                <a:lnTo>
                  <a:pt x="17242" y="12482"/>
                </a:lnTo>
                <a:lnTo>
                  <a:pt x="17330" y="12474"/>
                </a:lnTo>
                <a:lnTo>
                  <a:pt x="17372" y="12522"/>
                </a:lnTo>
                <a:lnTo>
                  <a:pt x="17695" y="12210"/>
                </a:lnTo>
                <a:lnTo>
                  <a:pt x="17803" y="11958"/>
                </a:lnTo>
                <a:cubicBezTo>
                  <a:pt x="17816" y="11976"/>
                  <a:pt x="17820" y="11984"/>
                  <a:pt x="17830" y="12001"/>
                </a:cubicBezTo>
                <a:cubicBezTo>
                  <a:pt x="17880" y="12085"/>
                  <a:pt x="17923" y="12175"/>
                  <a:pt x="18038" y="12189"/>
                </a:cubicBezTo>
                <a:cubicBezTo>
                  <a:pt x="18113" y="12197"/>
                  <a:pt x="18058" y="12201"/>
                  <a:pt x="18079" y="12206"/>
                </a:cubicBezTo>
                <a:cubicBezTo>
                  <a:pt x="18090" y="12245"/>
                  <a:pt x="18186" y="12353"/>
                  <a:pt x="18195" y="12344"/>
                </a:cubicBezTo>
                <a:cubicBezTo>
                  <a:pt x="18272" y="12271"/>
                  <a:pt x="18393" y="12389"/>
                  <a:pt x="18393" y="12266"/>
                </a:cubicBezTo>
                <a:cubicBezTo>
                  <a:pt x="18393" y="12217"/>
                  <a:pt x="18499" y="12199"/>
                  <a:pt x="18539" y="12214"/>
                </a:cubicBezTo>
                <a:lnTo>
                  <a:pt x="18560" y="12223"/>
                </a:lnTo>
                <a:cubicBezTo>
                  <a:pt x="18591" y="12242"/>
                  <a:pt x="18703" y="12289"/>
                  <a:pt x="18737" y="12278"/>
                </a:cubicBezTo>
                <a:cubicBezTo>
                  <a:pt x="18798" y="12259"/>
                  <a:pt x="18774" y="12240"/>
                  <a:pt x="18818" y="12277"/>
                </a:cubicBezTo>
                <a:cubicBezTo>
                  <a:pt x="18865" y="12316"/>
                  <a:pt x="18904" y="12270"/>
                  <a:pt x="18928" y="12280"/>
                </a:cubicBezTo>
                <a:lnTo>
                  <a:pt x="19077" y="12526"/>
                </a:lnTo>
                <a:cubicBezTo>
                  <a:pt x="19075" y="12520"/>
                  <a:pt x="19077" y="12515"/>
                  <a:pt x="19086" y="12511"/>
                </a:cubicBezTo>
                <a:cubicBezTo>
                  <a:pt x="19139" y="12488"/>
                  <a:pt x="19167" y="12472"/>
                  <a:pt x="19212" y="12437"/>
                </a:cubicBezTo>
                <a:cubicBezTo>
                  <a:pt x="19258" y="12402"/>
                  <a:pt x="19216" y="12205"/>
                  <a:pt x="19242" y="12139"/>
                </a:cubicBezTo>
                <a:cubicBezTo>
                  <a:pt x="19244" y="12129"/>
                  <a:pt x="19249" y="12124"/>
                  <a:pt x="19255" y="12117"/>
                </a:cubicBezTo>
                <a:cubicBezTo>
                  <a:pt x="19279" y="12090"/>
                  <a:pt x="19110" y="12039"/>
                  <a:pt x="19091" y="12033"/>
                </a:cubicBezTo>
                <a:cubicBezTo>
                  <a:pt x="19061" y="12023"/>
                  <a:pt x="19166" y="11959"/>
                  <a:pt x="19172" y="11955"/>
                </a:cubicBezTo>
                <a:cubicBezTo>
                  <a:pt x="19215" y="11928"/>
                  <a:pt x="19217" y="11926"/>
                  <a:pt x="19185" y="11911"/>
                </a:cubicBezTo>
                <a:cubicBezTo>
                  <a:pt x="19127" y="11884"/>
                  <a:pt x="19082" y="11902"/>
                  <a:pt x="19105" y="11850"/>
                </a:cubicBezTo>
                <a:cubicBezTo>
                  <a:pt x="19125" y="11807"/>
                  <a:pt x="19166" y="11777"/>
                  <a:pt x="19206" y="11752"/>
                </a:cubicBezTo>
                <a:cubicBezTo>
                  <a:pt x="19243" y="11729"/>
                  <a:pt x="19264" y="11702"/>
                  <a:pt x="19270" y="11698"/>
                </a:cubicBezTo>
                <a:cubicBezTo>
                  <a:pt x="19276" y="11694"/>
                  <a:pt x="19265" y="11599"/>
                  <a:pt x="19264" y="11596"/>
                </a:cubicBezTo>
                <a:cubicBezTo>
                  <a:pt x="19255" y="11576"/>
                  <a:pt x="19230" y="11431"/>
                  <a:pt x="19230" y="11405"/>
                </a:cubicBezTo>
                <a:cubicBezTo>
                  <a:pt x="19230" y="11395"/>
                  <a:pt x="19398" y="11380"/>
                  <a:pt x="19428" y="11370"/>
                </a:cubicBezTo>
                <a:cubicBezTo>
                  <a:pt x="19535" y="11337"/>
                  <a:pt x="19435" y="11309"/>
                  <a:pt x="19457" y="11286"/>
                </a:cubicBezTo>
                <a:cubicBezTo>
                  <a:pt x="19467" y="11274"/>
                  <a:pt x="19507" y="11250"/>
                  <a:pt x="19520" y="11248"/>
                </a:cubicBezTo>
                <a:lnTo>
                  <a:pt x="19523" y="11244"/>
                </a:lnTo>
                <a:cubicBezTo>
                  <a:pt x="19606" y="11175"/>
                  <a:pt x="19580" y="11130"/>
                  <a:pt x="19584" y="11029"/>
                </a:cubicBezTo>
                <a:cubicBezTo>
                  <a:pt x="19588" y="10920"/>
                  <a:pt x="19583" y="10930"/>
                  <a:pt x="19662" y="10948"/>
                </a:cubicBezTo>
                <a:cubicBezTo>
                  <a:pt x="19687" y="10954"/>
                  <a:pt x="19764" y="10845"/>
                  <a:pt x="19758" y="10838"/>
                </a:cubicBezTo>
                <a:cubicBezTo>
                  <a:pt x="19728" y="10807"/>
                  <a:pt x="19714" y="10800"/>
                  <a:pt x="19689" y="10758"/>
                </a:cubicBezTo>
                <a:cubicBezTo>
                  <a:pt x="19663" y="10714"/>
                  <a:pt x="19695" y="10688"/>
                  <a:pt x="19709" y="10651"/>
                </a:cubicBezTo>
                <a:cubicBezTo>
                  <a:pt x="19717" y="10631"/>
                  <a:pt x="19793" y="10576"/>
                  <a:pt x="19777" y="10576"/>
                </a:cubicBezTo>
                <a:cubicBezTo>
                  <a:pt x="19717" y="10576"/>
                  <a:pt x="19612" y="10571"/>
                  <a:pt x="19559" y="10544"/>
                </a:cubicBezTo>
                <a:cubicBezTo>
                  <a:pt x="19512" y="10521"/>
                  <a:pt x="19512" y="10510"/>
                  <a:pt x="19478" y="10480"/>
                </a:cubicBezTo>
                <a:cubicBezTo>
                  <a:pt x="19477" y="10481"/>
                  <a:pt x="19427" y="10575"/>
                  <a:pt x="19418" y="10587"/>
                </a:cubicBezTo>
                <a:cubicBezTo>
                  <a:pt x="19363" y="10657"/>
                  <a:pt x="19362" y="10700"/>
                  <a:pt x="19337" y="10777"/>
                </a:cubicBezTo>
                <a:cubicBezTo>
                  <a:pt x="19325" y="10813"/>
                  <a:pt x="19308" y="10824"/>
                  <a:pt x="19299" y="10845"/>
                </a:cubicBezTo>
                <a:cubicBezTo>
                  <a:pt x="19287" y="10870"/>
                  <a:pt x="19189" y="10903"/>
                  <a:pt x="19184" y="10902"/>
                </a:cubicBezTo>
                <a:cubicBezTo>
                  <a:pt x="19183" y="10904"/>
                  <a:pt x="19180" y="10908"/>
                  <a:pt x="19178" y="10909"/>
                </a:cubicBezTo>
                <a:cubicBezTo>
                  <a:pt x="19130" y="10936"/>
                  <a:pt x="19040" y="10974"/>
                  <a:pt x="18990" y="10938"/>
                </a:cubicBezTo>
                <a:cubicBezTo>
                  <a:pt x="18930" y="10895"/>
                  <a:pt x="18959" y="10868"/>
                  <a:pt x="18862" y="10830"/>
                </a:cubicBezTo>
                <a:cubicBezTo>
                  <a:pt x="18824" y="10814"/>
                  <a:pt x="18792" y="10811"/>
                  <a:pt x="18752" y="10811"/>
                </a:cubicBezTo>
                <a:cubicBezTo>
                  <a:pt x="18717" y="10811"/>
                  <a:pt x="18679" y="10867"/>
                  <a:pt x="18659" y="10894"/>
                </a:cubicBezTo>
                <a:cubicBezTo>
                  <a:pt x="18646" y="10912"/>
                  <a:pt x="18613" y="10853"/>
                  <a:pt x="18605" y="10846"/>
                </a:cubicBezTo>
                <a:cubicBezTo>
                  <a:pt x="18596" y="10838"/>
                  <a:pt x="18559" y="10889"/>
                  <a:pt x="18553" y="10900"/>
                </a:cubicBezTo>
                <a:cubicBezTo>
                  <a:pt x="18541" y="10922"/>
                  <a:pt x="18506" y="10892"/>
                  <a:pt x="18501" y="10885"/>
                </a:cubicBezTo>
                <a:cubicBezTo>
                  <a:pt x="18449" y="10816"/>
                  <a:pt x="18529" y="10776"/>
                  <a:pt x="18539" y="10724"/>
                </a:cubicBezTo>
                <a:cubicBezTo>
                  <a:pt x="18549" y="10671"/>
                  <a:pt x="18530" y="10652"/>
                  <a:pt x="18512" y="10611"/>
                </a:cubicBezTo>
                <a:cubicBezTo>
                  <a:pt x="18496" y="10548"/>
                  <a:pt x="18555" y="10566"/>
                  <a:pt x="18557" y="10512"/>
                </a:cubicBezTo>
                <a:cubicBezTo>
                  <a:pt x="18559" y="10492"/>
                  <a:pt x="18581" y="10455"/>
                  <a:pt x="18595" y="10441"/>
                </a:cubicBezTo>
                <a:cubicBezTo>
                  <a:pt x="18624" y="10412"/>
                  <a:pt x="18632" y="10288"/>
                  <a:pt x="18639" y="10273"/>
                </a:cubicBezTo>
                <a:cubicBezTo>
                  <a:pt x="18670" y="10208"/>
                  <a:pt x="18643" y="10162"/>
                  <a:pt x="18645" y="10104"/>
                </a:cubicBezTo>
                <a:cubicBezTo>
                  <a:pt x="18646" y="10069"/>
                  <a:pt x="18624" y="10037"/>
                  <a:pt x="18631" y="10017"/>
                </a:cubicBezTo>
                <a:cubicBezTo>
                  <a:pt x="18680" y="10005"/>
                  <a:pt x="18717" y="10069"/>
                  <a:pt x="18736" y="10054"/>
                </a:cubicBezTo>
                <a:cubicBezTo>
                  <a:pt x="18792" y="10012"/>
                  <a:pt x="18710" y="9972"/>
                  <a:pt x="18723" y="9954"/>
                </a:cubicBezTo>
                <a:cubicBezTo>
                  <a:pt x="18752" y="9912"/>
                  <a:pt x="18747" y="9884"/>
                  <a:pt x="18760" y="9855"/>
                </a:cubicBezTo>
                <a:lnTo>
                  <a:pt x="18761" y="9830"/>
                </a:lnTo>
                <a:cubicBezTo>
                  <a:pt x="18783" y="9749"/>
                  <a:pt x="18812" y="9861"/>
                  <a:pt x="18847" y="9875"/>
                </a:cubicBezTo>
                <a:cubicBezTo>
                  <a:pt x="18909" y="9898"/>
                  <a:pt x="19006" y="9808"/>
                  <a:pt x="18955" y="9758"/>
                </a:cubicBezTo>
                <a:cubicBezTo>
                  <a:pt x="18926" y="9729"/>
                  <a:pt x="18887" y="9711"/>
                  <a:pt x="18856" y="9685"/>
                </a:cubicBezTo>
                <a:cubicBezTo>
                  <a:pt x="18813" y="9649"/>
                  <a:pt x="18737" y="9610"/>
                  <a:pt x="18694" y="9579"/>
                </a:cubicBezTo>
                <a:cubicBezTo>
                  <a:pt x="18640" y="9540"/>
                  <a:pt x="18529" y="9530"/>
                  <a:pt x="18570" y="9456"/>
                </a:cubicBezTo>
                <a:cubicBezTo>
                  <a:pt x="18574" y="9448"/>
                  <a:pt x="18580" y="9439"/>
                  <a:pt x="18587" y="9429"/>
                </a:cubicBezTo>
                <a:lnTo>
                  <a:pt x="18431" y="9392"/>
                </a:lnTo>
                <a:cubicBezTo>
                  <a:pt x="18434" y="9384"/>
                  <a:pt x="18492" y="9340"/>
                  <a:pt x="18504" y="9327"/>
                </a:cubicBezTo>
                <a:cubicBezTo>
                  <a:pt x="18569" y="9263"/>
                  <a:pt x="18574" y="9207"/>
                  <a:pt x="18550" y="9124"/>
                </a:cubicBezTo>
                <a:lnTo>
                  <a:pt x="18484" y="9048"/>
                </a:lnTo>
                <a:lnTo>
                  <a:pt x="18434" y="9069"/>
                </a:lnTo>
                <a:lnTo>
                  <a:pt x="18402" y="9005"/>
                </a:lnTo>
                <a:lnTo>
                  <a:pt x="18481" y="8884"/>
                </a:lnTo>
                <a:lnTo>
                  <a:pt x="18444" y="8823"/>
                </a:lnTo>
                <a:lnTo>
                  <a:pt x="17965" y="8979"/>
                </a:lnTo>
                <a:lnTo>
                  <a:pt x="17727" y="8905"/>
                </a:lnTo>
                <a:lnTo>
                  <a:pt x="17513" y="8513"/>
                </a:lnTo>
                <a:lnTo>
                  <a:pt x="17629" y="8214"/>
                </a:lnTo>
                <a:lnTo>
                  <a:pt x="17680" y="8209"/>
                </a:lnTo>
                <a:lnTo>
                  <a:pt x="17677" y="8159"/>
                </a:lnTo>
                <a:lnTo>
                  <a:pt x="17960" y="8140"/>
                </a:lnTo>
                <a:lnTo>
                  <a:pt x="17989" y="8077"/>
                </a:lnTo>
                <a:lnTo>
                  <a:pt x="17796" y="7915"/>
                </a:lnTo>
                <a:lnTo>
                  <a:pt x="17830" y="7796"/>
                </a:lnTo>
                <a:lnTo>
                  <a:pt x="17897" y="7778"/>
                </a:lnTo>
                <a:lnTo>
                  <a:pt x="17846" y="7701"/>
                </a:lnTo>
                <a:lnTo>
                  <a:pt x="17907" y="7500"/>
                </a:lnTo>
                <a:lnTo>
                  <a:pt x="18246" y="7431"/>
                </a:lnTo>
                <a:lnTo>
                  <a:pt x="18243" y="7331"/>
                </a:lnTo>
                <a:lnTo>
                  <a:pt x="18283" y="7243"/>
                </a:lnTo>
                <a:lnTo>
                  <a:pt x="18262" y="7206"/>
                </a:lnTo>
                <a:lnTo>
                  <a:pt x="18354" y="7148"/>
                </a:lnTo>
                <a:lnTo>
                  <a:pt x="18412" y="7225"/>
                </a:lnTo>
                <a:lnTo>
                  <a:pt x="18471" y="7193"/>
                </a:lnTo>
                <a:lnTo>
                  <a:pt x="18402" y="7132"/>
                </a:lnTo>
                <a:cubicBezTo>
                  <a:pt x="18402" y="7112"/>
                  <a:pt x="18405" y="7098"/>
                  <a:pt x="18405" y="7079"/>
                </a:cubicBezTo>
                <a:cubicBezTo>
                  <a:pt x="18405" y="7065"/>
                  <a:pt x="18308" y="7069"/>
                  <a:pt x="18296" y="7077"/>
                </a:cubicBezTo>
                <a:cubicBezTo>
                  <a:pt x="18189" y="7154"/>
                  <a:pt x="18227" y="7110"/>
                  <a:pt x="18140" y="7143"/>
                </a:cubicBezTo>
                <a:cubicBezTo>
                  <a:pt x="18053" y="7177"/>
                  <a:pt x="18072" y="7161"/>
                  <a:pt x="18088" y="7256"/>
                </a:cubicBezTo>
                <a:cubicBezTo>
                  <a:pt x="18108" y="7382"/>
                  <a:pt x="18071" y="7337"/>
                  <a:pt x="18024" y="7307"/>
                </a:cubicBezTo>
                <a:cubicBezTo>
                  <a:pt x="17935" y="7253"/>
                  <a:pt x="17975" y="7077"/>
                  <a:pt x="18018" y="7113"/>
                </a:cubicBezTo>
                <a:cubicBezTo>
                  <a:pt x="18096" y="7179"/>
                  <a:pt x="18265" y="6981"/>
                  <a:pt x="18341" y="7022"/>
                </a:cubicBezTo>
                <a:cubicBezTo>
                  <a:pt x="18371" y="7038"/>
                  <a:pt x="18449" y="7023"/>
                  <a:pt x="18468" y="7024"/>
                </a:cubicBezTo>
                <a:cubicBezTo>
                  <a:pt x="18614" y="7030"/>
                  <a:pt x="18652" y="6854"/>
                  <a:pt x="18692" y="6836"/>
                </a:cubicBezTo>
                <a:cubicBezTo>
                  <a:pt x="18828" y="6775"/>
                  <a:pt x="18801" y="6918"/>
                  <a:pt x="18891" y="6918"/>
                </a:cubicBezTo>
                <a:cubicBezTo>
                  <a:pt x="18933" y="6918"/>
                  <a:pt x="18978" y="6916"/>
                  <a:pt x="18963" y="6873"/>
                </a:cubicBezTo>
                <a:cubicBezTo>
                  <a:pt x="18971" y="6863"/>
                  <a:pt x="18960" y="6842"/>
                  <a:pt x="18969" y="6825"/>
                </a:cubicBezTo>
                <a:cubicBezTo>
                  <a:pt x="18998" y="6772"/>
                  <a:pt x="19002" y="6577"/>
                  <a:pt x="18986" y="6517"/>
                </a:cubicBezTo>
                <a:cubicBezTo>
                  <a:pt x="18952" y="6391"/>
                  <a:pt x="19064" y="6429"/>
                  <a:pt x="19066" y="6369"/>
                </a:cubicBezTo>
                <a:cubicBezTo>
                  <a:pt x="19070" y="6278"/>
                  <a:pt x="19061" y="6346"/>
                  <a:pt x="19132" y="6285"/>
                </a:cubicBezTo>
                <a:cubicBezTo>
                  <a:pt x="19208" y="6220"/>
                  <a:pt x="19187" y="6329"/>
                  <a:pt x="19311" y="6236"/>
                </a:cubicBezTo>
                <a:cubicBezTo>
                  <a:pt x="19360" y="6200"/>
                  <a:pt x="19510" y="6164"/>
                  <a:pt x="19518" y="6158"/>
                </a:cubicBezTo>
                <a:cubicBezTo>
                  <a:pt x="19584" y="6110"/>
                  <a:pt x="19620" y="6183"/>
                  <a:pt x="19662" y="6169"/>
                </a:cubicBezTo>
                <a:cubicBezTo>
                  <a:pt x="19780" y="6128"/>
                  <a:pt x="19710" y="6116"/>
                  <a:pt x="19869" y="6116"/>
                </a:cubicBezTo>
                <a:cubicBezTo>
                  <a:pt x="19955" y="6116"/>
                  <a:pt x="19946" y="6056"/>
                  <a:pt x="19971" y="6055"/>
                </a:cubicBezTo>
                <a:cubicBezTo>
                  <a:pt x="20085" y="6053"/>
                  <a:pt x="19975" y="5917"/>
                  <a:pt x="20002" y="5875"/>
                </a:cubicBezTo>
                <a:cubicBezTo>
                  <a:pt x="20037" y="5821"/>
                  <a:pt x="20019" y="5838"/>
                  <a:pt x="20035" y="5780"/>
                </a:cubicBezTo>
                <a:cubicBezTo>
                  <a:pt x="20071" y="5648"/>
                  <a:pt x="20062" y="5759"/>
                  <a:pt x="20011" y="5672"/>
                </a:cubicBezTo>
                <a:lnTo>
                  <a:pt x="20011" y="5545"/>
                </a:lnTo>
                <a:lnTo>
                  <a:pt x="19971" y="5460"/>
                </a:lnTo>
                <a:lnTo>
                  <a:pt x="19860" y="5521"/>
                </a:lnTo>
                <a:lnTo>
                  <a:pt x="19714" y="5508"/>
                </a:lnTo>
                <a:lnTo>
                  <a:pt x="19701" y="5751"/>
                </a:lnTo>
                <a:cubicBezTo>
                  <a:pt x="19705" y="5753"/>
                  <a:pt x="19707" y="5760"/>
                  <a:pt x="19708" y="5764"/>
                </a:cubicBezTo>
                <a:cubicBezTo>
                  <a:pt x="19730" y="5811"/>
                  <a:pt x="19863" y="5914"/>
                  <a:pt x="19801" y="5918"/>
                </a:cubicBezTo>
                <a:cubicBezTo>
                  <a:pt x="19670" y="5926"/>
                  <a:pt x="19773" y="5974"/>
                  <a:pt x="19737" y="5983"/>
                </a:cubicBezTo>
                <a:cubicBezTo>
                  <a:pt x="19597" y="6018"/>
                  <a:pt x="19634" y="6015"/>
                  <a:pt x="19589" y="5959"/>
                </a:cubicBezTo>
                <a:cubicBezTo>
                  <a:pt x="19526" y="5879"/>
                  <a:pt x="19580" y="5874"/>
                  <a:pt x="19513" y="5878"/>
                </a:cubicBezTo>
                <a:cubicBezTo>
                  <a:pt x="19403" y="5885"/>
                  <a:pt x="19421" y="5889"/>
                  <a:pt x="19421" y="5841"/>
                </a:cubicBezTo>
                <a:cubicBezTo>
                  <a:pt x="19421" y="5812"/>
                  <a:pt x="19336" y="5820"/>
                  <a:pt x="19344" y="5767"/>
                </a:cubicBezTo>
                <a:lnTo>
                  <a:pt x="19349" y="5489"/>
                </a:lnTo>
                <a:lnTo>
                  <a:pt x="19233" y="5494"/>
                </a:lnTo>
                <a:lnTo>
                  <a:pt x="19106" y="5635"/>
                </a:lnTo>
                <a:lnTo>
                  <a:pt x="19071" y="5571"/>
                </a:lnTo>
                <a:lnTo>
                  <a:pt x="18905" y="5486"/>
                </a:lnTo>
                <a:lnTo>
                  <a:pt x="18841" y="5521"/>
                </a:lnTo>
                <a:lnTo>
                  <a:pt x="18706" y="5381"/>
                </a:lnTo>
                <a:cubicBezTo>
                  <a:pt x="18701" y="5369"/>
                  <a:pt x="18693" y="5318"/>
                  <a:pt x="18693" y="5309"/>
                </a:cubicBezTo>
                <a:cubicBezTo>
                  <a:pt x="18693" y="5168"/>
                  <a:pt x="18706" y="5229"/>
                  <a:pt x="18725" y="5179"/>
                </a:cubicBezTo>
                <a:cubicBezTo>
                  <a:pt x="18668" y="5092"/>
                  <a:pt x="18625" y="5208"/>
                  <a:pt x="18550" y="5178"/>
                </a:cubicBezTo>
                <a:cubicBezTo>
                  <a:pt x="18482" y="5151"/>
                  <a:pt x="18457" y="5198"/>
                  <a:pt x="18360" y="5180"/>
                </a:cubicBezTo>
                <a:lnTo>
                  <a:pt x="18307" y="5058"/>
                </a:lnTo>
                <a:lnTo>
                  <a:pt x="18288" y="4970"/>
                </a:lnTo>
                <a:lnTo>
                  <a:pt x="18365" y="4933"/>
                </a:lnTo>
                <a:lnTo>
                  <a:pt x="18338" y="4873"/>
                </a:lnTo>
                <a:lnTo>
                  <a:pt x="18307" y="4888"/>
                </a:lnTo>
                <a:lnTo>
                  <a:pt x="18304" y="4759"/>
                </a:lnTo>
                <a:lnTo>
                  <a:pt x="18243" y="4751"/>
                </a:lnTo>
                <a:lnTo>
                  <a:pt x="18241" y="4804"/>
                </a:lnTo>
                <a:lnTo>
                  <a:pt x="18037" y="4809"/>
                </a:lnTo>
                <a:lnTo>
                  <a:pt x="17968" y="4904"/>
                </a:lnTo>
                <a:lnTo>
                  <a:pt x="17960" y="4939"/>
                </a:lnTo>
                <a:lnTo>
                  <a:pt x="17836" y="4949"/>
                </a:lnTo>
                <a:lnTo>
                  <a:pt x="17595" y="5047"/>
                </a:lnTo>
                <a:cubicBezTo>
                  <a:pt x="17587" y="5034"/>
                  <a:pt x="17548" y="4967"/>
                  <a:pt x="17582" y="4970"/>
                </a:cubicBezTo>
                <a:cubicBezTo>
                  <a:pt x="17650" y="4977"/>
                  <a:pt x="17656" y="4927"/>
                  <a:pt x="17669" y="4902"/>
                </a:cubicBezTo>
                <a:cubicBezTo>
                  <a:pt x="17707" y="4829"/>
                  <a:pt x="17621" y="4871"/>
                  <a:pt x="17668" y="4780"/>
                </a:cubicBezTo>
                <a:cubicBezTo>
                  <a:pt x="17689" y="4740"/>
                  <a:pt x="17606" y="4701"/>
                  <a:pt x="17586" y="4707"/>
                </a:cubicBezTo>
                <a:cubicBezTo>
                  <a:pt x="17482" y="4737"/>
                  <a:pt x="17555" y="4733"/>
                  <a:pt x="17432" y="4738"/>
                </a:cubicBezTo>
                <a:cubicBezTo>
                  <a:pt x="17295" y="4742"/>
                  <a:pt x="17275" y="4480"/>
                  <a:pt x="17204" y="4460"/>
                </a:cubicBezTo>
                <a:cubicBezTo>
                  <a:pt x="17081" y="4426"/>
                  <a:pt x="17107" y="4432"/>
                  <a:pt x="17040" y="4345"/>
                </a:cubicBezTo>
                <a:cubicBezTo>
                  <a:pt x="17017" y="4315"/>
                  <a:pt x="17161" y="4310"/>
                  <a:pt x="17194" y="4260"/>
                </a:cubicBezTo>
                <a:cubicBezTo>
                  <a:pt x="17206" y="4241"/>
                  <a:pt x="17307" y="3997"/>
                  <a:pt x="17307" y="3986"/>
                </a:cubicBezTo>
                <a:cubicBezTo>
                  <a:pt x="17299" y="3817"/>
                  <a:pt x="17361" y="3891"/>
                  <a:pt x="17415" y="3850"/>
                </a:cubicBezTo>
                <a:cubicBezTo>
                  <a:pt x="17496" y="3789"/>
                  <a:pt x="17512" y="3790"/>
                  <a:pt x="17613" y="3753"/>
                </a:cubicBezTo>
                <a:cubicBezTo>
                  <a:pt x="17797" y="3665"/>
                  <a:pt x="17693" y="3668"/>
                  <a:pt x="17693" y="3494"/>
                </a:cubicBezTo>
                <a:cubicBezTo>
                  <a:pt x="17693" y="3401"/>
                  <a:pt x="17861" y="3349"/>
                  <a:pt x="17941" y="3317"/>
                </a:cubicBezTo>
                <a:cubicBezTo>
                  <a:pt x="18005" y="3292"/>
                  <a:pt x="18063" y="3229"/>
                  <a:pt x="18090" y="3165"/>
                </a:cubicBezTo>
                <a:cubicBezTo>
                  <a:pt x="18146" y="3036"/>
                  <a:pt x="18305" y="3145"/>
                  <a:pt x="18343" y="3145"/>
                </a:cubicBezTo>
                <a:cubicBezTo>
                  <a:pt x="18416" y="3146"/>
                  <a:pt x="18512" y="3227"/>
                  <a:pt x="18537" y="3235"/>
                </a:cubicBezTo>
                <a:cubicBezTo>
                  <a:pt x="18628" y="3263"/>
                  <a:pt x="18633" y="3346"/>
                  <a:pt x="18688" y="3351"/>
                </a:cubicBezTo>
                <a:lnTo>
                  <a:pt x="18717" y="3198"/>
                </a:lnTo>
                <a:lnTo>
                  <a:pt x="18672" y="3124"/>
                </a:lnTo>
                <a:lnTo>
                  <a:pt x="18598" y="3116"/>
                </a:lnTo>
                <a:lnTo>
                  <a:pt x="18539" y="2936"/>
                </a:lnTo>
                <a:lnTo>
                  <a:pt x="18547" y="2872"/>
                </a:lnTo>
                <a:lnTo>
                  <a:pt x="18457" y="2748"/>
                </a:lnTo>
                <a:lnTo>
                  <a:pt x="18317" y="2666"/>
                </a:lnTo>
                <a:lnTo>
                  <a:pt x="18188" y="2849"/>
                </a:lnTo>
                <a:lnTo>
                  <a:pt x="18150" y="2937"/>
                </a:lnTo>
                <a:lnTo>
                  <a:pt x="18021" y="2851"/>
                </a:lnTo>
                <a:lnTo>
                  <a:pt x="17802" y="2916"/>
                </a:lnTo>
                <a:lnTo>
                  <a:pt x="17748" y="2645"/>
                </a:lnTo>
                <a:lnTo>
                  <a:pt x="17576" y="2645"/>
                </a:lnTo>
                <a:lnTo>
                  <a:pt x="17533" y="2729"/>
                </a:lnTo>
                <a:lnTo>
                  <a:pt x="17338" y="2753"/>
                </a:lnTo>
                <a:lnTo>
                  <a:pt x="17097" y="2920"/>
                </a:lnTo>
                <a:lnTo>
                  <a:pt x="17072" y="2969"/>
                </a:lnTo>
                <a:lnTo>
                  <a:pt x="17159" y="3114"/>
                </a:lnTo>
                <a:lnTo>
                  <a:pt x="16795" y="3372"/>
                </a:lnTo>
                <a:lnTo>
                  <a:pt x="16635" y="3408"/>
                </a:lnTo>
                <a:lnTo>
                  <a:pt x="16443" y="3421"/>
                </a:lnTo>
                <a:lnTo>
                  <a:pt x="16150" y="3540"/>
                </a:lnTo>
                <a:lnTo>
                  <a:pt x="15817" y="3534"/>
                </a:lnTo>
                <a:lnTo>
                  <a:pt x="15732" y="3579"/>
                </a:lnTo>
                <a:lnTo>
                  <a:pt x="15640" y="3560"/>
                </a:lnTo>
                <a:lnTo>
                  <a:pt x="15406" y="3711"/>
                </a:lnTo>
                <a:lnTo>
                  <a:pt x="15257" y="3894"/>
                </a:lnTo>
                <a:lnTo>
                  <a:pt x="15089" y="3829"/>
                </a:lnTo>
                <a:lnTo>
                  <a:pt x="14913" y="3894"/>
                </a:lnTo>
                <a:lnTo>
                  <a:pt x="14921" y="4117"/>
                </a:lnTo>
                <a:lnTo>
                  <a:pt x="15041" y="4227"/>
                </a:lnTo>
                <a:lnTo>
                  <a:pt x="14853" y="4399"/>
                </a:lnTo>
                <a:lnTo>
                  <a:pt x="14845" y="4454"/>
                </a:lnTo>
                <a:lnTo>
                  <a:pt x="14704" y="4493"/>
                </a:lnTo>
                <a:lnTo>
                  <a:pt x="14671" y="4550"/>
                </a:lnTo>
                <a:lnTo>
                  <a:pt x="14540" y="4588"/>
                </a:lnTo>
                <a:lnTo>
                  <a:pt x="14410" y="4577"/>
                </a:lnTo>
                <a:lnTo>
                  <a:pt x="14332" y="4624"/>
                </a:lnTo>
                <a:lnTo>
                  <a:pt x="14311" y="4677"/>
                </a:lnTo>
                <a:lnTo>
                  <a:pt x="14207" y="4681"/>
                </a:lnTo>
                <a:lnTo>
                  <a:pt x="14207" y="4740"/>
                </a:lnTo>
                <a:lnTo>
                  <a:pt x="14169" y="4704"/>
                </a:lnTo>
                <a:lnTo>
                  <a:pt x="14090" y="4916"/>
                </a:lnTo>
                <a:lnTo>
                  <a:pt x="13989" y="4867"/>
                </a:lnTo>
                <a:lnTo>
                  <a:pt x="13968" y="4972"/>
                </a:lnTo>
                <a:lnTo>
                  <a:pt x="13940" y="5025"/>
                </a:lnTo>
                <a:lnTo>
                  <a:pt x="13816" y="5040"/>
                </a:lnTo>
                <a:lnTo>
                  <a:pt x="13795" y="5072"/>
                </a:lnTo>
                <a:lnTo>
                  <a:pt x="13846" y="5123"/>
                </a:lnTo>
                <a:lnTo>
                  <a:pt x="13830" y="5261"/>
                </a:lnTo>
                <a:lnTo>
                  <a:pt x="13743" y="5321"/>
                </a:lnTo>
                <a:lnTo>
                  <a:pt x="13697" y="5435"/>
                </a:lnTo>
                <a:lnTo>
                  <a:pt x="13697" y="5517"/>
                </a:lnTo>
                <a:lnTo>
                  <a:pt x="13655" y="5575"/>
                </a:lnTo>
                <a:lnTo>
                  <a:pt x="13358" y="5650"/>
                </a:lnTo>
                <a:lnTo>
                  <a:pt x="13345" y="5779"/>
                </a:lnTo>
                <a:lnTo>
                  <a:pt x="13246" y="5734"/>
                </a:lnTo>
                <a:lnTo>
                  <a:pt x="13311" y="5578"/>
                </a:lnTo>
                <a:lnTo>
                  <a:pt x="13191" y="5538"/>
                </a:lnTo>
                <a:lnTo>
                  <a:pt x="13191" y="5600"/>
                </a:lnTo>
                <a:lnTo>
                  <a:pt x="13058" y="5832"/>
                </a:lnTo>
                <a:lnTo>
                  <a:pt x="13213" y="5838"/>
                </a:lnTo>
                <a:lnTo>
                  <a:pt x="13181" y="5937"/>
                </a:lnTo>
                <a:lnTo>
                  <a:pt x="12871" y="5915"/>
                </a:lnTo>
                <a:lnTo>
                  <a:pt x="12738" y="5918"/>
                </a:lnTo>
                <a:lnTo>
                  <a:pt x="12746" y="5967"/>
                </a:lnTo>
                <a:lnTo>
                  <a:pt x="12699" y="5993"/>
                </a:lnTo>
                <a:lnTo>
                  <a:pt x="12603" y="5936"/>
                </a:lnTo>
                <a:lnTo>
                  <a:pt x="12537" y="6009"/>
                </a:lnTo>
                <a:lnTo>
                  <a:pt x="12515" y="5990"/>
                </a:lnTo>
                <a:lnTo>
                  <a:pt x="12476" y="6026"/>
                </a:lnTo>
                <a:lnTo>
                  <a:pt x="12481" y="6063"/>
                </a:lnTo>
                <a:lnTo>
                  <a:pt x="12318" y="6207"/>
                </a:lnTo>
                <a:lnTo>
                  <a:pt x="12181" y="6139"/>
                </a:lnTo>
                <a:lnTo>
                  <a:pt x="12132" y="6244"/>
                </a:lnTo>
                <a:lnTo>
                  <a:pt x="12026" y="6234"/>
                </a:lnTo>
                <a:lnTo>
                  <a:pt x="11969" y="6140"/>
                </a:lnTo>
                <a:lnTo>
                  <a:pt x="11918" y="6146"/>
                </a:lnTo>
                <a:lnTo>
                  <a:pt x="11937" y="6002"/>
                </a:lnTo>
                <a:lnTo>
                  <a:pt x="11765" y="6053"/>
                </a:lnTo>
                <a:lnTo>
                  <a:pt x="11649" y="5804"/>
                </a:lnTo>
                <a:cubicBezTo>
                  <a:pt x="11645" y="5801"/>
                  <a:pt x="11625" y="5785"/>
                  <a:pt x="11623" y="5783"/>
                </a:cubicBezTo>
                <a:cubicBezTo>
                  <a:pt x="11583" y="5760"/>
                  <a:pt x="11580" y="5705"/>
                  <a:pt x="11563" y="5698"/>
                </a:cubicBezTo>
                <a:lnTo>
                  <a:pt x="11514" y="5695"/>
                </a:lnTo>
                <a:lnTo>
                  <a:pt x="11460" y="5636"/>
                </a:lnTo>
                <a:lnTo>
                  <a:pt x="11472" y="5541"/>
                </a:lnTo>
                <a:lnTo>
                  <a:pt x="11308" y="5256"/>
                </a:lnTo>
                <a:lnTo>
                  <a:pt x="11591" y="4810"/>
                </a:lnTo>
                <a:lnTo>
                  <a:pt x="11358" y="4667"/>
                </a:lnTo>
                <a:lnTo>
                  <a:pt x="11117" y="4834"/>
                </a:lnTo>
                <a:lnTo>
                  <a:pt x="11125" y="4928"/>
                </a:lnTo>
                <a:cubicBezTo>
                  <a:pt x="11105" y="4923"/>
                  <a:pt x="11080" y="4923"/>
                  <a:pt x="11059" y="4923"/>
                </a:cubicBezTo>
                <a:cubicBezTo>
                  <a:pt x="11033" y="4923"/>
                  <a:pt x="10986" y="4894"/>
                  <a:pt x="10979" y="4878"/>
                </a:cubicBezTo>
                <a:cubicBezTo>
                  <a:pt x="10966" y="4847"/>
                  <a:pt x="10865" y="4807"/>
                  <a:pt x="10830" y="4818"/>
                </a:cubicBezTo>
                <a:lnTo>
                  <a:pt x="10830" y="4750"/>
                </a:lnTo>
                <a:cubicBezTo>
                  <a:pt x="10830" y="4744"/>
                  <a:pt x="10824" y="4658"/>
                  <a:pt x="10823" y="4657"/>
                </a:cubicBezTo>
                <a:cubicBezTo>
                  <a:pt x="10812" y="4628"/>
                  <a:pt x="10816" y="4607"/>
                  <a:pt x="10813" y="4596"/>
                </a:cubicBezTo>
                <a:cubicBezTo>
                  <a:pt x="10797" y="4536"/>
                  <a:pt x="10763" y="4478"/>
                  <a:pt x="10716" y="4437"/>
                </a:cubicBezTo>
                <a:lnTo>
                  <a:pt x="10662" y="4429"/>
                </a:lnTo>
                <a:lnTo>
                  <a:pt x="10621" y="4342"/>
                </a:lnTo>
                <a:lnTo>
                  <a:pt x="10640" y="4236"/>
                </a:lnTo>
                <a:lnTo>
                  <a:pt x="10610" y="4198"/>
                </a:lnTo>
                <a:lnTo>
                  <a:pt x="10532" y="4249"/>
                </a:lnTo>
                <a:cubicBezTo>
                  <a:pt x="10513" y="4229"/>
                  <a:pt x="10439" y="4182"/>
                  <a:pt x="10413" y="4199"/>
                </a:cubicBezTo>
                <a:lnTo>
                  <a:pt x="10401" y="4116"/>
                </a:lnTo>
                <a:lnTo>
                  <a:pt x="10310" y="4097"/>
                </a:lnTo>
                <a:lnTo>
                  <a:pt x="10327" y="3806"/>
                </a:lnTo>
                <a:lnTo>
                  <a:pt x="10476" y="3640"/>
                </a:lnTo>
                <a:lnTo>
                  <a:pt x="10387" y="3638"/>
                </a:lnTo>
                <a:cubicBezTo>
                  <a:pt x="10325" y="3586"/>
                  <a:pt x="10305" y="3565"/>
                  <a:pt x="10305" y="3481"/>
                </a:cubicBezTo>
                <a:lnTo>
                  <a:pt x="10174" y="3440"/>
                </a:lnTo>
                <a:lnTo>
                  <a:pt x="10165" y="3290"/>
                </a:lnTo>
                <a:lnTo>
                  <a:pt x="10211" y="3293"/>
                </a:lnTo>
                <a:lnTo>
                  <a:pt x="10288" y="3207"/>
                </a:lnTo>
                <a:lnTo>
                  <a:pt x="10314" y="3235"/>
                </a:lnTo>
                <a:lnTo>
                  <a:pt x="10371" y="3157"/>
                </a:lnTo>
                <a:lnTo>
                  <a:pt x="10322" y="2998"/>
                </a:lnTo>
                <a:lnTo>
                  <a:pt x="10075" y="3027"/>
                </a:lnTo>
                <a:lnTo>
                  <a:pt x="10027" y="2665"/>
                </a:lnTo>
                <a:lnTo>
                  <a:pt x="10235" y="2504"/>
                </a:lnTo>
                <a:lnTo>
                  <a:pt x="10364" y="2217"/>
                </a:lnTo>
                <a:lnTo>
                  <a:pt x="9822" y="2331"/>
                </a:lnTo>
                <a:lnTo>
                  <a:pt x="9856" y="2475"/>
                </a:lnTo>
                <a:lnTo>
                  <a:pt x="9789" y="2494"/>
                </a:lnTo>
                <a:lnTo>
                  <a:pt x="9720" y="2437"/>
                </a:lnTo>
                <a:lnTo>
                  <a:pt x="9680" y="2463"/>
                </a:lnTo>
                <a:lnTo>
                  <a:pt x="9616" y="2575"/>
                </a:lnTo>
                <a:lnTo>
                  <a:pt x="9608" y="2637"/>
                </a:lnTo>
                <a:lnTo>
                  <a:pt x="9725" y="2666"/>
                </a:lnTo>
                <a:lnTo>
                  <a:pt x="9735" y="2724"/>
                </a:lnTo>
                <a:lnTo>
                  <a:pt x="9654" y="2703"/>
                </a:lnTo>
                <a:lnTo>
                  <a:pt x="9685" y="2813"/>
                </a:lnTo>
                <a:lnTo>
                  <a:pt x="9799" y="2805"/>
                </a:lnTo>
                <a:cubicBezTo>
                  <a:pt x="9799" y="2839"/>
                  <a:pt x="9805" y="2929"/>
                  <a:pt x="9809" y="2962"/>
                </a:cubicBezTo>
                <a:cubicBezTo>
                  <a:pt x="9819" y="3034"/>
                  <a:pt x="9899" y="3297"/>
                  <a:pt x="9899" y="333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6" name="Freeform 335"/>
          <p:cNvSpPr>
            <a:spLocks/>
          </p:cNvSpPr>
          <p:nvPr/>
        </p:nvSpPr>
        <p:spPr bwMode="auto">
          <a:xfrm>
            <a:off x="4332688" y="4148140"/>
            <a:ext cx="1002506" cy="604838"/>
          </a:xfrm>
          <a:custGeom>
            <a:avLst/>
            <a:gdLst>
              <a:gd name="T0" fmla="*/ 7282 w 14738"/>
              <a:gd name="T1" fmla="*/ 942 h 9540"/>
              <a:gd name="T2" fmla="*/ 6753 w 14738"/>
              <a:gd name="T3" fmla="*/ 1005 h 9540"/>
              <a:gd name="T4" fmla="*/ 6197 w 14738"/>
              <a:gd name="T5" fmla="*/ 1190 h 9540"/>
              <a:gd name="T6" fmla="*/ 5936 w 14738"/>
              <a:gd name="T7" fmla="*/ 1967 h 9540"/>
              <a:gd name="T8" fmla="*/ 5410 w 14738"/>
              <a:gd name="T9" fmla="*/ 1924 h 9540"/>
              <a:gd name="T10" fmla="*/ 5243 w 14738"/>
              <a:gd name="T11" fmla="*/ 1381 h 9540"/>
              <a:gd name="T12" fmla="*/ 4900 w 14738"/>
              <a:gd name="T13" fmla="*/ 873 h 9540"/>
              <a:gd name="T14" fmla="*/ 4087 w 14738"/>
              <a:gd name="T15" fmla="*/ 828 h 9540"/>
              <a:gd name="T16" fmla="*/ 3407 w 14738"/>
              <a:gd name="T17" fmla="*/ 1098 h 9540"/>
              <a:gd name="T18" fmla="*/ 3000 w 14738"/>
              <a:gd name="T19" fmla="*/ 1286 h 9540"/>
              <a:gd name="T20" fmla="*/ 2169 w 14738"/>
              <a:gd name="T21" fmla="*/ 1971 h 9540"/>
              <a:gd name="T22" fmla="*/ 2169 w 14738"/>
              <a:gd name="T23" fmla="*/ 2440 h 9540"/>
              <a:gd name="T24" fmla="*/ 1873 w 14738"/>
              <a:gd name="T25" fmla="*/ 3194 h 9540"/>
              <a:gd name="T26" fmla="*/ 1026 w 14738"/>
              <a:gd name="T27" fmla="*/ 3532 h 9540"/>
              <a:gd name="T28" fmla="*/ 703 w 14738"/>
              <a:gd name="T29" fmla="*/ 4406 h 9540"/>
              <a:gd name="T30" fmla="*/ 158 w 14738"/>
              <a:gd name="T31" fmla="*/ 5083 h 9540"/>
              <a:gd name="T32" fmla="*/ 455 w 14738"/>
              <a:gd name="T33" fmla="*/ 6598 h 9540"/>
              <a:gd name="T34" fmla="*/ 773 w 14738"/>
              <a:gd name="T35" fmla="*/ 7010 h 9540"/>
              <a:gd name="T36" fmla="*/ 986 w 14738"/>
              <a:gd name="T37" fmla="*/ 7230 h 9540"/>
              <a:gd name="T38" fmla="*/ 1538 w 14738"/>
              <a:gd name="T39" fmla="*/ 7791 h 9540"/>
              <a:gd name="T40" fmla="*/ 2052 w 14738"/>
              <a:gd name="T41" fmla="*/ 8415 h 9540"/>
              <a:gd name="T42" fmla="*/ 2774 w 14738"/>
              <a:gd name="T43" fmla="*/ 8923 h 9540"/>
              <a:gd name="T44" fmla="*/ 3310 w 14738"/>
              <a:gd name="T45" fmla="*/ 8963 h 9540"/>
              <a:gd name="T46" fmla="*/ 3805 w 14738"/>
              <a:gd name="T47" fmla="*/ 9403 h 9540"/>
              <a:gd name="T48" fmla="*/ 3947 w 14738"/>
              <a:gd name="T49" fmla="*/ 9470 h 9540"/>
              <a:gd name="T50" fmla="*/ 4642 w 14738"/>
              <a:gd name="T51" fmla="*/ 8979 h 9540"/>
              <a:gd name="T52" fmla="*/ 5530 w 14738"/>
              <a:gd name="T53" fmla="*/ 8090 h 9540"/>
              <a:gd name="T54" fmla="*/ 6037 w 14738"/>
              <a:gd name="T55" fmla="*/ 8350 h 9540"/>
              <a:gd name="T56" fmla="*/ 6543 w 14738"/>
              <a:gd name="T57" fmla="*/ 8460 h 9540"/>
              <a:gd name="T58" fmla="*/ 6934 w 14738"/>
              <a:gd name="T59" fmla="*/ 8098 h 9540"/>
              <a:gd name="T60" fmla="*/ 7655 w 14738"/>
              <a:gd name="T61" fmla="*/ 7869 h 9540"/>
              <a:gd name="T62" fmla="*/ 8204 w 14738"/>
              <a:gd name="T63" fmla="*/ 8193 h 9540"/>
              <a:gd name="T64" fmla="*/ 9093 w 14738"/>
              <a:gd name="T65" fmla="*/ 8001 h 9540"/>
              <a:gd name="T66" fmla="*/ 9476 w 14738"/>
              <a:gd name="T67" fmla="*/ 8202 h 9540"/>
              <a:gd name="T68" fmla="*/ 9957 w 14738"/>
              <a:gd name="T69" fmla="*/ 8577 h 9540"/>
              <a:gd name="T70" fmla="*/ 10611 w 14738"/>
              <a:gd name="T71" fmla="*/ 8014 h 9540"/>
              <a:gd name="T72" fmla="*/ 11095 w 14738"/>
              <a:gd name="T73" fmla="*/ 7275 h 9540"/>
              <a:gd name="T74" fmla="*/ 11617 w 14738"/>
              <a:gd name="T75" fmla="*/ 6606 h 9540"/>
              <a:gd name="T76" fmla="*/ 12406 w 14738"/>
              <a:gd name="T77" fmla="*/ 6149 h 9540"/>
              <a:gd name="T78" fmla="*/ 12346 w 14738"/>
              <a:gd name="T79" fmla="*/ 5220 h 9540"/>
              <a:gd name="T80" fmla="*/ 12346 w 14738"/>
              <a:gd name="T81" fmla="*/ 4511 h 9540"/>
              <a:gd name="T82" fmla="*/ 12751 w 14738"/>
              <a:gd name="T83" fmla="*/ 4029 h 9540"/>
              <a:gd name="T84" fmla="*/ 12950 w 14738"/>
              <a:gd name="T85" fmla="*/ 3294 h 9540"/>
              <a:gd name="T86" fmla="*/ 12465 w 14738"/>
              <a:gd name="T87" fmla="*/ 2593 h 9540"/>
              <a:gd name="T88" fmla="*/ 13340 w 14738"/>
              <a:gd name="T89" fmla="*/ 2381 h 9540"/>
              <a:gd name="T90" fmla="*/ 14276 w 14738"/>
              <a:gd name="T91" fmla="*/ 2218 h 9540"/>
              <a:gd name="T92" fmla="*/ 14394 w 14738"/>
              <a:gd name="T93" fmla="*/ 1397 h 9540"/>
              <a:gd name="T94" fmla="*/ 14339 w 14738"/>
              <a:gd name="T95" fmla="*/ 784 h 9540"/>
              <a:gd name="T96" fmla="*/ 13595 w 14738"/>
              <a:gd name="T97" fmla="*/ 477 h 9540"/>
              <a:gd name="T98" fmla="*/ 12574 w 14738"/>
              <a:gd name="T99" fmla="*/ 733 h 9540"/>
              <a:gd name="T100" fmla="*/ 11987 w 14738"/>
              <a:gd name="T101" fmla="*/ 651 h 9540"/>
              <a:gd name="T102" fmla="*/ 11423 w 14738"/>
              <a:gd name="T103" fmla="*/ 177 h 9540"/>
              <a:gd name="T104" fmla="*/ 10732 w 14738"/>
              <a:gd name="T105" fmla="*/ 812 h 9540"/>
              <a:gd name="T106" fmla="*/ 10394 w 14738"/>
              <a:gd name="T107" fmla="*/ 839 h 9540"/>
              <a:gd name="T108" fmla="*/ 10034 w 14738"/>
              <a:gd name="T109" fmla="*/ 780 h 9540"/>
              <a:gd name="T110" fmla="*/ 9547 w 14738"/>
              <a:gd name="T111" fmla="*/ 10 h 9540"/>
              <a:gd name="T112" fmla="*/ 8494 w 14738"/>
              <a:gd name="T113" fmla="*/ 847 h 9540"/>
              <a:gd name="T114" fmla="*/ 8076 w 14738"/>
              <a:gd name="T115" fmla="*/ 1296 h 9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738" h="9540">
                <a:moveTo>
                  <a:pt x="7899" y="976"/>
                </a:moveTo>
                <a:lnTo>
                  <a:pt x="7618" y="974"/>
                </a:lnTo>
                <a:lnTo>
                  <a:pt x="7557" y="918"/>
                </a:lnTo>
                <a:lnTo>
                  <a:pt x="7401" y="918"/>
                </a:lnTo>
                <a:lnTo>
                  <a:pt x="7303" y="1034"/>
                </a:lnTo>
                <a:lnTo>
                  <a:pt x="7229" y="958"/>
                </a:lnTo>
                <a:lnTo>
                  <a:pt x="7282" y="942"/>
                </a:lnTo>
                <a:lnTo>
                  <a:pt x="7274" y="852"/>
                </a:lnTo>
                <a:lnTo>
                  <a:pt x="7211" y="791"/>
                </a:lnTo>
                <a:lnTo>
                  <a:pt x="7097" y="852"/>
                </a:lnTo>
                <a:cubicBezTo>
                  <a:pt x="7097" y="952"/>
                  <a:pt x="7098" y="955"/>
                  <a:pt x="6983" y="955"/>
                </a:cubicBezTo>
                <a:cubicBezTo>
                  <a:pt x="6983" y="832"/>
                  <a:pt x="6945" y="836"/>
                  <a:pt x="6846" y="800"/>
                </a:cubicBezTo>
                <a:lnTo>
                  <a:pt x="6840" y="799"/>
                </a:lnTo>
                <a:lnTo>
                  <a:pt x="6753" y="1005"/>
                </a:lnTo>
                <a:lnTo>
                  <a:pt x="6592" y="1016"/>
                </a:lnTo>
                <a:lnTo>
                  <a:pt x="6494" y="931"/>
                </a:lnTo>
                <a:lnTo>
                  <a:pt x="6401" y="958"/>
                </a:lnTo>
                <a:lnTo>
                  <a:pt x="6391" y="894"/>
                </a:lnTo>
                <a:cubicBezTo>
                  <a:pt x="6338" y="904"/>
                  <a:pt x="6368" y="885"/>
                  <a:pt x="6321" y="913"/>
                </a:cubicBezTo>
                <a:cubicBezTo>
                  <a:pt x="6302" y="923"/>
                  <a:pt x="6175" y="1061"/>
                  <a:pt x="6172" y="1092"/>
                </a:cubicBezTo>
                <a:cubicBezTo>
                  <a:pt x="6167" y="1148"/>
                  <a:pt x="6157" y="1143"/>
                  <a:pt x="6197" y="1190"/>
                </a:cubicBezTo>
                <a:cubicBezTo>
                  <a:pt x="6278" y="1284"/>
                  <a:pt x="6521" y="1203"/>
                  <a:pt x="6521" y="1338"/>
                </a:cubicBezTo>
                <a:cubicBezTo>
                  <a:pt x="6521" y="1418"/>
                  <a:pt x="6461" y="1601"/>
                  <a:pt x="6511" y="1663"/>
                </a:cubicBezTo>
                <a:cubicBezTo>
                  <a:pt x="6539" y="1700"/>
                  <a:pt x="6527" y="1859"/>
                  <a:pt x="6506" y="1898"/>
                </a:cubicBezTo>
                <a:cubicBezTo>
                  <a:pt x="6485" y="1938"/>
                  <a:pt x="6518" y="1918"/>
                  <a:pt x="6450" y="2008"/>
                </a:cubicBezTo>
                <a:cubicBezTo>
                  <a:pt x="6394" y="2083"/>
                  <a:pt x="6389" y="2115"/>
                  <a:pt x="6350" y="2178"/>
                </a:cubicBezTo>
                <a:cubicBezTo>
                  <a:pt x="6328" y="2215"/>
                  <a:pt x="6200" y="2167"/>
                  <a:pt x="6164" y="2141"/>
                </a:cubicBezTo>
                <a:cubicBezTo>
                  <a:pt x="6056" y="2061"/>
                  <a:pt x="6045" y="2092"/>
                  <a:pt x="5936" y="1967"/>
                </a:cubicBezTo>
                <a:cubicBezTo>
                  <a:pt x="5914" y="1942"/>
                  <a:pt x="5728" y="1894"/>
                  <a:pt x="5712" y="2016"/>
                </a:cubicBezTo>
                <a:cubicBezTo>
                  <a:pt x="5704" y="2074"/>
                  <a:pt x="5722" y="2108"/>
                  <a:pt x="5654" y="2103"/>
                </a:cubicBezTo>
                <a:cubicBezTo>
                  <a:pt x="5618" y="2101"/>
                  <a:pt x="5641" y="2157"/>
                  <a:pt x="5574" y="2157"/>
                </a:cubicBezTo>
                <a:cubicBezTo>
                  <a:pt x="5511" y="2157"/>
                  <a:pt x="5573" y="2237"/>
                  <a:pt x="5442" y="2220"/>
                </a:cubicBezTo>
                <a:cubicBezTo>
                  <a:pt x="5380" y="2212"/>
                  <a:pt x="5256" y="1910"/>
                  <a:pt x="5343" y="1963"/>
                </a:cubicBezTo>
                <a:cubicBezTo>
                  <a:pt x="5356" y="1927"/>
                  <a:pt x="5310" y="1830"/>
                  <a:pt x="5399" y="1917"/>
                </a:cubicBezTo>
                <a:cubicBezTo>
                  <a:pt x="5405" y="1923"/>
                  <a:pt x="5406" y="1912"/>
                  <a:pt x="5410" y="1924"/>
                </a:cubicBezTo>
                <a:lnTo>
                  <a:pt x="5505" y="1742"/>
                </a:lnTo>
                <a:lnTo>
                  <a:pt x="5475" y="1645"/>
                </a:lnTo>
                <a:lnTo>
                  <a:pt x="5442" y="1540"/>
                </a:lnTo>
                <a:lnTo>
                  <a:pt x="5294" y="1548"/>
                </a:lnTo>
                <a:lnTo>
                  <a:pt x="5230" y="1458"/>
                </a:lnTo>
                <a:lnTo>
                  <a:pt x="5281" y="1413"/>
                </a:lnTo>
                <a:lnTo>
                  <a:pt x="5243" y="1381"/>
                </a:lnTo>
                <a:lnTo>
                  <a:pt x="5249" y="1281"/>
                </a:lnTo>
                <a:lnTo>
                  <a:pt x="5177" y="1172"/>
                </a:lnTo>
                <a:lnTo>
                  <a:pt x="5225" y="1178"/>
                </a:lnTo>
                <a:lnTo>
                  <a:pt x="5193" y="1027"/>
                </a:lnTo>
                <a:lnTo>
                  <a:pt x="5183" y="768"/>
                </a:lnTo>
                <a:lnTo>
                  <a:pt x="5064" y="762"/>
                </a:lnTo>
                <a:lnTo>
                  <a:pt x="4900" y="873"/>
                </a:lnTo>
                <a:lnTo>
                  <a:pt x="4828" y="810"/>
                </a:lnTo>
                <a:lnTo>
                  <a:pt x="4730" y="876"/>
                </a:lnTo>
                <a:lnTo>
                  <a:pt x="4566" y="881"/>
                </a:lnTo>
                <a:lnTo>
                  <a:pt x="4571" y="813"/>
                </a:lnTo>
                <a:lnTo>
                  <a:pt x="4484" y="770"/>
                </a:lnTo>
                <a:lnTo>
                  <a:pt x="4227" y="897"/>
                </a:lnTo>
                <a:lnTo>
                  <a:pt x="4087" y="828"/>
                </a:lnTo>
                <a:lnTo>
                  <a:pt x="4016" y="754"/>
                </a:lnTo>
                <a:lnTo>
                  <a:pt x="3931" y="754"/>
                </a:lnTo>
                <a:lnTo>
                  <a:pt x="3899" y="781"/>
                </a:lnTo>
                <a:lnTo>
                  <a:pt x="3955" y="842"/>
                </a:lnTo>
                <a:lnTo>
                  <a:pt x="3889" y="839"/>
                </a:lnTo>
                <a:lnTo>
                  <a:pt x="3801" y="940"/>
                </a:lnTo>
                <a:lnTo>
                  <a:pt x="3407" y="1098"/>
                </a:lnTo>
                <a:lnTo>
                  <a:pt x="3373" y="1061"/>
                </a:lnTo>
                <a:lnTo>
                  <a:pt x="3275" y="1072"/>
                </a:lnTo>
                <a:lnTo>
                  <a:pt x="3230" y="1029"/>
                </a:lnTo>
                <a:lnTo>
                  <a:pt x="3116" y="1125"/>
                </a:lnTo>
                <a:lnTo>
                  <a:pt x="2997" y="1164"/>
                </a:lnTo>
                <a:lnTo>
                  <a:pt x="2955" y="1239"/>
                </a:lnTo>
                <a:lnTo>
                  <a:pt x="3000" y="1286"/>
                </a:lnTo>
                <a:lnTo>
                  <a:pt x="2846" y="1323"/>
                </a:lnTo>
                <a:lnTo>
                  <a:pt x="2815" y="1297"/>
                </a:lnTo>
                <a:lnTo>
                  <a:pt x="2664" y="1371"/>
                </a:lnTo>
                <a:lnTo>
                  <a:pt x="2484" y="1567"/>
                </a:lnTo>
                <a:lnTo>
                  <a:pt x="2476" y="1664"/>
                </a:lnTo>
                <a:lnTo>
                  <a:pt x="2225" y="1847"/>
                </a:lnTo>
                <a:lnTo>
                  <a:pt x="2169" y="1971"/>
                </a:lnTo>
                <a:lnTo>
                  <a:pt x="2222" y="1998"/>
                </a:lnTo>
                <a:lnTo>
                  <a:pt x="2214" y="2120"/>
                </a:lnTo>
                <a:cubicBezTo>
                  <a:pt x="2145" y="2120"/>
                  <a:pt x="2197" y="2180"/>
                  <a:pt x="2218" y="2165"/>
                </a:cubicBezTo>
                <a:cubicBezTo>
                  <a:pt x="2229" y="2157"/>
                  <a:pt x="2300" y="2127"/>
                  <a:pt x="2278" y="2180"/>
                </a:cubicBezTo>
                <a:cubicBezTo>
                  <a:pt x="2244" y="2264"/>
                  <a:pt x="2198" y="2148"/>
                  <a:pt x="2166" y="2273"/>
                </a:cubicBezTo>
                <a:cubicBezTo>
                  <a:pt x="2155" y="2313"/>
                  <a:pt x="2136" y="2275"/>
                  <a:pt x="2165" y="2325"/>
                </a:cubicBezTo>
                <a:cubicBezTo>
                  <a:pt x="2165" y="2326"/>
                  <a:pt x="2184" y="2440"/>
                  <a:pt x="2169" y="2440"/>
                </a:cubicBezTo>
                <a:cubicBezTo>
                  <a:pt x="1984" y="2440"/>
                  <a:pt x="2119" y="2458"/>
                  <a:pt x="2094" y="2506"/>
                </a:cubicBezTo>
                <a:cubicBezTo>
                  <a:pt x="2081" y="2533"/>
                  <a:pt x="1979" y="2489"/>
                  <a:pt x="2028" y="2573"/>
                </a:cubicBezTo>
                <a:cubicBezTo>
                  <a:pt x="2072" y="2648"/>
                  <a:pt x="1981" y="2587"/>
                  <a:pt x="1979" y="2630"/>
                </a:cubicBezTo>
                <a:lnTo>
                  <a:pt x="1976" y="2638"/>
                </a:lnTo>
                <a:lnTo>
                  <a:pt x="1889" y="2993"/>
                </a:lnTo>
                <a:cubicBezTo>
                  <a:pt x="1885" y="3049"/>
                  <a:pt x="1806" y="3133"/>
                  <a:pt x="1809" y="3135"/>
                </a:cubicBezTo>
                <a:cubicBezTo>
                  <a:pt x="1818" y="3141"/>
                  <a:pt x="1871" y="3185"/>
                  <a:pt x="1873" y="3194"/>
                </a:cubicBezTo>
                <a:cubicBezTo>
                  <a:pt x="1836" y="3255"/>
                  <a:pt x="1732" y="3328"/>
                  <a:pt x="1725" y="3417"/>
                </a:cubicBezTo>
                <a:cubicBezTo>
                  <a:pt x="1723" y="3431"/>
                  <a:pt x="1686" y="3565"/>
                  <a:pt x="1672" y="3575"/>
                </a:cubicBezTo>
                <a:cubicBezTo>
                  <a:pt x="1646" y="3593"/>
                  <a:pt x="1640" y="3621"/>
                  <a:pt x="1579" y="3633"/>
                </a:cubicBezTo>
                <a:cubicBezTo>
                  <a:pt x="1554" y="3638"/>
                  <a:pt x="1367" y="3711"/>
                  <a:pt x="1365" y="3710"/>
                </a:cubicBezTo>
                <a:cubicBezTo>
                  <a:pt x="1297" y="3680"/>
                  <a:pt x="1394" y="3596"/>
                  <a:pt x="1216" y="3575"/>
                </a:cubicBezTo>
                <a:cubicBezTo>
                  <a:pt x="1147" y="3566"/>
                  <a:pt x="1158" y="3580"/>
                  <a:pt x="1129" y="3607"/>
                </a:cubicBezTo>
                <a:lnTo>
                  <a:pt x="1026" y="3532"/>
                </a:lnTo>
                <a:lnTo>
                  <a:pt x="936" y="3540"/>
                </a:lnTo>
                <a:lnTo>
                  <a:pt x="949" y="3609"/>
                </a:lnTo>
                <a:cubicBezTo>
                  <a:pt x="966" y="3699"/>
                  <a:pt x="820" y="3682"/>
                  <a:pt x="814" y="3768"/>
                </a:cubicBezTo>
                <a:cubicBezTo>
                  <a:pt x="908" y="3859"/>
                  <a:pt x="900" y="3790"/>
                  <a:pt x="907" y="3966"/>
                </a:cubicBezTo>
                <a:cubicBezTo>
                  <a:pt x="910" y="4034"/>
                  <a:pt x="664" y="4030"/>
                  <a:pt x="605" y="4022"/>
                </a:cubicBezTo>
                <a:cubicBezTo>
                  <a:pt x="578" y="4102"/>
                  <a:pt x="522" y="4237"/>
                  <a:pt x="589" y="4315"/>
                </a:cubicBezTo>
                <a:cubicBezTo>
                  <a:pt x="617" y="4348"/>
                  <a:pt x="662" y="4395"/>
                  <a:pt x="703" y="4406"/>
                </a:cubicBezTo>
                <a:cubicBezTo>
                  <a:pt x="707" y="4407"/>
                  <a:pt x="707" y="4410"/>
                  <a:pt x="708" y="4414"/>
                </a:cubicBezTo>
                <a:lnTo>
                  <a:pt x="432" y="4642"/>
                </a:lnTo>
                <a:lnTo>
                  <a:pt x="429" y="4812"/>
                </a:lnTo>
                <a:lnTo>
                  <a:pt x="356" y="4812"/>
                </a:lnTo>
                <a:cubicBezTo>
                  <a:pt x="142" y="4964"/>
                  <a:pt x="164" y="4666"/>
                  <a:pt x="18" y="4871"/>
                </a:cubicBezTo>
                <a:cubicBezTo>
                  <a:pt x="16" y="4873"/>
                  <a:pt x="13" y="4875"/>
                  <a:pt x="10" y="4877"/>
                </a:cubicBezTo>
                <a:cubicBezTo>
                  <a:pt x="0" y="4920"/>
                  <a:pt x="111" y="5074"/>
                  <a:pt x="158" y="5083"/>
                </a:cubicBezTo>
                <a:cubicBezTo>
                  <a:pt x="166" y="5085"/>
                  <a:pt x="180" y="5093"/>
                  <a:pt x="187" y="5097"/>
                </a:cubicBezTo>
                <a:lnTo>
                  <a:pt x="304" y="6221"/>
                </a:lnTo>
                <a:lnTo>
                  <a:pt x="251" y="6539"/>
                </a:lnTo>
                <a:lnTo>
                  <a:pt x="309" y="6465"/>
                </a:lnTo>
                <a:lnTo>
                  <a:pt x="428" y="6507"/>
                </a:lnTo>
                <a:cubicBezTo>
                  <a:pt x="431" y="6513"/>
                  <a:pt x="426" y="6536"/>
                  <a:pt x="436" y="6555"/>
                </a:cubicBezTo>
                <a:cubicBezTo>
                  <a:pt x="441" y="6566"/>
                  <a:pt x="438" y="6598"/>
                  <a:pt x="455" y="6598"/>
                </a:cubicBezTo>
                <a:cubicBezTo>
                  <a:pt x="464" y="6598"/>
                  <a:pt x="491" y="6594"/>
                  <a:pt x="496" y="6601"/>
                </a:cubicBezTo>
                <a:cubicBezTo>
                  <a:pt x="511" y="6624"/>
                  <a:pt x="511" y="6623"/>
                  <a:pt x="532" y="6640"/>
                </a:cubicBezTo>
                <a:cubicBezTo>
                  <a:pt x="540" y="6646"/>
                  <a:pt x="605" y="6674"/>
                  <a:pt x="615" y="6675"/>
                </a:cubicBezTo>
                <a:cubicBezTo>
                  <a:pt x="616" y="6675"/>
                  <a:pt x="624" y="6678"/>
                  <a:pt x="625" y="6678"/>
                </a:cubicBezTo>
                <a:cubicBezTo>
                  <a:pt x="630" y="6685"/>
                  <a:pt x="647" y="6758"/>
                  <a:pt x="658" y="6778"/>
                </a:cubicBezTo>
                <a:cubicBezTo>
                  <a:pt x="671" y="6804"/>
                  <a:pt x="691" y="6867"/>
                  <a:pt x="703" y="6885"/>
                </a:cubicBezTo>
                <a:cubicBezTo>
                  <a:pt x="720" y="6911"/>
                  <a:pt x="752" y="6992"/>
                  <a:pt x="773" y="7010"/>
                </a:cubicBezTo>
                <a:cubicBezTo>
                  <a:pt x="778" y="7014"/>
                  <a:pt x="811" y="7063"/>
                  <a:pt x="814" y="7063"/>
                </a:cubicBezTo>
                <a:cubicBezTo>
                  <a:pt x="815" y="7060"/>
                  <a:pt x="817" y="7057"/>
                  <a:pt x="819" y="7054"/>
                </a:cubicBezTo>
                <a:cubicBezTo>
                  <a:pt x="831" y="7034"/>
                  <a:pt x="883" y="7043"/>
                  <a:pt x="887" y="7046"/>
                </a:cubicBezTo>
                <a:cubicBezTo>
                  <a:pt x="931" y="7074"/>
                  <a:pt x="913" y="7069"/>
                  <a:pt x="914" y="7094"/>
                </a:cubicBezTo>
                <a:cubicBezTo>
                  <a:pt x="916" y="7135"/>
                  <a:pt x="897" y="7185"/>
                  <a:pt x="904" y="7218"/>
                </a:cubicBezTo>
                <a:cubicBezTo>
                  <a:pt x="911" y="7248"/>
                  <a:pt x="906" y="7258"/>
                  <a:pt x="933" y="7258"/>
                </a:cubicBezTo>
                <a:cubicBezTo>
                  <a:pt x="978" y="7258"/>
                  <a:pt x="984" y="7216"/>
                  <a:pt x="986" y="7230"/>
                </a:cubicBezTo>
                <a:cubicBezTo>
                  <a:pt x="1001" y="7229"/>
                  <a:pt x="1086" y="7390"/>
                  <a:pt x="1115" y="7400"/>
                </a:cubicBezTo>
                <a:cubicBezTo>
                  <a:pt x="1183" y="7422"/>
                  <a:pt x="1092" y="7493"/>
                  <a:pt x="1111" y="7522"/>
                </a:cubicBezTo>
                <a:cubicBezTo>
                  <a:pt x="1134" y="7559"/>
                  <a:pt x="1173" y="7576"/>
                  <a:pt x="1208" y="7599"/>
                </a:cubicBezTo>
                <a:cubicBezTo>
                  <a:pt x="1223" y="7608"/>
                  <a:pt x="1247" y="7599"/>
                  <a:pt x="1262" y="7590"/>
                </a:cubicBezTo>
                <a:cubicBezTo>
                  <a:pt x="1282" y="7577"/>
                  <a:pt x="1311" y="7625"/>
                  <a:pt x="1297" y="7640"/>
                </a:cubicBezTo>
                <a:lnTo>
                  <a:pt x="1274" y="7799"/>
                </a:lnTo>
                <a:lnTo>
                  <a:pt x="1538" y="7791"/>
                </a:lnTo>
                <a:lnTo>
                  <a:pt x="1737" y="8038"/>
                </a:lnTo>
                <a:lnTo>
                  <a:pt x="1893" y="7973"/>
                </a:lnTo>
                <a:lnTo>
                  <a:pt x="1994" y="8147"/>
                </a:lnTo>
                <a:cubicBezTo>
                  <a:pt x="1999" y="8150"/>
                  <a:pt x="1999" y="8164"/>
                  <a:pt x="1998" y="8169"/>
                </a:cubicBezTo>
                <a:cubicBezTo>
                  <a:pt x="1993" y="8217"/>
                  <a:pt x="2000" y="8234"/>
                  <a:pt x="1999" y="8270"/>
                </a:cubicBezTo>
                <a:cubicBezTo>
                  <a:pt x="1998" y="8317"/>
                  <a:pt x="2011" y="8339"/>
                  <a:pt x="2011" y="8373"/>
                </a:cubicBezTo>
                <a:cubicBezTo>
                  <a:pt x="2016" y="8386"/>
                  <a:pt x="2042" y="8413"/>
                  <a:pt x="2052" y="8415"/>
                </a:cubicBezTo>
                <a:cubicBezTo>
                  <a:pt x="2151" y="8438"/>
                  <a:pt x="2188" y="8327"/>
                  <a:pt x="2264" y="8348"/>
                </a:cubicBezTo>
                <a:cubicBezTo>
                  <a:pt x="2305" y="8359"/>
                  <a:pt x="2484" y="8435"/>
                  <a:pt x="2496" y="8459"/>
                </a:cubicBezTo>
                <a:cubicBezTo>
                  <a:pt x="2513" y="8492"/>
                  <a:pt x="2579" y="8545"/>
                  <a:pt x="2579" y="8557"/>
                </a:cubicBezTo>
                <a:cubicBezTo>
                  <a:pt x="2577" y="8599"/>
                  <a:pt x="2572" y="8629"/>
                  <a:pt x="2572" y="8677"/>
                </a:cubicBezTo>
                <a:cubicBezTo>
                  <a:pt x="2572" y="8689"/>
                  <a:pt x="2576" y="8730"/>
                  <a:pt x="2567" y="8729"/>
                </a:cubicBezTo>
                <a:cubicBezTo>
                  <a:pt x="2579" y="8812"/>
                  <a:pt x="2553" y="8766"/>
                  <a:pt x="2600" y="8849"/>
                </a:cubicBezTo>
                <a:cubicBezTo>
                  <a:pt x="2668" y="8970"/>
                  <a:pt x="2709" y="8886"/>
                  <a:pt x="2774" y="8923"/>
                </a:cubicBezTo>
                <a:cubicBezTo>
                  <a:pt x="2848" y="8965"/>
                  <a:pt x="2830" y="8933"/>
                  <a:pt x="2848" y="8996"/>
                </a:cubicBezTo>
                <a:cubicBezTo>
                  <a:pt x="2855" y="9024"/>
                  <a:pt x="2850" y="9018"/>
                  <a:pt x="2852" y="9040"/>
                </a:cubicBezTo>
                <a:cubicBezTo>
                  <a:pt x="2858" y="9093"/>
                  <a:pt x="2876" y="9053"/>
                  <a:pt x="2900" y="9072"/>
                </a:cubicBezTo>
                <a:cubicBezTo>
                  <a:pt x="2935" y="9072"/>
                  <a:pt x="3016" y="9024"/>
                  <a:pt x="3044" y="9002"/>
                </a:cubicBezTo>
                <a:cubicBezTo>
                  <a:pt x="3096" y="8960"/>
                  <a:pt x="3064" y="8942"/>
                  <a:pt x="3105" y="8978"/>
                </a:cubicBezTo>
                <a:cubicBezTo>
                  <a:pt x="3162" y="9027"/>
                  <a:pt x="3148" y="8998"/>
                  <a:pt x="3203" y="9009"/>
                </a:cubicBezTo>
                <a:cubicBezTo>
                  <a:pt x="3319" y="9032"/>
                  <a:pt x="3283" y="9006"/>
                  <a:pt x="3310" y="8963"/>
                </a:cubicBezTo>
                <a:lnTo>
                  <a:pt x="3450" y="8825"/>
                </a:lnTo>
                <a:lnTo>
                  <a:pt x="3579" y="8827"/>
                </a:lnTo>
                <a:lnTo>
                  <a:pt x="3790" y="9101"/>
                </a:lnTo>
                <a:cubicBezTo>
                  <a:pt x="3802" y="9115"/>
                  <a:pt x="3840" y="9174"/>
                  <a:pt x="3837" y="9191"/>
                </a:cubicBezTo>
                <a:cubicBezTo>
                  <a:pt x="3824" y="9253"/>
                  <a:pt x="3806" y="9235"/>
                  <a:pt x="3854" y="9252"/>
                </a:cubicBezTo>
                <a:cubicBezTo>
                  <a:pt x="3863" y="9255"/>
                  <a:pt x="3826" y="9346"/>
                  <a:pt x="3822" y="9355"/>
                </a:cubicBezTo>
                <a:cubicBezTo>
                  <a:pt x="3803" y="9392"/>
                  <a:pt x="3827" y="9404"/>
                  <a:pt x="3805" y="9403"/>
                </a:cubicBezTo>
                <a:cubicBezTo>
                  <a:pt x="3771" y="9402"/>
                  <a:pt x="3740" y="9391"/>
                  <a:pt x="3711" y="9385"/>
                </a:cubicBezTo>
                <a:cubicBezTo>
                  <a:pt x="3612" y="9366"/>
                  <a:pt x="3622" y="9323"/>
                  <a:pt x="3622" y="9400"/>
                </a:cubicBezTo>
                <a:cubicBezTo>
                  <a:pt x="3622" y="9496"/>
                  <a:pt x="3624" y="9446"/>
                  <a:pt x="3666" y="9492"/>
                </a:cubicBezTo>
                <a:cubicBezTo>
                  <a:pt x="3694" y="9523"/>
                  <a:pt x="3786" y="9498"/>
                  <a:pt x="3802" y="9504"/>
                </a:cubicBezTo>
                <a:lnTo>
                  <a:pt x="3826" y="9504"/>
                </a:lnTo>
                <a:cubicBezTo>
                  <a:pt x="3890" y="9504"/>
                  <a:pt x="3868" y="9536"/>
                  <a:pt x="3882" y="9537"/>
                </a:cubicBezTo>
                <a:cubicBezTo>
                  <a:pt x="3929" y="9540"/>
                  <a:pt x="3925" y="9497"/>
                  <a:pt x="3947" y="9470"/>
                </a:cubicBezTo>
                <a:cubicBezTo>
                  <a:pt x="4022" y="9377"/>
                  <a:pt x="3960" y="9502"/>
                  <a:pt x="3999" y="9476"/>
                </a:cubicBezTo>
                <a:cubicBezTo>
                  <a:pt x="4001" y="9475"/>
                  <a:pt x="4197" y="9389"/>
                  <a:pt x="4212" y="9382"/>
                </a:cubicBezTo>
                <a:cubicBezTo>
                  <a:pt x="4298" y="9347"/>
                  <a:pt x="4359" y="9325"/>
                  <a:pt x="4440" y="9386"/>
                </a:cubicBezTo>
                <a:cubicBezTo>
                  <a:pt x="4497" y="9428"/>
                  <a:pt x="4607" y="9428"/>
                  <a:pt x="4651" y="9368"/>
                </a:cubicBezTo>
                <a:cubicBezTo>
                  <a:pt x="4679" y="9329"/>
                  <a:pt x="4701" y="9303"/>
                  <a:pt x="4733" y="9266"/>
                </a:cubicBezTo>
                <a:cubicBezTo>
                  <a:pt x="4757" y="9238"/>
                  <a:pt x="4787" y="9222"/>
                  <a:pt x="4797" y="9208"/>
                </a:cubicBezTo>
                <a:lnTo>
                  <a:pt x="4642" y="8979"/>
                </a:lnTo>
                <a:lnTo>
                  <a:pt x="5039" y="8583"/>
                </a:lnTo>
                <a:cubicBezTo>
                  <a:pt x="5042" y="8580"/>
                  <a:pt x="5074" y="8538"/>
                  <a:pt x="5074" y="8537"/>
                </a:cubicBezTo>
                <a:cubicBezTo>
                  <a:pt x="5079" y="8478"/>
                  <a:pt x="5089" y="8455"/>
                  <a:pt x="5109" y="8402"/>
                </a:cubicBezTo>
                <a:cubicBezTo>
                  <a:pt x="5118" y="8379"/>
                  <a:pt x="5129" y="8348"/>
                  <a:pt x="5156" y="8339"/>
                </a:cubicBezTo>
                <a:cubicBezTo>
                  <a:pt x="5248" y="8311"/>
                  <a:pt x="5262" y="8171"/>
                  <a:pt x="5306" y="8141"/>
                </a:cubicBezTo>
                <a:cubicBezTo>
                  <a:pt x="5357" y="8107"/>
                  <a:pt x="5359" y="8088"/>
                  <a:pt x="5394" y="8052"/>
                </a:cubicBezTo>
                <a:cubicBezTo>
                  <a:pt x="5401" y="8046"/>
                  <a:pt x="5517" y="8085"/>
                  <a:pt x="5530" y="8090"/>
                </a:cubicBezTo>
                <a:cubicBezTo>
                  <a:pt x="5609" y="8123"/>
                  <a:pt x="5606" y="8099"/>
                  <a:pt x="5673" y="8100"/>
                </a:cubicBezTo>
                <a:cubicBezTo>
                  <a:pt x="5674" y="8102"/>
                  <a:pt x="5729" y="8162"/>
                  <a:pt x="5734" y="8167"/>
                </a:cubicBezTo>
                <a:cubicBezTo>
                  <a:pt x="5747" y="8180"/>
                  <a:pt x="5786" y="8224"/>
                  <a:pt x="5775" y="8242"/>
                </a:cubicBezTo>
                <a:cubicBezTo>
                  <a:pt x="5775" y="8250"/>
                  <a:pt x="5774" y="8266"/>
                  <a:pt x="5775" y="8273"/>
                </a:cubicBezTo>
                <a:cubicBezTo>
                  <a:pt x="5784" y="8379"/>
                  <a:pt x="5793" y="8337"/>
                  <a:pt x="5818" y="8395"/>
                </a:cubicBezTo>
                <a:cubicBezTo>
                  <a:pt x="5832" y="8426"/>
                  <a:pt x="5891" y="8416"/>
                  <a:pt x="5900" y="8409"/>
                </a:cubicBezTo>
                <a:cubicBezTo>
                  <a:pt x="5974" y="8355"/>
                  <a:pt x="5964" y="8371"/>
                  <a:pt x="6037" y="8350"/>
                </a:cubicBezTo>
                <a:cubicBezTo>
                  <a:pt x="6050" y="8346"/>
                  <a:pt x="6055" y="8276"/>
                  <a:pt x="6055" y="8263"/>
                </a:cubicBezTo>
                <a:cubicBezTo>
                  <a:pt x="6055" y="8256"/>
                  <a:pt x="6109" y="8259"/>
                  <a:pt x="6118" y="8259"/>
                </a:cubicBezTo>
                <a:cubicBezTo>
                  <a:pt x="6182" y="8259"/>
                  <a:pt x="6152" y="8177"/>
                  <a:pt x="6172" y="8170"/>
                </a:cubicBezTo>
                <a:cubicBezTo>
                  <a:pt x="6215" y="8155"/>
                  <a:pt x="6260" y="8111"/>
                  <a:pt x="6295" y="8081"/>
                </a:cubicBezTo>
                <a:cubicBezTo>
                  <a:pt x="6370" y="8016"/>
                  <a:pt x="6306" y="8014"/>
                  <a:pt x="6407" y="8014"/>
                </a:cubicBezTo>
                <a:lnTo>
                  <a:pt x="6232" y="8323"/>
                </a:lnTo>
                <a:lnTo>
                  <a:pt x="6543" y="8460"/>
                </a:lnTo>
                <a:cubicBezTo>
                  <a:pt x="6563" y="8460"/>
                  <a:pt x="6592" y="8479"/>
                  <a:pt x="6628" y="8479"/>
                </a:cubicBezTo>
                <a:cubicBezTo>
                  <a:pt x="6633" y="8491"/>
                  <a:pt x="6705" y="8527"/>
                  <a:pt x="6721" y="8540"/>
                </a:cubicBezTo>
                <a:cubicBezTo>
                  <a:pt x="6732" y="8549"/>
                  <a:pt x="6755" y="8467"/>
                  <a:pt x="6770" y="8447"/>
                </a:cubicBezTo>
                <a:cubicBezTo>
                  <a:pt x="6805" y="8401"/>
                  <a:pt x="6811" y="8349"/>
                  <a:pt x="6803" y="8292"/>
                </a:cubicBezTo>
                <a:cubicBezTo>
                  <a:pt x="6796" y="8244"/>
                  <a:pt x="6797" y="8218"/>
                  <a:pt x="6797" y="8169"/>
                </a:cubicBezTo>
                <a:cubicBezTo>
                  <a:pt x="6797" y="8156"/>
                  <a:pt x="6907" y="8166"/>
                  <a:pt x="6919" y="8162"/>
                </a:cubicBezTo>
                <a:cubicBezTo>
                  <a:pt x="6925" y="8161"/>
                  <a:pt x="6920" y="8085"/>
                  <a:pt x="6934" y="8098"/>
                </a:cubicBezTo>
                <a:cubicBezTo>
                  <a:pt x="6998" y="8154"/>
                  <a:pt x="7104" y="8139"/>
                  <a:pt x="7188" y="8139"/>
                </a:cubicBezTo>
                <a:cubicBezTo>
                  <a:pt x="7227" y="8139"/>
                  <a:pt x="7265" y="8171"/>
                  <a:pt x="7286" y="8202"/>
                </a:cubicBezTo>
                <a:cubicBezTo>
                  <a:pt x="7291" y="8225"/>
                  <a:pt x="7427" y="8341"/>
                  <a:pt x="7434" y="8339"/>
                </a:cubicBezTo>
                <a:cubicBezTo>
                  <a:pt x="7433" y="8332"/>
                  <a:pt x="7448" y="8310"/>
                  <a:pt x="7452" y="8304"/>
                </a:cubicBezTo>
                <a:cubicBezTo>
                  <a:pt x="7460" y="8289"/>
                  <a:pt x="7487" y="8189"/>
                  <a:pt x="7499" y="8169"/>
                </a:cubicBezTo>
                <a:lnTo>
                  <a:pt x="7593" y="7932"/>
                </a:lnTo>
                <a:cubicBezTo>
                  <a:pt x="7603" y="7888"/>
                  <a:pt x="7625" y="7898"/>
                  <a:pt x="7655" y="7869"/>
                </a:cubicBezTo>
                <a:cubicBezTo>
                  <a:pt x="7737" y="7787"/>
                  <a:pt x="7695" y="7860"/>
                  <a:pt x="7711" y="7894"/>
                </a:cubicBezTo>
                <a:cubicBezTo>
                  <a:pt x="7733" y="7943"/>
                  <a:pt x="7768" y="8014"/>
                  <a:pt x="7832" y="8011"/>
                </a:cubicBezTo>
                <a:cubicBezTo>
                  <a:pt x="7864" y="8009"/>
                  <a:pt x="7876" y="8076"/>
                  <a:pt x="7896" y="8098"/>
                </a:cubicBezTo>
                <a:cubicBezTo>
                  <a:pt x="7936" y="8143"/>
                  <a:pt x="7956" y="8210"/>
                  <a:pt x="8010" y="8250"/>
                </a:cubicBezTo>
                <a:cubicBezTo>
                  <a:pt x="8012" y="8249"/>
                  <a:pt x="8013" y="8248"/>
                  <a:pt x="8015" y="8248"/>
                </a:cubicBezTo>
                <a:cubicBezTo>
                  <a:pt x="8018" y="8238"/>
                  <a:pt x="8092" y="8208"/>
                  <a:pt x="8101" y="8202"/>
                </a:cubicBezTo>
                <a:cubicBezTo>
                  <a:pt x="8135" y="8179"/>
                  <a:pt x="8175" y="8194"/>
                  <a:pt x="8204" y="8193"/>
                </a:cubicBezTo>
                <a:cubicBezTo>
                  <a:pt x="8228" y="8193"/>
                  <a:pt x="8244" y="8202"/>
                  <a:pt x="8253" y="8202"/>
                </a:cubicBezTo>
                <a:cubicBezTo>
                  <a:pt x="8279" y="8203"/>
                  <a:pt x="8447" y="8117"/>
                  <a:pt x="8459" y="8098"/>
                </a:cubicBezTo>
                <a:cubicBezTo>
                  <a:pt x="8496" y="8040"/>
                  <a:pt x="8469" y="8005"/>
                  <a:pt x="8545" y="8048"/>
                </a:cubicBezTo>
                <a:cubicBezTo>
                  <a:pt x="8616" y="8088"/>
                  <a:pt x="8630" y="8021"/>
                  <a:pt x="8705" y="8054"/>
                </a:cubicBezTo>
                <a:cubicBezTo>
                  <a:pt x="8740" y="8070"/>
                  <a:pt x="8852" y="8061"/>
                  <a:pt x="8864" y="8045"/>
                </a:cubicBezTo>
                <a:cubicBezTo>
                  <a:pt x="8866" y="8041"/>
                  <a:pt x="8911" y="8027"/>
                  <a:pt x="8915" y="8025"/>
                </a:cubicBezTo>
                <a:cubicBezTo>
                  <a:pt x="8976" y="7987"/>
                  <a:pt x="9060" y="8017"/>
                  <a:pt x="9093" y="8001"/>
                </a:cubicBezTo>
                <a:cubicBezTo>
                  <a:pt x="9109" y="7994"/>
                  <a:pt x="9172" y="7902"/>
                  <a:pt x="9188" y="7880"/>
                </a:cubicBezTo>
                <a:cubicBezTo>
                  <a:pt x="9208" y="7853"/>
                  <a:pt x="9322" y="7794"/>
                  <a:pt x="9345" y="7786"/>
                </a:cubicBezTo>
                <a:cubicBezTo>
                  <a:pt x="9352" y="7784"/>
                  <a:pt x="9362" y="7835"/>
                  <a:pt x="9363" y="7843"/>
                </a:cubicBezTo>
                <a:cubicBezTo>
                  <a:pt x="9368" y="7891"/>
                  <a:pt x="9405" y="7911"/>
                  <a:pt x="9378" y="7947"/>
                </a:cubicBezTo>
                <a:cubicBezTo>
                  <a:pt x="9321" y="8021"/>
                  <a:pt x="9357" y="8001"/>
                  <a:pt x="9365" y="8045"/>
                </a:cubicBezTo>
                <a:cubicBezTo>
                  <a:pt x="9381" y="8125"/>
                  <a:pt x="9437" y="8066"/>
                  <a:pt x="9446" y="8111"/>
                </a:cubicBezTo>
                <a:cubicBezTo>
                  <a:pt x="9453" y="8147"/>
                  <a:pt x="9474" y="8186"/>
                  <a:pt x="9476" y="8202"/>
                </a:cubicBezTo>
                <a:lnTo>
                  <a:pt x="9478" y="8205"/>
                </a:lnTo>
                <a:cubicBezTo>
                  <a:pt x="9480" y="8259"/>
                  <a:pt x="9515" y="8266"/>
                  <a:pt x="9557" y="8287"/>
                </a:cubicBezTo>
                <a:cubicBezTo>
                  <a:pt x="9561" y="8289"/>
                  <a:pt x="9658" y="8429"/>
                  <a:pt x="9659" y="8438"/>
                </a:cubicBezTo>
                <a:cubicBezTo>
                  <a:pt x="9660" y="8443"/>
                  <a:pt x="9706" y="8443"/>
                  <a:pt x="9720" y="8446"/>
                </a:cubicBezTo>
                <a:cubicBezTo>
                  <a:pt x="9770" y="8456"/>
                  <a:pt x="9824" y="8553"/>
                  <a:pt x="9824" y="8601"/>
                </a:cubicBezTo>
                <a:cubicBezTo>
                  <a:pt x="9824" y="8619"/>
                  <a:pt x="9863" y="8606"/>
                  <a:pt x="9875" y="8606"/>
                </a:cubicBezTo>
                <a:cubicBezTo>
                  <a:pt x="9940" y="8602"/>
                  <a:pt x="9911" y="8595"/>
                  <a:pt x="9957" y="8577"/>
                </a:cubicBezTo>
                <a:cubicBezTo>
                  <a:pt x="10024" y="8551"/>
                  <a:pt x="10026" y="8486"/>
                  <a:pt x="10089" y="8575"/>
                </a:cubicBezTo>
                <a:cubicBezTo>
                  <a:pt x="10097" y="8587"/>
                  <a:pt x="10230" y="8517"/>
                  <a:pt x="10235" y="8495"/>
                </a:cubicBezTo>
                <a:cubicBezTo>
                  <a:pt x="10266" y="8484"/>
                  <a:pt x="10265" y="8475"/>
                  <a:pt x="10303" y="8479"/>
                </a:cubicBezTo>
                <a:cubicBezTo>
                  <a:pt x="10315" y="8480"/>
                  <a:pt x="10370" y="8498"/>
                  <a:pt x="10375" y="8503"/>
                </a:cubicBezTo>
                <a:cubicBezTo>
                  <a:pt x="10375" y="8455"/>
                  <a:pt x="10421" y="8308"/>
                  <a:pt x="10396" y="8251"/>
                </a:cubicBezTo>
                <a:cubicBezTo>
                  <a:pt x="10348" y="8144"/>
                  <a:pt x="10443" y="8114"/>
                  <a:pt x="10439" y="8048"/>
                </a:cubicBezTo>
                <a:cubicBezTo>
                  <a:pt x="10439" y="8048"/>
                  <a:pt x="10611" y="8014"/>
                  <a:pt x="10611" y="8014"/>
                </a:cubicBezTo>
                <a:cubicBezTo>
                  <a:pt x="10640" y="8016"/>
                  <a:pt x="10730" y="7869"/>
                  <a:pt x="10693" y="7851"/>
                </a:cubicBezTo>
                <a:cubicBezTo>
                  <a:pt x="10661" y="7835"/>
                  <a:pt x="10664" y="7748"/>
                  <a:pt x="10699" y="7733"/>
                </a:cubicBezTo>
                <a:cubicBezTo>
                  <a:pt x="10760" y="7705"/>
                  <a:pt x="10700" y="7628"/>
                  <a:pt x="10734" y="7608"/>
                </a:cubicBezTo>
                <a:cubicBezTo>
                  <a:pt x="10788" y="7576"/>
                  <a:pt x="10781" y="7554"/>
                  <a:pt x="10785" y="7552"/>
                </a:cubicBezTo>
                <a:cubicBezTo>
                  <a:pt x="10908" y="7460"/>
                  <a:pt x="10833" y="7457"/>
                  <a:pt x="10933" y="7371"/>
                </a:cubicBezTo>
                <a:cubicBezTo>
                  <a:pt x="10944" y="7358"/>
                  <a:pt x="10957" y="7318"/>
                  <a:pt x="10960" y="7318"/>
                </a:cubicBezTo>
                <a:cubicBezTo>
                  <a:pt x="11071" y="7310"/>
                  <a:pt x="11040" y="7242"/>
                  <a:pt x="11095" y="7275"/>
                </a:cubicBezTo>
                <a:cubicBezTo>
                  <a:pt x="11219" y="7348"/>
                  <a:pt x="11168" y="7367"/>
                  <a:pt x="11267" y="7274"/>
                </a:cubicBezTo>
                <a:cubicBezTo>
                  <a:pt x="11301" y="7242"/>
                  <a:pt x="11329" y="7144"/>
                  <a:pt x="11317" y="7128"/>
                </a:cubicBezTo>
                <a:cubicBezTo>
                  <a:pt x="11262" y="7060"/>
                  <a:pt x="11422" y="7063"/>
                  <a:pt x="11392" y="7016"/>
                </a:cubicBezTo>
                <a:cubicBezTo>
                  <a:pt x="11382" y="7001"/>
                  <a:pt x="11444" y="6907"/>
                  <a:pt x="11469" y="6908"/>
                </a:cubicBezTo>
                <a:cubicBezTo>
                  <a:pt x="11533" y="6910"/>
                  <a:pt x="11375" y="6685"/>
                  <a:pt x="11395" y="6629"/>
                </a:cubicBezTo>
                <a:cubicBezTo>
                  <a:pt x="11401" y="6628"/>
                  <a:pt x="11441" y="6602"/>
                  <a:pt x="11446" y="6595"/>
                </a:cubicBezTo>
                <a:cubicBezTo>
                  <a:pt x="11562" y="6453"/>
                  <a:pt x="11556" y="6543"/>
                  <a:pt x="11617" y="6606"/>
                </a:cubicBezTo>
                <a:cubicBezTo>
                  <a:pt x="11668" y="6660"/>
                  <a:pt x="11695" y="6636"/>
                  <a:pt x="11737" y="6630"/>
                </a:cubicBezTo>
                <a:cubicBezTo>
                  <a:pt x="11748" y="6628"/>
                  <a:pt x="11763" y="6565"/>
                  <a:pt x="11819" y="6700"/>
                </a:cubicBezTo>
                <a:cubicBezTo>
                  <a:pt x="11852" y="6779"/>
                  <a:pt x="11907" y="6573"/>
                  <a:pt x="11907" y="6573"/>
                </a:cubicBezTo>
                <a:cubicBezTo>
                  <a:pt x="11911" y="6499"/>
                  <a:pt x="12081" y="6239"/>
                  <a:pt x="12085" y="6215"/>
                </a:cubicBezTo>
                <a:cubicBezTo>
                  <a:pt x="12116" y="6202"/>
                  <a:pt x="12048" y="6127"/>
                  <a:pt x="12221" y="6255"/>
                </a:cubicBezTo>
                <a:cubicBezTo>
                  <a:pt x="12300" y="6314"/>
                  <a:pt x="12289" y="6288"/>
                  <a:pt x="12315" y="6246"/>
                </a:cubicBezTo>
                <a:cubicBezTo>
                  <a:pt x="12342" y="6203"/>
                  <a:pt x="12359" y="6159"/>
                  <a:pt x="12406" y="6149"/>
                </a:cubicBezTo>
                <a:cubicBezTo>
                  <a:pt x="12412" y="6148"/>
                  <a:pt x="12492" y="6017"/>
                  <a:pt x="12492" y="6014"/>
                </a:cubicBezTo>
                <a:cubicBezTo>
                  <a:pt x="12487" y="5901"/>
                  <a:pt x="12530" y="5907"/>
                  <a:pt x="12513" y="5829"/>
                </a:cubicBezTo>
                <a:cubicBezTo>
                  <a:pt x="12495" y="5747"/>
                  <a:pt x="12492" y="5777"/>
                  <a:pt x="12449" y="5723"/>
                </a:cubicBezTo>
                <a:cubicBezTo>
                  <a:pt x="12459" y="5713"/>
                  <a:pt x="12521" y="5659"/>
                  <a:pt x="12522" y="5656"/>
                </a:cubicBezTo>
                <a:cubicBezTo>
                  <a:pt x="12556" y="5606"/>
                  <a:pt x="12699" y="5546"/>
                  <a:pt x="12701" y="5524"/>
                </a:cubicBezTo>
                <a:cubicBezTo>
                  <a:pt x="12717" y="5326"/>
                  <a:pt x="12481" y="5459"/>
                  <a:pt x="12481" y="5331"/>
                </a:cubicBezTo>
                <a:cubicBezTo>
                  <a:pt x="12481" y="5279"/>
                  <a:pt x="12348" y="5219"/>
                  <a:pt x="12346" y="5220"/>
                </a:cubicBezTo>
                <a:cubicBezTo>
                  <a:pt x="12167" y="5310"/>
                  <a:pt x="12288" y="5289"/>
                  <a:pt x="12076" y="5289"/>
                </a:cubicBezTo>
                <a:lnTo>
                  <a:pt x="12034" y="5138"/>
                </a:lnTo>
                <a:lnTo>
                  <a:pt x="12113" y="5027"/>
                </a:lnTo>
                <a:lnTo>
                  <a:pt x="12031" y="4887"/>
                </a:lnTo>
                <a:lnTo>
                  <a:pt x="12042" y="4804"/>
                </a:lnTo>
                <a:lnTo>
                  <a:pt x="12352" y="4685"/>
                </a:lnTo>
                <a:lnTo>
                  <a:pt x="12346" y="4511"/>
                </a:lnTo>
                <a:cubicBezTo>
                  <a:pt x="12343" y="4511"/>
                  <a:pt x="12165" y="4480"/>
                  <a:pt x="12165" y="4480"/>
                </a:cubicBezTo>
                <a:cubicBezTo>
                  <a:pt x="12127" y="4472"/>
                  <a:pt x="12231" y="4306"/>
                  <a:pt x="12240" y="4295"/>
                </a:cubicBezTo>
                <a:cubicBezTo>
                  <a:pt x="12262" y="4270"/>
                  <a:pt x="12286" y="4163"/>
                  <a:pt x="12288" y="4162"/>
                </a:cubicBezTo>
                <a:cubicBezTo>
                  <a:pt x="12290" y="4162"/>
                  <a:pt x="12350" y="4136"/>
                  <a:pt x="12352" y="4135"/>
                </a:cubicBezTo>
                <a:cubicBezTo>
                  <a:pt x="12455" y="4047"/>
                  <a:pt x="12478" y="4202"/>
                  <a:pt x="12500" y="4193"/>
                </a:cubicBezTo>
                <a:cubicBezTo>
                  <a:pt x="12500" y="4193"/>
                  <a:pt x="12580" y="4117"/>
                  <a:pt x="12625" y="4104"/>
                </a:cubicBezTo>
                <a:cubicBezTo>
                  <a:pt x="12721" y="4077"/>
                  <a:pt x="12689" y="4063"/>
                  <a:pt x="12751" y="4029"/>
                </a:cubicBezTo>
                <a:cubicBezTo>
                  <a:pt x="12731" y="4014"/>
                  <a:pt x="12711" y="3995"/>
                  <a:pt x="12689" y="3979"/>
                </a:cubicBezTo>
                <a:cubicBezTo>
                  <a:pt x="12659" y="3956"/>
                  <a:pt x="12746" y="3896"/>
                  <a:pt x="12761" y="3876"/>
                </a:cubicBezTo>
                <a:cubicBezTo>
                  <a:pt x="12826" y="3789"/>
                  <a:pt x="12878" y="3819"/>
                  <a:pt x="12886" y="3785"/>
                </a:cubicBezTo>
                <a:cubicBezTo>
                  <a:pt x="12910" y="3685"/>
                  <a:pt x="12904" y="3726"/>
                  <a:pt x="12960" y="3663"/>
                </a:cubicBezTo>
                <a:cubicBezTo>
                  <a:pt x="12979" y="3643"/>
                  <a:pt x="13036" y="3610"/>
                  <a:pt x="13020" y="3609"/>
                </a:cubicBezTo>
                <a:cubicBezTo>
                  <a:pt x="12888" y="3595"/>
                  <a:pt x="12926" y="3608"/>
                  <a:pt x="12859" y="3527"/>
                </a:cubicBezTo>
                <a:cubicBezTo>
                  <a:pt x="12831" y="3492"/>
                  <a:pt x="12916" y="3324"/>
                  <a:pt x="12950" y="3294"/>
                </a:cubicBezTo>
                <a:cubicBezTo>
                  <a:pt x="13096" y="3159"/>
                  <a:pt x="13003" y="3247"/>
                  <a:pt x="12917" y="3215"/>
                </a:cubicBezTo>
                <a:cubicBezTo>
                  <a:pt x="12833" y="3184"/>
                  <a:pt x="12952" y="3161"/>
                  <a:pt x="12772" y="3161"/>
                </a:cubicBezTo>
                <a:cubicBezTo>
                  <a:pt x="12689" y="3161"/>
                  <a:pt x="12606" y="3110"/>
                  <a:pt x="12649" y="3016"/>
                </a:cubicBezTo>
                <a:cubicBezTo>
                  <a:pt x="12692" y="2924"/>
                  <a:pt x="12621" y="2973"/>
                  <a:pt x="12621" y="2973"/>
                </a:cubicBezTo>
                <a:cubicBezTo>
                  <a:pt x="12418" y="3001"/>
                  <a:pt x="12489" y="2912"/>
                  <a:pt x="12489" y="2796"/>
                </a:cubicBezTo>
                <a:cubicBezTo>
                  <a:pt x="12489" y="2778"/>
                  <a:pt x="12474" y="2685"/>
                  <a:pt x="12475" y="2685"/>
                </a:cubicBezTo>
                <a:cubicBezTo>
                  <a:pt x="12535" y="2614"/>
                  <a:pt x="12470" y="2640"/>
                  <a:pt x="12465" y="2593"/>
                </a:cubicBezTo>
                <a:cubicBezTo>
                  <a:pt x="12456" y="2500"/>
                  <a:pt x="12418" y="2495"/>
                  <a:pt x="12536" y="2468"/>
                </a:cubicBezTo>
                <a:cubicBezTo>
                  <a:pt x="12567" y="2461"/>
                  <a:pt x="12578" y="2423"/>
                  <a:pt x="12589" y="2426"/>
                </a:cubicBezTo>
                <a:cubicBezTo>
                  <a:pt x="12686" y="2443"/>
                  <a:pt x="12667" y="2375"/>
                  <a:pt x="12703" y="2398"/>
                </a:cubicBezTo>
                <a:cubicBezTo>
                  <a:pt x="12745" y="2425"/>
                  <a:pt x="12821" y="2407"/>
                  <a:pt x="12862" y="2407"/>
                </a:cubicBezTo>
                <a:cubicBezTo>
                  <a:pt x="12888" y="2390"/>
                  <a:pt x="12899" y="2373"/>
                  <a:pt x="12917" y="2351"/>
                </a:cubicBezTo>
                <a:cubicBezTo>
                  <a:pt x="12992" y="2256"/>
                  <a:pt x="13097" y="2391"/>
                  <a:pt x="13177" y="2344"/>
                </a:cubicBezTo>
                <a:cubicBezTo>
                  <a:pt x="13279" y="2282"/>
                  <a:pt x="13244" y="2378"/>
                  <a:pt x="13340" y="2381"/>
                </a:cubicBezTo>
                <a:cubicBezTo>
                  <a:pt x="13435" y="2384"/>
                  <a:pt x="13426" y="2187"/>
                  <a:pt x="13462" y="2188"/>
                </a:cubicBezTo>
                <a:cubicBezTo>
                  <a:pt x="13619" y="2193"/>
                  <a:pt x="13483" y="2126"/>
                  <a:pt x="13590" y="2053"/>
                </a:cubicBezTo>
                <a:cubicBezTo>
                  <a:pt x="13604" y="2043"/>
                  <a:pt x="13718" y="2073"/>
                  <a:pt x="13727" y="2077"/>
                </a:cubicBezTo>
                <a:cubicBezTo>
                  <a:pt x="13773" y="2097"/>
                  <a:pt x="13796" y="2074"/>
                  <a:pt x="13796" y="2137"/>
                </a:cubicBezTo>
                <a:cubicBezTo>
                  <a:pt x="13796" y="2144"/>
                  <a:pt x="13853" y="2207"/>
                  <a:pt x="13866" y="2219"/>
                </a:cubicBezTo>
                <a:cubicBezTo>
                  <a:pt x="13906" y="2256"/>
                  <a:pt x="13907" y="2243"/>
                  <a:pt x="13929" y="2257"/>
                </a:cubicBezTo>
                <a:cubicBezTo>
                  <a:pt x="13983" y="2293"/>
                  <a:pt x="14215" y="2239"/>
                  <a:pt x="14276" y="2218"/>
                </a:cubicBezTo>
                <a:cubicBezTo>
                  <a:pt x="14395" y="2175"/>
                  <a:pt x="14400" y="2103"/>
                  <a:pt x="14506" y="2122"/>
                </a:cubicBezTo>
                <a:cubicBezTo>
                  <a:pt x="14592" y="2138"/>
                  <a:pt x="14521" y="2070"/>
                  <a:pt x="14503" y="2044"/>
                </a:cubicBezTo>
                <a:cubicBezTo>
                  <a:pt x="14500" y="2040"/>
                  <a:pt x="14623" y="1914"/>
                  <a:pt x="14641" y="1901"/>
                </a:cubicBezTo>
                <a:cubicBezTo>
                  <a:pt x="14642" y="1895"/>
                  <a:pt x="14696" y="1866"/>
                  <a:pt x="14706" y="1862"/>
                </a:cubicBezTo>
                <a:cubicBezTo>
                  <a:pt x="14738" y="1847"/>
                  <a:pt x="14707" y="1745"/>
                  <a:pt x="14701" y="1741"/>
                </a:cubicBezTo>
                <a:cubicBezTo>
                  <a:pt x="14630" y="1691"/>
                  <a:pt x="14595" y="1667"/>
                  <a:pt x="14536" y="1597"/>
                </a:cubicBezTo>
                <a:cubicBezTo>
                  <a:pt x="14486" y="1539"/>
                  <a:pt x="14392" y="1475"/>
                  <a:pt x="14394" y="1397"/>
                </a:cubicBezTo>
                <a:cubicBezTo>
                  <a:pt x="14395" y="1346"/>
                  <a:pt x="14357" y="1277"/>
                  <a:pt x="14414" y="1249"/>
                </a:cubicBezTo>
                <a:cubicBezTo>
                  <a:pt x="14432" y="1179"/>
                  <a:pt x="14493" y="1205"/>
                  <a:pt x="14541" y="1205"/>
                </a:cubicBezTo>
                <a:cubicBezTo>
                  <a:pt x="14561" y="1205"/>
                  <a:pt x="14601" y="1225"/>
                  <a:pt x="14600" y="1215"/>
                </a:cubicBezTo>
                <a:cubicBezTo>
                  <a:pt x="14591" y="1141"/>
                  <a:pt x="14561" y="1154"/>
                  <a:pt x="14509" y="1119"/>
                </a:cubicBezTo>
                <a:cubicBezTo>
                  <a:pt x="14509" y="1044"/>
                  <a:pt x="14532" y="1032"/>
                  <a:pt x="14478" y="988"/>
                </a:cubicBezTo>
                <a:cubicBezTo>
                  <a:pt x="14412" y="935"/>
                  <a:pt x="14477" y="938"/>
                  <a:pt x="14477" y="892"/>
                </a:cubicBezTo>
                <a:cubicBezTo>
                  <a:pt x="14477" y="869"/>
                  <a:pt x="14361" y="800"/>
                  <a:pt x="14339" y="784"/>
                </a:cubicBezTo>
                <a:cubicBezTo>
                  <a:pt x="14323" y="773"/>
                  <a:pt x="14286" y="753"/>
                  <a:pt x="14279" y="737"/>
                </a:cubicBezTo>
                <a:lnTo>
                  <a:pt x="14130" y="491"/>
                </a:lnTo>
                <a:cubicBezTo>
                  <a:pt x="14106" y="481"/>
                  <a:pt x="14067" y="527"/>
                  <a:pt x="14020" y="488"/>
                </a:cubicBezTo>
                <a:cubicBezTo>
                  <a:pt x="13976" y="451"/>
                  <a:pt x="14000" y="470"/>
                  <a:pt x="13939" y="489"/>
                </a:cubicBezTo>
                <a:cubicBezTo>
                  <a:pt x="13905" y="500"/>
                  <a:pt x="13793" y="453"/>
                  <a:pt x="13762" y="434"/>
                </a:cubicBezTo>
                <a:lnTo>
                  <a:pt x="13741" y="425"/>
                </a:lnTo>
                <a:cubicBezTo>
                  <a:pt x="13701" y="410"/>
                  <a:pt x="13595" y="428"/>
                  <a:pt x="13595" y="477"/>
                </a:cubicBezTo>
                <a:cubicBezTo>
                  <a:pt x="13595" y="600"/>
                  <a:pt x="13474" y="482"/>
                  <a:pt x="13397" y="555"/>
                </a:cubicBezTo>
                <a:cubicBezTo>
                  <a:pt x="13388" y="564"/>
                  <a:pt x="13292" y="456"/>
                  <a:pt x="13281" y="417"/>
                </a:cubicBezTo>
                <a:cubicBezTo>
                  <a:pt x="13260" y="412"/>
                  <a:pt x="13315" y="408"/>
                  <a:pt x="13240" y="400"/>
                </a:cubicBezTo>
                <a:cubicBezTo>
                  <a:pt x="13125" y="386"/>
                  <a:pt x="13082" y="296"/>
                  <a:pt x="13032" y="212"/>
                </a:cubicBezTo>
                <a:cubicBezTo>
                  <a:pt x="13022" y="195"/>
                  <a:pt x="13018" y="187"/>
                  <a:pt x="13005" y="169"/>
                </a:cubicBezTo>
                <a:lnTo>
                  <a:pt x="12897" y="421"/>
                </a:lnTo>
                <a:lnTo>
                  <a:pt x="12574" y="733"/>
                </a:lnTo>
                <a:lnTo>
                  <a:pt x="12532" y="685"/>
                </a:lnTo>
                <a:lnTo>
                  <a:pt x="12444" y="693"/>
                </a:lnTo>
                <a:lnTo>
                  <a:pt x="12378" y="587"/>
                </a:lnTo>
                <a:lnTo>
                  <a:pt x="12338" y="720"/>
                </a:lnTo>
                <a:lnTo>
                  <a:pt x="12214" y="712"/>
                </a:lnTo>
                <a:lnTo>
                  <a:pt x="12137" y="643"/>
                </a:lnTo>
                <a:lnTo>
                  <a:pt x="11987" y="651"/>
                </a:lnTo>
                <a:lnTo>
                  <a:pt x="11838" y="574"/>
                </a:lnTo>
                <a:lnTo>
                  <a:pt x="11783" y="349"/>
                </a:lnTo>
                <a:lnTo>
                  <a:pt x="11672" y="204"/>
                </a:lnTo>
                <a:lnTo>
                  <a:pt x="11672" y="130"/>
                </a:lnTo>
                <a:lnTo>
                  <a:pt x="11505" y="40"/>
                </a:lnTo>
                <a:lnTo>
                  <a:pt x="11518" y="227"/>
                </a:lnTo>
                <a:lnTo>
                  <a:pt x="11423" y="177"/>
                </a:lnTo>
                <a:lnTo>
                  <a:pt x="11291" y="230"/>
                </a:lnTo>
                <a:lnTo>
                  <a:pt x="11277" y="463"/>
                </a:lnTo>
                <a:lnTo>
                  <a:pt x="11145" y="511"/>
                </a:lnTo>
                <a:lnTo>
                  <a:pt x="11053" y="616"/>
                </a:lnTo>
                <a:lnTo>
                  <a:pt x="10857" y="624"/>
                </a:lnTo>
                <a:lnTo>
                  <a:pt x="10759" y="712"/>
                </a:lnTo>
                <a:lnTo>
                  <a:pt x="10732" y="812"/>
                </a:lnTo>
                <a:lnTo>
                  <a:pt x="10611" y="929"/>
                </a:lnTo>
                <a:lnTo>
                  <a:pt x="10521" y="1103"/>
                </a:lnTo>
                <a:lnTo>
                  <a:pt x="10433" y="1082"/>
                </a:lnTo>
                <a:lnTo>
                  <a:pt x="10513" y="923"/>
                </a:lnTo>
                <a:lnTo>
                  <a:pt x="10500" y="770"/>
                </a:lnTo>
                <a:lnTo>
                  <a:pt x="10415" y="720"/>
                </a:lnTo>
                <a:lnTo>
                  <a:pt x="10394" y="839"/>
                </a:lnTo>
                <a:lnTo>
                  <a:pt x="10306" y="876"/>
                </a:lnTo>
                <a:lnTo>
                  <a:pt x="10277" y="757"/>
                </a:lnTo>
                <a:lnTo>
                  <a:pt x="10235" y="839"/>
                </a:lnTo>
                <a:lnTo>
                  <a:pt x="10153" y="831"/>
                </a:lnTo>
                <a:lnTo>
                  <a:pt x="10034" y="889"/>
                </a:lnTo>
                <a:lnTo>
                  <a:pt x="9978" y="780"/>
                </a:lnTo>
                <a:lnTo>
                  <a:pt x="10034" y="780"/>
                </a:lnTo>
                <a:cubicBezTo>
                  <a:pt x="10108" y="698"/>
                  <a:pt x="10024" y="692"/>
                  <a:pt x="10015" y="656"/>
                </a:cubicBezTo>
                <a:lnTo>
                  <a:pt x="10161" y="505"/>
                </a:lnTo>
                <a:lnTo>
                  <a:pt x="10097" y="429"/>
                </a:lnTo>
                <a:lnTo>
                  <a:pt x="10050" y="384"/>
                </a:lnTo>
                <a:lnTo>
                  <a:pt x="10187" y="233"/>
                </a:lnTo>
                <a:lnTo>
                  <a:pt x="10166" y="0"/>
                </a:lnTo>
                <a:lnTo>
                  <a:pt x="9547" y="10"/>
                </a:lnTo>
                <a:lnTo>
                  <a:pt x="9404" y="238"/>
                </a:lnTo>
                <a:lnTo>
                  <a:pt x="9253" y="373"/>
                </a:lnTo>
                <a:lnTo>
                  <a:pt x="9253" y="460"/>
                </a:lnTo>
                <a:cubicBezTo>
                  <a:pt x="9203" y="545"/>
                  <a:pt x="9067" y="577"/>
                  <a:pt x="9054" y="604"/>
                </a:cubicBezTo>
                <a:cubicBezTo>
                  <a:pt x="9019" y="675"/>
                  <a:pt x="8938" y="752"/>
                  <a:pt x="8860" y="764"/>
                </a:cubicBezTo>
                <a:cubicBezTo>
                  <a:pt x="8795" y="774"/>
                  <a:pt x="8717" y="813"/>
                  <a:pt x="8624" y="817"/>
                </a:cubicBezTo>
                <a:lnTo>
                  <a:pt x="8494" y="847"/>
                </a:lnTo>
                <a:lnTo>
                  <a:pt x="8465" y="1011"/>
                </a:lnTo>
                <a:lnTo>
                  <a:pt x="8367" y="905"/>
                </a:lnTo>
                <a:lnTo>
                  <a:pt x="8177" y="987"/>
                </a:lnTo>
                <a:lnTo>
                  <a:pt x="8272" y="1148"/>
                </a:lnTo>
                <a:lnTo>
                  <a:pt x="8256" y="1331"/>
                </a:lnTo>
                <a:cubicBezTo>
                  <a:pt x="8216" y="1384"/>
                  <a:pt x="8123" y="1392"/>
                  <a:pt x="8083" y="1309"/>
                </a:cubicBezTo>
                <a:cubicBezTo>
                  <a:pt x="8081" y="1304"/>
                  <a:pt x="8079" y="1300"/>
                  <a:pt x="8076" y="1296"/>
                </a:cubicBezTo>
                <a:lnTo>
                  <a:pt x="7899" y="1228"/>
                </a:lnTo>
                <a:lnTo>
                  <a:pt x="7899" y="97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7" name="Freeform 336"/>
          <p:cNvSpPr>
            <a:spLocks/>
          </p:cNvSpPr>
          <p:nvPr/>
        </p:nvSpPr>
        <p:spPr bwMode="auto">
          <a:xfrm>
            <a:off x="3761190" y="3690938"/>
            <a:ext cx="1016794" cy="944166"/>
          </a:xfrm>
          <a:custGeom>
            <a:avLst/>
            <a:gdLst>
              <a:gd name="T0" fmla="*/ 14196 w 14944"/>
              <a:gd name="T1" fmla="*/ 6320 h 14916"/>
              <a:gd name="T2" fmla="*/ 13652 w 14944"/>
              <a:gd name="T3" fmla="*/ 6512 h 14916"/>
              <a:gd name="T4" fmla="*/ 12830 w 14944"/>
              <a:gd name="T5" fmla="*/ 6294 h 14916"/>
              <a:gd name="T6" fmla="*/ 11771 w 14944"/>
              <a:gd name="T7" fmla="*/ 5347 h 14916"/>
              <a:gd name="T8" fmla="*/ 11343 w 14944"/>
              <a:gd name="T9" fmla="*/ 3952 h 14916"/>
              <a:gd name="T10" fmla="*/ 11081 w 14944"/>
              <a:gd name="T11" fmla="*/ 3360 h 14916"/>
              <a:gd name="T12" fmla="*/ 10555 w 14944"/>
              <a:gd name="T13" fmla="*/ 3933 h 14916"/>
              <a:gd name="T14" fmla="*/ 10054 w 14944"/>
              <a:gd name="T15" fmla="*/ 3143 h 14916"/>
              <a:gd name="T16" fmla="*/ 9204 w 14944"/>
              <a:gd name="T17" fmla="*/ 2699 h 14916"/>
              <a:gd name="T18" fmla="*/ 8364 w 14944"/>
              <a:gd name="T19" fmla="*/ 2389 h 14916"/>
              <a:gd name="T20" fmla="*/ 8025 w 14944"/>
              <a:gd name="T21" fmla="*/ 1986 h 14916"/>
              <a:gd name="T22" fmla="*/ 6881 w 14944"/>
              <a:gd name="T23" fmla="*/ 877 h 14916"/>
              <a:gd name="T24" fmla="*/ 6136 w 14944"/>
              <a:gd name="T25" fmla="*/ 291 h 14916"/>
              <a:gd name="T26" fmla="*/ 5374 w 14944"/>
              <a:gd name="T27" fmla="*/ 703 h 14916"/>
              <a:gd name="T28" fmla="*/ 5017 w 14944"/>
              <a:gd name="T29" fmla="*/ 721 h 14916"/>
              <a:gd name="T30" fmla="*/ 4713 w 14944"/>
              <a:gd name="T31" fmla="*/ 282 h 14916"/>
              <a:gd name="T32" fmla="*/ 3843 w 14944"/>
              <a:gd name="T33" fmla="*/ 435 h 14916"/>
              <a:gd name="T34" fmla="*/ 3189 w 14944"/>
              <a:gd name="T35" fmla="*/ 604 h 14916"/>
              <a:gd name="T36" fmla="*/ 3086 w 14944"/>
              <a:gd name="T37" fmla="*/ 1604 h 14916"/>
              <a:gd name="T38" fmla="*/ 2046 w 14944"/>
              <a:gd name="T39" fmla="*/ 1670 h 14916"/>
              <a:gd name="T40" fmla="*/ 1576 w 14944"/>
              <a:gd name="T41" fmla="*/ 1876 h 14916"/>
              <a:gd name="T42" fmla="*/ 811 w 14944"/>
              <a:gd name="T43" fmla="*/ 2287 h 14916"/>
              <a:gd name="T44" fmla="*/ 681 w 14944"/>
              <a:gd name="T45" fmla="*/ 2900 h 14916"/>
              <a:gd name="T46" fmla="*/ 499 w 14944"/>
              <a:gd name="T47" fmla="*/ 3139 h 14916"/>
              <a:gd name="T48" fmla="*/ 42 w 14944"/>
              <a:gd name="T49" fmla="*/ 3641 h 14916"/>
              <a:gd name="T50" fmla="*/ 704 w 14944"/>
              <a:gd name="T51" fmla="*/ 4326 h 14916"/>
              <a:gd name="T52" fmla="*/ 1585 w 14944"/>
              <a:gd name="T53" fmla="*/ 5393 h 14916"/>
              <a:gd name="T54" fmla="*/ 1180 w 14944"/>
              <a:gd name="T55" fmla="*/ 5972 h 14916"/>
              <a:gd name="T56" fmla="*/ 1490 w 14944"/>
              <a:gd name="T57" fmla="*/ 6607 h 14916"/>
              <a:gd name="T58" fmla="*/ 2323 w 14944"/>
              <a:gd name="T59" fmla="*/ 7602 h 14916"/>
              <a:gd name="T60" fmla="*/ 2223 w 14944"/>
              <a:gd name="T61" fmla="*/ 8374 h 14916"/>
              <a:gd name="T62" fmla="*/ 2658 w 14944"/>
              <a:gd name="T63" fmla="*/ 9135 h 14916"/>
              <a:gd name="T64" fmla="*/ 2797 w 14944"/>
              <a:gd name="T65" fmla="*/ 9999 h 14916"/>
              <a:gd name="T66" fmla="*/ 2895 w 14944"/>
              <a:gd name="T67" fmla="*/ 11034 h 14916"/>
              <a:gd name="T68" fmla="*/ 3270 w 14944"/>
              <a:gd name="T69" fmla="*/ 11650 h 14916"/>
              <a:gd name="T70" fmla="*/ 3453 w 14944"/>
              <a:gd name="T71" fmla="*/ 12071 h 14916"/>
              <a:gd name="T72" fmla="*/ 3528 w 14944"/>
              <a:gd name="T73" fmla="*/ 12978 h 14916"/>
              <a:gd name="T74" fmla="*/ 3653 w 14944"/>
              <a:gd name="T75" fmla="*/ 13349 h 14916"/>
              <a:gd name="T76" fmla="*/ 4783 w 14944"/>
              <a:gd name="T77" fmla="*/ 13731 h 14916"/>
              <a:gd name="T78" fmla="*/ 5905 w 14944"/>
              <a:gd name="T79" fmla="*/ 13848 h 14916"/>
              <a:gd name="T80" fmla="*/ 6996 w 14944"/>
              <a:gd name="T81" fmla="*/ 13589 h 14916"/>
              <a:gd name="T82" fmla="*/ 7478 w 14944"/>
              <a:gd name="T83" fmla="*/ 14034 h 14916"/>
              <a:gd name="T84" fmla="*/ 7946 w 14944"/>
              <a:gd name="T85" fmla="*/ 14291 h 14916"/>
              <a:gd name="T86" fmla="*/ 8382 w 14944"/>
              <a:gd name="T87" fmla="*/ 14828 h 14916"/>
              <a:gd name="T88" fmla="*/ 8989 w 14944"/>
              <a:gd name="T89" fmla="*/ 14393 h 14916"/>
              <a:gd name="T90" fmla="*/ 9020 w 14944"/>
              <a:gd name="T91" fmla="*/ 13901 h 14916"/>
              <a:gd name="T92" fmla="*/ 8709 w 14944"/>
              <a:gd name="T93" fmla="*/ 13447 h 14916"/>
              <a:gd name="T94" fmla="*/ 9113 w 14944"/>
              <a:gd name="T95" fmla="*/ 11640 h 14916"/>
              <a:gd name="T96" fmla="*/ 9431 w 14944"/>
              <a:gd name="T97" fmla="*/ 10758 h 14916"/>
              <a:gd name="T98" fmla="*/ 10214 w 14944"/>
              <a:gd name="T99" fmla="*/ 10361 h 14916"/>
              <a:gd name="T100" fmla="*/ 10571 w 14944"/>
              <a:gd name="T101" fmla="*/ 9499 h 14916"/>
              <a:gd name="T102" fmla="*/ 10889 w 14944"/>
              <a:gd name="T103" fmla="*/ 8793 h 14916"/>
              <a:gd name="T104" fmla="*/ 11635 w 14944"/>
              <a:gd name="T105" fmla="*/ 8255 h 14916"/>
              <a:gd name="T106" fmla="*/ 12336 w 14944"/>
              <a:gd name="T107" fmla="*/ 7980 h 14916"/>
              <a:gd name="T108" fmla="*/ 13233 w 14944"/>
              <a:gd name="T109" fmla="*/ 8036 h 14916"/>
              <a:gd name="T110" fmla="*/ 13648 w 14944"/>
              <a:gd name="T111" fmla="*/ 8607 h 14916"/>
              <a:gd name="T112" fmla="*/ 13804 w 14944"/>
              <a:gd name="T113" fmla="*/ 9143 h 14916"/>
              <a:gd name="T114" fmla="*/ 14755 w 14944"/>
              <a:gd name="T115" fmla="*/ 9404 h 14916"/>
              <a:gd name="T116" fmla="*/ 14796 w 14944"/>
              <a:gd name="T117" fmla="*/ 8120 h 14916"/>
              <a:gd name="T118" fmla="*/ 14317 w 14944"/>
              <a:gd name="T119" fmla="*/ 8009 h 14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944" h="14916">
                <a:moveTo>
                  <a:pt x="14071" y="7697"/>
                </a:moveTo>
                <a:lnTo>
                  <a:pt x="13856" y="6866"/>
                </a:lnTo>
                <a:lnTo>
                  <a:pt x="14137" y="6681"/>
                </a:lnTo>
                <a:lnTo>
                  <a:pt x="14161" y="6580"/>
                </a:lnTo>
                <a:lnTo>
                  <a:pt x="14232" y="6522"/>
                </a:lnTo>
                <a:lnTo>
                  <a:pt x="14277" y="6556"/>
                </a:lnTo>
                <a:lnTo>
                  <a:pt x="14290" y="6332"/>
                </a:lnTo>
                <a:lnTo>
                  <a:pt x="14196" y="6320"/>
                </a:lnTo>
                <a:lnTo>
                  <a:pt x="14136" y="6383"/>
                </a:lnTo>
                <a:lnTo>
                  <a:pt x="14021" y="6326"/>
                </a:lnTo>
                <a:lnTo>
                  <a:pt x="13971" y="6214"/>
                </a:lnTo>
                <a:lnTo>
                  <a:pt x="13872" y="6191"/>
                </a:lnTo>
                <a:lnTo>
                  <a:pt x="13817" y="6250"/>
                </a:lnTo>
                <a:lnTo>
                  <a:pt x="13757" y="6392"/>
                </a:lnTo>
                <a:lnTo>
                  <a:pt x="13760" y="6449"/>
                </a:lnTo>
                <a:lnTo>
                  <a:pt x="13652" y="6512"/>
                </a:lnTo>
                <a:lnTo>
                  <a:pt x="13663" y="6655"/>
                </a:lnTo>
                <a:lnTo>
                  <a:pt x="13599" y="6668"/>
                </a:lnTo>
                <a:lnTo>
                  <a:pt x="13543" y="6583"/>
                </a:lnTo>
                <a:lnTo>
                  <a:pt x="13127" y="6553"/>
                </a:lnTo>
                <a:lnTo>
                  <a:pt x="13124" y="6412"/>
                </a:lnTo>
                <a:lnTo>
                  <a:pt x="13197" y="6276"/>
                </a:lnTo>
                <a:lnTo>
                  <a:pt x="12975" y="6168"/>
                </a:lnTo>
                <a:lnTo>
                  <a:pt x="12830" y="6294"/>
                </a:lnTo>
                <a:lnTo>
                  <a:pt x="12757" y="6215"/>
                </a:lnTo>
                <a:lnTo>
                  <a:pt x="12680" y="6084"/>
                </a:lnTo>
                <a:lnTo>
                  <a:pt x="12695" y="5869"/>
                </a:lnTo>
                <a:lnTo>
                  <a:pt x="12555" y="5861"/>
                </a:lnTo>
                <a:lnTo>
                  <a:pt x="12301" y="5589"/>
                </a:lnTo>
                <a:lnTo>
                  <a:pt x="12268" y="5477"/>
                </a:lnTo>
                <a:lnTo>
                  <a:pt x="11694" y="5448"/>
                </a:lnTo>
                <a:lnTo>
                  <a:pt x="11771" y="5347"/>
                </a:lnTo>
                <a:lnTo>
                  <a:pt x="11779" y="5198"/>
                </a:lnTo>
                <a:lnTo>
                  <a:pt x="11568" y="5286"/>
                </a:lnTo>
                <a:lnTo>
                  <a:pt x="11394" y="4511"/>
                </a:lnTo>
                <a:lnTo>
                  <a:pt x="11277" y="4491"/>
                </a:lnTo>
                <a:lnTo>
                  <a:pt x="11193" y="4143"/>
                </a:lnTo>
                <a:lnTo>
                  <a:pt x="11093" y="4113"/>
                </a:lnTo>
                <a:lnTo>
                  <a:pt x="11150" y="4043"/>
                </a:lnTo>
                <a:lnTo>
                  <a:pt x="11343" y="3952"/>
                </a:lnTo>
                <a:lnTo>
                  <a:pt x="11153" y="3797"/>
                </a:lnTo>
                <a:lnTo>
                  <a:pt x="11100" y="3822"/>
                </a:lnTo>
                <a:lnTo>
                  <a:pt x="11089" y="3740"/>
                </a:lnTo>
                <a:lnTo>
                  <a:pt x="11022" y="3674"/>
                </a:lnTo>
                <a:lnTo>
                  <a:pt x="11219" y="3539"/>
                </a:lnTo>
                <a:cubicBezTo>
                  <a:pt x="11213" y="3530"/>
                  <a:pt x="11213" y="3500"/>
                  <a:pt x="11201" y="3483"/>
                </a:cubicBezTo>
                <a:cubicBezTo>
                  <a:pt x="11178" y="3451"/>
                  <a:pt x="11191" y="3412"/>
                  <a:pt x="11124" y="3371"/>
                </a:cubicBezTo>
                <a:cubicBezTo>
                  <a:pt x="11112" y="3364"/>
                  <a:pt x="11096" y="3360"/>
                  <a:pt x="11081" y="3360"/>
                </a:cubicBezTo>
                <a:lnTo>
                  <a:pt x="11015" y="3404"/>
                </a:lnTo>
                <a:lnTo>
                  <a:pt x="11064" y="3489"/>
                </a:lnTo>
                <a:lnTo>
                  <a:pt x="10935" y="3557"/>
                </a:lnTo>
                <a:lnTo>
                  <a:pt x="10822" y="3706"/>
                </a:lnTo>
                <a:lnTo>
                  <a:pt x="10806" y="3971"/>
                </a:lnTo>
                <a:lnTo>
                  <a:pt x="10718" y="3960"/>
                </a:lnTo>
                <a:lnTo>
                  <a:pt x="10679" y="3923"/>
                </a:lnTo>
                <a:lnTo>
                  <a:pt x="10555" y="3933"/>
                </a:lnTo>
                <a:lnTo>
                  <a:pt x="10388" y="3785"/>
                </a:lnTo>
                <a:lnTo>
                  <a:pt x="10358" y="3837"/>
                </a:lnTo>
                <a:lnTo>
                  <a:pt x="10146" y="3678"/>
                </a:lnTo>
                <a:lnTo>
                  <a:pt x="10055" y="3719"/>
                </a:lnTo>
                <a:lnTo>
                  <a:pt x="10051" y="3408"/>
                </a:lnTo>
                <a:lnTo>
                  <a:pt x="10142" y="3307"/>
                </a:lnTo>
                <a:lnTo>
                  <a:pt x="10112" y="3120"/>
                </a:lnTo>
                <a:lnTo>
                  <a:pt x="10054" y="3143"/>
                </a:lnTo>
                <a:lnTo>
                  <a:pt x="10044" y="2884"/>
                </a:lnTo>
                <a:lnTo>
                  <a:pt x="9948" y="2897"/>
                </a:lnTo>
                <a:lnTo>
                  <a:pt x="9792" y="2818"/>
                </a:lnTo>
                <a:lnTo>
                  <a:pt x="9661" y="2942"/>
                </a:lnTo>
                <a:lnTo>
                  <a:pt x="9449" y="3048"/>
                </a:lnTo>
                <a:lnTo>
                  <a:pt x="9326" y="2950"/>
                </a:lnTo>
                <a:lnTo>
                  <a:pt x="9355" y="2639"/>
                </a:lnTo>
                <a:lnTo>
                  <a:pt x="9204" y="2699"/>
                </a:lnTo>
                <a:lnTo>
                  <a:pt x="9204" y="2838"/>
                </a:lnTo>
                <a:lnTo>
                  <a:pt x="9127" y="2844"/>
                </a:lnTo>
                <a:lnTo>
                  <a:pt x="9093" y="2805"/>
                </a:lnTo>
                <a:lnTo>
                  <a:pt x="9094" y="2557"/>
                </a:lnTo>
                <a:lnTo>
                  <a:pt x="9015" y="2496"/>
                </a:lnTo>
                <a:lnTo>
                  <a:pt x="8868" y="2483"/>
                </a:lnTo>
                <a:lnTo>
                  <a:pt x="8795" y="2397"/>
                </a:lnTo>
                <a:lnTo>
                  <a:pt x="8364" y="2389"/>
                </a:lnTo>
                <a:lnTo>
                  <a:pt x="8350" y="2040"/>
                </a:lnTo>
                <a:lnTo>
                  <a:pt x="8289" y="1982"/>
                </a:lnTo>
                <a:lnTo>
                  <a:pt x="8219" y="1975"/>
                </a:lnTo>
                <a:lnTo>
                  <a:pt x="8219" y="2078"/>
                </a:lnTo>
                <a:lnTo>
                  <a:pt x="8166" y="2115"/>
                </a:lnTo>
                <a:lnTo>
                  <a:pt x="8182" y="2155"/>
                </a:lnTo>
                <a:lnTo>
                  <a:pt x="8159" y="2186"/>
                </a:lnTo>
                <a:lnTo>
                  <a:pt x="8025" y="1986"/>
                </a:lnTo>
                <a:lnTo>
                  <a:pt x="8016" y="1924"/>
                </a:lnTo>
                <a:lnTo>
                  <a:pt x="7757" y="1929"/>
                </a:lnTo>
                <a:lnTo>
                  <a:pt x="7586" y="2025"/>
                </a:lnTo>
                <a:lnTo>
                  <a:pt x="7560" y="1988"/>
                </a:lnTo>
                <a:lnTo>
                  <a:pt x="7428" y="2060"/>
                </a:lnTo>
                <a:lnTo>
                  <a:pt x="7242" y="1807"/>
                </a:lnTo>
                <a:lnTo>
                  <a:pt x="7211" y="1443"/>
                </a:lnTo>
                <a:lnTo>
                  <a:pt x="6881" y="877"/>
                </a:lnTo>
                <a:lnTo>
                  <a:pt x="6795" y="849"/>
                </a:lnTo>
                <a:lnTo>
                  <a:pt x="6754" y="802"/>
                </a:lnTo>
                <a:lnTo>
                  <a:pt x="6855" y="699"/>
                </a:lnTo>
                <a:lnTo>
                  <a:pt x="6763" y="663"/>
                </a:lnTo>
                <a:lnTo>
                  <a:pt x="6808" y="542"/>
                </a:lnTo>
                <a:lnTo>
                  <a:pt x="6773" y="463"/>
                </a:lnTo>
                <a:lnTo>
                  <a:pt x="6692" y="521"/>
                </a:lnTo>
                <a:lnTo>
                  <a:pt x="6136" y="291"/>
                </a:lnTo>
                <a:lnTo>
                  <a:pt x="6154" y="85"/>
                </a:lnTo>
                <a:lnTo>
                  <a:pt x="5979" y="41"/>
                </a:lnTo>
                <a:lnTo>
                  <a:pt x="5934" y="246"/>
                </a:lnTo>
                <a:lnTo>
                  <a:pt x="5720" y="331"/>
                </a:lnTo>
                <a:lnTo>
                  <a:pt x="5496" y="340"/>
                </a:lnTo>
                <a:lnTo>
                  <a:pt x="5532" y="446"/>
                </a:lnTo>
                <a:lnTo>
                  <a:pt x="5524" y="688"/>
                </a:lnTo>
                <a:lnTo>
                  <a:pt x="5374" y="703"/>
                </a:lnTo>
                <a:lnTo>
                  <a:pt x="5378" y="904"/>
                </a:lnTo>
                <a:lnTo>
                  <a:pt x="5296" y="864"/>
                </a:lnTo>
                <a:lnTo>
                  <a:pt x="5261" y="900"/>
                </a:lnTo>
                <a:lnTo>
                  <a:pt x="5115" y="882"/>
                </a:lnTo>
                <a:lnTo>
                  <a:pt x="5175" y="763"/>
                </a:lnTo>
                <a:lnTo>
                  <a:pt x="5104" y="769"/>
                </a:lnTo>
                <a:lnTo>
                  <a:pt x="5058" y="669"/>
                </a:lnTo>
                <a:lnTo>
                  <a:pt x="5017" y="721"/>
                </a:lnTo>
                <a:lnTo>
                  <a:pt x="4919" y="718"/>
                </a:lnTo>
                <a:lnTo>
                  <a:pt x="4824" y="679"/>
                </a:lnTo>
                <a:lnTo>
                  <a:pt x="4741" y="778"/>
                </a:lnTo>
                <a:lnTo>
                  <a:pt x="4677" y="712"/>
                </a:lnTo>
                <a:lnTo>
                  <a:pt x="4606" y="683"/>
                </a:lnTo>
                <a:lnTo>
                  <a:pt x="4598" y="480"/>
                </a:lnTo>
                <a:lnTo>
                  <a:pt x="4714" y="406"/>
                </a:lnTo>
                <a:lnTo>
                  <a:pt x="4713" y="282"/>
                </a:lnTo>
                <a:lnTo>
                  <a:pt x="4565" y="291"/>
                </a:lnTo>
                <a:lnTo>
                  <a:pt x="4615" y="107"/>
                </a:lnTo>
                <a:lnTo>
                  <a:pt x="4598" y="0"/>
                </a:lnTo>
                <a:cubicBezTo>
                  <a:pt x="4596" y="12"/>
                  <a:pt x="4512" y="82"/>
                  <a:pt x="4499" y="97"/>
                </a:cubicBezTo>
                <a:cubicBezTo>
                  <a:pt x="4473" y="126"/>
                  <a:pt x="4335" y="222"/>
                  <a:pt x="4334" y="222"/>
                </a:cubicBezTo>
                <a:cubicBezTo>
                  <a:pt x="4332" y="223"/>
                  <a:pt x="4279" y="261"/>
                  <a:pt x="4274" y="265"/>
                </a:cubicBezTo>
                <a:cubicBezTo>
                  <a:pt x="4151" y="385"/>
                  <a:pt x="4015" y="375"/>
                  <a:pt x="3963" y="409"/>
                </a:cubicBezTo>
                <a:cubicBezTo>
                  <a:pt x="3930" y="430"/>
                  <a:pt x="3874" y="427"/>
                  <a:pt x="3843" y="435"/>
                </a:cubicBezTo>
                <a:lnTo>
                  <a:pt x="3721" y="448"/>
                </a:lnTo>
                <a:lnTo>
                  <a:pt x="3560" y="360"/>
                </a:lnTo>
                <a:lnTo>
                  <a:pt x="3351" y="368"/>
                </a:lnTo>
                <a:lnTo>
                  <a:pt x="3261" y="466"/>
                </a:lnTo>
                <a:lnTo>
                  <a:pt x="3192" y="421"/>
                </a:lnTo>
                <a:lnTo>
                  <a:pt x="3139" y="450"/>
                </a:lnTo>
                <a:lnTo>
                  <a:pt x="3211" y="501"/>
                </a:lnTo>
                <a:lnTo>
                  <a:pt x="3189" y="604"/>
                </a:lnTo>
                <a:lnTo>
                  <a:pt x="3245" y="673"/>
                </a:lnTo>
                <a:lnTo>
                  <a:pt x="3166" y="731"/>
                </a:lnTo>
                <a:lnTo>
                  <a:pt x="3271" y="786"/>
                </a:lnTo>
                <a:lnTo>
                  <a:pt x="3266" y="898"/>
                </a:lnTo>
                <a:lnTo>
                  <a:pt x="3144" y="887"/>
                </a:lnTo>
                <a:lnTo>
                  <a:pt x="3007" y="948"/>
                </a:lnTo>
                <a:lnTo>
                  <a:pt x="2906" y="1276"/>
                </a:lnTo>
                <a:lnTo>
                  <a:pt x="3086" y="1604"/>
                </a:lnTo>
                <a:lnTo>
                  <a:pt x="2912" y="1670"/>
                </a:lnTo>
                <a:lnTo>
                  <a:pt x="2896" y="1765"/>
                </a:lnTo>
                <a:lnTo>
                  <a:pt x="2660" y="1710"/>
                </a:lnTo>
                <a:lnTo>
                  <a:pt x="2467" y="1773"/>
                </a:lnTo>
                <a:lnTo>
                  <a:pt x="2316" y="1869"/>
                </a:lnTo>
                <a:lnTo>
                  <a:pt x="2274" y="1800"/>
                </a:lnTo>
                <a:lnTo>
                  <a:pt x="2216" y="1813"/>
                </a:lnTo>
                <a:lnTo>
                  <a:pt x="2046" y="1670"/>
                </a:lnTo>
                <a:lnTo>
                  <a:pt x="1943" y="1705"/>
                </a:lnTo>
                <a:lnTo>
                  <a:pt x="1827" y="1795"/>
                </a:lnTo>
                <a:lnTo>
                  <a:pt x="1758" y="1739"/>
                </a:lnTo>
                <a:lnTo>
                  <a:pt x="1652" y="1747"/>
                </a:lnTo>
                <a:lnTo>
                  <a:pt x="1649" y="1821"/>
                </a:lnTo>
                <a:lnTo>
                  <a:pt x="1689" y="1879"/>
                </a:lnTo>
                <a:lnTo>
                  <a:pt x="1639" y="1924"/>
                </a:lnTo>
                <a:cubicBezTo>
                  <a:pt x="1630" y="1911"/>
                  <a:pt x="1593" y="1892"/>
                  <a:pt x="1576" y="1876"/>
                </a:cubicBezTo>
                <a:cubicBezTo>
                  <a:pt x="1481" y="1781"/>
                  <a:pt x="1495" y="1972"/>
                  <a:pt x="1335" y="1927"/>
                </a:cubicBezTo>
                <a:lnTo>
                  <a:pt x="1324" y="2019"/>
                </a:lnTo>
                <a:lnTo>
                  <a:pt x="1173" y="2009"/>
                </a:lnTo>
                <a:lnTo>
                  <a:pt x="1173" y="2104"/>
                </a:lnTo>
                <a:lnTo>
                  <a:pt x="1123" y="2104"/>
                </a:lnTo>
                <a:lnTo>
                  <a:pt x="1070" y="2035"/>
                </a:lnTo>
                <a:lnTo>
                  <a:pt x="1009" y="1898"/>
                </a:lnTo>
                <a:lnTo>
                  <a:pt x="811" y="2287"/>
                </a:lnTo>
                <a:lnTo>
                  <a:pt x="700" y="2340"/>
                </a:lnTo>
                <a:lnTo>
                  <a:pt x="686" y="2482"/>
                </a:lnTo>
                <a:lnTo>
                  <a:pt x="811" y="2557"/>
                </a:lnTo>
                <a:lnTo>
                  <a:pt x="811" y="2702"/>
                </a:lnTo>
                <a:lnTo>
                  <a:pt x="856" y="2723"/>
                </a:lnTo>
                <a:lnTo>
                  <a:pt x="853" y="2800"/>
                </a:lnTo>
                <a:lnTo>
                  <a:pt x="776" y="2900"/>
                </a:lnTo>
                <a:lnTo>
                  <a:pt x="681" y="2900"/>
                </a:lnTo>
                <a:lnTo>
                  <a:pt x="628" y="2848"/>
                </a:lnTo>
                <a:lnTo>
                  <a:pt x="686" y="2773"/>
                </a:lnTo>
                <a:lnTo>
                  <a:pt x="517" y="2678"/>
                </a:lnTo>
                <a:lnTo>
                  <a:pt x="387" y="2676"/>
                </a:lnTo>
                <a:lnTo>
                  <a:pt x="382" y="2940"/>
                </a:lnTo>
                <a:lnTo>
                  <a:pt x="496" y="2972"/>
                </a:lnTo>
                <a:lnTo>
                  <a:pt x="467" y="3091"/>
                </a:lnTo>
                <a:lnTo>
                  <a:pt x="499" y="3139"/>
                </a:lnTo>
                <a:lnTo>
                  <a:pt x="499" y="3250"/>
                </a:lnTo>
                <a:lnTo>
                  <a:pt x="366" y="3226"/>
                </a:lnTo>
                <a:lnTo>
                  <a:pt x="176" y="3123"/>
                </a:lnTo>
                <a:lnTo>
                  <a:pt x="115" y="3128"/>
                </a:lnTo>
                <a:lnTo>
                  <a:pt x="43" y="3263"/>
                </a:lnTo>
                <a:lnTo>
                  <a:pt x="126" y="3485"/>
                </a:lnTo>
                <a:cubicBezTo>
                  <a:pt x="104" y="3476"/>
                  <a:pt x="56" y="3499"/>
                  <a:pt x="50" y="3530"/>
                </a:cubicBezTo>
                <a:cubicBezTo>
                  <a:pt x="38" y="3600"/>
                  <a:pt x="36" y="3566"/>
                  <a:pt x="42" y="3641"/>
                </a:cubicBezTo>
                <a:cubicBezTo>
                  <a:pt x="47" y="3696"/>
                  <a:pt x="10" y="3701"/>
                  <a:pt x="12" y="3784"/>
                </a:cubicBezTo>
                <a:cubicBezTo>
                  <a:pt x="13" y="3821"/>
                  <a:pt x="0" y="3835"/>
                  <a:pt x="0" y="3871"/>
                </a:cubicBezTo>
                <a:cubicBezTo>
                  <a:pt x="14" y="3886"/>
                  <a:pt x="19" y="3890"/>
                  <a:pt x="36" y="3902"/>
                </a:cubicBezTo>
                <a:lnTo>
                  <a:pt x="183" y="4004"/>
                </a:lnTo>
                <a:lnTo>
                  <a:pt x="204" y="4136"/>
                </a:lnTo>
                <a:lnTo>
                  <a:pt x="585" y="4223"/>
                </a:lnTo>
                <a:lnTo>
                  <a:pt x="564" y="4329"/>
                </a:lnTo>
                <a:lnTo>
                  <a:pt x="704" y="4326"/>
                </a:lnTo>
                <a:cubicBezTo>
                  <a:pt x="803" y="4423"/>
                  <a:pt x="864" y="4463"/>
                  <a:pt x="997" y="4390"/>
                </a:cubicBezTo>
                <a:lnTo>
                  <a:pt x="1193" y="4824"/>
                </a:lnTo>
                <a:cubicBezTo>
                  <a:pt x="1229" y="4823"/>
                  <a:pt x="1207" y="4842"/>
                  <a:pt x="1263" y="4817"/>
                </a:cubicBezTo>
                <a:cubicBezTo>
                  <a:pt x="1283" y="4808"/>
                  <a:pt x="1347" y="4821"/>
                  <a:pt x="1352" y="4848"/>
                </a:cubicBezTo>
                <a:cubicBezTo>
                  <a:pt x="1324" y="4889"/>
                  <a:pt x="1288" y="4958"/>
                  <a:pt x="1275" y="5006"/>
                </a:cubicBezTo>
                <a:cubicBezTo>
                  <a:pt x="1307" y="5047"/>
                  <a:pt x="1386" y="5092"/>
                  <a:pt x="1437" y="5089"/>
                </a:cubicBezTo>
                <a:cubicBezTo>
                  <a:pt x="1438" y="5089"/>
                  <a:pt x="1567" y="5051"/>
                  <a:pt x="1572" y="5049"/>
                </a:cubicBezTo>
                <a:lnTo>
                  <a:pt x="1585" y="5393"/>
                </a:lnTo>
                <a:lnTo>
                  <a:pt x="1717" y="5448"/>
                </a:lnTo>
                <a:cubicBezTo>
                  <a:pt x="1781" y="5438"/>
                  <a:pt x="1761" y="5384"/>
                  <a:pt x="1818" y="5475"/>
                </a:cubicBezTo>
                <a:cubicBezTo>
                  <a:pt x="1754" y="5519"/>
                  <a:pt x="1722" y="5478"/>
                  <a:pt x="1731" y="5608"/>
                </a:cubicBezTo>
                <a:cubicBezTo>
                  <a:pt x="1735" y="5673"/>
                  <a:pt x="1700" y="5654"/>
                  <a:pt x="1662" y="5685"/>
                </a:cubicBezTo>
                <a:lnTo>
                  <a:pt x="1656" y="5686"/>
                </a:lnTo>
                <a:lnTo>
                  <a:pt x="1654" y="5858"/>
                </a:lnTo>
                <a:lnTo>
                  <a:pt x="1386" y="6110"/>
                </a:lnTo>
                <a:lnTo>
                  <a:pt x="1180" y="5972"/>
                </a:lnTo>
                <a:lnTo>
                  <a:pt x="1117" y="6049"/>
                </a:lnTo>
                <a:lnTo>
                  <a:pt x="1156" y="6300"/>
                </a:lnTo>
                <a:cubicBezTo>
                  <a:pt x="1287" y="6300"/>
                  <a:pt x="1137" y="6386"/>
                  <a:pt x="1330" y="6369"/>
                </a:cubicBezTo>
                <a:cubicBezTo>
                  <a:pt x="1335" y="6369"/>
                  <a:pt x="1372" y="6340"/>
                  <a:pt x="1386" y="6337"/>
                </a:cubicBezTo>
                <a:lnTo>
                  <a:pt x="1471" y="6501"/>
                </a:lnTo>
                <a:lnTo>
                  <a:pt x="1431" y="6525"/>
                </a:lnTo>
                <a:lnTo>
                  <a:pt x="1423" y="6596"/>
                </a:lnTo>
                <a:lnTo>
                  <a:pt x="1490" y="6607"/>
                </a:lnTo>
                <a:cubicBezTo>
                  <a:pt x="1590" y="6613"/>
                  <a:pt x="1558" y="6721"/>
                  <a:pt x="1765" y="6721"/>
                </a:cubicBezTo>
                <a:cubicBezTo>
                  <a:pt x="1795" y="6824"/>
                  <a:pt x="1768" y="6810"/>
                  <a:pt x="1873" y="6818"/>
                </a:cubicBezTo>
                <a:cubicBezTo>
                  <a:pt x="1891" y="6820"/>
                  <a:pt x="1962" y="6975"/>
                  <a:pt x="1961" y="6996"/>
                </a:cubicBezTo>
                <a:cubicBezTo>
                  <a:pt x="1906" y="7063"/>
                  <a:pt x="1881" y="6998"/>
                  <a:pt x="1881" y="7144"/>
                </a:cubicBezTo>
                <a:lnTo>
                  <a:pt x="1950" y="7144"/>
                </a:lnTo>
                <a:lnTo>
                  <a:pt x="2064" y="7306"/>
                </a:lnTo>
                <a:lnTo>
                  <a:pt x="2066" y="7483"/>
                </a:lnTo>
                <a:cubicBezTo>
                  <a:pt x="2247" y="7483"/>
                  <a:pt x="2295" y="7597"/>
                  <a:pt x="2323" y="7602"/>
                </a:cubicBezTo>
                <a:cubicBezTo>
                  <a:pt x="2323" y="7636"/>
                  <a:pt x="2246" y="7676"/>
                  <a:pt x="2223" y="7692"/>
                </a:cubicBezTo>
                <a:cubicBezTo>
                  <a:pt x="2228" y="7754"/>
                  <a:pt x="2273" y="7782"/>
                  <a:pt x="2223" y="7820"/>
                </a:cubicBezTo>
                <a:cubicBezTo>
                  <a:pt x="2197" y="7838"/>
                  <a:pt x="2239" y="7876"/>
                  <a:pt x="2195" y="7933"/>
                </a:cubicBezTo>
                <a:cubicBezTo>
                  <a:pt x="2160" y="7977"/>
                  <a:pt x="2228" y="8020"/>
                  <a:pt x="2111" y="8033"/>
                </a:cubicBezTo>
                <a:cubicBezTo>
                  <a:pt x="2061" y="8038"/>
                  <a:pt x="2129" y="8076"/>
                  <a:pt x="2043" y="8126"/>
                </a:cubicBezTo>
                <a:cubicBezTo>
                  <a:pt x="1966" y="8171"/>
                  <a:pt x="1982" y="8163"/>
                  <a:pt x="2085" y="8233"/>
                </a:cubicBezTo>
                <a:cubicBezTo>
                  <a:pt x="2103" y="8245"/>
                  <a:pt x="2186" y="8242"/>
                  <a:pt x="2212" y="8242"/>
                </a:cubicBezTo>
                <a:lnTo>
                  <a:pt x="2223" y="8374"/>
                </a:lnTo>
                <a:lnTo>
                  <a:pt x="2572" y="8372"/>
                </a:lnTo>
                <a:lnTo>
                  <a:pt x="2606" y="8785"/>
                </a:lnTo>
                <a:lnTo>
                  <a:pt x="2561" y="8822"/>
                </a:lnTo>
                <a:lnTo>
                  <a:pt x="2572" y="8978"/>
                </a:lnTo>
                <a:lnTo>
                  <a:pt x="2813" y="9123"/>
                </a:lnTo>
                <a:lnTo>
                  <a:pt x="2844" y="9195"/>
                </a:lnTo>
                <a:cubicBezTo>
                  <a:pt x="2800" y="9212"/>
                  <a:pt x="2837" y="9353"/>
                  <a:pt x="2715" y="9218"/>
                </a:cubicBezTo>
                <a:cubicBezTo>
                  <a:pt x="2689" y="9190"/>
                  <a:pt x="2741" y="9111"/>
                  <a:pt x="2658" y="9135"/>
                </a:cubicBezTo>
                <a:cubicBezTo>
                  <a:pt x="2656" y="9135"/>
                  <a:pt x="2556" y="9215"/>
                  <a:pt x="2664" y="9254"/>
                </a:cubicBezTo>
                <a:cubicBezTo>
                  <a:pt x="2665" y="9254"/>
                  <a:pt x="2696" y="9332"/>
                  <a:pt x="2667" y="9332"/>
                </a:cubicBezTo>
                <a:cubicBezTo>
                  <a:pt x="2611" y="9332"/>
                  <a:pt x="2556" y="9349"/>
                  <a:pt x="2561" y="9420"/>
                </a:cubicBezTo>
                <a:cubicBezTo>
                  <a:pt x="2563" y="9442"/>
                  <a:pt x="2662" y="9433"/>
                  <a:pt x="2634" y="9499"/>
                </a:cubicBezTo>
                <a:cubicBezTo>
                  <a:pt x="2616" y="9539"/>
                  <a:pt x="2486" y="9442"/>
                  <a:pt x="2532" y="9534"/>
                </a:cubicBezTo>
                <a:cubicBezTo>
                  <a:pt x="2578" y="9628"/>
                  <a:pt x="2419" y="9743"/>
                  <a:pt x="2596" y="9943"/>
                </a:cubicBezTo>
                <a:cubicBezTo>
                  <a:pt x="2674" y="10032"/>
                  <a:pt x="2632" y="9949"/>
                  <a:pt x="2704" y="9946"/>
                </a:cubicBezTo>
                <a:cubicBezTo>
                  <a:pt x="2706" y="9946"/>
                  <a:pt x="2781" y="9994"/>
                  <a:pt x="2797" y="9999"/>
                </a:cubicBezTo>
                <a:cubicBezTo>
                  <a:pt x="2792" y="10117"/>
                  <a:pt x="2789" y="10077"/>
                  <a:pt x="2805" y="10199"/>
                </a:cubicBezTo>
                <a:cubicBezTo>
                  <a:pt x="2825" y="10353"/>
                  <a:pt x="2667" y="10223"/>
                  <a:pt x="2667" y="10410"/>
                </a:cubicBezTo>
                <a:cubicBezTo>
                  <a:pt x="2667" y="10479"/>
                  <a:pt x="2658" y="10532"/>
                  <a:pt x="2685" y="10594"/>
                </a:cubicBezTo>
                <a:cubicBezTo>
                  <a:pt x="2707" y="10645"/>
                  <a:pt x="2636" y="10571"/>
                  <a:pt x="2677" y="10706"/>
                </a:cubicBezTo>
                <a:cubicBezTo>
                  <a:pt x="2688" y="10744"/>
                  <a:pt x="2659" y="10836"/>
                  <a:pt x="2609" y="10819"/>
                </a:cubicBezTo>
                <a:cubicBezTo>
                  <a:pt x="2561" y="10803"/>
                  <a:pt x="2496" y="10886"/>
                  <a:pt x="2529" y="10947"/>
                </a:cubicBezTo>
                <a:cubicBezTo>
                  <a:pt x="2551" y="10988"/>
                  <a:pt x="2629" y="11065"/>
                  <a:pt x="2677" y="11065"/>
                </a:cubicBezTo>
                <a:cubicBezTo>
                  <a:pt x="2756" y="11065"/>
                  <a:pt x="2830" y="11090"/>
                  <a:pt x="2895" y="11034"/>
                </a:cubicBezTo>
                <a:cubicBezTo>
                  <a:pt x="2897" y="11033"/>
                  <a:pt x="2900" y="11034"/>
                  <a:pt x="2902" y="11034"/>
                </a:cubicBezTo>
                <a:lnTo>
                  <a:pt x="3217" y="11166"/>
                </a:lnTo>
                <a:cubicBezTo>
                  <a:pt x="3228" y="11132"/>
                  <a:pt x="3196" y="11110"/>
                  <a:pt x="3297" y="11110"/>
                </a:cubicBezTo>
                <a:lnTo>
                  <a:pt x="3302" y="11325"/>
                </a:lnTo>
                <a:lnTo>
                  <a:pt x="3244" y="11383"/>
                </a:lnTo>
                <a:lnTo>
                  <a:pt x="3254" y="11483"/>
                </a:lnTo>
                <a:lnTo>
                  <a:pt x="3212" y="11542"/>
                </a:lnTo>
                <a:lnTo>
                  <a:pt x="3270" y="11650"/>
                </a:lnTo>
                <a:cubicBezTo>
                  <a:pt x="3280" y="11660"/>
                  <a:pt x="3368" y="11687"/>
                  <a:pt x="3368" y="11653"/>
                </a:cubicBezTo>
                <a:cubicBezTo>
                  <a:pt x="3368" y="11638"/>
                  <a:pt x="3376" y="11616"/>
                  <a:pt x="3376" y="11602"/>
                </a:cubicBezTo>
                <a:lnTo>
                  <a:pt x="3670" y="11555"/>
                </a:lnTo>
                <a:lnTo>
                  <a:pt x="3723" y="11690"/>
                </a:lnTo>
                <a:lnTo>
                  <a:pt x="3580" y="11727"/>
                </a:lnTo>
                <a:lnTo>
                  <a:pt x="3641" y="11909"/>
                </a:lnTo>
                <a:lnTo>
                  <a:pt x="3432" y="11970"/>
                </a:lnTo>
                <a:lnTo>
                  <a:pt x="3453" y="12071"/>
                </a:lnTo>
                <a:lnTo>
                  <a:pt x="3318" y="12214"/>
                </a:lnTo>
                <a:cubicBezTo>
                  <a:pt x="3291" y="12257"/>
                  <a:pt x="3308" y="12246"/>
                  <a:pt x="3246" y="12283"/>
                </a:cubicBezTo>
                <a:cubicBezTo>
                  <a:pt x="3201" y="12311"/>
                  <a:pt x="3225" y="12410"/>
                  <a:pt x="3220" y="12478"/>
                </a:cubicBezTo>
                <a:cubicBezTo>
                  <a:pt x="3214" y="12549"/>
                  <a:pt x="3181" y="12627"/>
                  <a:pt x="3306" y="12611"/>
                </a:cubicBezTo>
                <a:cubicBezTo>
                  <a:pt x="3316" y="12609"/>
                  <a:pt x="3343" y="12514"/>
                  <a:pt x="3378" y="12568"/>
                </a:cubicBezTo>
                <a:cubicBezTo>
                  <a:pt x="3379" y="12568"/>
                  <a:pt x="3380" y="12710"/>
                  <a:pt x="3338" y="12731"/>
                </a:cubicBezTo>
                <a:cubicBezTo>
                  <a:pt x="3158" y="12823"/>
                  <a:pt x="3353" y="12785"/>
                  <a:pt x="3350" y="12887"/>
                </a:cubicBezTo>
                <a:cubicBezTo>
                  <a:pt x="3348" y="12940"/>
                  <a:pt x="3485" y="12981"/>
                  <a:pt x="3528" y="12978"/>
                </a:cubicBezTo>
                <a:cubicBezTo>
                  <a:pt x="3572" y="12975"/>
                  <a:pt x="3523" y="13126"/>
                  <a:pt x="3534" y="13154"/>
                </a:cubicBezTo>
                <a:cubicBezTo>
                  <a:pt x="3596" y="13310"/>
                  <a:pt x="3557" y="13171"/>
                  <a:pt x="3593" y="13166"/>
                </a:cubicBezTo>
                <a:cubicBezTo>
                  <a:pt x="3637" y="13159"/>
                  <a:pt x="3667" y="13223"/>
                  <a:pt x="3694" y="13148"/>
                </a:cubicBezTo>
                <a:cubicBezTo>
                  <a:pt x="3701" y="13129"/>
                  <a:pt x="3713" y="13132"/>
                  <a:pt x="3744" y="13134"/>
                </a:cubicBezTo>
                <a:cubicBezTo>
                  <a:pt x="3802" y="13138"/>
                  <a:pt x="3744" y="13202"/>
                  <a:pt x="3793" y="13261"/>
                </a:cubicBezTo>
                <a:cubicBezTo>
                  <a:pt x="3806" y="13278"/>
                  <a:pt x="3690" y="13334"/>
                  <a:pt x="3630" y="13269"/>
                </a:cubicBezTo>
                <a:cubicBezTo>
                  <a:pt x="3630" y="13279"/>
                  <a:pt x="3634" y="13338"/>
                  <a:pt x="3630" y="13343"/>
                </a:cubicBezTo>
                <a:cubicBezTo>
                  <a:pt x="3638" y="13346"/>
                  <a:pt x="3645" y="13348"/>
                  <a:pt x="3653" y="13349"/>
                </a:cubicBezTo>
                <a:cubicBezTo>
                  <a:pt x="3680" y="13354"/>
                  <a:pt x="3818" y="13466"/>
                  <a:pt x="3830" y="13470"/>
                </a:cubicBezTo>
                <a:lnTo>
                  <a:pt x="3759" y="13589"/>
                </a:lnTo>
                <a:cubicBezTo>
                  <a:pt x="3758" y="13599"/>
                  <a:pt x="3793" y="13630"/>
                  <a:pt x="3799" y="13639"/>
                </a:cubicBezTo>
                <a:cubicBezTo>
                  <a:pt x="3832" y="13686"/>
                  <a:pt x="4132" y="13583"/>
                  <a:pt x="4231" y="13700"/>
                </a:cubicBezTo>
                <a:cubicBezTo>
                  <a:pt x="4266" y="13742"/>
                  <a:pt x="4358" y="13880"/>
                  <a:pt x="4413" y="13878"/>
                </a:cubicBezTo>
                <a:cubicBezTo>
                  <a:pt x="4567" y="13871"/>
                  <a:pt x="4548" y="13904"/>
                  <a:pt x="4635" y="13915"/>
                </a:cubicBezTo>
                <a:cubicBezTo>
                  <a:pt x="4637" y="13912"/>
                  <a:pt x="4699" y="13887"/>
                  <a:pt x="4709" y="13883"/>
                </a:cubicBezTo>
                <a:cubicBezTo>
                  <a:pt x="4840" y="13823"/>
                  <a:pt x="4783" y="13841"/>
                  <a:pt x="4783" y="13731"/>
                </a:cubicBezTo>
                <a:cubicBezTo>
                  <a:pt x="4783" y="13710"/>
                  <a:pt x="4939" y="13781"/>
                  <a:pt x="4960" y="13791"/>
                </a:cubicBezTo>
                <a:cubicBezTo>
                  <a:pt x="4979" y="13801"/>
                  <a:pt x="4986" y="13837"/>
                  <a:pt x="4987" y="13860"/>
                </a:cubicBezTo>
                <a:cubicBezTo>
                  <a:pt x="4991" y="13980"/>
                  <a:pt x="5242" y="13827"/>
                  <a:pt x="5355" y="13996"/>
                </a:cubicBezTo>
                <a:cubicBezTo>
                  <a:pt x="5421" y="14095"/>
                  <a:pt x="5390" y="14189"/>
                  <a:pt x="5498" y="14132"/>
                </a:cubicBezTo>
                <a:cubicBezTo>
                  <a:pt x="5650" y="14052"/>
                  <a:pt x="5508" y="14193"/>
                  <a:pt x="5669" y="14206"/>
                </a:cubicBezTo>
                <a:cubicBezTo>
                  <a:pt x="5679" y="14207"/>
                  <a:pt x="5773" y="14014"/>
                  <a:pt x="5773" y="14014"/>
                </a:cubicBezTo>
                <a:cubicBezTo>
                  <a:pt x="5782" y="13912"/>
                  <a:pt x="5909" y="13959"/>
                  <a:pt x="5867" y="13885"/>
                </a:cubicBezTo>
                <a:cubicBezTo>
                  <a:pt x="5828" y="13816"/>
                  <a:pt x="5894" y="13838"/>
                  <a:pt x="5905" y="13848"/>
                </a:cubicBezTo>
                <a:cubicBezTo>
                  <a:pt x="6003" y="13941"/>
                  <a:pt x="6027" y="13707"/>
                  <a:pt x="6085" y="13659"/>
                </a:cubicBezTo>
                <a:cubicBezTo>
                  <a:pt x="6124" y="13626"/>
                  <a:pt x="6288" y="13646"/>
                  <a:pt x="6356" y="13631"/>
                </a:cubicBezTo>
                <a:cubicBezTo>
                  <a:pt x="6399" y="13622"/>
                  <a:pt x="6473" y="13414"/>
                  <a:pt x="6576" y="13404"/>
                </a:cubicBezTo>
                <a:cubicBezTo>
                  <a:pt x="6728" y="13388"/>
                  <a:pt x="6718" y="13419"/>
                  <a:pt x="6832" y="13464"/>
                </a:cubicBezTo>
                <a:cubicBezTo>
                  <a:pt x="6842" y="13468"/>
                  <a:pt x="6863" y="13478"/>
                  <a:pt x="6874" y="13483"/>
                </a:cubicBezTo>
                <a:cubicBezTo>
                  <a:pt x="6894" y="13492"/>
                  <a:pt x="6898" y="13500"/>
                  <a:pt x="6911" y="13514"/>
                </a:cubicBezTo>
                <a:lnTo>
                  <a:pt x="6940" y="13551"/>
                </a:lnTo>
                <a:cubicBezTo>
                  <a:pt x="6953" y="13569"/>
                  <a:pt x="6981" y="13579"/>
                  <a:pt x="6996" y="13589"/>
                </a:cubicBezTo>
                <a:cubicBezTo>
                  <a:pt x="7006" y="13595"/>
                  <a:pt x="7080" y="13618"/>
                  <a:pt x="7099" y="13626"/>
                </a:cubicBezTo>
                <a:cubicBezTo>
                  <a:pt x="7118" y="13633"/>
                  <a:pt x="7182" y="13638"/>
                  <a:pt x="7187" y="13648"/>
                </a:cubicBezTo>
                <a:lnTo>
                  <a:pt x="7143" y="13910"/>
                </a:lnTo>
                <a:cubicBezTo>
                  <a:pt x="7181" y="13910"/>
                  <a:pt x="7204" y="13911"/>
                  <a:pt x="7241" y="13914"/>
                </a:cubicBezTo>
                <a:cubicBezTo>
                  <a:pt x="7288" y="13917"/>
                  <a:pt x="7265" y="14029"/>
                  <a:pt x="7282" y="14008"/>
                </a:cubicBezTo>
                <a:cubicBezTo>
                  <a:pt x="7321" y="13960"/>
                  <a:pt x="7399" y="13921"/>
                  <a:pt x="7451" y="13888"/>
                </a:cubicBezTo>
                <a:cubicBezTo>
                  <a:pt x="7475" y="13873"/>
                  <a:pt x="7505" y="13894"/>
                  <a:pt x="7521" y="13907"/>
                </a:cubicBezTo>
                <a:cubicBezTo>
                  <a:pt x="7561" y="13942"/>
                  <a:pt x="7508" y="14034"/>
                  <a:pt x="7478" y="14034"/>
                </a:cubicBezTo>
                <a:cubicBezTo>
                  <a:pt x="7464" y="14045"/>
                  <a:pt x="7390" y="14047"/>
                  <a:pt x="7380" y="14071"/>
                </a:cubicBezTo>
                <a:cubicBezTo>
                  <a:pt x="7347" y="14156"/>
                  <a:pt x="7449" y="14140"/>
                  <a:pt x="7508" y="14138"/>
                </a:cubicBezTo>
                <a:cubicBezTo>
                  <a:pt x="7554" y="14137"/>
                  <a:pt x="7642" y="14201"/>
                  <a:pt x="7642" y="14195"/>
                </a:cubicBezTo>
                <a:lnTo>
                  <a:pt x="7645" y="14198"/>
                </a:lnTo>
                <a:cubicBezTo>
                  <a:pt x="7704" y="14223"/>
                  <a:pt x="7691" y="14280"/>
                  <a:pt x="7646" y="14302"/>
                </a:cubicBezTo>
                <a:cubicBezTo>
                  <a:pt x="7596" y="14326"/>
                  <a:pt x="7691" y="14428"/>
                  <a:pt x="7697" y="14428"/>
                </a:cubicBezTo>
                <a:cubicBezTo>
                  <a:pt x="7770" y="14436"/>
                  <a:pt x="7747" y="14378"/>
                  <a:pt x="7771" y="14314"/>
                </a:cubicBezTo>
                <a:cubicBezTo>
                  <a:pt x="7807" y="14216"/>
                  <a:pt x="7899" y="14173"/>
                  <a:pt x="7946" y="14291"/>
                </a:cubicBezTo>
                <a:cubicBezTo>
                  <a:pt x="7975" y="14362"/>
                  <a:pt x="8036" y="14267"/>
                  <a:pt x="8057" y="14322"/>
                </a:cubicBezTo>
                <a:cubicBezTo>
                  <a:pt x="8070" y="14356"/>
                  <a:pt x="8107" y="14366"/>
                  <a:pt x="8141" y="14381"/>
                </a:cubicBezTo>
                <a:cubicBezTo>
                  <a:pt x="8181" y="14399"/>
                  <a:pt x="8173" y="14403"/>
                  <a:pt x="8201" y="14427"/>
                </a:cubicBezTo>
                <a:cubicBezTo>
                  <a:pt x="8227" y="14448"/>
                  <a:pt x="8264" y="14581"/>
                  <a:pt x="8264" y="14619"/>
                </a:cubicBezTo>
                <a:cubicBezTo>
                  <a:pt x="8264" y="14626"/>
                  <a:pt x="8324" y="14620"/>
                  <a:pt x="8335" y="14620"/>
                </a:cubicBezTo>
                <a:cubicBezTo>
                  <a:pt x="8347" y="14620"/>
                  <a:pt x="8367" y="14684"/>
                  <a:pt x="8367" y="14685"/>
                </a:cubicBezTo>
                <a:cubicBezTo>
                  <a:pt x="8366" y="14696"/>
                  <a:pt x="8398" y="14746"/>
                  <a:pt x="8397" y="14747"/>
                </a:cubicBezTo>
                <a:cubicBezTo>
                  <a:pt x="8393" y="14770"/>
                  <a:pt x="8449" y="14803"/>
                  <a:pt x="8382" y="14828"/>
                </a:cubicBezTo>
                <a:cubicBezTo>
                  <a:pt x="8330" y="14847"/>
                  <a:pt x="8355" y="14848"/>
                  <a:pt x="8375" y="14883"/>
                </a:cubicBezTo>
                <a:cubicBezTo>
                  <a:pt x="8392" y="14914"/>
                  <a:pt x="8558" y="14916"/>
                  <a:pt x="8568" y="14911"/>
                </a:cubicBezTo>
                <a:cubicBezTo>
                  <a:pt x="8624" y="14880"/>
                  <a:pt x="8618" y="14812"/>
                  <a:pt x="8644" y="14799"/>
                </a:cubicBezTo>
                <a:cubicBezTo>
                  <a:pt x="8740" y="14751"/>
                  <a:pt x="8659" y="14719"/>
                  <a:pt x="8757" y="14697"/>
                </a:cubicBezTo>
                <a:cubicBezTo>
                  <a:pt x="8841" y="14678"/>
                  <a:pt x="8769" y="14650"/>
                  <a:pt x="8769" y="14579"/>
                </a:cubicBezTo>
                <a:cubicBezTo>
                  <a:pt x="8769" y="14475"/>
                  <a:pt x="8774" y="14489"/>
                  <a:pt x="8859" y="14486"/>
                </a:cubicBezTo>
                <a:cubicBezTo>
                  <a:pt x="8922" y="14485"/>
                  <a:pt x="8913" y="14500"/>
                  <a:pt x="8939" y="14460"/>
                </a:cubicBezTo>
                <a:cubicBezTo>
                  <a:pt x="8963" y="14423"/>
                  <a:pt x="8940" y="14408"/>
                  <a:pt x="8989" y="14393"/>
                </a:cubicBezTo>
                <a:cubicBezTo>
                  <a:pt x="9022" y="14383"/>
                  <a:pt x="9047" y="14454"/>
                  <a:pt x="9073" y="14465"/>
                </a:cubicBezTo>
                <a:cubicBezTo>
                  <a:pt x="9154" y="14500"/>
                  <a:pt x="9155" y="14417"/>
                  <a:pt x="9178" y="14368"/>
                </a:cubicBezTo>
                <a:cubicBezTo>
                  <a:pt x="9196" y="14331"/>
                  <a:pt x="9200" y="14321"/>
                  <a:pt x="9219" y="14289"/>
                </a:cubicBezTo>
                <a:cubicBezTo>
                  <a:pt x="9216" y="14289"/>
                  <a:pt x="9183" y="14240"/>
                  <a:pt x="9178" y="14236"/>
                </a:cubicBezTo>
                <a:cubicBezTo>
                  <a:pt x="9157" y="14218"/>
                  <a:pt x="9125" y="14137"/>
                  <a:pt x="9108" y="14111"/>
                </a:cubicBezTo>
                <a:cubicBezTo>
                  <a:pt x="9096" y="14093"/>
                  <a:pt x="9076" y="14030"/>
                  <a:pt x="9063" y="14004"/>
                </a:cubicBezTo>
                <a:cubicBezTo>
                  <a:pt x="9052" y="13984"/>
                  <a:pt x="9035" y="13911"/>
                  <a:pt x="9030" y="13904"/>
                </a:cubicBezTo>
                <a:cubicBezTo>
                  <a:pt x="9029" y="13904"/>
                  <a:pt x="9021" y="13901"/>
                  <a:pt x="9020" y="13901"/>
                </a:cubicBezTo>
                <a:cubicBezTo>
                  <a:pt x="9010" y="13900"/>
                  <a:pt x="8945" y="13872"/>
                  <a:pt x="8937" y="13866"/>
                </a:cubicBezTo>
                <a:cubicBezTo>
                  <a:pt x="8916" y="13849"/>
                  <a:pt x="8916" y="13850"/>
                  <a:pt x="8901" y="13827"/>
                </a:cubicBezTo>
                <a:cubicBezTo>
                  <a:pt x="8896" y="13820"/>
                  <a:pt x="8869" y="13824"/>
                  <a:pt x="8860" y="13824"/>
                </a:cubicBezTo>
                <a:cubicBezTo>
                  <a:pt x="8843" y="13824"/>
                  <a:pt x="8846" y="13792"/>
                  <a:pt x="8841" y="13781"/>
                </a:cubicBezTo>
                <a:cubicBezTo>
                  <a:pt x="8831" y="13762"/>
                  <a:pt x="8836" y="13739"/>
                  <a:pt x="8833" y="13733"/>
                </a:cubicBezTo>
                <a:lnTo>
                  <a:pt x="8714" y="13691"/>
                </a:lnTo>
                <a:lnTo>
                  <a:pt x="8656" y="13765"/>
                </a:lnTo>
                <a:lnTo>
                  <a:pt x="8709" y="13447"/>
                </a:lnTo>
                <a:lnTo>
                  <a:pt x="8592" y="12323"/>
                </a:lnTo>
                <a:cubicBezTo>
                  <a:pt x="8585" y="12319"/>
                  <a:pt x="8571" y="12311"/>
                  <a:pt x="8563" y="12309"/>
                </a:cubicBezTo>
                <a:cubicBezTo>
                  <a:pt x="8516" y="12300"/>
                  <a:pt x="8405" y="12146"/>
                  <a:pt x="8415" y="12103"/>
                </a:cubicBezTo>
                <a:cubicBezTo>
                  <a:pt x="8418" y="12101"/>
                  <a:pt x="8421" y="12099"/>
                  <a:pt x="8423" y="12097"/>
                </a:cubicBezTo>
                <a:cubicBezTo>
                  <a:pt x="8569" y="11892"/>
                  <a:pt x="8547" y="12190"/>
                  <a:pt x="8761" y="12038"/>
                </a:cubicBezTo>
                <a:lnTo>
                  <a:pt x="8834" y="12038"/>
                </a:lnTo>
                <a:lnTo>
                  <a:pt x="8837" y="11868"/>
                </a:lnTo>
                <a:lnTo>
                  <a:pt x="9113" y="11640"/>
                </a:lnTo>
                <a:cubicBezTo>
                  <a:pt x="9112" y="11636"/>
                  <a:pt x="9112" y="11633"/>
                  <a:pt x="9108" y="11632"/>
                </a:cubicBezTo>
                <a:cubicBezTo>
                  <a:pt x="9067" y="11621"/>
                  <a:pt x="9022" y="11574"/>
                  <a:pt x="8994" y="11541"/>
                </a:cubicBezTo>
                <a:cubicBezTo>
                  <a:pt x="8927" y="11463"/>
                  <a:pt x="8983" y="11328"/>
                  <a:pt x="9010" y="11248"/>
                </a:cubicBezTo>
                <a:cubicBezTo>
                  <a:pt x="9069" y="11256"/>
                  <a:pt x="9315" y="11260"/>
                  <a:pt x="9312" y="11192"/>
                </a:cubicBezTo>
                <a:cubicBezTo>
                  <a:pt x="9305" y="11016"/>
                  <a:pt x="9313" y="11085"/>
                  <a:pt x="9219" y="10994"/>
                </a:cubicBezTo>
                <a:cubicBezTo>
                  <a:pt x="9225" y="10908"/>
                  <a:pt x="9371" y="10925"/>
                  <a:pt x="9354" y="10835"/>
                </a:cubicBezTo>
                <a:lnTo>
                  <a:pt x="9341" y="10766"/>
                </a:lnTo>
                <a:lnTo>
                  <a:pt x="9431" y="10758"/>
                </a:lnTo>
                <a:lnTo>
                  <a:pt x="9534" y="10833"/>
                </a:lnTo>
                <a:cubicBezTo>
                  <a:pt x="9563" y="10806"/>
                  <a:pt x="9552" y="10792"/>
                  <a:pt x="9621" y="10801"/>
                </a:cubicBezTo>
                <a:cubicBezTo>
                  <a:pt x="9799" y="10822"/>
                  <a:pt x="9702" y="10906"/>
                  <a:pt x="9770" y="10936"/>
                </a:cubicBezTo>
                <a:cubicBezTo>
                  <a:pt x="9772" y="10937"/>
                  <a:pt x="9959" y="10864"/>
                  <a:pt x="9984" y="10859"/>
                </a:cubicBezTo>
                <a:cubicBezTo>
                  <a:pt x="10045" y="10847"/>
                  <a:pt x="10051" y="10819"/>
                  <a:pt x="10077" y="10801"/>
                </a:cubicBezTo>
                <a:cubicBezTo>
                  <a:pt x="10091" y="10791"/>
                  <a:pt x="10128" y="10657"/>
                  <a:pt x="10130" y="10643"/>
                </a:cubicBezTo>
                <a:cubicBezTo>
                  <a:pt x="10137" y="10554"/>
                  <a:pt x="10241" y="10481"/>
                  <a:pt x="10278" y="10420"/>
                </a:cubicBezTo>
                <a:cubicBezTo>
                  <a:pt x="10276" y="10411"/>
                  <a:pt x="10223" y="10367"/>
                  <a:pt x="10214" y="10361"/>
                </a:cubicBezTo>
                <a:cubicBezTo>
                  <a:pt x="10211" y="10359"/>
                  <a:pt x="10290" y="10275"/>
                  <a:pt x="10294" y="10219"/>
                </a:cubicBezTo>
                <a:lnTo>
                  <a:pt x="10381" y="9864"/>
                </a:lnTo>
                <a:lnTo>
                  <a:pt x="10384" y="9856"/>
                </a:lnTo>
                <a:cubicBezTo>
                  <a:pt x="10386" y="9813"/>
                  <a:pt x="10477" y="9874"/>
                  <a:pt x="10433" y="9799"/>
                </a:cubicBezTo>
                <a:cubicBezTo>
                  <a:pt x="10384" y="9715"/>
                  <a:pt x="10486" y="9759"/>
                  <a:pt x="10499" y="9732"/>
                </a:cubicBezTo>
                <a:cubicBezTo>
                  <a:pt x="10524" y="9684"/>
                  <a:pt x="10389" y="9666"/>
                  <a:pt x="10574" y="9666"/>
                </a:cubicBezTo>
                <a:cubicBezTo>
                  <a:pt x="10589" y="9666"/>
                  <a:pt x="10570" y="9552"/>
                  <a:pt x="10570" y="9551"/>
                </a:cubicBezTo>
                <a:cubicBezTo>
                  <a:pt x="10541" y="9501"/>
                  <a:pt x="10560" y="9539"/>
                  <a:pt x="10571" y="9499"/>
                </a:cubicBezTo>
                <a:cubicBezTo>
                  <a:pt x="10603" y="9374"/>
                  <a:pt x="10649" y="9490"/>
                  <a:pt x="10683" y="9406"/>
                </a:cubicBezTo>
                <a:cubicBezTo>
                  <a:pt x="10705" y="9353"/>
                  <a:pt x="10634" y="9383"/>
                  <a:pt x="10623" y="9391"/>
                </a:cubicBezTo>
                <a:cubicBezTo>
                  <a:pt x="10602" y="9406"/>
                  <a:pt x="10550" y="9346"/>
                  <a:pt x="10619" y="9346"/>
                </a:cubicBezTo>
                <a:lnTo>
                  <a:pt x="10627" y="9224"/>
                </a:lnTo>
                <a:lnTo>
                  <a:pt x="10574" y="9197"/>
                </a:lnTo>
                <a:lnTo>
                  <a:pt x="10630" y="9073"/>
                </a:lnTo>
                <a:lnTo>
                  <a:pt x="10881" y="8890"/>
                </a:lnTo>
                <a:lnTo>
                  <a:pt x="10889" y="8793"/>
                </a:lnTo>
                <a:lnTo>
                  <a:pt x="11069" y="8597"/>
                </a:lnTo>
                <a:lnTo>
                  <a:pt x="11220" y="8523"/>
                </a:lnTo>
                <a:lnTo>
                  <a:pt x="11251" y="8549"/>
                </a:lnTo>
                <a:lnTo>
                  <a:pt x="11405" y="8512"/>
                </a:lnTo>
                <a:lnTo>
                  <a:pt x="11360" y="8465"/>
                </a:lnTo>
                <a:lnTo>
                  <a:pt x="11402" y="8390"/>
                </a:lnTo>
                <a:lnTo>
                  <a:pt x="11521" y="8351"/>
                </a:lnTo>
                <a:lnTo>
                  <a:pt x="11635" y="8255"/>
                </a:lnTo>
                <a:lnTo>
                  <a:pt x="11680" y="8298"/>
                </a:lnTo>
                <a:lnTo>
                  <a:pt x="11778" y="8287"/>
                </a:lnTo>
                <a:lnTo>
                  <a:pt x="11812" y="8324"/>
                </a:lnTo>
                <a:lnTo>
                  <a:pt x="12206" y="8166"/>
                </a:lnTo>
                <a:lnTo>
                  <a:pt x="12294" y="8065"/>
                </a:lnTo>
                <a:lnTo>
                  <a:pt x="12360" y="8068"/>
                </a:lnTo>
                <a:lnTo>
                  <a:pt x="12304" y="8007"/>
                </a:lnTo>
                <a:lnTo>
                  <a:pt x="12336" y="7980"/>
                </a:lnTo>
                <a:lnTo>
                  <a:pt x="12421" y="7980"/>
                </a:lnTo>
                <a:lnTo>
                  <a:pt x="12492" y="8054"/>
                </a:lnTo>
                <a:lnTo>
                  <a:pt x="12632" y="8123"/>
                </a:lnTo>
                <a:lnTo>
                  <a:pt x="12889" y="7996"/>
                </a:lnTo>
                <a:lnTo>
                  <a:pt x="12976" y="8039"/>
                </a:lnTo>
                <a:lnTo>
                  <a:pt x="12971" y="8107"/>
                </a:lnTo>
                <a:lnTo>
                  <a:pt x="13135" y="8102"/>
                </a:lnTo>
                <a:lnTo>
                  <a:pt x="13233" y="8036"/>
                </a:lnTo>
                <a:lnTo>
                  <a:pt x="13305" y="8099"/>
                </a:lnTo>
                <a:lnTo>
                  <a:pt x="13469" y="7988"/>
                </a:lnTo>
                <a:lnTo>
                  <a:pt x="13588" y="7994"/>
                </a:lnTo>
                <a:lnTo>
                  <a:pt x="13598" y="8253"/>
                </a:lnTo>
                <a:lnTo>
                  <a:pt x="13630" y="8404"/>
                </a:lnTo>
                <a:lnTo>
                  <a:pt x="13582" y="8398"/>
                </a:lnTo>
                <a:lnTo>
                  <a:pt x="13654" y="8507"/>
                </a:lnTo>
                <a:lnTo>
                  <a:pt x="13648" y="8607"/>
                </a:lnTo>
                <a:lnTo>
                  <a:pt x="13686" y="8639"/>
                </a:lnTo>
                <a:lnTo>
                  <a:pt x="13635" y="8684"/>
                </a:lnTo>
                <a:lnTo>
                  <a:pt x="13699" y="8774"/>
                </a:lnTo>
                <a:lnTo>
                  <a:pt x="13847" y="8766"/>
                </a:lnTo>
                <a:lnTo>
                  <a:pt x="13880" y="8871"/>
                </a:lnTo>
                <a:lnTo>
                  <a:pt x="13910" y="8968"/>
                </a:lnTo>
                <a:lnTo>
                  <a:pt x="13815" y="9150"/>
                </a:lnTo>
                <a:cubicBezTo>
                  <a:pt x="13811" y="9138"/>
                  <a:pt x="13810" y="9149"/>
                  <a:pt x="13804" y="9143"/>
                </a:cubicBezTo>
                <a:cubicBezTo>
                  <a:pt x="13715" y="9056"/>
                  <a:pt x="13761" y="9153"/>
                  <a:pt x="13748" y="9189"/>
                </a:cubicBezTo>
                <a:cubicBezTo>
                  <a:pt x="13661" y="9136"/>
                  <a:pt x="13785" y="9438"/>
                  <a:pt x="13847" y="9446"/>
                </a:cubicBezTo>
                <a:cubicBezTo>
                  <a:pt x="13978" y="9463"/>
                  <a:pt x="13916" y="9383"/>
                  <a:pt x="13979" y="9383"/>
                </a:cubicBezTo>
                <a:cubicBezTo>
                  <a:pt x="14046" y="9383"/>
                  <a:pt x="14023" y="9327"/>
                  <a:pt x="14059" y="9329"/>
                </a:cubicBezTo>
                <a:cubicBezTo>
                  <a:pt x="14127" y="9334"/>
                  <a:pt x="14109" y="9300"/>
                  <a:pt x="14117" y="9242"/>
                </a:cubicBezTo>
                <a:cubicBezTo>
                  <a:pt x="14133" y="9120"/>
                  <a:pt x="14319" y="9168"/>
                  <a:pt x="14341" y="9193"/>
                </a:cubicBezTo>
                <a:cubicBezTo>
                  <a:pt x="14450" y="9318"/>
                  <a:pt x="14461" y="9287"/>
                  <a:pt x="14569" y="9367"/>
                </a:cubicBezTo>
                <a:cubicBezTo>
                  <a:pt x="14605" y="9393"/>
                  <a:pt x="14733" y="9441"/>
                  <a:pt x="14755" y="9404"/>
                </a:cubicBezTo>
                <a:cubicBezTo>
                  <a:pt x="14794" y="9341"/>
                  <a:pt x="14799" y="9309"/>
                  <a:pt x="14855" y="9234"/>
                </a:cubicBezTo>
                <a:cubicBezTo>
                  <a:pt x="14923" y="9144"/>
                  <a:pt x="14890" y="9164"/>
                  <a:pt x="14911" y="9124"/>
                </a:cubicBezTo>
                <a:cubicBezTo>
                  <a:pt x="14932" y="9085"/>
                  <a:pt x="14944" y="8926"/>
                  <a:pt x="14916" y="8889"/>
                </a:cubicBezTo>
                <a:cubicBezTo>
                  <a:pt x="14866" y="8827"/>
                  <a:pt x="14926" y="8644"/>
                  <a:pt x="14926" y="8564"/>
                </a:cubicBezTo>
                <a:cubicBezTo>
                  <a:pt x="14926" y="8429"/>
                  <a:pt x="14683" y="8510"/>
                  <a:pt x="14602" y="8416"/>
                </a:cubicBezTo>
                <a:cubicBezTo>
                  <a:pt x="14562" y="8369"/>
                  <a:pt x="14572" y="8374"/>
                  <a:pt x="14577" y="8318"/>
                </a:cubicBezTo>
                <a:cubicBezTo>
                  <a:pt x="14580" y="8287"/>
                  <a:pt x="14707" y="8149"/>
                  <a:pt x="14726" y="8139"/>
                </a:cubicBezTo>
                <a:cubicBezTo>
                  <a:pt x="14773" y="8111"/>
                  <a:pt x="14743" y="8130"/>
                  <a:pt x="14796" y="8120"/>
                </a:cubicBezTo>
                <a:lnTo>
                  <a:pt x="14909" y="7953"/>
                </a:lnTo>
                <a:lnTo>
                  <a:pt x="14804" y="7734"/>
                </a:lnTo>
                <a:lnTo>
                  <a:pt x="14727" y="7739"/>
                </a:lnTo>
                <a:lnTo>
                  <a:pt x="14708" y="7652"/>
                </a:lnTo>
                <a:lnTo>
                  <a:pt x="14560" y="7808"/>
                </a:lnTo>
                <a:lnTo>
                  <a:pt x="14396" y="7858"/>
                </a:lnTo>
                <a:lnTo>
                  <a:pt x="14399" y="7953"/>
                </a:lnTo>
                <a:lnTo>
                  <a:pt x="14317" y="8009"/>
                </a:lnTo>
                <a:lnTo>
                  <a:pt x="14243" y="7951"/>
                </a:lnTo>
                <a:lnTo>
                  <a:pt x="14176" y="7961"/>
                </a:lnTo>
                <a:lnTo>
                  <a:pt x="14097" y="7919"/>
                </a:lnTo>
                <a:lnTo>
                  <a:pt x="14047" y="7726"/>
                </a:lnTo>
                <a:lnTo>
                  <a:pt x="14071" y="769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8" name="Freeform 337"/>
          <p:cNvSpPr>
            <a:spLocks/>
          </p:cNvSpPr>
          <p:nvPr/>
        </p:nvSpPr>
        <p:spPr bwMode="auto">
          <a:xfrm>
            <a:off x="3131347" y="3102772"/>
            <a:ext cx="960834" cy="879872"/>
          </a:xfrm>
          <a:custGeom>
            <a:avLst/>
            <a:gdLst>
              <a:gd name="T0" fmla="*/ 12257 w 14118"/>
              <a:gd name="T1" fmla="*/ 10236 h 13898"/>
              <a:gd name="T2" fmla="*/ 12461 w 14118"/>
              <a:gd name="T3" fmla="*/ 9789 h 13898"/>
              <a:gd name="T4" fmla="*/ 13093 w 14118"/>
              <a:gd name="T5" fmla="*/ 9723 h 13898"/>
              <a:gd name="T6" fmla="*/ 13616 w 14118"/>
              <a:gd name="T7" fmla="*/ 9109 h 13898"/>
              <a:gd name="T8" fmla="*/ 13086 w 14118"/>
              <a:gd name="T9" fmla="*/ 8628 h 13898"/>
              <a:gd name="T10" fmla="*/ 13637 w 14118"/>
              <a:gd name="T11" fmla="*/ 8468 h 13898"/>
              <a:gd name="T12" fmla="*/ 13839 w 14118"/>
              <a:gd name="T13" fmla="*/ 8285 h 13898"/>
              <a:gd name="T14" fmla="*/ 14029 w 14118"/>
              <a:gd name="T15" fmla="*/ 7731 h 13898"/>
              <a:gd name="T16" fmla="*/ 13569 w 14118"/>
              <a:gd name="T17" fmla="*/ 7382 h 13898"/>
              <a:gd name="T18" fmla="*/ 13503 w 14118"/>
              <a:gd name="T19" fmla="*/ 6059 h 13898"/>
              <a:gd name="T20" fmla="*/ 13308 w 14118"/>
              <a:gd name="T21" fmla="*/ 5884 h 13898"/>
              <a:gd name="T22" fmla="*/ 12847 w 14118"/>
              <a:gd name="T23" fmla="*/ 5296 h 13898"/>
              <a:gd name="T24" fmla="*/ 12353 w 14118"/>
              <a:gd name="T25" fmla="*/ 4860 h 13898"/>
              <a:gd name="T26" fmla="*/ 12599 w 14118"/>
              <a:gd name="T27" fmla="*/ 4365 h 13898"/>
              <a:gd name="T28" fmla="*/ 12474 w 14118"/>
              <a:gd name="T29" fmla="*/ 3648 h 13898"/>
              <a:gd name="T30" fmla="*/ 12559 w 14118"/>
              <a:gd name="T31" fmla="*/ 3026 h 13898"/>
              <a:gd name="T32" fmla="*/ 12054 w 14118"/>
              <a:gd name="T33" fmla="*/ 1945 h 13898"/>
              <a:gd name="T34" fmla="*/ 11961 w 14118"/>
              <a:gd name="T35" fmla="*/ 1276 h 13898"/>
              <a:gd name="T36" fmla="*/ 11310 w 14118"/>
              <a:gd name="T37" fmla="*/ 997 h 13898"/>
              <a:gd name="T38" fmla="*/ 10102 w 14118"/>
              <a:gd name="T39" fmla="*/ 1075 h 13898"/>
              <a:gd name="T40" fmla="*/ 10299 w 14118"/>
              <a:gd name="T41" fmla="*/ 84 h 13898"/>
              <a:gd name="T42" fmla="*/ 9718 w 14118"/>
              <a:gd name="T43" fmla="*/ 602 h 13898"/>
              <a:gd name="T44" fmla="*/ 9059 w 14118"/>
              <a:gd name="T45" fmla="*/ 552 h 13898"/>
              <a:gd name="T46" fmla="*/ 8149 w 14118"/>
              <a:gd name="T47" fmla="*/ 255 h 13898"/>
              <a:gd name="T48" fmla="*/ 6945 w 14118"/>
              <a:gd name="T49" fmla="*/ 1012 h 13898"/>
              <a:gd name="T50" fmla="*/ 4558 w 14118"/>
              <a:gd name="T51" fmla="*/ 2875 h 13898"/>
              <a:gd name="T52" fmla="*/ 3966 w 14118"/>
              <a:gd name="T53" fmla="*/ 2295 h 13898"/>
              <a:gd name="T54" fmla="*/ 3108 w 14118"/>
              <a:gd name="T55" fmla="*/ 2946 h 13898"/>
              <a:gd name="T56" fmla="*/ 1525 w 14118"/>
              <a:gd name="T57" fmla="*/ 3500 h 13898"/>
              <a:gd name="T58" fmla="*/ 1041 w 14118"/>
              <a:gd name="T59" fmla="*/ 5318 h 13898"/>
              <a:gd name="T60" fmla="*/ 1210 w 14118"/>
              <a:gd name="T61" fmla="*/ 6620 h 13898"/>
              <a:gd name="T62" fmla="*/ 911 w 14118"/>
              <a:gd name="T63" fmla="*/ 8006 h 13898"/>
              <a:gd name="T64" fmla="*/ 384 w 14118"/>
              <a:gd name="T65" fmla="*/ 8996 h 13898"/>
              <a:gd name="T66" fmla="*/ 586 w 14118"/>
              <a:gd name="T67" fmla="*/ 9720 h 13898"/>
              <a:gd name="T68" fmla="*/ 298 w 14118"/>
              <a:gd name="T69" fmla="*/ 10453 h 13898"/>
              <a:gd name="T70" fmla="*/ 1007 w 14118"/>
              <a:gd name="T71" fmla="*/ 11609 h 13898"/>
              <a:gd name="T72" fmla="*/ 1673 w 14118"/>
              <a:gd name="T73" fmla="*/ 12236 h 13898"/>
              <a:gd name="T74" fmla="*/ 2637 w 14118"/>
              <a:gd name="T75" fmla="*/ 12284 h 13898"/>
              <a:gd name="T76" fmla="*/ 3316 w 14118"/>
              <a:gd name="T77" fmla="*/ 12175 h 13898"/>
              <a:gd name="T78" fmla="*/ 4195 w 14118"/>
              <a:gd name="T79" fmla="*/ 12818 h 13898"/>
              <a:gd name="T80" fmla="*/ 4195 w 14118"/>
              <a:gd name="T81" fmla="*/ 13472 h 13898"/>
              <a:gd name="T82" fmla="*/ 4811 w 14118"/>
              <a:gd name="T83" fmla="*/ 13464 h 13898"/>
              <a:gd name="T84" fmla="*/ 5546 w 14118"/>
              <a:gd name="T85" fmla="*/ 13558 h 13898"/>
              <a:gd name="T86" fmla="*/ 6314 w 14118"/>
              <a:gd name="T87" fmla="*/ 13112 h 13898"/>
              <a:gd name="T88" fmla="*/ 6367 w 14118"/>
              <a:gd name="T89" fmla="*/ 12559 h 13898"/>
              <a:gd name="T90" fmla="*/ 6962 w 14118"/>
              <a:gd name="T91" fmla="*/ 12649 h 13898"/>
              <a:gd name="T92" fmla="*/ 7285 w 14118"/>
              <a:gd name="T93" fmla="*/ 13191 h 13898"/>
              <a:gd name="T94" fmla="*/ 8129 w 14118"/>
              <a:gd name="T95" fmla="*/ 13263 h 13898"/>
              <a:gd name="T96" fmla="*/ 8949 w 14118"/>
              <a:gd name="T97" fmla="*/ 12749 h 13898"/>
              <a:gd name="T98" fmla="*/ 9616 w 14118"/>
              <a:gd name="T99" fmla="*/ 12514 h 13898"/>
              <a:gd name="T100" fmla="*/ 9767 w 14118"/>
              <a:gd name="T101" fmla="*/ 11966 h 13898"/>
              <a:gd name="T102" fmla="*/ 10061 w 14118"/>
              <a:gd name="T103" fmla="*/ 11990 h 13898"/>
              <a:gd name="T104" fmla="*/ 10373 w 14118"/>
              <a:gd name="T105" fmla="*/ 11392 h 13898"/>
              <a:gd name="T106" fmla="*/ 10939 w 14118"/>
              <a:gd name="T107" fmla="*/ 11167 h 13898"/>
              <a:gd name="T108" fmla="*/ 11466 w 14118"/>
              <a:gd name="T109" fmla="*/ 11101 h 1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18" h="13898">
                <a:moveTo>
                  <a:pt x="11717" y="11061"/>
                </a:moveTo>
                <a:lnTo>
                  <a:pt x="11910" y="10998"/>
                </a:lnTo>
                <a:lnTo>
                  <a:pt x="12146" y="11053"/>
                </a:lnTo>
                <a:lnTo>
                  <a:pt x="12162" y="10958"/>
                </a:lnTo>
                <a:lnTo>
                  <a:pt x="12336" y="10892"/>
                </a:lnTo>
                <a:lnTo>
                  <a:pt x="12156" y="10564"/>
                </a:lnTo>
                <a:lnTo>
                  <a:pt x="12257" y="10236"/>
                </a:lnTo>
                <a:lnTo>
                  <a:pt x="12394" y="10175"/>
                </a:lnTo>
                <a:lnTo>
                  <a:pt x="12516" y="10186"/>
                </a:lnTo>
                <a:lnTo>
                  <a:pt x="12521" y="10074"/>
                </a:lnTo>
                <a:lnTo>
                  <a:pt x="12416" y="10019"/>
                </a:lnTo>
                <a:lnTo>
                  <a:pt x="12495" y="9961"/>
                </a:lnTo>
                <a:lnTo>
                  <a:pt x="12439" y="9892"/>
                </a:lnTo>
                <a:lnTo>
                  <a:pt x="12461" y="9789"/>
                </a:lnTo>
                <a:lnTo>
                  <a:pt x="12389" y="9738"/>
                </a:lnTo>
                <a:lnTo>
                  <a:pt x="12442" y="9709"/>
                </a:lnTo>
                <a:lnTo>
                  <a:pt x="12511" y="9754"/>
                </a:lnTo>
                <a:lnTo>
                  <a:pt x="12601" y="9656"/>
                </a:lnTo>
                <a:lnTo>
                  <a:pt x="12810" y="9648"/>
                </a:lnTo>
                <a:lnTo>
                  <a:pt x="12971" y="9736"/>
                </a:lnTo>
                <a:lnTo>
                  <a:pt x="13093" y="9723"/>
                </a:lnTo>
                <a:cubicBezTo>
                  <a:pt x="13124" y="9715"/>
                  <a:pt x="13180" y="9718"/>
                  <a:pt x="13213" y="9697"/>
                </a:cubicBezTo>
                <a:cubicBezTo>
                  <a:pt x="13265" y="9663"/>
                  <a:pt x="13401" y="9673"/>
                  <a:pt x="13524" y="9553"/>
                </a:cubicBezTo>
                <a:cubicBezTo>
                  <a:pt x="13529" y="9549"/>
                  <a:pt x="13582" y="9511"/>
                  <a:pt x="13584" y="9510"/>
                </a:cubicBezTo>
                <a:cubicBezTo>
                  <a:pt x="13585" y="9510"/>
                  <a:pt x="13723" y="9414"/>
                  <a:pt x="13749" y="9385"/>
                </a:cubicBezTo>
                <a:cubicBezTo>
                  <a:pt x="13762" y="9370"/>
                  <a:pt x="13846" y="9300"/>
                  <a:pt x="13848" y="9288"/>
                </a:cubicBezTo>
                <a:lnTo>
                  <a:pt x="13682" y="9221"/>
                </a:lnTo>
                <a:lnTo>
                  <a:pt x="13616" y="9109"/>
                </a:lnTo>
                <a:lnTo>
                  <a:pt x="13299" y="9079"/>
                </a:lnTo>
                <a:lnTo>
                  <a:pt x="13147" y="8871"/>
                </a:lnTo>
                <a:lnTo>
                  <a:pt x="12878" y="8930"/>
                </a:lnTo>
                <a:lnTo>
                  <a:pt x="12857" y="8791"/>
                </a:lnTo>
                <a:lnTo>
                  <a:pt x="12899" y="8624"/>
                </a:lnTo>
                <a:lnTo>
                  <a:pt x="13008" y="8699"/>
                </a:lnTo>
                <a:lnTo>
                  <a:pt x="13086" y="8628"/>
                </a:lnTo>
                <a:lnTo>
                  <a:pt x="13137" y="8683"/>
                </a:lnTo>
                <a:lnTo>
                  <a:pt x="13139" y="8734"/>
                </a:lnTo>
                <a:lnTo>
                  <a:pt x="13319" y="8735"/>
                </a:lnTo>
                <a:lnTo>
                  <a:pt x="13323" y="8673"/>
                </a:lnTo>
                <a:lnTo>
                  <a:pt x="13459" y="8605"/>
                </a:lnTo>
                <a:lnTo>
                  <a:pt x="13483" y="8620"/>
                </a:lnTo>
                <a:lnTo>
                  <a:pt x="13637" y="8468"/>
                </a:lnTo>
                <a:lnTo>
                  <a:pt x="13586" y="8431"/>
                </a:lnTo>
                <a:lnTo>
                  <a:pt x="13565" y="8384"/>
                </a:lnTo>
                <a:lnTo>
                  <a:pt x="13447" y="8441"/>
                </a:lnTo>
                <a:lnTo>
                  <a:pt x="13317" y="8406"/>
                </a:lnTo>
                <a:lnTo>
                  <a:pt x="13329" y="8328"/>
                </a:lnTo>
                <a:lnTo>
                  <a:pt x="13763" y="8325"/>
                </a:lnTo>
                <a:lnTo>
                  <a:pt x="13839" y="8285"/>
                </a:lnTo>
                <a:lnTo>
                  <a:pt x="13844" y="8117"/>
                </a:lnTo>
                <a:lnTo>
                  <a:pt x="13783" y="8021"/>
                </a:lnTo>
                <a:lnTo>
                  <a:pt x="13791" y="7944"/>
                </a:lnTo>
                <a:lnTo>
                  <a:pt x="13954" y="7955"/>
                </a:lnTo>
                <a:lnTo>
                  <a:pt x="14041" y="8017"/>
                </a:lnTo>
                <a:lnTo>
                  <a:pt x="14118" y="7731"/>
                </a:lnTo>
                <a:lnTo>
                  <a:pt x="14029" y="7731"/>
                </a:lnTo>
                <a:lnTo>
                  <a:pt x="13977" y="7626"/>
                </a:lnTo>
                <a:lnTo>
                  <a:pt x="13911" y="7687"/>
                </a:lnTo>
                <a:lnTo>
                  <a:pt x="13840" y="7630"/>
                </a:lnTo>
                <a:lnTo>
                  <a:pt x="13770" y="7679"/>
                </a:lnTo>
                <a:lnTo>
                  <a:pt x="13641" y="7686"/>
                </a:lnTo>
                <a:lnTo>
                  <a:pt x="13636" y="7441"/>
                </a:lnTo>
                <a:lnTo>
                  <a:pt x="13569" y="7382"/>
                </a:lnTo>
                <a:lnTo>
                  <a:pt x="13672" y="7105"/>
                </a:lnTo>
                <a:lnTo>
                  <a:pt x="13627" y="6782"/>
                </a:lnTo>
                <a:lnTo>
                  <a:pt x="13698" y="6785"/>
                </a:lnTo>
                <a:lnTo>
                  <a:pt x="13709" y="6400"/>
                </a:lnTo>
                <a:lnTo>
                  <a:pt x="13637" y="6441"/>
                </a:lnTo>
                <a:lnTo>
                  <a:pt x="13499" y="6335"/>
                </a:lnTo>
                <a:lnTo>
                  <a:pt x="13503" y="6059"/>
                </a:lnTo>
                <a:lnTo>
                  <a:pt x="13614" y="5961"/>
                </a:lnTo>
                <a:lnTo>
                  <a:pt x="13551" y="5904"/>
                </a:lnTo>
                <a:lnTo>
                  <a:pt x="13549" y="5835"/>
                </a:lnTo>
                <a:lnTo>
                  <a:pt x="13521" y="5803"/>
                </a:lnTo>
                <a:lnTo>
                  <a:pt x="13444" y="5819"/>
                </a:lnTo>
                <a:lnTo>
                  <a:pt x="13414" y="5773"/>
                </a:lnTo>
                <a:lnTo>
                  <a:pt x="13308" y="5884"/>
                </a:lnTo>
                <a:lnTo>
                  <a:pt x="13141" y="5873"/>
                </a:lnTo>
                <a:lnTo>
                  <a:pt x="13197" y="5801"/>
                </a:lnTo>
                <a:lnTo>
                  <a:pt x="13067" y="5807"/>
                </a:lnTo>
                <a:lnTo>
                  <a:pt x="13064" y="5645"/>
                </a:lnTo>
                <a:lnTo>
                  <a:pt x="12964" y="5600"/>
                </a:lnTo>
                <a:lnTo>
                  <a:pt x="12943" y="5365"/>
                </a:lnTo>
                <a:lnTo>
                  <a:pt x="12847" y="5296"/>
                </a:lnTo>
                <a:lnTo>
                  <a:pt x="12911" y="5233"/>
                </a:lnTo>
                <a:lnTo>
                  <a:pt x="13014" y="5209"/>
                </a:lnTo>
                <a:lnTo>
                  <a:pt x="12448" y="5000"/>
                </a:lnTo>
                <a:lnTo>
                  <a:pt x="12300" y="5013"/>
                </a:lnTo>
                <a:lnTo>
                  <a:pt x="12294" y="4936"/>
                </a:lnTo>
                <a:lnTo>
                  <a:pt x="12342" y="4928"/>
                </a:lnTo>
                <a:lnTo>
                  <a:pt x="12353" y="4860"/>
                </a:lnTo>
                <a:lnTo>
                  <a:pt x="12464" y="4867"/>
                </a:lnTo>
                <a:lnTo>
                  <a:pt x="12564" y="4706"/>
                </a:lnTo>
                <a:lnTo>
                  <a:pt x="12662" y="4743"/>
                </a:lnTo>
                <a:lnTo>
                  <a:pt x="12741" y="4672"/>
                </a:lnTo>
                <a:lnTo>
                  <a:pt x="12554" y="4576"/>
                </a:lnTo>
                <a:lnTo>
                  <a:pt x="12517" y="4397"/>
                </a:lnTo>
                <a:lnTo>
                  <a:pt x="12599" y="4365"/>
                </a:lnTo>
                <a:lnTo>
                  <a:pt x="12437" y="4188"/>
                </a:lnTo>
                <a:lnTo>
                  <a:pt x="12429" y="4087"/>
                </a:lnTo>
                <a:lnTo>
                  <a:pt x="12538" y="4016"/>
                </a:lnTo>
                <a:lnTo>
                  <a:pt x="12509" y="3923"/>
                </a:lnTo>
                <a:lnTo>
                  <a:pt x="12400" y="3857"/>
                </a:lnTo>
                <a:lnTo>
                  <a:pt x="12472" y="3777"/>
                </a:lnTo>
                <a:lnTo>
                  <a:pt x="12474" y="3648"/>
                </a:lnTo>
                <a:lnTo>
                  <a:pt x="12556" y="3603"/>
                </a:lnTo>
                <a:lnTo>
                  <a:pt x="12554" y="3470"/>
                </a:lnTo>
                <a:lnTo>
                  <a:pt x="12503" y="3378"/>
                </a:lnTo>
                <a:lnTo>
                  <a:pt x="12517" y="3209"/>
                </a:lnTo>
                <a:lnTo>
                  <a:pt x="12580" y="3209"/>
                </a:lnTo>
                <a:lnTo>
                  <a:pt x="12503" y="3156"/>
                </a:lnTo>
                <a:lnTo>
                  <a:pt x="12559" y="3026"/>
                </a:lnTo>
                <a:lnTo>
                  <a:pt x="12413" y="2944"/>
                </a:lnTo>
                <a:lnTo>
                  <a:pt x="12453" y="2928"/>
                </a:lnTo>
                <a:lnTo>
                  <a:pt x="12453" y="2833"/>
                </a:lnTo>
                <a:lnTo>
                  <a:pt x="12316" y="2857"/>
                </a:lnTo>
                <a:lnTo>
                  <a:pt x="12157" y="2764"/>
                </a:lnTo>
                <a:lnTo>
                  <a:pt x="12043" y="2806"/>
                </a:lnTo>
                <a:lnTo>
                  <a:pt x="12054" y="1945"/>
                </a:lnTo>
                <a:lnTo>
                  <a:pt x="11636" y="1944"/>
                </a:lnTo>
                <a:lnTo>
                  <a:pt x="11602" y="1904"/>
                </a:lnTo>
                <a:lnTo>
                  <a:pt x="11596" y="1777"/>
                </a:lnTo>
                <a:lnTo>
                  <a:pt x="11757" y="1481"/>
                </a:lnTo>
                <a:cubicBezTo>
                  <a:pt x="11792" y="1481"/>
                  <a:pt x="11827" y="1483"/>
                  <a:pt x="11858" y="1465"/>
                </a:cubicBezTo>
                <a:cubicBezTo>
                  <a:pt x="11900" y="1439"/>
                  <a:pt x="11928" y="1414"/>
                  <a:pt x="11948" y="1371"/>
                </a:cubicBezTo>
                <a:cubicBezTo>
                  <a:pt x="11963" y="1338"/>
                  <a:pt x="11954" y="1304"/>
                  <a:pt x="11961" y="1276"/>
                </a:cubicBezTo>
                <a:lnTo>
                  <a:pt x="12062" y="1174"/>
                </a:lnTo>
                <a:lnTo>
                  <a:pt x="12100" y="1173"/>
                </a:lnTo>
                <a:lnTo>
                  <a:pt x="12141" y="1252"/>
                </a:lnTo>
                <a:lnTo>
                  <a:pt x="12204" y="1207"/>
                </a:lnTo>
                <a:lnTo>
                  <a:pt x="12216" y="1167"/>
                </a:lnTo>
                <a:lnTo>
                  <a:pt x="12059" y="968"/>
                </a:lnTo>
                <a:lnTo>
                  <a:pt x="11310" y="997"/>
                </a:lnTo>
                <a:lnTo>
                  <a:pt x="11199" y="1047"/>
                </a:lnTo>
                <a:lnTo>
                  <a:pt x="11146" y="1145"/>
                </a:lnTo>
                <a:lnTo>
                  <a:pt x="10908" y="1318"/>
                </a:lnTo>
                <a:lnTo>
                  <a:pt x="10707" y="1376"/>
                </a:lnTo>
                <a:lnTo>
                  <a:pt x="10190" y="1296"/>
                </a:lnTo>
                <a:lnTo>
                  <a:pt x="10104" y="1178"/>
                </a:lnTo>
                <a:lnTo>
                  <a:pt x="10102" y="1075"/>
                </a:lnTo>
                <a:lnTo>
                  <a:pt x="10171" y="937"/>
                </a:lnTo>
                <a:lnTo>
                  <a:pt x="10170" y="426"/>
                </a:lnTo>
                <a:lnTo>
                  <a:pt x="10335" y="331"/>
                </a:lnTo>
                <a:cubicBezTo>
                  <a:pt x="10313" y="289"/>
                  <a:pt x="10318" y="291"/>
                  <a:pt x="10318" y="244"/>
                </a:cubicBezTo>
                <a:cubicBezTo>
                  <a:pt x="10318" y="188"/>
                  <a:pt x="10324" y="200"/>
                  <a:pt x="10335" y="158"/>
                </a:cubicBezTo>
                <a:lnTo>
                  <a:pt x="10299" y="138"/>
                </a:lnTo>
                <a:lnTo>
                  <a:pt x="10299" y="84"/>
                </a:lnTo>
                <a:cubicBezTo>
                  <a:pt x="10282" y="85"/>
                  <a:pt x="10150" y="0"/>
                  <a:pt x="10077" y="68"/>
                </a:cubicBezTo>
                <a:cubicBezTo>
                  <a:pt x="10003" y="139"/>
                  <a:pt x="9681" y="225"/>
                  <a:pt x="9617" y="123"/>
                </a:cubicBezTo>
                <a:lnTo>
                  <a:pt x="9562" y="202"/>
                </a:lnTo>
                <a:lnTo>
                  <a:pt x="9675" y="332"/>
                </a:lnTo>
                <a:lnTo>
                  <a:pt x="9659" y="393"/>
                </a:lnTo>
                <a:lnTo>
                  <a:pt x="9715" y="393"/>
                </a:lnTo>
                <a:lnTo>
                  <a:pt x="9718" y="602"/>
                </a:lnTo>
                <a:lnTo>
                  <a:pt x="9509" y="636"/>
                </a:lnTo>
                <a:lnTo>
                  <a:pt x="9143" y="1311"/>
                </a:lnTo>
                <a:lnTo>
                  <a:pt x="8964" y="1105"/>
                </a:lnTo>
                <a:lnTo>
                  <a:pt x="9080" y="1036"/>
                </a:lnTo>
                <a:lnTo>
                  <a:pt x="9133" y="1070"/>
                </a:lnTo>
                <a:cubicBezTo>
                  <a:pt x="9262" y="1070"/>
                  <a:pt x="9318" y="913"/>
                  <a:pt x="9278" y="851"/>
                </a:cubicBezTo>
                <a:lnTo>
                  <a:pt x="9059" y="552"/>
                </a:lnTo>
                <a:lnTo>
                  <a:pt x="8868" y="541"/>
                </a:lnTo>
                <a:lnTo>
                  <a:pt x="8786" y="594"/>
                </a:lnTo>
                <a:lnTo>
                  <a:pt x="8643" y="398"/>
                </a:lnTo>
                <a:lnTo>
                  <a:pt x="8471" y="337"/>
                </a:lnTo>
                <a:lnTo>
                  <a:pt x="8318" y="393"/>
                </a:lnTo>
                <a:lnTo>
                  <a:pt x="8305" y="305"/>
                </a:lnTo>
                <a:lnTo>
                  <a:pt x="8149" y="255"/>
                </a:lnTo>
                <a:lnTo>
                  <a:pt x="8143" y="411"/>
                </a:lnTo>
                <a:lnTo>
                  <a:pt x="7961" y="604"/>
                </a:lnTo>
                <a:lnTo>
                  <a:pt x="8075" y="734"/>
                </a:lnTo>
                <a:lnTo>
                  <a:pt x="7842" y="964"/>
                </a:lnTo>
                <a:lnTo>
                  <a:pt x="7381" y="1102"/>
                </a:lnTo>
                <a:lnTo>
                  <a:pt x="7138" y="1131"/>
                </a:lnTo>
                <a:lnTo>
                  <a:pt x="6945" y="1012"/>
                </a:lnTo>
                <a:lnTo>
                  <a:pt x="6109" y="1650"/>
                </a:lnTo>
                <a:lnTo>
                  <a:pt x="5736" y="1446"/>
                </a:lnTo>
                <a:lnTo>
                  <a:pt x="5386" y="1586"/>
                </a:lnTo>
                <a:lnTo>
                  <a:pt x="5558" y="2367"/>
                </a:lnTo>
                <a:lnTo>
                  <a:pt x="5468" y="2536"/>
                </a:lnTo>
                <a:lnTo>
                  <a:pt x="4934" y="2531"/>
                </a:lnTo>
                <a:lnTo>
                  <a:pt x="4558" y="2875"/>
                </a:lnTo>
                <a:lnTo>
                  <a:pt x="4270" y="2861"/>
                </a:lnTo>
                <a:lnTo>
                  <a:pt x="4161" y="2928"/>
                </a:lnTo>
                <a:lnTo>
                  <a:pt x="4090" y="2766"/>
                </a:lnTo>
                <a:lnTo>
                  <a:pt x="3862" y="2843"/>
                </a:lnTo>
                <a:lnTo>
                  <a:pt x="3783" y="2816"/>
                </a:lnTo>
                <a:lnTo>
                  <a:pt x="3698" y="2626"/>
                </a:lnTo>
                <a:lnTo>
                  <a:pt x="3966" y="2295"/>
                </a:lnTo>
                <a:lnTo>
                  <a:pt x="3812" y="2142"/>
                </a:lnTo>
                <a:lnTo>
                  <a:pt x="3643" y="2385"/>
                </a:lnTo>
                <a:lnTo>
                  <a:pt x="3500" y="2660"/>
                </a:lnTo>
                <a:lnTo>
                  <a:pt x="3238" y="2565"/>
                </a:lnTo>
                <a:lnTo>
                  <a:pt x="2894" y="2478"/>
                </a:lnTo>
                <a:lnTo>
                  <a:pt x="2910" y="2814"/>
                </a:lnTo>
                <a:lnTo>
                  <a:pt x="3108" y="2946"/>
                </a:lnTo>
                <a:lnTo>
                  <a:pt x="2968" y="3314"/>
                </a:lnTo>
                <a:lnTo>
                  <a:pt x="2521" y="3203"/>
                </a:lnTo>
                <a:cubicBezTo>
                  <a:pt x="2451" y="3203"/>
                  <a:pt x="2365" y="3197"/>
                  <a:pt x="2288" y="3197"/>
                </a:cubicBezTo>
                <a:cubicBezTo>
                  <a:pt x="2111" y="3197"/>
                  <a:pt x="2130" y="3207"/>
                  <a:pt x="1965" y="3152"/>
                </a:cubicBezTo>
                <a:cubicBezTo>
                  <a:pt x="1870" y="3120"/>
                  <a:pt x="1838" y="3144"/>
                  <a:pt x="1744" y="3144"/>
                </a:cubicBezTo>
                <a:cubicBezTo>
                  <a:pt x="1696" y="3144"/>
                  <a:pt x="1597" y="3175"/>
                  <a:pt x="1575" y="3207"/>
                </a:cubicBezTo>
                <a:lnTo>
                  <a:pt x="1525" y="3500"/>
                </a:lnTo>
                <a:lnTo>
                  <a:pt x="1440" y="3871"/>
                </a:lnTo>
                <a:lnTo>
                  <a:pt x="1538" y="3985"/>
                </a:lnTo>
                <a:lnTo>
                  <a:pt x="1437" y="4606"/>
                </a:lnTo>
                <a:lnTo>
                  <a:pt x="1011" y="4604"/>
                </a:lnTo>
                <a:lnTo>
                  <a:pt x="1001" y="4683"/>
                </a:lnTo>
                <a:lnTo>
                  <a:pt x="1041" y="4712"/>
                </a:lnTo>
                <a:lnTo>
                  <a:pt x="1041" y="5318"/>
                </a:lnTo>
                <a:lnTo>
                  <a:pt x="1152" y="6157"/>
                </a:lnTo>
                <a:lnTo>
                  <a:pt x="945" y="6141"/>
                </a:lnTo>
                <a:lnTo>
                  <a:pt x="821" y="6064"/>
                </a:lnTo>
                <a:lnTo>
                  <a:pt x="784" y="6228"/>
                </a:lnTo>
                <a:lnTo>
                  <a:pt x="961" y="6284"/>
                </a:lnTo>
                <a:lnTo>
                  <a:pt x="1183" y="6405"/>
                </a:lnTo>
                <a:lnTo>
                  <a:pt x="1210" y="6620"/>
                </a:lnTo>
                <a:lnTo>
                  <a:pt x="1271" y="6659"/>
                </a:lnTo>
                <a:lnTo>
                  <a:pt x="1263" y="6810"/>
                </a:lnTo>
                <a:lnTo>
                  <a:pt x="1019" y="7011"/>
                </a:lnTo>
                <a:lnTo>
                  <a:pt x="996" y="7265"/>
                </a:lnTo>
                <a:lnTo>
                  <a:pt x="927" y="7300"/>
                </a:lnTo>
                <a:lnTo>
                  <a:pt x="937" y="7636"/>
                </a:lnTo>
                <a:lnTo>
                  <a:pt x="911" y="8006"/>
                </a:lnTo>
                <a:lnTo>
                  <a:pt x="723" y="8196"/>
                </a:lnTo>
                <a:lnTo>
                  <a:pt x="752" y="8308"/>
                </a:lnTo>
                <a:lnTo>
                  <a:pt x="191" y="8361"/>
                </a:lnTo>
                <a:lnTo>
                  <a:pt x="210" y="8575"/>
                </a:lnTo>
                <a:lnTo>
                  <a:pt x="329" y="8673"/>
                </a:lnTo>
                <a:lnTo>
                  <a:pt x="400" y="8826"/>
                </a:lnTo>
                <a:lnTo>
                  <a:pt x="384" y="8996"/>
                </a:lnTo>
                <a:lnTo>
                  <a:pt x="202" y="9027"/>
                </a:lnTo>
                <a:lnTo>
                  <a:pt x="220" y="9167"/>
                </a:lnTo>
                <a:lnTo>
                  <a:pt x="329" y="9218"/>
                </a:lnTo>
                <a:lnTo>
                  <a:pt x="284" y="9297"/>
                </a:lnTo>
                <a:lnTo>
                  <a:pt x="326" y="9419"/>
                </a:lnTo>
                <a:lnTo>
                  <a:pt x="485" y="9443"/>
                </a:lnTo>
                <a:lnTo>
                  <a:pt x="586" y="9720"/>
                </a:lnTo>
                <a:lnTo>
                  <a:pt x="498" y="9784"/>
                </a:lnTo>
                <a:lnTo>
                  <a:pt x="599" y="9929"/>
                </a:lnTo>
                <a:lnTo>
                  <a:pt x="406" y="10009"/>
                </a:lnTo>
                <a:cubicBezTo>
                  <a:pt x="388" y="10159"/>
                  <a:pt x="364" y="10153"/>
                  <a:pt x="304" y="10289"/>
                </a:cubicBezTo>
                <a:cubicBezTo>
                  <a:pt x="278" y="10347"/>
                  <a:pt x="162" y="10377"/>
                  <a:pt x="97" y="10414"/>
                </a:cubicBezTo>
                <a:cubicBezTo>
                  <a:pt x="0" y="10468"/>
                  <a:pt x="191" y="10495"/>
                  <a:pt x="224" y="10495"/>
                </a:cubicBezTo>
                <a:lnTo>
                  <a:pt x="298" y="10453"/>
                </a:lnTo>
                <a:lnTo>
                  <a:pt x="332" y="10784"/>
                </a:lnTo>
                <a:lnTo>
                  <a:pt x="705" y="10741"/>
                </a:lnTo>
                <a:lnTo>
                  <a:pt x="732" y="11186"/>
                </a:lnTo>
                <a:lnTo>
                  <a:pt x="792" y="11289"/>
                </a:lnTo>
                <a:lnTo>
                  <a:pt x="794" y="11375"/>
                </a:lnTo>
                <a:lnTo>
                  <a:pt x="798" y="11540"/>
                </a:lnTo>
                <a:lnTo>
                  <a:pt x="1007" y="11609"/>
                </a:lnTo>
                <a:lnTo>
                  <a:pt x="1012" y="11718"/>
                </a:lnTo>
                <a:lnTo>
                  <a:pt x="1353" y="11749"/>
                </a:lnTo>
                <a:lnTo>
                  <a:pt x="1401" y="11784"/>
                </a:lnTo>
                <a:lnTo>
                  <a:pt x="1425" y="11919"/>
                </a:lnTo>
                <a:lnTo>
                  <a:pt x="1488" y="11916"/>
                </a:lnTo>
                <a:lnTo>
                  <a:pt x="1655" y="11818"/>
                </a:lnTo>
                <a:lnTo>
                  <a:pt x="1673" y="12236"/>
                </a:lnTo>
                <a:lnTo>
                  <a:pt x="1864" y="11890"/>
                </a:lnTo>
                <a:lnTo>
                  <a:pt x="2211" y="12101"/>
                </a:lnTo>
                <a:lnTo>
                  <a:pt x="2261" y="12178"/>
                </a:lnTo>
                <a:lnTo>
                  <a:pt x="2454" y="12252"/>
                </a:lnTo>
                <a:lnTo>
                  <a:pt x="2517" y="12210"/>
                </a:lnTo>
                <a:lnTo>
                  <a:pt x="2634" y="12236"/>
                </a:lnTo>
                <a:lnTo>
                  <a:pt x="2637" y="12284"/>
                </a:lnTo>
                <a:lnTo>
                  <a:pt x="2496" y="12286"/>
                </a:lnTo>
                <a:lnTo>
                  <a:pt x="2560" y="12448"/>
                </a:lnTo>
                <a:lnTo>
                  <a:pt x="2925" y="12458"/>
                </a:lnTo>
                <a:lnTo>
                  <a:pt x="3152" y="12294"/>
                </a:lnTo>
                <a:lnTo>
                  <a:pt x="3232" y="12302"/>
                </a:lnTo>
                <a:lnTo>
                  <a:pt x="3311" y="12255"/>
                </a:lnTo>
                <a:lnTo>
                  <a:pt x="3316" y="12175"/>
                </a:lnTo>
                <a:lnTo>
                  <a:pt x="3396" y="12141"/>
                </a:lnTo>
                <a:lnTo>
                  <a:pt x="3615" y="12437"/>
                </a:lnTo>
                <a:lnTo>
                  <a:pt x="3909" y="12342"/>
                </a:lnTo>
                <a:lnTo>
                  <a:pt x="4012" y="12421"/>
                </a:lnTo>
                <a:lnTo>
                  <a:pt x="3975" y="12614"/>
                </a:lnTo>
                <a:cubicBezTo>
                  <a:pt x="3975" y="12614"/>
                  <a:pt x="4044" y="12683"/>
                  <a:pt x="4044" y="12685"/>
                </a:cubicBezTo>
                <a:cubicBezTo>
                  <a:pt x="4044" y="12811"/>
                  <a:pt x="4195" y="12769"/>
                  <a:pt x="4195" y="12818"/>
                </a:cubicBezTo>
                <a:cubicBezTo>
                  <a:pt x="4195" y="12921"/>
                  <a:pt x="4226" y="12941"/>
                  <a:pt x="4318" y="12992"/>
                </a:cubicBezTo>
                <a:cubicBezTo>
                  <a:pt x="4352" y="13012"/>
                  <a:pt x="4386" y="13034"/>
                  <a:pt x="4425" y="13040"/>
                </a:cubicBezTo>
                <a:cubicBezTo>
                  <a:pt x="4627" y="13073"/>
                  <a:pt x="4415" y="13048"/>
                  <a:pt x="4415" y="13157"/>
                </a:cubicBezTo>
                <a:cubicBezTo>
                  <a:pt x="4415" y="13296"/>
                  <a:pt x="4355" y="13197"/>
                  <a:pt x="4324" y="13281"/>
                </a:cubicBezTo>
                <a:cubicBezTo>
                  <a:pt x="4310" y="13320"/>
                  <a:pt x="4326" y="13372"/>
                  <a:pt x="4272" y="13374"/>
                </a:cubicBezTo>
                <a:cubicBezTo>
                  <a:pt x="4252" y="13374"/>
                  <a:pt x="4192" y="13388"/>
                  <a:pt x="4192" y="13422"/>
                </a:cubicBezTo>
                <a:cubicBezTo>
                  <a:pt x="4192" y="13442"/>
                  <a:pt x="4195" y="13452"/>
                  <a:pt x="4195" y="13472"/>
                </a:cubicBezTo>
                <a:lnTo>
                  <a:pt x="3941" y="13808"/>
                </a:lnTo>
                <a:lnTo>
                  <a:pt x="3944" y="13898"/>
                </a:lnTo>
                <a:lnTo>
                  <a:pt x="4089" y="13874"/>
                </a:lnTo>
                <a:lnTo>
                  <a:pt x="4393" y="13593"/>
                </a:lnTo>
                <a:lnTo>
                  <a:pt x="4467" y="13670"/>
                </a:lnTo>
                <a:cubicBezTo>
                  <a:pt x="4500" y="13649"/>
                  <a:pt x="4641" y="13656"/>
                  <a:pt x="4724" y="13576"/>
                </a:cubicBezTo>
                <a:cubicBezTo>
                  <a:pt x="4792" y="13510"/>
                  <a:pt x="4781" y="13496"/>
                  <a:pt x="4811" y="13464"/>
                </a:cubicBezTo>
                <a:cubicBezTo>
                  <a:pt x="4816" y="13459"/>
                  <a:pt x="4875" y="13451"/>
                  <a:pt x="4885" y="13451"/>
                </a:cubicBezTo>
                <a:lnTo>
                  <a:pt x="5113" y="13604"/>
                </a:lnTo>
                <a:lnTo>
                  <a:pt x="5057" y="13646"/>
                </a:lnTo>
                <a:lnTo>
                  <a:pt x="5134" y="13834"/>
                </a:lnTo>
                <a:lnTo>
                  <a:pt x="5216" y="13757"/>
                </a:lnTo>
                <a:lnTo>
                  <a:pt x="5264" y="13808"/>
                </a:lnTo>
                <a:cubicBezTo>
                  <a:pt x="5314" y="13727"/>
                  <a:pt x="5426" y="13507"/>
                  <a:pt x="5546" y="13558"/>
                </a:cubicBezTo>
                <a:cubicBezTo>
                  <a:pt x="5599" y="13581"/>
                  <a:pt x="5576" y="13559"/>
                  <a:pt x="5576" y="13485"/>
                </a:cubicBezTo>
                <a:cubicBezTo>
                  <a:pt x="5576" y="13471"/>
                  <a:pt x="5516" y="13244"/>
                  <a:pt x="5594" y="13388"/>
                </a:cubicBezTo>
                <a:cubicBezTo>
                  <a:pt x="5613" y="13422"/>
                  <a:pt x="5698" y="13453"/>
                  <a:pt x="5698" y="13352"/>
                </a:cubicBezTo>
                <a:cubicBezTo>
                  <a:pt x="5698" y="13240"/>
                  <a:pt x="5691" y="13263"/>
                  <a:pt x="5822" y="13263"/>
                </a:cubicBezTo>
                <a:cubicBezTo>
                  <a:pt x="5808" y="13236"/>
                  <a:pt x="5886" y="13120"/>
                  <a:pt x="5991" y="13125"/>
                </a:cubicBezTo>
                <a:cubicBezTo>
                  <a:pt x="6037" y="13127"/>
                  <a:pt x="6038" y="13091"/>
                  <a:pt x="6095" y="13133"/>
                </a:cubicBezTo>
                <a:cubicBezTo>
                  <a:pt x="6108" y="13141"/>
                  <a:pt x="6282" y="13112"/>
                  <a:pt x="6314" y="13112"/>
                </a:cubicBezTo>
                <a:lnTo>
                  <a:pt x="6394" y="12980"/>
                </a:lnTo>
                <a:lnTo>
                  <a:pt x="6325" y="12866"/>
                </a:lnTo>
                <a:lnTo>
                  <a:pt x="6372" y="12800"/>
                </a:lnTo>
                <a:lnTo>
                  <a:pt x="6314" y="12728"/>
                </a:lnTo>
                <a:lnTo>
                  <a:pt x="6338" y="12644"/>
                </a:lnTo>
                <a:lnTo>
                  <a:pt x="6296" y="12532"/>
                </a:lnTo>
                <a:lnTo>
                  <a:pt x="6367" y="12559"/>
                </a:lnTo>
                <a:lnTo>
                  <a:pt x="6513" y="12480"/>
                </a:lnTo>
                <a:lnTo>
                  <a:pt x="6447" y="12607"/>
                </a:lnTo>
                <a:lnTo>
                  <a:pt x="6468" y="12649"/>
                </a:lnTo>
                <a:lnTo>
                  <a:pt x="6685" y="12665"/>
                </a:lnTo>
                <a:lnTo>
                  <a:pt x="6732" y="12763"/>
                </a:lnTo>
                <a:lnTo>
                  <a:pt x="6875" y="12736"/>
                </a:lnTo>
                <a:lnTo>
                  <a:pt x="6962" y="12649"/>
                </a:lnTo>
                <a:lnTo>
                  <a:pt x="6931" y="12519"/>
                </a:lnTo>
                <a:lnTo>
                  <a:pt x="7018" y="12535"/>
                </a:lnTo>
                <a:lnTo>
                  <a:pt x="7100" y="12683"/>
                </a:lnTo>
                <a:lnTo>
                  <a:pt x="7071" y="13030"/>
                </a:lnTo>
                <a:lnTo>
                  <a:pt x="7116" y="13109"/>
                </a:lnTo>
                <a:lnTo>
                  <a:pt x="7272" y="13104"/>
                </a:lnTo>
                <a:lnTo>
                  <a:pt x="7285" y="13191"/>
                </a:lnTo>
                <a:lnTo>
                  <a:pt x="7574" y="13191"/>
                </a:lnTo>
                <a:lnTo>
                  <a:pt x="7648" y="13064"/>
                </a:lnTo>
                <a:lnTo>
                  <a:pt x="7799" y="13003"/>
                </a:lnTo>
                <a:lnTo>
                  <a:pt x="7896" y="13157"/>
                </a:lnTo>
                <a:lnTo>
                  <a:pt x="7904" y="13075"/>
                </a:lnTo>
                <a:lnTo>
                  <a:pt x="8053" y="13062"/>
                </a:lnTo>
                <a:lnTo>
                  <a:pt x="8129" y="13263"/>
                </a:lnTo>
                <a:lnTo>
                  <a:pt x="8230" y="13414"/>
                </a:lnTo>
                <a:lnTo>
                  <a:pt x="8558" y="13324"/>
                </a:lnTo>
                <a:lnTo>
                  <a:pt x="8574" y="12829"/>
                </a:lnTo>
                <a:lnTo>
                  <a:pt x="8682" y="12800"/>
                </a:lnTo>
                <a:lnTo>
                  <a:pt x="8740" y="12842"/>
                </a:lnTo>
                <a:lnTo>
                  <a:pt x="8783" y="12747"/>
                </a:lnTo>
                <a:lnTo>
                  <a:pt x="8949" y="12749"/>
                </a:lnTo>
                <a:lnTo>
                  <a:pt x="8867" y="12442"/>
                </a:lnTo>
                <a:lnTo>
                  <a:pt x="8949" y="12437"/>
                </a:lnTo>
                <a:lnTo>
                  <a:pt x="9100" y="12519"/>
                </a:lnTo>
                <a:lnTo>
                  <a:pt x="9293" y="12551"/>
                </a:lnTo>
                <a:lnTo>
                  <a:pt x="9365" y="12416"/>
                </a:lnTo>
                <a:lnTo>
                  <a:pt x="9426" y="12411"/>
                </a:lnTo>
                <a:lnTo>
                  <a:pt x="9616" y="12514"/>
                </a:lnTo>
                <a:lnTo>
                  <a:pt x="9749" y="12538"/>
                </a:lnTo>
                <a:lnTo>
                  <a:pt x="9749" y="12427"/>
                </a:lnTo>
                <a:lnTo>
                  <a:pt x="9717" y="12379"/>
                </a:lnTo>
                <a:lnTo>
                  <a:pt x="9746" y="12260"/>
                </a:lnTo>
                <a:lnTo>
                  <a:pt x="9632" y="12228"/>
                </a:lnTo>
                <a:lnTo>
                  <a:pt x="9637" y="11964"/>
                </a:lnTo>
                <a:lnTo>
                  <a:pt x="9767" y="11966"/>
                </a:lnTo>
                <a:lnTo>
                  <a:pt x="9936" y="12061"/>
                </a:lnTo>
                <a:lnTo>
                  <a:pt x="9878" y="12136"/>
                </a:lnTo>
                <a:lnTo>
                  <a:pt x="9931" y="12188"/>
                </a:lnTo>
                <a:lnTo>
                  <a:pt x="10026" y="12188"/>
                </a:lnTo>
                <a:lnTo>
                  <a:pt x="10103" y="12088"/>
                </a:lnTo>
                <a:lnTo>
                  <a:pt x="10106" y="12011"/>
                </a:lnTo>
                <a:lnTo>
                  <a:pt x="10061" y="11990"/>
                </a:lnTo>
                <a:lnTo>
                  <a:pt x="10061" y="11845"/>
                </a:lnTo>
                <a:lnTo>
                  <a:pt x="9936" y="11770"/>
                </a:lnTo>
                <a:lnTo>
                  <a:pt x="9950" y="11628"/>
                </a:lnTo>
                <a:lnTo>
                  <a:pt x="10061" y="11575"/>
                </a:lnTo>
                <a:lnTo>
                  <a:pt x="10259" y="11186"/>
                </a:lnTo>
                <a:lnTo>
                  <a:pt x="10320" y="11323"/>
                </a:lnTo>
                <a:lnTo>
                  <a:pt x="10373" y="11392"/>
                </a:lnTo>
                <a:lnTo>
                  <a:pt x="10423" y="11392"/>
                </a:lnTo>
                <a:lnTo>
                  <a:pt x="10423" y="11297"/>
                </a:lnTo>
                <a:lnTo>
                  <a:pt x="10574" y="11307"/>
                </a:lnTo>
                <a:lnTo>
                  <a:pt x="10585" y="11215"/>
                </a:lnTo>
                <a:cubicBezTo>
                  <a:pt x="10745" y="11260"/>
                  <a:pt x="10731" y="11069"/>
                  <a:pt x="10826" y="11164"/>
                </a:cubicBezTo>
                <a:cubicBezTo>
                  <a:pt x="10843" y="11180"/>
                  <a:pt x="10880" y="11199"/>
                  <a:pt x="10889" y="11212"/>
                </a:cubicBezTo>
                <a:lnTo>
                  <a:pt x="10939" y="11167"/>
                </a:lnTo>
                <a:lnTo>
                  <a:pt x="10899" y="11109"/>
                </a:lnTo>
                <a:lnTo>
                  <a:pt x="10902" y="11035"/>
                </a:lnTo>
                <a:lnTo>
                  <a:pt x="11008" y="11027"/>
                </a:lnTo>
                <a:lnTo>
                  <a:pt x="11077" y="11083"/>
                </a:lnTo>
                <a:lnTo>
                  <a:pt x="11193" y="10993"/>
                </a:lnTo>
                <a:lnTo>
                  <a:pt x="11296" y="10958"/>
                </a:lnTo>
                <a:lnTo>
                  <a:pt x="11466" y="11101"/>
                </a:lnTo>
                <a:lnTo>
                  <a:pt x="11524" y="11088"/>
                </a:lnTo>
                <a:lnTo>
                  <a:pt x="11566" y="11157"/>
                </a:lnTo>
                <a:lnTo>
                  <a:pt x="11717" y="1106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9" name="Freeform 338"/>
          <p:cNvSpPr>
            <a:spLocks/>
          </p:cNvSpPr>
          <p:nvPr/>
        </p:nvSpPr>
        <p:spPr bwMode="auto">
          <a:xfrm>
            <a:off x="2714631" y="2537226"/>
            <a:ext cx="1158478" cy="862013"/>
          </a:xfrm>
          <a:custGeom>
            <a:avLst/>
            <a:gdLst>
              <a:gd name="T0" fmla="*/ 13978 w 17038"/>
              <a:gd name="T1" fmla="*/ 9894 h 13613"/>
              <a:gd name="T2" fmla="*/ 14441 w 17038"/>
              <a:gd name="T3" fmla="*/ 9235 h 13613"/>
              <a:gd name="T4" fmla="*/ 15004 w 17038"/>
              <a:gd name="T5" fmla="*/ 9471 h 13613"/>
              <a:gd name="T6" fmla="*/ 15100 w 17038"/>
              <a:gd name="T7" fmla="*/ 10035 h 13613"/>
              <a:gd name="T8" fmla="*/ 15795 w 17038"/>
              <a:gd name="T9" fmla="*/ 9323 h 13613"/>
              <a:gd name="T10" fmla="*/ 16435 w 17038"/>
              <a:gd name="T11" fmla="*/ 9014 h 13613"/>
              <a:gd name="T12" fmla="*/ 16651 w 17038"/>
              <a:gd name="T13" fmla="*/ 8585 h 13613"/>
              <a:gd name="T14" fmla="*/ 16377 w 17038"/>
              <a:gd name="T15" fmla="*/ 8271 h 13613"/>
              <a:gd name="T16" fmla="*/ 15937 w 17038"/>
              <a:gd name="T17" fmla="*/ 6385 h 13613"/>
              <a:gd name="T18" fmla="*/ 15391 w 17038"/>
              <a:gd name="T19" fmla="*/ 5799 h 13613"/>
              <a:gd name="T20" fmla="*/ 14346 w 17038"/>
              <a:gd name="T21" fmla="*/ 5971 h 13613"/>
              <a:gd name="T22" fmla="*/ 14714 w 17038"/>
              <a:gd name="T23" fmla="*/ 4335 h 13613"/>
              <a:gd name="T24" fmla="*/ 14791 w 17038"/>
              <a:gd name="T25" fmla="*/ 3518 h 13613"/>
              <a:gd name="T26" fmla="*/ 15084 w 17038"/>
              <a:gd name="T27" fmla="*/ 3110 h 13613"/>
              <a:gd name="T28" fmla="*/ 14907 w 17038"/>
              <a:gd name="T29" fmla="*/ 2613 h 13613"/>
              <a:gd name="T30" fmla="*/ 15158 w 17038"/>
              <a:gd name="T31" fmla="*/ 1954 h 13613"/>
              <a:gd name="T32" fmla="*/ 13568 w 17038"/>
              <a:gd name="T33" fmla="*/ 1483 h 13613"/>
              <a:gd name="T34" fmla="*/ 12584 w 17038"/>
              <a:gd name="T35" fmla="*/ 1396 h 13613"/>
              <a:gd name="T36" fmla="*/ 11216 w 17038"/>
              <a:gd name="T37" fmla="*/ 986 h 13613"/>
              <a:gd name="T38" fmla="*/ 9860 w 17038"/>
              <a:gd name="T39" fmla="*/ 1059 h 13613"/>
              <a:gd name="T40" fmla="*/ 9246 w 17038"/>
              <a:gd name="T41" fmla="*/ 74 h 13613"/>
              <a:gd name="T42" fmla="*/ 7904 w 17038"/>
              <a:gd name="T43" fmla="*/ 732 h 13613"/>
              <a:gd name="T44" fmla="*/ 7476 w 17038"/>
              <a:gd name="T45" fmla="*/ 493 h 13613"/>
              <a:gd name="T46" fmla="*/ 6356 w 17038"/>
              <a:gd name="T47" fmla="*/ 503 h 13613"/>
              <a:gd name="T48" fmla="*/ 5526 w 17038"/>
              <a:gd name="T49" fmla="*/ 299 h 13613"/>
              <a:gd name="T50" fmla="*/ 4825 w 17038"/>
              <a:gd name="T51" fmla="*/ 592 h 13613"/>
              <a:gd name="T52" fmla="*/ 4033 w 17038"/>
              <a:gd name="T53" fmla="*/ 1197 h 13613"/>
              <a:gd name="T54" fmla="*/ 3567 w 17038"/>
              <a:gd name="T55" fmla="*/ 2100 h 13613"/>
              <a:gd name="T56" fmla="*/ 3224 w 17038"/>
              <a:gd name="T57" fmla="*/ 2490 h 13613"/>
              <a:gd name="T58" fmla="*/ 3134 w 17038"/>
              <a:gd name="T59" fmla="*/ 3048 h 13613"/>
              <a:gd name="T60" fmla="*/ 2676 w 17038"/>
              <a:gd name="T61" fmla="*/ 3355 h 13613"/>
              <a:gd name="T62" fmla="*/ 2057 w 17038"/>
              <a:gd name="T63" fmla="*/ 3103 h 13613"/>
              <a:gd name="T64" fmla="*/ 1693 w 17038"/>
              <a:gd name="T65" fmla="*/ 3645 h 13613"/>
              <a:gd name="T66" fmla="*/ 1237 w 17038"/>
              <a:gd name="T67" fmla="*/ 4188 h 13613"/>
              <a:gd name="T68" fmla="*/ 433 w 17038"/>
              <a:gd name="T69" fmla="*/ 4603 h 13613"/>
              <a:gd name="T70" fmla="*/ 0 w 17038"/>
              <a:gd name="T71" fmla="*/ 5568 h 13613"/>
              <a:gd name="T72" fmla="*/ 1750 w 17038"/>
              <a:gd name="T73" fmla="*/ 6194 h 13613"/>
              <a:gd name="T74" fmla="*/ 1977 w 17038"/>
              <a:gd name="T75" fmla="*/ 7522 h 13613"/>
              <a:gd name="T76" fmla="*/ 3470 w 17038"/>
              <a:gd name="T77" fmla="*/ 7633 h 13613"/>
              <a:gd name="T78" fmla="*/ 3676 w 17038"/>
              <a:gd name="T79" fmla="*/ 8173 h 13613"/>
              <a:gd name="T80" fmla="*/ 4316 w 17038"/>
              <a:gd name="T81" fmla="*/ 8390 h 13613"/>
              <a:gd name="T82" fmla="*/ 5279 w 17038"/>
              <a:gd name="T83" fmla="*/ 9200 h 13613"/>
              <a:gd name="T84" fmla="*/ 6422 w 17038"/>
              <a:gd name="T85" fmla="*/ 9491 h 13613"/>
              <a:gd name="T86" fmla="*/ 5433 w 17038"/>
              <a:gd name="T87" fmla="*/ 11301 h 13613"/>
              <a:gd name="T88" fmla="*/ 6100 w 17038"/>
              <a:gd name="T89" fmla="*/ 13100 h 13613"/>
              <a:gd name="T90" fmla="*/ 7134 w 17038"/>
              <a:gd name="T91" fmla="*/ 13611 h 13613"/>
              <a:gd name="T92" fmla="*/ 7576 w 17038"/>
              <a:gd name="T93" fmla="*/ 12801 h 13613"/>
              <a:gd name="T94" fmla="*/ 8424 w 17038"/>
              <a:gd name="T95" fmla="*/ 12127 h 13613"/>
              <a:gd name="T96" fmla="*/ 9030 w 17038"/>
              <a:gd name="T97" fmla="*/ 11408 h 13613"/>
              <a:gd name="T98" fmla="*/ 10102 w 17038"/>
              <a:gd name="T99" fmla="*/ 11225 h 13613"/>
              <a:gd name="T100" fmla="*/ 10297 w 17038"/>
              <a:gd name="T101" fmla="*/ 11858 h 13613"/>
              <a:gd name="T102" fmla="*/ 11694 w 17038"/>
              <a:gd name="T103" fmla="*/ 11297 h 1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038" h="13613">
                <a:moveTo>
                  <a:pt x="12245" y="10580"/>
                </a:moveTo>
                <a:lnTo>
                  <a:pt x="13081" y="9942"/>
                </a:lnTo>
                <a:lnTo>
                  <a:pt x="13274" y="10061"/>
                </a:lnTo>
                <a:lnTo>
                  <a:pt x="13517" y="10032"/>
                </a:lnTo>
                <a:lnTo>
                  <a:pt x="13978" y="9894"/>
                </a:lnTo>
                <a:lnTo>
                  <a:pt x="14211" y="9664"/>
                </a:lnTo>
                <a:lnTo>
                  <a:pt x="14097" y="9534"/>
                </a:lnTo>
                <a:lnTo>
                  <a:pt x="14279" y="9341"/>
                </a:lnTo>
                <a:lnTo>
                  <a:pt x="14285" y="9185"/>
                </a:lnTo>
                <a:lnTo>
                  <a:pt x="14441" y="9235"/>
                </a:lnTo>
                <a:lnTo>
                  <a:pt x="14454" y="9323"/>
                </a:lnTo>
                <a:lnTo>
                  <a:pt x="14607" y="9267"/>
                </a:lnTo>
                <a:lnTo>
                  <a:pt x="14779" y="9328"/>
                </a:lnTo>
                <a:lnTo>
                  <a:pt x="14922" y="9524"/>
                </a:lnTo>
                <a:lnTo>
                  <a:pt x="15004" y="9471"/>
                </a:lnTo>
                <a:lnTo>
                  <a:pt x="15195" y="9482"/>
                </a:lnTo>
                <a:lnTo>
                  <a:pt x="15414" y="9781"/>
                </a:lnTo>
                <a:cubicBezTo>
                  <a:pt x="15454" y="9843"/>
                  <a:pt x="15398" y="10000"/>
                  <a:pt x="15269" y="10000"/>
                </a:cubicBezTo>
                <a:lnTo>
                  <a:pt x="15216" y="9966"/>
                </a:lnTo>
                <a:lnTo>
                  <a:pt x="15100" y="10035"/>
                </a:lnTo>
                <a:lnTo>
                  <a:pt x="15279" y="10241"/>
                </a:lnTo>
                <a:lnTo>
                  <a:pt x="15645" y="9566"/>
                </a:lnTo>
                <a:lnTo>
                  <a:pt x="15854" y="9532"/>
                </a:lnTo>
                <a:lnTo>
                  <a:pt x="15851" y="9323"/>
                </a:lnTo>
                <a:lnTo>
                  <a:pt x="15795" y="9323"/>
                </a:lnTo>
                <a:lnTo>
                  <a:pt x="15811" y="9262"/>
                </a:lnTo>
                <a:lnTo>
                  <a:pt x="15698" y="9132"/>
                </a:lnTo>
                <a:lnTo>
                  <a:pt x="15753" y="9053"/>
                </a:lnTo>
                <a:cubicBezTo>
                  <a:pt x="15817" y="9155"/>
                  <a:pt x="16139" y="9069"/>
                  <a:pt x="16213" y="8998"/>
                </a:cubicBezTo>
                <a:cubicBezTo>
                  <a:pt x="16286" y="8930"/>
                  <a:pt x="16418" y="9015"/>
                  <a:pt x="16435" y="9014"/>
                </a:cubicBezTo>
                <a:lnTo>
                  <a:pt x="16434" y="8974"/>
                </a:lnTo>
                <a:lnTo>
                  <a:pt x="16513" y="8936"/>
                </a:lnTo>
                <a:lnTo>
                  <a:pt x="16568" y="8752"/>
                </a:lnTo>
                <a:lnTo>
                  <a:pt x="16660" y="8699"/>
                </a:lnTo>
                <a:lnTo>
                  <a:pt x="16651" y="8585"/>
                </a:lnTo>
                <a:lnTo>
                  <a:pt x="16696" y="8485"/>
                </a:lnTo>
                <a:lnTo>
                  <a:pt x="16655" y="8456"/>
                </a:lnTo>
                <a:lnTo>
                  <a:pt x="16654" y="8388"/>
                </a:lnTo>
                <a:lnTo>
                  <a:pt x="16500" y="8370"/>
                </a:lnTo>
                <a:lnTo>
                  <a:pt x="16377" y="8271"/>
                </a:lnTo>
                <a:lnTo>
                  <a:pt x="16538" y="7575"/>
                </a:lnTo>
                <a:lnTo>
                  <a:pt x="17015" y="7467"/>
                </a:lnTo>
                <a:lnTo>
                  <a:pt x="17038" y="7124"/>
                </a:lnTo>
                <a:lnTo>
                  <a:pt x="16425" y="6546"/>
                </a:lnTo>
                <a:lnTo>
                  <a:pt x="15937" y="6385"/>
                </a:lnTo>
                <a:lnTo>
                  <a:pt x="15841" y="6161"/>
                </a:lnTo>
                <a:lnTo>
                  <a:pt x="15666" y="6244"/>
                </a:lnTo>
                <a:lnTo>
                  <a:pt x="15540" y="6066"/>
                </a:lnTo>
                <a:lnTo>
                  <a:pt x="15450" y="5928"/>
                </a:lnTo>
                <a:lnTo>
                  <a:pt x="15391" y="5799"/>
                </a:lnTo>
                <a:lnTo>
                  <a:pt x="15127" y="5859"/>
                </a:lnTo>
                <a:lnTo>
                  <a:pt x="15074" y="6045"/>
                </a:lnTo>
                <a:lnTo>
                  <a:pt x="14986" y="5915"/>
                </a:lnTo>
                <a:lnTo>
                  <a:pt x="14680" y="6055"/>
                </a:lnTo>
                <a:lnTo>
                  <a:pt x="14346" y="5971"/>
                </a:lnTo>
                <a:lnTo>
                  <a:pt x="14690" y="5373"/>
                </a:lnTo>
                <a:lnTo>
                  <a:pt x="14902" y="5449"/>
                </a:lnTo>
                <a:lnTo>
                  <a:pt x="15235" y="4780"/>
                </a:lnTo>
                <a:lnTo>
                  <a:pt x="14960" y="4881"/>
                </a:lnTo>
                <a:lnTo>
                  <a:pt x="14714" y="4335"/>
                </a:lnTo>
                <a:lnTo>
                  <a:pt x="15137" y="4164"/>
                </a:lnTo>
                <a:lnTo>
                  <a:pt x="15092" y="3925"/>
                </a:lnTo>
                <a:lnTo>
                  <a:pt x="14918" y="3931"/>
                </a:lnTo>
                <a:lnTo>
                  <a:pt x="14971" y="3671"/>
                </a:lnTo>
                <a:lnTo>
                  <a:pt x="14791" y="3518"/>
                </a:lnTo>
                <a:lnTo>
                  <a:pt x="14979" y="3396"/>
                </a:lnTo>
                <a:lnTo>
                  <a:pt x="15042" y="3454"/>
                </a:lnTo>
                <a:lnTo>
                  <a:pt x="15039" y="3293"/>
                </a:lnTo>
                <a:lnTo>
                  <a:pt x="14923" y="3224"/>
                </a:lnTo>
                <a:lnTo>
                  <a:pt x="15084" y="3110"/>
                </a:lnTo>
                <a:lnTo>
                  <a:pt x="15553" y="3018"/>
                </a:lnTo>
                <a:lnTo>
                  <a:pt x="15553" y="2883"/>
                </a:lnTo>
                <a:lnTo>
                  <a:pt x="14963" y="2867"/>
                </a:lnTo>
                <a:lnTo>
                  <a:pt x="14979" y="2658"/>
                </a:lnTo>
                <a:lnTo>
                  <a:pt x="14907" y="2613"/>
                </a:lnTo>
                <a:lnTo>
                  <a:pt x="14931" y="2560"/>
                </a:lnTo>
                <a:lnTo>
                  <a:pt x="14918" y="2282"/>
                </a:lnTo>
                <a:lnTo>
                  <a:pt x="14981" y="2277"/>
                </a:lnTo>
                <a:lnTo>
                  <a:pt x="15076" y="2150"/>
                </a:lnTo>
                <a:lnTo>
                  <a:pt x="15158" y="1954"/>
                </a:lnTo>
                <a:lnTo>
                  <a:pt x="14960" y="1912"/>
                </a:lnTo>
                <a:lnTo>
                  <a:pt x="14621" y="2042"/>
                </a:lnTo>
                <a:lnTo>
                  <a:pt x="14079" y="1872"/>
                </a:lnTo>
                <a:lnTo>
                  <a:pt x="13843" y="1594"/>
                </a:lnTo>
                <a:lnTo>
                  <a:pt x="13568" y="1483"/>
                </a:lnTo>
                <a:lnTo>
                  <a:pt x="13629" y="1224"/>
                </a:lnTo>
                <a:lnTo>
                  <a:pt x="13476" y="1115"/>
                </a:lnTo>
                <a:lnTo>
                  <a:pt x="13439" y="1385"/>
                </a:lnTo>
                <a:lnTo>
                  <a:pt x="12939" y="1354"/>
                </a:lnTo>
                <a:lnTo>
                  <a:pt x="12584" y="1396"/>
                </a:lnTo>
                <a:lnTo>
                  <a:pt x="12417" y="1195"/>
                </a:lnTo>
                <a:lnTo>
                  <a:pt x="12192" y="1134"/>
                </a:lnTo>
                <a:lnTo>
                  <a:pt x="11621" y="1346"/>
                </a:lnTo>
                <a:lnTo>
                  <a:pt x="11341" y="994"/>
                </a:lnTo>
                <a:lnTo>
                  <a:pt x="11216" y="986"/>
                </a:lnTo>
                <a:cubicBezTo>
                  <a:pt x="11123" y="1003"/>
                  <a:pt x="11050" y="1044"/>
                  <a:pt x="10939" y="1061"/>
                </a:cubicBezTo>
                <a:lnTo>
                  <a:pt x="10633" y="1318"/>
                </a:lnTo>
                <a:lnTo>
                  <a:pt x="10294" y="1284"/>
                </a:lnTo>
                <a:lnTo>
                  <a:pt x="10090" y="1019"/>
                </a:lnTo>
                <a:lnTo>
                  <a:pt x="9860" y="1059"/>
                </a:lnTo>
                <a:lnTo>
                  <a:pt x="9640" y="863"/>
                </a:lnTo>
                <a:lnTo>
                  <a:pt x="9963" y="535"/>
                </a:lnTo>
                <a:lnTo>
                  <a:pt x="9937" y="321"/>
                </a:lnTo>
                <a:lnTo>
                  <a:pt x="9601" y="313"/>
                </a:lnTo>
                <a:lnTo>
                  <a:pt x="9246" y="74"/>
                </a:lnTo>
                <a:lnTo>
                  <a:pt x="8635" y="48"/>
                </a:lnTo>
                <a:lnTo>
                  <a:pt x="8542" y="133"/>
                </a:lnTo>
                <a:lnTo>
                  <a:pt x="8563" y="585"/>
                </a:lnTo>
                <a:lnTo>
                  <a:pt x="8304" y="855"/>
                </a:lnTo>
                <a:cubicBezTo>
                  <a:pt x="8295" y="843"/>
                  <a:pt x="7954" y="744"/>
                  <a:pt x="7904" y="732"/>
                </a:cubicBezTo>
                <a:cubicBezTo>
                  <a:pt x="7778" y="703"/>
                  <a:pt x="7868" y="621"/>
                  <a:pt x="7761" y="614"/>
                </a:cubicBezTo>
                <a:cubicBezTo>
                  <a:pt x="7750" y="614"/>
                  <a:pt x="7706" y="440"/>
                  <a:pt x="7706" y="434"/>
                </a:cubicBezTo>
                <a:cubicBezTo>
                  <a:pt x="7698" y="430"/>
                  <a:pt x="7659" y="414"/>
                  <a:pt x="7654" y="413"/>
                </a:cubicBezTo>
                <a:cubicBezTo>
                  <a:pt x="7583" y="403"/>
                  <a:pt x="7571" y="358"/>
                  <a:pt x="7468" y="387"/>
                </a:cubicBezTo>
                <a:lnTo>
                  <a:pt x="7476" y="493"/>
                </a:lnTo>
                <a:lnTo>
                  <a:pt x="7201" y="503"/>
                </a:lnTo>
                <a:lnTo>
                  <a:pt x="6889" y="64"/>
                </a:lnTo>
                <a:lnTo>
                  <a:pt x="6619" y="530"/>
                </a:lnTo>
                <a:cubicBezTo>
                  <a:pt x="6597" y="515"/>
                  <a:pt x="6539" y="502"/>
                  <a:pt x="6510" y="479"/>
                </a:cubicBezTo>
                <a:cubicBezTo>
                  <a:pt x="6443" y="425"/>
                  <a:pt x="6376" y="533"/>
                  <a:pt x="6356" y="503"/>
                </a:cubicBezTo>
                <a:cubicBezTo>
                  <a:pt x="6287" y="397"/>
                  <a:pt x="6191" y="401"/>
                  <a:pt x="6079" y="381"/>
                </a:cubicBezTo>
                <a:lnTo>
                  <a:pt x="5944" y="175"/>
                </a:lnTo>
                <a:lnTo>
                  <a:pt x="5738" y="254"/>
                </a:lnTo>
                <a:lnTo>
                  <a:pt x="5590" y="204"/>
                </a:lnTo>
                <a:lnTo>
                  <a:pt x="5526" y="299"/>
                </a:lnTo>
                <a:lnTo>
                  <a:pt x="5052" y="0"/>
                </a:lnTo>
                <a:cubicBezTo>
                  <a:pt x="5052" y="33"/>
                  <a:pt x="5064" y="192"/>
                  <a:pt x="5037" y="202"/>
                </a:cubicBezTo>
                <a:cubicBezTo>
                  <a:pt x="4968" y="226"/>
                  <a:pt x="4947" y="191"/>
                  <a:pt x="4947" y="241"/>
                </a:cubicBezTo>
                <a:cubicBezTo>
                  <a:pt x="4947" y="312"/>
                  <a:pt x="4960" y="371"/>
                  <a:pt x="4960" y="418"/>
                </a:cubicBezTo>
                <a:cubicBezTo>
                  <a:pt x="4960" y="496"/>
                  <a:pt x="4878" y="546"/>
                  <a:pt x="4825" y="592"/>
                </a:cubicBezTo>
                <a:cubicBezTo>
                  <a:pt x="4773" y="637"/>
                  <a:pt x="4791" y="632"/>
                  <a:pt x="4734" y="647"/>
                </a:cubicBezTo>
                <a:cubicBezTo>
                  <a:pt x="4637" y="671"/>
                  <a:pt x="4620" y="566"/>
                  <a:pt x="4584" y="577"/>
                </a:cubicBezTo>
                <a:cubicBezTo>
                  <a:pt x="4561" y="584"/>
                  <a:pt x="4519" y="661"/>
                  <a:pt x="4359" y="694"/>
                </a:cubicBezTo>
                <a:cubicBezTo>
                  <a:pt x="4342" y="709"/>
                  <a:pt x="4110" y="757"/>
                  <a:pt x="4052" y="787"/>
                </a:cubicBezTo>
                <a:cubicBezTo>
                  <a:pt x="4035" y="796"/>
                  <a:pt x="4032" y="1196"/>
                  <a:pt x="4033" y="1197"/>
                </a:cubicBezTo>
                <a:cubicBezTo>
                  <a:pt x="4129" y="1265"/>
                  <a:pt x="4049" y="1420"/>
                  <a:pt x="4042" y="1419"/>
                </a:cubicBezTo>
                <a:lnTo>
                  <a:pt x="3753" y="1334"/>
                </a:lnTo>
                <a:lnTo>
                  <a:pt x="3513" y="1773"/>
                </a:lnTo>
                <a:cubicBezTo>
                  <a:pt x="3513" y="1807"/>
                  <a:pt x="3503" y="1875"/>
                  <a:pt x="3528" y="1898"/>
                </a:cubicBezTo>
                <a:cubicBezTo>
                  <a:pt x="3631" y="1997"/>
                  <a:pt x="3537" y="2086"/>
                  <a:pt x="3567" y="2100"/>
                </a:cubicBezTo>
                <a:cubicBezTo>
                  <a:pt x="3653" y="2140"/>
                  <a:pt x="3554" y="2168"/>
                  <a:pt x="3528" y="2273"/>
                </a:cubicBezTo>
                <a:cubicBezTo>
                  <a:pt x="3511" y="2344"/>
                  <a:pt x="3424" y="2164"/>
                  <a:pt x="3433" y="2389"/>
                </a:cubicBezTo>
                <a:cubicBezTo>
                  <a:pt x="3434" y="2409"/>
                  <a:pt x="3321" y="2348"/>
                  <a:pt x="3299" y="2340"/>
                </a:cubicBezTo>
                <a:cubicBezTo>
                  <a:pt x="3164" y="2290"/>
                  <a:pt x="3204" y="2272"/>
                  <a:pt x="3167" y="2362"/>
                </a:cubicBezTo>
                <a:cubicBezTo>
                  <a:pt x="3146" y="2413"/>
                  <a:pt x="3224" y="2490"/>
                  <a:pt x="3224" y="2490"/>
                </a:cubicBezTo>
                <a:cubicBezTo>
                  <a:pt x="3262" y="2489"/>
                  <a:pt x="3336" y="2522"/>
                  <a:pt x="3346" y="2522"/>
                </a:cubicBezTo>
                <a:cubicBezTo>
                  <a:pt x="3346" y="2561"/>
                  <a:pt x="3254" y="2662"/>
                  <a:pt x="3239" y="2705"/>
                </a:cubicBezTo>
                <a:cubicBezTo>
                  <a:pt x="3223" y="2749"/>
                  <a:pt x="3139" y="2683"/>
                  <a:pt x="3168" y="2744"/>
                </a:cubicBezTo>
                <a:cubicBezTo>
                  <a:pt x="3206" y="2825"/>
                  <a:pt x="3040" y="2788"/>
                  <a:pt x="3071" y="2866"/>
                </a:cubicBezTo>
                <a:cubicBezTo>
                  <a:pt x="3127" y="3007"/>
                  <a:pt x="3134" y="2857"/>
                  <a:pt x="3134" y="3048"/>
                </a:cubicBezTo>
                <a:cubicBezTo>
                  <a:pt x="3134" y="3102"/>
                  <a:pt x="3076" y="3081"/>
                  <a:pt x="3036" y="3110"/>
                </a:cubicBezTo>
                <a:cubicBezTo>
                  <a:pt x="2956" y="3167"/>
                  <a:pt x="2913" y="3124"/>
                  <a:pt x="2846" y="3155"/>
                </a:cubicBezTo>
                <a:cubicBezTo>
                  <a:pt x="2841" y="3155"/>
                  <a:pt x="2827" y="3158"/>
                  <a:pt x="2823" y="3159"/>
                </a:cubicBezTo>
                <a:cubicBezTo>
                  <a:pt x="2790" y="3171"/>
                  <a:pt x="2658" y="3182"/>
                  <a:pt x="2658" y="3204"/>
                </a:cubicBezTo>
                <a:cubicBezTo>
                  <a:pt x="2658" y="3266"/>
                  <a:pt x="2676" y="3286"/>
                  <a:pt x="2676" y="3355"/>
                </a:cubicBezTo>
                <a:cubicBezTo>
                  <a:pt x="2676" y="3371"/>
                  <a:pt x="2595" y="3360"/>
                  <a:pt x="2572" y="3365"/>
                </a:cubicBezTo>
                <a:cubicBezTo>
                  <a:pt x="2500" y="3381"/>
                  <a:pt x="2524" y="3364"/>
                  <a:pt x="2507" y="3344"/>
                </a:cubicBezTo>
                <a:cubicBezTo>
                  <a:pt x="2461" y="3288"/>
                  <a:pt x="2403" y="3196"/>
                  <a:pt x="2331" y="3173"/>
                </a:cubicBezTo>
                <a:cubicBezTo>
                  <a:pt x="2169" y="3121"/>
                  <a:pt x="2159" y="2941"/>
                  <a:pt x="2053" y="2941"/>
                </a:cubicBezTo>
                <a:cubicBezTo>
                  <a:pt x="2018" y="2941"/>
                  <a:pt x="2055" y="3101"/>
                  <a:pt x="2057" y="3103"/>
                </a:cubicBezTo>
                <a:cubicBezTo>
                  <a:pt x="2063" y="3114"/>
                  <a:pt x="2072" y="3244"/>
                  <a:pt x="2074" y="3248"/>
                </a:cubicBezTo>
                <a:cubicBezTo>
                  <a:pt x="2107" y="3332"/>
                  <a:pt x="1997" y="3325"/>
                  <a:pt x="1997" y="3453"/>
                </a:cubicBezTo>
                <a:cubicBezTo>
                  <a:pt x="1997" y="3459"/>
                  <a:pt x="1988" y="3491"/>
                  <a:pt x="1989" y="3491"/>
                </a:cubicBezTo>
                <a:lnTo>
                  <a:pt x="1711" y="3642"/>
                </a:lnTo>
                <a:lnTo>
                  <a:pt x="1693" y="3645"/>
                </a:lnTo>
                <a:cubicBezTo>
                  <a:pt x="1686" y="3653"/>
                  <a:pt x="1688" y="3675"/>
                  <a:pt x="1688" y="3686"/>
                </a:cubicBezTo>
                <a:cubicBezTo>
                  <a:pt x="1688" y="3923"/>
                  <a:pt x="1688" y="3789"/>
                  <a:pt x="1611" y="3902"/>
                </a:cubicBezTo>
                <a:cubicBezTo>
                  <a:pt x="1597" y="3923"/>
                  <a:pt x="1399" y="3913"/>
                  <a:pt x="1399" y="3912"/>
                </a:cubicBezTo>
                <a:cubicBezTo>
                  <a:pt x="1399" y="4003"/>
                  <a:pt x="1372" y="4153"/>
                  <a:pt x="1341" y="4235"/>
                </a:cubicBezTo>
                <a:cubicBezTo>
                  <a:pt x="1334" y="4253"/>
                  <a:pt x="1252" y="4201"/>
                  <a:pt x="1237" y="4188"/>
                </a:cubicBezTo>
                <a:cubicBezTo>
                  <a:pt x="1208" y="4163"/>
                  <a:pt x="998" y="4273"/>
                  <a:pt x="1005" y="4261"/>
                </a:cubicBezTo>
                <a:cubicBezTo>
                  <a:pt x="980" y="4269"/>
                  <a:pt x="890" y="4305"/>
                  <a:pt x="883" y="4330"/>
                </a:cubicBezTo>
                <a:cubicBezTo>
                  <a:pt x="866" y="4400"/>
                  <a:pt x="757" y="4415"/>
                  <a:pt x="698" y="4396"/>
                </a:cubicBezTo>
                <a:cubicBezTo>
                  <a:pt x="698" y="4447"/>
                  <a:pt x="677" y="4519"/>
                  <a:pt x="680" y="4582"/>
                </a:cubicBezTo>
                <a:cubicBezTo>
                  <a:pt x="681" y="4620"/>
                  <a:pt x="465" y="4603"/>
                  <a:pt x="433" y="4603"/>
                </a:cubicBezTo>
                <a:cubicBezTo>
                  <a:pt x="324" y="4603"/>
                  <a:pt x="330" y="4587"/>
                  <a:pt x="354" y="4635"/>
                </a:cubicBezTo>
                <a:cubicBezTo>
                  <a:pt x="378" y="4685"/>
                  <a:pt x="417" y="4701"/>
                  <a:pt x="383" y="4724"/>
                </a:cubicBezTo>
                <a:cubicBezTo>
                  <a:pt x="211" y="4836"/>
                  <a:pt x="218" y="4754"/>
                  <a:pt x="166" y="4754"/>
                </a:cubicBezTo>
                <a:lnTo>
                  <a:pt x="90" y="5460"/>
                </a:lnTo>
                <a:lnTo>
                  <a:pt x="0" y="5568"/>
                </a:lnTo>
                <a:lnTo>
                  <a:pt x="533" y="5511"/>
                </a:lnTo>
                <a:lnTo>
                  <a:pt x="1178" y="5829"/>
                </a:lnTo>
                <a:lnTo>
                  <a:pt x="1745" y="5596"/>
                </a:lnTo>
                <a:lnTo>
                  <a:pt x="2030" y="5866"/>
                </a:lnTo>
                <a:lnTo>
                  <a:pt x="1750" y="6194"/>
                </a:lnTo>
                <a:lnTo>
                  <a:pt x="1845" y="6432"/>
                </a:lnTo>
                <a:lnTo>
                  <a:pt x="2168" y="6374"/>
                </a:lnTo>
                <a:lnTo>
                  <a:pt x="2115" y="7221"/>
                </a:lnTo>
                <a:lnTo>
                  <a:pt x="1951" y="7284"/>
                </a:lnTo>
                <a:lnTo>
                  <a:pt x="1977" y="7522"/>
                </a:lnTo>
                <a:lnTo>
                  <a:pt x="1930" y="7713"/>
                </a:lnTo>
                <a:lnTo>
                  <a:pt x="2448" y="7993"/>
                </a:lnTo>
                <a:lnTo>
                  <a:pt x="2819" y="7554"/>
                </a:lnTo>
                <a:lnTo>
                  <a:pt x="3385" y="7755"/>
                </a:lnTo>
                <a:lnTo>
                  <a:pt x="3470" y="7633"/>
                </a:lnTo>
                <a:lnTo>
                  <a:pt x="3549" y="7750"/>
                </a:lnTo>
                <a:lnTo>
                  <a:pt x="3226" y="7877"/>
                </a:lnTo>
                <a:lnTo>
                  <a:pt x="3253" y="8200"/>
                </a:lnTo>
                <a:lnTo>
                  <a:pt x="3422" y="8290"/>
                </a:lnTo>
                <a:lnTo>
                  <a:pt x="3676" y="8173"/>
                </a:lnTo>
                <a:lnTo>
                  <a:pt x="3771" y="8263"/>
                </a:lnTo>
                <a:lnTo>
                  <a:pt x="3570" y="8686"/>
                </a:lnTo>
                <a:lnTo>
                  <a:pt x="3914" y="8702"/>
                </a:lnTo>
                <a:lnTo>
                  <a:pt x="3951" y="8512"/>
                </a:lnTo>
                <a:lnTo>
                  <a:pt x="4316" y="8390"/>
                </a:lnTo>
                <a:lnTo>
                  <a:pt x="4565" y="8750"/>
                </a:lnTo>
                <a:lnTo>
                  <a:pt x="4888" y="8803"/>
                </a:lnTo>
                <a:lnTo>
                  <a:pt x="4946" y="9147"/>
                </a:lnTo>
                <a:lnTo>
                  <a:pt x="5179" y="9269"/>
                </a:lnTo>
                <a:lnTo>
                  <a:pt x="5279" y="9200"/>
                </a:lnTo>
                <a:lnTo>
                  <a:pt x="5470" y="9226"/>
                </a:lnTo>
                <a:lnTo>
                  <a:pt x="5571" y="9343"/>
                </a:lnTo>
                <a:lnTo>
                  <a:pt x="5735" y="9168"/>
                </a:lnTo>
                <a:lnTo>
                  <a:pt x="6179" y="9253"/>
                </a:lnTo>
                <a:lnTo>
                  <a:pt x="6422" y="9491"/>
                </a:lnTo>
                <a:lnTo>
                  <a:pt x="6184" y="10041"/>
                </a:lnTo>
                <a:lnTo>
                  <a:pt x="6317" y="10068"/>
                </a:lnTo>
                <a:lnTo>
                  <a:pt x="6465" y="10364"/>
                </a:lnTo>
                <a:lnTo>
                  <a:pt x="6041" y="10872"/>
                </a:lnTo>
                <a:lnTo>
                  <a:pt x="5433" y="11301"/>
                </a:lnTo>
                <a:lnTo>
                  <a:pt x="5348" y="12163"/>
                </a:lnTo>
                <a:lnTo>
                  <a:pt x="5184" y="12391"/>
                </a:lnTo>
                <a:lnTo>
                  <a:pt x="5269" y="12967"/>
                </a:lnTo>
                <a:lnTo>
                  <a:pt x="5475" y="12930"/>
                </a:lnTo>
                <a:lnTo>
                  <a:pt x="6100" y="13100"/>
                </a:lnTo>
                <a:lnTo>
                  <a:pt x="6168" y="13274"/>
                </a:lnTo>
                <a:lnTo>
                  <a:pt x="6676" y="13523"/>
                </a:lnTo>
                <a:lnTo>
                  <a:pt x="6719" y="13438"/>
                </a:lnTo>
                <a:lnTo>
                  <a:pt x="6983" y="13491"/>
                </a:lnTo>
                <a:lnTo>
                  <a:pt x="7134" y="13611"/>
                </a:lnTo>
                <a:lnTo>
                  <a:pt x="7137" y="13613"/>
                </a:lnTo>
                <a:lnTo>
                  <a:pt x="7147" y="13534"/>
                </a:lnTo>
                <a:lnTo>
                  <a:pt x="7573" y="13536"/>
                </a:lnTo>
                <a:lnTo>
                  <a:pt x="7674" y="12915"/>
                </a:lnTo>
                <a:lnTo>
                  <a:pt x="7576" y="12801"/>
                </a:lnTo>
                <a:lnTo>
                  <a:pt x="7661" y="12430"/>
                </a:lnTo>
                <a:lnTo>
                  <a:pt x="7711" y="12137"/>
                </a:lnTo>
                <a:cubicBezTo>
                  <a:pt x="7733" y="12105"/>
                  <a:pt x="7832" y="12074"/>
                  <a:pt x="7880" y="12074"/>
                </a:cubicBezTo>
                <a:cubicBezTo>
                  <a:pt x="7974" y="12074"/>
                  <a:pt x="8006" y="12050"/>
                  <a:pt x="8101" y="12082"/>
                </a:cubicBezTo>
                <a:cubicBezTo>
                  <a:pt x="8266" y="12137"/>
                  <a:pt x="8247" y="12127"/>
                  <a:pt x="8424" y="12127"/>
                </a:cubicBezTo>
                <a:cubicBezTo>
                  <a:pt x="8501" y="12127"/>
                  <a:pt x="8587" y="12133"/>
                  <a:pt x="8657" y="12133"/>
                </a:cubicBezTo>
                <a:lnTo>
                  <a:pt x="9104" y="12244"/>
                </a:lnTo>
                <a:lnTo>
                  <a:pt x="9244" y="11876"/>
                </a:lnTo>
                <a:lnTo>
                  <a:pt x="9046" y="11744"/>
                </a:lnTo>
                <a:lnTo>
                  <a:pt x="9030" y="11408"/>
                </a:lnTo>
                <a:lnTo>
                  <a:pt x="9374" y="11495"/>
                </a:lnTo>
                <a:lnTo>
                  <a:pt x="9636" y="11590"/>
                </a:lnTo>
                <a:lnTo>
                  <a:pt x="9779" y="11315"/>
                </a:lnTo>
                <a:lnTo>
                  <a:pt x="9948" y="11072"/>
                </a:lnTo>
                <a:lnTo>
                  <a:pt x="10102" y="11225"/>
                </a:lnTo>
                <a:lnTo>
                  <a:pt x="9834" y="11556"/>
                </a:lnTo>
                <a:lnTo>
                  <a:pt x="9919" y="11746"/>
                </a:lnTo>
                <a:lnTo>
                  <a:pt x="9998" y="11773"/>
                </a:lnTo>
                <a:lnTo>
                  <a:pt x="10226" y="11696"/>
                </a:lnTo>
                <a:lnTo>
                  <a:pt x="10297" y="11858"/>
                </a:lnTo>
                <a:lnTo>
                  <a:pt x="10406" y="11791"/>
                </a:lnTo>
                <a:lnTo>
                  <a:pt x="10694" y="11805"/>
                </a:lnTo>
                <a:lnTo>
                  <a:pt x="11070" y="11461"/>
                </a:lnTo>
                <a:lnTo>
                  <a:pt x="11604" y="11466"/>
                </a:lnTo>
                <a:lnTo>
                  <a:pt x="11694" y="11297"/>
                </a:lnTo>
                <a:lnTo>
                  <a:pt x="11522" y="10516"/>
                </a:lnTo>
                <a:lnTo>
                  <a:pt x="11872" y="10376"/>
                </a:lnTo>
                <a:lnTo>
                  <a:pt x="12245" y="1058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0" name="Freeform 339"/>
          <p:cNvSpPr>
            <a:spLocks/>
          </p:cNvSpPr>
          <p:nvPr/>
        </p:nvSpPr>
        <p:spPr bwMode="auto">
          <a:xfrm>
            <a:off x="2331252" y="2833688"/>
            <a:ext cx="887015" cy="933450"/>
          </a:xfrm>
          <a:custGeom>
            <a:avLst/>
            <a:gdLst>
              <a:gd name="T0" fmla="*/ 12088 w 13030"/>
              <a:gd name="T1" fmla="*/ 5693 h 14752"/>
              <a:gd name="T2" fmla="*/ 11802 w 13030"/>
              <a:gd name="T3" fmla="*/ 4582 h 14752"/>
              <a:gd name="T4" fmla="*/ 10902 w 13030"/>
              <a:gd name="T5" fmla="*/ 4529 h 14752"/>
              <a:gd name="T6" fmla="*/ 10188 w 13030"/>
              <a:gd name="T7" fmla="*/ 4079 h 14752"/>
              <a:gd name="T8" fmla="*/ 9193 w 13030"/>
              <a:gd name="T9" fmla="*/ 4015 h 14752"/>
              <a:gd name="T10" fmla="*/ 8876 w 13030"/>
              <a:gd name="T11" fmla="*/ 3529 h 14752"/>
              <a:gd name="T12" fmla="*/ 9008 w 13030"/>
              <a:gd name="T13" fmla="*/ 3084 h 14752"/>
              <a:gd name="T14" fmla="*/ 7600 w 13030"/>
              <a:gd name="T15" fmla="*/ 2851 h 14752"/>
              <a:gd name="T16" fmla="*/ 7468 w 13030"/>
              <a:gd name="T17" fmla="*/ 1761 h 14752"/>
              <a:gd name="T18" fmla="*/ 6801 w 13030"/>
              <a:gd name="T19" fmla="*/ 1158 h 14752"/>
              <a:gd name="T20" fmla="*/ 5463 w 13030"/>
              <a:gd name="T21" fmla="*/ 797 h 14752"/>
              <a:gd name="T22" fmla="*/ 4921 w 13030"/>
              <a:gd name="T23" fmla="*/ 755 h 14752"/>
              <a:gd name="T24" fmla="*/ 4462 w 13030"/>
              <a:gd name="T25" fmla="*/ 316 h 14752"/>
              <a:gd name="T26" fmla="*/ 3968 w 13030"/>
              <a:gd name="T27" fmla="*/ 204 h 14752"/>
              <a:gd name="T28" fmla="*/ 3813 w 13030"/>
              <a:gd name="T29" fmla="*/ 805 h 14752"/>
              <a:gd name="T30" fmla="*/ 4048 w 13030"/>
              <a:gd name="T31" fmla="*/ 1437 h 14752"/>
              <a:gd name="T32" fmla="*/ 3556 w 13030"/>
              <a:gd name="T33" fmla="*/ 1751 h 14752"/>
              <a:gd name="T34" fmla="*/ 2950 w 13030"/>
              <a:gd name="T35" fmla="*/ 1932 h 14752"/>
              <a:gd name="T36" fmla="*/ 1947 w 13030"/>
              <a:gd name="T37" fmla="*/ 2121 h 14752"/>
              <a:gd name="T38" fmla="*/ 1749 w 13030"/>
              <a:gd name="T39" fmla="*/ 2453 h 14752"/>
              <a:gd name="T40" fmla="*/ 1209 w 13030"/>
              <a:gd name="T41" fmla="*/ 2588 h 14752"/>
              <a:gd name="T42" fmla="*/ 926 w 13030"/>
              <a:gd name="T43" fmla="*/ 3383 h 14752"/>
              <a:gd name="T44" fmla="*/ 196 w 13030"/>
              <a:gd name="T45" fmla="*/ 3853 h 14752"/>
              <a:gd name="T46" fmla="*/ 145 w 13030"/>
              <a:gd name="T47" fmla="*/ 4120 h 14752"/>
              <a:gd name="T48" fmla="*/ 649 w 13030"/>
              <a:gd name="T49" fmla="*/ 5313 h 14752"/>
              <a:gd name="T50" fmla="*/ 2109 w 13030"/>
              <a:gd name="T51" fmla="*/ 6191 h 14752"/>
              <a:gd name="T52" fmla="*/ 2712 w 13030"/>
              <a:gd name="T53" fmla="*/ 7842 h 14752"/>
              <a:gd name="T54" fmla="*/ 3605 w 13030"/>
              <a:gd name="T55" fmla="*/ 9630 h 14752"/>
              <a:gd name="T56" fmla="*/ 3891 w 13030"/>
              <a:gd name="T57" fmla="*/ 9850 h 14752"/>
              <a:gd name="T58" fmla="*/ 4060 w 13030"/>
              <a:gd name="T59" fmla="*/ 9927 h 14752"/>
              <a:gd name="T60" fmla="*/ 3964 w 13030"/>
              <a:gd name="T61" fmla="*/ 10138 h 14752"/>
              <a:gd name="T62" fmla="*/ 4235 w 13030"/>
              <a:gd name="T63" fmla="*/ 10331 h 14752"/>
              <a:gd name="T64" fmla="*/ 4510 w 13030"/>
              <a:gd name="T65" fmla="*/ 10487 h 14752"/>
              <a:gd name="T66" fmla="*/ 4783 w 13030"/>
              <a:gd name="T67" fmla="*/ 10640 h 14752"/>
              <a:gd name="T68" fmla="*/ 4804 w 13030"/>
              <a:gd name="T69" fmla="*/ 10920 h 14752"/>
              <a:gd name="T70" fmla="*/ 4860 w 13030"/>
              <a:gd name="T71" fmla="*/ 11284 h 14752"/>
              <a:gd name="T72" fmla="*/ 5254 w 13030"/>
              <a:gd name="T73" fmla="*/ 11387 h 14752"/>
              <a:gd name="T74" fmla="*/ 5251 w 13030"/>
              <a:gd name="T75" fmla="*/ 11768 h 14752"/>
              <a:gd name="T76" fmla="*/ 5571 w 13030"/>
              <a:gd name="T77" fmla="*/ 11686 h 14752"/>
              <a:gd name="T78" fmla="*/ 6161 w 13030"/>
              <a:gd name="T79" fmla="*/ 11606 h 14752"/>
              <a:gd name="T80" fmla="*/ 6341 w 13030"/>
              <a:gd name="T81" fmla="*/ 11662 h 14752"/>
              <a:gd name="T82" fmla="*/ 6794 w 13030"/>
              <a:gd name="T83" fmla="*/ 11797 h 14752"/>
              <a:gd name="T84" fmla="*/ 7251 w 13030"/>
              <a:gd name="T85" fmla="*/ 11839 h 14752"/>
              <a:gd name="T86" fmla="*/ 7569 w 13030"/>
              <a:gd name="T87" fmla="*/ 11940 h 14752"/>
              <a:gd name="T88" fmla="*/ 7783 w 13030"/>
              <a:gd name="T89" fmla="*/ 12149 h 14752"/>
              <a:gd name="T90" fmla="*/ 8847 w 13030"/>
              <a:gd name="T91" fmla="*/ 12511 h 14752"/>
              <a:gd name="T92" fmla="*/ 9410 w 13030"/>
              <a:gd name="T93" fmla="*/ 13191 h 14752"/>
              <a:gd name="T94" fmla="*/ 9408 w 13030"/>
              <a:gd name="T95" fmla="*/ 13890 h 14752"/>
              <a:gd name="T96" fmla="*/ 10752 w 13030"/>
              <a:gd name="T97" fmla="*/ 14056 h 14752"/>
              <a:gd name="T98" fmla="*/ 11265 w 13030"/>
              <a:gd name="T99" fmla="*/ 14652 h 14752"/>
              <a:gd name="T100" fmla="*/ 11493 w 13030"/>
              <a:gd name="T101" fmla="*/ 14416 h 14752"/>
              <a:gd name="T102" fmla="*/ 12358 w 13030"/>
              <a:gd name="T103" fmla="*/ 14188 h 14752"/>
              <a:gd name="T104" fmla="*/ 12085 w 13030"/>
              <a:gd name="T105" fmla="*/ 13678 h 14752"/>
              <a:gd name="T106" fmla="*/ 11961 w 13030"/>
              <a:gd name="T107" fmla="*/ 13286 h 14752"/>
              <a:gd name="T108" fmla="*/ 11969 w 13030"/>
              <a:gd name="T109" fmla="*/ 12834 h 14752"/>
              <a:gd name="T110" fmla="*/ 12670 w 13030"/>
              <a:gd name="T111" fmla="*/ 12265 h 14752"/>
              <a:gd name="T112" fmla="*/ 12778 w 13030"/>
              <a:gd name="T113" fmla="*/ 11270 h 14752"/>
              <a:gd name="T114" fmla="*/ 12942 w 13030"/>
              <a:gd name="T115" fmla="*/ 10664 h 14752"/>
              <a:gd name="T116" fmla="*/ 12704 w 13030"/>
              <a:gd name="T117" fmla="*/ 10400 h 14752"/>
              <a:gd name="T118" fmla="*/ 12760 w 13030"/>
              <a:gd name="T119" fmla="*/ 8942 h 14752"/>
              <a:gd name="T120" fmla="*/ 12342 w 13030"/>
              <a:gd name="T121" fmla="*/ 8767 h 14752"/>
              <a:gd name="T122" fmla="*/ 11098 w 13030"/>
              <a:gd name="T123" fmla="*/ 8259 h 1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30" h="14752">
                <a:moveTo>
                  <a:pt x="10971" y="7492"/>
                </a:moveTo>
                <a:lnTo>
                  <a:pt x="11056" y="6630"/>
                </a:lnTo>
                <a:lnTo>
                  <a:pt x="11664" y="6201"/>
                </a:lnTo>
                <a:lnTo>
                  <a:pt x="12088" y="5693"/>
                </a:lnTo>
                <a:lnTo>
                  <a:pt x="11940" y="5397"/>
                </a:lnTo>
                <a:lnTo>
                  <a:pt x="11807" y="5370"/>
                </a:lnTo>
                <a:lnTo>
                  <a:pt x="12045" y="4820"/>
                </a:lnTo>
                <a:lnTo>
                  <a:pt x="11802" y="4582"/>
                </a:lnTo>
                <a:lnTo>
                  <a:pt x="11358" y="4497"/>
                </a:lnTo>
                <a:lnTo>
                  <a:pt x="11194" y="4672"/>
                </a:lnTo>
                <a:lnTo>
                  <a:pt x="11093" y="4555"/>
                </a:lnTo>
                <a:lnTo>
                  <a:pt x="10902" y="4529"/>
                </a:lnTo>
                <a:lnTo>
                  <a:pt x="10802" y="4598"/>
                </a:lnTo>
                <a:lnTo>
                  <a:pt x="10569" y="4476"/>
                </a:lnTo>
                <a:lnTo>
                  <a:pt x="10511" y="4132"/>
                </a:lnTo>
                <a:lnTo>
                  <a:pt x="10188" y="4079"/>
                </a:lnTo>
                <a:lnTo>
                  <a:pt x="9939" y="3719"/>
                </a:lnTo>
                <a:lnTo>
                  <a:pt x="9574" y="3841"/>
                </a:lnTo>
                <a:lnTo>
                  <a:pt x="9537" y="4031"/>
                </a:lnTo>
                <a:lnTo>
                  <a:pt x="9193" y="4015"/>
                </a:lnTo>
                <a:lnTo>
                  <a:pt x="9394" y="3592"/>
                </a:lnTo>
                <a:lnTo>
                  <a:pt x="9299" y="3502"/>
                </a:lnTo>
                <a:lnTo>
                  <a:pt x="9045" y="3619"/>
                </a:lnTo>
                <a:lnTo>
                  <a:pt x="8876" y="3529"/>
                </a:lnTo>
                <a:lnTo>
                  <a:pt x="8849" y="3206"/>
                </a:lnTo>
                <a:lnTo>
                  <a:pt x="9172" y="3079"/>
                </a:lnTo>
                <a:lnTo>
                  <a:pt x="9093" y="2962"/>
                </a:lnTo>
                <a:lnTo>
                  <a:pt x="9008" y="3084"/>
                </a:lnTo>
                <a:lnTo>
                  <a:pt x="8442" y="2883"/>
                </a:lnTo>
                <a:lnTo>
                  <a:pt x="8071" y="3322"/>
                </a:lnTo>
                <a:lnTo>
                  <a:pt x="7553" y="3042"/>
                </a:lnTo>
                <a:lnTo>
                  <a:pt x="7600" y="2851"/>
                </a:lnTo>
                <a:lnTo>
                  <a:pt x="7574" y="2613"/>
                </a:lnTo>
                <a:lnTo>
                  <a:pt x="7738" y="2550"/>
                </a:lnTo>
                <a:lnTo>
                  <a:pt x="7791" y="1703"/>
                </a:lnTo>
                <a:lnTo>
                  <a:pt x="7468" y="1761"/>
                </a:lnTo>
                <a:lnTo>
                  <a:pt x="7373" y="1523"/>
                </a:lnTo>
                <a:lnTo>
                  <a:pt x="7653" y="1195"/>
                </a:lnTo>
                <a:lnTo>
                  <a:pt x="7368" y="925"/>
                </a:lnTo>
                <a:lnTo>
                  <a:pt x="6801" y="1158"/>
                </a:lnTo>
                <a:lnTo>
                  <a:pt x="6156" y="840"/>
                </a:lnTo>
                <a:lnTo>
                  <a:pt x="5623" y="897"/>
                </a:lnTo>
                <a:lnTo>
                  <a:pt x="5562" y="855"/>
                </a:lnTo>
                <a:cubicBezTo>
                  <a:pt x="5549" y="845"/>
                  <a:pt x="5467" y="790"/>
                  <a:pt x="5463" y="797"/>
                </a:cubicBezTo>
                <a:cubicBezTo>
                  <a:pt x="5396" y="931"/>
                  <a:pt x="5409" y="850"/>
                  <a:pt x="5333" y="844"/>
                </a:cubicBezTo>
                <a:cubicBezTo>
                  <a:pt x="5273" y="840"/>
                  <a:pt x="5247" y="785"/>
                  <a:pt x="5211" y="795"/>
                </a:cubicBezTo>
                <a:cubicBezTo>
                  <a:pt x="5125" y="820"/>
                  <a:pt x="5143" y="801"/>
                  <a:pt x="5047" y="847"/>
                </a:cubicBezTo>
                <a:cubicBezTo>
                  <a:pt x="4931" y="901"/>
                  <a:pt x="4940" y="810"/>
                  <a:pt x="4921" y="755"/>
                </a:cubicBezTo>
                <a:cubicBezTo>
                  <a:pt x="4888" y="661"/>
                  <a:pt x="4924" y="533"/>
                  <a:pt x="4840" y="671"/>
                </a:cubicBezTo>
                <a:cubicBezTo>
                  <a:pt x="4819" y="707"/>
                  <a:pt x="4628" y="566"/>
                  <a:pt x="4596" y="559"/>
                </a:cubicBezTo>
                <a:cubicBezTo>
                  <a:pt x="4558" y="550"/>
                  <a:pt x="4569" y="480"/>
                  <a:pt x="4572" y="447"/>
                </a:cubicBezTo>
                <a:cubicBezTo>
                  <a:pt x="4585" y="313"/>
                  <a:pt x="4496" y="398"/>
                  <a:pt x="4462" y="316"/>
                </a:cubicBezTo>
                <a:cubicBezTo>
                  <a:pt x="4411" y="197"/>
                  <a:pt x="4445" y="264"/>
                  <a:pt x="4419" y="306"/>
                </a:cubicBezTo>
                <a:cubicBezTo>
                  <a:pt x="4417" y="308"/>
                  <a:pt x="4328" y="248"/>
                  <a:pt x="4343" y="221"/>
                </a:cubicBezTo>
                <a:cubicBezTo>
                  <a:pt x="4440" y="34"/>
                  <a:pt x="4319" y="121"/>
                  <a:pt x="4189" y="36"/>
                </a:cubicBezTo>
                <a:cubicBezTo>
                  <a:pt x="4135" y="0"/>
                  <a:pt x="4072" y="193"/>
                  <a:pt x="3968" y="204"/>
                </a:cubicBezTo>
                <a:cubicBezTo>
                  <a:pt x="3835" y="219"/>
                  <a:pt x="3889" y="216"/>
                  <a:pt x="3851" y="317"/>
                </a:cubicBezTo>
                <a:cubicBezTo>
                  <a:pt x="3841" y="343"/>
                  <a:pt x="3808" y="493"/>
                  <a:pt x="3805" y="495"/>
                </a:cubicBezTo>
                <a:lnTo>
                  <a:pt x="3900" y="620"/>
                </a:lnTo>
                <a:lnTo>
                  <a:pt x="3813" y="805"/>
                </a:lnTo>
                <a:cubicBezTo>
                  <a:pt x="3845" y="826"/>
                  <a:pt x="4026" y="860"/>
                  <a:pt x="4036" y="883"/>
                </a:cubicBezTo>
                <a:cubicBezTo>
                  <a:pt x="4073" y="966"/>
                  <a:pt x="4060" y="970"/>
                  <a:pt x="3986" y="1016"/>
                </a:cubicBezTo>
                <a:cubicBezTo>
                  <a:pt x="3938" y="1045"/>
                  <a:pt x="4015" y="1218"/>
                  <a:pt x="4062" y="1223"/>
                </a:cubicBezTo>
                <a:cubicBezTo>
                  <a:pt x="4042" y="1294"/>
                  <a:pt x="4059" y="1403"/>
                  <a:pt x="4048" y="1437"/>
                </a:cubicBezTo>
                <a:cubicBezTo>
                  <a:pt x="4038" y="1465"/>
                  <a:pt x="3929" y="1529"/>
                  <a:pt x="3897" y="1550"/>
                </a:cubicBezTo>
                <a:cubicBezTo>
                  <a:pt x="3767" y="1638"/>
                  <a:pt x="3838" y="1567"/>
                  <a:pt x="3759" y="1686"/>
                </a:cubicBezTo>
                <a:cubicBezTo>
                  <a:pt x="3733" y="1724"/>
                  <a:pt x="3715" y="1610"/>
                  <a:pt x="3684" y="1619"/>
                </a:cubicBezTo>
                <a:cubicBezTo>
                  <a:pt x="3550" y="1658"/>
                  <a:pt x="3600" y="1678"/>
                  <a:pt x="3556" y="1751"/>
                </a:cubicBezTo>
                <a:cubicBezTo>
                  <a:pt x="3544" y="1771"/>
                  <a:pt x="3422" y="1742"/>
                  <a:pt x="3407" y="1715"/>
                </a:cubicBezTo>
                <a:cubicBezTo>
                  <a:pt x="3360" y="1631"/>
                  <a:pt x="3361" y="1693"/>
                  <a:pt x="3318" y="1662"/>
                </a:cubicBezTo>
                <a:lnTo>
                  <a:pt x="3199" y="1958"/>
                </a:lnTo>
                <a:lnTo>
                  <a:pt x="2950" y="1932"/>
                </a:lnTo>
                <a:lnTo>
                  <a:pt x="2871" y="1805"/>
                </a:lnTo>
                <a:lnTo>
                  <a:pt x="2488" y="1805"/>
                </a:lnTo>
                <a:cubicBezTo>
                  <a:pt x="2303" y="1805"/>
                  <a:pt x="2293" y="1766"/>
                  <a:pt x="2203" y="1908"/>
                </a:cubicBezTo>
                <a:cubicBezTo>
                  <a:pt x="2066" y="2128"/>
                  <a:pt x="1947" y="1858"/>
                  <a:pt x="1947" y="2121"/>
                </a:cubicBezTo>
                <a:cubicBezTo>
                  <a:pt x="1947" y="2229"/>
                  <a:pt x="1969" y="2261"/>
                  <a:pt x="1969" y="2357"/>
                </a:cubicBezTo>
                <a:cubicBezTo>
                  <a:pt x="1969" y="2394"/>
                  <a:pt x="1939" y="2398"/>
                  <a:pt x="1945" y="2403"/>
                </a:cubicBezTo>
                <a:cubicBezTo>
                  <a:pt x="1942" y="2412"/>
                  <a:pt x="1878" y="2442"/>
                  <a:pt x="1873" y="2447"/>
                </a:cubicBezTo>
                <a:cubicBezTo>
                  <a:pt x="1845" y="2475"/>
                  <a:pt x="1784" y="2467"/>
                  <a:pt x="1749" y="2453"/>
                </a:cubicBezTo>
                <a:cubicBezTo>
                  <a:pt x="1664" y="2417"/>
                  <a:pt x="1678" y="2459"/>
                  <a:pt x="1634" y="2461"/>
                </a:cubicBezTo>
                <a:cubicBezTo>
                  <a:pt x="1605" y="2463"/>
                  <a:pt x="1432" y="2587"/>
                  <a:pt x="1428" y="2583"/>
                </a:cubicBezTo>
                <a:cubicBezTo>
                  <a:pt x="1373" y="2529"/>
                  <a:pt x="1383" y="2600"/>
                  <a:pt x="1336" y="2599"/>
                </a:cubicBezTo>
                <a:cubicBezTo>
                  <a:pt x="1210" y="2595"/>
                  <a:pt x="1295" y="2531"/>
                  <a:pt x="1209" y="2588"/>
                </a:cubicBezTo>
                <a:lnTo>
                  <a:pt x="1148" y="3107"/>
                </a:lnTo>
                <a:cubicBezTo>
                  <a:pt x="1108" y="3126"/>
                  <a:pt x="1058" y="3160"/>
                  <a:pt x="1015" y="3162"/>
                </a:cubicBezTo>
                <a:cubicBezTo>
                  <a:pt x="976" y="3164"/>
                  <a:pt x="992" y="3273"/>
                  <a:pt x="992" y="3303"/>
                </a:cubicBezTo>
                <a:cubicBezTo>
                  <a:pt x="992" y="3471"/>
                  <a:pt x="1013" y="3414"/>
                  <a:pt x="926" y="3383"/>
                </a:cubicBezTo>
                <a:cubicBezTo>
                  <a:pt x="823" y="3346"/>
                  <a:pt x="688" y="3395"/>
                  <a:pt x="572" y="3395"/>
                </a:cubicBezTo>
                <a:cubicBezTo>
                  <a:pt x="547" y="3395"/>
                  <a:pt x="567" y="3498"/>
                  <a:pt x="575" y="3517"/>
                </a:cubicBezTo>
                <a:cubicBezTo>
                  <a:pt x="601" y="3579"/>
                  <a:pt x="318" y="3720"/>
                  <a:pt x="246" y="3728"/>
                </a:cubicBezTo>
                <a:cubicBezTo>
                  <a:pt x="201" y="3733"/>
                  <a:pt x="196" y="3815"/>
                  <a:pt x="196" y="3853"/>
                </a:cubicBezTo>
                <a:cubicBezTo>
                  <a:pt x="196" y="3874"/>
                  <a:pt x="25" y="3832"/>
                  <a:pt x="0" y="3832"/>
                </a:cubicBezTo>
                <a:cubicBezTo>
                  <a:pt x="0" y="3882"/>
                  <a:pt x="63" y="3961"/>
                  <a:pt x="72" y="4051"/>
                </a:cubicBezTo>
                <a:cubicBezTo>
                  <a:pt x="80" y="4132"/>
                  <a:pt x="84" y="4093"/>
                  <a:pt x="148" y="4113"/>
                </a:cubicBezTo>
                <a:cubicBezTo>
                  <a:pt x="149" y="4115"/>
                  <a:pt x="148" y="4117"/>
                  <a:pt x="145" y="4120"/>
                </a:cubicBezTo>
                <a:lnTo>
                  <a:pt x="51" y="4382"/>
                </a:lnTo>
                <a:lnTo>
                  <a:pt x="442" y="4821"/>
                </a:lnTo>
                <a:lnTo>
                  <a:pt x="379" y="5186"/>
                </a:lnTo>
                <a:lnTo>
                  <a:pt x="649" y="5313"/>
                </a:lnTo>
                <a:lnTo>
                  <a:pt x="633" y="5652"/>
                </a:lnTo>
                <a:lnTo>
                  <a:pt x="1448" y="5969"/>
                </a:lnTo>
                <a:lnTo>
                  <a:pt x="1628" y="6324"/>
                </a:lnTo>
                <a:lnTo>
                  <a:pt x="2109" y="6191"/>
                </a:lnTo>
                <a:lnTo>
                  <a:pt x="2162" y="7033"/>
                </a:lnTo>
                <a:lnTo>
                  <a:pt x="1924" y="7128"/>
                </a:lnTo>
                <a:lnTo>
                  <a:pt x="2453" y="7742"/>
                </a:lnTo>
                <a:lnTo>
                  <a:pt x="2712" y="7842"/>
                </a:lnTo>
                <a:lnTo>
                  <a:pt x="2771" y="9150"/>
                </a:lnTo>
                <a:lnTo>
                  <a:pt x="3347" y="9314"/>
                </a:lnTo>
                <a:lnTo>
                  <a:pt x="3374" y="9726"/>
                </a:lnTo>
                <a:cubicBezTo>
                  <a:pt x="3481" y="9687"/>
                  <a:pt x="3461" y="9609"/>
                  <a:pt x="3605" y="9630"/>
                </a:cubicBezTo>
                <a:cubicBezTo>
                  <a:pt x="3671" y="9640"/>
                  <a:pt x="3849" y="9502"/>
                  <a:pt x="3859" y="9587"/>
                </a:cubicBezTo>
                <a:cubicBezTo>
                  <a:pt x="3871" y="9688"/>
                  <a:pt x="3817" y="9610"/>
                  <a:pt x="3817" y="9741"/>
                </a:cubicBezTo>
                <a:cubicBezTo>
                  <a:pt x="3834" y="9747"/>
                  <a:pt x="3894" y="9736"/>
                  <a:pt x="3920" y="9736"/>
                </a:cubicBezTo>
                <a:cubicBezTo>
                  <a:pt x="3920" y="9739"/>
                  <a:pt x="3895" y="9848"/>
                  <a:pt x="3891" y="9850"/>
                </a:cubicBezTo>
                <a:cubicBezTo>
                  <a:pt x="3841" y="9879"/>
                  <a:pt x="3791" y="9765"/>
                  <a:pt x="3740" y="9789"/>
                </a:cubicBezTo>
                <a:cubicBezTo>
                  <a:pt x="3713" y="9802"/>
                  <a:pt x="3729" y="9853"/>
                  <a:pt x="3794" y="9865"/>
                </a:cubicBezTo>
                <a:cubicBezTo>
                  <a:pt x="3916" y="9887"/>
                  <a:pt x="3770" y="9989"/>
                  <a:pt x="3951" y="9995"/>
                </a:cubicBezTo>
                <a:cubicBezTo>
                  <a:pt x="3992" y="9996"/>
                  <a:pt x="4003" y="9823"/>
                  <a:pt x="4060" y="9927"/>
                </a:cubicBezTo>
                <a:cubicBezTo>
                  <a:pt x="4082" y="9968"/>
                  <a:pt x="4034" y="9938"/>
                  <a:pt x="4034" y="10027"/>
                </a:cubicBezTo>
                <a:cubicBezTo>
                  <a:pt x="4034" y="10056"/>
                  <a:pt x="3980" y="9977"/>
                  <a:pt x="3976" y="10074"/>
                </a:cubicBezTo>
                <a:cubicBezTo>
                  <a:pt x="3973" y="10143"/>
                  <a:pt x="3886" y="10012"/>
                  <a:pt x="3891" y="10074"/>
                </a:cubicBezTo>
                <a:cubicBezTo>
                  <a:pt x="3893" y="10094"/>
                  <a:pt x="3856" y="10138"/>
                  <a:pt x="3964" y="10138"/>
                </a:cubicBezTo>
                <a:cubicBezTo>
                  <a:pt x="4061" y="10138"/>
                  <a:pt x="4005" y="10196"/>
                  <a:pt x="4051" y="10185"/>
                </a:cubicBezTo>
                <a:cubicBezTo>
                  <a:pt x="4071" y="10180"/>
                  <a:pt x="4075" y="10162"/>
                  <a:pt x="4113" y="10162"/>
                </a:cubicBezTo>
                <a:cubicBezTo>
                  <a:pt x="4131" y="10214"/>
                  <a:pt x="4112" y="10246"/>
                  <a:pt x="4185" y="10246"/>
                </a:cubicBezTo>
                <a:cubicBezTo>
                  <a:pt x="4254" y="10246"/>
                  <a:pt x="4235" y="10237"/>
                  <a:pt x="4235" y="10331"/>
                </a:cubicBezTo>
                <a:cubicBezTo>
                  <a:pt x="4235" y="10439"/>
                  <a:pt x="4317" y="10371"/>
                  <a:pt x="4317" y="10455"/>
                </a:cubicBezTo>
                <a:cubicBezTo>
                  <a:pt x="4317" y="10475"/>
                  <a:pt x="4371" y="10530"/>
                  <a:pt x="4378" y="10447"/>
                </a:cubicBezTo>
                <a:cubicBezTo>
                  <a:pt x="4379" y="10435"/>
                  <a:pt x="4412" y="10456"/>
                  <a:pt x="4421" y="10429"/>
                </a:cubicBezTo>
                <a:cubicBezTo>
                  <a:pt x="4421" y="10427"/>
                  <a:pt x="4510" y="10373"/>
                  <a:pt x="4510" y="10487"/>
                </a:cubicBezTo>
                <a:cubicBezTo>
                  <a:pt x="4574" y="10487"/>
                  <a:pt x="4572" y="10414"/>
                  <a:pt x="4645" y="10461"/>
                </a:cubicBezTo>
                <a:cubicBezTo>
                  <a:pt x="4656" y="10468"/>
                  <a:pt x="4633" y="10493"/>
                  <a:pt x="4667" y="10515"/>
                </a:cubicBezTo>
                <a:cubicBezTo>
                  <a:pt x="4696" y="10535"/>
                  <a:pt x="4638" y="10555"/>
                  <a:pt x="4669" y="10608"/>
                </a:cubicBezTo>
                <a:cubicBezTo>
                  <a:pt x="4702" y="10665"/>
                  <a:pt x="4677" y="10640"/>
                  <a:pt x="4783" y="10640"/>
                </a:cubicBezTo>
                <a:cubicBezTo>
                  <a:pt x="4805" y="10640"/>
                  <a:pt x="4844" y="10552"/>
                  <a:pt x="4844" y="10633"/>
                </a:cubicBezTo>
                <a:cubicBezTo>
                  <a:pt x="4844" y="10705"/>
                  <a:pt x="4812" y="10698"/>
                  <a:pt x="4825" y="10802"/>
                </a:cubicBezTo>
                <a:cubicBezTo>
                  <a:pt x="4826" y="10810"/>
                  <a:pt x="4827" y="10844"/>
                  <a:pt x="4822" y="10849"/>
                </a:cubicBezTo>
                <a:cubicBezTo>
                  <a:pt x="4790" y="10906"/>
                  <a:pt x="4891" y="10890"/>
                  <a:pt x="4804" y="10920"/>
                </a:cubicBezTo>
                <a:cubicBezTo>
                  <a:pt x="4758" y="10936"/>
                  <a:pt x="4819" y="10970"/>
                  <a:pt x="4791" y="11013"/>
                </a:cubicBezTo>
                <a:cubicBezTo>
                  <a:pt x="4764" y="11055"/>
                  <a:pt x="4832" y="11033"/>
                  <a:pt x="4787" y="11117"/>
                </a:cubicBezTo>
                <a:cubicBezTo>
                  <a:pt x="4761" y="11165"/>
                  <a:pt x="4843" y="11090"/>
                  <a:pt x="4830" y="11183"/>
                </a:cubicBezTo>
                <a:cubicBezTo>
                  <a:pt x="4808" y="11341"/>
                  <a:pt x="4814" y="11258"/>
                  <a:pt x="4860" y="11284"/>
                </a:cubicBezTo>
                <a:cubicBezTo>
                  <a:pt x="4863" y="11286"/>
                  <a:pt x="4872" y="11356"/>
                  <a:pt x="4931" y="11291"/>
                </a:cubicBezTo>
                <a:cubicBezTo>
                  <a:pt x="4967" y="11252"/>
                  <a:pt x="4949" y="11293"/>
                  <a:pt x="4979" y="11227"/>
                </a:cubicBezTo>
                <a:cubicBezTo>
                  <a:pt x="4979" y="11226"/>
                  <a:pt x="5052" y="11169"/>
                  <a:pt x="5060" y="11236"/>
                </a:cubicBezTo>
                <a:cubicBezTo>
                  <a:pt x="5069" y="11306"/>
                  <a:pt x="5252" y="11384"/>
                  <a:pt x="5254" y="11387"/>
                </a:cubicBezTo>
                <a:cubicBezTo>
                  <a:pt x="5150" y="11419"/>
                  <a:pt x="5191" y="11482"/>
                  <a:pt x="5154" y="11577"/>
                </a:cubicBezTo>
                <a:cubicBezTo>
                  <a:pt x="5143" y="11606"/>
                  <a:pt x="5167" y="11655"/>
                  <a:pt x="5148" y="11675"/>
                </a:cubicBezTo>
                <a:cubicBezTo>
                  <a:pt x="5147" y="11675"/>
                  <a:pt x="5113" y="11809"/>
                  <a:pt x="5219" y="11818"/>
                </a:cubicBezTo>
                <a:cubicBezTo>
                  <a:pt x="5225" y="11818"/>
                  <a:pt x="5251" y="11850"/>
                  <a:pt x="5251" y="11768"/>
                </a:cubicBezTo>
                <a:cubicBezTo>
                  <a:pt x="5251" y="11635"/>
                  <a:pt x="5281" y="11794"/>
                  <a:pt x="5290" y="11794"/>
                </a:cubicBezTo>
                <a:cubicBezTo>
                  <a:pt x="5353" y="11794"/>
                  <a:pt x="5484" y="11705"/>
                  <a:pt x="5431" y="11810"/>
                </a:cubicBezTo>
                <a:cubicBezTo>
                  <a:pt x="5397" y="11878"/>
                  <a:pt x="5524" y="11793"/>
                  <a:pt x="5525" y="11793"/>
                </a:cubicBezTo>
                <a:cubicBezTo>
                  <a:pt x="5525" y="11793"/>
                  <a:pt x="5546" y="11689"/>
                  <a:pt x="5571" y="11686"/>
                </a:cubicBezTo>
                <a:cubicBezTo>
                  <a:pt x="5600" y="11635"/>
                  <a:pt x="5649" y="11684"/>
                  <a:pt x="5719" y="11583"/>
                </a:cubicBezTo>
                <a:cubicBezTo>
                  <a:pt x="5788" y="11482"/>
                  <a:pt x="5937" y="11539"/>
                  <a:pt x="5953" y="11503"/>
                </a:cubicBezTo>
                <a:cubicBezTo>
                  <a:pt x="5963" y="11478"/>
                  <a:pt x="6040" y="11462"/>
                  <a:pt x="6058" y="11455"/>
                </a:cubicBezTo>
                <a:lnTo>
                  <a:pt x="6161" y="11606"/>
                </a:lnTo>
                <a:lnTo>
                  <a:pt x="6121" y="11670"/>
                </a:lnTo>
                <a:lnTo>
                  <a:pt x="6129" y="11786"/>
                </a:lnTo>
                <a:lnTo>
                  <a:pt x="6362" y="11768"/>
                </a:lnTo>
                <a:lnTo>
                  <a:pt x="6341" y="11662"/>
                </a:lnTo>
                <a:lnTo>
                  <a:pt x="6516" y="11641"/>
                </a:lnTo>
                <a:lnTo>
                  <a:pt x="6558" y="11932"/>
                </a:lnTo>
                <a:lnTo>
                  <a:pt x="6693" y="11934"/>
                </a:lnTo>
                <a:lnTo>
                  <a:pt x="6794" y="11797"/>
                </a:lnTo>
                <a:cubicBezTo>
                  <a:pt x="6886" y="11797"/>
                  <a:pt x="7038" y="11788"/>
                  <a:pt x="7108" y="11731"/>
                </a:cubicBezTo>
                <a:cubicBezTo>
                  <a:pt x="7142" y="11703"/>
                  <a:pt x="7069" y="11617"/>
                  <a:pt x="7153" y="11617"/>
                </a:cubicBezTo>
                <a:cubicBezTo>
                  <a:pt x="7182" y="11617"/>
                  <a:pt x="7175" y="11642"/>
                  <a:pt x="7175" y="11672"/>
                </a:cubicBezTo>
                <a:lnTo>
                  <a:pt x="7251" y="11839"/>
                </a:lnTo>
                <a:lnTo>
                  <a:pt x="7299" y="11855"/>
                </a:lnTo>
                <a:lnTo>
                  <a:pt x="7347" y="12003"/>
                </a:lnTo>
                <a:lnTo>
                  <a:pt x="7598" y="11839"/>
                </a:lnTo>
                <a:lnTo>
                  <a:pt x="7569" y="11940"/>
                </a:lnTo>
                <a:lnTo>
                  <a:pt x="7593" y="12085"/>
                </a:lnTo>
                <a:lnTo>
                  <a:pt x="7688" y="12125"/>
                </a:lnTo>
                <a:lnTo>
                  <a:pt x="7751" y="12093"/>
                </a:lnTo>
                <a:lnTo>
                  <a:pt x="7783" y="12149"/>
                </a:lnTo>
                <a:lnTo>
                  <a:pt x="7701" y="12186"/>
                </a:lnTo>
                <a:lnTo>
                  <a:pt x="7706" y="12220"/>
                </a:lnTo>
                <a:lnTo>
                  <a:pt x="8775" y="12077"/>
                </a:lnTo>
                <a:lnTo>
                  <a:pt x="8847" y="12511"/>
                </a:lnTo>
                <a:lnTo>
                  <a:pt x="9958" y="12392"/>
                </a:lnTo>
                <a:lnTo>
                  <a:pt x="9828" y="12633"/>
                </a:lnTo>
                <a:lnTo>
                  <a:pt x="9513" y="12784"/>
                </a:lnTo>
                <a:lnTo>
                  <a:pt x="9410" y="13191"/>
                </a:lnTo>
                <a:lnTo>
                  <a:pt x="9545" y="13490"/>
                </a:lnTo>
                <a:lnTo>
                  <a:pt x="9704" y="13506"/>
                </a:lnTo>
                <a:lnTo>
                  <a:pt x="9667" y="13683"/>
                </a:lnTo>
                <a:lnTo>
                  <a:pt x="9408" y="13890"/>
                </a:lnTo>
                <a:lnTo>
                  <a:pt x="9924" y="14210"/>
                </a:lnTo>
                <a:lnTo>
                  <a:pt x="10003" y="13673"/>
                </a:lnTo>
                <a:lnTo>
                  <a:pt x="10908" y="13699"/>
                </a:lnTo>
                <a:lnTo>
                  <a:pt x="10752" y="14056"/>
                </a:lnTo>
                <a:lnTo>
                  <a:pt x="11096" y="14207"/>
                </a:lnTo>
                <a:lnTo>
                  <a:pt x="11088" y="14567"/>
                </a:lnTo>
                <a:lnTo>
                  <a:pt x="11186" y="14752"/>
                </a:lnTo>
                <a:lnTo>
                  <a:pt x="11265" y="14652"/>
                </a:lnTo>
                <a:lnTo>
                  <a:pt x="11479" y="14667"/>
                </a:lnTo>
                <a:lnTo>
                  <a:pt x="11593" y="14622"/>
                </a:lnTo>
                <a:lnTo>
                  <a:pt x="11590" y="14495"/>
                </a:lnTo>
                <a:lnTo>
                  <a:pt x="11493" y="14416"/>
                </a:lnTo>
                <a:lnTo>
                  <a:pt x="11561" y="14265"/>
                </a:lnTo>
                <a:lnTo>
                  <a:pt x="11958" y="14218"/>
                </a:lnTo>
                <a:lnTo>
                  <a:pt x="12165" y="14268"/>
                </a:lnTo>
                <a:lnTo>
                  <a:pt x="12358" y="14188"/>
                </a:lnTo>
                <a:lnTo>
                  <a:pt x="12257" y="14043"/>
                </a:lnTo>
                <a:lnTo>
                  <a:pt x="12345" y="13979"/>
                </a:lnTo>
                <a:lnTo>
                  <a:pt x="12244" y="13702"/>
                </a:lnTo>
                <a:lnTo>
                  <a:pt x="12085" y="13678"/>
                </a:lnTo>
                <a:lnTo>
                  <a:pt x="12043" y="13556"/>
                </a:lnTo>
                <a:lnTo>
                  <a:pt x="12088" y="13477"/>
                </a:lnTo>
                <a:lnTo>
                  <a:pt x="11979" y="13426"/>
                </a:lnTo>
                <a:lnTo>
                  <a:pt x="11961" y="13286"/>
                </a:lnTo>
                <a:lnTo>
                  <a:pt x="12143" y="13255"/>
                </a:lnTo>
                <a:lnTo>
                  <a:pt x="12159" y="13085"/>
                </a:lnTo>
                <a:lnTo>
                  <a:pt x="12088" y="12932"/>
                </a:lnTo>
                <a:lnTo>
                  <a:pt x="11969" y="12834"/>
                </a:lnTo>
                <a:lnTo>
                  <a:pt x="11950" y="12620"/>
                </a:lnTo>
                <a:lnTo>
                  <a:pt x="12511" y="12567"/>
                </a:lnTo>
                <a:lnTo>
                  <a:pt x="12482" y="12455"/>
                </a:lnTo>
                <a:lnTo>
                  <a:pt x="12670" y="12265"/>
                </a:lnTo>
                <a:lnTo>
                  <a:pt x="12696" y="11895"/>
                </a:lnTo>
                <a:lnTo>
                  <a:pt x="12686" y="11559"/>
                </a:lnTo>
                <a:lnTo>
                  <a:pt x="12755" y="11524"/>
                </a:lnTo>
                <a:lnTo>
                  <a:pt x="12778" y="11270"/>
                </a:lnTo>
                <a:lnTo>
                  <a:pt x="13022" y="11069"/>
                </a:lnTo>
                <a:lnTo>
                  <a:pt x="13030" y="10918"/>
                </a:lnTo>
                <a:lnTo>
                  <a:pt x="12969" y="10879"/>
                </a:lnTo>
                <a:lnTo>
                  <a:pt x="12942" y="10664"/>
                </a:lnTo>
                <a:lnTo>
                  <a:pt x="12720" y="10543"/>
                </a:lnTo>
                <a:lnTo>
                  <a:pt x="12543" y="10487"/>
                </a:lnTo>
                <a:lnTo>
                  <a:pt x="12580" y="10323"/>
                </a:lnTo>
                <a:lnTo>
                  <a:pt x="12704" y="10400"/>
                </a:lnTo>
                <a:lnTo>
                  <a:pt x="12911" y="10416"/>
                </a:lnTo>
                <a:lnTo>
                  <a:pt x="12800" y="9577"/>
                </a:lnTo>
                <a:lnTo>
                  <a:pt x="12800" y="8971"/>
                </a:lnTo>
                <a:lnTo>
                  <a:pt x="12760" y="8942"/>
                </a:lnTo>
                <a:lnTo>
                  <a:pt x="12760" y="8942"/>
                </a:lnTo>
                <a:lnTo>
                  <a:pt x="12757" y="8940"/>
                </a:lnTo>
                <a:lnTo>
                  <a:pt x="12606" y="8820"/>
                </a:lnTo>
                <a:lnTo>
                  <a:pt x="12342" y="8767"/>
                </a:lnTo>
                <a:lnTo>
                  <a:pt x="12299" y="8852"/>
                </a:lnTo>
                <a:lnTo>
                  <a:pt x="11791" y="8603"/>
                </a:lnTo>
                <a:lnTo>
                  <a:pt x="11723" y="8429"/>
                </a:lnTo>
                <a:lnTo>
                  <a:pt x="11098" y="8259"/>
                </a:lnTo>
                <a:lnTo>
                  <a:pt x="10892" y="8296"/>
                </a:lnTo>
                <a:lnTo>
                  <a:pt x="10807" y="7720"/>
                </a:lnTo>
                <a:lnTo>
                  <a:pt x="10971" y="749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1" name="Freeform 340"/>
          <p:cNvSpPr>
            <a:spLocks/>
          </p:cNvSpPr>
          <p:nvPr/>
        </p:nvSpPr>
        <p:spPr bwMode="auto">
          <a:xfrm>
            <a:off x="1884767" y="3024190"/>
            <a:ext cx="1301353" cy="1013222"/>
          </a:xfrm>
          <a:custGeom>
            <a:avLst/>
            <a:gdLst>
              <a:gd name="T0" fmla="*/ 9938 w 19117"/>
              <a:gd name="T1" fmla="*/ 6709 h 15995"/>
              <a:gd name="T2" fmla="*/ 7213 w 19117"/>
              <a:gd name="T3" fmla="*/ 2296 h 15995"/>
              <a:gd name="T4" fmla="*/ 6199 w 19117"/>
              <a:gd name="T5" fmla="*/ 423 h 15995"/>
              <a:gd name="T6" fmla="*/ 4893 w 19117"/>
              <a:gd name="T7" fmla="*/ 713 h 15995"/>
              <a:gd name="T8" fmla="*/ 3995 w 19117"/>
              <a:gd name="T9" fmla="*/ 1267 h 15995"/>
              <a:gd name="T10" fmla="*/ 3368 w 19117"/>
              <a:gd name="T11" fmla="*/ 2728 h 15995"/>
              <a:gd name="T12" fmla="*/ 2781 w 19117"/>
              <a:gd name="T13" fmla="*/ 3170 h 15995"/>
              <a:gd name="T14" fmla="*/ 953 w 19117"/>
              <a:gd name="T15" fmla="*/ 4244 h 15995"/>
              <a:gd name="T16" fmla="*/ 6 w 19117"/>
              <a:gd name="T17" fmla="*/ 5048 h 15995"/>
              <a:gd name="T18" fmla="*/ 348 w 19117"/>
              <a:gd name="T19" fmla="*/ 5845 h 15995"/>
              <a:gd name="T20" fmla="*/ 796 w 19117"/>
              <a:gd name="T21" fmla="*/ 6304 h 15995"/>
              <a:gd name="T22" fmla="*/ 1348 w 19117"/>
              <a:gd name="T23" fmla="*/ 6379 h 15995"/>
              <a:gd name="T24" fmla="*/ 2089 w 19117"/>
              <a:gd name="T25" fmla="*/ 6272 h 15995"/>
              <a:gd name="T26" fmla="*/ 2668 w 19117"/>
              <a:gd name="T27" fmla="*/ 6398 h 15995"/>
              <a:gd name="T28" fmla="*/ 2960 w 19117"/>
              <a:gd name="T29" fmla="*/ 6661 h 15995"/>
              <a:gd name="T30" fmla="*/ 3303 w 19117"/>
              <a:gd name="T31" fmla="*/ 6435 h 15995"/>
              <a:gd name="T32" fmla="*/ 3615 w 19117"/>
              <a:gd name="T33" fmla="*/ 6911 h 15995"/>
              <a:gd name="T34" fmla="*/ 3854 w 19117"/>
              <a:gd name="T35" fmla="*/ 7457 h 15995"/>
              <a:gd name="T36" fmla="*/ 3321 w 19117"/>
              <a:gd name="T37" fmla="*/ 7564 h 15995"/>
              <a:gd name="T38" fmla="*/ 3190 w 19117"/>
              <a:gd name="T39" fmla="*/ 8153 h 15995"/>
              <a:gd name="T40" fmla="*/ 3499 w 19117"/>
              <a:gd name="T41" fmla="*/ 8437 h 15995"/>
              <a:gd name="T42" fmla="*/ 4306 w 19117"/>
              <a:gd name="T43" fmla="*/ 8776 h 15995"/>
              <a:gd name="T44" fmla="*/ 4494 w 19117"/>
              <a:gd name="T45" fmla="*/ 8940 h 15995"/>
              <a:gd name="T46" fmla="*/ 4047 w 19117"/>
              <a:gd name="T47" fmla="*/ 9416 h 15995"/>
              <a:gd name="T48" fmla="*/ 3643 w 19117"/>
              <a:gd name="T49" fmla="*/ 9677 h 15995"/>
              <a:gd name="T50" fmla="*/ 3493 w 19117"/>
              <a:gd name="T51" fmla="*/ 9912 h 15995"/>
              <a:gd name="T52" fmla="*/ 3687 w 19117"/>
              <a:gd name="T53" fmla="*/ 10266 h 15995"/>
              <a:gd name="T54" fmla="*/ 3315 w 19117"/>
              <a:gd name="T55" fmla="*/ 10583 h 15995"/>
              <a:gd name="T56" fmla="*/ 3305 w 19117"/>
              <a:gd name="T57" fmla="*/ 10978 h 15995"/>
              <a:gd name="T58" fmla="*/ 3206 w 19117"/>
              <a:gd name="T59" fmla="*/ 11324 h 15995"/>
              <a:gd name="T60" fmla="*/ 3521 w 19117"/>
              <a:gd name="T61" fmla="*/ 11500 h 15995"/>
              <a:gd name="T62" fmla="*/ 3705 w 19117"/>
              <a:gd name="T63" fmla="*/ 11588 h 15995"/>
              <a:gd name="T64" fmla="*/ 4259 w 19117"/>
              <a:gd name="T65" fmla="*/ 12014 h 15995"/>
              <a:gd name="T66" fmla="*/ 3826 w 19117"/>
              <a:gd name="T67" fmla="*/ 12231 h 15995"/>
              <a:gd name="T68" fmla="*/ 4296 w 19117"/>
              <a:gd name="T69" fmla="*/ 11992 h 15995"/>
              <a:gd name="T70" fmla="*/ 4568 w 19117"/>
              <a:gd name="T71" fmla="*/ 11556 h 15995"/>
              <a:gd name="T72" fmla="*/ 5211 w 19117"/>
              <a:gd name="T73" fmla="*/ 11896 h 15995"/>
              <a:gd name="T74" fmla="*/ 5563 w 19117"/>
              <a:gd name="T75" fmla="*/ 12379 h 15995"/>
              <a:gd name="T76" fmla="*/ 6447 w 19117"/>
              <a:gd name="T77" fmla="*/ 12437 h 15995"/>
              <a:gd name="T78" fmla="*/ 6857 w 19117"/>
              <a:gd name="T79" fmla="*/ 12615 h 15995"/>
              <a:gd name="T80" fmla="*/ 7367 w 19117"/>
              <a:gd name="T81" fmla="*/ 12996 h 15995"/>
              <a:gd name="T82" fmla="*/ 7276 w 19117"/>
              <a:gd name="T83" fmla="*/ 13680 h 15995"/>
              <a:gd name="T84" fmla="*/ 7821 w 19117"/>
              <a:gd name="T85" fmla="*/ 13189 h 15995"/>
              <a:gd name="T86" fmla="*/ 8151 w 19117"/>
              <a:gd name="T87" fmla="*/ 13725 h 15995"/>
              <a:gd name="T88" fmla="*/ 8709 w 19117"/>
              <a:gd name="T89" fmla="*/ 13661 h 15995"/>
              <a:gd name="T90" fmla="*/ 9379 w 19117"/>
              <a:gd name="T91" fmla="*/ 14207 h 15995"/>
              <a:gd name="T92" fmla="*/ 9547 w 19117"/>
              <a:gd name="T93" fmla="*/ 14658 h 15995"/>
              <a:gd name="T94" fmla="*/ 10067 w 19117"/>
              <a:gd name="T95" fmla="*/ 15350 h 15995"/>
              <a:gd name="T96" fmla="*/ 11179 w 19117"/>
              <a:gd name="T97" fmla="*/ 15864 h 15995"/>
              <a:gd name="T98" fmla="*/ 11811 w 19117"/>
              <a:gd name="T99" fmla="*/ 15039 h 15995"/>
              <a:gd name="T100" fmla="*/ 13928 w 19117"/>
              <a:gd name="T101" fmla="*/ 14575 h 15995"/>
              <a:gd name="T102" fmla="*/ 16074 w 19117"/>
              <a:gd name="T103" fmla="*/ 15204 h 15995"/>
              <a:gd name="T104" fmla="*/ 18547 w 19117"/>
              <a:gd name="T105" fmla="*/ 11737 h 15995"/>
              <a:gd name="T106" fmla="*/ 17750 w 19117"/>
              <a:gd name="T107" fmla="*/ 11735 h 15995"/>
              <a:gd name="T108" fmla="*/ 15974 w 19117"/>
              <a:gd name="T109" fmla="*/ 10174 h 15995"/>
              <a:gd name="T110" fmla="*/ 14157 w 19117"/>
              <a:gd name="T111" fmla="*/ 9068 h 15995"/>
              <a:gd name="T112" fmla="*/ 13122 w 19117"/>
              <a:gd name="T113" fmla="*/ 8915 h 15995"/>
              <a:gd name="T114" fmla="*/ 12089 w 19117"/>
              <a:gd name="T115" fmla="*/ 8776 h 15995"/>
              <a:gd name="T116" fmla="*/ 11424 w 19117"/>
              <a:gd name="T117" fmla="*/ 8267 h 15995"/>
              <a:gd name="T118" fmla="*/ 11209 w 19117"/>
              <a:gd name="T119" fmla="*/ 7444 h 15995"/>
              <a:gd name="T120" fmla="*/ 10540 w 19117"/>
              <a:gd name="T121" fmla="*/ 7057 h 15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117" h="15995">
                <a:moveTo>
                  <a:pt x="10598" y="7010"/>
                </a:moveTo>
                <a:cubicBezTo>
                  <a:pt x="10598" y="6921"/>
                  <a:pt x="10646" y="6951"/>
                  <a:pt x="10624" y="6910"/>
                </a:cubicBezTo>
                <a:cubicBezTo>
                  <a:pt x="10567" y="6806"/>
                  <a:pt x="10556" y="6979"/>
                  <a:pt x="10515" y="6978"/>
                </a:cubicBezTo>
                <a:cubicBezTo>
                  <a:pt x="10334" y="6972"/>
                  <a:pt x="10480" y="6870"/>
                  <a:pt x="10358" y="6848"/>
                </a:cubicBezTo>
                <a:cubicBezTo>
                  <a:pt x="10293" y="6836"/>
                  <a:pt x="10277" y="6785"/>
                  <a:pt x="10304" y="6772"/>
                </a:cubicBezTo>
                <a:cubicBezTo>
                  <a:pt x="10355" y="6748"/>
                  <a:pt x="10405" y="6862"/>
                  <a:pt x="10455" y="6833"/>
                </a:cubicBezTo>
                <a:cubicBezTo>
                  <a:pt x="10459" y="6831"/>
                  <a:pt x="10484" y="6722"/>
                  <a:pt x="10484" y="6719"/>
                </a:cubicBezTo>
                <a:cubicBezTo>
                  <a:pt x="10458" y="6719"/>
                  <a:pt x="10398" y="6730"/>
                  <a:pt x="10381" y="6724"/>
                </a:cubicBezTo>
                <a:cubicBezTo>
                  <a:pt x="10381" y="6593"/>
                  <a:pt x="10435" y="6671"/>
                  <a:pt x="10423" y="6570"/>
                </a:cubicBezTo>
                <a:cubicBezTo>
                  <a:pt x="10413" y="6485"/>
                  <a:pt x="10235" y="6623"/>
                  <a:pt x="10169" y="6613"/>
                </a:cubicBezTo>
                <a:cubicBezTo>
                  <a:pt x="10025" y="6592"/>
                  <a:pt x="10045" y="6670"/>
                  <a:pt x="9938" y="6709"/>
                </a:cubicBezTo>
                <a:lnTo>
                  <a:pt x="9911" y="6297"/>
                </a:lnTo>
                <a:lnTo>
                  <a:pt x="9335" y="6133"/>
                </a:lnTo>
                <a:lnTo>
                  <a:pt x="9276" y="4825"/>
                </a:lnTo>
                <a:lnTo>
                  <a:pt x="9017" y="4725"/>
                </a:lnTo>
                <a:lnTo>
                  <a:pt x="8488" y="4111"/>
                </a:lnTo>
                <a:lnTo>
                  <a:pt x="8726" y="4016"/>
                </a:lnTo>
                <a:lnTo>
                  <a:pt x="8673" y="3174"/>
                </a:lnTo>
                <a:lnTo>
                  <a:pt x="8192" y="3307"/>
                </a:lnTo>
                <a:lnTo>
                  <a:pt x="8012" y="2952"/>
                </a:lnTo>
                <a:lnTo>
                  <a:pt x="7197" y="2635"/>
                </a:lnTo>
                <a:lnTo>
                  <a:pt x="7213" y="2296"/>
                </a:lnTo>
                <a:lnTo>
                  <a:pt x="6943" y="2169"/>
                </a:lnTo>
                <a:lnTo>
                  <a:pt x="7006" y="1804"/>
                </a:lnTo>
                <a:lnTo>
                  <a:pt x="6615" y="1365"/>
                </a:lnTo>
                <a:lnTo>
                  <a:pt x="6709" y="1103"/>
                </a:lnTo>
                <a:cubicBezTo>
                  <a:pt x="6690" y="1129"/>
                  <a:pt x="6580" y="1193"/>
                  <a:pt x="6575" y="1193"/>
                </a:cubicBezTo>
                <a:cubicBezTo>
                  <a:pt x="6489" y="1190"/>
                  <a:pt x="6480" y="1212"/>
                  <a:pt x="6434" y="1145"/>
                </a:cubicBezTo>
                <a:cubicBezTo>
                  <a:pt x="6436" y="1140"/>
                  <a:pt x="6384" y="1041"/>
                  <a:pt x="6378" y="1025"/>
                </a:cubicBezTo>
                <a:cubicBezTo>
                  <a:pt x="6364" y="988"/>
                  <a:pt x="6131" y="876"/>
                  <a:pt x="6096" y="868"/>
                </a:cubicBezTo>
                <a:cubicBezTo>
                  <a:pt x="6037" y="856"/>
                  <a:pt x="6091" y="804"/>
                  <a:pt x="6106" y="773"/>
                </a:cubicBezTo>
                <a:cubicBezTo>
                  <a:pt x="6152" y="678"/>
                  <a:pt x="6199" y="730"/>
                  <a:pt x="6247" y="675"/>
                </a:cubicBezTo>
                <a:lnTo>
                  <a:pt x="6199" y="423"/>
                </a:lnTo>
                <a:lnTo>
                  <a:pt x="6318" y="402"/>
                </a:lnTo>
                <a:lnTo>
                  <a:pt x="6278" y="140"/>
                </a:lnTo>
                <a:lnTo>
                  <a:pt x="6159" y="204"/>
                </a:lnTo>
                <a:lnTo>
                  <a:pt x="6043" y="0"/>
                </a:lnTo>
                <a:lnTo>
                  <a:pt x="5969" y="238"/>
                </a:lnTo>
                <a:cubicBezTo>
                  <a:pt x="5936" y="238"/>
                  <a:pt x="5813" y="206"/>
                  <a:pt x="5795" y="219"/>
                </a:cubicBezTo>
                <a:cubicBezTo>
                  <a:pt x="5713" y="279"/>
                  <a:pt x="5728" y="319"/>
                  <a:pt x="5759" y="389"/>
                </a:cubicBezTo>
                <a:cubicBezTo>
                  <a:pt x="5767" y="405"/>
                  <a:pt x="5568" y="436"/>
                  <a:pt x="5551" y="437"/>
                </a:cubicBezTo>
                <a:cubicBezTo>
                  <a:pt x="5466" y="439"/>
                  <a:pt x="5419" y="505"/>
                  <a:pt x="5360" y="565"/>
                </a:cubicBezTo>
                <a:cubicBezTo>
                  <a:pt x="5305" y="622"/>
                  <a:pt x="5100" y="738"/>
                  <a:pt x="5029" y="708"/>
                </a:cubicBezTo>
                <a:cubicBezTo>
                  <a:pt x="4962" y="680"/>
                  <a:pt x="4934" y="702"/>
                  <a:pt x="4893" y="713"/>
                </a:cubicBezTo>
                <a:cubicBezTo>
                  <a:pt x="4812" y="736"/>
                  <a:pt x="4798" y="812"/>
                  <a:pt x="4758" y="703"/>
                </a:cubicBezTo>
                <a:cubicBezTo>
                  <a:pt x="4716" y="589"/>
                  <a:pt x="4674" y="576"/>
                  <a:pt x="4629" y="498"/>
                </a:cubicBezTo>
                <a:cubicBezTo>
                  <a:pt x="4606" y="456"/>
                  <a:pt x="4527" y="508"/>
                  <a:pt x="4540" y="479"/>
                </a:cubicBezTo>
                <a:cubicBezTo>
                  <a:pt x="4573" y="403"/>
                  <a:pt x="4514" y="400"/>
                  <a:pt x="4501" y="418"/>
                </a:cubicBezTo>
                <a:cubicBezTo>
                  <a:pt x="4467" y="465"/>
                  <a:pt x="4336" y="525"/>
                  <a:pt x="4372" y="558"/>
                </a:cubicBezTo>
                <a:cubicBezTo>
                  <a:pt x="4529" y="700"/>
                  <a:pt x="4317" y="741"/>
                  <a:pt x="4359" y="805"/>
                </a:cubicBezTo>
                <a:cubicBezTo>
                  <a:pt x="4414" y="886"/>
                  <a:pt x="4363" y="872"/>
                  <a:pt x="4336" y="899"/>
                </a:cubicBezTo>
                <a:cubicBezTo>
                  <a:pt x="4178" y="1053"/>
                  <a:pt x="4255" y="873"/>
                  <a:pt x="4220" y="875"/>
                </a:cubicBezTo>
                <a:cubicBezTo>
                  <a:pt x="4110" y="881"/>
                  <a:pt x="4095" y="977"/>
                  <a:pt x="4066" y="1072"/>
                </a:cubicBezTo>
                <a:cubicBezTo>
                  <a:pt x="4053" y="1111"/>
                  <a:pt x="3950" y="1097"/>
                  <a:pt x="3980" y="1167"/>
                </a:cubicBezTo>
                <a:cubicBezTo>
                  <a:pt x="4028" y="1279"/>
                  <a:pt x="4033" y="1210"/>
                  <a:pt x="3995" y="1267"/>
                </a:cubicBezTo>
                <a:cubicBezTo>
                  <a:pt x="3995" y="1267"/>
                  <a:pt x="3977" y="1292"/>
                  <a:pt x="3977" y="1292"/>
                </a:cubicBezTo>
                <a:cubicBezTo>
                  <a:pt x="3933" y="1400"/>
                  <a:pt x="3846" y="1339"/>
                  <a:pt x="3835" y="1361"/>
                </a:cubicBezTo>
                <a:cubicBezTo>
                  <a:pt x="3796" y="1439"/>
                  <a:pt x="3707" y="1336"/>
                  <a:pt x="3688" y="1368"/>
                </a:cubicBezTo>
                <a:cubicBezTo>
                  <a:pt x="3658" y="1420"/>
                  <a:pt x="3596" y="1477"/>
                  <a:pt x="3655" y="1533"/>
                </a:cubicBezTo>
                <a:cubicBezTo>
                  <a:pt x="3733" y="1605"/>
                  <a:pt x="3455" y="1637"/>
                  <a:pt x="3442" y="1649"/>
                </a:cubicBezTo>
                <a:cubicBezTo>
                  <a:pt x="3433" y="1657"/>
                  <a:pt x="3468" y="1961"/>
                  <a:pt x="3468" y="2001"/>
                </a:cubicBezTo>
                <a:cubicBezTo>
                  <a:pt x="3468" y="2073"/>
                  <a:pt x="3369" y="2059"/>
                  <a:pt x="3371" y="2090"/>
                </a:cubicBezTo>
                <a:cubicBezTo>
                  <a:pt x="3375" y="2198"/>
                  <a:pt x="3357" y="2133"/>
                  <a:pt x="3307" y="2161"/>
                </a:cubicBezTo>
                <a:lnTo>
                  <a:pt x="3175" y="2397"/>
                </a:lnTo>
                <a:lnTo>
                  <a:pt x="3249" y="2683"/>
                </a:lnTo>
                <a:lnTo>
                  <a:pt x="3368" y="2728"/>
                </a:lnTo>
                <a:lnTo>
                  <a:pt x="3580" y="2704"/>
                </a:lnTo>
                <a:lnTo>
                  <a:pt x="3701" y="2831"/>
                </a:lnTo>
                <a:lnTo>
                  <a:pt x="3860" y="3133"/>
                </a:lnTo>
                <a:lnTo>
                  <a:pt x="3789" y="3201"/>
                </a:lnTo>
                <a:lnTo>
                  <a:pt x="3699" y="3027"/>
                </a:lnTo>
                <a:lnTo>
                  <a:pt x="3416" y="3027"/>
                </a:lnTo>
                <a:lnTo>
                  <a:pt x="3172" y="2908"/>
                </a:lnTo>
                <a:lnTo>
                  <a:pt x="3090" y="3172"/>
                </a:lnTo>
                <a:lnTo>
                  <a:pt x="3000" y="3117"/>
                </a:lnTo>
                <a:lnTo>
                  <a:pt x="2796" y="3320"/>
                </a:lnTo>
                <a:lnTo>
                  <a:pt x="2781" y="3170"/>
                </a:lnTo>
                <a:lnTo>
                  <a:pt x="2154" y="3479"/>
                </a:lnTo>
                <a:lnTo>
                  <a:pt x="2077" y="3844"/>
                </a:lnTo>
                <a:cubicBezTo>
                  <a:pt x="2038" y="3844"/>
                  <a:pt x="1999" y="3845"/>
                  <a:pt x="1960" y="3844"/>
                </a:cubicBezTo>
                <a:cubicBezTo>
                  <a:pt x="1926" y="3844"/>
                  <a:pt x="1894" y="3940"/>
                  <a:pt x="1883" y="3972"/>
                </a:cubicBezTo>
                <a:cubicBezTo>
                  <a:pt x="1836" y="4107"/>
                  <a:pt x="1834" y="4080"/>
                  <a:pt x="1769" y="4185"/>
                </a:cubicBezTo>
                <a:cubicBezTo>
                  <a:pt x="1744" y="4224"/>
                  <a:pt x="1694" y="4148"/>
                  <a:pt x="1653" y="4143"/>
                </a:cubicBezTo>
                <a:cubicBezTo>
                  <a:pt x="1653" y="4142"/>
                  <a:pt x="1494" y="4050"/>
                  <a:pt x="1488" y="4048"/>
                </a:cubicBezTo>
                <a:cubicBezTo>
                  <a:pt x="1471" y="4044"/>
                  <a:pt x="1403" y="4157"/>
                  <a:pt x="1387" y="4175"/>
                </a:cubicBezTo>
                <a:cubicBezTo>
                  <a:pt x="1361" y="4206"/>
                  <a:pt x="1242" y="4050"/>
                  <a:pt x="1199" y="4074"/>
                </a:cubicBezTo>
                <a:cubicBezTo>
                  <a:pt x="1078" y="4144"/>
                  <a:pt x="1125" y="4066"/>
                  <a:pt x="1071" y="4048"/>
                </a:cubicBezTo>
                <a:cubicBezTo>
                  <a:pt x="1068" y="4047"/>
                  <a:pt x="960" y="4223"/>
                  <a:pt x="953" y="4244"/>
                </a:cubicBezTo>
                <a:cubicBezTo>
                  <a:pt x="941" y="4281"/>
                  <a:pt x="891" y="4099"/>
                  <a:pt x="882" y="4107"/>
                </a:cubicBezTo>
                <a:cubicBezTo>
                  <a:pt x="784" y="4188"/>
                  <a:pt x="868" y="4098"/>
                  <a:pt x="783" y="4064"/>
                </a:cubicBezTo>
                <a:cubicBezTo>
                  <a:pt x="631" y="4003"/>
                  <a:pt x="629" y="3964"/>
                  <a:pt x="629" y="4075"/>
                </a:cubicBezTo>
                <a:cubicBezTo>
                  <a:pt x="629" y="4153"/>
                  <a:pt x="542" y="4115"/>
                  <a:pt x="598" y="4244"/>
                </a:cubicBezTo>
                <a:cubicBezTo>
                  <a:pt x="635" y="4328"/>
                  <a:pt x="517" y="4429"/>
                  <a:pt x="550" y="4452"/>
                </a:cubicBezTo>
                <a:cubicBezTo>
                  <a:pt x="613" y="4495"/>
                  <a:pt x="554" y="4613"/>
                  <a:pt x="558" y="4676"/>
                </a:cubicBezTo>
                <a:cubicBezTo>
                  <a:pt x="559" y="4691"/>
                  <a:pt x="497" y="4751"/>
                  <a:pt x="497" y="4752"/>
                </a:cubicBezTo>
                <a:cubicBezTo>
                  <a:pt x="492" y="4769"/>
                  <a:pt x="398" y="4824"/>
                  <a:pt x="383" y="4828"/>
                </a:cubicBezTo>
                <a:cubicBezTo>
                  <a:pt x="225" y="4868"/>
                  <a:pt x="348" y="4981"/>
                  <a:pt x="256" y="4906"/>
                </a:cubicBezTo>
                <a:cubicBezTo>
                  <a:pt x="244" y="4896"/>
                  <a:pt x="187" y="4953"/>
                  <a:pt x="187" y="4953"/>
                </a:cubicBezTo>
                <a:cubicBezTo>
                  <a:pt x="173" y="4981"/>
                  <a:pt x="58" y="5083"/>
                  <a:pt x="6" y="5048"/>
                </a:cubicBezTo>
                <a:cubicBezTo>
                  <a:pt x="26" y="5081"/>
                  <a:pt x="18" y="5095"/>
                  <a:pt x="65" y="5093"/>
                </a:cubicBezTo>
                <a:cubicBezTo>
                  <a:pt x="75" y="5093"/>
                  <a:pt x="131" y="5150"/>
                  <a:pt x="114" y="5157"/>
                </a:cubicBezTo>
                <a:cubicBezTo>
                  <a:pt x="69" y="5176"/>
                  <a:pt x="55" y="5203"/>
                  <a:pt x="28" y="5239"/>
                </a:cubicBezTo>
                <a:cubicBezTo>
                  <a:pt x="0" y="5277"/>
                  <a:pt x="39" y="5237"/>
                  <a:pt x="89" y="5279"/>
                </a:cubicBezTo>
                <a:cubicBezTo>
                  <a:pt x="138" y="5322"/>
                  <a:pt x="178" y="5326"/>
                  <a:pt x="241" y="5303"/>
                </a:cubicBezTo>
                <a:cubicBezTo>
                  <a:pt x="244" y="5301"/>
                  <a:pt x="288" y="5302"/>
                  <a:pt x="295" y="5302"/>
                </a:cubicBezTo>
                <a:cubicBezTo>
                  <a:pt x="295" y="5345"/>
                  <a:pt x="353" y="5428"/>
                  <a:pt x="348" y="5430"/>
                </a:cubicBezTo>
                <a:cubicBezTo>
                  <a:pt x="273" y="5457"/>
                  <a:pt x="308" y="5435"/>
                  <a:pt x="303" y="5497"/>
                </a:cubicBezTo>
                <a:cubicBezTo>
                  <a:pt x="302" y="5505"/>
                  <a:pt x="258" y="5550"/>
                  <a:pt x="250" y="5551"/>
                </a:cubicBezTo>
                <a:cubicBezTo>
                  <a:pt x="338" y="5621"/>
                  <a:pt x="292" y="5609"/>
                  <a:pt x="335" y="5673"/>
                </a:cubicBezTo>
                <a:cubicBezTo>
                  <a:pt x="380" y="5738"/>
                  <a:pt x="343" y="5834"/>
                  <a:pt x="348" y="5845"/>
                </a:cubicBezTo>
                <a:cubicBezTo>
                  <a:pt x="352" y="5844"/>
                  <a:pt x="377" y="5853"/>
                  <a:pt x="405" y="5853"/>
                </a:cubicBezTo>
                <a:cubicBezTo>
                  <a:pt x="458" y="5851"/>
                  <a:pt x="504" y="5910"/>
                  <a:pt x="524" y="5952"/>
                </a:cubicBezTo>
                <a:cubicBezTo>
                  <a:pt x="524" y="5952"/>
                  <a:pt x="546" y="5923"/>
                  <a:pt x="564" y="5919"/>
                </a:cubicBezTo>
                <a:cubicBezTo>
                  <a:pt x="588" y="5912"/>
                  <a:pt x="588" y="5907"/>
                  <a:pt x="620" y="5919"/>
                </a:cubicBezTo>
                <a:cubicBezTo>
                  <a:pt x="661" y="5934"/>
                  <a:pt x="691" y="5934"/>
                  <a:pt x="717" y="5980"/>
                </a:cubicBezTo>
                <a:cubicBezTo>
                  <a:pt x="696" y="5999"/>
                  <a:pt x="695" y="6095"/>
                  <a:pt x="703" y="6126"/>
                </a:cubicBezTo>
                <a:cubicBezTo>
                  <a:pt x="713" y="6161"/>
                  <a:pt x="709" y="6225"/>
                  <a:pt x="678" y="6253"/>
                </a:cubicBezTo>
                <a:cubicBezTo>
                  <a:pt x="671" y="6259"/>
                  <a:pt x="643" y="6294"/>
                  <a:pt x="640" y="6305"/>
                </a:cubicBezTo>
                <a:cubicBezTo>
                  <a:pt x="624" y="6371"/>
                  <a:pt x="595" y="6435"/>
                  <a:pt x="684" y="6464"/>
                </a:cubicBezTo>
                <a:cubicBezTo>
                  <a:pt x="688" y="6465"/>
                  <a:pt x="670" y="6377"/>
                  <a:pt x="752" y="6360"/>
                </a:cubicBezTo>
                <a:cubicBezTo>
                  <a:pt x="787" y="6353"/>
                  <a:pt x="733" y="6327"/>
                  <a:pt x="796" y="6304"/>
                </a:cubicBezTo>
                <a:cubicBezTo>
                  <a:pt x="850" y="6285"/>
                  <a:pt x="850" y="6257"/>
                  <a:pt x="866" y="6303"/>
                </a:cubicBezTo>
                <a:cubicBezTo>
                  <a:pt x="870" y="6317"/>
                  <a:pt x="899" y="6295"/>
                  <a:pt x="933" y="6335"/>
                </a:cubicBezTo>
                <a:cubicBezTo>
                  <a:pt x="939" y="6343"/>
                  <a:pt x="1014" y="6397"/>
                  <a:pt x="983" y="6406"/>
                </a:cubicBezTo>
                <a:cubicBezTo>
                  <a:pt x="976" y="6407"/>
                  <a:pt x="831" y="6529"/>
                  <a:pt x="828" y="6547"/>
                </a:cubicBezTo>
                <a:cubicBezTo>
                  <a:pt x="824" y="6572"/>
                  <a:pt x="809" y="6645"/>
                  <a:pt x="854" y="6612"/>
                </a:cubicBezTo>
                <a:cubicBezTo>
                  <a:pt x="895" y="6582"/>
                  <a:pt x="855" y="6591"/>
                  <a:pt x="904" y="6604"/>
                </a:cubicBezTo>
                <a:cubicBezTo>
                  <a:pt x="922" y="6609"/>
                  <a:pt x="911" y="6562"/>
                  <a:pt x="962" y="6562"/>
                </a:cubicBezTo>
                <a:cubicBezTo>
                  <a:pt x="997" y="6562"/>
                  <a:pt x="985" y="6538"/>
                  <a:pt x="1013" y="6513"/>
                </a:cubicBezTo>
                <a:cubicBezTo>
                  <a:pt x="1022" y="6504"/>
                  <a:pt x="1088" y="6453"/>
                  <a:pt x="1100" y="6453"/>
                </a:cubicBezTo>
                <a:cubicBezTo>
                  <a:pt x="1124" y="6452"/>
                  <a:pt x="1181" y="6426"/>
                  <a:pt x="1201" y="6408"/>
                </a:cubicBezTo>
                <a:cubicBezTo>
                  <a:pt x="1237" y="6376"/>
                  <a:pt x="1339" y="6420"/>
                  <a:pt x="1348" y="6379"/>
                </a:cubicBezTo>
                <a:cubicBezTo>
                  <a:pt x="1356" y="6345"/>
                  <a:pt x="1375" y="6390"/>
                  <a:pt x="1408" y="6331"/>
                </a:cubicBezTo>
                <a:cubicBezTo>
                  <a:pt x="1417" y="6316"/>
                  <a:pt x="1492" y="6303"/>
                  <a:pt x="1512" y="6330"/>
                </a:cubicBezTo>
                <a:cubicBezTo>
                  <a:pt x="1519" y="6339"/>
                  <a:pt x="1549" y="6337"/>
                  <a:pt x="1560" y="6337"/>
                </a:cubicBezTo>
                <a:cubicBezTo>
                  <a:pt x="1581" y="6328"/>
                  <a:pt x="1647" y="6356"/>
                  <a:pt x="1644" y="6407"/>
                </a:cubicBezTo>
                <a:cubicBezTo>
                  <a:pt x="1643" y="6450"/>
                  <a:pt x="1735" y="6420"/>
                  <a:pt x="1760" y="6420"/>
                </a:cubicBezTo>
                <a:cubicBezTo>
                  <a:pt x="1819" y="6420"/>
                  <a:pt x="1772" y="6418"/>
                  <a:pt x="1793" y="6384"/>
                </a:cubicBezTo>
                <a:cubicBezTo>
                  <a:pt x="1793" y="6384"/>
                  <a:pt x="1885" y="6313"/>
                  <a:pt x="1902" y="6293"/>
                </a:cubicBezTo>
                <a:lnTo>
                  <a:pt x="1905" y="6292"/>
                </a:lnTo>
                <a:cubicBezTo>
                  <a:pt x="1902" y="6267"/>
                  <a:pt x="1810" y="6247"/>
                  <a:pt x="1884" y="6198"/>
                </a:cubicBezTo>
                <a:cubicBezTo>
                  <a:pt x="1915" y="6178"/>
                  <a:pt x="1942" y="6230"/>
                  <a:pt x="1999" y="6230"/>
                </a:cubicBezTo>
                <a:cubicBezTo>
                  <a:pt x="2029" y="6230"/>
                  <a:pt x="2063" y="6253"/>
                  <a:pt x="2089" y="6272"/>
                </a:cubicBezTo>
                <a:lnTo>
                  <a:pt x="2121" y="6296"/>
                </a:lnTo>
                <a:cubicBezTo>
                  <a:pt x="2096" y="6324"/>
                  <a:pt x="2098" y="6313"/>
                  <a:pt x="2074" y="6352"/>
                </a:cubicBezTo>
                <a:cubicBezTo>
                  <a:pt x="2041" y="6406"/>
                  <a:pt x="2138" y="6490"/>
                  <a:pt x="2176" y="6517"/>
                </a:cubicBezTo>
                <a:cubicBezTo>
                  <a:pt x="2206" y="6538"/>
                  <a:pt x="2166" y="6592"/>
                  <a:pt x="2230" y="6623"/>
                </a:cubicBezTo>
                <a:cubicBezTo>
                  <a:pt x="2234" y="6625"/>
                  <a:pt x="2282" y="6655"/>
                  <a:pt x="2283" y="6656"/>
                </a:cubicBezTo>
                <a:lnTo>
                  <a:pt x="2363" y="6505"/>
                </a:lnTo>
                <a:lnTo>
                  <a:pt x="2429" y="6505"/>
                </a:lnTo>
                <a:cubicBezTo>
                  <a:pt x="2423" y="6461"/>
                  <a:pt x="2493" y="6502"/>
                  <a:pt x="2490" y="6465"/>
                </a:cubicBezTo>
                <a:cubicBezTo>
                  <a:pt x="2485" y="6415"/>
                  <a:pt x="2553" y="6406"/>
                  <a:pt x="2548" y="6413"/>
                </a:cubicBezTo>
                <a:cubicBezTo>
                  <a:pt x="2470" y="6523"/>
                  <a:pt x="2567" y="6513"/>
                  <a:pt x="2569" y="6510"/>
                </a:cubicBezTo>
                <a:cubicBezTo>
                  <a:pt x="2586" y="6504"/>
                  <a:pt x="2669" y="6431"/>
                  <a:pt x="2668" y="6398"/>
                </a:cubicBezTo>
                <a:cubicBezTo>
                  <a:pt x="2668" y="6389"/>
                  <a:pt x="2671" y="6313"/>
                  <a:pt x="2675" y="6313"/>
                </a:cubicBezTo>
                <a:cubicBezTo>
                  <a:pt x="2760" y="6313"/>
                  <a:pt x="2712" y="6321"/>
                  <a:pt x="2757" y="6373"/>
                </a:cubicBezTo>
                <a:cubicBezTo>
                  <a:pt x="2772" y="6391"/>
                  <a:pt x="2840" y="6371"/>
                  <a:pt x="2835" y="6429"/>
                </a:cubicBezTo>
                <a:cubicBezTo>
                  <a:pt x="2834" y="6445"/>
                  <a:pt x="2872" y="6404"/>
                  <a:pt x="2888" y="6399"/>
                </a:cubicBezTo>
                <a:cubicBezTo>
                  <a:pt x="2938" y="6385"/>
                  <a:pt x="2901" y="6340"/>
                  <a:pt x="2934" y="6324"/>
                </a:cubicBezTo>
                <a:cubicBezTo>
                  <a:pt x="3018" y="6284"/>
                  <a:pt x="3003" y="6446"/>
                  <a:pt x="3003" y="6488"/>
                </a:cubicBezTo>
                <a:cubicBezTo>
                  <a:pt x="2963" y="6494"/>
                  <a:pt x="2964" y="6485"/>
                  <a:pt x="2927" y="6506"/>
                </a:cubicBezTo>
                <a:cubicBezTo>
                  <a:pt x="2910" y="6516"/>
                  <a:pt x="2854" y="6484"/>
                  <a:pt x="2868" y="6540"/>
                </a:cubicBezTo>
                <a:cubicBezTo>
                  <a:pt x="2884" y="6604"/>
                  <a:pt x="2832" y="6581"/>
                  <a:pt x="2840" y="6625"/>
                </a:cubicBezTo>
                <a:cubicBezTo>
                  <a:pt x="2849" y="6668"/>
                  <a:pt x="2908" y="6734"/>
                  <a:pt x="2906" y="6721"/>
                </a:cubicBezTo>
                <a:cubicBezTo>
                  <a:pt x="2904" y="6689"/>
                  <a:pt x="2966" y="6672"/>
                  <a:pt x="2960" y="6661"/>
                </a:cubicBezTo>
                <a:cubicBezTo>
                  <a:pt x="2954" y="6651"/>
                  <a:pt x="2944" y="6628"/>
                  <a:pt x="2944" y="6616"/>
                </a:cubicBezTo>
                <a:lnTo>
                  <a:pt x="3000" y="6562"/>
                </a:lnTo>
                <a:lnTo>
                  <a:pt x="3137" y="6658"/>
                </a:lnTo>
                <a:lnTo>
                  <a:pt x="3138" y="6625"/>
                </a:lnTo>
                <a:lnTo>
                  <a:pt x="3167" y="6599"/>
                </a:lnTo>
                <a:lnTo>
                  <a:pt x="3195" y="6636"/>
                </a:lnTo>
                <a:lnTo>
                  <a:pt x="3221" y="6599"/>
                </a:lnTo>
                <a:lnTo>
                  <a:pt x="3256" y="6628"/>
                </a:lnTo>
                <a:lnTo>
                  <a:pt x="3269" y="6585"/>
                </a:lnTo>
                <a:cubicBezTo>
                  <a:pt x="3269" y="6586"/>
                  <a:pt x="3295" y="6544"/>
                  <a:pt x="3299" y="6543"/>
                </a:cubicBezTo>
                <a:cubicBezTo>
                  <a:pt x="3299" y="6526"/>
                  <a:pt x="3253" y="6511"/>
                  <a:pt x="3303" y="6435"/>
                </a:cubicBezTo>
                <a:cubicBezTo>
                  <a:pt x="3315" y="6418"/>
                  <a:pt x="3304" y="6458"/>
                  <a:pt x="3312" y="6479"/>
                </a:cubicBezTo>
                <a:cubicBezTo>
                  <a:pt x="3319" y="6497"/>
                  <a:pt x="3316" y="6521"/>
                  <a:pt x="3336" y="6547"/>
                </a:cubicBezTo>
                <a:cubicBezTo>
                  <a:pt x="3368" y="6586"/>
                  <a:pt x="3413" y="6632"/>
                  <a:pt x="3413" y="6685"/>
                </a:cubicBezTo>
                <a:cubicBezTo>
                  <a:pt x="3413" y="6730"/>
                  <a:pt x="3408" y="6715"/>
                  <a:pt x="3380" y="6756"/>
                </a:cubicBezTo>
                <a:cubicBezTo>
                  <a:pt x="3363" y="6780"/>
                  <a:pt x="3359" y="6782"/>
                  <a:pt x="3357" y="6817"/>
                </a:cubicBezTo>
                <a:cubicBezTo>
                  <a:pt x="3357" y="6827"/>
                  <a:pt x="3361" y="6866"/>
                  <a:pt x="3355" y="6871"/>
                </a:cubicBezTo>
                <a:lnTo>
                  <a:pt x="3413" y="6882"/>
                </a:lnTo>
                <a:cubicBezTo>
                  <a:pt x="3463" y="6882"/>
                  <a:pt x="3507" y="6801"/>
                  <a:pt x="3518" y="6811"/>
                </a:cubicBezTo>
                <a:cubicBezTo>
                  <a:pt x="3548" y="6839"/>
                  <a:pt x="3524" y="6849"/>
                  <a:pt x="3578" y="6829"/>
                </a:cubicBezTo>
                <a:cubicBezTo>
                  <a:pt x="3592" y="6824"/>
                  <a:pt x="3619" y="6828"/>
                  <a:pt x="3596" y="6853"/>
                </a:cubicBezTo>
                <a:cubicBezTo>
                  <a:pt x="3579" y="6871"/>
                  <a:pt x="3613" y="6882"/>
                  <a:pt x="3615" y="6911"/>
                </a:cubicBezTo>
                <a:cubicBezTo>
                  <a:pt x="3617" y="6928"/>
                  <a:pt x="3622" y="6954"/>
                  <a:pt x="3612" y="6969"/>
                </a:cubicBezTo>
                <a:lnTo>
                  <a:pt x="3699" y="6953"/>
                </a:lnTo>
                <a:lnTo>
                  <a:pt x="3625" y="7039"/>
                </a:lnTo>
                <a:cubicBezTo>
                  <a:pt x="3576" y="7075"/>
                  <a:pt x="3631" y="7103"/>
                  <a:pt x="3631" y="7136"/>
                </a:cubicBezTo>
                <a:cubicBezTo>
                  <a:pt x="3631" y="7179"/>
                  <a:pt x="3589" y="7303"/>
                  <a:pt x="3589" y="7309"/>
                </a:cubicBezTo>
                <a:cubicBezTo>
                  <a:pt x="3591" y="7359"/>
                  <a:pt x="3593" y="7341"/>
                  <a:pt x="3633" y="7387"/>
                </a:cubicBezTo>
                <a:cubicBezTo>
                  <a:pt x="3659" y="7416"/>
                  <a:pt x="3654" y="7423"/>
                  <a:pt x="3706" y="7419"/>
                </a:cubicBezTo>
                <a:cubicBezTo>
                  <a:pt x="3710" y="7432"/>
                  <a:pt x="3712" y="7421"/>
                  <a:pt x="3719" y="7451"/>
                </a:cubicBezTo>
                <a:cubicBezTo>
                  <a:pt x="3721" y="7462"/>
                  <a:pt x="3740" y="7509"/>
                  <a:pt x="3757" y="7485"/>
                </a:cubicBezTo>
                <a:cubicBezTo>
                  <a:pt x="3757" y="7484"/>
                  <a:pt x="3845" y="7412"/>
                  <a:pt x="3855" y="7403"/>
                </a:cubicBezTo>
                <a:lnTo>
                  <a:pt x="3854" y="7457"/>
                </a:lnTo>
                <a:cubicBezTo>
                  <a:pt x="3840" y="7469"/>
                  <a:pt x="3783" y="7523"/>
                  <a:pt x="3803" y="7539"/>
                </a:cubicBezTo>
                <a:cubicBezTo>
                  <a:pt x="3806" y="7541"/>
                  <a:pt x="3834" y="7579"/>
                  <a:pt x="3813" y="7583"/>
                </a:cubicBezTo>
                <a:cubicBezTo>
                  <a:pt x="3812" y="7583"/>
                  <a:pt x="3779" y="7595"/>
                  <a:pt x="3797" y="7599"/>
                </a:cubicBezTo>
                <a:cubicBezTo>
                  <a:pt x="3799" y="7599"/>
                  <a:pt x="3827" y="7635"/>
                  <a:pt x="3801" y="7635"/>
                </a:cubicBezTo>
                <a:cubicBezTo>
                  <a:pt x="3740" y="7635"/>
                  <a:pt x="3709" y="7691"/>
                  <a:pt x="3643" y="7698"/>
                </a:cubicBezTo>
                <a:cubicBezTo>
                  <a:pt x="3617" y="7701"/>
                  <a:pt x="3621" y="7723"/>
                  <a:pt x="3592" y="7701"/>
                </a:cubicBezTo>
                <a:cubicBezTo>
                  <a:pt x="3591" y="7700"/>
                  <a:pt x="3497" y="7718"/>
                  <a:pt x="3478" y="7718"/>
                </a:cubicBezTo>
                <a:cubicBezTo>
                  <a:pt x="3442" y="7718"/>
                  <a:pt x="3451" y="7705"/>
                  <a:pt x="3449" y="7670"/>
                </a:cubicBezTo>
                <a:cubicBezTo>
                  <a:pt x="3448" y="7649"/>
                  <a:pt x="3495" y="7653"/>
                  <a:pt x="3444" y="7603"/>
                </a:cubicBezTo>
                <a:cubicBezTo>
                  <a:pt x="3428" y="7588"/>
                  <a:pt x="3416" y="7633"/>
                  <a:pt x="3410" y="7618"/>
                </a:cubicBezTo>
                <a:cubicBezTo>
                  <a:pt x="3393" y="7576"/>
                  <a:pt x="3353" y="7621"/>
                  <a:pt x="3321" y="7564"/>
                </a:cubicBezTo>
                <a:cubicBezTo>
                  <a:pt x="3307" y="7537"/>
                  <a:pt x="3278" y="7540"/>
                  <a:pt x="3269" y="7556"/>
                </a:cubicBezTo>
                <a:cubicBezTo>
                  <a:pt x="3254" y="7583"/>
                  <a:pt x="3159" y="7559"/>
                  <a:pt x="3166" y="7623"/>
                </a:cubicBezTo>
                <a:cubicBezTo>
                  <a:pt x="3169" y="7655"/>
                  <a:pt x="3072" y="7609"/>
                  <a:pt x="3128" y="7679"/>
                </a:cubicBezTo>
                <a:cubicBezTo>
                  <a:pt x="3142" y="7697"/>
                  <a:pt x="3119" y="7708"/>
                  <a:pt x="3116" y="7740"/>
                </a:cubicBezTo>
                <a:cubicBezTo>
                  <a:pt x="3113" y="7765"/>
                  <a:pt x="3042" y="7731"/>
                  <a:pt x="3092" y="7852"/>
                </a:cubicBezTo>
                <a:cubicBezTo>
                  <a:pt x="3082" y="7847"/>
                  <a:pt x="3024" y="7853"/>
                  <a:pt x="3002" y="7844"/>
                </a:cubicBezTo>
                <a:cubicBezTo>
                  <a:pt x="2983" y="7836"/>
                  <a:pt x="2990" y="7887"/>
                  <a:pt x="2990" y="7904"/>
                </a:cubicBezTo>
                <a:cubicBezTo>
                  <a:pt x="2990" y="7916"/>
                  <a:pt x="2985" y="7991"/>
                  <a:pt x="2998" y="7990"/>
                </a:cubicBezTo>
                <a:cubicBezTo>
                  <a:pt x="3050" y="7989"/>
                  <a:pt x="3018" y="8028"/>
                  <a:pt x="3018" y="8059"/>
                </a:cubicBezTo>
                <a:cubicBezTo>
                  <a:pt x="3018" y="8118"/>
                  <a:pt x="2991" y="8198"/>
                  <a:pt x="3100" y="8172"/>
                </a:cubicBezTo>
                <a:cubicBezTo>
                  <a:pt x="3140" y="8162"/>
                  <a:pt x="3142" y="8156"/>
                  <a:pt x="3190" y="8153"/>
                </a:cubicBezTo>
                <a:cubicBezTo>
                  <a:pt x="3217" y="8152"/>
                  <a:pt x="3232" y="8144"/>
                  <a:pt x="3245" y="8122"/>
                </a:cubicBezTo>
                <a:cubicBezTo>
                  <a:pt x="3264" y="8091"/>
                  <a:pt x="3275" y="8075"/>
                  <a:pt x="3297" y="8047"/>
                </a:cubicBezTo>
                <a:lnTo>
                  <a:pt x="3299" y="8045"/>
                </a:lnTo>
                <a:cubicBezTo>
                  <a:pt x="3332" y="8063"/>
                  <a:pt x="3380" y="8061"/>
                  <a:pt x="3390" y="8077"/>
                </a:cubicBezTo>
                <a:cubicBezTo>
                  <a:pt x="3397" y="8088"/>
                  <a:pt x="3422" y="8146"/>
                  <a:pt x="3424" y="8160"/>
                </a:cubicBezTo>
                <a:cubicBezTo>
                  <a:pt x="3426" y="8183"/>
                  <a:pt x="3432" y="8266"/>
                  <a:pt x="3411" y="8278"/>
                </a:cubicBezTo>
                <a:cubicBezTo>
                  <a:pt x="3396" y="8285"/>
                  <a:pt x="3334" y="8328"/>
                  <a:pt x="3322" y="8329"/>
                </a:cubicBezTo>
                <a:cubicBezTo>
                  <a:pt x="3319" y="8343"/>
                  <a:pt x="3337" y="8385"/>
                  <a:pt x="3339" y="8405"/>
                </a:cubicBezTo>
                <a:cubicBezTo>
                  <a:pt x="3342" y="8434"/>
                  <a:pt x="3404" y="8487"/>
                  <a:pt x="3404" y="8490"/>
                </a:cubicBezTo>
                <a:cubicBezTo>
                  <a:pt x="3404" y="8481"/>
                  <a:pt x="3422" y="8432"/>
                  <a:pt x="3428" y="8432"/>
                </a:cubicBezTo>
                <a:cubicBezTo>
                  <a:pt x="3453" y="8433"/>
                  <a:pt x="3472" y="8437"/>
                  <a:pt x="3499" y="8437"/>
                </a:cubicBezTo>
                <a:cubicBezTo>
                  <a:pt x="3518" y="8437"/>
                  <a:pt x="3539" y="8439"/>
                  <a:pt x="3556" y="8429"/>
                </a:cubicBezTo>
                <a:lnTo>
                  <a:pt x="3669" y="8381"/>
                </a:lnTo>
                <a:cubicBezTo>
                  <a:pt x="3683" y="8390"/>
                  <a:pt x="3731" y="8484"/>
                  <a:pt x="3751" y="8493"/>
                </a:cubicBezTo>
                <a:cubicBezTo>
                  <a:pt x="3767" y="8501"/>
                  <a:pt x="3782" y="8524"/>
                  <a:pt x="3813" y="8523"/>
                </a:cubicBezTo>
                <a:cubicBezTo>
                  <a:pt x="3848" y="8521"/>
                  <a:pt x="3886" y="8518"/>
                  <a:pt x="3917" y="8535"/>
                </a:cubicBezTo>
                <a:cubicBezTo>
                  <a:pt x="3950" y="8553"/>
                  <a:pt x="3953" y="8547"/>
                  <a:pt x="3977" y="8584"/>
                </a:cubicBezTo>
                <a:cubicBezTo>
                  <a:pt x="4014" y="8638"/>
                  <a:pt x="4049" y="8632"/>
                  <a:pt x="4108" y="8648"/>
                </a:cubicBezTo>
                <a:cubicBezTo>
                  <a:pt x="4144" y="8658"/>
                  <a:pt x="4203" y="8684"/>
                  <a:pt x="4229" y="8712"/>
                </a:cubicBezTo>
                <a:lnTo>
                  <a:pt x="4238" y="8719"/>
                </a:lnTo>
                <a:cubicBezTo>
                  <a:pt x="4239" y="8719"/>
                  <a:pt x="4286" y="8764"/>
                  <a:pt x="4298" y="8769"/>
                </a:cubicBezTo>
                <a:cubicBezTo>
                  <a:pt x="4305" y="8772"/>
                  <a:pt x="4306" y="8775"/>
                  <a:pt x="4306" y="8776"/>
                </a:cubicBezTo>
                <a:cubicBezTo>
                  <a:pt x="4306" y="8774"/>
                  <a:pt x="4308" y="8769"/>
                  <a:pt x="4319" y="8756"/>
                </a:cubicBezTo>
                <a:cubicBezTo>
                  <a:pt x="4334" y="8738"/>
                  <a:pt x="4377" y="8726"/>
                  <a:pt x="4400" y="8708"/>
                </a:cubicBezTo>
                <a:cubicBezTo>
                  <a:pt x="4431" y="8684"/>
                  <a:pt x="4440" y="8708"/>
                  <a:pt x="4474" y="8711"/>
                </a:cubicBezTo>
                <a:cubicBezTo>
                  <a:pt x="4480" y="8712"/>
                  <a:pt x="4564" y="8718"/>
                  <a:pt x="4564" y="8718"/>
                </a:cubicBezTo>
                <a:cubicBezTo>
                  <a:pt x="4562" y="8776"/>
                  <a:pt x="4573" y="8751"/>
                  <a:pt x="4541" y="8809"/>
                </a:cubicBezTo>
                <a:cubicBezTo>
                  <a:pt x="4532" y="8827"/>
                  <a:pt x="4529" y="8825"/>
                  <a:pt x="4523" y="8846"/>
                </a:cubicBezTo>
                <a:cubicBezTo>
                  <a:pt x="4513" y="8879"/>
                  <a:pt x="4511" y="8879"/>
                  <a:pt x="4549" y="8893"/>
                </a:cubicBezTo>
                <a:cubicBezTo>
                  <a:pt x="4580" y="8904"/>
                  <a:pt x="4630" y="8938"/>
                  <a:pt x="4630" y="8975"/>
                </a:cubicBezTo>
                <a:cubicBezTo>
                  <a:pt x="4630" y="8986"/>
                  <a:pt x="4608" y="9048"/>
                  <a:pt x="4589" y="9047"/>
                </a:cubicBezTo>
                <a:cubicBezTo>
                  <a:pt x="4561" y="9046"/>
                  <a:pt x="4556" y="9031"/>
                  <a:pt x="4540" y="9011"/>
                </a:cubicBezTo>
                <a:cubicBezTo>
                  <a:pt x="4529" y="8998"/>
                  <a:pt x="4503" y="8940"/>
                  <a:pt x="4494" y="8940"/>
                </a:cubicBezTo>
                <a:cubicBezTo>
                  <a:pt x="4476" y="8940"/>
                  <a:pt x="4469" y="8947"/>
                  <a:pt x="4462" y="8963"/>
                </a:cubicBezTo>
                <a:cubicBezTo>
                  <a:pt x="4455" y="8980"/>
                  <a:pt x="4462" y="8980"/>
                  <a:pt x="4430" y="8979"/>
                </a:cubicBezTo>
                <a:cubicBezTo>
                  <a:pt x="4421" y="8979"/>
                  <a:pt x="4443" y="9030"/>
                  <a:pt x="4392" y="9058"/>
                </a:cubicBezTo>
                <a:cubicBezTo>
                  <a:pt x="4369" y="9071"/>
                  <a:pt x="4367" y="9066"/>
                  <a:pt x="4339" y="9066"/>
                </a:cubicBezTo>
                <a:cubicBezTo>
                  <a:pt x="4304" y="9066"/>
                  <a:pt x="4320" y="9066"/>
                  <a:pt x="4295" y="9076"/>
                </a:cubicBezTo>
                <a:cubicBezTo>
                  <a:pt x="4290" y="9078"/>
                  <a:pt x="4285" y="9081"/>
                  <a:pt x="4281" y="9086"/>
                </a:cubicBezTo>
                <a:cubicBezTo>
                  <a:pt x="4234" y="9117"/>
                  <a:pt x="4225" y="9113"/>
                  <a:pt x="4223" y="9174"/>
                </a:cubicBezTo>
                <a:cubicBezTo>
                  <a:pt x="4221" y="9226"/>
                  <a:pt x="4203" y="9238"/>
                  <a:pt x="4183" y="9284"/>
                </a:cubicBezTo>
                <a:cubicBezTo>
                  <a:pt x="4173" y="9307"/>
                  <a:pt x="4200" y="9315"/>
                  <a:pt x="4159" y="9295"/>
                </a:cubicBezTo>
                <a:cubicBezTo>
                  <a:pt x="4137" y="9284"/>
                  <a:pt x="4115" y="9311"/>
                  <a:pt x="4104" y="9327"/>
                </a:cubicBezTo>
                <a:cubicBezTo>
                  <a:pt x="4094" y="9341"/>
                  <a:pt x="4048" y="9407"/>
                  <a:pt x="4047" y="9416"/>
                </a:cubicBezTo>
                <a:cubicBezTo>
                  <a:pt x="4046" y="9416"/>
                  <a:pt x="4030" y="9393"/>
                  <a:pt x="4024" y="9390"/>
                </a:cubicBezTo>
                <a:cubicBezTo>
                  <a:pt x="4013" y="9384"/>
                  <a:pt x="3968" y="9335"/>
                  <a:pt x="3953" y="9321"/>
                </a:cubicBezTo>
                <a:cubicBezTo>
                  <a:pt x="3945" y="9314"/>
                  <a:pt x="3909" y="9291"/>
                  <a:pt x="3905" y="9288"/>
                </a:cubicBezTo>
                <a:cubicBezTo>
                  <a:pt x="3895" y="9295"/>
                  <a:pt x="3890" y="9294"/>
                  <a:pt x="3875" y="9307"/>
                </a:cubicBezTo>
                <a:cubicBezTo>
                  <a:pt x="3869" y="9312"/>
                  <a:pt x="3822" y="9359"/>
                  <a:pt x="3823" y="9363"/>
                </a:cubicBezTo>
                <a:lnTo>
                  <a:pt x="3711" y="9364"/>
                </a:lnTo>
                <a:cubicBezTo>
                  <a:pt x="3684" y="9381"/>
                  <a:pt x="3642" y="9483"/>
                  <a:pt x="3643" y="9514"/>
                </a:cubicBezTo>
                <a:cubicBezTo>
                  <a:pt x="3643" y="9539"/>
                  <a:pt x="3642" y="9532"/>
                  <a:pt x="3669" y="9548"/>
                </a:cubicBezTo>
                <a:cubicBezTo>
                  <a:pt x="3711" y="9574"/>
                  <a:pt x="3692" y="9553"/>
                  <a:pt x="3671" y="9592"/>
                </a:cubicBezTo>
                <a:cubicBezTo>
                  <a:pt x="3659" y="9617"/>
                  <a:pt x="3649" y="9626"/>
                  <a:pt x="3646" y="9655"/>
                </a:cubicBezTo>
                <a:cubicBezTo>
                  <a:pt x="3645" y="9660"/>
                  <a:pt x="3643" y="9658"/>
                  <a:pt x="3643" y="9677"/>
                </a:cubicBezTo>
                <a:cubicBezTo>
                  <a:pt x="3643" y="9710"/>
                  <a:pt x="3642" y="9712"/>
                  <a:pt x="3662" y="9742"/>
                </a:cubicBezTo>
                <a:cubicBezTo>
                  <a:pt x="3699" y="9796"/>
                  <a:pt x="3734" y="9769"/>
                  <a:pt x="3747" y="9778"/>
                </a:cubicBezTo>
                <a:cubicBezTo>
                  <a:pt x="3765" y="9791"/>
                  <a:pt x="3793" y="9802"/>
                  <a:pt x="3806" y="9821"/>
                </a:cubicBezTo>
                <a:cubicBezTo>
                  <a:pt x="3811" y="9856"/>
                  <a:pt x="3772" y="9832"/>
                  <a:pt x="3770" y="9873"/>
                </a:cubicBezTo>
                <a:cubicBezTo>
                  <a:pt x="3769" y="9890"/>
                  <a:pt x="3750" y="9919"/>
                  <a:pt x="3727" y="9919"/>
                </a:cubicBezTo>
                <a:cubicBezTo>
                  <a:pt x="3687" y="9919"/>
                  <a:pt x="3696" y="9881"/>
                  <a:pt x="3651" y="9923"/>
                </a:cubicBezTo>
                <a:cubicBezTo>
                  <a:pt x="3638" y="9935"/>
                  <a:pt x="3633" y="9925"/>
                  <a:pt x="3622" y="9913"/>
                </a:cubicBezTo>
                <a:cubicBezTo>
                  <a:pt x="3606" y="9897"/>
                  <a:pt x="3621" y="9890"/>
                  <a:pt x="3583" y="9894"/>
                </a:cubicBezTo>
                <a:cubicBezTo>
                  <a:pt x="3574" y="9895"/>
                  <a:pt x="3544" y="9901"/>
                  <a:pt x="3541" y="9890"/>
                </a:cubicBezTo>
                <a:cubicBezTo>
                  <a:pt x="3540" y="9883"/>
                  <a:pt x="3532" y="9863"/>
                  <a:pt x="3525" y="9873"/>
                </a:cubicBezTo>
                <a:cubicBezTo>
                  <a:pt x="3519" y="9882"/>
                  <a:pt x="3502" y="9896"/>
                  <a:pt x="3493" y="9912"/>
                </a:cubicBezTo>
                <a:cubicBezTo>
                  <a:pt x="3481" y="9932"/>
                  <a:pt x="3473" y="9935"/>
                  <a:pt x="3476" y="9962"/>
                </a:cubicBezTo>
                <a:cubicBezTo>
                  <a:pt x="3478" y="9981"/>
                  <a:pt x="3500" y="10012"/>
                  <a:pt x="3520" y="10014"/>
                </a:cubicBezTo>
                <a:cubicBezTo>
                  <a:pt x="3537" y="10016"/>
                  <a:pt x="3552" y="10021"/>
                  <a:pt x="3542" y="10041"/>
                </a:cubicBezTo>
                <a:cubicBezTo>
                  <a:pt x="3538" y="10050"/>
                  <a:pt x="3530" y="10055"/>
                  <a:pt x="3526" y="10073"/>
                </a:cubicBezTo>
                <a:cubicBezTo>
                  <a:pt x="3520" y="10101"/>
                  <a:pt x="3569" y="10122"/>
                  <a:pt x="3588" y="10106"/>
                </a:cubicBezTo>
                <a:cubicBezTo>
                  <a:pt x="3592" y="10104"/>
                  <a:pt x="3641" y="10081"/>
                  <a:pt x="3641" y="10103"/>
                </a:cubicBezTo>
                <a:cubicBezTo>
                  <a:pt x="3641" y="10136"/>
                  <a:pt x="3617" y="10128"/>
                  <a:pt x="3627" y="10145"/>
                </a:cubicBezTo>
                <a:cubicBezTo>
                  <a:pt x="3632" y="10153"/>
                  <a:pt x="3658" y="10149"/>
                  <a:pt x="3664" y="10168"/>
                </a:cubicBezTo>
                <a:cubicBezTo>
                  <a:pt x="3670" y="10187"/>
                  <a:pt x="3672" y="10169"/>
                  <a:pt x="3672" y="10203"/>
                </a:cubicBezTo>
                <a:cubicBezTo>
                  <a:pt x="3672" y="10225"/>
                  <a:pt x="3673" y="10230"/>
                  <a:pt x="3668" y="10251"/>
                </a:cubicBezTo>
                <a:cubicBezTo>
                  <a:pt x="3667" y="10252"/>
                  <a:pt x="3681" y="10257"/>
                  <a:pt x="3687" y="10266"/>
                </a:cubicBezTo>
                <a:cubicBezTo>
                  <a:pt x="3693" y="10276"/>
                  <a:pt x="3698" y="10273"/>
                  <a:pt x="3707" y="10293"/>
                </a:cubicBezTo>
                <a:cubicBezTo>
                  <a:pt x="3710" y="10299"/>
                  <a:pt x="3717" y="10318"/>
                  <a:pt x="3719" y="10320"/>
                </a:cubicBezTo>
                <a:cubicBezTo>
                  <a:pt x="3702" y="10330"/>
                  <a:pt x="3698" y="10332"/>
                  <a:pt x="3693" y="10350"/>
                </a:cubicBezTo>
                <a:cubicBezTo>
                  <a:pt x="3684" y="10378"/>
                  <a:pt x="3688" y="10385"/>
                  <a:pt x="3685" y="10411"/>
                </a:cubicBezTo>
                <a:cubicBezTo>
                  <a:pt x="3683" y="10429"/>
                  <a:pt x="3657" y="10407"/>
                  <a:pt x="3657" y="10427"/>
                </a:cubicBezTo>
                <a:cubicBezTo>
                  <a:pt x="3658" y="10438"/>
                  <a:pt x="3640" y="10463"/>
                  <a:pt x="3624" y="10463"/>
                </a:cubicBezTo>
                <a:cubicBezTo>
                  <a:pt x="3608" y="10463"/>
                  <a:pt x="3524" y="10500"/>
                  <a:pt x="3517" y="10513"/>
                </a:cubicBezTo>
                <a:cubicBezTo>
                  <a:pt x="3514" y="10520"/>
                  <a:pt x="3483" y="10548"/>
                  <a:pt x="3476" y="10564"/>
                </a:cubicBezTo>
                <a:cubicBezTo>
                  <a:pt x="3473" y="10571"/>
                  <a:pt x="3453" y="10575"/>
                  <a:pt x="3442" y="10582"/>
                </a:cubicBezTo>
                <a:cubicBezTo>
                  <a:pt x="3422" y="10593"/>
                  <a:pt x="3423" y="10595"/>
                  <a:pt x="3409" y="10606"/>
                </a:cubicBezTo>
                <a:cubicBezTo>
                  <a:pt x="3374" y="10632"/>
                  <a:pt x="3352" y="10575"/>
                  <a:pt x="3315" y="10583"/>
                </a:cubicBezTo>
                <a:cubicBezTo>
                  <a:pt x="3314" y="10583"/>
                  <a:pt x="3302" y="10589"/>
                  <a:pt x="3297" y="10590"/>
                </a:cubicBezTo>
                <a:cubicBezTo>
                  <a:pt x="3294" y="10590"/>
                  <a:pt x="3289" y="10595"/>
                  <a:pt x="3287" y="10597"/>
                </a:cubicBezTo>
                <a:cubicBezTo>
                  <a:pt x="3282" y="10598"/>
                  <a:pt x="3248" y="10622"/>
                  <a:pt x="3245" y="10626"/>
                </a:cubicBezTo>
                <a:cubicBezTo>
                  <a:pt x="3245" y="10627"/>
                  <a:pt x="3228" y="10642"/>
                  <a:pt x="3225" y="10647"/>
                </a:cubicBezTo>
                <a:cubicBezTo>
                  <a:pt x="3216" y="10659"/>
                  <a:pt x="3193" y="10702"/>
                  <a:pt x="3187" y="10715"/>
                </a:cubicBezTo>
                <a:cubicBezTo>
                  <a:pt x="3186" y="10718"/>
                  <a:pt x="3174" y="10736"/>
                  <a:pt x="3174" y="10737"/>
                </a:cubicBezTo>
                <a:cubicBezTo>
                  <a:pt x="3175" y="10737"/>
                  <a:pt x="3212" y="10756"/>
                  <a:pt x="3220" y="10761"/>
                </a:cubicBezTo>
                <a:cubicBezTo>
                  <a:pt x="3256" y="10784"/>
                  <a:pt x="3242" y="10775"/>
                  <a:pt x="3272" y="10803"/>
                </a:cubicBezTo>
                <a:cubicBezTo>
                  <a:pt x="3301" y="10831"/>
                  <a:pt x="3342" y="10855"/>
                  <a:pt x="3367" y="10890"/>
                </a:cubicBezTo>
                <a:cubicBezTo>
                  <a:pt x="3378" y="10904"/>
                  <a:pt x="3414" y="10931"/>
                  <a:pt x="3376" y="10949"/>
                </a:cubicBezTo>
                <a:cubicBezTo>
                  <a:pt x="3346" y="10963"/>
                  <a:pt x="3337" y="10968"/>
                  <a:pt x="3305" y="10978"/>
                </a:cubicBezTo>
                <a:cubicBezTo>
                  <a:pt x="3298" y="10980"/>
                  <a:pt x="3300" y="10954"/>
                  <a:pt x="3298" y="10951"/>
                </a:cubicBezTo>
                <a:cubicBezTo>
                  <a:pt x="3292" y="10951"/>
                  <a:pt x="3268" y="10963"/>
                  <a:pt x="3268" y="10967"/>
                </a:cubicBezTo>
                <a:cubicBezTo>
                  <a:pt x="3269" y="10973"/>
                  <a:pt x="3268" y="10980"/>
                  <a:pt x="3266" y="10986"/>
                </a:cubicBezTo>
                <a:cubicBezTo>
                  <a:pt x="3261" y="11001"/>
                  <a:pt x="3274" y="11013"/>
                  <a:pt x="3248" y="11030"/>
                </a:cubicBezTo>
                <a:cubicBezTo>
                  <a:pt x="3231" y="11042"/>
                  <a:pt x="3224" y="11053"/>
                  <a:pt x="3236" y="11074"/>
                </a:cubicBezTo>
                <a:cubicBezTo>
                  <a:pt x="3248" y="11094"/>
                  <a:pt x="3280" y="11085"/>
                  <a:pt x="3249" y="11122"/>
                </a:cubicBezTo>
                <a:cubicBezTo>
                  <a:pt x="3235" y="11138"/>
                  <a:pt x="3242" y="11162"/>
                  <a:pt x="3262" y="11171"/>
                </a:cubicBezTo>
                <a:cubicBezTo>
                  <a:pt x="3291" y="11183"/>
                  <a:pt x="3249" y="11220"/>
                  <a:pt x="3239" y="11232"/>
                </a:cubicBezTo>
                <a:cubicBezTo>
                  <a:pt x="3238" y="11233"/>
                  <a:pt x="3215" y="11235"/>
                  <a:pt x="3210" y="11254"/>
                </a:cubicBezTo>
                <a:cubicBezTo>
                  <a:pt x="3209" y="11259"/>
                  <a:pt x="3189" y="11295"/>
                  <a:pt x="3184" y="11296"/>
                </a:cubicBezTo>
                <a:cubicBezTo>
                  <a:pt x="3180" y="11304"/>
                  <a:pt x="3202" y="11317"/>
                  <a:pt x="3206" y="11324"/>
                </a:cubicBezTo>
                <a:cubicBezTo>
                  <a:pt x="3208" y="11329"/>
                  <a:pt x="3244" y="11374"/>
                  <a:pt x="3246" y="11374"/>
                </a:cubicBezTo>
                <a:cubicBezTo>
                  <a:pt x="3246" y="11374"/>
                  <a:pt x="3278" y="11371"/>
                  <a:pt x="3281" y="11371"/>
                </a:cubicBezTo>
                <a:cubicBezTo>
                  <a:pt x="3294" y="11370"/>
                  <a:pt x="3319" y="11362"/>
                  <a:pt x="3335" y="11362"/>
                </a:cubicBezTo>
                <a:cubicBezTo>
                  <a:pt x="3340" y="11362"/>
                  <a:pt x="3388" y="11360"/>
                  <a:pt x="3383" y="11365"/>
                </a:cubicBezTo>
                <a:cubicBezTo>
                  <a:pt x="3365" y="11383"/>
                  <a:pt x="3358" y="11397"/>
                  <a:pt x="3335" y="11414"/>
                </a:cubicBezTo>
                <a:cubicBezTo>
                  <a:pt x="3326" y="11421"/>
                  <a:pt x="3316" y="11447"/>
                  <a:pt x="3316" y="11461"/>
                </a:cubicBezTo>
                <a:cubicBezTo>
                  <a:pt x="3316" y="11478"/>
                  <a:pt x="3340" y="11511"/>
                  <a:pt x="3357" y="11496"/>
                </a:cubicBezTo>
                <a:cubicBezTo>
                  <a:pt x="3377" y="11479"/>
                  <a:pt x="3374" y="11478"/>
                  <a:pt x="3375" y="11509"/>
                </a:cubicBezTo>
                <a:cubicBezTo>
                  <a:pt x="3376" y="11521"/>
                  <a:pt x="3355" y="11516"/>
                  <a:pt x="3378" y="11543"/>
                </a:cubicBezTo>
                <a:cubicBezTo>
                  <a:pt x="3397" y="11564"/>
                  <a:pt x="3360" y="11592"/>
                  <a:pt x="3379" y="11599"/>
                </a:cubicBezTo>
                <a:cubicBezTo>
                  <a:pt x="3389" y="11603"/>
                  <a:pt x="3506" y="11512"/>
                  <a:pt x="3521" y="11500"/>
                </a:cubicBezTo>
                <a:lnTo>
                  <a:pt x="3526" y="11497"/>
                </a:lnTo>
                <a:cubicBezTo>
                  <a:pt x="3549" y="11507"/>
                  <a:pt x="3577" y="11562"/>
                  <a:pt x="3618" y="11552"/>
                </a:cubicBezTo>
                <a:cubicBezTo>
                  <a:pt x="3664" y="11542"/>
                  <a:pt x="3620" y="11508"/>
                  <a:pt x="3649" y="11489"/>
                </a:cubicBezTo>
                <a:cubicBezTo>
                  <a:pt x="3653" y="11486"/>
                  <a:pt x="3673" y="11473"/>
                  <a:pt x="3670" y="11471"/>
                </a:cubicBezTo>
                <a:cubicBezTo>
                  <a:pt x="3661" y="11463"/>
                  <a:pt x="3643" y="11452"/>
                  <a:pt x="3638" y="11443"/>
                </a:cubicBezTo>
                <a:cubicBezTo>
                  <a:pt x="3628" y="11422"/>
                  <a:pt x="3615" y="11410"/>
                  <a:pt x="3652" y="11396"/>
                </a:cubicBezTo>
                <a:cubicBezTo>
                  <a:pt x="3662" y="11393"/>
                  <a:pt x="3693" y="11374"/>
                  <a:pt x="3700" y="11385"/>
                </a:cubicBezTo>
                <a:cubicBezTo>
                  <a:pt x="3721" y="11423"/>
                  <a:pt x="3707" y="11417"/>
                  <a:pt x="3754" y="11417"/>
                </a:cubicBezTo>
                <a:cubicBezTo>
                  <a:pt x="3761" y="11426"/>
                  <a:pt x="3755" y="11462"/>
                  <a:pt x="3749" y="11470"/>
                </a:cubicBezTo>
                <a:cubicBezTo>
                  <a:pt x="3725" y="11504"/>
                  <a:pt x="3712" y="11504"/>
                  <a:pt x="3696" y="11525"/>
                </a:cubicBezTo>
                <a:cubicBezTo>
                  <a:pt x="3689" y="11533"/>
                  <a:pt x="3695" y="11588"/>
                  <a:pt x="3705" y="11588"/>
                </a:cubicBezTo>
                <a:cubicBezTo>
                  <a:pt x="3740" y="11588"/>
                  <a:pt x="3745" y="11587"/>
                  <a:pt x="3766" y="11611"/>
                </a:cubicBezTo>
                <a:cubicBezTo>
                  <a:pt x="3782" y="11628"/>
                  <a:pt x="3785" y="11628"/>
                  <a:pt x="3785" y="11653"/>
                </a:cubicBezTo>
                <a:cubicBezTo>
                  <a:pt x="3785" y="11679"/>
                  <a:pt x="3779" y="11688"/>
                  <a:pt x="3789" y="11712"/>
                </a:cubicBezTo>
                <a:cubicBezTo>
                  <a:pt x="3802" y="11745"/>
                  <a:pt x="3828" y="11776"/>
                  <a:pt x="3838" y="11807"/>
                </a:cubicBezTo>
                <a:cubicBezTo>
                  <a:pt x="3839" y="11810"/>
                  <a:pt x="3845" y="11819"/>
                  <a:pt x="3845" y="11821"/>
                </a:cubicBezTo>
                <a:lnTo>
                  <a:pt x="3920" y="11778"/>
                </a:lnTo>
                <a:lnTo>
                  <a:pt x="4014" y="11748"/>
                </a:lnTo>
                <a:lnTo>
                  <a:pt x="4139" y="11798"/>
                </a:lnTo>
                <a:lnTo>
                  <a:pt x="4223" y="11919"/>
                </a:lnTo>
                <a:lnTo>
                  <a:pt x="4258" y="11917"/>
                </a:lnTo>
                <a:lnTo>
                  <a:pt x="4259" y="12014"/>
                </a:lnTo>
                <a:cubicBezTo>
                  <a:pt x="4220" y="12014"/>
                  <a:pt x="4234" y="12021"/>
                  <a:pt x="4235" y="12041"/>
                </a:cubicBezTo>
                <a:cubicBezTo>
                  <a:pt x="4235" y="12047"/>
                  <a:pt x="4245" y="12074"/>
                  <a:pt x="4234" y="12085"/>
                </a:cubicBezTo>
                <a:cubicBezTo>
                  <a:pt x="4230" y="12089"/>
                  <a:pt x="4223" y="12106"/>
                  <a:pt x="4209" y="12112"/>
                </a:cubicBezTo>
                <a:cubicBezTo>
                  <a:pt x="4177" y="12126"/>
                  <a:pt x="4148" y="12150"/>
                  <a:pt x="4115" y="12166"/>
                </a:cubicBezTo>
                <a:cubicBezTo>
                  <a:pt x="4101" y="12173"/>
                  <a:pt x="4072" y="12196"/>
                  <a:pt x="4069" y="12212"/>
                </a:cubicBezTo>
                <a:cubicBezTo>
                  <a:pt x="4068" y="12220"/>
                  <a:pt x="4045" y="12253"/>
                  <a:pt x="4024" y="12242"/>
                </a:cubicBezTo>
                <a:cubicBezTo>
                  <a:pt x="4014" y="12237"/>
                  <a:pt x="4002" y="12225"/>
                  <a:pt x="3988" y="12222"/>
                </a:cubicBezTo>
                <a:cubicBezTo>
                  <a:pt x="3971" y="12218"/>
                  <a:pt x="3953" y="12180"/>
                  <a:pt x="3952" y="12250"/>
                </a:cubicBezTo>
                <a:cubicBezTo>
                  <a:pt x="3951" y="12260"/>
                  <a:pt x="3921" y="12267"/>
                  <a:pt x="3915" y="12259"/>
                </a:cubicBezTo>
                <a:cubicBezTo>
                  <a:pt x="3911" y="12254"/>
                  <a:pt x="3887" y="12229"/>
                  <a:pt x="3881" y="12229"/>
                </a:cubicBezTo>
                <a:cubicBezTo>
                  <a:pt x="3873" y="12229"/>
                  <a:pt x="3826" y="12226"/>
                  <a:pt x="3826" y="12231"/>
                </a:cubicBezTo>
                <a:cubicBezTo>
                  <a:pt x="3824" y="12248"/>
                  <a:pt x="3820" y="12290"/>
                  <a:pt x="3849" y="12271"/>
                </a:cubicBezTo>
                <a:cubicBezTo>
                  <a:pt x="3861" y="12264"/>
                  <a:pt x="3881" y="12260"/>
                  <a:pt x="3891" y="12271"/>
                </a:cubicBezTo>
                <a:cubicBezTo>
                  <a:pt x="3904" y="12284"/>
                  <a:pt x="3920" y="12301"/>
                  <a:pt x="3940" y="12287"/>
                </a:cubicBezTo>
                <a:cubicBezTo>
                  <a:pt x="3949" y="12280"/>
                  <a:pt x="3984" y="12281"/>
                  <a:pt x="3998" y="12291"/>
                </a:cubicBezTo>
                <a:cubicBezTo>
                  <a:pt x="4015" y="12303"/>
                  <a:pt x="4056" y="12343"/>
                  <a:pt x="4075" y="12317"/>
                </a:cubicBezTo>
                <a:cubicBezTo>
                  <a:pt x="4087" y="12302"/>
                  <a:pt x="4103" y="12283"/>
                  <a:pt x="4086" y="12265"/>
                </a:cubicBezTo>
                <a:cubicBezTo>
                  <a:pt x="4052" y="12227"/>
                  <a:pt x="4121" y="12210"/>
                  <a:pt x="4130" y="12194"/>
                </a:cubicBezTo>
                <a:cubicBezTo>
                  <a:pt x="4136" y="12185"/>
                  <a:pt x="4162" y="12158"/>
                  <a:pt x="4175" y="12158"/>
                </a:cubicBezTo>
                <a:cubicBezTo>
                  <a:pt x="4196" y="12157"/>
                  <a:pt x="4254" y="12119"/>
                  <a:pt x="4263" y="12095"/>
                </a:cubicBezTo>
                <a:cubicBezTo>
                  <a:pt x="4266" y="12086"/>
                  <a:pt x="4286" y="12059"/>
                  <a:pt x="4287" y="12046"/>
                </a:cubicBezTo>
                <a:cubicBezTo>
                  <a:pt x="4287" y="12038"/>
                  <a:pt x="4296" y="12019"/>
                  <a:pt x="4296" y="11992"/>
                </a:cubicBezTo>
                <a:lnTo>
                  <a:pt x="4296" y="11968"/>
                </a:lnTo>
                <a:cubicBezTo>
                  <a:pt x="4302" y="11950"/>
                  <a:pt x="4298" y="11941"/>
                  <a:pt x="4316" y="11923"/>
                </a:cubicBezTo>
                <a:cubicBezTo>
                  <a:pt x="4326" y="11913"/>
                  <a:pt x="4379" y="11889"/>
                  <a:pt x="4356" y="11868"/>
                </a:cubicBezTo>
                <a:cubicBezTo>
                  <a:pt x="4347" y="11860"/>
                  <a:pt x="4323" y="11868"/>
                  <a:pt x="4354" y="11826"/>
                </a:cubicBezTo>
                <a:cubicBezTo>
                  <a:pt x="4362" y="11815"/>
                  <a:pt x="4378" y="11766"/>
                  <a:pt x="4378" y="11752"/>
                </a:cubicBezTo>
                <a:cubicBezTo>
                  <a:pt x="4378" y="11750"/>
                  <a:pt x="4412" y="11750"/>
                  <a:pt x="4416" y="11697"/>
                </a:cubicBezTo>
                <a:cubicBezTo>
                  <a:pt x="4418" y="11668"/>
                  <a:pt x="4419" y="11665"/>
                  <a:pt x="4416" y="11635"/>
                </a:cubicBezTo>
                <a:cubicBezTo>
                  <a:pt x="4413" y="11613"/>
                  <a:pt x="4415" y="11622"/>
                  <a:pt x="4442" y="11622"/>
                </a:cubicBezTo>
                <a:cubicBezTo>
                  <a:pt x="4468" y="11622"/>
                  <a:pt x="4467" y="11614"/>
                  <a:pt x="4486" y="11599"/>
                </a:cubicBezTo>
                <a:cubicBezTo>
                  <a:pt x="4486" y="11599"/>
                  <a:pt x="4510" y="11549"/>
                  <a:pt x="4514" y="11549"/>
                </a:cubicBezTo>
                <a:cubicBezTo>
                  <a:pt x="4550" y="11552"/>
                  <a:pt x="4537" y="11546"/>
                  <a:pt x="4568" y="11556"/>
                </a:cubicBezTo>
                <a:cubicBezTo>
                  <a:pt x="4590" y="11563"/>
                  <a:pt x="4667" y="11560"/>
                  <a:pt x="4689" y="11553"/>
                </a:cubicBezTo>
                <a:cubicBezTo>
                  <a:pt x="4694" y="11551"/>
                  <a:pt x="4714" y="11547"/>
                  <a:pt x="4716" y="11552"/>
                </a:cubicBezTo>
                <a:cubicBezTo>
                  <a:pt x="4722" y="11565"/>
                  <a:pt x="4744" y="11602"/>
                  <a:pt x="4745" y="11611"/>
                </a:cubicBezTo>
                <a:cubicBezTo>
                  <a:pt x="4751" y="11651"/>
                  <a:pt x="4752" y="11669"/>
                  <a:pt x="4791" y="11696"/>
                </a:cubicBezTo>
                <a:cubicBezTo>
                  <a:pt x="4795" y="11698"/>
                  <a:pt x="4793" y="11754"/>
                  <a:pt x="4807" y="11761"/>
                </a:cubicBezTo>
                <a:cubicBezTo>
                  <a:pt x="4810" y="11757"/>
                  <a:pt x="4892" y="11699"/>
                  <a:pt x="4894" y="11699"/>
                </a:cubicBezTo>
                <a:cubicBezTo>
                  <a:pt x="4892" y="11680"/>
                  <a:pt x="4971" y="11659"/>
                  <a:pt x="4972" y="11667"/>
                </a:cubicBezTo>
                <a:cubicBezTo>
                  <a:pt x="4974" y="11681"/>
                  <a:pt x="5017" y="11786"/>
                  <a:pt x="5029" y="11788"/>
                </a:cubicBezTo>
                <a:cubicBezTo>
                  <a:pt x="5100" y="11794"/>
                  <a:pt x="5068" y="11776"/>
                  <a:pt x="5120" y="11820"/>
                </a:cubicBezTo>
                <a:cubicBezTo>
                  <a:pt x="5149" y="11844"/>
                  <a:pt x="5146" y="11854"/>
                  <a:pt x="5184" y="11852"/>
                </a:cubicBezTo>
                <a:cubicBezTo>
                  <a:pt x="5212" y="11851"/>
                  <a:pt x="5199" y="11872"/>
                  <a:pt x="5211" y="11896"/>
                </a:cubicBezTo>
                <a:cubicBezTo>
                  <a:pt x="5214" y="11903"/>
                  <a:pt x="5217" y="11911"/>
                  <a:pt x="5223" y="11915"/>
                </a:cubicBezTo>
                <a:cubicBezTo>
                  <a:pt x="5241" y="11922"/>
                  <a:pt x="5255" y="11958"/>
                  <a:pt x="5256" y="11977"/>
                </a:cubicBezTo>
                <a:cubicBezTo>
                  <a:pt x="5257" y="11980"/>
                  <a:pt x="5268" y="12028"/>
                  <a:pt x="5271" y="12022"/>
                </a:cubicBezTo>
                <a:cubicBezTo>
                  <a:pt x="5278" y="12010"/>
                  <a:pt x="5286" y="12014"/>
                  <a:pt x="5295" y="11987"/>
                </a:cubicBezTo>
                <a:cubicBezTo>
                  <a:pt x="5302" y="11970"/>
                  <a:pt x="5340" y="11979"/>
                  <a:pt x="5359" y="11973"/>
                </a:cubicBezTo>
                <a:cubicBezTo>
                  <a:pt x="5360" y="11973"/>
                  <a:pt x="5380" y="11970"/>
                  <a:pt x="5382" y="11970"/>
                </a:cubicBezTo>
                <a:lnTo>
                  <a:pt x="5479" y="12112"/>
                </a:lnTo>
                <a:cubicBezTo>
                  <a:pt x="5497" y="12142"/>
                  <a:pt x="5536" y="12102"/>
                  <a:pt x="5560" y="12142"/>
                </a:cubicBezTo>
                <a:lnTo>
                  <a:pt x="5581" y="12177"/>
                </a:lnTo>
                <a:cubicBezTo>
                  <a:pt x="5555" y="12222"/>
                  <a:pt x="5522" y="12220"/>
                  <a:pt x="5532" y="12295"/>
                </a:cubicBezTo>
                <a:cubicBezTo>
                  <a:pt x="5537" y="12327"/>
                  <a:pt x="5537" y="12362"/>
                  <a:pt x="5563" y="12379"/>
                </a:cubicBezTo>
                <a:cubicBezTo>
                  <a:pt x="5581" y="12391"/>
                  <a:pt x="5664" y="12416"/>
                  <a:pt x="5677" y="12407"/>
                </a:cubicBezTo>
                <a:cubicBezTo>
                  <a:pt x="5714" y="12385"/>
                  <a:pt x="5705" y="12388"/>
                  <a:pt x="5759" y="12409"/>
                </a:cubicBezTo>
                <a:cubicBezTo>
                  <a:pt x="5779" y="12417"/>
                  <a:pt x="5825" y="12425"/>
                  <a:pt x="5854" y="12434"/>
                </a:cubicBezTo>
                <a:cubicBezTo>
                  <a:pt x="5862" y="12437"/>
                  <a:pt x="5921" y="12454"/>
                  <a:pt x="5923" y="12456"/>
                </a:cubicBezTo>
                <a:lnTo>
                  <a:pt x="6075" y="12337"/>
                </a:lnTo>
                <a:lnTo>
                  <a:pt x="6134" y="12418"/>
                </a:lnTo>
                <a:lnTo>
                  <a:pt x="6170" y="12515"/>
                </a:lnTo>
                <a:cubicBezTo>
                  <a:pt x="6190" y="12518"/>
                  <a:pt x="6164" y="12524"/>
                  <a:pt x="6220" y="12522"/>
                </a:cubicBezTo>
                <a:cubicBezTo>
                  <a:pt x="6227" y="12522"/>
                  <a:pt x="6265" y="12597"/>
                  <a:pt x="6265" y="12595"/>
                </a:cubicBezTo>
                <a:cubicBezTo>
                  <a:pt x="6265" y="12515"/>
                  <a:pt x="6335" y="12571"/>
                  <a:pt x="6373" y="12530"/>
                </a:cubicBezTo>
                <a:cubicBezTo>
                  <a:pt x="6393" y="12508"/>
                  <a:pt x="6368" y="12428"/>
                  <a:pt x="6447" y="12437"/>
                </a:cubicBezTo>
                <a:cubicBezTo>
                  <a:pt x="6473" y="12441"/>
                  <a:pt x="6442" y="12458"/>
                  <a:pt x="6504" y="12440"/>
                </a:cubicBezTo>
                <a:cubicBezTo>
                  <a:pt x="6563" y="12424"/>
                  <a:pt x="6542" y="12502"/>
                  <a:pt x="6538" y="12533"/>
                </a:cubicBezTo>
                <a:cubicBezTo>
                  <a:pt x="6538" y="12536"/>
                  <a:pt x="6537" y="12533"/>
                  <a:pt x="6537" y="12541"/>
                </a:cubicBezTo>
                <a:lnTo>
                  <a:pt x="6670" y="12496"/>
                </a:lnTo>
                <a:cubicBezTo>
                  <a:pt x="6654" y="12511"/>
                  <a:pt x="6634" y="12520"/>
                  <a:pt x="6622" y="12542"/>
                </a:cubicBezTo>
                <a:cubicBezTo>
                  <a:pt x="6615" y="12555"/>
                  <a:pt x="6592" y="12577"/>
                  <a:pt x="6591" y="12601"/>
                </a:cubicBezTo>
                <a:cubicBezTo>
                  <a:pt x="6590" y="12613"/>
                  <a:pt x="6548" y="12672"/>
                  <a:pt x="6547" y="12698"/>
                </a:cubicBezTo>
                <a:cubicBezTo>
                  <a:pt x="6544" y="12776"/>
                  <a:pt x="6557" y="12748"/>
                  <a:pt x="6597" y="12802"/>
                </a:cubicBezTo>
                <a:cubicBezTo>
                  <a:pt x="6605" y="12811"/>
                  <a:pt x="6677" y="12856"/>
                  <a:pt x="6682" y="12849"/>
                </a:cubicBezTo>
                <a:cubicBezTo>
                  <a:pt x="6724" y="12792"/>
                  <a:pt x="6720" y="12750"/>
                  <a:pt x="6785" y="12691"/>
                </a:cubicBezTo>
                <a:cubicBezTo>
                  <a:pt x="6799" y="12679"/>
                  <a:pt x="6840" y="12627"/>
                  <a:pt x="6857" y="12615"/>
                </a:cubicBezTo>
                <a:cubicBezTo>
                  <a:pt x="6888" y="12593"/>
                  <a:pt x="6903" y="12562"/>
                  <a:pt x="6951" y="12538"/>
                </a:cubicBezTo>
                <a:lnTo>
                  <a:pt x="6955" y="12535"/>
                </a:lnTo>
                <a:lnTo>
                  <a:pt x="7150" y="12471"/>
                </a:lnTo>
                <a:lnTo>
                  <a:pt x="7123" y="12547"/>
                </a:lnTo>
                <a:cubicBezTo>
                  <a:pt x="7124" y="12613"/>
                  <a:pt x="7083" y="12600"/>
                  <a:pt x="7119" y="12683"/>
                </a:cubicBezTo>
                <a:cubicBezTo>
                  <a:pt x="7128" y="12704"/>
                  <a:pt x="7085" y="12689"/>
                  <a:pt x="7066" y="12690"/>
                </a:cubicBezTo>
                <a:cubicBezTo>
                  <a:pt x="7062" y="12690"/>
                  <a:pt x="7053" y="12687"/>
                  <a:pt x="7043" y="12687"/>
                </a:cubicBezTo>
                <a:lnTo>
                  <a:pt x="7041" y="12785"/>
                </a:lnTo>
                <a:lnTo>
                  <a:pt x="7263" y="12882"/>
                </a:lnTo>
                <a:lnTo>
                  <a:pt x="7238" y="12932"/>
                </a:lnTo>
                <a:lnTo>
                  <a:pt x="7367" y="12996"/>
                </a:lnTo>
                <a:lnTo>
                  <a:pt x="7451" y="12953"/>
                </a:lnTo>
                <a:lnTo>
                  <a:pt x="7415" y="13270"/>
                </a:lnTo>
                <a:lnTo>
                  <a:pt x="7426" y="13316"/>
                </a:lnTo>
                <a:lnTo>
                  <a:pt x="7258" y="13440"/>
                </a:lnTo>
                <a:cubicBezTo>
                  <a:pt x="7258" y="13481"/>
                  <a:pt x="7286" y="13544"/>
                  <a:pt x="7266" y="13574"/>
                </a:cubicBezTo>
                <a:cubicBezTo>
                  <a:pt x="7180" y="13574"/>
                  <a:pt x="7227" y="13504"/>
                  <a:pt x="7103" y="13595"/>
                </a:cubicBezTo>
                <a:cubicBezTo>
                  <a:pt x="7093" y="13602"/>
                  <a:pt x="7104" y="13522"/>
                  <a:pt x="7079" y="13564"/>
                </a:cubicBezTo>
                <a:cubicBezTo>
                  <a:pt x="7062" y="13591"/>
                  <a:pt x="7060" y="13570"/>
                  <a:pt x="7063" y="13622"/>
                </a:cubicBezTo>
                <a:cubicBezTo>
                  <a:pt x="7064" y="13636"/>
                  <a:pt x="7067" y="13631"/>
                  <a:pt x="7094" y="13631"/>
                </a:cubicBezTo>
                <a:lnTo>
                  <a:pt x="7225" y="13658"/>
                </a:lnTo>
                <a:cubicBezTo>
                  <a:pt x="7225" y="13658"/>
                  <a:pt x="7270" y="13671"/>
                  <a:pt x="7276" y="13680"/>
                </a:cubicBezTo>
                <a:cubicBezTo>
                  <a:pt x="7297" y="13678"/>
                  <a:pt x="7303" y="13609"/>
                  <a:pt x="7314" y="13606"/>
                </a:cubicBezTo>
                <a:cubicBezTo>
                  <a:pt x="7359" y="13596"/>
                  <a:pt x="7381" y="13612"/>
                  <a:pt x="7431" y="13575"/>
                </a:cubicBezTo>
                <a:cubicBezTo>
                  <a:pt x="7482" y="13537"/>
                  <a:pt x="7477" y="13636"/>
                  <a:pt x="7511" y="13599"/>
                </a:cubicBezTo>
                <a:cubicBezTo>
                  <a:pt x="7552" y="13554"/>
                  <a:pt x="7590" y="13629"/>
                  <a:pt x="7600" y="13571"/>
                </a:cubicBezTo>
                <a:cubicBezTo>
                  <a:pt x="7617" y="13475"/>
                  <a:pt x="7640" y="13485"/>
                  <a:pt x="7565" y="13394"/>
                </a:cubicBezTo>
                <a:lnTo>
                  <a:pt x="7562" y="13391"/>
                </a:lnTo>
                <a:lnTo>
                  <a:pt x="7664" y="13365"/>
                </a:lnTo>
                <a:cubicBezTo>
                  <a:pt x="7677" y="13406"/>
                  <a:pt x="7668" y="13458"/>
                  <a:pt x="7710" y="13486"/>
                </a:cubicBezTo>
                <a:cubicBezTo>
                  <a:pt x="7765" y="13523"/>
                  <a:pt x="7752" y="13526"/>
                  <a:pt x="7752" y="13440"/>
                </a:cubicBezTo>
                <a:cubicBezTo>
                  <a:pt x="7752" y="13394"/>
                  <a:pt x="7793" y="13394"/>
                  <a:pt x="7771" y="13313"/>
                </a:cubicBezTo>
                <a:cubicBezTo>
                  <a:pt x="7766" y="13292"/>
                  <a:pt x="7788" y="13187"/>
                  <a:pt x="7821" y="13189"/>
                </a:cubicBezTo>
                <a:cubicBezTo>
                  <a:pt x="7853" y="13191"/>
                  <a:pt x="7849" y="13259"/>
                  <a:pt x="7849" y="13285"/>
                </a:cubicBezTo>
                <a:lnTo>
                  <a:pt x="7973" y="13287"/>
                </a:lnTo>
                <a:lnTo>
                  <a:pt x="7972" y="13333"/>
                </a:lnTo>
                <a:lnTo>
                  <a:pt x="7920" y="13422"/>
                </a:lnTo>
                <a:lnTo>
                  <a:pt x="8078" y="13565"/>
                </a:lnTo>
                <a:lnTo>
                  <a:pt x="8165" y="13558"/>
                </a:lnTo>
                <a:lnTo>
                  <a:pt x="8176" y="13579"/>
                </a:lnTo>
                <a:lnTo>
                  <a:pt x="8227" y="13537"/>
                </a:lnTo>
                <a:lnTo>
                  <a:pt x="8274" y="13582"/>
                </a:lnTo>
                <a:lnTo>
                  <a:pt x="8293" y="13648"/>
                </a:lnTo>
                <a:lnTo>
                  <a:pt x="8151" y="13725"/>
                </a:lnTo>
                <a:lnTo>
                  <a:pt x="8148" y="13799"/>
                </a:lnTo>
                <a:lnTo>
                  <a:pt x="8235" y="13893"/>
                </a:lnTo>
                <a:lnTo>
                  <a:pt x="8271" y="13951"/>
                </a:lnTo>
                <a:lnTo>
                  <a:pt x="8341" y="13988"/>
                </a:lnTo>
                <a:lnTo>
                  <a:pt x="8386" y="13959"/>
                </a:lnTo>
                <a:lnTo>
                  <a:pt x="8442" y="13965"/>
                </a:lnTo>
                <a:cubicBezTo>
                  <a:pt x="8408" y="13928"/>
                  <a:pt x="8399" y="13847"/>
                  <a:pt x="8441" y="13813"/>
                </a:cubicBezTo>
                <a:cubicBezTo>
                  <a:pt x="8517" y="13751"/>
                  <a:pt x="8496" y="13821"/>
                  <a:pt x="8567" y="13775"/>
                </a:cubicBezTo>
                <a:cubicBezTo>
                  <a:pt x="8614" y="13744"/>
                  <a:pt x="8631" y="13770"/>
                  <a:pt x="8642" y="13689"/>
                </a:cubicBezTo>
                <a:cubicBezTo>
                  <a:pt x="8646" y="13660"/>
                  <a:pt x="8666" y="13671"/>
                  <a:pt x="8692" y="13662"/>
                </a:cubicBezTo>
                <a:cubicBezTo>
                  <a:pt x="8697" y="13661"/>
                  <a:pt x="8704" y="13661"/>
                  <a:pt x="8709" y="13661"/>
                </a:cubicBezTo>
                <a:cubicBezTo>
                  <a:pt x="8704" y="13677"/>
                  <a:pt x="8703" y="13722"/>
                  <a:pt x="8716" y="13732"/>
                </a:cubicBezTo>
                <a:cubicBezTo>
                  <a:pt x="8753" y="13758"/>
                  <a:pt x="8734" y="13776"/>
                  <a:pt x="8805" y="13779"/>
                </a:cubicBezTo>
                <a:cubicBezTo>
                  <a:pt x="8832" y="13781"/>
                  <a:pt x="8838" y="13815"/>
                  <a:pt x="8868" y="13831"/>
                </a:cubicBezTo>
                <a:cubicBezTo>
                  <a:pt x="8889" y="13842"/>
                  <a:pt x="8926" y="13914"/>
                  <a:pt x="8958" y="13860"/>
                </a:cubicBezTo>
                <a:cubicBezTo>
                  <a:pt x="8978" y="13824"/>
                  <a:pt x="9078" y="13793"/>
                  <a:pt x="9090" y="13861"/>
                </a:cubicBezTo>
                <a:cubicBezTo>
                  <a:pt x="9095" y="13890"/>
                  <a:pt x="9118" y="13861"/>
                  <a:pt x="9113" y="13929"/>
                </a:cubicBezTo>
                <a:cubicBezTo>
                  <a:pt x="9109" y="13969"/>
                  <a:pt x="9152" y="13970"/>
                  <a:pt x="9177" y="13990"/>
                </a:cubicBezTo>
                <a:cubicBezTo>
                  <a:pt x="9191" y="14001"/>
                  <a:pt x="9215" y="13975"/>
                  <a:pt x="9252" y="14001"/>
                </a:cubicBezTo>
                <a:cubicBezTo>
                  <a:pt x="9267" y="14011"/>
                  <a:pt x="9350" y="14044"/>
                  <a:pt x="9355" y="14052"/>
                </a:cubicBezTo>
                <a:cubicBezTo>
                  <a:pt x="9365" y="14110"/>
                  <a:pt x="9292" y="14169"/>
                  <a:pt x="9349" y="14194"/>
                </a:cubicBezTo>
                <a:cubicBezTo>
                  <a:pt x="9356" y="14197"/>
                  <a:pt x="9369" y="14207"/>
                  <a:pt x="9379" y="14207"/>
                </a:cubicBezTo>
                <a:cubicBezTo>
                  <a:pt x="9379" y="14238"/>
                  <a:pt x="9299" y="14246"/>
                  <a:pt x="9382" y="14272"/>
                </a:cubicBezTo>
                <a:cubicBezTo>
                  <a:pt x="9400" y="14277"/>
                  <a:pt x="9347" y="14302"/>
                  <a:pt x="9347" y="14322"/>
                </a:cubicBezTo>
                <a:cubicBezTo>
                  <a:pt x="9347" y="14341"/>
                  <a:pt x="9383" y="14339"/>
                  <a:pt x="9383" y="14350"/>
                </a:cubicBezTo>
                <a:cubicBezTo>
                  <a:pt x="9383" y="14408"/>
                  <a:pt x="9450" y="14355"/>
                  <a:pt x="9460" y="14374"/>
                </a:cubicBezTo>
                <a:cubicBezTo>
                  <a:pt x="9477" y="14406"/>
                  <a:pt x="9493" y="14403"/>
                  <a:pt x="9504" y="14418"/>
                </a:cubicBezTo>
                <a:cubicBezTo>
                  <a:pt x="9509" y="14424"/>
                  <a:pt x="9488" y="14432"/>
                  <a:pt x="9486" y="14458"/>
                </a:cubicBezTo>
                <a:cubicBezTo>
                  <a:pt x="9486" y="14472"/>
                  <a:pt x="9485" y="14481"/>
                  <a:pt x="9490" y="14494"/>
                </a:cubicBezTo>
                <a:cubicBezTo>
                  <a:pt x="9498" y="14588"/>
                  <a:pt x="9387" y="14497"/>
                  <a:pt x="9404" y="14573"/>
                </a:cubicBezTo>
                <a:cubicBezTo>
                  <a:pt x="9404" y="14575"/>
                  <a:pt x="9431" y="14614"/>
                  <a:pt x="9433" y="14616"/>
                </a:cubicBezTo>
                <a:lnTo>
                  <a:pt x="9580" y="14618"/>
                </a:lnTo>
                <a:lnTo>
                  <a:pt x="9547" y="14658"/>
                </a:lnTo>
                <a:cubicBezTo>
                  <a:pt x="9582" y="14690"/>
                  <a:pt x="9601" y="14644"/>
                  <a:pt x="9590" y="14715"/>
                </a:cubicBezTo>
                <a:cubicBezTo>
                  <a:pt x="9629" y="14752"/>
                  <a:pt x="9618" y="14712"/>
                  <a:pt x="9636" y="14764"/>
                </a:cubicBezTo>
                <a:cubicBezTo>
                  <a:pt x="9643" y="14787"/>
                  <a:pt x="9633" y="14747"/>
                  <a:pt x="9697" y="14747"/>
                </a:cubicBezTo>
                <a:cubicBezTo>
                  <a:pt x="9783" y="14747"/>
                  <a:pt x="9777" y="14776"/>
                  <a:pt x="9847" y="14722"/>
                </a:cubicBezTo>
                <a:cubicBezTo>
                  <a:pt x="9862" y="14710"/>
                  <a:pt x="9825" y="14758"/>
                  <a:pt x="9854" y="14793"/>
                </a:cubicBezTo>
                <a:lnTo>
                  <a:pt x="9854" y="14800"/>
                </a:lnTo>
                <a:lnTo>
                  <a:pt x="9921" y="14930"/>
                </a:lnTo>
                <a:cubicBezTo>
                  <a:pt x="9914" y="14946"/>
                  <a:pt x="9920" y="14990"/>
                  <a:pt x="9873" y="14995"/>
                </a:cubicBezTo>
                <a:cubicBezTo>
                  <a:pt x="9834" y="14999"/>
                  <a:pt x="9827" y="15022"/>
                  <a:pt x="9793" y="15045"/>
                </a:cubicBezTo>
                <a:cubicBezTo>
                  <a:pt x="9791" y="15046"/>
                  <a:pt x="9792" y="15046"/>
                  <a:pt x="9790" y="15050"/>
                </a:cubicBezTo>
                <a:lnTo>
                  <a:pt x="10067" y="15350"/>
                </a:lnTo>
                <a:lnTo>
                  <a:pt x="10387" y="15326"/>
                </a:lnTo>
                <a:lnTo>
                  <a:pt x="10619" y="15691"/>
                </a:lnTo>
                <a:lnTo>
                  <a:pt x="10502" y="15760"/>
                </a:lnTo>
                <a:lnTo>
                  <a:pt x="10688" y="15991"/>
                </a:lnTo>
                <a:lnTo>
                  <a:pt x="10725" y="15900"/>
                </a:lnTo>
                <a:lnTo>
                  <a:pt x="10696" y="15826"/>
                </a:lnTo>
                <a:lnTo>
                  <a:pt x="10798" y="15789"/>
                </a:lnTo>
                <a:lnTo>
                  <a:pt x="10867" y="15945"/>
                </a:lnTo>
                <a:lnTo>
                  <a:pt x="10974" y="15985"/>
                </a:lnTo>
                <a:lnTo>
                  <a:pt x="11096" y="15995"/>
                </a:lnTo>
                <a:lnTo>
                  <a:pt x="11179" y="15864"/>
                </a:lnTo>
                <a:lnTo>
                  <a:pt x="11085" y="15821"/>
                </a:lnTo>
                <a:lnTo>
                  <a:pt x="11220" y="15606"/>
                </a:lnTo>
                <a:lnTo>
                  <a:pt x="11206" y="15519"/>
                </a:lnTo>
                <a:lnTo>
                  <a:pt x="11383" y="15431"/>
                </a:lnTo>
                <a:lnTo>
                  <a:pt x="11432" y="15509"/>
                </a:lnTo>
                <a:lnTo>
                  <a:pt x="11531" y="15404"/>
                </a:lnTo>
                <a:lnTo>
                  <a:pt x="11471" y="15366"/>
                </a:lnTo>
                <a:lnTo>
                  <a:pt x="11530" y="15224"/>
                </a:lnTo>
                <a:lnTo>
                  <a:pt x="11694" y="15091"/>
                </a:lnTo>
                <a:lnTo>
                  <a:pt x="11749" y="15136"/>
                </a:lnTo>
                <a:lnTo>
                  <a:pt x="11811" y="15039"/>
                </a:lnTo>
                <a:lnTo>
                  <a:pt x="11940" y="15005"/>
                </a:lnTo>
                <a:lnTo>
                  <a:pt x="11968" y="15039"/>
                </a:lnTo>
                <a:lnTo>
                  <a:pt x="11901" y="15076"/>
                </a:lnTo>
                <a:lnTo>
                  <a:pt x="11937" y="15161"/>
                </a:lnTo>
                <a:lnTo>
                  <a:pt x="13148" y="15270"/>
                </a:lnTo>
                <a:lnTo>
                  <a:pt x="13153" y="15120"/>
                </a:lnTo>
                <a:lnTo>
                  <a:pt x="13529" y="15106"/>
                </a:lnTo>
                <a:lnTo>
                  <a:pt x="13616" y="14836"/>
                </a:lnTo>
                <a:lnTo>
                  <a:pt x="13457" y="14606"/>
                </a:lnTo>
                <a:lnTo>
                  <a:pt x="13592" y="14493"/>
                </a:lnTo>
                <a:lnTo>
                  <a:pt x="13928" y="14575"/>
                </a:lnTo>
                <a:lnTo>
                  <a:pt x="14148" y="14503"/>
                </a:lnTo>
                <a:lnTo>
                  <a:pt x="14272" y="14601"/>
                </a:lnTo>
                <a:lnTo>
                  <a:pt x="14603" y="13863"/>
                </a:lnTo>
                <a:lnTo>
                  <a:pt x="14794" y="13992"/>
                </a:lnTo>
                <a:lnTo>
                  <a:pt x="14934" y="13873"/>
                </a:lnTo>
                <a:lnTo>
                  <a:pt x="15257" y="13887"/>
                </a:lnTo>
                <a:lnTo>
                  <a:pt x="15524" y="13569"/>
                </a:lnTo>
                <a:lnTo>
                  <a:pt x="15574" y="14559"/>
                </a:lnTo>
                <a:lnTo>
                  <a:pt x="15950" y="14686"/>
                </a:lnTo>
                <a:lnTo>
                  <a:pt x="16167" y="15008"/>
                </a:lnTo>
                <a:lnTo>
                  <a:pt x="16074" y="15204"/>
                </a:lnTo>
                <a:lnTo>
                  <a:pt x="16225" y="15276"/>
                </a:lnTo>
                <a:lnTo>
                  <a:pt x="16482" y="15135"/>
                </a:lnTo>
                <a:lnTo>
                  <a:pt x="18482" y="13421"/>
                </a:lnTo>
                <a:lnTo>
                  <a:pt x="18389" y="12693"/>
                </a:lnTo>
                <a:lnTo>
                  <a:pt x="19117" y="12617"/>
                </a:lnTo>
                <a:lnTo>
                  <a:pt x="19115" y="12531"/>
                </a:lnTo>
                <a:lnTo>
                  <a:pt x="19055" y="12428"/>
                </a:lnTo>
                <a:lnTo>
                  <a:pt x="19028" y="11983"/>
                </a:lnTo>
                <a:lnTo>
                  <a:pt x="18655" y="12026"/>
                </a:lnTo>
                <a:lnTo>
                  <a:pt x="18621" y="11695"/>
                </a:lnTo>
                <a:lnTo>
                  <a:pt x="18547" y="11737"/>
                </a:lnTo>
                <a:cubicBezTo>
                  <a:pt x="18514" y="11737"/>
                  <a:pt x="18323" y="11710"/>
                  <a:pt x="18420" y="11656"/>
                </a:cubicBezTo>
                <a:cubicBezTo>
                  <a:pt x="18485" y="11619"/>
                  <a:pt x="18601" y="11589"/>
                  <a:pt x="18627" y="11531"/>
                </a:cubicBezTo>
                <a:cubicBezTo>
                  <a:pt x="18687" y="11395"/>
                  <a:pt x="18711" y="11401"/>
                  <a:pt x="18729" y="11251"/>
                </a:cubicBezTo>
                <a:lnTo>
                  <a:pt x="18522" y="11201"/>
                </a:lnTo>
                <a:lnTo>
                  <a:pt x="18125" y="11248"/>
                </a:lnTo>
                <a:lnTo>
                  <a:pt x="18057" y="11399"/>
                </a:lnTo>
                <a:lnTo>
                  <a:pt x="18154" y="11478"/>
                </a:lnTo>
                <a:lnTo>
                  <a:pt x="18157" y="11605"/>
                </a:lnTo>
                <a:lnTo>
                  <a:pt x="18043" y="11650"/>
                </a:lnTo>
                <a:lnTo>
                  <a:pt x="17829" y="11635"/>
                </a:lnTo>
                <a:lnTo>
                  <a:pt x="17750" y="11735"/>
                </a:lnTo>
                <a:lnTo>
                  <a:pt x="17652" y="11550"/>
                </a:lnTo>
                <a:lnTo>
                  <a:pt x="17660" y="11190"/>
                </a:lnTo>
                <a:lnTo>
                  <a:pt x="17316" y="11039"/>
                </a:lnTo>
                <a:lnTo>
                  <a:pt x="17472" y="10682"/>
                </a:lnTo>
                <a:lnTo>
                  <a:pt x="16567" y="10656"/>
                </a:lnTo>
                <a:lnTo>
                  <a:pt x="16488" y="11193"/>
                </a:lnTo>
                <a:lnTo>
                  <a:pt x="15972" y="10873"/>
                </a:lnTo>
                <a:lnTo>
                  <a:pt x="16231" y="10666"/>
                </a:lnTo>
                <a:lnTo>
                  <a:pt x="16268" y="10489"/>
                </a:lnTo>
                <a:lnTo>
                  <a:pt x="16109" y="10473"/>
                </a:lnTo>
                <a:lnTo>
                  <a:pt x="15974" y="10174"/>
                </a:lnTo>
                <a:lnTo>
                  <a:pt x="16077" y="9767"/>
                </a:lnTo>
                <a:lnTo>
                  <a:pt x="16392" y="9616"/>
                </a:lnTo>
                <a:lnTo>
                  <a:pt x="16522" y="9375"/>
                </a:lnTo>
                <a:lnTo>
                  <a:pt x="15411" y="9494"/>
                </a:lnTo>
                <a:lnTo>
                  <a:pt x="15339" y="9060"/>
                </a:lnTo>
                <a:lnTo>
                  <a:pt x="14270" y="9203"/>
                </a:lnTo>
                <a:lnTo>
                  <a:pt x="14265" y="9169"/>
                </a:lnTo>
                <a:lnTo>
                  <a:pt x="14347" y="9132"/>
                </a:lnTo>
                <a:lnTo>
                  <a:pt x="14315" y="9076"/>
                </a:lnTo>
                <a:lnTo>
                  <a:pt x="14252" y="9108"/>
                </a:lnTo>
                <a:lnTo>
                  <a:pt x="14157" y="9068"/>
                </a:lnTo>
                <a:lnTo>
                  <a:pt x="14133" y="8923"/>
                </a:lnTo>
                <a:lnTo>
                  <a:pt x="14162" y="8822"/>
                </a:lnTo>
                <a:lnTo>
                  <a:pt x="13911" y="8986"/>
                </a:lnTo>
                <a:lnTo>
                  <a:pt x="13863" y="8838"/>
                </a:lnTo>
                <a:lnTo>
                  <a:pt x="13815" y="8822"/>
                </a:lnTo>
                <a:lnTo>
                  <a:pt x="13739" y="8655"/>
                </a:lnTo>
                <a:cubicBezTo>
                  <a:pt x="13739" y="8625"/>
                  <a:pt x="13746" y="8600"/>
                  <a:pt x="13717" y="8600"/>
                </a:cubicBezTo>
                <a:cubicBezTo>
                  <a:pt x="13633" y="8600"/>
                  <a:pt x="13706" y="8686"/>
                  <a:pt x="13672" y="8714"/>
                </a:cubicBezTo>
                <a:cubicBezTo>
                  <a:pt x="13602" y="8771"/>
                  <a:pt x="13450" y="8780"/>
                  <a:pt x="13358" y="8780"/>
                </a:cubicBezTo>
                <a:lnTo>
                  <a:pt x="13257" y="8917"/>
                </a:lnTo>
                <a:lnTo>
                  <a:pt x="13122" y="8915"/>
                </a:lnTo>
                <a:lnTo>
                  <a:pt x="13080" y="8624"/>
                </a:lnTo>
                <a:lnTo>
                  <a:pt x="12905" y="8645"/>
                </a:lnTo>
                <a:lnTo>
                  <a:pt x="12926" y="8751"/>
                </a:lnTo>
                <a:lnTo>
                  <a:pt x="12693" y="8769"/>
                </a:lnTo>
                <a:lnTo>
                  <a:pt x="12685" y="8653"/>
                </a:lnTo>
                <a:lnTo>
                  <a:pt x="12725" y="8589"/>
                </a:lnTo>
                <a:lnTo>
                  <a:pt x="12622" y="8438"/>
                </a:lnTo>
                <a:cubicBezTo>
                  <a:pt x="12604" y="8445"/>
                  <a:pt x="12527" y="8461"/>
                  <a:pt x="12517" y="8486"/>
                </a:cubicBezTo>
                <a:cubicBezTo>
                  <a:pt x="12501" y="8522"/>
                  <a:pt x="12352" y="8465"/>
                  <a:pt x="12283" y="8566"/>
                </a:cubicBezTo>
                <a:cubicBezTo>
                  <a:pt x="12213" y="8667"/>
                  <a:pt x="12164" y="8618"/>
                  <a:pt x="12135" y="8669"/>
                </a:cubicBezTo>
                <a:cubicBezTo>
                  <a:pt x="12110" y="8672"/>
                  <a:pt x="12089" y="8776"/>
                  <a:pt x="12089" y="8776"/>
                </a:cubicBezTo>
                <a:cubicBezTo>
                  <a:pt x="12088" y="8776"/>
                  <a:pt x="11961" y="8861"/>
                  <a:pt x="11995" y="8793"/>
                </a:cubicBezTo>
                <a:cubicBezTo>
                  <a:pt x="12048" y="8688"/>
                  <a:pt x="11917" y="8777"/>
                  <a:pt x="11854" y="8777"/>
                </a:cubicBezTo>
                <a:cubicBezTo>
                  <a:pt x="11845" y="8777"/>
                  <a:pt x="11815" y="8618"/>
                  <a:pt x="11815" y="8751"/>
                </a:cubicBezTo>
                <a:cubicBezTo>
                  <a:pt x="11815" y="8833"/>
                  <a:pt x="11789" y="8801"/>
                  <a:pt x="11783" y="8801"/>
                </a:cubicBezTo>
                <a:cubicBezTo>
                  <a:pt x="11677" y="8792"/>
                  <a:pt x="11711" y="8658"/>
                  <a:pt x="11712" y="8658"/>
                </a:cubicBezTo>
                <a:cubicBezTo>
                  <a:pt x="11731" y="8638"/>
                  <a:pt x="11707" y="8589"/>
                  <a:pt x="11718" y="8560"/>
                </a:cubicBezTo>
                <a:cubicBezTo>
                  <a:pt x="11755" y="8465"/>
                  <a:pt x="11714" y="8402"/>
                  <a:pt x="11818" y="8370"/>
                </a:cubicBezTo>
                <a:cubicBezTo>
                  <a:pt x="11816" y="8367"/>
                  <a:pt x="11633" y="8289"/>
                  <a:pt x="11624" y="8219"/>
                </a:cubicBezTo>
                <a:cubicBezTo>
                  <a:pt x="11616" y="8152"/>
                  <a:pt x="11543" y="8209"/>
                  <a:pt x="11543" y="8210"/>
                </a:cubicBezTo>
                <a:cubicBezTo>
                  <a:pt x="11513" y="8276"/>
                  <a:pt x="11531" y="8235"/>
                  <a:pt x="11495" y="8274"/>
                </a:cubicBezTo>
                <a:cubicBezTo>
                  <a:pt x="11436" y="8339"/>
                  <a:pt x="11427" y="8269"/>
                  <a:pt x="11424" y="8267"/>
                </a:cubicBezTo>
                <a:cubicBezTo>
                  <a:pt x="11378" y="8241"/>
                  <a:pt x="11372" y="8324"/>
                  <a:pt x="11394" y="8166"/>
                </a:cubicBezTo>
                <a:cubicBezTo>
                  <a:pt x="11407" y="8073"/>
                  <a:pt x="11325" y="8148"/>
                  <a:pt x="11351" y="8100"/>
                </a:cubicBezTo>
                <a:cubicBezTo>
                  <a:pt x="11396" y="8016"/>
                  <a:pt x="11328" y="8038"/>
                  <a:pt x="11355" y="7996"/>
                </a:cubicBezTo>
                <a:cubicBezTo>
                  <a:pt x="11383" y="7953"/>
                  <a:pt x="11322" y="7919"/>
                  <a:pt x="11368" y="7903"/>
                </a:cubicBezTo>
                <a:cubicBezTo>
                  <a:pt x="11455" y="7873"/>
                  <a:pt x="11354" y="7889"/>
                  <a:pt x="11386" y="7832"/>
                </a:cubicBezTo>
                <a:cubicBezTo>
                  <a:pt x="11391" y="7827"/>
                  <a:pt x="11390" y="7793"/>
                  <a:pt x="11389" y="7785"/>
                </a:cubicBezTo>
                <a:cubicBezTo>
                  <a:pt x="11376" y="7681"/>
                  <a:pt x="11408" y="7688"/>
                  <a:pt x="11408" y="7616"/>
                </a:cubicBezTo>
                <a:cubicBezTo>
                  <a:pt x="11408" y="7535"/>
                  <a:pt x="11369" y="7623"/>
                  <a:pt x="11347" y="7623"/>
                </a:cubicBezTo>
                <a:cubicBezTo>
                  <a:pt x="11241" y="7623"/>
                  <a:pt x="11266" y="7648"/>
                  <a:pt x="11233" y="7591"/>
                </a:cubicBezTo>
                <a:cubicBezTo>
                  <a:pt x="11202" y="7538"/>
                  <a:pt x="11260" y="7518"/>
                  <a:pt x="11231" y="7498"/>
                </a:cubicBezTo>
                <a:cubicBezTo>
                  <a:pt x="11197" y="7476"/>
                  <a:pt x="11220" y="7451"/>
                  <a:pt x="11209" y="7444"/>
                </a:cubicBezTo>
                <a:cubicBezTo>
                  <a:pt x="11136" y="7397"/>
                  <a:pt x="11138" y="7470"/>
                  <a:pt x="11074" y="7470"/>
                </a:cubicBezTo>
                <a:cubicBezTo>
                  <a:pt x="11074" y="7356"/>
                  <a:pt x="10985" y="7410"/>
                  <a:pt x="10985" y="7412"/>
                </a:cubicBezTo>
                <a:cubicBezTo>
                  <a:pt x="10976" y="7439"/>
                  <a:pt x="10943" y="7418"/>
                  <a:pt x="10942" y="7430"/>
                </a:cubicBezTo>
                <a:cubicBezTo>
                  <a:pt x="10935" y="7513"/>
                  <a:pt x="10881" y="7458"/>
                  <a:pt x="10881" y="7438"/>
                </a:cubicBezTo>
                <a:cubicBezTo>
                  <a:pt x="10881" y="7354"/>
                  <a:pt x="10799" y="7422"/>
                  <a:pt x="10799" y="7314"/>
                </a:cubicBezTo>
                <a:cubicBezTo>
                  <a:pt x="10799" y="7220"/>
                  <a:pt x="10818" y="7229"/>
                  <a:pt x="10749" y="7229"/>
                </a:cubicBezTo>
                <a:cubicBezTo>
                  <a:pt x="10676" y="7229"/>
                  <a:pt x="10695" y="7197"/>
                  <a:pt x="10677" y="7145"/>
                </a:cubicBezTo>
                <a:cubicBezTo>
                  <a:pt x="10639" y="7145"/>
                  <a:pt x="10635" y="7163"/>
                  <a:pt x="10615" y="7168"/>
                </a:cubicBezTo>
                <a:cubicBezTo>
                  <a:pt x="10569" y="7179"/>
                  <a:pt x="10625" y="7121"/>
                  <a:pt x="10528" y="7121"/>
                </a:cubicBezTo>
                <a:cubicBezTo>
                  <a:pt x="10420" y="7121"/>
                  <a:pt x="10457" y="7077"/>
                  <a:pt x="10455" y="7057"/>
                </a:cubicBezTo>
                <a:cubicBezTo>
                  <a:pt x="10450" y="6995"/>
                  <a:pt x="10537" y="7126"/>
                  <a:pt x="10540" y="7057"/>
                </a:cubicBezTo>
                <a:cubicBezTo>
                  <a:pt x="10544" y="6960"/>
                  <a:pt x="10598" y="7039"/>
                  <a:pt x="10598" y="701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2" name="Freeform 341"/>
          <p:cNvSpPr>
            <a:spLocks noEditPoints="1"/>
          </p:cNvSpPr>
          <p:nvPr/>
        </p:nvSpPr>
        <p:spPr bwMode="auto">
          <a:xfrm>
            <a:off x="1368034" y="3231357"/>
            <a:ext cx="1163240" cy="971550"/>
          </a:xfrm>
          <a:custGeom>
            <a:avLst/>
            <a:gdLst>
              <a:gd name="T0" fmla="*/ 11030 w 17111"/>
              <a:gd name="T1" fmla="*/ 5159 h 15331"/>
              <a:gd name="T2" fmla="*/ 10702 w 17111"/>
              <a:gd name="T3" fmla="*/ 4899 h 15331"/>
              <a:gd name="T4" fmla="*/ 11012 w 17111"/>
              <a:gd name="T5" fmla="*/ 4345 h 15331"/>
              <a:gd name="T6" fmla="*/ 11457 w 17111"/>
              <a:gd name="T7" fmla="*/ 4130 h 15331"/>
              <a:gd name="T8" fmla="*/ 11198 w 17111"/>
              <a:gd name="T9" fmla="*/ 3580 h 15331"/>
              <a:gd name="T10" fmla="*/ 10901 w 17111"/>
              <a:gd name="T11" fmla="*/ 3270 h 15331"/>
              <a:gd name="T12" fmla="*/ 10508 w 17111"/>
              <a:gd name="T13" fmla="*/ 3448 h 15331"/>
              <a:gd name="T14" fmla="*/ 10171 w 17111"/>
              <a:gd name="T15" fmla="*/ 3237 h 15331"/>
              <a:gd name="T16" fmla="*/ 9601 w 17111"/>
              <a:gd name="T17" fmla="*/ 2957 h 15331"/>
              <a:gd name="T18" fmla="*/ 8803 w 17111"/>
              <a:gd name="T19" fmla="*/ 3135 h 15331"/>
              <a:gd name="T20" fmla="*/ 8354 w 17111"/>
              <a:gd name="T21" fmla="*/ 3087 h 15331"/>
              <a:gd name="T22" fmla="*/ 7937 w 17111"/>
              <a:gd name="T23" fmla="*/ 2400 h 15331"/>
              <a:gd name="T24" fmla="*/ 7644 w 17111"/>
              <a:gd name="T25" fmla="*/ 1632 h 15331"/>
              <a:gd name="T26" fmla="*/ 6715 w 17111"/>
              <a:gd name="T27" fmla="*/ 780 h 15331"/>
              <a:gd name="T28" fmla="*/ 5604 w 17111"/>
              <a:gd name="T29" fmla="*/ 1031 h 15331"/>
              <a:gd name="T30" fmla="*/ 3657 w 17111"/>
              <a:gd name="T31" fmla="*/ 1000 h 15331"/>
              <a:gd name="T32" fmla="*/ 2696 w 17111"/>
              <a:gd name="T33" fmla="*/ 237 h 15331"/>
              <a:gd name="T34" fmla="*/ 2469 w 17111"/>
              <a:gd name="T35" fmla="*/ 1762 h 15331"/>
              <a:gd name="T36" fmla="*/ 1863 w 17111"/>
              <a:gd name="T37" fmla="*/ 2781 h 15331"/>
              <a:gd name="T38" fmla="*/ 1241 w 17111"/>
              <a:gd name="T39" fmla="*/ 2926 h 15331"/>
              <a:gd name="T40" fmla="*/ 1087 w 17111"/>
              <a:gd name="T41" fmla="*/ 4044 h 15331"/>
              <a:gd name="T42" fmla="*/ 114 w 17111"/>
              <a:gd name="T43" fmla="*/ 5151 h 15331"/>
              <a:gd name="T44" fmla="*/ 723 w 17111"/>
              <a:gd name="T45" fmla="*/ 5265 h 15331"/>
              <a:gd name="T46" fmla="*/ 360 w 17111"/>
              <a:gd name="T47" fmla="*/ 5813 h 15331"/>
              <a:gd name="T48" fmla="*/ 1223 w 17111"/>
              <a:gd name="T49" fmla="*/ 7538 h 15331"/>
              <a:gd name="T50" fmla="*/ 3601 w 17111"/>
              <a:gd name="T51" fmla="*/ 7850 h 15331"/>
              <a:gd name="T52" fmla="*/ 3417 w 17111"/>
              <a:gd name="T53" fmla="*/ 8643 h 15331"/>
              <a:gd name="T54" fmla="*/ 3052 w 17111"/>
              <a:gd name="T55" fmla="*/ 9779 h 15331"/>
              <a:gd name="T56" fmla="*/ 2915 w 17111"/>
              <a:gd name="T57" fmla="*/ 10387 h 15331"/>
              <a:gd name="T58" fmla="*/ 2782 w 17111"/>
              <a:gd name="T59" fmla="*/ 11399 h 15331"/>
              <a:gd name="T60" fmla="*/ 4024 w 17111"/>
              <a:gd name="T61" fmla="*/ 12027 h 15331"/>
              <a:gd name="T62" fmla="*/ 5337 w 17111"/>
              <a:gd name="T63" fmla="*/ 12579 h 15331"/>
              <a:gd name="T64" fmla="*/ 5632 w 17111"/>
              <a:gd name="T65" fmla="*/ 14548 h 15331"/>
              <a:gd name="T66" fmla="*/ 6579 w 17111"/>
              <a:gd name="T67" fmla="*/ 14881 h 15331"/>
              <a:gd name="T68" fmla="*/ 8045 w 17111"/>
              <a:gd name="T69" fmla="*/ 15287 h 15331"/>
              <a:gd name="T70" fmla="*/ 11804 w 17111"/>
              <a:gd name="T71" fmla="*/ 14321 h 15331"/>
              <a:gd name="T72" fmla="*/ 14127 w 17111"/>
              <a:gd name="T73" fmla="*/ 14241 h 15331"/>
              <a:gd name="T74" fmla="*/ 16546 w 17111"/>
              <a:gd name="T75" fmla="*/ 12124 h 15331"/>
              <a:gd name="T76" fmla="*/ 16951 w 17111"/>
              <a:gd name="T77" fmla="*/ 10921 h 15331"/>
              <a:gd name="T78" fmla="*/ 16294 w 17111"/>
              <a:gd name="T79" fmla="*/ 10389 h 15331"/>
              <a:gd name="T80" fmla="*/ 15895 w 17111"/>
              <a:gd name="T81" fmla="*/ 10375 h 15331"/>
              <a:gd name="T82" fmla="*/ 15373 w 17111"/>
              <a:gd name="T83" fmla="*/ 10040 h 15331"/>
              <a:gd name="T84" fmla="*/ 14827 w 17111"/>
              <a:gd name="T85" fmla="*/ 10385 h 15331"/>
              <a:gd name="T86" fmla="*/ 14840 w 17111"/>
              <a:gd name="T87" fmla="*/ 9659 h 15331"/>
              <a:gd name="T88" fmla="*/ 14387 w 17111"/>
              <a:gd name="T89" fmla="*/ 9418 h 15331"/>
              <a:gd name="T90" fmla="*/ 13975 w 17111"/>
              <a:gd name="T91" fmla="*/ 9257 h 15331"/>
              <a:gd name="T92" fmla="*/ 13134 w 17111"/>
              <a:gd name="T93" fmla="*/ 9022 h 15331"/>
              <a:gd name="T94" fmla="*/ 12786 w 17111"/>
              <a:gd name="T95" fmla="*/ 8579 h 15331"/>
              <a:gd name="T96" fmla="*/ 12116 w 17111"/>
              <a:gd name="T97" fmla="*/ 8276 h 15331"/>
              <a:gd name="T98" fmla="*/ 11889 w 17111"/>
              <a:gd name="T99" fmla="*/ 8773 h 15331"/>
              <a:gd name="T100" fmla="*/ 11483 w 17111"/>
              <a:gd name="T101" fmla="*/ 8956 h 15331"/>
              <a:gd name="T102" fmla="*/ 11860 w 17111"/>
              <a:gd name="T103" fmla="*/ 8644 h 15331"/>
              <a:gd name="T104" fmla="*/ 11298 w 17111"/>
              <a:gd name="T105" fmla="*/ 8252 h 15331"/>
              <a:gd name="T106" fmla="*/ 10981 w 17111"/>
              <a:gd name="T107" fmla="*/ 8326 h 15331"/>
              <a:gd name="T108" fmla="*/ 10786 w 17111"/>
              <a:gd name="T109" fmla="*/ 8023 h 15331"/>
              <a:gd name="T110" fmla="*/ 10978 w 17111"/>
              <a:gd name="T111" fmla="*/ 7676 h 15331"/>
              <a:gd name="T112" fmla="*/ 11011 w 17111"/>
              <a:gd name="T113" fmla="*/ 7333 h 15331"/>
              <a:gd name="T114" fmla="*/ 11270 w 17111"/>
              <a:gd name="T115" fmla="*/ 6978 h 15331"/>
              <a:gd name="T116" fmla="*/ 11127 w 17111"/>
              <a:gd name="T117" fmla="*/ 6600 h 15331"/>
              <a:gd name="T118" fmla="*/ 11248 w 17111"/>
              <a:gd name="T119" fmla="*/ 6382 h 15331"/>
              <a:gd name="T120" fmla="*/ 11706 w 17111"/>
              <a:gd name="T121" fmla="*/ 6054 h 15331"/>
              <a:gd name="T122" fmla="*/ 12142 w 17111"/>
              <a:gd name="T123" fmla="*/ 5738 h 15331"/>
              <a:gd name="T124" fmla="*/ 11900 w 17111"/>
              <a:gd name="T125" fmla="*/ 5496 h 15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111" h="15331">
                <a:moveTo>
                  <a:pt x="11908" y="5503"/>
                </a:moveTo>
                <a:cubicBezTo>
                  <a:pt x="11908" y="5503"/>
                  <a:pt x="11908" y="5503"/>
                  <a:pt x="11908" y="5503"/>
                </a:cubicBezTo>
                <a:close/>
                <a:moveTo>
                  <a:pt x="11710" y="5375"/>
                </a:moveTo>
                <a:cubicBezTo>
                  <a:pt x="11651" y="5359"/>
                  <a:pt x="11616" y="5365"/>
                  <a:pt x="11579" y="5311"/>
                </a:cubicBezTo>
                <a:cubicBezTo>
                  <a:pt x="11555" y="5274"/>
                  <a:pt x="11552" y="5280"/>
                  <a:pt x="11519" y="5262"/>
                </a:cubicBezTo>
                <a:cubicBezTo>
                  <a:pt x="11488" y="5245"/>
                  <a:pt x="11450" y="5248"/>
                  <a:pt x="11415" y="5250"/>
                </a:cubicBezTo>
                <a:cubicBezTo>
                  <a:pt x="11384" y="5251"/>
                  <a:pt x="11369" y="5228"/>
                  <a:pt x="11353" y="5220"/>
                </a:cubicBezTo>
                <a:cubicBezTo>
                  <a:pt x="11333" y="5211"/>
                  <a:pt x="11285" y="5117"/>
                  <a:pt x="11271" y="5108"/>
                </a:cubicBezTo>
                <a:lnTo>
                  <a:pt x="11158" y="5156"/>
                </a:lnTo>
                <a:cubicBezTo>
                  <a:pt x="11141" y="5166"/>
                  <a:pt x="11120" y="5164"/>
                  <a:pt x="11101" y="5164"/>
                </a:cubicBezTo>
                <a:cubicBezTo>
                  <a:pt x="11074" y="5164"/>
                  <a:pt x="11055" y="5160"/>
                  <a:pt x="11030" y="5159"/>
                </a:cubicBezTo>
                <a:cubicBezTo>
                  <a:pt x="11024" y="5159"/>
                  <a:pt x="11006" y="5208"/>
                  <a:pt x="11006" y="5217"/>
                </a:cubicBezTo>
                <a:cubicBezTo>
                  <a:pt x="11006" y="5214"/>
                  <a:pt x="10944" y="5161"/>
                  <a:pt x="10941" y="5132"/>
                </a:cubicBezTo>
                <a:cubicBezTo>
                  <a:pt x="10939" y="5112"/>
                  <a:pt x="10921" y="5070"/>
                  <a:pt x="10924" y="5056"/>
                </a:cubicBezTo>
                <a:cubicBezTo>
                  <a:pt x="10936" y="5055"/>
                  <a:pt x="10998" y="5012"/>
                  <a:pt x="11013" y="5005"/>
                </a:cubicBezTo>
                <a:cubicBezTo>
                  <a:pt x="11034" y="4993"/>
                  <a:pt x="11028" y="4910"/>
                  <a:pt x="11026" y="4887"/>
                </a:cubicBezTo>
                <a:cubicBezTo>
                  <a:pt x="11024" y="4873"/>
                  <a:pt x="10999" y="4815"/>
                  <a:pt x="10992" y="4804"/>
                </a:cubicBezTo>
                <a:cubicBezTo>
                  <a:pt x="10982" y="4788"/>
                  <a:pt x="10934" y="4790"/>
                  <a:pt x="10901" y="4772"/>
                </a:cubicBezTo>
                <a:lnTo>
                  <a:pt x="10899" y="4774"/>
                </a:lnTo>
                <a:cubicBezTo>
                  <a:pt x="10877" y="4802"/>
                  <a:pt x="10866" y="4818"/>
                  <a:pt x="10847" y="4849"/>
                </a:cubicBezTo>
                <a:cubicBezTo>
                  <a:pt x="10834" y="4871"/>
                  <a:pt x="10819" y="4879"/>
                  <a:pt x="10792" y="4880"/>
                </a:cubicBezTo>
                <a:cubicBezTo>
                  <a:pt x="10744" y="4883"/>
                  <a:pt x="10742" y="4889"/>
                  <a:pt x="10702" y="4899"/>
                </a:cubicBezTo>
                <a:cubicBezTo>
                  <a:pt x="10593" y="4925"/>
                  <a:pt x="10620" y="4845"/>
                  <a:pt x="10620" y="4786"/>
                </a:cubicBezTo>
                <a:cubicBezTo>
                  <a:pt x="10620" y="4755"/>
                  <a:pt x="10652" y="4716"/>
                  <a:pt x="10600" y="4717"/>
                </a:cubicBezTo>
                <a:cubicBezTo>
                  <a:pt x="10587" y="4718"/>
                  <a:pt x="10592" y="4643"/>
                  <a:pt x="10592" y="4631"/>
                </a:cubicBezTo>
                <a:cubicBezTo>
                  <a:pt x="10592" y="4614"/>
                  <a:pt x="10585" y="4563"/>
                  <a:pt x="10604" y="4571"/>
                </a:cubicBezTo>
                <a:cubicBezTo>
                  <a:pt x="10626" y="4580"/>
                  <a:pt x="10684" y="4574"/>
                  <a:pt x="10694" y="4579"/>
                </a:cubicBezTo>
                <a:cubicBezTo>
                  <a:pt x="10644" y="4458"/>
                  <a:pt x="10715" y="4492"/>
                  <a:pt x="10718" y="4467"/>
                </a:cubicBezTo>
                <a:cubicBezTo>
                  <a:pt x="10721" y="4435"/>
                  <a:pt x="10744" y="4424"/>
                  <a:pt x="10730" y="4406"/>
                </a:cubicBezTo>
                <a:cubicBezTo>
                  <a:pt x="10674" y="4336"/>
                  <a:pt x="10771" y="4382"/>
                  <a:pt x="10768" y="4350"/>
                </a:cubicBezTo>
                <a:cubicBezTo>
                  <a:pt x="10761" y="4286"/>
                  <a:pt x="10856" y="4310"/>
                  <a:pt x="10871" y="4283"/>
                </a:cubicBezTo>
                <a:cubicBezTo>
                  <a:pt x="10880" y="4267"/>
                  <a:pt x="10909" y="4264"/>
                  <a:pt x="10923" y="4291"/>
                </a:cubicBezTo>
                <a:cubicBezTo>
                  <a:pt x="10955" y="4348"/>
                  <a:pt x="10995" y="4303"/>
                  <a:pt x="11012" y="4345"/>
                </a:cubicBezTo>
                <a:cubicBezTo>
                  <a:pt x="11018" y="4360"/>
                  <a:pt x="11030" y="4315"/>
                  <a:pt x="11046" y="4330"/>
                </a:cubicBezTo>
                <a:cubicBezTo>
                  <a:pt x="11097" y="4380"/>
                  <a:pt x="11050" y="4376"/>
                  <a:pt x="11051" y="4397"/>
                </a:cubicBezTo>
                <a:cubicBezTo>
                  <a:pt x="11053" y="4432"/>
                  <a:pt x="11044" y="4445"/>
                  <a:pt x="11080" y="4445"/>
                </a:cubicBezTo>
                <a:cubicBezTo>
                  <a:pt x="11099" y="4445"/>
                  <a:pt x="11193" y="4427"/>
                  <a:pt x="11194" y="4428"/>
                </a:cubicBezTo>
                <a:cubicBezTo>
                  <a:pt x="11223" y="4450"/>
                  <a:pt x="11219" y="4428"/>
                  <a:pt x="11245" y="4425"/>
                </a:cubicBezTo>
                <a:cubicBezTo>
                  <a:pt x="11311" y="4418"/>
                  <a:pt x="11342" y="4362"/>
                  <a:pt x="11403" y="4362"/>
                </a:cubicBezTo>
                <a:cubicBezTo>
                  <a:pt x="11429" y="4362"/>
                  <a:pt x="11401" y="4326"/>
                  <a:pt x="11399" y="4326"/>
                </a:cubicBezTo>
                <a:cubicBezTo>
                  <a:pt x="11381" y="4322"/>
                  <a:pt x="11414" y="4310"/>
                  <a:pt x="11415" y="4310"/>
                </a:cubicBezTo>
                <a:cubicBezTo>
                  <a:pt x="11436" y="4306"/>
                  <a:pt x="11408" y="4268"/>
                  <a:pt x="11405" y="4266"/>
                </a:cubicBezTo>
                <a:cubicBezTo>
                  <a:pt x="11385" y="4250"/>
                  <a:pt x="11442" y="4196"/>
                  <a:pt x="11456" y="4184"/>
                </a:cubicBezTo>
                <a:lnTo>
                  <a:pt x="11457" y="4130"/>
                </a:lnTo>
                <a:cubicBezTo>
                  <a:pt x="11447" y="4139"/>
                  <a:pt x="11359" y="4211"/>
                  <a:pt x="11359" y="4212"/>
                </a:cubicBezTo>
                <a:cubicBezTo>
                  <a:pt x="11342" y="4236"/>
                  <a:pt x="11323" y="4189"/>
                  <a:pt x="11321" y="4178"/>
                </a:cubicBezTo>
                <a:cubicBezTo>
                  <a:pt x="11314" y="4148"/>
                  <a:pt x="11312" y="4159"/>
                  <a:pt x="11308" y="4146"/>
                </a:cubicBezTo>
                <a:cubicBezTo>
                  <a:pt x="11256" y="4150"/>
                  <a:pt x="11261" y="4143"/>
                  <a:pt x="11235" y="4114"/>
                </a:cubicBezTo>
                <a:cubicBezTo>
                  <a:pt x="11195" y="4068"/>
                  <a:pt x="11193" y="4086"/>
                  <a:pt x="11191" y="4036"/>
                </a:cubicBezTo>
                <a:cubicBezTo>
                  <a:pt x="11191" y="4030"/>
                  <a:pt x="11233" y="3906"/>
                  <a:pt x="11233" y="3863"/>
                </a:cubicBezTo>
                <a:cubicBezTo>
                  <a:pt x="11233" y="3830"/>
                  <a:pt x="11178" y="3802"/>
                  <a:pt x="11227" y="3766"/>
                </a:cubicBezTo>
                <a:lnTo>
                  <a:pt x="11301" y="3680"/>
                </a:lnTo>
                <a:lnTo>
                  <a:pt x="11214" y="3696"/>
                </a:lnTo>
                <a:cubicBezTo>
                  <a:pt x="11224" y="3681"/>
                  <a:pt x="11219" y="3655"/>
                  <a:pt x="11217" y="3638"/>
                </a:cubicBezTo>
                <a:cubicBezTo>
                  <a:pt x="11215" y="3609"/>
                  <a:pt x="11181" y="3598"/>
                  <a:pt x="11198" y="3580"/>
                </a:cubicBezTo>
                <a:cubicBezTo>
                  <a:pt x="11221" y="3555"/>
                  <a:pt x="11194" y="3551"/>
                  <a:pt x="11180" y="3556"/>
                </a:cubicBezTo>
                <a:cubicBezTo>
                  <a:pt x="11126" y="3576"/>
                  <a:pt x="11150" y="3566"/>
                  <a:pt x="11120" y="3538"/>
                </a:cubicBezTo>
                <a:cubicBezTo>
                  <a:pt x="11109" y="3528"/>
                  <a:pt x="11065" y="3609"/>
                  <a:pt x="11015" y="3609"/>
                </a:cubicBezTo>
                <a:lnTo>
                  <a:pt x="10957" y="3598"/>
                </a:lnTo>
                <a:cubicBezTo>
                  <a:pt x="10963" y="3593"/>
                  <a:pt x="10959" y="3554"/>
                  <a:pt x="10959" y="3544"/>
                </a:cubicBezTo>
                <a:cubicBezTo>
                  <a:pt x="10961" y="3509"/>
                  <a:pt x="10965" y="3507"/>
                  <a:pt x="10982" y="3483"/>
                </a:cubicBezTo>
                <a:cubicBezTo>
                  <a:pt x="11010" y="3442"/>
                  <a:pt x="11015" y="3457"/>
                  <a:pt x="11015" y="3412"/>
                </a:cubicBezTo>
                <a:cubicBezTo>
                  <a:pt x="11015" y="3359"/>
                  <a:pt x="10970" y="3313"/>
                  <a:pt x="10938" y="3274"/>
                </a:cubicBezTo>
                <a:cubicBezTo>
                  <a:pt x="10918" y="3248"/>
                  <a:pt x="10921" y="3224"/>
                  <a:pt x="10914" y="3206"/>
                </a:cubicBezTo>
                <a:cubicBezTo>
                  <a:pt x="10906" y="3185"/>
                  <a:pt x="10917" y="3145"/>
                  <a:pt x="10905" y="3162"/>
                </a:cubicBezTo>
                <a:cubicBezTo>
                  <a:pt x="10855" y="3238"/>
                  <a:pt x="10901" y="3253"/>
                  <a:pt x="10901" y="3270"/>
                </a:cubicBezTo>
                <a:cubicBezTo>
                  <a:pt x="10897" y="3271"/>
                  <a:pt x="10871" y="3313"/>
                  <a:pt x="10871" y="3312"/>
                </a:cubicBezTo>
                <a:lnTo>
                  <a:pt x="10858" y="3355"/>
                </a:lnTo>
                <a:lnTo>
                  <a:pt x="10823" y="3326"/>
                </a:lnTo>
                <a:lnTo>
                  <a:pt x="10797" y="3363"/>
                </a:lnTo>
                <a:lnTo>
                  <a:pt x="10769" y="3326"/>
                </a:lnTo>
                <a:lnTo>
                  <a:pt x="10740" y="3352"/>
                </a:lnTo>
                <a:lnTo>
                  <a:pt x="10739" y="3385"/>
                </a:lnTo>
                <a:lnTo>
                  <a:pt x="10602" y="3289"/>
                </a:lnTo>
                <a:lnTo>
                  <a:pt x="10546" y="3343"/>
                </a:lnTo>
                <a:cubicBezTo>
                  <a:pt x="10546" y="3355"/>
                  <a:pt x="10556" y="3378"/>
                  <a:pt x="10562" y="3388"/>
                </a:cubicBezTo>
                <a:cubicBezTo>
                  <a:pt x="10568" y="3399"/>
                  <a:pt x="10506" y="3416"/>
                  <a:pt x="10508" y="3448"/>
                </a:cubicBezTo>
                <a:cubicBezTo>
                  <a:pt x="10510" y="3461"/>
                  <a:pt x="10451" y="3395"/>
                  <a:pt x="10442" y="3352"/>
                </a:cubicBezTo>
                <a:cubicBezTo>
                  <a:pt x="10434" y="3308"/>
                  <a:pt x="10486" y="3331"/>
                  <a:pt x="10470" y="3267"/>
                </a:cubicBezTo>
                <a:cubicBezTo>
                  <a:pt x="10456" y="3211"/>
                  <a:pt x="10512" y="3243"/>
                  <a:pt x="10529" y="3233"/>
                </a:cubicBezTo>
                <a:cubicBezTo>
                  <a:pt x="10566" y="3212"/>
                  <a:pt x="10565" y="3221"/>
                  <a:pt x="10605" y="3215"/>
                </a:cubicBezTo>
                <a:cubicBezTo>
                  <a:pt x="10605" y="3173"/>
                  <a:pt x="10620" y="3011"/>
                  <a:pt x="10536" y="3051"/>
                </a:cubicBezTo>
                <a:cubicBezTo>
                  <a:pt x="10503" y="3067"/>
                  <a:pt x="10540" y="3112"/>
                  <a:pt x="10490" y="3126"/>
                </a:cubicBezTo>
                <a:cubicBezTo>
                  <a:pt x="10474" y="3131"/>
                  <a:pt x="10436" y="3172"/>
                  <a:pt x="10437" y="3156"/>
                </a:cubicBezTo>
                <a:cubicBezTo>
                  <a:pt x="10442" y="3098"/>
                  <a:pt x="10374" y="3118"/>
                  <a:pt x="10359" y="3100"/>
                </a:cubicBezTo>
                <a:cubicBezTo>
                  <a:pt x="10314" y="3048"/>
                  <a:pt x="10362" y="3040"/>
                  <a:pt x="10277" y="3040"/>
                </a:cubicBezTo>
                <a:cubicBezTo>
                  <a:pt x="10273" y="3040"/>
                  <a:pt x="10270" y="3116"/>
                  <a:pt x="10270" y="3125"/>
                </a:cubicBezTo>
                <a:cubicBezTo>
                  <a:pt x="10271" y="3158"/>
                  <a:pt x="10188" y="3231"/>
                  <a:pt x="10171" y="3237"/>
                </a:cubicBezTo>
                <a:cubicBezTo>
                  <a:pt x="10169" y="3240"/>
                  <a:pt x="10072" y="3250"/>
                  <a:pt x="10150" y="3140"/>
                </a:cubicBezTo>
                <a:cubicBezTo>
                  <a:pt x="10155" y="3133"/>
                  <a:pt x="10087" y="3142"/>
                  <a:pt x="10092" y="3192"/>
                </a:cubicBezTo>
                <a:cubicBezTo>
                  <a:pt x="10095" y="3229"/>
                  <a:pt x="10025" y="3188"/>
                  <a:pt x="10031" y="3232"/>
                </a:cubicBezTo>
                <a:lnTo>
                  <a:pt x="9965" y="3232"/>
                </a:lnTo>
                <a:lnTo>
                  <a:pt x="9885" y="3383"/>
                </a:lnTo>
                <a:cubicBezTo>
                  <a:pt x="9884" y="3382"/>
                  <a:pt x="9836" y="3352"/>
                  <a:pt x="9832" y="3350"/>
                </a:cubicBezTo>
                <a:cubicBezTo>
                  <a:pt x="9768" y="3319"/>
                  <a:pt x="9808" y="3265"/>
                  <a:pt x="9778" y="3244"/>
                </a:cubicBezTo>
                <a:cubicBezTo>
                  <a:pt x="9740" y="3217"/>
                  <a:pt x="9643" y="3133"/>
                  <a:pt x="9676" y="3079"/>
                </a:cubicBezTo>
                <a:cubicBezTo>
                  <a:pt x="9700" y="3040"/>
                  <a:pt x="9698" y="3051"/>
                  <a:pt x="9723" y="3023"/>
                </a:cubicBezTo>
                <a:lnTo>
                  <a:pt x="9691" y="2999"/>
                </a:lnTo>
                <a:cubicBezTo>
                  <a:pt x="9665" y="2980"/>
                  <a:pt x="9631" y="2957"/>
                  <a:pt x="9601" y="2957"/>
                </a:cubicBezTo>
                <a:cubicBezTo>
                  <a:pt x="9544" y="2957"/>
                  <a:pt x="9517" y="2905"/>
                  <a:pt x="9486" y="2925"/>
                </a:cubicBezTo>
                <a:cubicBezTo>
                  <a:pt x="9412" y="2974"/>
                  <a:pt x="9504" y="2994"/>
                  <a:pt x="9507" y="3019"/>
                </a:cubicBezTo>
                <a:lnTo>
                  <a:pt x="9504" y="3020"/>
                </a:lnTo>
                <a:cubicBezTo>
                  <a:pt x="9487" y="3040"/>
                  <a:pt x="9395" y="3111"/>
                  <a:pt x="9395" y="3111"/>
                </a:cubicBezTo>
                <a:cubicBezTo>
                  <a:pt x="9374" y="3145"/>
                  <a:pt x="9421" y="3147"/>
                  <a:pt x="9362" y="3147"/>
                </a:cubicBezTo>
                <a:cubicBezTo>
                  <a:pt x="9337" y="3147"/>
                  <a:pt x="9245" y="3177"/>
                  <a:pt x="9246" y="3134"/>
                </a:cubicBezTo>
                <a:cubicBezTo>
                  <a:pt x="9249" y="3083"/>
                  <a:pt x="9183" y="3055"/>
                  <a:pt x="9162" y="3064"/>
                </a:cubicBezTo>
                <a:cubicBezTo>
                  <a:pt x="9151" y="3064"/>
                  <a:pt x="9121" y="3066"/>
                  <a:pt x="9114" y="3057"/>
                </a:cubicBezTo>
                <a:cubicBezTo>
                  <a:pt x="9094" y="3030"/>
                  <a:pt x="9019" y="3043"/>
                  <a:pt x="9010" y="3058"/>
                </a:cubicBezTo>
                <a:cubicBezTo>
                  <a:pt x="8977" y="3117"/>
                  <a:pt x="8958" y="3072"/>
                  <a:pt x="8950" y="3106"/>
                </a:cubicBezTo>
                <a:cubicBezTo>
                  <a:pt x="8941" y="3147"/>
                  <a:pt x="8839" y="3103"/>
                  <a:pt x="8803" y="3135"/>
                </a:cubicBezTo>
                <a:cubicBezTo>
                  <a:pt x="8783" y="3153"/>
                  <a:pt x="8726" y="3179"/>
                  <a:pt x="8702" y="3180"/>
                </a:cubicBezTo>
                <a:cubicBezTo>
                  <a:pt x="8690" y="3180"/>
                  <a:pt x="8624" y="3231"/>
                  <a:pt x="8615" y="3240"/>
                </a:cubicBezTo>
                <a:cubicBezTo>
                  <a:pt x="8587" y="3265"/>
                  <a:pt x="8599" y="3289"/>
                  <a:pt x="8564" y="3289"/>
                </a:cubicBezTo>
                <a:cubicBezTo>
                  <a:pt x="8513" y="3289"/>
                  <a:pt x="8524" y="3336"/>
                  <a:pt x="8506" y="3331"/>
                </a:cubicBezTo>
                <a:cubicBezTo>
                  <a:pt x="8457" y="3318"/>
                  <a:pt x="8497" y="3309"/>
                  <a:pt x="8456" y="3339"/>
                </a:cubicBezTo>
                <a:cubicBezTo>
                  <a:pt x="8411" y="3372"/>
                  <a:pt x="8426" y="3299"/>
                  <a:pt x="8430" y="3274"/>
                </a:cubicBezTo>
                <a:cubicBezTo>
                  <a:pt x="8433" y="3256"/>
                  <a:pt x="8578" y="3134"/>
                  <a:pt x="8585" y="3133"/>
                </a:cubicBezTo>
                <a:cubicBezTo>
                  <a:pt x="8616" y="3124"/>
                  <a:pt x="8541" y="3070"/>
                  <a:pt x="8535" y="3062"/>
                </a:cubicBezTo>
                <a:cubicBezTo>
                  <a:pt x="8501" y="3022"/>
                  <a:pt x="8472" y="3044"/>
                  <a:pt x="8468" y="3030"/>
                </a:cubicBezTo>
                <a:cubicBezTo>
                  <a:pt x="8452" y="2984"/>
                  <a:pt x="8452" y="3012"/>
                  <a:pt x="8398" y="3031"/>
                </a:cubicBezTo>
                <a:cubicBezTo>
                  <a:pt x="8335" y="3054"/>
                  <a:pt x="8389" y="3080"/>
                  <a:pt x="8354" y="3087"/>
                </a:cubicBezTo>
                <a:cubicBezTo>
                  <a:pt x="8272" y="3104"/>
                  <a:pt x="8290" y="3192"/>
                  <a:pt x="8286" y="3191"/>
                </a:cubicBezTo>
                <a:cubicBezTo>
                  <a:pt x="8197" y="3162"/>
                  <a:pt x="8226" y="3098"/>
                  <a:pt x="8242" y="3032"/>
                </a:cubicBezTo>
                <a:cubicBezTo>
                  <a:pt x="8245" y="3021"/>
                  <a:pt x="8273" y="2986"/>
                  <a:pt x="8280" y="2980"/>
                </a:cubicBezTo>
                <a:cubicBezTo>
                  <a:pt x="8311" y="2952"/>
                  <a:pt x="8315" y="2888"/>
                  <a:pt x="8305" y="2853"/>
                </a:cubicBezTo>
                <a:cubicBezTo>
                  <a:pt x="8297" y="2822"/>
                  <a:pt x="8298" y="2726"/>
                  <a:pt x="8319" y="2707"/>
                </a:cubicBezTo>
                <a:cubicBezTo>
                  <a:pt x="8293" y="2661"/>
                  <a:pt x="8263" y="2661"/>
                  <a:pt x="8222" y="2646"/>
                </a:cubicBezTo>
                <a:cubicBezTo>
                  <a:pt x="8190" y="2634"/>
                  <a:pt x="8190" y="2639"/>
                  <a:pt x="8166" y="2646"/>
                </a:cubicBezTo>
                <a:cubicBezTo>
                  <a:pt x="8148" y="2650"/>
                  <a:pt x="8126" y="2679"/>
                  <a:pt x="8126" y="2679"/>
                </a:cubicBezTo>
                <a:cubicBezTo>
                  <a:pt x="8106" y="2637"/>
                  <a:pt x="8060" y="2578"/>
                  <a:pt x="8007" y="2580"/>
                </a:cubicBezTo>
                <a:cubicBezTo>
                  <a:pt x="7979" y="2580"/>
                  <a:pt x="7954" y="2571"/>
                  <a:pt x="7950" y="2572"/>
                </a:cubicBezTo>
                <a:cubicBezTo>
                  <a:pt x="7945" y="2561"/>
                  <a:pt x="7982" y="2465"/>
                  <a:pt x="7937" y="2400"/>
                </a:cubicBezTo>
                <a:cubicBezTo>
                  <a:pt x="7894" y="2336"/>
                  <a:pt x="7940" y="2348"/>
                  <a:pt x="7852" y="2278"/>
                </a:cubicBezTo>
                <a:cubicBezTo>
                  <a:pt x="7860" y="2277"/>
                  <a:pt x="7904" y="2232"/>
                  <a:pt x="7905" y="2224"/>
                </a:cubicBezTo>
                <a:cubicBezTo>
                  <a:pt x="7910" y="2162"/>
                  <a:pt x="7875" y="2184"/>
                  <a:pt x="7950" y="2157"/>
                </a:cubicBezTo>
                <a:cubicBezTo>
                  <a:pt x="7955" y="2155"/>
                  <a:pt x="7897" y="2072"/>
                  <a:pt x="7897" y="2029"/>
                </a:cubicBezTo>
                <a:cubicBezTo>
                  <a:pt x="7890" y="2029"/>
                  <a:pt x="7846" y="2028"/>
                  <a:pt x="7843" y="2030"/>
                </a:cubicBezTo>
                <a:cubicBezTo>
                  <a:pt x="7780" y="2053"/>
                  <a:pt x="7740" y="2049"/>
                  <a:pt x="7691" y="2006"/>
                </a:cubicBezTo>
                <a:cubicBezTo>
                  <a:pt x="7641" y="1964"/>
                  <a:pt x="7602" y="2004"/>
                  <a:pt x="7630" y="1966"/>
                </a:cubicBezTo>
                <a:cubicBezTo>
                  <a:pt x="7657" y="1930"/>
                  <a:pt x="7671" y="1903"/>
                  <a:pt x="7716" y="1884"/>
                </a:cubicBezTo>
                <a:cubicBezTo>
                  <a:pt x="7733" y="1877"/>
                  <a:pt x="7677" y="1820"/>
                  <a:pt x="7667" y="1820"/>
                </a:cubicBezTo>
                <a:cubicBezTo>
                  <a:pt x="7620" y="1822"/>
                  <a:pt x="7628" y="1808"/>
                  <a:pt x="7608" y="1775"/>
                </a:cubicBezTo>
                <a:cubicBezTo>
                  <a:pt x="7511" y="1710"/>
                  <a:pt x="7666" y="1665"/>
                  <a:pt x="7644" y="1632"/>
                </a:cubicBezTo>
                <a:cubicBezTo>
                  <a:pt x="7642" y="1633"/>
                  <a:pt x="7553" y="1623"/>
                  <a:pt x="7548" y="1613"/>
                </a:cubicBezTo>
                <a:cubicBezTo>
                  <a:pt x="7480" y="1475"/>
                  <a:pt x="7558" y="1492"/>
                  <a:pt x="7418" y="1481"/>
                </a:cubicBezTo>
                <a:cubicBezTo>
                  <a:pt x="7353" y="1477"/>
                  <a:pt x="7371" y="1362"/>
                  <a:pt x="7329" y="1362"/>
                </a:cubicBezTo>
                <a:cubicBezTo>
                  <a:pt x="7196" y="1362"/>
                  <a:pt x="7225" y="1304"/>
                  <a:pt x="7102" y="1376"/>
                </a:cubicBezTo>
                <a:lnTo>
                  <a:pt x="6991" y="1402"/>
                </a:lnTo>
                <a:lnTo>
                  <a:pt x="7030" y="1315"/>
                </a:lnTo>
                <a:lnTo>
                  <a:pt x="6924" y="1090"/>
                </a:lnTo>
                <a:lnTo>
                  <a:pt x="6594" y="1127"/>
                </a:lnTo>
                <a:lnTo>
                  <a:pt x="6567" y="1069"/>
                </a:lnTo>
                <a:cubicBezTo>
                  <a:pt x="6596" y="1042"/>
                  <a:pt x="6711" y="912"/>
                  <a:pt x="6713" y="911"/>
                </a:cubicBezTo>
                <a:cubicBezTo>
                  <a:pt x="6762" y="876"/>
                  <a:pt x="6824" y="780"/>
                  <a:pt x="6715" y="780"/>
                </a:cubicBezTo>
                <a:cubicBezTo>
                  <a:pt x="6697" y="780"/>
                  <a:pt x="6616" y="864"/>
                  <a:pt x="6607" y="881"/>
                </a:cubicBezTo>
                <a:cubicBezTo>
                  <a:pt x="6592" y="909"/>
                  <a:pt x="6510" y="894"/>
                  <a:pt x="6502" y="855"/>
                </a:cubicBezTo>
                <a:cubicBezTo>
                  <a:pt x="6461" y="670"/>
                  <a:pt x="6533" y="740"/>
                  <a:pt x="6414" y="768"/>
                </a:cubicBezTo>
                <a:cubicBezTo>
                  <a:pt x="6252" y="807"/>
                  <a:pt x="6330" y="856"/>
                  <a:pt x="6300" y="863"/>
                </a:cubicBezTo>
                <a:cubicBezTo>
                  <a:pt x="6202" y="883"/>
                  <a:pt x="6036" y="814"/>
                  <a:pt x="5966" y="745"/>
                </a:cubicBezTo>
                <a:cubicBezTo>
                  <a:pt x="5953" y="733"/>
                  <a:pt x="5815" y="783"/>
                  <a:pt x="5792" y="791"/>
                </a:cubicBezTo>
                <a:cubicBezTo>
                  <a:pt x="5749" y="806"/>
                  <a:pt x="5772" y="884"/>
                  <a:pt x="5747" y="899"/>
                </a:cubicBezTo>
                <a:cubicBezTo>
                  <a:pt x="5743" y="903"/>
                  <a:pt x="5719" y="942"/>
                  <a:pt x="5731" y="944"/>
                </a:cubicBezTo>
                <a:cubicBezTo>
                  <a:pt x="5804" y="956"/>
                  <a:pt x="5675" y="990"/>
                  <a:pt x="5676" y="992"/>
                </a:cubicBezTo>
                <a:cubicBezTo>
                  <a:pt x="5683" y="1076"/>
                  <a:pt x="5665" y="977"/>
                  <a:pt x="5623" y="984"/>
                </a:cubicBezTo>
                <a:cubicBezTo>
                  <a:pt x="5568" y="994"/>
                  <a:pt x="5602" y="995"/>
                  <a:pt x="5604" y="1031"/>
                </a:cubicBezTo>
                <a:cubicBezTo>
                  <a:pt x="5619" y="1219"/>
                  <a:pt x="5604" y="1142"/>
                  <a:pt x="5491" y="1093"/>
                </a:cubicBezTo>
                <a:cubicBezTo>
                  <a:pt x="5366" y="1039"/>
                  <a:pt x="5266" y="901"/>
                  <a:pt x="5336" y="1139"/>
                </a:cubicBezTo>
                <a:cubicBezTo>
                  <a:pt x="5342" y="1161"/>
                  <a:pt x="5141" y="1065"/>
                  <a:pt x="5112" y="1054"/>
                </a:cubicBezTo>
                <a:cubicBezTo>
                  <a:pt x="5103" y="1051"/>
                  <a:pt x="4861" y="1079"/>
                  <a:pt x="4840" y="1085"/>
                </a:cubicBezTo>
                <a:cubicBezTo>
                  <a:pt x="4796" y="1099"/>
                  <a:pt x="4660" y="1094"/>
                  <a:pt x="4642" y="1133"/>
                </a:cubicBezTo>
                <a:cubicBezTo>
                  <a:pt x="4621" y="1177"/>
                  <a:pt x="4491" y="1225"/>
                  <a:pt x="4461" y="1153"/>
                </a:cubicBezTo>
                <a:lnTo>
                  <a:pt x="4040" y="1267"/>
                </a:lnTo>
                <a:cubicBezTo>
                  <a:pt x="4039" y="1265"/>
                  <a:pt x="4014" y="1160"/>
                  <a:pt x="4014" y="1156"/>
                </a:cubicBezTo>
                <a:cubicBezTo>
                  <a:pt x="4007" y="1060"/>
                  <a:pt x="3971" y="1184"/>
                  <a:pt x="3918" y="1090"/>
                </a:cubicBezTo>
                <a:cubicBezTo>
                  <a:pt x="3894" y="1048"/>
                  <a:pt x="3817" y="1060"/>
                  <a:pt x="3788" y="1072"/>
                </a:cubicBezTo>
                <a:cubicBezTo>
                  <a:pt x="3735" y="1094"/>
                  <a:pt x="3655" y="1004"/>
                  <a:pt x="3657" y="1000"/>
                </a:cubicBezTo>
                <a:cubicBezTo>
                  <a:pt x="3702" y="925"/>
                  <a:pt x="3717" y="986"/>
                  <a:pt x="3684" y="892"/>
                </a:cubicBezTo>
                <a:cubicBezTo>
                  <a:pt x="3662" y="831"/>
                  <a:pt x="3601" y="799"/>
                  <a:pt x="3615" y="776"/>
                </a:cubicBezTo>
                <a:cubicBezTo>
                  <a:pt x="3701" y="635"/>
                  <a:pt x="3552" y="742"/>
                  <a:pt x="3456" y="707"/>
                </a:cubicBezTo>
                <a:cubicBezTo>
                  <a:pt x="3433" y="698"/>
                  <a:pt x="3373" y="525"/>
                  <a:pt x="3355" y="494"/>
                </a:cubicBezTo>
                <a:cubicBezTo>
                  <a:pt x="3311" y="416"/>
                  <a:pt x="3297" y="382"/>
                  <a:pt x="3266" y="299"/>
                </a:cubicBezTo>
                <a:cubicBezTo>
                  <a:pt x="3256" y="272"/>
                  <a:pt x="3256" y="208"/>
                  <a:pt x="3239" y="220"/>
                </a:cubicBezTo>
                <a:cubicBezTo>
                  <a:pt x="3163" y="275"/>
                  <a:pt x="3209" y="275"/>
                  <a:pt x="3177" y="235"/>
                </a:cubicBezTo>
                <a:cubicBezTo>
                  <a:pt x="3161" y="215"/>
                  <a:pt x="3192" y="0"/>
                  <a:pt x="3168" y="7"/>
                </a:cubicBezTo>
                <a:cubicBezTo>
                  <a:pt x="3086" y="33"/>
                  <a:pt x="2972" y="21"/>
                  <a:pt x="2886" y="21"/>
                </a:cubicBezTo>
                <a:cubicBezTo>
                  <a:pt x="2789" y="21"/>
                  <a:pt x="2992" y="88"/>
                  <a:pt x="2954" y="142"/>
                </a:cubicBezTo>
                <a:cubicBezTo>
                  <a:pt x="2847" y="295"/>
                  <a:pt x="2775" y="197"/>
                  <a:pt x="2696" y="237"/>
                </a:cubicBezTo>
                <a:cubicBezTo>
                  <a:pt x="2618" y="278"/>
                  <a:pt x="2695" y="304"/>
                  <a:pt x="2616" y="279"/>
                </a:cubicBezTo>
                <a:cubicBezTo>
                  <a:pt x="2494" y="240"/>
                  <a:pt x="2540" y="333"/>
                  <a:pt x="2540" y="370"/>
                </a:cubicBezTo>
                <a:cubicBezTo>
                  <a:pt x="2542" y="445"/>
                  <a:pt x="2627" y="514"/>
                  <a:pt x="2609" y="553"/>
                </a:cubicBezTo>
                <a:cubicBezTo>
                  <a:pt x="2628" y="578"/>
                  <a:pt x="2606" y="680"/>
                  <a:pt x="2595" y="707"/>
                </a:cubicBezTo>
                <a:cubicBezTo>
                  <a:pt x="2530" y="859"/>
                  <a:pt x="2487" y="731"/>
                  <a:pt x="2471" y="802"/>
                </a:cubicBezTo>
                <a:cubicBezTo>
                  <a:pt x="2459" y="857"/>
                  <a:pt x="2375" y="903"/>
                  <a:pt x="2416" y="944"/>
                </a:cubicBezTo>
                <a:cubicBezTo>
                  <a:pt x="2452" y="926"/>
                  <a:pt x="2427" y="1016"/>
                  <a:pt x="2418" y="1026"/>
                </a:cubicBezTo>
                <a:cubicBezTo>
                  <a:pt x="2366" y="1085"/>
                  <a:pt x="2432" y="1113"/>
                  <a:pt x="2434" y="1116"/>
                </a:cubicBezTo>
                <a:cubicBezTo>
                  <a:pt x="2446" y="1136"/>
                  <a:pt x="2387" y="1166"/>
                  <a:pt x="2440" y="1280"/>
                </a:cubicBezTo>
                <a:cubicBezTo>
                  <a:pt x="2485" y="1376"/>
                  <a:pt x="2478" y="1421"/>
                  <a:pt x="2496" y="1516"/>
                </a:cubicBezTo>
                <a:cubicBezTo>
                  <a:pt x="2503" y="1557"/>
                  <a:pt x="2495" y="1742"/>
                  <a:pt x="2469" y="1762"/>
                </a:cubicBezTo>
                <a:cubicBezTo>
                  <a:pt x="2448" y="1835"/>
                  <a:pt x="2331" y="1857"/>
                  <a:pt x="2331" y="1869"/>
                </a:cubicBezTo>
                <a:cubicBezTo>
                  <a:pt x="2327" y="1971"/>
                  <a:pt x="2340" y="1923"/>
                  <a:pt x="2276" y="1956"/>
                </a:cubicBezTo>
                <a:cubicBezTo>
                  <a:pt x="2180" y="2005"/>
                  <a:pt x="2219" y="1932"/>
                  <a:pt x="2204" y="1884"/>
                </a:cubicBezTo>
                <a:cubicBezTo>
                  <a:pt x="2201" y="1884"/>
                  <a:pt x="2083" y="2043"/>
                  <a:pt x="2078" y="2053"/>
                </a:cubicBezTo>
                <a:cubicBezTo>
                  <a:pt x="2074" y="2059"/>
                  <a:pt x="2149" y="2124"/>
                  <a:pt x="2151" y="2124"/>
                </a:cubicBezTo>
                <a:lnTo>
                  <a:pt x="2180" y="2090"/>
                </a:lnTo>
                <a:lnTo>
                  <a:pt x="2339" y="2217"/>
                </a:lnTo>
                <a:lnTo>
                  <a:pt x="2122" y="2450"/>
                </a:lnTo>
                <a:cubicBezTo>
                  <a:pt x="2121" y="2453"/>
                  <a:pt x="2069" y="2511"/>
                  <a:pt x="2072" y="2558"/>
                </a:cubicBezTo>
                <a:cubicBezTo>
                  <a:pt x="2078" y="2648"/>
                  <a:pt x="2003" y="2709"/>
                  <a:pt x="2003" y="2720"/>
                </a:cubicBezTo>
                <a:cubicBezTo>
                  <a:pt x="2005" y="2759"/>
                  <a:pt x="1900" y="2825"/>
                  <a:pt x="1863" y="2781"/>
                </a:cubicBezTo>
                <a:cubicBezTo>
                  <a:pt x="1790" y="2695"/>
                  <a:pt x="1779" y="2824"/>
                  <a:pt x="1749" y="2773"/>
                </a:cubicBezTo>
                <a:cubicBezTo>
                  <a:pt x="1707" y="2701"/>
                  <a:pt x="1597" y="2637"/>
                  <a:pt x="1516" y="2627"/>
                </a:cubicBezTo>
                <a:cubicBezTo>
                  <a:pt x="1529" y="2615"/>
                  <a:pt x="1588" y="2494"/>
                  <a:pt x="1600" y="2483"/>
                </a:cubicBezTo>
                <a:cubicBezTo>
                  <a:pt x="1667" y="2419"/>
                  <a:pt x="1623" y="2279"/>
                  <a:pt x="1612" y="2275"/>
                </a:cubicBezTo>
                <a:cubicBezTo>
                  <a:pt x="1544" y="2251"/>
                  <a:pt x="1570" y="2217"/>
                  <a:pt x="1558" y="2186"/>
                </a:cubicBezTo>
                <a:cubicBezTo>
                  <a:pt x="1511" y="2222"/>
                  <a:pt x="1566" y="2224"/>
                  <a:pt x="1453" y="2269"/>
                </a:cubicBezTo>
                <a:cubicBezTo>
                  <a:pt x="1408" y="2287"/>
                  <a:pt x="1309" y="2275"/>
                  <a:pt x="1314" y="2295"/>
                </a:cubicBezTo>
                <a:cubicBezTo>
                  <a:pt x="1337" y="2381"/>
                  <a:pt x="1394" y="2290"/>
                  <a:pt x="1286" y="2403"/>
                </a:cubicBezTo>
                <a:cubicBezTo>
                  <a:pt x="1241" y="2451"/>
                  <a:pt x="1219" y="2626"/>
                  <a:pt x="1234" y="2653"/>
                </a:cubicBezTo>
                <a:cubicBezTo>
                  <a:pt x="1261" y="2703"/>
                  <a:pt x="1266" y="2863"/>
                  <a:pt x="1238" y="2913"/>
                </a:cubicBezTo>
                <a:cubicBezTo>
                  <a:pt x="1238" y="2919"/>
                  <a:pt x="1241" y="2921"/>
                  <a:pt x="1241" y="2926"/>
                </a:cubicBezTo>
                <a:cubicBezTo>
                  <a:pt x="1251" y="3046"/>
                  <a:pt x="1239" y="3021"/>
                  <a:pt x="1295" y="3018"/>
                </a:cubicBezTo>
                <a:cubicBezTo>
                  <a:pt x="1320" y="3017"/>
                  <a:pt x="1339" y="2915"/>
                  <a:pt x="1339" y="2913"/>
                </a:cubicBezTo>
                <a:cubicBezTo>
                  <a:pt x="1335" y="2857"/>
                  <a:pt x="1411" y="2829"/>
                  <a:pt x="1429" y="3006"/>
                </a:cubicBezTo>
                <a:cubicBezTo>
                  <a:pt x="1436" y="3070"/>
                  <a:pt x="1465" y="3136"/>
                  <a:pt x="1400" y="3156"/>
                </a:cubicBezTo>
                <a:cubicBezTo>
                  <a:pt x="1369" y="3166"/>
                  <a:pt x="1375" y="3271"/>
                  <a:pt x="1383" y="3301"/>
                </a:cubicBezTo>
                <a:cubicBezTo>
                  <a:pt x="1397" y="3351"/>
                  <a:pt x="1360" y="3378"/>
                  <a:pt x="1320" y="3378"/>
                </a:cubicBezTo>
                <a:cubicBezTo>
                  <a:pt x="1272" y="3378"/>
                  <a:pt x="1233" y="3536"/>
                  <a:pt x="1225" y="3574"/>
                </a:cubicBezTo>
                <a:cubicBezTo>
                  <a:pt x="1198" y="3694"/>
                  <a:pt x="1172" y="3609"/>
                  <a:pt x="1216" y="3718"/>
                </a:cubicBezTo>
                <a:cubicBezTo>
                  <a:pt x="1296" y="3918"/>
                  <a:pt x="1124" y="3851"/>
                  <a:pt x="1244" y="3959"/>
                </a:cubicBezTo>
                <a:cubicBezTo>
                  <a:pt x="1384" y="4086"/>
                  <a:pt x="1214" y="4100"/>
                  <a:pt x="1185" y="4066"/>
                </a:cubicBezTo>
                <a:cubicBezTo>
                  <a:pt x="1122" y="3992"/>
                  <a:pt x="1167" y="4034"/>
                  <a:pt x="1087" y="4044"/>
                </a:cubicBezTo>
                <a:cubicBezTo>
                  <a:pt x="1054" y="4049"/>
                  <a:pt x="1070" y="3892"/>
                  <a:pt x="1018" y="3962"/>
                </a:cubicBezTo>
                <a:cubicBezTo>
                  <a:pt x="966" y="4032"/>
                  <a:pt x="842" y="4011"/>
                  <a:pt x="767" y="3995"/>
                </a:cubicBezTo>
                <a:cubicBezTo>
                  <a:pt x="695" y="3980"/>
                  <a:pt x="697" y="3982"/>
                  <a:pt x="622" y="3982"/>
                </a:cubicBezTo>
                <a:cubicBezTo>
                  <a:pt x="574" y="3982"/>
                  <a:pt x="447" y="4019"/>
                  <a:pt x="450" y="4056"/>
                </a:cubicBezTo>
                <a:cubicBezTo>
                  <a:pt x="456" y="4125"/>
                  <a:pt x="388" y="4275"/>
                  <a:pt x="389" y="4308"/>
                </a:cubicBezTo>
                <a:cubicBezTo>
                  <a:pt x="390" y="4338"/>
                  <a:pt x="298" y="4463"/>
                  <a:pt x="272" y="4478"/>
                </a:cubicBezTo>
                <a:cubicBezTo>
                  <a:pt x="272" y="4478"/>
                  <a:pt x="247" y="4588"/>
                  <a:pt x="246" y="4596"/>
                </a:cubicBezTo>
                <a:cubicBezTo>
                  <a:pt x="234" y="4712"/>
                  <a:pt x="217" y="4700"/>
                  <a:pt x="188" y="4783"/>
                </a:cubicBezTo>
                <a:cubicBezTo>
                  <a:pt x="171" y="4831"/>
                  <a:pt x="29" y="5006"/>
                  <a:pt x="0" y="5019"/>
                </a:cubicBezTo>
                <a:cubicBezTo>
                  <a:pt x="4" y="5023"/>
                  <a:pt x="11" y="5038"/>
                  <a:pt x="11" y="5044"/>
                </a:cubicBezTo>
                <a:cubicBezTo>
                  <a:pt x="8" y="5110"/>
                  <a:pt x="106" y="5195"/>
                  <a:pt x="114" y="5151"/>
                </a:cubicBezTo>
                <a:cubicBezTo>
                  <a:pt x="121" y="5115"/>
                  <a:pt x="167" y="5050"/>
                  <a:pt x="185" y="5011"/>
                </a:cubicBezTo>
                <a:cubicBezTo>
                  <a:pt x="198" y="4982"/>
                  <a:pt x="263" y="4997"/>
                  <a:pt x="263" y="4997"/>
                </a:cubicBezTo>
                <a:cubicBezTo>
                  <a:pt x="324" y="5068"/>
                  <a:pt x="221" y="5047"/>
                  <a:pt x="228" y="5094"/>
                </a:cubicBezTo>
                <a:cubicBezTo>
                  <a:pt x="246" y="5221"/>
                  <a:pt x="204" y="5125"/>
                  <a:pt x="209" y="5162"/>
                </a:cubicBezTo>
                <a:cubicBezTo>
                  <a:pt x="220" y="5243"/>
                  <a:pt x="183" y="5252"/>
                  <a:pt x="269" y="5252"/>
                </a:cubicBezTo>
                <a:cubicBezTo>
                  <a:pt x="321" y="5252"/>
                  <a:pt x="271" y="5199"/>
                  <a:pt x="296" y="5196"/>
                </a:cubicBezTo>
                <a:cubicBezTo>
                  <a:pt x="333" y="5192"/>
                  <a:pt x="423" y="5120"/>
                  <a:pt x="418" y="5175"/>
                </a:cubicBezTo>
                <a:cubicBezTo>
                  <a:pt x="415" y="5212"/>
                  <a:pt x="411" y="5268"/>
                  <a:pt x="379" y="5284"/>
                </a:cubicBezTo>
                <a:cubicBezTo>
                  <a:pt x="248" y="5349"/>
                  <a:pt x="407" y="5356"/>
                  <a:pt x="413" y="5350"/>
                </a:cubicBezTo>
                <a:cubicBezTo>
                  <a:pt x="512" y="5242"/>
                  <a:pt x="497" y="5324"/>
                  <a:pt x="528" y="5332"/>
                </a:cubicBezTo>
                <a:cubicBezTo>
                  <a:pt x="672" y="5367"/>
                  <a:pt x="686" y="5247"/>
                  <a:pt x="723" y="5265"/>
                </a:cubicBezTo>
                <a:cubicBezTo>
                  <a:pt x="768" y="5288"/>
                  <a:pt x="773" y="5304"/>
                  <a:pt x="770" y="5355"/>
                </a:cubicBezTo>
                <a:cubicBezTo>
                  <a:pt x="768" y="5387"/>
                  <a:pt x="801" y="5415"/>
                  <a:pt x="704" y="5405"/>
                </a:cubicBezTo>
                <a:cubicBezTo>
                  <a:pt x="704" y="5498"/>
                  <a:pt x="683" y="5504"/>
                  <a:pt x="762" y="5524"/>
                </a:cubicBezTo>
                <a:cubicBezTo>
                  <a:pt x="777" y="5528"/>
                  <a:pt x="762" y="5571"/>
                  <a:pt x="757" y="5588"/>
                </a:cubicBezTo>
                <a:cubicBezTo>
                  <a:pt x="702" y="5588"/>
                  <a:pt x="663" y="5578"/>
                  <a:pt x="620" y="5602"/>
                </a:cubicBezTo>
                <a:cubicBezTo>
                  <a:pt x="535" y="5651"/>
                  <a:pt x="568" y="5666"/>
                  <a:pt x="498" y="5592"/>
                </a:cubicBezTo>
                <a:cubicBezTo>
                  <a:pt x="420" y="5509"/>
                  <a:pt x="423" y="5605"/>
                  <a:pt x="379" y="5604"/>
                </a:cubicBezTo>
                <a:cubicBezTo>
                  <a:pt x="108" y="5592"/>
                  <a:pt x="168" y="5672"/>
                  <a:pt x="83" y="5691"/>
                </a:cubicBezTo>
                <a:cubicBezTo>
                  <a:pt x="67" y="5743"/>
                  <a:pt x="64" y="5752"/>
                  <a:pt x="5" y="5788"/>
                </a:cubicBezTo>
                <a:cubicBezTo>
                  <a:pt x="3" y="5789"/>
                  <a:pt x="98" y="5789"/>
                  <a:pt x="125" y="5789"/>
                </a:cubicBezTo>
                <a:cubicBezTo>
                  <a:pt x="163" y="5789"/>
                  <a:pt x="350" y="5765"/>
                  <a:pt x="360" y="5813"/>
                </a:cubicBezTo>
                <a:cubicBezTo>
                  <a:pt x="374" y="5884"/>
                  <a:pt x="477" y="5948"/>
                  <a:pt x="396" y="6059"/>
                </a:cubicBezTo>
                <a:cubicBezTo>
                  <a:pt x="381" y="6078"/>
                  <a:pt x="464" y="6172"/>
                  <a:pt x="490" y="6172"/>
                </a:cubicBezTo>
                <a:lnTo>
                  <a:pt x="638" y="6165"/>
                </a:lnTo>
                <a:lnTo>
                  <a:pt x="614" y="6400"/>
                </a:lnTo>
                <a:lnTo>
                  <a:pt x="516" y="6397"/>
                </a:lnTo>
                <a:lnTo>
                  <a:pt x="421" y="6561"/>
                </a:lnTo>
                <a:lnTo>
                  <a:pt x="453" y="6598"/>
                </a:lnTo>
                <a:lnTo>
                  <a:pt x="513" y="6596"/>
                </a:lnTo>
                <a:lnTo>
                  <a:pt x="947" y="7228"/>
                </a:lnTo>
                <a:cubicBezTo>
                  <a:pt x="959" y="7264"/>
                  <a:pt x="908" y="7337"/>
                  <a:pt x="998" y="7437"/>
                </a:cubicBezTo>
                <a:cubicBezTo>
                  <a:pt x="1043" y="7488"/>
                  <a:pt x="1161" y="7538"/>
                  <a:pt x="1223" y="7538"/>
                </a:cubicBezTo>
                <a:lnTo>
                  <a:pt x="1344" y="7760"/>
                </a:lnTo>
                <a:lnTo>
                  <a:pt x="2053" y="7906"/>
                </a:lnTo>
                <a:cubicBezTo>
                  <a:pt x="2058" y="7887"/>
                  <a:pt x="2084" y="7825"/>
                  <a:pt x="2085" y="7809"/>
                </a:cubicBezTo>
                <a:cubicBezTo>
                  <a:pt x="2092" y="7740"/>
                  <a:pt x="2132" y="7679"/>
                  <a:pt x="2141" y="7641"/>
                </a:cubicBezTo>
                <a:cubicBezTo>
                  <a:pt x="2314" y="7641"/>
                  <a:pt x="2336" y="7611"/>
                  <a:pt x="2491" y="7698"/>
                </a:cubicBezTo>
                <a:cubicBezTo>
                  <a:pt x="2530" y="7720"/>
                  <a:pt x="2800" y="7722"/>
                  <a:pt x="2845" y="7709"/>
                </a:cubicBezTo>
                <a:cubicBezTo>
                  <a:pt x="2898" y="7694"/>
                  <a:pt x="3051" y="7728"/>
                  <a:pt x="3067" y="7714"/>
                </a:cubicBezTo>
                <a:cubicBezTo>
                  <a:pt x="3132" y="7656"/>
                  <a:pt x="3217" y="7678"/>
                  <a:pt x="3227" y="7667"/>
                </a:cubicBezTo>
                <a:cubicBezTo>
                  <a:pt x="3331" y="7547"/>
                  <a:pt x="3261" y="7553"/>
                  <a:pt x="3377" y="7569"/>
                </a:cubicBezTo>
                <a:cubicBezTo>
                  <a:pt x="3446" y="7579"/>
                  <a:pt x="3482" y="7657"/>
                  <a:pt x="3515" y="7699"/>
                </a:cubicBezTo>
                <a:cubicBezTo>
                  <a:pt x="3541" y="7733"/>
                  <a:pt x="3596" y="7850"/>
                  <a:pt x="3601" y="7850"/>
                </a:cubicBezTo>
                <a:cubicBezTo>
                  <a:pt x="3684" y="7863"/>
                  <a:pt x="3690" y="7771"/>
                  <a:pt x="3702" y="7723"/>
                </a:cubicBezTo>
                <a:cubicBezTo>
                  <a:pt x="3708" y="7700"/>
                  <a:pt x="3842" y="7811"/>
                  <a:pt x="3842" y="7813"/>
                </a:cubicBezTo>
                <a:cubicBezTo>
                  <a:pt x="3851" y="7889"/>
                  <a:pt x="3744" y="7856"/>
                  <a:pt x="3829" y="8050"/>
                </a:cubicBezTo>
                <a:cubicBezTo>
                  <a:pt x="3861" y="8122"/>
                  <a:pt x="3828" y="8079"/>
                  <a:pt x="3780" y="8134"/>
                </a:cubicBezTo>
                <a:cubicBezTo>
                  <a:pt x="3763" y="8153"/>
                  <a:pt x="3552" y="8152"/>
                  <a:pt x="3515" y="8152"/>
                </a:cubicBezTo>
                <a:cubicBezTo>
                  <a:pt x="3426" y="8152"/>
                  <a:pt x="3494" y="8213"/>
                  <a:pt x="3519" y="8212"/>
                </a:cubicBezTo>
                <a:cubicBezTo>
                  <a:pt x="3587" y="8210"/>
                  <a:pt x="3580" y="8295"/>
                  <a:pt x="3551" y="8319"/>
                </a:cubicBezTo>
                <a:cubicBezTo>
                  <a:pt x="3487" y="8373"/>
                  <a:pt x="3475" y="8354"/>
                  <a:pt x="3463" y="8432"/>
                </a:cubicBezTo>
                <a:cubicBezTo>
                  <a:pt x="3454" y="8493"/>
                  <a:pt x="3425" y="8455"/>
                  <a:pt x="3424" y="8488"/>
                </a:cubicBezTo>
                <a:cubicBezTo>
                  <a:pt x="3419" y="8583"/>
                  <a:pt x="3390" y="8502"/>
                  <a:pt x="3379" y="8572"/>
                </a:cubicBezTo>
                <a:cubicBezTo>
                  <a:pt x="3396" y="8622"/>
                  <a:pt x="3366" y="8597"/>
                  <a:pt x="3417" y="8643"/>
                </a:cubicBezTo>
                <a:cubicBezTo>
                  <a:pt x="3418" y="8644"/>
                  <a:pt x="3536" y="8693"/>
                  <a:pt x="3417" y="8702"/>
                </a:cubicBezTo>
                <a:cubicBezTo>
                  <a:pt x="3337" y="8708"/>
                  <a:pt x="3445" y="8771"/>
                  <a:pt x="3450" y="8778"/>
                </a:cubicBezTo>
                <a:cubicBezTo>
                  <a:pt x="3453" y="8784"/>
                  <a:pt x="3303" y="8928"/>
                  <a:pt x="3347" y="8967"/>
                </a:cubicBezTo>
                <a:cubicBezTo>
                  <a:pt x="3373" y="8991"/>
                  <a:pt x="3384" y="9052"/>
                  <a:pt x="3327" y="9027"/>
                </a:cubicBezTo>
                <a:cubicBezTo>
                  <a:pt x="3265" y="8999"/>
                  <a:pt x="3332" y="9124"/>
                  <a:pt x="3309" y="9159"/>
                </a:cubicBezTo>
                <a:cubicBezTo>
                  <a:pt x="3260" y="9236"/>
                  <a:pt x="3422" y="9195"/>
                  <a:pt x="3374" y="9239"/>
                </a:cubicBezTo>
                <a:cubicBezTo>
                  <a:pt x="3307" y="9299"/>
                  <a:pt x="3314" y="9273"/>
                  <a:pt x="3347" y="9312"/>
                </a:cubicBezTo>
                <a:cubicBezTo>
                  <a:pt x="3426" y="9405"/>
                  <a:pt x="3298" y="9335"/>
                  <a:pt x="3250" y="9379"/>
                </a:cubicBezTo>
                <a:cubicBezTo>
                  <a:pt x="3216" y="9410"/>
                  <a:pt x="3257" y="9519"/>
                  <a:pt x="3210" y="9549"/>
                </a:cubicBezTo>
                <a:cubicBezTo>
                  <a:pt x="3151" y="9588"/>
                  <a:pt x="3180" y="9638"/>
                  <a:pt x="3176" y="9640"/>
                </a:cubicBezTo>
                <a:cubicBezTo>
                  <a:pt x="3055" y="9702"/>
                  <a:pt x="3205" y="9821"/>
                  <a:pt x="3052" y="9779"/>
                </a:cubicBezTo>
                <a:cubicBezTo>
                  <a:pt x="3034" y="9822"/>
                  <a:pt x="3094" y="9851"/>
                  <a:pt x="3043" y="9865"/>
                </a:cubicBezTo>
                <a:cubicBezTo>
                  <a:pt x="2978" y="9884"/>
                  <a:pt x="2958" y="9973"/>
                  <a:pt x="2971" y="9968"/>
                </a:cubicBezTo>
                <a:cubicBezTo>
                  <a:pt x="3068" y="9931"/>
                  <a:pt x="3040" y="9993"/>
                  <a:pt x="3021" y="10003"/>
                </a:cubicBezTo>
                <a:cubicBezTo>
                  <a:pt x="2906" y="10065"/>
                  <a:pt x="3080" y="10052"/>
                  <a:pt x="3062" y="10069"/>
                </a:cubicBezTo>
                <a:cubicBezTo>
                  <a:pt x="2978" y="10143"/>
                  <a:pt x="3039" y="10094"/>
                  <a:pt x="3031" y="10148"/>
                </a:cubicBezTo>
                <a:cubicBezTo>
                  <a:pt x="3026" y="10159"/>
                  <a:pt x="3025" y="10178"/>
                  <a:pt x="3023" y="10180"/>
                </a:cubicBezTo>
                <a:cubicBezTo>
                  <a:pt x="2990" y="10209"/>
                  <a:pt x="3005" y="10126"/>
                  <a:pt x="2937" y="10232"/>
                </a:cubicBezTo>
                <a:cubicBezTo>
                  <a:pt x="2901" y="10289"/>
                  <a:pt x="2930" y="10246"/>
                  <a:pt x="3007" y="10307"/>
                </a:cubicBezTo>
                <a:cubicBezTo>
                  <a:pt x="3007" y="10375"/>
                  <a:pt x="3076" y="10463"/>
                  <a:pt x="3059" y="10487"/>
                </a:cubicBezTo>
                <a:cubicBezTo>
                  <a:pt x="3020" y="10543"/>
                  <a:pt x="3009" y="10506"/>
                  <a:pt x="2997" y="10495"/>
                </a:cubicBezTo>
                <a:cubicBezTo>
                  <a:pt x="2953" y="10456"/>
                  <a:pt x="2938" y="10371"/>
                  <a:pt x="2915" y="10387"/>
                </a:cubicBezTo>
                <a:cubicBezTo>
                  <a:pt x="2863" y="10424"/>
                  <a:pt x="2797" y="10381"/>
                  <a:pt x="2796" y="10381"/>
                </a:cubicBezTo>
                <a:cubicBezTo>
                  <a:pt x="2796" y="10382"/>
                  <a:pt x="2779" y="10641"/>
                  <a:pt x="2784" y="10651"/>
                </a:cubicBezTo>
                <a:cubicBezTo>
                  <a:pt x="2807" y="10699"/>
                  <a:pt x="2777" y="10710"/>
                  <a:pt x="2783" y="10722"/>
                </a:cubicBezTo>
                <a:cubicBezTo>
                  <a:pt x="2805" y="10767"/>
                  <a:pt x="2796" y="10783"/>
                  <a:pt x="2783" y="10844"/>
                </a:cubicBezTo>
                <a:cubicBezTo>
                  <a:pt x="2765" y="10931"/>
                  <a:pt x="2890" y="10782"/>
                  <a:pt x="2899" y="10828"/>
                </a:cubicBezTo>
                <a:cubicBezTo>
                  <a:pt x="2907" y="10871"/>
                  <a:pt x="2959" y="10910"/>
                  <a:pt x="2939" y="10952"/>
                </a:cubicBezTo>
                <a:cubicBezTo>
                  <a:pt x="2895" y="11048"/>
                  <a:pt x="2854" y="10962"/>
                  <a:pt x="2854" y="11122"/>
                </a:cubicBezTo>
                <a:cubicBezTo>
                  <a:pt x="2854" y="11131"/>
                  <a:pt x="2866" y="11184"/>
                  <a:pt x="2866" y="11184"/>
                </a:cubicBezTo>
                <a:cubicBezTo>
                  <a:pt x="2831" y="11233"/>
                  <a:pt x="2745" y="11214"/>
                  <a:pt x="2714" y="11214"/>
                </a:cubicBezTo>
                <a:cubicBezTo>
                  <a:pt x="2648" y="11214"/>
                  <a:pt x="2629" y="11236"/>
                  <a:pt x="2666" y="11299"/>
                </a:cubicBezTo>
                <a:cubicBezTo>
                  <a:pt x="2725" y="11398"/>
                  <a:pt x="2782" y="11283"/>
                  <a:pt x="2782" y="11399"/>
                </a:cubicBezTo>
                <a:cubicBezTo>
                  <a:pt x="2782" y="11424"/>
                  <a:pt x="2925" y="11373"/>
                  <a:pt x="2954" y="11408"/>
                </a:cubicBezTo>
                <a:cubicBezTo>
                  <a:pt x="3040" y="11510"/>
                  <a:pt x="2972" y="11457"/>
                  <a:pt x="3079" y="11482"/>
                </a:cubicBezTo>
                <a:cubicBezTo>
                  <a:pt x="3112" y="11490"/>
                  <a:pt x="3140" y="11566"/>
                  <a:pt x="3139" y="11566"/>
                </a:cubicBezTo>
                <a:cubicBezTo>
                  <a:pt x="3260" y="11566"/>
                  <a:pt x="3190" y="11591"/>
                  <a:pt x="3248" y="11635"/>
                </a:cubicBezTo>
                <a:cubicBezTo>
                  <a:pt x="3338" y="11703"/>
                  <a:pt x="3446" y="11639"/>
                  <a:pt x="3447" y="11667"/>
                </a:cubicBezTo>
                <a:cubicBezTo>
                  <a:pt x="3447" y="11693"/>
                  <a:pt x="3518" y="11738"/>
                  <a:pt x="3534" y="11738"/>
                </a:cubicBezTo>
                <a:cubicBezTo>
                  <a:pt x="3564" y="11739"/>
                  <a:pt x="3641" y="11817"/>
                  <a:pt x="3652" y="11812"/>
                </a:cubicBezTo>
                <a:cubicBezTo>
                  <a:pt x="3721" y="11778"/>
                  <a:pt x="3684" y="11819"/>
                  <a:pt x="3752" y="11834"/>
                </a:cubicBezTo>
                <a:cubicBezTo>
                  <a:pt x="3780" y="11887"/>
                  <a:pt x="3686" y="11936"/>
                  <a:pt x="3856" y="11926"/>
                </a:cubicBezTo>
                <a:cubicBezTo>
                  <a:pt x="3949" y="11920"/>
                  <a:pt x="3911" y="11969"/>
                  <a:pt x="3953" y="11968"/>
                </a:cubicBezTo>
                <a:cubicBezTo>
                  <a:pt x="4050" y="11965"/>
                  <a:pt x="4000" y="12020"/>
                  <a:pt x="4024" y="12027"/>
                </a:cubicBezTo>
                <a:cubicBezTo>
                  <a:pt x="4138" y="12064"/>
                  <a:pt x="4013" y="12075"/>
                  <a:pt x="4163" y="12132"/>
                </a:cubicBezTo>
                <a:cubicBezTo>
                  <a:pt x="4174" y="12138"/>
                  <a:pt x="4214" y="12158"/>
                  <a:pt x="4221" y="12154"/>
                </a:cubicBezTo>
                <a:cubicBezTo>
                  <a:pt x="4344" y="12074"/>
                  <a:pt x="4359" y="12183"/>
                  <a:pt x="4409" y="12215"/>
                </a:cubicBezTo>
                <a:cubicBezTo>
                  <a:pt x="4538" y="12295"/>
                  <a:pt x="4520" y="12178"/>
                  <a:pt x="4595" y="12241"/>
                </a:cubicBezTo>
                <a:cubicBezTo>
                  <a:pt x="4631" y="12271"/>
                  <a:pt x="4641" y="12258"/>
                  <a:pt x="4653" y="12283"/>
                </a:cubicBezTo>
                <a:cubicBezTo>
                  <a:pt x="4715" y="12416"/>
                  <a:pt x="4699" y="12293"/>
                  <a:pt x="4746" y="12381"/>
                </a:cubicBezTo>
                <a:cubicBezTo>
                  <a:pt x="4776" y="12437"/>
                  <a:pt x="4813" y="12401"/>
                  <a:pt x="4840" y="12364"/>
                </a:cubicBezTo>
                <a:cubicBezTo>
                  <a:pt x="4882" y="12307"/>
                  <a:pt x="4937" y="12342"/>
                  <a:pt x="4939" y="12351"/>
                </a:cubicBezTo>
                <a:cubicBezTo>
                  <a:pt x="4963" y="12461"/>
                  <a:pt x="5100" y="12313"/>
                  <a:pt x="5100" y="12436"/>
                </a:cubicBezTo>
                <a:cubicBezTo>
                  <a:pt x="5100" y="12474"/>
                  <a:pt x="5193" y="12610"/>
                  <a:pt x="5216" y="12588"/>
                </a:cubicBezTo>
                <a:cubicBezTo>
                  <a:pt x="5313" y="12501"/>
                  <a:pt x="5281" y="12620"/>
                  <a:pt x="5337" y="12579"/>
                </a:cubicBezTo>
                <a:cubicBezTo>
                  <a:pt x="5435" y="12508"/>
                  <a:pt x="5448" y="12675"/>
                  <a:pt x="5370" y="12725"/>
                </a:cubicBezTo>
                <a:cubicBezTo>
                  <a:pt x="5377" y="12813"/>
                  <a:pt x="5213" y="12869"/>
                  <a:pt x="5492" y="12905"/>
                </a:cubicBezTo>
                <a:cubicBezTo>
                  <a:pt x="5518" y="12908"/>
                  <a:pt x="5490" y="13003"/>
                  <a:pt x="5633" y="13003"/>
                </a:cubicBezTo>
                <a:cubicBezTo>
                  <a:pt x="5668" y="13003"/>
                  <a:pt x="5612" y="13210"/>
                  <a:pt x="5613" y="13238"/>
                </a:cubicBezTo>
                <a:cubicBezTo>
                  <a:pt x="5620" y="13384"/>
                  <a:pt x="5504" y="13310"/>
                  <a:pt x="5560" y="13392"/>
                </a:cubicBezTo>
                <a:cubicBezTo>
                  <a:pt x="5585" y="13427"/>
                  <a:pt x="5590" y="13562"/>
                  <a:pt x="5579" y="13606"/>
                </a:cubicBezTo>
                <a:cubicBezTo>
                  <a:pt x="5564" y="13667"/>
                  <a:pt x="5590" y="13631"/>
                  <a:pt x="5610" y="13707"/>
                </a:cubicBezTo>
                <a:cubicBezTo>
                  <a:pt x="5643" y="13830"/>
                  <a:pt x="5584" y="13912"/>
                  <a:pt x="5584" y="13992"/>
                </a:cubicBezTo>
                <a:cubicBezTo>
                  <a:pt x="5584" y="14106"/>
                  <a:pt x="5662" y="14200"/>
                  <a:pt x="5642" y="14261"/>
                </a:cubicBezTo>
                <a:cubicBezTo>
                  <a:pt x="5613" y="14348"/>
                  <a:pt x="5620" y="14411"/>
                  <a:pt x="5626" y="14503"/>
                </a:cubicBezTo>
                <a:cubicBezTo>
                  <a:pt x="5626" y="14515"/>
                  <a:pt x="5632" y="14536"/>
                  <a:pt x="5632" y="14548"/>
                </a:cubicBezTo>
                <a:cubicBezTo>
                  <a:pt x="5728" y="14548"/>
                  <a:pt x="5688" y="14485"/>
                  <a:pt x="5724" y="14596"/>
                </a:cubicBezTo>
                <a:cubicBezTo>
                  <a:pt x="5737" y="14634"/>
                  <a:pt x="5819" y="14518"/>
                  <a:pt x="5824" y="14522"/>
                </a:cubicBezTo>
                <a:cubicBezTo>
                  <a:pt x="5838" y="14532"/>
                  <a:pt x="5884" y="14501"/>
                  <a:pt x="5905" y="14618"/>
                </a:cubicBezTo>
                <a:cubicBezTo>
                  <a:pt x="5910" y="14645"/>
                  <a:pt x="5955" y="14654"/>
                  <a:pt x="5955" y="14658"/>
                </a:cubicBezTo>
                <a:cubicBezTo>
                  <a:pt x="5997" y="14678"/>
                  <a:pt x="6046" y="14719"/>
                  <a:pt x="6045" y="14775"/>
                </a:cubicBezTo>
                <a:cubicBezTo>
                  <a:pt x="6044" y="14798"/>
                  <a:pt x="6077" y="14740"/>
                  <a:pt x="6078" y="14736"/>
                </a:cubicBezTo>
                <a:cubicBezTo>
                  <a:pt x="6110" y="14650"/>
                  <a:pt x="6142" y="14757"/>
                  <a:pt x="6142" y="14784"/>
                </a:cubicBezTo>
                <a:cubicBezTo>
                  <a:pt x="6142" y="14806"/>
                  <a:pt x="6262" y="14819"/>
                  <a:pt x="6284" y="14841"/>
                </a:cubicBezTo>
                <a:cubicBezTo>
                  <a:pt x="6363" y="14920"/>
                  <a:pt x="6331" y="14858"/>
                  <a:pt x="6412" y="14902"/>
                </a:cubicBezTo>
                <a:lnTo>
                  <a:pt x="6417" y="14906"/>
                </a:lnTo>
                <a:cubicBezTo>
                  <a:pt x="6508" y="14951"/>
                  <a:pt x="6514" y="14904"/>
                  <a:pt x="6579" y="14881"/>
                </a:cubicBezTo>
                <a:cubicBezTo>
                  <a:pt x="6704" y="14838"/>
                  <a:pt x="6710" y="14743"/>
                  <a:pt x="6779" y="14859"/>
                </a:cubicBezTo>
                <a:cubicBezTo>
                  <a:pt x="6798" y="14891"/>
                  <a:pt x="7157" y="14852"/>
                  <a:pt x="7183" y="14873"/>
                </a:cubicBezTo>
                <a:cubicBezTo>
                  <a:pt x="7170" y="14926"/>
                  <a:pt x="7127" y="14938"/>
                  <a:pt x="7127" y="14997"/>
                </a:cubicBezTo>
                <a:cubicBezTo>
                  <a:pt x="7127" y="15112"/>
                  <a:pt x="7220" y="15117"/>
                  <a:pt x="7284" y="15055"/>
                </a:cubicBezTo>
                <a:cubicBezTo>
                  <a:pt x="7291" y="15049"/>
                  <a:pt x="7354" y="15145"/>
                  <a:pt x="7365" y="15158"/>
                </a:cubicBezTo>
                <a:cubicBezTo>
                  <a:pt x="7419" y="15222"/>
                  <a:pt x="7311" y="15246"/>
                  <a:pt x="7348" y="15249"/>
                </a:cubicBezTo>
                <a:cubicBezTo>
                  <a:pt x="7411" y="15254"/>
                  <a:pt x="7550" y="15300"/>
                  <a:pt x="7573" y="15299"/>
                </a:cubicBezTo>
                <a:cubicBezTo>
                  <a:pt x="7590" y="15299"/>
                  <a:pt x="7709" y="15128"/>
                  <a:pt x="7726" y="15102"/>
                </a:cubicBezTo>
                <a:cubicBezTo>
                  <a:pt x="7755" y="15058"/>
                  <a:pt x="7843" y="15129"/>
                  <a:pt x="7867" y="15160"/>
                </a:cubicBezTo>
                <a:cubicBezTo>
                  <a:pt x="7881" y="15177"/>
                  <a:pt x="7849" y="15241"/>
                  <a:pt x="7970" y="15186"/>
                </a:cubicBezTo>
                <a:cubicBezTo>
                  <a:pt x="8012" y="15166"/>
                  <a:pt x="7980" y="15270"/>
                  <a:pt x="8045" y="15287"/>
                </a:cubicBezTo>
                <a:cubicBezTo>
                  <a:pt x="8217" y="15331"/>
                  <a:pt x="8064" y="15180"/>
                  <a:pt x="8239" y="15180"/>
                </a:cubicBezTo>
                <a:cubicBezTo>
                  <a:pt x="8384" y="15180"/>
                  <a:pt x="8322" y="15194"/>
                  <a:pt x="8421" y="15209"/>
                </a:cubicBezTo>
                <a:cubicBezTo>
                  <a:pt x="8440" y="15209"/>
                  <a:pt x="8562" y="15215"/>
                  <a:pt x="8574" y="15221"/>
                </a:cubicBezTo>
                <a:cubicBezTo>
                  <a:pt x="8642" y="15250"/>
                  <a:pt x="8936" y="15238"/>
                  <a:pt x="9023" y="15238"/>
                </a:cubicBezTo>
                <a:cubicBezTo>
                  <a:pt x="9069" y="15238"/>
                  <a:pt x="9097" y="15238"/>
                  <a:pt x="9113" y="15242"/>
                </a:cubicBezTo>
                <a:lnTo>
                  <a:pt x="9180" y="14956"/>
                </a:lnTo>
                <a:lnTo>
                  <a:pt x="10921" y="14236"/>
                </a:lnTo>
                <a:lnTo>
                  <a:pt x="11291" y="14326"/>
                </a:lnTo>
                <a:lnTo>
                  <a:pt x="11296" y="14024"/>
                </a:lnTo>
                <a:lnTo>
                  <a:pt x="11751" y="13987"/>
                </a:lnTo>
                <a:lnTo>
                  <a:pt x="11804" y="14321"/>
                </a:lnTo>
                <a:lnTo>
                  <a:pt x="11926" y="13913"/>
                </a:lnTo>
                <a:lnTo>
                  <a:pt x="12508" y="13961"/>
                </a:lnTo>
                <a:lnTo>
                  <a:pt x="12714" y="14194"/>
                </a:lnTo>
                <a:lnTo>
                  <a:pt x="12736" y="13828"/>
                </a:lnTo>
                <a:lnTo>
                  <a:pt x="12931" y="13813"/>
                </a:lnTo>
                <a:lnTo>
                  <a:pt x="13143" y="14119"/>
                </a:lnTo>
                <a:lnTo>
                  <a:pt x="13789" y="14051"/>
                </a:lnTo>
                <a:lnTo>
                  <a:pt x="13736" y="13797"/>
                </a:lnTo>
                <a:lnTo>
                  <a:pt x="14016" y="13807"/>
                </a:lnTo>
                <a:lnTo>
                  <a:pt x="14191" y="13971"/>
                </a:lnTo>
                <a:lnTo>
                  <a:pt x="14127" y="14241"/>
                </a:lnTo>
                <a:lnTo>
                  <a:pt x="14355" y="14231"/>
                </a:lnTo>
                <a:lnTo>
                  <a:pt x="14466" y="14135"/>
                </a:lnTo>
                <a:lnTo>
                  <a:pt x="14678" y="14294"/>
                </a:lnTo>
                <a:lnTo>
                  <a:pt x="14709" y="14448"/>
                </a:lnTo>
                <a:lnTo>
                  <a:pt x="14932" y="14379"/>
                </a:lnTo>
                <a:lnTo>
                  <a:pt x="15011" y="14448"/>
                </a:lnTo>
                <a:lnTo>
                  <a:pt x="15244" y="14432"/>
                </a:lnTo>
                <a:lnTo>
                  <a:pt x="15493" y="13490"/>
                </a:lnTo>
                <a:lnTo>
                  <a:pt x="16133" y="13410"/>
                </a:lnTo>
                <a:lnTo>
                  <a:pt x="16493" y="12892"/>
                </a:lnTo>
                <a:lnTo>
                  <a:pt x="16546" y="12124"/>
                </a:lnTo>
                <a:lnTo>
                  <a:pt x="17035" y="11343"/>
                </a:lnTo>
                <a:cubicBezTo>
                  <a:pt x="17033" y="11341"/>
                  <a:pt x="17006" y="11302"/>
                  <a:pt x="17006" y="11300"/>
                </a:cubicBezTo>
                <a:cubicBezTo>
                  <a:pt x="16989" y="11224"/>
                  <a:pt x="17100" y="11315"/>
                  <a:pt x="17092" y="11221"/>
                </a:cubicBezTo>
                <a:cubicBezTo>
                  <a:pt x="17087" y="11208"/>
                  <a:pt x="17088" y="11199"/>
                  <a:pt x="17088" y="11185"/>
                </a:cubicBezTo>
                <a:cubicBezTo>
                  <a:pt x="17090" y="11159"/>
                  <a:pt x="17111" y="11151"/>
                  <a:pt x="17106" y="11145"/>
                </a:cubicBezTo>
                <a:cubicBezTo>
                  <a:pt x="17095" y="11130"/>
                  <a:pt x="17079" y="11133"/>
                  <a:pt x="17062" y="11101"/>
                </a:cubicBezTo>
                <a:cubicBezTo>
                  <a:pt x="17052" y="11082"/>
                  <a:pt x="16985" y="11135"/>
                  <a:pt x="16985" y="11077"/>
                </a:cubicBezTo>
                <a:cubicBezTo>
                  <a:pt x="16985" y="11066"/>
                  <a:pt x="16949" y="11068"/>
                  <a:pt x="16949" y="11049"/>
                </a:cubicBezTo>
                <a:cubicBezTo>
                  <a:pt x="16949" y="11029"/>
                  <a:pt x="17002" y="11004"/>
                  <a:pt x="16984" y="10999"/>
                </a:cubicBezTo>
                <a:cubicBezTo>
                  <a:pt x="16901" y="10973"/>
                  <a:pt x="16981" y="10965"/>
                  <a:pt x="16981" y="10934"/>
                </a:cubicBezTo>
                <a:cubicBezTo>
                  <a:pt x="16971" y="10934"/>
                  <a:pt x="16958" y="10924"/>
                  <a:pt x="16951" y="10921"/>
                </a:cubicBezTo>
                <a:cubicBezTo>
                  <a:pt x="16894" y="10896"/>
                  <a:pt x="16967" y="10837"/>
                  <a:pt x="16957" y="10779"/>
                </a:cubicBezTo>
                <a:cubicBezTo>
                  <a:pt x="16952" y="10771"/>
                  <a:pt x="16869" y="10738"/>
                  <a:pt x="16854" y="10728"/>
                </a:cubicBezTo>
                <a:cubicBezTo>
                  <a:pt x="16817" y="10702"/>
                  <a:pt x="16793" y="10728"/>
                  <a:pt x="16779" y="10717"/>
                </a:cubicBezTo>
                <a:cubicBezTo>
                  <a:pt x="16754" y="10697"/>
                  <a:pt x="16711" y="10696"/>
                  <a:pt x="16715" y="10656"/>
                </a:cubicBezTo>
                <a:cubicBezTo>
                  <a:pt x="16720" y="10588"/>
                  <a:pt x="16697" y="10617"/>
                  <a:pt x="16692" y="10588"/>
                </a:cubicBezTo>
                <a:cubicBezTo>
                  <a:pt x="16680" y="10520"/>
                  <a:pt x="16580" y="10551"/>
                  <a:pt x="16560" y="10587"/>
                </a:cubicBezTo>
                <a:cubicBezTo>
                  <a:pt x="16528" y="10641"/>
                  <a:pt x="16491" y="10569"/>
                  <a:pt x="16470" y="10558"/>
                </a:cubicBezTo>
                <a:cubicBezTo>
                  <a:pt x="16440" y="10542"/>
                  <a:pt x="16434" y="10508"/>
                  <a:pt x="16407" y="10506"/>
                </a:cubicBezTo>
                <a:cubicBezTo>
                  <a:pt x="16336" y="10503"/>
                  <a:pt x="16355" y="10485"/>
                  <a:pt x="16318" y="10459"/>
                </a:cubicBezTo>
                <a:cubicBezTo>
                  <a:pt x="16305" y="10449"/>
                  <a:pt x="16306" y="10404"/>
                  <a:pt x="16311" y="10388"/>
                </a:cubicBezTo>
                <a:cubicBezTo>
                  <a:pt x="16306" y="10388"/>
                  <a:pt x="16299" y="10388"/>
                  <a:pt x="16294" y="10389"/>
                </a:cubicBezTo>
                <a:cubicBezTo>
                  <a:pt x="16268" y="10398"/>
                  <a:pt x="16248" y="10387"/>
                  <a:pt x="16244" y="10416"/>
                </a:cubicBezTo>
                <a:cubicBezTo>
                  <a:pt x="16233" y="10497"/>
                  <a:pt x="16216" y="10471"/>
                  <a:pt x="16169" y="10502"/>
                </a:cubicBezTo>
                <a:cubicBezTo>
                  <a:pt x="16098" y="10548"/>
                  <a:pt x="16119" y="10478"/>
                  <a:pt x="16043" y="10540"/>
                </a:cubicBezTo>
                <a:cubicBezTo>
                  <a:pt x="16001" y="10574"/>
                  <a:pt x="16010" y="10655"/>
                  <a:pt x="16044" y="10692"/>
                </a:cubicBezTo>
                <a:lnTo>
                  <a:pt x="15988" y="10686"/>
                </a:lnTo>
                <a:lnTo>
                  <a:pt x="15943" y="10715"/>
                </a:lnTo>
                <a:lnTo>
                  <a:pt x="15873" y="10678"/>
                </a:lnTo>
                <a:lnTo>
                  <a:pt x="15837" y="10620"/>
                </a:lnTo>
                <a:lnTo>
                  <a:pt x="15750" y="10526"/>
                </a:lnTo>
                <a:lnTo>
                  <a:pt x="15753" y="10452"/>
                </a:lnTo>
                <a:lnTo>
                  <a:pt x="15895" y="10375"/>
                </a:lnTo>
                <a:lnTo>
                  <a:pt x="15876" y="10309"/>
                </a:lnTo>
                <a:lnTo>
                  <a:pt x="15829" y="10264"/>
                </a:lnTo>
                <a:lnTo>
                  <a:pt x="15778" y="10306"/>
                </a:lnTo>
                <a:lnTo>
                  <a:pt x="15767" y="10285"/>
                </a:lnTo>
                <a:lnTo>
                  <a:pt x="15680" y="10292"/>
                </a:lnTo>
                <a:lnTo>
                  <a:pt x="15522" y="10149"/>
                </a:lnTo>
                <a:lnTo>
                  <a:pt x="15574" y="10060"/>
                </a:lnTo>
                <a:lnTo>
                  <a:pt x="15575" y="10014"/>
                </a:lnTo>
                <a:lnTo>
                  <a:pt x="15451" y="10012"/>
                </a:lnTo>
                <a:cubicBezTo>
                  <a:pt x="15451" y="9986"/>
                  <a:pt x="15455" y="9918"/>
                  <a:pt x="15423" y="9916"/>
                </a:cubicBezTo>
                <a:cubicBezTo>
                  <a:pt x="15390" y="9914"/>
                  <a:pt x="15368" y="10019"/>
                  <a:pt x="15373" y="10040"/>
                </a:cubicBezTo>
                <a:cubicBezTo>
                  <a:pt x="15395" y="10121"/>
                  <a:pt x="15354" y="10121"/>
                  <a:pt x="15354" y="10167"/>
                </a:cubicBezTo>
                <a:cubicBezTo>
                  <a:pt x="15354" y="10253"/>
                  <a:pt x="15367" y="10250"/>
                  <a:pt x="15312" y="10213"/>
                </a:cubicBezTo>
                <a:cubicBezTo>
                  <a:pt x="15270" y="10185"/>
                  <a:pt x="15279" y="10133"/>
                  <a:pt x="15266" y="10092"/>
                </a:cubicBezTo>
                <a:lnTo>
                  <a:pt x="15164" y="10118"/>
                </a:lnTo>
                <a:lnTo>
                  <a:pt x="15167" y="10121"/>
                </a:lnTo>
                <a:cubicBezTo>
                  <a:pt x="15242" y="10212"/>
                  <a:pt x="15219" y="10202"/>
                  <a:pt x="15202" y="10298"/>
                </a:cubicBezTo>
                <a:cubicBezTo>
                  <a:pt x="15192" y="10356"/>
                  <a:pt x="15154" y="10281"/>
                  <a:pt x="15113" y="10326"/>
                </a:cubicBezTo>
                <a:cubicBezTo>
                  <a:pt x="15079" y="10363"/>
                  <a:pt x="15084" y="10264"/>
                  <a:pt x="15033" y="10302"/>
                </a:cubicBezTo>
                <a:cubicBezTo>
                  <a:pt x="14983" y="10339"/>
                  <a:pt x="14961" y="10323"/>
                  <a:pt x="14916" y="10333"/>
                </a:cubicBezTo>
                <a:cubicBezTo>
                  <a:pt x="14905" y="10336"/>
                  <a:pt x="14899" y="10405"/>
                  <a:pt x="14878" y="10407"/>
                </a:cubicBezTo>
                <a:cubicBezTo>
                  <a:pt x="14872" y="10398"/>
                  <a:pt x="14827" y="10385"/>
                  <a:pt x="14827" y="10385"/>
                </a:cubicBezTo>
                <a:lnTo>
                  <a:pt x="14696" y="10358"/>
                </a:lnTo>
                <a:cubicBezTo>
                  <a:pt x="14669" y="10358"/>
                  <a:pt x="14666" y="10363"/>
                  <a:pt x="14665" y="10349"/>
                </a:cubicBezTo>
                <a:cubicBezTo>
                  <a:pt x="14662" y="10297"/>
                  <a:pt x="14664" y="10318"/>
                  <a:pt x="14681" y="10291"/>
                </a:cubicBezTo>
                <a:cubicBezTo>
                  <a:pt x="14706" y="10249"/>
                  <a:pt x="14695" y="10329"/>
                  <a:pt x="14705" y="10322"/>
                </a:cubicBezTo>
                <a:cubicBezTo>
                  <a:pt x="14829" y="10231"/>
                  <a:pt x="14782" y="10301"/>
                  <a:pt x="14868" y="10301"/>
                </a:cubicBezTo>
                <a:cubicBezTo>
                  <a:pt x="14888" y="10271"/>
                  <a:pt x="14860" y="10208"/>
                  <a:pt x="14860" y="10167"/>
                </a:cubicBezTo>
                <a:lnTo>
                  <a:pt x="15028" y="10043"/>
                </a:lnTo>
                <a:lnTo>
                  <a:pt x="15017" y="9997"/>
                </a:lnTo>
                <a:lnTo>
                  <a:pt x="15053" y="9680"/>
                </a:lnTo>
                <a:lnTo>
                  <a:pt x="14969" y="9723"/>
                </a:lnTo>
                <a:lnTo>
                  <a:pt x="14840" y="9659"/>
                </a:lnTo>
                <a:lnTo>
                  <a:pt x="14865" y="9609"/>
                </a:lnTo>
                <a:lnTo>
                  <a:pt x="14643" y="9512"/>
                </a:lnTo>
                <a:lnTo>
                  <a:pt x="14645" y="9414"/>
                </a:lnTo>
                <a:cubicBezTo>
                  <a:pt x="14655" y="9414"/>
                  <a:pt x="14664" y="9417"/>
                  <a:pt x="14668" y="9417"/>
                </a:cubicBezTo>
                <a:cubicBezTo>
                  <a:pt x="14687" y="9416"/>
                  <a:pt x="14730" y="9431"/>
                  <a:pt x="14721" y="9410"/>
                </a:cubicBezTo>
                <a:cubicBezTo>
                  <a:pt x="14685" y="9327"/>
                  <a:pt x="14726" y="9340"/>
                  <a:pt x="14725" y="9274"/>
                </a:cubicBezTo>
                <a:lnTo>
                  <a:pt x="14752" y="9198"/>
                </a:lnTo>
                <a:lnTo>
                  <a:pt x="14557" y="9262"/>
                </a:lnTo>
                <a:lnTo>
                  <a:pt x="14553" y="9265"/>
                </a:lnTo>
                <a:cubicBezTo>
                  <a:pt x="14505" y="9289"/>
                  <a:pt x="14490" y="9320"/>
                  <a:pt x="14459" y="9342"/>
                </a:cubicBezTo>
                <a:cubicBezTo>
                  <a:pt x="14442" y="9354"/>
                  <a:pt x="14401" y="9406"/>
                  <a:pt x="14387" y="9418"/>
                </a:cubicBezTo>
                <a:cubicBezTo>
                  <a:pt x="14322" y="9477"/>
                  <a:pt x="14326" y="9519"/>
                  <a:pt x="14284" y="9576"/>
                </a:cubicBezTo>
                <a:cubicBezTo>
                  <a:pt x="14279" y="9583"/>
                  <a:pt x="14207" y="9538"/>
                  <a:pt x="14199" y="9529"/>
                </a:cubicBezTo>
                <a:cubicBezTo>
                  <a:pt x="14159" y="9475"/>
                  <a:pt x="14146" y="9503"/>
                  <a:pt x="14149" y="9425"/>
                </a:cubicBezTo>
                <a:cubicBezTo>
                  <a:pt x="14150" y="9399"/>
                  <a:pt x="14192" y="9340"/>
                  <a:pt x="14193" y="9328"/>
                </a:cubicBezTo>
                <a:cubicBezTo>
                  <a:pt x="14194" y="9304"/>
                  <a:pt x="14217" y="9282"/>
                  <a:pt x="14224" y="9269"/>
                </a:cubicBezTo>
                <a:cubicBezTo>
                  <a:pt x="14236" y="9247"/>
                  <a:pt x="14256" y="9238"/>
                  <a:pt x="14272" y="9223"/>
                </a:cubicBezTo>
                <a:lnTo>
                  <a:pt x="14139" y="9268"/>
                </a:lnTo>
                <a:cubicBezTo>
                  <a:pt x="14139" y="9260"/>
                  <a:pt x="14140" y="9263"/>
                  <a:pt x="14140" y="9260"/>
                </a:cubicBezTo>
                <a:cubicBezTo>
                  <a:pt x="14144" y="9229"/>
                  <a:pt x="14165" y="9151"/>
                  <a:pt x="14106" y="9167"/>
                </a:cubicBezTo>
                <a:cubicBezTo>
                  <a:pt x="14044" y="9185"/>
                  <a:pt x="14075" y="9168"/>
                  <a:pt x="14049" y="9164"/>
                </a:cubicBezTo>
                <a:cubicBezTo>
                  <a:pt x="13970" y="9155"/>
                  <a:pt x="13995" y="9235"/>
                  <a:pt x="13975" y="9257"/>
                </a:cubicBezTo>
                <a:cubicBezTo>
                  <a:pt x="13937" y="9298"/>
                  <a:pt x="13867" y="9242"/>
                  <a:pt x="13867" y="9322"/>
                </a:cubicBezTo>
                <a:cubicBezTo>
                  <a:pt x="13867" y="9324"/>
                  <a:pt x="13829" y="9249"/>
                  <a:pt x="13822" y="9249"/>
                </a:cubicBezTo>
                <a:cubicBezTo>
                  <a:pt x="13766" y="9251"/>
                  <a:pt x="13792" y="9245"/>
                  <a:pt x="13772" y="9242"/>
                </a:cubicBezTo>
                <a:lnTo>
                  <a:pt x="13736" y="9145"/>
                </a:lnTo>
                <a:lnTo>
                  <a:pt x="13677" y="9064"/>
                </a:lnTo>
                <a:lnTo>
                  <a:pt x="13525" y="9183"/>
                </a:lnTo>
                <a:cubicBezTo>
                  <a:pt x="13523" y="9181"/>
                  <a:pt x="13464" y="9164"/>
                  <a:pt x="13456" y="9161"/>
                </a:cubicBezTo>
                <a:cubicBezTo>
                  <a:pt x="13427" y="9152"/>
                  <a:pt x="13381" y="9144"/>
                  <a:pt x="13361" y="9136"/>
                </a:cubicBezTo>
                <a:cubicBezTo>
                  <a:pt x="13307" y="9115"/>
                  <a:pt x="13316" y="9112"/>
                  <a:pt x="13279" y="9134"/>
                </a:cubicBezTo>
                <a:cubicBezTo>
                  <a:pt x="13266" y="9143"/>
                  <a:pt x="13183" y="9118"/>
                  <a:pt x="13165" y="9106"/>
                </a:cubicBezTo>
                <a:cubicBezTo>
                  <a:pt x="13139" y="9089"/>
                  <a:pt x="13139" y="9054"/>
                  <a:pt x="13134" y="9022"/>
                </a:cubicBezTo>
                <a:cubicBezTo>
                  <a:pt x="13124" y="8947"/>
                  <a:pt x="13157" y="8949"/>
                  <a:pt x="13183" y="8904"/>
                </a:cubicBezTo>
                <a:lnTo>
                  <a:pt x="13162" y="8869"/>
                </a:lnTo>
                <a:cubicBezTo>
                  <a:pt x="13138" y="8829"/>
                  <a:pt x="13099" y="8869"/>
                  <a:pt x="13081" y="8839"/>
                </a:cubicBezTo>
                <a:lnTo>
                  <a:pt x="12984" y="8697"/>
                </a:lnTo>
                <a:cubicBezTo>
                  <a:pt x="12982" y="8697"/>
                  <a:pt x="12962" y="8700"/>
                  <a:pt x="12961" y="8700"/>
                </a:cubicBezTo>
                <a:cubicBezTo>
                  <a:pt x="12942" y="8706"/>
                  <a:pt x="12904" y="8697"/>
                  <a:pt x="12897" y="8714"/>
                </a:cubicBezTo>
                <a:cubicBezTo>
                  <a:pt x="12888" y="8741"/>
                  <a:pt x="12880" y="8737"/>
                  <a:pt x="12873" y="8749"/>
                </a:cubicBezTo>
                <a:cubicBezTo>
                  <a:pt x="12870" y="8755"/>
                  <a:pt x="12859" y="8707"/>
                  <a:pt x="12858" y="8704"/>
                </a:cubicBezTo>
                <a:cubicBezTo>
                  <a:pt x="12857" y="8685"/>
                  <a:pt x="12843" y="8649"/>
                  <a:pt x="12825" y="8642"/>
                </a:cubicBezTo>
                <a:cubicBezTo>
                  <a:pt x="12819" y="8638"/>
                  <a:pt x="12816" y="8630"/>
                  <a:pt x="12813" y="8623"/>
                </a:cubicBezTo>
                <a:cubicBezTo>
                  <a:pt x="12801" y="8599"/>
                  <a:pt x="12814" y="8578"/>
                  <a:pt x="12786" y="8579"/>
                </a:cubicBezTo>
                <a:cubicBezTo>
                  <a:pt x="12748" y="8581"/>
                  <a:pt x="12751" y="8571"/>
                  <a:pt x="12722" y="8547"/>
                </a:cubicBezTo>
                <a:cubicBezTo>
                  <a:pt x="12670" y="8503"/>
                  <a:pt x="12702" y="8521"/>
                  <a:pt x="12631" y="8515"/>
                </a:cubicBezTo>
                <a:cubicBezTo>
                  <a:pt x="12619" y="8513"/>
                  <a:pt x="12576" y="8408"/>
                  <a:pt x="12574" y="8394"/>
                </a:cubicBezTo>
                <a:cubicBezTo>
                  <a:pt x="12573" y="8386"/>
                  <a:pt x="12494" y="8407"/>
                  <a:pt x="12496" y="8426"/>
                </a:cubicBezTo>
                <a:cubicBezTo>
                  <a:pt x="12494" y="8426"/>
                  <a:pt x="12412" y="8484"/>
                  <a:pt x="12409" y="8488"/>
                </a:cubicBezTo>
                <a:cubicBezTo>
                  <a:pt x="12395" y="8481"/>
                  <a:pt x="12397" y="8425"/>
                  <a:pt x="12393" y="8423"/>
                </a:cubicBezTo>
                <a:cubicBezTo>
                  <a:pt x="12354" y="8396"/>
                  <a:pt x="12353" y="8378"/>
                  <a:pt x="12347" y="8338"/>
                </a:cubicBezTo>
                <a:cubicBezTo>
                  <a:pt x="12346" y="8329"/>
                  <a:pt x="12324" y="8292"/>
                  <a:pt x="12318" y="8279"/>
                </a:cubicBezTo>
                <a:cubicBezTo>
                  <a:pt x="12316" y="8274"/>
                  <a:pt x="12296" y="8278"/>
                  <a:pt x="12291" y="8280"/>
                </a:cubicBezTo>
                <a:cubicBezTo>
                  <a:pt x="12269" y="8287"/>
                  <a:pt x="12192" y="8290"/>
                  <a:pt x="12170" y="8283"/>
                </a:cubicBezTo>
                <a:cubicBezTo>
                  <a:pt x="12139" y="8273"/>
                  <a:pt x="12152" y="8279"/>
                  <a:pt x="12116" y="8276"/>
                </a:cubicBezTo>
                <a:cubicBezTo>
                  <a:pt x="12112" y="8276"/>
                  <a:pt x="12088" y="8326"/>
                  <a:pt x="12088" y="8326"/>
                </a:cubicBezTo>
                <a:cubicBezTo>
                  <a:pt x="12069" y="8341"/>
                  <a:pt x="12070" y="8349"/>
                  <a:pt x="12044" y="8349"/>
                </a:cubicBezTo>
                <a:cubicBezTo>
                  <a:pt x="12017" y="8349"/>
                  <a:pt x="12015" y="8340"/>
                  <a:pt x="12018" y="8362"/>
                </a:cubicBezTo>
                <a:cubicBezTo>
                  <a:pt x="12021" y="8392"/>
                  <a:pt x="12020" y="8395"/>
                  <a:pt x="12018" y="8424"/>
                </a:cubicBezTo>
                <a:cubicBezTo>
                  <a:pt x="12014" y="8477"/>
                  <a:pt x="11980" y="8477"/>
                  <a:pt x="11980" y="8479"/>
                </a:cubicBezTo>
                <a:cubicBezTo>
                  <a:pt x="11980" y="8493"/>
                  <a:pt x="11964" y="8542"/>
                  <a:pt x="11956" y="8553"/>
                </a:cubicBezTo>
                <a:cubicBezTo>
                  <a:pt x="11925" y="8595"/>
                  <a:pt x="11949" y="8587"/>
                  <a:pt x="11958" y="8595"/>
                </a:cubicBezTo>
                <a:cubicBezTo>
                  <a:pt x="11981" y="8616"/>
                  <a:pt x="11928" y="8640"/>
                  <a:pt x="11918" y="8650"/>
                </a:cubicBezTo>
                <a:cubicBezTo>
                  <a:pt x="11900" y="8668"/>
                  <a:pt x="11904" y="8677"/>
                  <a:pt x="11898" y="8695"/>
                </a:cubicBezTo>
                <a:lnTo>
                  <a:pt x="11898" y="8719"/>
                </a:lnTo>
                <a:cubicBezTo>
                  <a:pt x="11898" y="8746"/>
                  <a:pt x="11889" y="8765"/>
                  <a:pt x="11889" y="8773"/>
                </a:cubicBezTo>
                <a:cubicBezTo>
                  <a:pt x="11888" y="8786"/>
                  <a:pt x="11868" y="8813"/>
                  <a:pt x="11865" y="8822"/>
                </a:cubicBezTo>
                <a:cubicBezTo>
                  <a:pt x="11856" y="8846"/>
                  <a:pt x="11798" y="8884"/>
                  <a:pt x="11777" y="8885"/>
                </a:cubicBezTo>
                <a:cubicBezTo>
                  <a:pt x="11764" y="8885"/>
                  <a:pt x="11738" y="8912"/>
                  <a:pt x="11732" y="8921"/>
                </a:cubicBezTo>
                <a:cubicBezTo>
                  <a:pt x="11723" y="8937"/>
                  <a:pt x="11654" y="8954"/>
                  <a:pt x="11688" y="8992"/>
                </a:cubicBezTo>
                <a:cubicBezTo>
                  <a:pt x="11705" y="9010"/>
                  <a:pt x="11689" y="9029"/>
                  <a:pt x="11677" y="9044"/>
                </a:cubicBezTo>
                <a:cubicBezTo>
                  <a:pt x="11658" y="9070"/>
                  <a:pt x="11617" y="9030"/>
                  <a:pt x="11600" y="9018"/>
                </a:cubicBezTo>
                <a:cubicBezTo>
                  <a:pt x="11586" y="9008"/>
                  <a:pt x="11551" y="9007"/>
                  <a:pt x="11542" y="9014"/>
                </a:cubicBezTo>
                <a:cubicBezTo>
                  <a:pt x="11522" y="9028"/>
                  <a:pt x="11506" y="9011"/>
                  <a:pt x="11493" y="8998"/>
                </a:cubicBezTo>
                <a:cubicBezTo>
                  <a:pt x="11483" y="8987"/>
                  <a:pt x="11463" y="8991"/>
                  <a:pt x="11451" y="8998"/>
                </a:cubicBezTo>
                <a:cubicBezTo>
                  <a:pt x="11422" y="9017"/>
                  <a:pt x="11426" y="8975"/>
                  <a:pt x="11428" y="8958"/>
                </a:cubicBezTo>
                <a:cubicBezTo>
                  <a:pt x="11428" y="8953"/>
                  <a:pt x="11475" y="8956"/>
                  <a:pt x="11483" y="8956"/>
                </a:cubicBezTo>
                <a:cubicBezTo>
                  <a:pt x="11489" y="8956"/>
                  <a:pt x="11513" y="8981"/>
                  <a:pt x="11517" y="8986"/>
                </a:cubicBezTo>
                <a:cubicBezTo>
                  <a:pt x="11523" y="8994"/>
                  <a:pt x="11553" y="8987"/>
                  <a:pt x="11554" y="8977"/>
                </a:cubicBezTo>
                <a:cubicBezTo>
                  <a:pt x="11555" y="8907"/>
                  <a:pt x="11573" y="8945"/>
                  <a:pt x="11590" y="8949"/>
                </a:cubicBezTo>
                <a:cubicBezTo>
                  <a:pt x="11604" y="8952"/>
                  <a:pt x="11616" y="8964"/>
                  <a:pt x="11626" y="8969"/>
                </a:cubicBezTo>
                <a:cubicBezTo>
                  <a:pt x="11647" y="8980"/>
                  <a:pt x="11670" y="8947"/>
                  <a:pt x="11671" y="8939"/>
                </a:cubicBezTo>
                <a:cubicBezTo>
                  <a:pt x="11674" y="8923"/>
                  <a:pt x="11703" y="8900"/>
                  <a:pt x="11717" y="8893"/>
                </a:cubicBezTo>
                <a:cubicBezTo>
                  <a:pt x="11750" y="8877"/>
                  <a:pt x="11779" y="8853"/>
                  <a:pt x="11811" y="8839"/>
                </a:cubicBezTo>
                <a:cubicBezTo>
                  <a:pt x="11825" y="8833"/>
                  <a:pt x="11832" y="8816"/>
                  <a:pt x="11836" y="8812"/>
                </a:cubicBezTo>
                <a:cubicBezTo>
                  <a:pt x="11847" y="8801"/>
                  <a:pt x="11837" y="8774"/>
                  <a:pt x="11837" y="8768"/>
                </a:cubicBezTo>
                <a:cubicBezTo>
                  <a:pt x="11836" y="8748"/>
                  <a:pt x="11822" y="8741"/>
                  <a:pt x="11861" y="8741"/>
                </a:cubicBezTo>
                <a:lnTo>
                  <a:pt x="11860" y="8644"/>
                </a:lnTo>
                <a:lnTo>
                  <a:pt x="11825" y="8646"/>
                </a:lnTo>
                <a:lnTo>
                  <a:pt x="11741" y="8525"/>
                </a:lnTo>
                <a:lnTo>
                  <a:pt x="11616" y="8475"/>
                </a:lnTo>
                <a:lnTo>
                  <a:pt x="11522" y="8505"/>
                </a:lnTo>
                <a:lnTo>
                  <a:pt x="11447" y="8548"/>
                </a:lnTo>
                <a:cubicBezTo>
                  <a:pt x="11447" y="8546"/>
                  <a:pt x="11441" y="8537"/>
                  <a:pt x="11440" y="8534"/>
                </a:cubicBezTo>
                <a:cubicBezTo>
                  <a:pt x="11430" y="8503"/>
                  <a:pt x="11404" y="8472"/>
                  <a:pt x="11391" y="8439"/>
                </a:cubicBezTo>
                <a:cubicBezTo>
                  <a:pt x="11381" y="8415"/>
                  <a:pt x="11387" y="8406"/>
                  <a:pt x="11387" y="8380"/>
                </a:cubicBezTo>
                <a:cubicBezTo>
                  <a:pt x="11387" y="8355"/>
                  <a:pt x="11384" y="8355"/>
                  <a:pt x="11368" y="8338"/>
                </a:cubicBezTo>
                <a:cubicBezTo>
                  <a:pt x="11347" y="8314"/>
                  <a:pt x="11342" y="8315"/>
                  <a:pt x="11307" y="8315"/>
                </a:cubicBezTo>
                <a:cubicBezTo>
                  <a:pt x="11297" y="8315"/>
                  <a:pt x="11291" y="8260"/>
                  <a:pt x="11298" y="8252"/>
                </a:cubicBezTo>
                <a:cubicBezTo>
                  <a:pt x="11314" y="8231"/>
                  <a:pt x="11327" y="8231"/>
                  <a:pt x="11351" y="8197"/>
                </a:cubicBezTo>
                <a:cubicBezTo>
                  <a:pt x="11357" y="8189"/>
                  <a:pt x="11363" y="8153"/>
                  <a:pt x="11356" y="8144"/>
                </a:cubicBezTo>
                <a:cubicBezTo>
                  <a:pt x="11309" y="8144"/>
                  <a:pt x="11323" y="8150"/>
                  <a:pt x="11302" y="8112"/>
                </a:cubicBezTo>
                <a:cubicBezTo>
                  <a:pt x="11295" y="8101"/>
                  <a:pt x="11264" y="8120"/>
                  <a:pt x="11254" y="8123"/>
                </a:cubicBezTo>
                <a:cubicBezTo>
                  <a:pt x="11217" y="8137"/>
                  <a:pt x="11230" y="8149"/>
                  <a:pt x="11240" y="8170"/>
                </a:cubicBezTo>
                <a:cubicBezTo>
                  <a:pt x="11245" y="8179"/>
                  <a:pt x="11263" y="8190"/>
                  <a:pt x="11272" y="8198"/>
                </a:cubicBezTo>
                <a:cubicBezTo>
                  <a:pt x="11275" y="8200"/>
                  <a:pt x="11255" y="8213"/>
                  <a:pt x="11251" y="8216"/>
                </a:cubicBezTo>
                <a:cubicBezTo>
                  <a:pt x="11222" y="8235"/>
                  <a:pt x="11266" y="8269"/>
                  <a:pt x="11220" y="8279"/>
                </a:cubicBezTo>
                <a:cubicBezTo>
                  <a:pt x="11179" y="8289"/>
                  <a:pt x="11151" y="8234"/>
                  <a:pt x="11128" y="8224"/>
                </a:cubicBezTo>
                <a:lnTo>
                  <a:pt x="11123" y="8227"/>
                </a:lnTo>
                <a:cubicBezTo>
                  <a:pt x="11108" y="8239"/>
                  <a:pt x="10991" y="8330"/>
                  <a:pt x="10981" y="8326"/>
                </a:cubicBezTo>
                <a:cubicBezTo>
                  <a:pt x="10962" y="8319"/>
                  <a:pt x="10999" y="8291"/>
                  <a:pt x="10980" y="8270"/>
                </a:cubicBezTo>
                <a:cubicBezTo>
                  <a:pt x="10957" y="8243"/>
                  <a:pt x="10978" y="8248"/>
                  <a:pt x="10977" y="8236"/>
                </a:cubicBezTo>
                <a:cubicBezTo>
                  <a:pt x="10976" y="8205"/>
                  <a:pt x="10979" y="8206"/>
                  <a:pt x="10959" y="8223"/>
                </a:cubicBezTo>
                <a:cubicBezTo>
                  <a:pt x="10942" y="8238"/>
                  <a:pt x="10918" y="8205"/>
                  <a:pt x="10918" y="8188"/>
                </a:cubicBezTo>
                <a:cubicBezTo>
                  <a:pt x="10918" y="8174"/>
                  <a:pt x="10928" y="8148"/>
                  <a:pt x="10937" y="8141"/>
                </a:cubicBezTo>
                <a:cubicBezTo>
                  <a:pt x="10960" y="8124"/>
                  <a:pt x="10967" y="8110"/>
                  <a:pt x="10985" y="8092"/>
                </a:cubicBezTo>
                <a:cubicBezTo>
                  <a:pt x="10990" y="8087"/>
                  <a:pt x="10942" y="8089"/>
                  <a:pt x="10937" y="8089"/>
                </a:cubicBezTo>
                <a:cubicBezTo>
                  <a:pt x="10921" y="8089"/>
                  <a:pt x="10896" y="8097"/>
                  <a:pt x="10883" y="8098"/>
                </a:cubicBezTo>
                <a:cubicBezTo>
                  <a:pt x="10880" y="8098"/>
                  <a:pt x="10848" y="8101"/>
                  <a:pt x="10848" y="8101"/>
                </a:cubicBezTo>
                <a:cubicBezTo>
                  <a:pt x="10846" y="8101"/>
                  <a:pt x="10810" y="8056"/>
                  <a:pt x="10808" y="8051"/>
                </a:cubicBezTo>
                <a:cubicBezTo>
                  <a:pt x="10804" y="8044"/>
                  <a:pt x="10782" y="8031"/>
                  <a:pt x="10786" y="8023"/>
                </a:cubicBezTo>
                <a:cubicBezTo>
                  <a:pt x="10791" y="8022"/>
                  <a:pt x="10811" y="7986"/>
                  <a:pt x="10812" y="7981"/>
                </a:cubicBezTo>
                <a:cubicBezTo>
                  <a:pt x="10817" y="7962"/>
                  <a:pt x="10840" y="7960"/>
                  <a:pt x="10841" y="7959"/>
                </a:cubicBezTo>
                <a:cubicBezTo>
                  <a:pt x="10851" y="7947"/>
                  <a:pt x="10893" y="7910"/>
                  <a:pt x="10864" y="7898"/>
                </a:cubicBezTo>
                <a:cubicBezTo>
                  <a:pt x="10844" y="7889"/>
                  <a:pt x="10837" y="7865"/>
                  <a:pt x="10851" y="7849"/>
                </a:cubicBezTo>
                <a:cubicBezTo>
                  <a:pt x="10882" y="7812"/>
                  <a:pt x="10850" y="7821"/>
                  <a:pt x="10838" y="7801"/>
                </a:cubicBezTo>
                <a:cubicBezTo>
                  <a:pt x="10826" y="7780"/>
                  <a:pt x="10833" y="7769"/>
                  <a:pt x="10850" y="7757"/>
                </a:cubicBezTo>
                <a:cubicBezTo>
                  <a:pt x="10876" y="7740"/>
                  <a:pt x="10863" y="7728"/>
                  <a:pt x="10868" y="7713"/>
                </a:cubicBezTo>
                <a:cubicBezTo>
                  <a:pt x="10870" y="7707"/>
                  <a:pt x="10871" y="7700"/>
                  <a:pt x="10870" y="7694"/>
                </a:cubicBezTo>
                <a:cubicBezTo>
                  <a:pt x="10870" y="7690"/>
                  <a:pt x="10894" y="7678"/>
                  <a:pt x="10900" y="7678"/>
                </a:cubicBezTo>
                <a:cubicBezTo>
                  <a:pt x="10902" y="7681"/>
                  <a:pt x="10900" y="7707"/>
                  <a:pt x="10907" y="7705"/>
                </a:cubicBezTo>
                <a:cubicBezTo>
                  <a:pt x="10939" y="7695"/>
                  <a:pt x="10948" y="7690"/>
                  <a:pt x="10978" y="7676"/>
                </a:cubicBezTo>
                <a:cubicBezTo>
                  <a:pt x="11016" y="7658"/>
                  <a:pt x="10980" y="7631"/>
                  <a:pt x="10969" y="7617"/>
                </a:cubicBezTo>
                <a:cubicBezTo>
                  <a:pt x="10944" y="7582"/>
                  <a:pt x="10903" y="7558"/>
                  <a:pt x="10874" y="7530"/>
                </a:cubicBezTo>
                <a:cubicBezTo>
                  <a:pt x="10844" y="7502"/>
                  <a:pt x="10858" y="7511"/>
                  <a:pt x="10822" y="7488"/>
                </a:cubicBezTo>
                <a:cubicBezTo>
                  <a:pt x="10814" y="7483"/>
                  <a:pt x="10777" y="7464"/>
                  <a:pt x="10776" y="7464"/>
                </a:cubicBezTo>
                <a:cubicBezTo>
                  <a:pt x="10776" y="7463"/>
                  <a:pt x="10788" y="7445"/>
                  <a:pt x="10789" y="7442"/>
                </a:cubicBezTo>
                <a:cubicBezTo>
                  <a:pt x="10795" y="7429"/>
                  <a:pt x="10818" y="7386"/>
                  <a:pt x="10827" y="7374"/>
                </a:cubicBezTo>
                <a:cubicBezTo>
                  <a:pt x="10830" y="7369"/>
                  <a:pt x="10847" y="7354"/>
                  <a:pt x="10847" y="7353"/>
                </a:cubicBezTo>
                <a:cubicBezTo>
                  <a:pt x="10850" y="7349"/>
                  <a:pt x="10884" y="7325"/>
                  <a:pt x="10889" y="7324"/>
                </a:cubicBezTo>
                <a:cubicBezTo>
                  <a:pt x="10891" y="7322"/>
                  <a:pt x="10896" y="7317"/>
                  <a:pt x="10899" y="7317"/>
                </a:cubicBezTo>
                <a:cubicBezTo>
                  <a:pt x="10904" y="7316"/>
                  <a:pt x="10916" y="7310"/>
                  <a:pt x="10917" y="7310"/>
                </a:cubicBezTo>
                <a:cubicBezTo>
                  <a:pt x="10954" y="7302"/>
                  <a:pt x="10976" y="7359"/>
                  <a:pt x="11011" y="7333"/>
                </a:cubicBezTo>
                <a:cubicBezTo>
                  <a:pt x="11025" y="7322"/>
                  <a:pt x="11024" y="7320"/>
                  <a:pt x="11044" y="7309"/>
                </a:cubicBezTo>
                <a:cubicBezTo>
                  <a:pt x="11055" y="7302"/>
                  <a:pt x="11075" y="7298"/>
                  <a:pt x="11078" y="7291"/>
                </a:cubicBezTo>
                <a:cubicBezTo>
                  <a:pt x="11085" y="7275"/>
                  <a:pt x="11116" y="7247"/>
                  <a:pt x="11119" y="7240"/>
                </a:cubicBezTo>
                <a:cubicBezTo>
                  <a:pt x="11126" y="7227"/>
                  <a:pt x="11210" y="7190"/>
                  <a:pt x="11226" y="7190"/>
                </a:cubicBezTo>
                <a:cubicBezTo>
                  <a:pt x="11242" y="7190"/>
                  <a:pt x="11260" y="7165"/>
                  <a:pt x="11259" y="7154"/>
                </a:cubicBezTo>
                <a:cubicBezTo>
                  <a:pt x="11259" y="7134"/>
                  <a:pt x="11285" y="7156"/>
                  <a:pt x="11287" y="7138"/>
                </a:cubicBezTo>
                <a:cubicBezTo>
                  <a:pt x="11290" y="7112"/>
                  <a:pt x="11286" y="7105"/>
                  <a:pt x="11295" y="7077"/>
                </a:cubicBezTo>
                <a:cubicBezTo>
                  <a:pt x="11300" y="7059"/>
                  <a:pt x="11304" y="7057"/>
                  <a:pt x="11321" y="7047"/>
                </a:cubicBezTo>
                <a:cubicBezTo>
                  <a:pt x="11319" y="7045"/>
                  <a:pt x="11312" y="7026"/>
                  <a:pt x="11309" y="7020"/>
                </a:cubicBezTo>
                <a:cubicBezTo>
                  <a:pt x="11300" y="7000"/>
                  <a:pt x="11295" y="7003"/>
                  <a:pt x="11289" y="6993"/>
                </a:cubicBezTo>
                <a:cubicBezTo>
                  <a:pt x="11283" y="6984"/>
                  <a:pt x="11269" y="6979"/>
                  <a:pt x="11270" y="6978"/>
                </a:cubicBezTo>
                <a:cubicBezTo>
                  <a:pt x="11275" y="6957"/>
                  <a:pt x="11274" y="6952"/>
                  <a:pt x="11274" y="6930"/>
                </a:cubicBezTo>
                <a:cubicBezTo>
                  <a:pt x="11274" y="6896"/>
                  <a:pt x="11272" y="6914"/>
                  <a:pt x="11266" y="6895"/>
                </a:cubicBezTo>
                <a:cubicBezTo>
                  <a:pt x="11260" y="6876"/>
                  <a:pt x="11234" y="6880"/>
                  <a:pt x="11229" y="6872"/>
                </a:cubicBezTo>
                <a:cubicBezTo>
                  <a:pt x="11219" y="6855"/>
                  <a:pt x="11243" y="6863"/>
                  <a:pt x="11243" y="6830"/>
                </a:cubicBezTo>
                <a:cubicBezTo>
                  <a:pt x="11243" y="6808"/>
                  <a:pt x="11194" y="6831"/>
                  <a:pt x="11190" y="6833"/>
                </a:cubicBezTo>
                <a:cubicBezTo>
                  <a:pt x="11171" y="6849"/>
                  <a:pt x="11122" y="6828"/>
                  <a:pt x="11128" y="6800"/>
                </a:cubicBezTo>
                <a:cubicBezTo>
                  <a:pt x="11132" y="6782"/>
                  <a:pt x="11140" y="6777"/>
                  <a:pt x="11144" y="6768"/>
                </a:cubicBezTo>
                <a:cubicBezTo>
                  <a:pt x="11154" y="6748"/>
                  <a:pt x="11139" y="6743"/>
                  <a:pt x="11122" y="6741"/>
                </a:cubicBezTo>
                <a:cubicBezTo>
                  <a:pt x="11102" y="6739"/>
                  <a:pt x="11080" y="6708"/>
                  <a:pt x="11078" y="6689"/>
                </a:cubicBezTo>
                <a:cubicBezTo>
                  <a:pt x="11075" y="6662"/>
                  <a:pt x="11083" y="6659"/>
                  <a:pt x="11095" y="6639"/>
                </a:cubicBezTo>
                <a:cubicBezTo>
                  <a:pt x="11104" y="6623"/>
                  <a:pt x="11121" y="6609"/>
                  <a:pt x="11127" y="6600"/>
                </a:cubicBezTo>
                <a:cubicBezTo>
                  <a:pt x="11134" y="6590"/>
                  <a:pt x="11142" y="6610"/>
                  <a:pt x="11143" y="6617"/>
                </a:cubicBezTo>
                <a:cubicBezTo>
                  <a:pt x="11146" y="6628"/>
                  <a:pt x="11176" y="6622"/>
                  <a:pt x="11185" y="6621"/>
                </a:cubicBezTo>
                <a:cubicBezTo>
                  <a:pt x="11223" y="6617"/>
                  <a:pt x="11208" y="6624"/>
                  <a:pt x="11224" y="6640"/>
                </a:cubicBezTo>
                <a:cubicBezTo>
                  <a:pt x="11235" y="6652"/>
                  <a:pt x="11240" y="6662"/>
                  <a:pt x="11253" y="6650"/>
                </a:cubicBezTo>
                <a:cubicBezTo>
                  <a:pt x="11298" y="6608"/>
                  <a:pt x="11289" y="6646"/>
                  <a:pt x="11329" y="6646"/>
                </a:cubicBezTo>
                <a:cubicBezTo>
                  <a:pt x="11352" y="6646"/>
                  <a:pt x="11371" y="6617"/>
                  <a:pt x="11372" y="6600"/>
                </a:cubicBezTo>
                <a:cubicBezTo>
                  <a:pt x="11374" y="6559"/>
                  <a:pt x="11413" y="6583"/>
                  <a:pt x="11408" y="6548"/>
                </a:cubicBezTo>
                <a:cubicBezTo>
                  <a:pt x="11395" y="6529"/>
                  <a:pt x="11367" y="6518"/>
                  <a:pt x="11349" y="6505"/>
                </a:cubicBezTo>
                <a:cubicBezTo>
                  <a:pt x="11336" y="6496"/>
                  <a:pt x="11301" y="6523"/>
                  <a:pt x="11264" y="6469"/>
                </a:cubicBezTo>
                <a:cubicBezTo>
                  <a:pt x="11244" y="6439"/>
                  <a:pt x="11245" y="6437"/>
                  <a:pt x="11245" y="6404"/>
                </a:cubicBezTo>
                <a:cubicBezTo>
                  <a:pt x="11245" y="6385"/>
                  <a:pt x="11247" y="6387"/>
                  <a:pt x="11248" y="6382"/>
                </a:cubicBezTo>
                <a:cubicBezTo>
                  <a:pt x="11251" y="6353"/>
                  <a:pt x="11261" y="6344"/>
                  <a:pt x="11273" y="6319"/>
                </a:cubicBezTo>
                <a:cubicBezTo>
                  <a:pt x="11294" y="6280"/>
                  <a:pt x="11313" y="6301"/>
                  <a:pt x="11271" y="6275"/>
                </a:cubicBezTo>
                <a:cubicBezTo>
                  <a:pt x="11244" y="6259"/>
                  <a:pt x="11245" y="6266"/>
                  <a:pt x="11245" y="6241"/>
                </a:cubicBezTo>
                <a:cubicBezTo>
                  <a:pt x="11244" y="6210"/>
                  <a:pt x="11286" y="6108"/>
                  <a:pt x="11313" y="6091"/>
                </a:cubicBezTo>
                <a:lnTo>
                  <a:pt x="11425" y="6090"/>
                </a:lnTo>
                <a:cubicBezTo>
                  <a:pt x="11424" y="6086"/>
                  <a:pt x="11471" y="6039"/>
                  <a:pt x="11477" y="6034"/>
                </a:cubicBezTo>
                <a:cubicBezTo>
                  <a:pt x="11492" y="6021"/>
                  <a:pt x="11497" y="6022"/>
                  <a:pt x="11507" y="6015"/>
                </a:cubicBezTo>
                <a:cubicBezTo>
                  <a:pt x="11511" y="6018"/>
                  <a:pt x="11547" y="6041"/>
                  <a:pt x="11555" y="6048"/>
                </a:cubicBezTo>
                <a:cubicBezTo>
                  <a:pt x="11570" y="6062"/>
                  <a:pt x="11615" y="6111"/>
                  <a:pt x="11626" y="6117"/>
                </a:cubicBezTo>
                <a:cubicBezTo>
                  <a:pt x="11632" y="6120"/>
                  <a:pt x="11648" y="6143"/>
                  <a:pt x="11649" y="6143"/>
                </a:cubicBezTo>
                <a:cubicBezTo>
                  <a:pt x="11650" y="6134"/>
                  <a:pt x="11696" y="6068"/>
                  <a:pt x="11706" y="6054"/>
                </a:cubicBezTo>
                <a:cubicBezTo>
                  <a:pt x="11717" y="6038"/>
                  <a:pt x="11739" y="6011"/>
                  <a:pt x="11761" y="6022"/>
                </a:cubicBezTo>
                <a:cubicBezTo>
                  <a:pt x="11802" y="6042"/>
                  <a:pt x="11775" y="6034"/>
                  <a:pt x="11785" y="6011"/>
                </a:cubicBezTo>
                <a:cubicBezTo>
                  <a:pt x="11805" y="5965"/>
                  <a:pt x="11823" y="5953"/>
                  <a:pt x="11825" y="5901"/>
                </a:cubicBezTo>
                <a:cubicBezTo>
                  <a:pt x="11827" y="5840"/>
                  <a:pt x="11836" y="5844"/>
                  <a:pt x="11883" y="5813"/>
                </a:cubicBezTo>
                <a:cubicBezTo>
                  <a:pt x="11887" y="5808"/>
                  <a:pt x="11892" y="5805"/>
                  <a:pt x="11897" y="5803"/>
                </a:cubicBezTo>
                <a:cubicBezTo>
                  <a:pt x="11922" y="5793"/>
                  <a:pt x="11906" y="5793"/>
                  <a:pt x="11941" y="5793"/>
                </a:cubicBezTo>
                <a:cubicBezTo>
                  <a:pt x="11969" y="5793"/>
                  <a:pt x="11971" y="5798"/>
                  <a:pt x="11994" y="5785"/>
                </a:cubicBezTo>
                <a:cubicBezTo>
                  <a:pt x="12045" y="5757"/>
                  <a:pt x="12023" y="5706"/>
                  <a:pt x="12032" y="5706"/>
                </a:cubicBezTo>
                <a:cubicBezTo>
                  <a:pt x="12064" y="5707"/>
                  <a:pt x="12057" y="5707"/>
                  <a:pt x="12064" y="5690"/>
                </a:cubicBezTo>
                <a:cubicBezTo>
                  <a:pt x="12071" y="5674"/>
                  <a:pt x="12078" y="5667"/>
                  <a:pt x="12096" y="5667"/>
                </a:cubicBezTo>
                <a:cubicBezTo>
                  <a:pt x="12105" y="5667"/>
                  <a:pt x="12131" y="5725"/>
                  <a:pt x="12142" y="5738"/>
                </a:cubicBezTo>
                <a:cubicBezTo>
                  <a:pt x="12158" y="5758"/>
                  <a:pt x="12163" y="5773"/>
                  <a:pt x="12191" y="5774"/>
                </a:cubicBezTo>
                <a:cubicBezTo>
                  <a:pt x="12210" y="5775"/>
                  <a:pt x="12232" y="5713"/>
                  <a:pt x="12232" y="5702"/>
                </a:cubicBezTo>
                <a:cubicBezTo>
                  <a:pt x="12232" y="5665"/>
                  <a:pt x="12182" y="5631"/>
                  <a:pt x="12151" y="5620"/>
                </a:cubicBezTo>
                <a:cubicBezTo>
                  <a:pt x="12113" y="5606"/>
                  <a:pt x="12115" y="5606"/>
                  <a:pt x="12125" y="5573"/>
                </a:cubicBezTo>
                <a:cubicBezTo>
                  <a:pt x="12131" y="5552"/>
                  <a:pt x="12134" y="5554"/>
                  <a:pt x="12143" y="5536"/>
                </a:cubicBezTo>
                <a:cubicBezTo>
                  <a:pt x="12175" y="5478"/>
                  <a:pt x="12164" y="5503"/>
                  <a:pt x="12166" y="5445"/>
                </a:cubicBezTo>
                <a:cubicBezTo>
                  <a:pt x="12166" y="5445"/>
                  <a:pt x="12082" y="5439"/>
                  <a:pt x="12076" y="5438"/>
                </a:cubicBezTo>
                <a:cubicBezTo>
                  <a:pt x="12042" y="5435"/>
                  <a:pt x="12033" y="5411"/>
                  <a:pt x="12002" y="5435"/>
                </a:cubicBezTo>
                <a:cubicBezTo>
                  <a:pt x="11979" y="5453"/>
                  <a:pt x="11936" y="5465"/>
                  <a:pt x="11921" y="5483"/>
                </a:cubicBezTo>
                <a:cubicBezTo>
                  <a:pt x="11910" y="5496"/>
                  <a:pt x="11908" y="5501"/>
                  <a:pt x="11908" y="5503"/>
                </a:cubicBezTo>
                <a:cubicBezTo>
                  <a:pt x="11908" y="5502"/>
                  <a:pt x="11907" y="5499"/>
                  <a:pt x="11900" y="5496"/>
                </a:cubicBezTo>
                <a:cubicBezTo>
                  <a:pt x="11888" y="5491"/>
                  <a:pt x="11841" y="5446"/>
                  <a:pt x="11840" y="5446"/>
                </a:cubicBezTo>
                <a:lnTo>
                  <a:pt x="11831" y="5439"/>
                </a:lnTo>
                <a:cubicBezTo>
                  <a:pt x="11805" y="5411"/>
                  <a:pt x="11746" y="5385"/>
                  <a:pt x="11710" y="537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3" name="Freeform 342"/>
          <p:cNvSpPr>
            <a:spLocks/>
          </p:cNvSpPr>
          <p:nvPr/>
        </p:nvSpPr>
        <p:spPr bwMode="auto">
          <a:xfrm>
            <a:off x="1851427" y="3949304"/>
            <a:ext cx="879872" cy="1067991"/>
          </a:xfrm>
          <a:custGeom>
            <a:avLst/>
            <a:gdLst>
              <a:gd name="T0" fmla="*/ 4817 w 12941"/>
              <a:gd name="T1" fmla="*/ 2570 h 16866"/>
              <a:gd name="T2" fmla="*/ 2004 w 12941"/>
              <a:gd name="T3" fmla="*/ 3899 h 16866"/>
              <a:gd name="T4" fmla="*/ 1591 w 12941"/>
              <a:gd name="T5" fmla="*/ 4833 h 16866"/>
              <a:gd name="T6" fmla="*/ 1422 w 12941"/>
              <a:gd name="T7" fmla="*/ 6449 h 16866"/>
              <a:gd name="T8" fmla="*/ 1458 w 12941"/>
              <a:gd name="T9" fmla="*/ 7504 h 16866"/>
              <a:gd name="T10" fmla="*/ 1311 w 12941"/>
              <a:gd name="T11" fmla="*/ 8038 h 16866"/>
              <a:gd name="T12" fmla="*/ 1398 w 12941"/>
              <a:gd name="T13" fmla="*/ 8558 h 16866"/>
              <a:gd name="T14" fmla="*/ 1885 w 12941"/>
              <a:gd name="T15" fmla="*/ 9271 h 16866"/>
              <a:gd name="T16" fmla="*/ 1724 w 12941"/>
              <a:gd name="T17" fmla="*/ 10078 h 16866"/>
              <a:gd name="T18" fmla="*/ 952 w 12941"/>
              <a:gd name="T19" fmla="*/ 10773 h 16866"/>
              <a:gd name="T20" fmla="*/ 78 w 12941"/>
              <a:gd name="T21" fmla="*/ 11655 h 16866"/>
              <a:gd name="T22" fmla="*/ 551 w 12941"/>
              <a:gd name="T23" fmla="*/ 12407 h 16866"/>
              <a:gd name="T24" fmla="*/ 824 w 12941"/>
              <a:gd name="T25" fmla="*/ 13088 h 16866"/>
              <a:gd name="T26" fmla="*/ 663 w 12941"/>
              <a:gd name="T27" fmla="*/ 13539 h 16866"/>
              <a:gd name="T28" fmla="*/ 749 w 12941"/>
              <a:gd name="T29" fmla="*/ 14081 h 16866"/>
              <a:gd name="T30" fmla="*/ 667 w 12941"/>
              <a:gd name="T31" fmla="*/ 14818 h 16866"/>
              <a:gd name="T32" fmla="*/ 928 w 12941"/>
              <a:gd name="T33" fmla="*/ 15388 h 16866"/>
              <a:gd name="T34" fmla="*/ 1202 w 12941"/>
              <a:gd name="T35" fmla="*/ 15953 h 16866"/>
              <a:gd name="T36" fmla="*/ 1376 w 12941"/>
              <a:gd name="T37" fmla="*/ 16485 h 16866"/>
              <a:gd name="T38" fmla="*/ 1850 w 12941"/>
              <a:gd name="T39" fmla="*/ 16683 h 16866"/>
              <a:gd name="T40" fmla="*/ 2365 w 12941"/>
              <a:gd name="T41" fmla="*/ 16614 h 16866"/>
              <a:gd name="T42" fmla="*/ 2754 w 12941"/>
              <a:gd name="T43" fmla="*/ 16421 h 16866"/>
              <a:gd name="T44" fmla="*/ 3144 w 12941"/>
              <a:gd name="T45" fmla="*/ 16261 h 16866"/>
              <a:gd name="T46" fmla="*/ 3121 w 12941"/>
              <a:gd name="T47" fmla="*/ 16652 h 16866"/>
              <a:gd name="T48" fmla="*/ 3715 w 12941"/>
              <a:gd name="T49" fmla="*/ 16537 h 16866"/>
              <a:gd name="T50" fmla="*/ 4162 w 12941"/>
              <a:gd name="T51" fmla="*/ 15322 h 16866"/>
              <a:gd name="T52" fmla="*/ 5215 w 12941"/>
              <a:gd name="T53" fmla="*/ 14531 h 16866"/>
              <a:gd name="T54" fmla="*/ 5578 w 12941"/>
              <a:gd name="T55" fmla="*/ 14086 h 16866"/>
              <a:gd name="T56" fmla="*/ 5959 w 12941"/>
              <a:gd name="T57" fmla="*/ 13279 h 16866"/>
              <a:gd name="T58" fmla="*/ 6223 w 12941"/>
              <a:gd name="T59" fmla="*/ 12739 h 16866"/>
              <a:gd name="T60" fmla="*/ 6168 w 12941"/>
              <a:gd name="T61" fmla="*/ 12088 h 16866"/>
              <a:gd name="T62" fmla="*/ 6647 w 12941"/>
              <a:gd name="T63" fmla="*/ 12446 h 16866"/>
              <a:gd name="T64" fmla="*/ 8179 w 12941"/>
              <a:gd name="T65" fmla="*/ 11514 h 16866"/>
              <a:gd name="T66" fmla="*/ 8888 w 12941"/>
              <a:gd name="T67" fmla="*/ 9797 h 16866"/>
              <a:gd name="T68" fmla="*/ 9546 w 12941"/>
              <a:gd name="T69" fmla="*/ 9273 h 16866"/>
              <a:gd name="T70" fmla="*/ 10351 w 12941"/>
              <a:gd name="T71" fmla="*/ 9019 h 16866"/>
              <a:gd name="T72" fmla="*/ 10552 w 12941"/>
              <a:gd name="T73" fmla="*/ 8091 h 16866"/>
              <a:gd name="T74" fmla="*/ 11107 w 12941"/>
              <a:gd name="T75" fmla="*/ 7575 h 16866"/>
              <a:gd name="T76" fmla="*/ 11531 w 12941"/>
              <a:gd name="T77" fmla="*/ 6529 h 16866"/>
              <a:gd name="T78" fmla="*/ 11808 w 12941"/>
              <a:gd name="T79" fmla="*/ 5703 h 16866"/>
              <a:gd name="T80" fmla="*/ 11922 w 12941"/>
              <a:gd name="T81" fmla="*/ 5077 h 16866"/>
              <a:gd name="T82" fmla="*/ 12225 w 12941"/>
              <a:gd name="T83" fmla="*/ 4475 h 16866"/>
              <a:gd name="T84" fmla="*/ 12307 w 12941"/>
              <a:gd name="T85" fmla="*/ 3919 h 16866"/>
              <a:gd name="T86" fmla="*/ 11804 w 12941"/>
              <a:gd name="T87" fmla="*/ 3743 h 16866"/>
              <a:gd name="T88" fmla="*/ 11992 w 12941"/>
              <a:gd name="T89" fmla="*/ 3369 h 16866"/>
              <a:gd name="T90" fmla="*/ 12289 w 12941"/>
              <a:gd name="T91" fmla="*/ 3165 h 16866"/>
              <a:gd name="T92" fmla="*/ 12692 w 12941"/>
              <a:gd name="T93" fmla="*/ 3270 h 16866"/>
              <a:gd name="T94" fmla="*/ 12909 w 12941"/>
              <a:gd name="T95" fmla="*/ 3120 h 16866"/>
              <a:gd name="T96" fmla="*/ 12704 w 12941"/>
              <a:gd name="T97" fmla="*/ 2753 h 16866"/>
              <a:gd name="T98" fmla="*/ 12670 w 12941"/>
              <a:gd name="T99" fmla="*/ 2428 h 16866"/>
              <a:gd name="T100" fmla="*/ 12640 w 12941"/>
              <a:gd name="T101" fmla="*/ 2225 h 16866"/>
              <a:gd name="T102" fmla="*/ 12445 w 12941"/>
              <a:gd name="T103" fmla="*/ 1381 h 16866"/>
              <a:gd name="T104" fmla="*/ 12466 w 12941"/>
              <a:gd name="T105" fmla="*/ 629 h 16866"/>
              <a:gd name="T106" fmla="*/ 12187 w 12941"/>
              <a:gd name="T107" fmla="*/ 475 h 16866"/>
              <a:gd name="T108" fmla="*/ 11713 w 12941"/>
              <a:gd name="T109" fmla="*/ 990 h 16866"/>
              <a:gd name="T110" fmla="*/ 11189 w 12941"/>
              <a:gd name="T111" fmla="*/ 1210 h 16866"/>
              <a:gd name="T112" fmla="*/ 10283 w 12941"/>
              <a:gd name="T113" fmla="*/ 434 h 16866"/>
              <a:gd name="T114" fmla="*/ 10190 w 12941"/>
              <a:gd name="T115" fmla="*/ 131 h 16866"/>
              <a:gd name="T116" fmla="*/ 9384 w 12941"/>
              <a:gd name="T117" fmla="*/ 1549 h 16866"/>
              <a:gd name="T118" fmla="*/ 7569 w 12941"/>
              <a:gd name="T119" fmla="*/ 2951 h 16866"/>
              <a:gd name="T120" fmla="*/ 6680 w 12941"/>
              <a:gd name="T121" fmla="*/ 2708 h 1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41" h="16866">
                <a:moveTo>
                  <a:pt x="6680" y="2708"/>
                </a:moveTo>
                <a:lnTo>
                  <a:pt x="6034" y="2776"/>
                </a:lnTo>
                <a:lnTo>
                  <a:pt x="5822" y="2470"/>
                </a:lnTo>
                <a:lnTo>
                  <a:pt x="5627" y="2485"/>
                </a:lnTo>
                <a:lnTo>
                  <a:pt x="5605" y="2851"/>
                </a:lnTo>
                <a:lnTo>
                  <a:pt x="5399" y="2618"/>
                </a:lnTo>
                <a:lnTo>
                  <a:pt x="4817" y="2570"/>
                </a:lnTo>
                <a:lnTo>
                  <a:pt x="4695" y="2978"/>
                </a:lnTo>
                <a:lnTo>
                  <a:pt x="4642" y="2644"/>
                </a:lnTo>
                <a:lnTo>
                  <a:pt x="4187" y="2681"/>
                </a:lnTo>
                <a:lnTo>
                  <a:pt x="4182" y="2983"/>
                </a:lnTo>
                <a:lnTo>
                  <a:pt x="3812" y="2893"/>
                </a:lnTo>
                <a:lnTo>
                  <a:pt x="2071" y="3613"/>
                </a:lnTo>
                <a:lnTo>
                  <a:pt x="2004" y="3899"/>
                </a:lnTo>
                <a:cubicBezTo>
                  <a:pt x="2029" y="3906"/>
                  <a:pt x="2029" y="3926"/>
                  <a:pt x="2029" y="3980"/>
                </a:cubicBezTo>
                <a:cubicBezTo>
                  <a:pt x="2029" y="4003"/>
                  <a:pt x="2041" y="4192"/>
                  <a:pt x="2050" y="4192"/>
                </a:cubicBezTo>
                <a:cubicBezTo>
                  <a:pt x="1759" y="4192"/>
                  <a:pt x="1873" y="4308"/>
                  <a:pt x="1814" y="4308"/>
                </a:cubicBezTo>
                <a:cubicBezTo>
                  <a:pt x="1708" y="4308"/>
                  <a:pt x="1876" y="4361"/>
                  <a:pt x="1716" y="4361"/>
                </a:cubicBezTo>
                <a:cubicBezTo>
                  <a:pt x="1684" y="4361"/>
                  <a:pt x="1674" y="4462"/>
                  <a:pt x="1679" y="4467"/>
                </a:cubicBezTo>
                <a:cubicBezTo>
                  <a:pt x="1757" y="4550"/>
                  <a:pt x="1713" y="4475"/>
                  <a:pt x="1689" y="4544"/>
                </a:cubicBezTo>
                <a:cubicBezTo>
                  <a:pt x="1670" y="4602"/>
                  <a:pt x="1649" y="4816"/>
                  <a:pt x="1591" y="4833"/>
                </a:cubicBezTo>
                <a:cubicBezTo>
                  <a:pt x="1559" y="4842"/>
                  <a:pt x="1599" y="5019"/>
                  <a:pt x="1516" y="5031"/>
                </a:cubicBezTo>
                <a:cubicBezTo>
                  <a:pt x="1426" y="5043"/>
                  <a:pt x="1420" y="4988"/>
                  <a:pt x="1379" y="5063"/>
                </a:cubicBezTo>
                <a:cubicBezTo>
                  <a:pt x="1299" y="5208"/>
                  <a:pt x="1427" y="5214"/>
                  <a:pt x="1428" y="5273"/>
                </a:cubicBezTo>
                <a:cubicBezTo>
                  <a:pt x="1429" y="5335"/>
                  <a:pt x="1347" y="5249"/>
                  <a:pt x="1364" y="5462"/>
                </a:cubicBezTo>
                <a:cubicBezTo>
                  <a:pt x="1369" y="5526"/>
                  <a:pt x="1371" y="5780"/>
                  <a:pt x="1383" y="5814"/>
                </a:cubicBezTo>
                <a:cubicBezTo>
                  <a:pt x="1383" y="5844"/>
                  <a:pt x="1386" y="6212"/>
                  <a:pt x="1386" y="6213"/>
                </a:cubicBezTo>
                <a:cubicBezTo>
                  <a:pt x="1404" y="6258"/>
                  <a:pt x="1397" y="6447"/>
                  <a:pt x="1422" y="6449"/>
                </a:cubicBezTo>
                <a:cubicBezTo>
                  <a:pt x="1463" y="6452"/>
                  <a:pt x="1767" y="6565"/>
                  <a:pt x="1767" y="6576"/>
                </a:cubicBezTo>
                <a:cubicBezTo>
                  <a:pt x="1768" y="6666"/>
                  <a:pt x="1777" y="6602"/>
                  <a:pt x="1817" y="6633"/>
                </a:cubicBezTo>
                <a:cubicBezTo>
                  <a:pt x="1862" y="6668"/>
                  <a:pt x="1887" y="6596"/>
                  <a:pt x="1902" y="6793"/>
                </a:cubicBezTo>
                <a:cubicBezTo>
                  <a:pt x="1907" y="6871"/>
                  <a:pt x="1962" y="7112"/>
                  <a:pt x="1949" y="7162"/>
                </a:cubicBezTo>
                <a:lnTo>
                  <a:pt x="1653" y="7498"/>
                </a:lnTo>
                <a:cubicBezTo>
                  <a:pt x="1646" y="7501"/>
                  <a:pt x="1634" y="7497"/>
                  <a:pt x="1626" y="7499"/>
                </a:cubicBezTo>
                <a:cubicBezTo>
                  <a:pt x="1586" y="7510"/>
                  <a:pt x="1502" y="7504"/>
                  <a:pt x="1458" y="7504"/>
                </a:cubicBezTo>
                <a:cubicBezTo>
                  <a:pt x="1429" y="7504"/>
                  <a:pt x="1376" y="7533"/>
                  <a:pt x="1355" y="7549"/>
                </a:cubicBezTo>
                <a:cubicBezTo>
                  <a:pt x="1320" y="7576"/>
                  <a:pt x="1268" y="7598"/>
                  <a:pt x="1258" y="7631"/>
                </a:cubicBezTo>
                <a:cubicBezTo>
                  <a:pt x="1253" y="7645"/>
                  <a:pt x="1246" y="7695"/>
                  <a:pt x="1245" y="7696"/>
                </a:cubicBezTo>
                <a:cubicBezTo>
                  <a:pt x="1241" y="7705"/>
                  <a:pt x="1230" y="7769"/>
                  <a:pt x="1229" y="7769"/>
                </a:cubicBezTo>
                <a:lnTo>
                  <a:pt x="1231" y="7773"/>
                </a:lnTo>
                <a:cubicBezTo>
                  <a:pt x="1237" y="7819"/>
                  <a:pt x="1293" y="7933"/>
                  <a:pt x="1339" y="7957"/>
                </a:cubicBezTo>
                <a:cubicBezTo>
                  <a:pt x="1379" y="7977"/>
                  <a:pt x="1313" y="8007"/>
                  <a:pt x="1311" y="8038"/>
                </a:cubicBezTo>
                <a:cubicBezTo>
                  <a:pt x="1305" y="8159"/>
                  <a:pt x="1326" y="8108"/>
                  <a:pt x="1395" y="8169"/>
                </a:cubicBezTo>
                <a:cubicBezTo>
                  <a:pt x="1458" y="8224"/>
                  <a:pt x="1482" y="8163"/>
                  <a:pt x="1482" y="8218"/>
                </a:cubicBezTo>
                <a:cubicBezTo>
                  <a:pt x="1482" y="8266"/>
                  <a:pt x="1419" y="8347"/>
                  <a:pt x="1419" y="8395"/>
                </a:cubicBezTo>
                <a:cubicBezTo>
                  <a:pt x="1419" y="8403"/>
                  <a:pt x="1407" y="8434"/>
                  <a:pt x="1403" y="8438"/>
                </a:cubicBezTo>
                <a:cubicBezTo>
                  <a:pt x="1383" y="8457"/>
                  <a:pt x="1424" y="8460"/>
                  <a:pt x="1408" y="8472"/>
                </a:cubicBezTo>
                <a:cubicBezTo>
                  <a:pt x="1370" y="8499"/>
                  <a:pt x="1391" y="8474"/>
                  <a:pt x="1391" y="8527"/>
                </a:cubicBezTo>
                <a:cubicBezTo>
                  <a:pt x="1391" y="8534"/>
                  <a:pt x="1393" y="8554"/>
                  <a:pt x="1398" y="8558"/>
                </a:cubicBezTo>
                <a:cubicBezTo>
                  <a:pt x="1468" y="8609"/>
                  <a:pt x="1414" y="8610"/>
                  <a:pt x="1438" y="8625"/>
                </a:cubicBezTo>
                <a:cubicBezTo>
                  <a:pt x="1509" y="8672"/>
                  <a:pt x="1409" y="8793"/>
                  <a:pt x="1526" y="8845"/>
                </a:cubicBezTo>
                <a:cubicBezTo>
                  <a:pt x="1638" y="8896"/>
                  <a:pt x="1581" y="8850"/>
                  <a:pt x="1584" y="8909"/>
                </a:cubicBezTo>
                <a:cubicBezTo>
                  <a:pt x="1584" y="8911"/>
                  <a:pt x="1659" y="8975"/>
                  <a:pt x="1667" y="8978"/>
                </a:cubicBezTo>
                <a:cubicBezTo>
                  <a:pt x="1858" y="9039"/>
                  <a:pt x="1772" y="9097"/>
                  <a:pt x="1825" y="9126"/>
                </a:cubicBezTo>
                <a:cubicBezTo>
                  <a:pt x="1872" y="9153"/>
                  <a:pt x="1827" y="9214"/>
                  <a:pt x="1859" y="9219"/>
                </a:cubicBezTo>
                <a:cubicBezTo>
                  <a:pt x="1964" y="9236"/>
                  <a:pt x="1887" y="9252"/>
                  <a:pt x="1885" y="9271"/>
                </a:cubicBezTo>
                <a:cubicBezTo>
                  <a:pt x="1880" y="9349"/>
                  <a:pt x="1849" y="9298"/>
                  <a:pt x="1849" y="9387"/>
                </a:cubicBezTo>
                <a:cubicBezTo>
                  <a:pt x="1849" y="9425"/>
                  <a:pt x="1885" y="9464"/>
                  <a:pt x="1926" y="9474"/>
                </a:cubicBezTo>
                <a:cubicBezTo>
                  <a:pt x="1992" y="9491"/>
                  <a:pt x="1913" y="9574"/>
                  <a:pt x="1962" y="9610"/>
                </a:cubicBezTo>
                <a:cubicBezTo>
                  <a:pt x="2011" y="9647"/>
                  <a:pt x="1813" y="9695"/>
                  <a:pt x="1798" y="9696"/>
                </a:cubicBezTo>
                <a:cubicBezTo>
                  <a:pt x="1713" y="9704"/>
                  <a:pt x="1931" y="9818"/>
                  <a:pt x="1859" y="9940"/>
                </a:cubicBezTo>
                <a:cubicBezTo>
                  <a:pt x="1859" y="9976"/>
                  <a:pt x="1839" y="9985"/>
                  <a:pt x="1804" y="9976"/>
                </a:cubicBezTo>
                <a:cubicBezTo>
                  <a:pt x="1696" y="9951"/>
                  <a:pt x="1695" y="10036"/>
                  <a:pt x="1724" y="10078"/>
                </a:cubicBezTo>
                <a:cubicBezTo>
                  <a:pt x="1809" y="10198"/>
                  <a:pt x="1685" y="10244"/>
                  <a:pt x="1685" y="10134"/>
                </a:cubicBezTo>
                <a:cubicBezTo>
                  <a:pt x="1685" y="10005"/>
                  <a:pt x="1629" y="10032"/>
                  <a:pt x="1621" y="10118"/>
                </a:cubicBezTo>
                <a:cubicBezTo>
                  <a:pt x="1605" y="10281"/>
                  <a:pt x="1421" y="10074"/>
                  <a:pt x="1412" y="10200"/>
                </a:cubicBezTo>
                <a:cubicBezTo>
                  <a:pt x="1405" y="10292"/>
                  <a:pt x="1356" y="10252"/>
                  <a:pt x="1311" y="10336"/>
                </a:cubicBezTo>
                <a:cubicBezTo>
                  <a:pt x="1248" y="10457"/>
                  <a:pt x="1299" y="10466"/>
                  <a:pt x="1165" y="10485"/>
                </a:cubicBezTo>
                <a:cubicBezTo>
                  <a:pt x="992" y="10509"/>
                  <a:pt x="1150" y="10556"/>
                  <a:pt x="988" y="10648"/>
                </a:cubicBezTo>
                <a:cubicBezTo>
                  <a:pt x="891" y="10703"/>
                  <a:pt x="962" y="10686"/>
                  <a:pt x="952" y="10773"/>
                </a:cubicBezTo>
                <a:cubicBezTo>
                  <a:pt x="946" y="10821"/>
                  <a:pt x="971" y="10930"/>
                  <a:pt x="965" y="10932"/>
                </a:cubicBezTo>
                <a:cubicBezTo>
                  <a:pt x="765" y="10987"/>
                  <a:pt x="899" y="11064"/>
                  <a:pt x="819" y="11067"/>
                </a:cubicBezTo>
                <a:cubicBezTo>
                  <a:pt x="778" y="11069"/>
                  <a:pt x="579" y="11213"/>
                  <a:pt x="478" y="11226"/>
                </a:cubicBezTo>
                <a:cubicBezTo>
                  <a:pt x="406" y="11236"/>
                  <a:pt x="405" y="11270"/>
                  <a:pt x="319" y="11318"/>
                </a:cubicBezTo>
                <a:cubicBezTo>
                  <a:pt x="308" y="11331"/>
                  <a:pt x="212" y="11383"/>
                  <a:pt x="211" y="11403"/>
                </a:cubicBezTo>
                <a:cubicBezTo>
                  <a:pt x="197" y="11565"/>
                  <a:pt x="114" y="11471"/>
                  <a:pt x="147" y="11577"/>
                </a:cubicBezTo>
                <a:cubicBezTo>
                  <a:pt x="158" y="11615"/>
                  <a:pt x="57" y="11552"/>
                  <a:pt x="78" y="11655"/>
                </a:cubicBezTo>
                <a:cubicBezTo>
                  <a:pt x="97" y="11749"/>
                  <a:pt x="63" y="11705"/>
                  <a:pt x="70" y="11760"/>
                </a:cubicBezTo>
                <a:cubicBezTo>
                  <a:pt x="86" y="11874"/>
                  <a:pt x="5" y="11785"/>
                  <a:pt x="2" y="11926"/>
                </a:cubicBezTo>
                <a:cubicBezTo>
                  <a:pt x="0" y="11994"/>
                  <a:pt x="84" y="12111"/>
                  <a:pt x="160" y="12107"/>
                </a:cubicBezTo>
                <a:cubicBezTo>
                  <a:pt x="306" y="12098"/>
                  <a:pt x="297" y="12176"/>
                  <a:pt x="252" y="12183"/>
                </a:cubicBezTo>
                <a:cubicBezTo>
                  <a:pt x="99" y="12209"/>
                  <a:pt x="286" y="12222"/>
                  <a:pt x="308" y="12260"/>
                </a:cubicBezTo>
                <a:cubicBezTo>
                  <a:pt x="330" y="12300"/>
                  <a:pt x="354" y="12271"/>
                  <a:pt x="412" y="12287"/>
                </a:cubicBezTo>
                <a:cubicBezTo>
                  <a:pt x="523" y="12316"/>
                  <a:pt x="452" y="12319"/>
                  <a:pt x="551" y="12407"/>
                </a:cubicBezTo>
                <a:cubicBezTo>
                  <a:pt x="603" y="12452"/>
                  <a:pt x="585" y="12509"/>
                  <a:pt x="615" y="12518"/>
                </a:cubicBezTo>
                <a:cubicBezTo>
                  <a:pt x="615" y="12518"/>
                  <a:pt x="622" y="12539"/>
                  <a:pt x="623" y="12541"/>
                </a:cubicBezTo>
                <a:cubicBezTo>
                  <a:pt x="666" y="12630"/>
                  <a:pt x="610" y="12588"/>
                  <a:pt x="570" y="12651"/>
                </a:cubicBezTo>
                <a:cubicBezTo>
                  <a:pt x="556" y="12673"/>
                  <a:pt x="556" y="12723"/>
                  <a:pt x="563" y="12749"/>
                </a:cubicBezTo>
                <a:cubicBezTo>
                  <a:pt x="588" y="12842"/>
                  <a:pt x="540" y="12825"/>
                  <a:pt x="633" y="12825"/>
                </a:cubicBezTo>
                <a:cubicBezTo>
                  <a:pt x="666" y="12825"/>
                  <a:pt x="705" y="12968"/>
                  <a:pt x="711" y="13000"/>
                </a:cubicBezTo>
                <a:cubicBezTo>
                  <a:pt x="720" y="13047"/>
                  <a:pt x="794" y="13059"/>
                  <a:pt x="824" y="13088"/>
                </a:cubicBezTo>
                <a:cubicBezTo>
                  <a:pt x="844" y="13108"/>
                  <a:pt x="833" y="13175"/>
                  <a:pt x="824" y="13199"/>
                </a:cubicBezTo>
                <a:cubicBezTo>
                  <a:pt x="817" y="13215"/>
                  <a:pt x="817" y="13252"/>
                  <a:pt x="813" y="13254"/>
                </a:cubicBezTo>
                <a:lnTo>
                  <a:pt x="813" y="13260"/>
                </a:lnTo>
                <a:cubicBezTo>
                  <a:pt x="813" y="13284"/>
                  <a:pt x="834" y="13303"/>
                  <a:pt x="823" y="13324"/>
                </a:cubicBezTo>
                <a:cubicBezTo>
                  <a:pt x="795" y="13378"/>
                  <a:pt x="701" y="13329"/>
                  <a:pt x="738" y="13409"/>
                </a:cubicBezTo>
                <a:cubicBezTo>
                  <a:pt x="763" y="13463"/>
                  <a:pt x="750" y="13468"/>
                  <a:pt x="729" y="13509"/>
                </a:cubicBezTo>
                <a:cubicBezTo>
                  <a:pt x="722" y="13523"/>
                  <a:pt x="678" y="13535"/>
                  <a:pt x="663" y="13539"/>
                </a:cubicBezTo>
                <a:cubicBezTo>
                  <a:pt x="622" y="13550"/>
                  <a:pt x="615" y="13561"/>
                  <a:pt x="585" y="13577"/>
                </a:cubicBezTo>
                <a:cubicBezTo>
                  <a:pt x="547" y="13596"/>
                  <a:pt x="559" y="13643"/>
                  <a:pt x="576" y="13657"/>
                </a:cubicBezTo>
                <a:cubicBezTo>
                  <a:pt x="671" y="13736"/>
                  <a:pt x="695" y="13670"/>
                  <a:pt x="695" y="13773"/>
                </a:cubicBezTo>
                <a:cubicBezTo>
                  <a:pt x="695" y="13826"/>
                  <a:pt x="630" y="13804"/>
                  <a:pt x="627" y="13829"/>
                </a:cubicBezTo>
                <a:cubicBezTo>
                  <a:pt x="617" y="13908"/>
                  <a:pt x="668" y="13882"/>
                  <a:pt x="691" y="13904"/>
                </a:cubicBezTo>
                <a:cubicBezTo>
                  <a:pt x="719" y="13932"/>
                  <a:pt x="652" y="14035"/>
                  <a:pt x="713" y="14035"/>
                </a:cubicBezTo>
                <a:cubicBezTo>
                  <a:pt x="722" y="14048"/>
                  <a:pt x="739" y="14070"/>
                  <a:pt x="749" y="14081"/>
                </a:cubicBezTo>
                <a:cubicBezTo>
                  <a:pt x="765" y="14099"/>
                  <a:pt x="765" y="14158"/>
                  <a:pt x="758" y="14174"/>
                </a:cubicBezTo>
                <a:cubicBezTo>
                  <a:pt x="721" y="14258"/>
                  <a:pt x="790" y="14265"/>
                  <a:pt x="790" y="14292"/>
                </a:cubicBezTo>
                <a:cubicBezTo>
                  <a:pt x="790" y="14355"/>
                  <a:pt x="796" y="14347"/>
                  <a:pt x="776" y="14405"/>
                </a:cubicBezTo>
                <a:cubicBezTo>
                  <a:pt x="772" y="14415"/>
                  <a:pt x="745" y="14477"/>
                  <a:pt x="745" y="14478"/>
                </a:cubicBezTo>
                <a:cubicBezTo>
                  <a:pt x="726" y="14488"/>
                  <a:pt x="674" y="14596"/>
                  <a:pt x="702" y="14621"/>
                </a:cubicBezTo>
                <a:cubicBezTo>
                  <a:pt x="658" y="14672"/>
                  <a:pt x="660" y="14663"/>
                  <a:pt x="660" y="14733"/>
                </a:cubicBezTo>
                <a:cubicBezTo>
                  <a:pt x="660" y="14766"/>
                  <a:pt x="667" y="14798"/>
                  <a:pt x="667" y="14818"/>
                </a:cubicBezTo>
                <a:cubicBezTo>
                  <a:pt x="667" y="14829"/>
                  <a:pt x="665" y="14862"/>
                  <a:pt x="672" y="14867"/>
                </a:cubicBezTo>
                <a:cubicBezTo>
                  <a:pt x="744" y="14923"/>
                  <a:pt x="687" y="14992"/>
                  <a:pt x="738" y="14996"/>
                </a:cubicBezTo>
                <a:cubicBezTo>
                  <a:pt x="777" y="14998"/>
                  <a:pt x="737" y="15070"/>
                  <a:pt x="762" y="15084"/>
                </a:cubicBezTo>
                <a:cubicBezTo>
                  <a:pt x="801" y="15105"/>
                  <a:pt x="784" y="15102"/>
                  <a:pt x="808" y="15123"/>
                </a:cubicBezTo>
                <a:cubicBezTo>
                  <a:pt x="826" y="15138"/>
                  <a:pt x="848" y="15199"/>
                  <a:pt x="857" y="15214"/>
                </a:cubicBezTo>
                <a:cubicBezTo>
                  <a:pt x="884" y="15259"/>
                  <a:pt x="882" y="15375"/>
                  <a:pt x="922" y="15375"/>
                </a:cubicBezTo>
                <a:cubicBezTo>
                  <a:pt x="922" y="15376"/>
                  <a:pt x="928" y="15387"/>
                  <a:pt x="928" y="15388"/>
                </a:cubicBezTo>
                <a:cubicBezTo>
                  <a:pt x="952" y="15408"/>
                  <a:pt x="940" y="15452"/>
                  <a:pt x="963" y="15474"/>
                </a:cubicBezTo>
                <a:cubicBezTo>
                  <a:pt x="1002" y="15511"/>
                  <a:pt x="1055" y="15496"/>
                  <a:pt x="1055" y="15513"/>
                </a:cubicBezTo>
                <a:cubicBezTo>
                  <a:pt x="1055" y="15585"/>
                  <a:pt x="983" y="15601"/>
                  <a:pt x="1099" y="15651"/>
                </a:cubicBezTo>
                <a:cubicBezTo>
                  <a:pt x="1125" y="15662"/>
                  <a:pt x="1083" y="15709"/>
                  <a:pt x="1108" y="15740"/>
                </a:cubicBezTo>
                <a:cubicBezTo>
                  <a:pt x="1143" y="15785"/>
                  <a:pt x="1100" y="15821"/>
                  <a:pt x="1113" y="15867"/>
                </a:cubicBezTo>
                <a:cubicBezTo>
                  <a:pt x="1120" y="15890"/>
                  <a:pt x="1139" y="15913"/>
                  <a:pt x="1165" y="15912"/>
                </a:cubicBezTo>
                <a:cubicBezTo>
                  <a:pt x="1200" y="15911"/>
                  <a:pt x="1229" y="15932"/>
                  <a:pt x="1202" y="15953"/>
                </a:cubicBezTo>
                <a:cubicBezTo>
                  <a:pt x="1138" y="16005"/>
                  <a:pt x="1176" y="15998"/>
                  <a:pt x="1164" y="16016"/>
                </a:cubicBezTo>
                <a:cubicBezTo>
                  <a:pt x="1156" y="16028"/>
                  <a:pt x="1156" y="16015"/>
                  <a:pt x="1147" y="16042"/>
                </a:cubicBezTo>
                <a:cubicBezTo>
                  <a:pt x="1133" y="16043"/>
                  <a:pt x="1111" y="16077"/>
                  <a:pt x="1135" y="16075"/>
                </a:cubicBezTo>
                <a:cubicBezTo>
                  <a:pt x="1162" y="16072"/>
                  <a:pt x="1204" y="16091"/>
                  <a:pt x="1210" y="16121"/>
                </a:cubicBezTo>
                <a:cubicBezTo>
                  <a:pt x="1219" y="16173"/>
                  <a:pt x="1190" y="16221"/>
                  <a:pt x="1200" y="16290"/>
                </a:cubicBezTo>
                <a:cubicBezTo>
                  <a:pt x="1211" y="16364"/>
                  <a:pt x="1275" y="16403"/>
                  <a:pt x="1348" y="16403"/>
                </a:cubicBezTo>
                <a:cubicBezTo>
                  <a:pt x="1380" y="16403"/>
                  <a:pt x="1382" y="16481"/>
                  <a:pt x="1376" y="16485"/>
                </a:cubicBezTo>
                <a:cubicBezTo>
                  <a:pt x="1376" y="16486"/>
                  <a:pt x="1376" y="16488"/>
                  <a:pt x="1377" y="16489"/>
                </a:cubicBezTo>
                <a:cubicBezTo>
                  <a:pt x="1445" y="16586"/>
                  <a:pt x="1475" y="16498"/>
                  <a:pt x="1514" y="16534"/>
                </a:cubicBezTo>
                <a:cubicBezTo>
                  <a:pt x="1536" y="16553"/>
                  <a:pt x="1520" y="16628"/>
                  <a:pt x="1510" y="16650"/>
                </a:cubicBezTo>
                <a:cubicBezTo>
                  <a:pt x="1484" y="16713"/>
                  <a:pt x="1500" y="16731"/>
                  <a:pt x="1519" y="16785"/>
                </a:cubicBezTo>
                <a:cubicBezTo>
                  <a:pt x="1523" y="16786"/>
                  <a:pt x="1598" y="16866"/>
                  <a:pt x="1648" y="16856"/>
                </a:cubicBezTo>
                <a:cubicBezTo>
                  <a:pt x="1648" y="16842"/>
                  <a:pt x="1669" y="16788"/>
                  <a:pt x="1677" y="16777"/>
                </a:cubicBezTo>
                <a:cubicBezTo>
                  <a:pt x="1724" y="16710"/>
                  <a:pt x="1788" y="16707"/>
                  <a:pt x="1850" y="16683"/>
                </a:cubicBezTo>
                <a:cubicBezTo>
                  <a:pt x="1893" y="16667"/>
                  <a:pt x="1946" y="16669"/>
                  <a:pt x="1990" y="16682"/>
                </a:cubicBezTo>
                <a:cubicBezTo>
                  <a:pt x="2039" y="16697"/>
                  <a:pt x="2098" y="16673"/>
                  <a:pt x="2120" y="16709"/>
                </a:cubicBezTo>
                <a:cubicBezTo>
                  <a:pt x="2131" y="16729"/>
                  <a:pt x="2158" y="16747"/>
                  <a:pt x="2166" y="16730"/>
                </a:cubicBezTo>
                <a:cubicBezTo>
                  <a:pt x="2190" y="16682"/>
                  <a:pt x="2202" y="16720"/>
                  <a:pt x="2216" y="16709"/>
                </a:cubicBezTo>
                <a:cubicBezTo>
                  <a:pt x="2240" y="16690"/>
                  <a:pt x="2277" y="16675"/>
                  <a:pt x="2307" y="16669"/>
                </a:cubicBezTo>
                <a:cubicBezTo>
                  <a:pt x="2338" y="16662"/>
                  <a:pt x="2379" y="16620"/>
                  <a:pt x="2364" y="16616"/>
                </a:cubicBezTo>
                <a:lnTo>
                  <a:pt x="2365" y="16614"/>
                </a:lnTo>
                <a:cubicBezTo>
                  <a:pt x="2390" y="16581"/>
                  <a:pt x="2372" y="16494"/>
                  <a:pt x="2420" y="16585"/>
                </a:cubicBezTo>
                <a:cubicBezTo>
                  <a:pt x="2439" y="16621"/>
                  <a:pt x="2491" y="16648"/>
                  <a:pt x="2532" y="16633"/>
                </a:cubicBezTo>
                <a:cubicBezTo>
                  <a:pt x="2566" y="16619"/>
                  <a:pt x="2564" y="16637"/>
                  <a:pt x="2574" y="16593"/>
                </a:cubicBezTo>
                <a:cubicBezTo>
                  <a:pt x="2596" y="16493"/>
                  <a:pt x="2613" y="16567"/>
                  <a:pt x="2627" y="16509"/>
                </a:cubicBezTo>
                <a:cubicBezTo>
                  <a:pt x="2641" y="16454"/>
                  <a:pt x="2675" y="16520"/>
                  <a:pt x="2723" y="16422"/>
                </a:cubicBezTo>
                <a:cubicBezTo>
                  <a:pt x="2734" y="16400"/>
                  <a:pt x="2726" y="16262"/>
                  <a:pt x="2736" y="16269"/>
                </a:cubicBezTo>
                <a:cubicBezTo>
                  <a:pt x="2764" y="16288"/>
                  <a:pt x="2753" y="16391"/>
                  <a:pt x="2754" y="16421"/>
                </a:cubicBezTo>
                <a:cubicBezTo>
                  <a:pt x="2756" y="16529"/>
                  <a:pt x="2654" y="16539"/>
                  <a:pt x="2625" y="16600"/>
                </a:cubicBezTo>
                <a:cubicBezTo>
                  <a:pt x="2597" y="16660"/>
                  <a:pt x="2706" y="16606"/>
                  <a:pt x="2720" y="16601"/>
                </a:cubicBezTo>
                <a:cubicBezTo>
                  <a:pt x="2816" y="16568"/>
                  <a:pt x="2741" y="16474"/>
                  <a:pt x="2800" y="16466"/>
                </a:cubicBezTo>
                <a:cubicBezTo>
                  <a:pt x="2887" y="16453"/>
                  <a:pt x="2863" y="16393"/>
                  <a:pt x="2894" y="16368"/>
                </a:cubicBezTo>
                <a:cubicBezTo>
                  <a:pt x="2927" y="16340"/>
                  <a:pt x="2969" y="16308"/>
                  <a:pt x="3011" y="16293"/>
                </a:cubicBezTo>
                <a:cubicBezTo>
                  <a:pt x="3033" y="16285"/>
                  <a:pt x="3146" y="16213"/>
                  <a:pt x="3148" y="16213"/>
                </a:cubicBezTo>
                <a:cubicBezTo>
                  <a:pt x="3148" y="16225"/>
                  <a:pt x="3152" y="16252"/>
                  <a:pt x="3144" y="16261"/>
                </a:cubicBezTo>
                <a:cubicBezTo>
                  <a:pt x="3104" y="16307"/>
                  <a:pt x="3144" y="16327"/>
                  <a:pt x="3092" y="16323"/>
                </a:cubicBezTo>
                <a:cubicBezTo>
                  <a:pt x="3090" y="16323"/>
                  <a:pt x="3081" y="16381"/>
                  <a:pt x="3081" y="16382"/>
                </a:cubicBezTo>
                <a:cubicBezTo>
                  <a:pt x="3082" y="16400"/>
                  <a:pt x="3043" y="16428"/>
                  <a:pt x="3029" y="16437"/>
                </a:cubicBezTo>
                <a:cubicBezTo>
                  <a:pt x="2981" y="16470"/>
                  <a:pt x="2983" y="16537"/>
                  <a:pt x="3006" y="16586"/>
                </a:cubicBezTo>
                <a:cubicBezTo>
                  <a:pt x="3023" y="16624"/>
                  <a:pt x="3039" y="16629"/>
                  <a:pt x="3052" y="16650"/>
                </a:cubicBezTo>
                <a:lnTo>
                  <a:pt x="3054" y="16654"/>
                </a:lnTo>
                <a:cubicBezTo>
                  <a:pt x="3075" y="16654"/>
                  <a:pt x="3099" y="16652"/>
                  <a:pt x="3121" y="16652"/>
                </a:cubicBezTo>
                <a:cubicBezTo>
                  <a:pt x="3164" y="16652"/>
                  <a:pt x="3172" y="16662"/>
                  <a:pt x="3193" y="16639"/>
                </a:cubicBezTo>
                <a:cubicBezTo>
                  <a:pt x="3209" y="16622"/>
                  <a:pt x="3261" y="16549"/>
                  <a:pt x="3262" y="16548"/>
                </a:cubicBezTo>
                <a:cubicBezTo>
                  <a:pt x="3262" y="16549"/>
                  <a:pt x="3284" y="16608"/>
                  <a:pt x="3284" y="16615"/>
                </a:cubicBezTo>
                <a:cubicBezTo>
                  <a:pt x="3284" y="16630"/>
                  <a:pt x="3404" y="16602"/>
                  <a:pt x="3421" y="16614"/>
                </a:cubicBezTo>
                <a:cubicBezTo>
                  <a:pt x="3434" y="16623"/>
                  <a:pt x="3426" y="16686"/>
                  <a:pt x="3499" y="16726"/>
                </a:cubicBezTo>
                <a:cubicBezTo>
                  <a:pt x="3509" y="16732"/>
                  <a:pt x="3537" y="16658"/>
                  <a:pt x="3539" y="16646"/>
                </a:cubicBezTo>
                <a:cubicBezTo>
                  <a:pt x="3557" y="16559"/>
                  <a:pt x="3638" y="16517"/>
                  <a:pt x="3715" y="16537"/>
                </a:cubicBezTo>
                <a:cubicBezTo>
                  <a:pt x="3718" y="16516"/>
                  <a:pt x="3767" y="16453"/>
                  <a:pt x="3766" y="16443"/>
                </a:cubicBezTo>
                <a:cubicBezTo>
                  <a:pt x="3746" y="16287"/>
                  <a:pt x="3792" y="16360"/>
                  <a:pt x="3792" y="16257"/>
                </a:cubicBezTo>
                <a:cubicBezTo>
                  <a:pt x="3792" y="16195"/>
                  <a:pt x="3724" y="16187"/>
                  <a:pt x="3699" y="16205"/>
                </a:cubicBezTo>
                <a:lnTo>
                  <a:pt x="3628" y="16208"/>
                </a:lnTo>
                <a:lnTo>
                  <a:pt x="3601" y="15970"/>
                </a:lnTo>
                <a:lnTo>
                  <a:pt x="4099" y="15520"/>
                </a:lnTo>
                <a:lnTo>
                  <a:pt x="4162" y="15322"/>
                </a:lnTo>
                <a:lnTo>
                  <a:pt x="4070" y="15285"/>
                </a:lnTo>
                <a:lnTo>
                  <a:pt x="4128" y="15041"/>
                </a:lnTo>
                <a:lnTo>
                  <a:pt x="4220" y="15121"/>
                </a:lnTo>
                <a:lnTo>
                  <a:pt x="4390" y="14980"/>
                </a:lnTo>
                <a:lnTo>
                  <a:pt x="4477" y="14986"/>
                </a:lnTo>
                <a:lnTo>
                  <a:pt x="4705" y="14734"/>
                </a:lnTo>
                <a:lnTo>
                  <a:pt x="5215" y="14531"/>
                </a:lnTo>
                <a:lnTo>
                  <a:pt x="5213" y="14570"/>
                </a:lnTo>
                <a:lnTo>
                  <a:pt x="5273" y="14554"/>
                </a:lnTo>
                <a:lnTo>
                  <a:pt x="5263" y="14459"/>
                </a:lnTo>
                <a:lnTo>
                  <a:pt x="5416" y="14472"/>
                </a:lnTo>
                <a:lnTo>
                  <a:pt x="5361" y="14388"/>
                </a:lnTo>
                <a:lnTo>
                  <a:pt x="5557" y="14232"/>
                </a:lnTo>
                <a:lnTo>
                  <a:pt x="5578" y="14086"/>
                </a:lnTo>
                <a:lnTo>
                  <a:pt x="5509" y="14025"/>
                </a:lnTo>
                <a:lnTo>
                  <a:pt x="5546" y="13970"/>
                </a:lnTo>
                <a:lnTo>
                  <a:pt x="5522" y="13813"/>
                </a:lnTo>
                <a:lnTo>
                  <a:pt x="5453" y="13813"/>
                </a:lnTo>
                <a:lnTo>
                  <a:pt x="5604" y="13623"/>
                </a:lnTo>
                <a:lnTo>
                  <a:pt x="5773" y="13565"/>
                </a:lnTo>
                <a:lnTo>
                  <a:pt x="5959" y="13279"/>
                </a:lnTo>
                <a:lnTo>
                  <a:pt x="5908" y="13218"/>
                </a:lnTo>
                <a:lnTo>
                  <a:pt x="5924" y="13136"/>
                </a:lnTo>
                <a:lnTo>
                  <a:pt x="5895" y="13118"/>
                </a:lnTo>
                <a:lnTo>
                  <a:pt x="5969" y="12959"/>
                </a:lnTo>
                <a:lnTo>
                  <a:pt x="6115" y="12800"/>
                </a:lnTo>
                <a:lnTo>
                  <a:pt x="6178" y="12800"/>
                </a:lnTo>
                <a:lnTo>
                  <a:pt x="6223" y="12739"/>
                </a:lnTo>
                <a:lnTo>
                  <a:pt x="6184" y="12668"/>
                </a:lnTo>
                <a:lnTo>
                  <a:pt x="6353" y="12594"/>
                </a:lnTo>
                <a:lnTo>
                  <a:pt x="6342" y="12493"/>
                </a:lnTo>
                <a:lnTo>
                  <a:pt x="6184" y="12430"/>
                </a:lnTo>
                <a:lnTo>
                  <a:pt x="6170" y="12207"/>
                </a:lnTo>
                <a:lnTo>
                  <a:pt x="6120" y="12139"/>
                </a:lnTo>
                <a:lnTo>
                  <a:pt x="6168" y="12088"/>
                </a:lnTo>
                <a:lnTo>
                  <a:pt x="6202" y="12128"/>
                </a:lnTo>
                <a:lnTo>
                  <a:pt x="6184" y="12149"/>
                </a:lnTo>
                <a:lnTo>
                  <a:pt x="6221" y="12170"/>
                </a:lnTo>
                <a:lnTo>
                  <a:pt x="6239" y="12350"/>
                </a:lnTo>
                <a:lnTo>
                  <a:pt x="6348" y="12435"/>
                </a:lnTo>
                <a:lnTo>
                  <a:pt x="6406" y="12448"/>
                </a:lnTo>
                <a:lnTo>
                  <a:pt x="6647" y="12446"/>
                </a:lnTo>
                <a:lnTo>
                  <a:pt x="6951" y="12271"/>
                </a:lnTo>
                <a:lnTo>
                  <a:pt x="7305" y="12136"/>
                </a:lnTo>
                <a:lnTo>
                  <a:pt x="7448" y="11893"/>
                </a:lnTo>
                <a:lnTo>
                  <a:pt x="7583" y="11882"/>
                </a:lnTo>
                <a:lnTo>
                  <a:pt x="7660" y="11959"/>
                </a:lnTo>
                <a:lnTo>
                  <a:pt x="7803" y="11771"/>
                </a:lnTo>
                <a:lnTo>
                  <a:pt x="8179" y="11514"/>
                </a:lnTo>
                <a:cubicBezTo>
                  <a:pt x="8190" y="11505"/>
                  <a:pt x="8184" y="11507"/>
                  <a:pt x="8192" y="11490"/>
                </a:cubicBezTo>
                <a:cubicBezTo>
                  <a:pt x="8237" y="11396"/>
                  <a:pt x="8296" y="11411"/>
                  <a:pt x="8242" y="11334"/>
                </a:cubicBezTo>
                <a:cubicBezTo>
                  <a:pt x="8217" y="11298"/>
                  <a:pt x="8226" y="11250"/>
                  <a:pt x="8234" y="11253"/>
                </a:cubicBezTo>
                <a:cubicBezTo>
                  <a:pt x="8332" y="11291"/>
                  <a:pt x="8297" y="11290"/>
                  <a:pt x="8401" y="11258"/>
                </a:cubicBezTo>
                <a:lnTo>
                  <a:pt x="8792" y="11289"/>
                </a:lnTo>
                <a:lnTo>
                  <a:pt x="8885" y="9818"/>
                </a:lnTo>
                <a:cubicBezTo>
                  <a:pt x="8885" y="9808"/>
                  <a:pt x="8888" y="9801"/>
                  <a:pt x="8888" y="9797"/>
                </a:cubicBezTo>
                <a:cubicBezTo>
                  <a:pt x="8884" y="9702"/>
                  <a:pt x="8920" y="9672"/>
                  <a:pt x="8928" y="9620"/>
                </a:cubicBezTo>
                <a:cubicBezTo>
                  <a:pt x="8932" y="9587"/>
                  <a:pt x="9040" y="9498"/>
                  <a:pt x="9070" y="9474"/>
                </a:cubicBezTo>
                <a:lnTo>
                  <a:pt x="9343" y="9334"/>
                </a:lnTo>
                <a:lnTo>
                  <a:pt x="9398" y="9122"/>
                </a:lnTo>
                <a:lnTo>
                  <a:pt x="9520" y="9125"/>
                </a:lnTo>
                <a:lnTo>
                  <a:pt x="9586" y="9234"/>
                </a:lnTo>
                <a:lnTo>
                  <a:pt x="9546" y="9273"/>
                </a:lnTo>
                <a:lnTo>
                  <a:pt x="9599" y="9361"/>
                </a:lnTo>
                <a:lnTo>
                  <a:pt x="9591" y="9535"/>
                </a:lnTo>
                <a:lnTo>
                  <a:pt x="9609" y="9535"/>
                </a:lnTo>
                <a:cubicBezTo>
                  <a:pt x="9722" y="9535"/>
                  <a:pt x="9705" y="9485"/>
                  <a:pt x="9705" y="9395"/>
                </a:cubicBezTo>
                <a:cubicBezTo>
                  <a:pt x="9705" y="9381"/>
                  <a:pt x="10044" y="9292"/>
                  <a:pt x="10084" y="9272"/>
                </a:cubicBezTo>
                <a:cubicBezTo>
                  <a:pt x="10141" y="9243"/>
                  <a:pt x="10174" y="9195"/>
                  <a:pt x="10217" y="9163"/>
                </a:cubicBezTo>
                <a:cubicBezTo>
                  <a:pt x="10293" y="9106"/>
                  <a:pt x="10304" y="9064"/>
                  <a:pt x="10351" y="9019"/>
                </a:cubicBezTo>
                <a:cubicBezTo>
                  <a:pt x="10398" y="8974"/>
                  <a:pt x="10496" y="8834"/>
                  <a:pt x="10512" y="8821"/>
                </a:cubicBezTo>
                <a:cubicBezTo>
                  <a:pt x="10560" y="8784"/>
                  <a:pt x="10631" y="8760"/>
                  <a:pt x="10693" y="8760"/>
                </a:cubicBezTo>
                <a:cubicBezTo>
                  <a:pt x="10871" y="8760"/>
                  <a:pt x="10820" y="8717"/>
                  <a:pt x="10872" y="8612"/>
                </a:cubicBezTo>
                <a:lnTo>
                  <a:pt x="10766" y="8479"/>
                </a:lnTo>
                <a:lnTo>
                  <a:pt x="10586" y="8472"/>
                </a:lnTo>
                <a:lnTo>
                  <a:pt x="10510" y="8186"/>
                </a:lnTo>
                <a:lnTo>
                  <a:pt x="10552" y="8091"/>
                </a:lnTo>
                <a:lnTo>
                  <a:pt x="10428" y="7987"/>
                </a:lnTo>
                <a:lnTo>
                  <a:pt x="10314" y="7834"/>
                </a:lnTo>
                <a:lnTo>
                  <a:pt x="10324" y="7657"/>
                </a:lnTo>
                <a:lnTo>
                  <a:pt x="10605" y="7209"/>
                </a:lnTo>
                <a:cubicBezTo>
                  <a:pt x="10652" y="7235"/>
                  <a:pt x="10694" y="7250"/>
                  <a:pt x="10742" y="7265"/>
                </a:cubicBezTo>
                <a:cubicBezTo>
                  <a:pt x="10780" y="7277"/>
                  <a:pt x="10842" y="7424"/>
                  <a:pt x="10846" y="7450"/>
                </a:cubicBezTo>
                <a:cubicBezTo>
                  <a:pt x="10855" y="7513"/>
                  <a:pt x="11086" y="7589"/>
                  <a:pt x="11107" y="7575"/>
                </a:cubicBezTo>
                <a:cubicBezTo>
                  <a:pt x="11112" y="7518"/>
                  <a:pt x="11240" y="7478"/>
                  <a:pt x="11240" y="7279"/>
                </a:cubicBezTo>
                <a:cubicBezTo>
                  <a:pt x="11240" y="7266"/>
                  <a:pt x="11219" y="7139"/>
                  <a:pt x="11216" y="7130"/>
                </a:cubicBezTo>
                <a:lnTo>
                  <a:pt x="11149" y="7129"/>
                </a:lnTo>
                <a:lnTo>
                  <a:pt x="11205" y="6998"/>
                </a:lnTo>
                <a:lnTo>
                  <a:pt x="11251" y="6852"/>
                </a:lnTo>
                <a:lnTo>
                  <a:pt x="11458" y="6769"/>
                </a:lnTo>
                <a:lnTo>
                  <a:pt x="11531" y="6529"/>
                </a:lnTo>
                <a:lnTo>
                  <a:pt x="11688" y="6402"/>
                </a:lnTo>
                <a:lnTo>
                  <a:pt x="11695" y="6241"/>
                </a:lnTo>
                <a:lnTo>
                  <a:pt x="11775" y="6221"/>
                </a:lnTo>
                <a:lnTo>
                  <a:pt x="11775" y="6127"/>
                </a:lnTo>
                <a:lnTo>
                  <a:pt x="11671" y="6015"/>
                </a:lnTo>
                <a:lnTo>
                  <a:pt x="11730" y="5750"/>
                </a:lnTo>
                <a:lnTo>
                  <a:pt x="11808" y="5703"/>
                </a:lnTo>
                <a:lnTo>
                  <a:pt x="11831" y="5625"/>
                </a:lnTo>
                <a:lnTo>
                  <a:pt x="11851" y="5547"/>
                </a:lnTo>
                <a:lnTo>
                  <a:pt x="11766" y="5490"/>
                </a:lnTo>
                <a:lnTo>
                  <a:pt x="11777" y="5316"/>
                </a:lnTo>
                <a:lnTo>
                  <a:pt x="11714" y="5209"/>
                </a:lnTo>
                <a:lnTo>
                  <a:pt x="11828" y="5101"/>
                </a:lnTo>
                <a:cubicBezTo>
                  <a:pt x="11883" y="5101"/>
                  <a:pt x="11909" y="5139"/>
                  <a:pt x="11922" y="5077"/>
                </a:cubicBezTo>
                <a:cubicBezTo>
                  <a:pt x="11901" y="5061"/>
                  <a:pt x="11890" y="5066"/>
                  <a:pt x="11890" y="5039"/>
                </a:cubicBezTo>
                <a:cubicBezTo>
                  <a:pt x="11890" y="5002"/>
                  <a:pt x="11901" y="4960"/>
                  <a:pt x="11901" y="4933"/>
                </a:cubicBezTo>
                <a:cubicBezTo>
                  <a:pt x="11901" y="4849"/>
                  <a:pt x="11946" y="4903"/>
                  <a:pt x="11928" y="4858"/>
                </a:cubicBezTo>
                <a:cubicBezTo>
                  <a:pt x="11912" y="4815"/>
                  <a:pt x="11966" y="4680"/>
                  <a:pt x="11966" y="4668"/>
                </a:cubicBezTo>
                <a:cubicBezTo>
                  <a:pt x="11966" y="4643"/>
                  <a:pt x="11992" y="4626"/>
                  <a:pt x="11983" y="4609"/>
                </a:cubicBezTo>
                <a:lnTo>
                  <a:pt x="12105" y="4602"/>
                </a:lnTo>
                <a:lnTo>
                  <a:pt x="12225" y="4475"/>
                </a:lnTo>
                <a:lnTo>
                  <a:pt x="12243" y="4475"/>
                </a:lnTo>
                <a:cubicBezTo>
                  <a:pt x="12303" y="4475"/>
                  <a:pt x="12388" y="4395"/>
                  <a:pt x="12388" y="4333"/>
                </a:cubicBezTo>
                <a:lnTo>
                  <a:pt x="12380" y="4292"/>
                </a:lnTo>
                <a:lnTo>
                  <a:pt x="12339" y="4265"/>
                </a:lnTo>
                <a:lnTo>
                  <a:pt x="12341" y="4143"/>
                </a:lnTo>
                <a:lnTo>
                  <a:pt x="12320" y="4030"/>
                </a:lnTo>
                <a:lnTo>
                  <a:pt x="12307" y="3919"/>
                </a:lnTo>
                <a:lnTo>
                  <a:pt x="12212" y="3782"/>
                </a:lnTo>
                <a:lnTo>
                  <a:pt x="12144" y="3788"/>
                </a:lnTo>
                <a:lnTo>
                  <a:pt x="11946" y="4015"/>
                </a:lnTo>
                <a:cubicBezTo>
                  <a:pt x="11928" y="4015"/>
                  <a:pt x="11908" y="4013"/>
                  <a:pt x="11888" y="4013"/>
                </a:cubicBezTo>
                <a:cubicBezTo>
                  <a:pt x="11862" y="4013"/>
                  <a:pt x="11805" y="3970"/>
                  <a:pt x="11801" y="3955"/>
                </a:cubicBezTo>
                <a:cubicBezTo>
                  <a:pt x="11781" y="3862"/>
                  <a:pt x="11724" y="3901"/>
                  <a:pt x="11767" y="3861"/>
                </a:cubicBezTo>
                <a:cubicBezTo>
                  <a:pt x="11828" y="3804"/>
                  <a:pt x="11786" y="3776"/>
                  <a:pt x="11804" y="3743"/>
                </a:cubicBezTo>
                <a:cubicBezTo>
                  <a:pt x="11809" y="3733"/>
                  <a:pt x="11739" y="3742"/>
                  <a:pt x="11726" y="3753"/>
                </a:cubicBezTo>
                <a:cubicBezTo>
                  <a:pt x="11711" y="3765"/>
                  <a:pt x="11658" y="3796"/>
                  <a:pt x="11652" y="3767"/>
                </a:cubicBezTo>
                <a:lnTo>
                  <a:pt x="11599" y="3713"/>
                </a:lnTo>
                <a:lnTo>
                  <a:pt x="11590" y="3587"/>
                </a:lnTo>
                <a:lnTo>
                  <a:pt x="11710" y="3473"/>
                </a:lnTo>
                <a:lnTo>
                  <a:pt x="11774" y="3481"/>
                </a:lnTo>
                <a:lnTo>
                  <a:pt x="11992" y="3369"/>
                </a:lnTo>
                <a:cubicBezTo>
                  <a:pt x="12010" y="3369"/>
                  <a:pt x="12028" y="3378"/>
                  <a:pt x="12045" y="3384"/>
                </a:cubicBezTo>
                <a:cubicBezTo>
                  <a:pt x="12076" y="3394"/>
                  <a:pt x="12061" y="3371"/>
                  <a:pt x="12073" y="3340"/>
                </a:cubicBezTo>
                <a:cubicBezTo>
                  <a:pt x="12090" y="3296"/>
                  <a:pt x="12055" y="3311"/>
                  <a:pt x="12102" y="3313"/>
                </a:cubicBezTo>
                <a:cubicBezTo>
                  <a:pt x="12105" y="3314"/>
                  <a:pt x="12132" y="3226"/>
                  <a:pt x="12150" y="3210"/>
                </a:cubicBezTo>
                <a:cubicBezTo>
                  <a:pt x="12213" y="3152"/>
                  <a:pt x="12177" y="3102"/>
                  <a:pt x="12195" y="3091"/>
                </a:cubicBezTo>
                <a:cubicBezTo>
                  <a:pt x="12258" y="3052"/>
                  <a:pt x="12209" y="3029"/>
                  <a:pt x="12269" y="3074"/>
                </a:cubicBezTo>
                <a:cubicBezTo>
                  <a:pt x="12306" y="3102"/>
                  <a:pt x="12281" y="3160"/>
                  <a:pt x="12289" y="3165"/>
                </a:cubicBezTo>
                <a:cubicBezTo>
                  <a:pt x="12333" y="3194"/>
                  <a:pt x="12306" y="3193"/>
                  <a:pt x="12319" y="3225"/>
                </a:cubicBezTo>
                <a:lnTo>
                  <a:pt x="12364" y="3172"/>
                </a:lnTo>
                <a:lnTo>
                  <a:pt x="12447" y="3174"/>
                </a:lnTo>
                <a:lnTo>
                  <a:pt x="12486" y="3140"/>
                </a:lnTo>
                <a:lnTo>
                  <a:pt x="12521" y="3196"/>
                </a:lnTo>
                <a:lnTo>
                  <a:pt x="12621" y="3198"/>
                </a:lnTo>
                <a:lnTo>
                  <a:pt x="12692" y="3270"/>
                </a:lnTo>
                <a:cubicBezTo>
                  <a:pt x="12693" y="3278"/>
                  <a:pt x="12678" y="3337"/>
                  <a:pt x="12675" y="3343"/>
                </a:cubicBezTo>
                <a:lnTo>
                  <a:pt x="12777" y="3312"/>
                </a:lnTo>
                <a:cubicBezTo>
                  <a:pt x="12777" y="3308"/>
                  <a:pt x="12812" y="3274"/>
                  <a:pt x="12816" y="3273"/>
                </a:cubicBezTo>
                <a:cubicBezTo>
                  <a:pt x="12865" y="3252"/>
                  <a:pt x="12829" y="3221"/>
                  <a:pt x="12843" y="3201"/>
                </a:cubicBezTo>
                <a:cubicBezTo>
                  <a:pt x="12874" y="3157"/>
                  <a:pt x="12939" y="3195"/>
                  <a:pt x="12941" y="3194"/>
                </a:cubicBezTo>
                <a:lnTo>
                  <a:pt x="12941" y="3120"/>
                </a:lnTo>
                <a:lnTo>
                  <a:pt x="12909" y="3120"/>
                </a:lnTo>
                <a:lnTo>
                  <a:pt x="12716" y="3186"/>
                </a:lnTo>
                <a:lnTo>
                  <a:pt x="12550" y="3139"/>
                </a:lnTo>
                <a:lnTo>
                  <a:pt x="12450" y="3047"/>
                </a:lnTo>
                <a:lnTo>
                  <a:pt x="12553" y="2988"/>
                </a:lnTo>
                <a:cubicBezTo>
                  <a:pt x="12555" y="2988"/>
                  <a:pt x="12616" y="3004"/>
                  <a:pt x="12647" y="3004"/>
                </a:cubicBezTo>
                <a:cubicBezTo>
                  <a:pt x="12696" y="3004"/>
                  <a:pt x="12729" y="3019"/>
                  <a:pt x="12729" y="2975"/>
                </a:cubicBezTo>
                <a:lnTo>
                  <a:pt x="12704" y="2753"/>
                </a:lnTo>
                <a:lnTo>
                  <a:pt x="12924" y="2750"/>
                </a:lnTo>
                <a:lnTo>
                  <a:pt x="12926" y="2632"/>
                </a:lnTo>
                <a:lnTo>
                  <a:pt x="12819" y="2673"/>
                </a:lnTo>
                <a:lnTo>
                  <a:pt x="12763" y="2577"/>
                </a:lnTo>
                <a:lnTo>
                  <a:pt x="12642" y="2615"/>
                </a:lnTo>
                <a:lnTo>
                  <a:pt x="12704" y="2455"/>
                </a:lnTo>
                <a:cubicBezTo>
                  <a:pt x="12706" y="2428"/>
                  <a:pt x="12683" y="2430"/>
                  <a:pt x="12670" y="2428"/>
                </a:cubicBezTo>
                <a:lnTo>
                  <a:pt x="12636" y="2452"/>
                </a:lnTo>
                <a:lnTo>
                  <a:pt x="12617" y="2418"/>
                </a:lnTo>
                <a:lnTo>
                  <a:pt x="12585" y="2444"/>
                </a:lnTo>
                <a:lnTo>
                  <a:pt x="12513" y="2386"/>
                </a:lnTo>
                <a:lnTo>
                  <a:pt x="12560" y="2343"/>
                </a:lnTo>
                <a:lnTo>
                  <a:pt x="12500" y="2315"/>
                </a:lnTo>
                <a:lnTo>
                  <a:pt x="12640" y="2225"/>
                </a:lnTo>
                <a:lnTo>
                  <a:pt x="12656" y="2140"/>
                </a:lnTo>
                <a:lnTo>
                  <a:pt x="12592" y="2037"/>
                </a:lnTo>
                <a:lnTo>
                  <a:pt x="12629" y="1882"/>
                </a:lnTo>
                <a:lnTo>
                  <a:pt x="12552" y="1809"/>
                </a:lnTo>
                <a:lnTo>
                  <a:pt x="12544" y="1625"/>
                </a:lnTo>
                <a:lnTo>
                  <a:pt x="12367" y="1434"/>
                </a:lnTo>
                <a:lnTo>
                  <a:pt x="12445" y="1381"/>
                </a:lnTo>
                <a:lnTo>
                  <a:pt x="12390" y="1342"/>
                </a:lnTo>
                <a:lnTo>
                  <a:pt x="12394" y="1160"/>
                </a:lnTo>
                <a:lnTo>
                  <a:pt x="12476" y="1069"/>
                </a:lnTo>
                <a:lnTo>
                  <a:pt x="12425" y="1045"/>
                </a:lnTo>
                <a:lnTo>
                  <a:pt x="12495" y="866"/>
                </a:lnTo>
                <a:lnTo>
                  <a:pt x="12430" y="727"/>
                </a:lnTo>
                <a:lnTo>
                  <a:pt x="12466" y="629"/>
                </a:lnTo>
                <a:lnTo>
                  <a:pt x="12430" y="545"/>
                </a:lnTo>
                <a:lnTo>
                  <a:pt x="12394" y="460"/>
                </a:lnTo>
                <a:lnTo>
                  <a:pt x="12461" y="423"/>
                </a:lnTo>
                <a:lnTo>
                  <a:pt x="12433" y="389"/>
                </a:lnTo>
                <a:lnTo>
                  <a:pt x="12304" y="423"/>
                </a:lnTo>
                <a:lnTo>
                  <a:pt x="12242" y="520"/>
                </a:lnTo>
                <a:lnTo>
                  <a:pt x="12187" y="475"/>
                </a:lnTo>
                <a:lnTo>
                  <a:pt x="12023" y="608"/>
                </a:lnTo>
                <a:lnTo>
                  <a:pt x="11964" y="750"/>
                </a:lnTo>
                <a:lnTo>
                  <a:pt x="12024" y="788"/>
                </a:lnTo>
                <a:lnTo>
                  <a:pt x="11925" y="893"/>
                </a:lnTo>
                <a:lnTo>
                  <a:pt x="11876" y="815"/>
                </a:lnTo>
                <a:lnTo>
                  <a:pt x="11699" y="903"/>
                </a:lnTo>
                <a:lnTo>
                  <a:pt x="11713" y="990"/>
                </a:lnTo>
                <a:lnTo>
                  <a:pt x="11578" y="1205"/>
                </a:lnTo>
                <a:lnTo>
                  <a:pt x="11672" y="1248"/>
                </a:lnTo>
                <a:lnTo>
                  <a:pt x="11589" y="1379"/>
                </a:lnTo>
                <a:lnTo>
                  <a:pt x="11467" y="1369"/>
                </a:lnTo>
                <a:lnTo>
                  <a:pt x="11360" y="1329"/>
                </a:lnTo>
                <a:lnTo>
                  <a:pt x="11291" y="1173"/>
                </a:lnTo>
                <a:lnTo>
                  <a:pt x="11189" y="1210"/>
                </a:lnTo>
                <a:lnTo>
                  <a:pt x="11218" y="1284"/>
                </a:lnTo>
                <a:lnTo>
                  <a:pt x="11181" y="1375"/>
                </a:lnTo>
                <a:lnTo>
                  <a:pt x="10995" y="1144"/>
                </a:lnTo>
                <a:lnTo>
                  <a:pt x="11112" y="1075"/>
                </a:lnTo>
                <a:lnTo>
                  <a:pt x="10880" y="710"/>
                </a:lnTo>
                <a:lnTo>
                  <a:pt x="10560" y="734"/>
                </a:lnTo>
                <a:lnTo>
                  <a:pt x="10283" y="434"/>
                </a:lnTo>
                <a:cubicBezTo>
                  <a:pt x="10285" y="430"/>
                  <a:pt x="10284" y="430"/>
                  <a:pt x="10286" y="429"/>
                </a:cubicBezTo>
                <a:cubicBezTo>
                  <a:pt x="10320" y="406"/>
                  <a:pt x="10327" y="383"/>
                  <a:pt x="10366" y="379"/>
                </a:cubicBezTo>
                <a:cubicBezTo>
                  <a:pt x="10413" y="374"/>
                  <a:pt x="10407" y="330"/>
                  <a:pt x="10414" y="314"/>
                </a:cubicBezTo>
                <a:lnTo>
                  <a:pt x="10347" y="184"/>
                </a:lnTo>
                <a:lnTo>
                  <a:pt x="10347" y="177"/>
                </a:lnTo>
                <a:cubicBezTo>
                  <a:pt x="10318" y="142"/>
                  <a:pt x="10355" y="94"/>
                  <a:pt x="10340" y="106"/>
                </a:cubicBezTo>
                <a:cubicBezTo>
                  <a:pt x="10270" y="160"/>
                  <a:pt x="10276" y="131"/>
                  <a:pt x="10190" y="131"/>
                </a:cubicBezTo>
                <a:cubicBezTo>
                  <a:pt x="10126" y="131"/>
                  <a:pt x="10136" y="171"/>
                  <a:pt x="10129" y="148"/>
                </a:cubicBezTo>
                <a:cubicBezTo>
                  <a:pt x="10111" y="96"/>
                  <a:pt x="10122" y="136"/>
                  <a:pt x="10083" y="99"/>
                </a:cubicBezTo>
                <a:cubicBezTo>
                  <a:pt x="10094" y="28"/>
                  <a:pt x="10075" y="74"/>
                  <a:pt x="10040" y="42"/>
                </a:cubicBezTo>
                <a:lnTo>
                  <a:pt x="10073" y="2"/>
                </a:lnTo>
                <a:lnTo>
                  <a:pt x="9926" y="0"/>
                </a:lnTo>
                <a:lnTo>
                  <a:pt x="9437" y="781"/>
                </a:lnTo>
                <a:lnTo>
                  <a:pt x="9384" y="1549"/>
                </a:lnTo>
                <a:lnTo>
                  <a:pt x="9024" y="2067"/>
                </a:lnTo>
                <a:lnTo>
                  <a:pt x="8384" y="2147"/>
                </a:lnTo>
                <a:lnTo>
                  <a:pt x="8135" y="3089"/>
                </a:lnTo>
                <a:lnTo>
                  <a:pt x="7902" y="3105"/>
                </a:lnTo>
                <a:lnTo>
                  <a:pt x="7823" y="3036"/>
                </a:lnTo>
                <a:lnTo>
                  <a:pt x="7600" y="3105"/>
                </a:lnTo>
                <a:lnTo>
                  <a:pt x="7569" y="2951"/>
                </a:lnTo>
                <a:lnTo>
                  <a:pt x="7357" y="2792"/>
                </a:lnTo>
                <a:lnTo>
                  <a:pt x="7246" y="2888"/>
                </a:lnTo>
                <a:lnTo>
                  <a:pt x="7018" y="2898"/>
                </a:lnTo>
                <a:lnTo>
                  <a:pt x="7082" y="2628"/>
                </a:lnTo>
                <a:lnTo>
                  <a:pt x="6907" y="2464"/>
                </a:lnTo>
                <a:lnTo>
                  <a:pt x="6627" y="2454"/>
                </a:lnTo>
                <a:lnTo>
                  <a:pt x="6680" y="270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4" name="Freeform 343"/>
          <p:cNvSpPr>
            <a:spLocks/>
          </p:cNvSpPr>
          <p:nvPr/>
        </p:nvSpPr>
        <p:spPr bwMode="auto">
          <a:xfrm>
            <a:off x="2096694" y="4393407"/>
            <a:ext cx="788194" cy="722710"/>
          </a:xfrm>
          <a:custGeom>
            <a:avLst/>
            <a:gdLst>
              <a:gd name="T0" fmla="*/ 5945 w 11584"/>
              <a:gd name="T1" fmla="*/ 2275 h 11420"/>
              <a:gd name="T2" fmla="*/ 5327 w 11584"/>
              <a:gd name="T3" fmla="*/ 2622 h 11420"/>
              <a:gd name="T4" fmla="*/ 4641 w 11584"/>
              <a:gd name="T5" fmla="*/ 4336 h 11420"/>
              <a:gd name="T6" fmla="*/ 3847 w 11584"/>
              <a:gd name="T7" fmla="*/ 4895 h 11420"/>
              <a:gd name="T8" fmla="*/ 2638 w 11584"/>
              <a:gd name="T9" fmla="*/ 5352 h 11420"/>
              <a:gd name="T10" fmla="*/ 2569 w 11584"/>
              <a:gd name="T11" fmla="*/ 5209 h 11420"/>
              <a:gd name="T12" fmla="*/ 2577 w 11584"/>
              <a:gd name="T13" fmla="*/ 5802 h 11420"/>
              <a:gd name="T14" fmla="*/ 2358 w 11584"/>
              <a:gd name="T15" fmla="*/ 6281 h 11420"/>
              <a:gd name="T16" fmla="*/ 1908 w 11584"/>
              <a:gd name="T17" fmla="*/ 7027 h 11420"/>
              <a:gd name="T18" fmla="*/ 1672 w 11584"/>
              <a:gd name="T19" fmla="*/ 7556 h 11420"/>
              <a:gd name="T20" fmla="*/ 619 w 11584"/>
              <a:gd name="T21" fmla="*/ 8123 h 11420"/>
              <a:gd name="T22" fmla="*/ 27 w 11584"/>
              <a:gd name="T23" fmla="*/ 9210 h 11420"/>
              <a:gd name="T24" fmla="*/ 217 w 11584"/>
              <a:gd name="T25" fmla="*/ 9730 h 11420"/>
              <a:gd name="T26" fmla="*/ 1053 w 11584"/>
              <a:gd name="T27" fmla="*/ 10193 h 11420"/>
              <a:gd name="T28" fmla="*/ 1682 w 11584"/>
              <a:gd name="T29" fmla="*/ 10379 h 11420"/>
              <a:gd name="T30" fmla="*/ 1594 w 11584"/>
              <a:gd name="T31" fmla="*/ 9321 h 11420"/>
              <a:gd name="T32" fmla="*/ 1784 w 11584"/>
              <a:gd name="T33" fmla="*/ 8997 h 11420"/>
              <a:gd name="T34" fmla="*/ 2579 w 11584"/>
              <a:gd name="T35" fmla="*/ 8677 h 11420"/>
              <a:gd name="T36" fmla="*/ 2839 w 11584"/>
              <a:gd name="T37" fmla="*/ 8500 h 11420"/>
              <a:gd name="T38" fmla="*/ 3108 w 11584"/>
              <a:gd name="T39" fmla="*/ 8597 h 11420"/>
              <a:gd name="T40" fmla="*/ 5133 w 11584"/>
              <a:gd name="T41" fmla="*/ 9243 h 11420"/>
              <a:gd name="T42" fmla="*/ 5039 w 11584"/>
              <a:gd name="T43" fmla="*/ 9698 h 11420"/>
              <a:gd name="T44" fmla="*/ 5126 w 11584"/>
              <a:gd name="T45" fmla="*/ 9574 h 11420"/>
              <a:gd name="T46" fmla="*/ 5652 w 11584"/>
              <a:gd name="T47" fmla="*/ 9767 h 11420"/>
              <a:gd name="T48" fmla="*/ 5588 w 11584"/>
              <a:gd name="T49" fmla="*/ 10380 h 11420"/>
              <a:gd name="T50" fmla="*/ 5105 w 11584"/>
              <a:gd name="T51" fmla="*/ 10493 h 11420"/>
              <a:gd name="T52" fmla="*/ 4917 w 11584"/>
              <a:gd name="T53" fmla="*/ 10922 h 11420"/>
              <a:gd name="T54" fmla="*/ 4865 w 11584"/>
              <a:gd name="T55" fmla="*/ 11348 h 11420"/>
              <a:gd name="T56" fmla="*/ 5268 w 11584"/>
              <a:gd name="T57" fmla="*/ 11101 h 11420"/>
              <a:gd name="T58" fmla="*/ 5529 w 11584"/>
              <a:gd name="T59" fmla="*/ 10684 h 11420"/>
              <a:gd name="T60" fmla="*/ 5983 w 11584"/>
              <a:gd name="T61" fmla="*/ 10921 h 11420"/>
              <a:gd name="T62" fmla="*/ 6385 w 11584"/>
              <a:gd name="T63" fmla="*/ 10365 h 11420"/>
              <a:gd name="T64" fmla="*/ 6899 w 11584"/>
              <a:gd name="T65" fmla="*/ 10494 h 11420"/>
              <a:gd name="T66" fmla="*/ 7290 w 11584"/>
              <a:gd name="T67" fmla="*/ 10831 h 11420"/>
              <a:gd name="T68" fmla="*/ 7673 w 11584"/>
              <a:gd name="T69" fmla="*/ 10705 h 11420"/>
              <a:gd name="T70" fmla="*/ 8157 w 11584"/>
              <a:gd name="T71" fmla="*/ 10461 h 11420"/>
              <a:gd name="T72" fmla="*/ 8462 w 11584"/>
              <a:gd name="T73" fmla="*/ 9989 h 11420"/>
              <a:gd name="T74" fmla="*/ 8934 w 11584"/>
              <a:gd name="T75" fmla="*/ 9956 h 11420"/>
              <a:gd name="T76" fmla="*/ 9492 w 11584"/>
              <a:gd name="T77" fmla="*/ 9927 h 11420"/>
              <a:gd name="T78" fmla="*/ 9742 w 11584"/>
              <a:gd name="T79" fmla="*/ 8673 h 11420"/>
              <a:gd name="T80" fmla="*/ 9602 w 11584"/>
              <a:gd name="T81" fmla="*/ 8348 h 11420"/>
              <a:gd name="T82" fmla="*/ 10228 w 11584"/>
              <a:gd name="T83" fmla="*/ 8358 h 11420"/>
              <a:gd name="T84" fmla="*/ 10192 w 11584"/>
              <a:gd name="T85" fmla="*/ 7184 h 11420"/>
              <a:gd name="T86" fmla="*/ 9936 w 11584"/>
              <a:gd name="T87" fmla="*/ 7022 h 11420"/>
              <a:gd name="T88" fmla="*/ 10050 w 11584"/>
              <a:gd name="T89" fmla="*/ 6700 h 11420"/>
              <a:gd name="T90" fmla="*/ 10602 w 11584"/>
              <a:gd name="T91" fmla="*/ 6408 h 11420"/>
              <a:gd name="T92" fmla="*/ 11385 w 11584"/>
              <a:gd name="T93" fmla="*/ 5710 h 11420"/>
              <a:gd name="T94" fmla="*/ 11584 w 11584"/>
              <a:gd name="T95" fmla="*/ 5507 h 11420"/>
              <a:gd name="T96" fmla="*/ 11277 w 11584"/>
              <a:gd name="T97" fmla="*/ 4663 h 11420"/>
              <a:gd name="T98" fmla="*/ 11381 w 11584"/>
              <a:gd name="T99" fmla="*/ 4313 h 11420"/>
              <a:gd name="T100" fmla="*/ 11257 w 11584"/>
              <a:gd name="T101" fmla="*/ 3866 h 11420"/>
              <a:gd name="T102" fmla="*/ 10611 w 11584"/>
              <a:gd name="T103" fmla="*/ 1854 h 11420"/>
              <a:gd name="T104" fmla="*/ 9949 w 11584"/>
              <a:gd name="T105" fmla="*/ 1542 h 11420"/>
              <a:gd name="T106" fmla="*/ 9067 w 11584"/>
              <a:gd name="T107" fmla="*/ 1723 h 11420"/>
              <a:gd name="T108" fmla="*/ 7904 w 11584"/>
              <a:gd name="T109" fmla="*/ 1108 h 11420"/>
              <a:gd name="T110" fmla="*/ 7812 w 11584"/>
              <a:gd name="T111" fmla="*/ 92 h 11420"/>
              <a:gd name="T112" fmla="*/ 7506 w 11584"/>
              <a:gd name="T113" fmla="*/ 577 h 11420"/>
              <a:gd name="T114" fmla="*/ 6827 w 11584"/>
              <a:gd name="T115" fmla="*/ 989 h 11420"/>
              <a:gd name="T116" fmla="*/ 7092 w 11584"/>
              <a:gd name="T117" fmla="*/ 1762 h 1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84" h="11420">
                <a:moveTo>
                  <a:pt x="6483" y="2274"/>
                </a:moveTo>
                <a:cubicBezTo>
                  <a:pt x="6443" y="2294"/>
                  <a:pt x="6104" y="2383"/>
                  <a:pt x="6104" y="2397"/>
                </a:cubicBezTo>
                <a:cubicBezTo>
                  <a:pt x="6104" y="2487"/>
                  <a:pt x="6121" y="2537"/>
                  <a:pt x="6008" y="2537"/>
                </a:cubicBezTo>
                <a:lnTo>
                  <a:pt x="5990" y="2537"/>
                </a:lnTo>
                <a:lnTo>
                  <a:pt x="5998" y="2363"/>
                </a:lnTo>
                <a:lnTo>
                  <a:pt x="5945" y="2275"/>
                </a:lnTo>
                <a:lnTo>
                  <a:pt x="5985" y="2236"/>
                </a:lnTo>
                <a:lnTo>
                  <a:pt x="5919" y="2127"/>
                </a:lnTo>
                <a:lnTo>
                  <a:pt x="5797" y="2124"/>
                </a:lnTo>
                <a:lnTo>
                  <a:pt x="5742" y="2336"/>
                </a:lnTo>
                <a:lnTo>
                  <a:pt x="5469" y="2476"/>
                </a:lnTo>
                <a:cubicBezTo>
                  <a:pt x="5439" y="2500"/>
                  <a:pt x="5331" y="2589"/>
                  <a:pt x="5327" y="2622"/>
                </a:cubicBezTo>
                <a:cubicBezTo>
                  <a:pt x="5319" y="2674"/>
                  <a:pt x="5283" y="2704"/>
                  <a:pt x="5287" y="2799"/>
                </a:cubicBezTo>
                <a:cubicBezTo>
                  <a:pt x="5287" y="2803"/>
                  <a:pt x="5284" y="2810"/>
                  <a:pt x="5284" y="2820"/>
                </a:cubicBezTo>
                <a:lnTo>
                  <a:pt x="5191" y="4291"/>
                </a:lnTo>
                <a:lnTo>
                  <a:pt x="4800" y="4260"/>
                </a:lnTo>
                <a:cubicBezTo>
                  <a:pt x="4696" y="4292"/>
                  <a:pt x="4731" y="4293"/>
                  <a:pt x="4633" y="4255"/>
                </a:cubicBezTo>
                <a:cubicBezTo>
                  <a:pt x="4625" y="4252"/>
                  <a:pt x="4616" y="4300"/>
                  <a:pt x="4641" y="4336"/>
                </a:cubicBezTo>
                <a:cubicBezTo>
                  <a:pt x="4695" y="4413"/>
                  <a:pt x="4636" y="4398"/>
                  <a:pt x="4591" y="4492"/>
                </a:cubicBezTo>
                <a:cubicBezTo>
                  <a:pt x="4583" y="4509"/>
                  <a:pt x="4589" y="4507"/>
                  <a:pt x="4578" y="4516"/>
                </a:cubicBezTo>
                <a:lnTo>
                  <a:pt x="4202" y="4773"/>
                </a:lnTo>
                <a:lnTo>
                  <a:pt x="4059" y="4961"/>
                </a:lnTo>
                <a:lnTo>
                  <a:pt x="3982" y="4884"/>
                </a:lnTo>
                <a:lnTo>
                  <a:pt x="3847" y="4895"/>
                </a:lnTo>
                <a:lnTo>
                  <a:pt x="3704" y="5138"/>
                </a:lnTo>
                <a:lnTo>
                  <a:pt x="3350" y="5273"/>
                </a:lnTo>
                <a:lnTo>
                  <a:pt x="3046" y="5448"/>
                </a:lnTo>
                <a:lnTo>
                  <a:pt x="2805" y="5450"/>
                </a:lnTo>
                <a:lnTo>
                  <a:pt x="2747" y="5437"/>
                </a:lnTo>
                <a:lnTo>
                  <a:pt x="2638" y="5352"/>
                </a:lnTo>
                <a:lnTo>
                  <a:pt x="2620" y="5172"/>
                </a:lnTo>
                <a:lnTo>
                  <a:pt x="2583" y="5151"/>
                </a:lnTo>
                <a:lnTo>
                  <a:pt x="2601" y="5130"/>
                </a:lnTo>
                <a:lnTo>
                  <a:pt x="2567" y="5090"/>
                </a:lnTo>
                <a:lnTo>
                  <a:pt x="2519" y="5141"/>
                </a:lnTo>
                <a:lnTo>
                  <a:pt x="2569" y="5209"/>
                </a:lnTo>
                <a:lnTo>
                  <a:pt x="2583" y="5432"/>
                </a:lnTo>
                <a:lnTo>
                  <a:pt x="2741" y="5495"/>
                </a:lnTo>
                <a:lnTo>
                  <a:pt x="2752" y="5596"/>
                </a:lnTo>
                <a:lnTo>
                  <a:pt x="2583" y="5670"/>
                </a:lnTo>
                <a:lnTo>
                  <a:pt x="2622" y="5741"/>
                </a:lnTo>
                <a:lnTo>
                  <a:pt x="2577" y="5802"/>
                </a:lnTo>
                <a:lnTo>
                  <a:pt x="2514" y="5802"/>
                </a:lnTo>
                <a:lnTo>
                  <a:pt x="2368" y="5961"/>
                </a:lnTo>
                <a:lnTo>
                  <a:pt x="2294" y="6120"/>
                </a:lnTo>
                <a:lnTo>
                  <a:pt x="2323" y="6138"/>
                </a:lnTo>
                <a:lnTo>
                  <a:pt x="2307" y="6220"/>
                </a:lnTo>
                <a:lnTo>
                  <a:pt x="2358" y="6281"/>
                </a:lnTo>
                <a:lnTo>
                  <a:pt x="2172" y="6567"/>
                </a:lnTo>
                <a:lnTo>
                  <a:pt x="2003" y="6625"/>
                </a:lnTo>
                <a:lnTo>
                  <a:pt x="1852" y="6815"/>
                </a:lnTo>
                <a:lnTo>
                  <a:pt x="1921" y="6815"/>
                </a:lnTo>
                <a:lnTo>
                  <a:pt x="1945" y="6972"/>
                </a:lnTo>
                <a:lnTo>
                  <a:pt x="1908" y="7027"/>
                </a:lnTo>
                <a:lnTo>
                  <a:pt x="1977" y="7088"/>
                </a:lnTo>
                <a:lnTo>
                  <a:pt x="1956" y="7234"/>
                </a:lnTo>
                <a:lnTo>
                  <a:pt x="1760" y="7390"/>
                </a:lnTo>
                <a:lnTo>
                  <a:pt x="1815" y="7474"/>
                </a:lnTo>
                <a:lnTo>
                  <a:pt x="1662" y="7461"/>
                </a:lnTo>
                <a:lnTo>
                  <a:pt x="1672" y="7556"/>
                </a:lnTo>
                <a:lnTo>
                  <a:pt x="1612" y="7572"/>
                </a:lnTo>
                <a:lnTo>
                  <a:pt x="1614" y="7533"/>
                </a:lnTo>
                <a:lnTo>
                  <a:pt x="1104" y="7736"/>
                </a:lnTo>
                <a:lnTo>
                  <a:pt x="876" y="7988"/>
                </a:lnTo>
                <a:lnTo>
                  <a:pt x="789" y="7982"/>
                </a:lnTo>
                <a:lnTo>
                  <a:pt x="619" y="8123"/>
                </a:lnTo>
                <a:lnTo>
                  <a:pt x="527" y="8043"/>
                </a:lnTo>
                <a:lnTo>
                  <a:pt x="469" y="8287"/>
                </a:lnTo>
                <a:lnTo>
                  <a:pt x="561" y="8324"/>
                </a:lnTo>
                <a:lnTo>
                  <a:pt x="498" y="8522"/>
                </a:lnTo>
                <a:lnTo>
                  <a:pt x="0" y="8972"/>
                </a:lnTo>
                <a:lnTo>
                  <a:pt x="27" y="9210"/>
                </a:lnTo>
                <a:lnTo>
                  <a:pt x="98" y="9207"/>
                </a:lnTo>
                <a:cubicBezTo>
                  <a:pt x="123" y="9189"/>
                  <a:pt x="191" y="9197"/>
                  <a:pt x="191" y="9259"/>
                </a:cubicBezTo>
                <a:cubicBezTo>
                  <a:pt x="191" y="9362"/>
                  <a:pt x="145" y="9289"/>
                  <a:pt x="165" y="9445"/>
                </a:cubicBezTo>
                <a:cubicBezTo>
                  <a:pt x="166" y="9455"/>
                  <a:pt x="117" y="9518"/>
                  <a:pt x="114" y="9539"/>
                </a:cubicBezTo>
                <a:cubicBezTo>
                  <a:pt x="122" y="9541"/>
                  <a:pt x="130" y="9544"/>
                  <a:pt x="138" y="9548"/>
                </a:cubicBezTo>
                <a:cubicBezTo>
                  <a:pt x="151" y="9553"/>
                  <a:pt x="232" y="9696"/>
                  <a:pt x="217" y="9730"/>
                </a:cubicBezTo>
                <a:lnTo>
                  <a:pt x="506" y="9682"/>
                </a:lnTo>
                <a:lnTo>
                  <a:pt x="539" y="9625"/>
                </a:lnTo>
                <a:lnTo>
                  <a:pt x="644" y="9847"/>
                </a:lnTo>
                <a:lnTo>
                  <a:pt x="1154" y="9936"/>
                </a:lnTo>
                <a:lnTo>
                  <a:pt x="1072" y="10141"/>
                </a:lnTo>
                <a:cubicBezTo>
                  <a:pt x="1064" y="10166"/>
                  <a:pt x="1059" y="10163"/>
                  <a:pt x="1053" y="10193"/>
                </a:cubicBezTo>
                <a:cubicBezTo>
                  <a:pt x="1044" y="10234"/>
                  <a:pt x="1106" y="10347"/>
                  <a:pt x="1131" y="10376"/>
                </a:cubicBezTo>
                <a:cubicBezTo>
                  <a:pt x="1166" y="10418"/>
                  <a:pt x="1156" y="10441"/>
                  <a:pt x="1189" y="10411"/>
                </a:cubicBezTo>
                <a:cubicBezTo>
                  <a:pt x="1224" y="10378"/>
                  <a:pt x="1200" y="10383"/>
                  <a:pt x="1256" y="10383"/>
                </a:cubicBezTo>
                <a:cubicBezTo>
                  <a:pt x="1300" y="10383"/>
                  <a:pt x="1283" y="10424"/>
                  <a:pt x="1304" y="10412"/>
                </a:cubicBezTo>
                <a:cubicBezTo>
                  <a:pt x="1341" y="10392"/>
                  <a:pt x="1443" y="10357"/>
                  <a:pt x="1487" y="10357"/>
                </a:cubicBezTo>
                <a:lnTo>
                  <a:pt x="1682" y="10379"/>
                </a:lnTo>
                <a:lnTo>
                  <a:pt x="1689" y="10003"/>
                </a:lnTo>
                <a:cubicBezTo>
                  <a:pt x="1692" y="9999"/>
                  <a:pt x="1701" y="10000"/>
                  <a:pt x="1706" y="10000"/>
                </a:cubicBezTo>
                <a:cubicBezTo>
                  <a:pt x="1794" y="9990"/>
                  <a:pt x="1772" y="9954"/>
                  <a:pt x="1774" y="9884"/>
                </a:cubicBezTo>
                <a:cubicBezTo>
                  <a:pt x="1775" y="9819"/>
                  <a:pt x="1692" y="9805"/>
                  <a:pt x="1712" y="9757"/>
                </a:cubicBezTo>
                <a:cubicBezTo>
                  <a:pt x="1728" y="9720"/>
                  <a:pt x="1719" y="9524"/>
                  <a:pt x="1706" y="9485"/>
                </a:cubicBezTo>
                <a:cubicBezTo>
                  <a:pt x="1693" y="9444"/>
                  <a:pt x="1630" y="9348"/>
                  <a:pt x="1594" y="9321"/>
                </a:cubicBezTo>
                <a:cubicBezTo>
                  <a:pt x="1574" y="9307"/>
                  <a:pt x="1680" y="9267"/>
                  <a:pt x="1697" y="9263"/>
                </a:cubicBezTo>
                <a:cubicBezTo>
                  <a:pt x="1750" y="9250"/>
                  <a:pt x="1734" y="9238"/>
                  <a:pt x="1756" y="9222"/>
                </a:cubicBezTo>
                <a:cubicBezTo>
                  <a:pt x="1782" y="9203"/>
                  <a:pt x="1758" y="9161"/>
                  <a:pt x="1746" y="9153"/>
                </a:cubicBezTo>
                <a:cubicBezTo>
                  <a:pt x="1710" y="9130"/>
                  <a:pt x="1781" y="9144"/>
                  <a:pt x="1762" y="9098"/>
                </a:cubicBezTo>
                <a:cubicBezTo>
                  <a:pt x="1749" y="9066"/>
                  <a:pt x="1758" y="9047"/>
                  <a:pt x="1745" y="9028"/>
                </a:cubicBezTo>
                <a:cubicBezTo>
                  <a:pt x="1749" y="9021"/>
                  <a:pt x="1777" y="9003"/>
                  <a:pt x="1784" y="8997"/>
                </a:cubicBezTo>
                <a:cubicBezTo>
                  <a:pt x="1815" y="8966"/>
                  <a:pt x="1806" y="8973"/>
                  <a:pt x="1831" y="8942"/>
                </a:cubicBezTo>
                <a:cubicBezTo>
                  <a:pt x="1852" y="8914"/>
                  <a:pt x="1965" y="9041"/>
                  <a:pt x="2055" y="8960"/>
                </a:cubicBezTo>
                <a:cubicBezTo>
                  <a:pt x="2102" y="8918"/>
                  <a:pt x="2159" y="8892"/>
                  <a:pt x="2210" y="8857"/>
                </a:cubicBezTo>
                <a:cubicBezTo>
                  <a:pt x="2225" y="8847"/>
                  <a:pt x="2310" y="8811"/>
                  <a:pt x="2300" y="8790"/>
                </a:cubicBezTo>
                <a:cubicBezTo>
                  <a:pt x="2281" y="8746"/>
                  <a:pt x="2431" y="8700"/>
                  <a:pt x="2461" y="8685"/>
                </a:cubicBezTo>
                <a:cubicBezTo>
                  <a:pt x="2513" y="8658"/>
                  <a:pt x="2539" y="8678"/>
                  <a:pt x="2579" y="8677"/>
                </a:cubicBezTo>
                <a:cubicBezTo>
                  <a:pt x="2623" y="8675"/>
                  <a:pt x="2767" y="8715"/>
                  <a:pt x="2787" y="8714"/>
                </a:cubicBezTo>
                <a:cubicBezTo>
                  <a:pt x="2815" y="8712"/>
                  <a:pt x="2877" y="8750"/>
                  <a:pt x="2885" y="8721"/>
                </a:cubicBezTo>
                <a:cubicBezTo>
                  <a:pt x="2894" y="8680"/>
                  <a:pt x="2934" y="8699"/>
                  <a:pt x="2947" y="8686"/>
                </a:cubicBezTo>
                <a:cubicBezTo>
                  <a:pt x="2938" y="8667"/>
                  <a:pt x="2940" y="8643"/>
                  <a:pt x="2933" y="8625"/>
                </a:cubicBezTo>
                <a:cubicBezTo>
                  <a:pt x="2924" y="8598"/>
                  <a:pt x="2973" y="8597"/>
                  <a:pt x="2975" y="8579"/>
                </a:cubicBezTo>
                <a:cubicBezTo>
                  <a:pt x="2904" y="8568"/>
                  <a:pt x="2899" y="8534"/>
                  <a:pt x="2839" y="8500"/>
                </a:cubicBezTo>
                <a:cubicBezTo>
                  <a:pt x="2728" y="8436"/>
                  <a:pt x="2790" y="8462"/>
                  <a:pt x="2804" y="8416"/>
                </a:cubicBezTo>
                <a:lnTo>
                  <a:pt x="2869" y="8419"/>
                </a:lnTo>
                <a:lnTo>
                  <a:pt x="2939" y="8368"/>
                </a:lnTo>
                <a:lnTo>
                  <a:pt x="3037" y="8371"/>
                </a:lnTo>
                <a:lnTo>
                  <a:pt x="3040" y="8474"/>
                </a:lnTo>
                <a:lnTo>
                  <a:pt x="3108" y="8597"/>
                </a:lnTo>
                <a:lnTo>
                  <a:pt x="3101" y="8746"/>
                </a:lnTo>
                <a:lnTo>
                  <a:pt x="4850" y="8849"/>
                </a:lnTo>
                <a:lnTo>
                  <a:pt x="4846" y="8954"/>
                </a:lnTo>
                <a:lnTo>
                  <a:pt x="4959" y="9155"/>
                </a:lnTo>
                <a:cubicBezTo>
                  <a:pt x="4998" y="9155"/>
                  <a:pt x="5039" y="9156"/>
                  <a:pt x="5078" y="9156"/>
                </a:cubicBezTo>
                <a:cubicBezTo>
                  <a:pt x="5090" y="9156"/>
                  <a:pt x="5133" y="9232"/>
                  <a:pt x="5133" y="9243"/>
                </a:cubicBezTo>
                <a:cubicBezTo>
                  <a:pt x="5133" y="9336"/>
                  <a:pt x="5128" y="9348"/>
                  <a:pt x="5073" y="9416"/>
                </a:cubicBezTo>
                <a:cubicBezTo>
                  <a:pt x="5045" y="9451"/>
                  <a:pt x="5001" y="9518"/>
                  <a:pt x="5001" y="9564"/>
                </a:cubicBezTo>
                <a:cubicBezTo>
                  <a:pt x="5001" y="9634"/>
                  <a:pt x="5039" y="9634"/>
                  <a:pt x="5008" y="9671"/>
                </a:cubicBezTo>
                <a:cubicBezTo>
                  <a:pt x="4942" y="9748"/>
                  <a:pt x="5002" y="9718"/>
                  <a:pt x="5001" y="9771"/>
                </a:cubicBezTo>
                <a:cubicBezTo>
                  <a:pt x="4999" y="9868"/>
                  <a:pt x="5017" y="9802"/>
                  <a:pt x="5025" y="9791"/>
                </a:cubicBezTo>
                <a:cubicBezTo>
                  <a:pt x="5031" y="9783"/>
                  <a:pt x="5040" y="9711"/>
                  <a:pt x="5039" y="9698"/>
                </a:cubicBezTo>
                <a:cubicBezTo>
                  <a:pt x="5038" y="9630"/>
                  <a:pt x="5073" y="9676"/>
                  <a:pt x="5064" y="9638"/>
                </a:cubicBezTo>
                <a:lnTo>
                  <a:pt x="5191" y="9253"/>
                </a:lnTo>
                <a:lnTo>
                  <a:pt x="5219" y="9251"/>
                </a:lnTo>
                <a:lnTo>
                  <a:pt x="5240" y="9445"/>
                </a:lnTo>
                <a:cubicBezTo>
                  <a:pt x="5240" y="9494"/>
                  <a:pt x="5242" y="9491"/>
                  <a:pt x="5212" y="9522"/>
                </a:cubicBezTo>
                <a:cubicBezTo>
                  <a:pt x="5179" y="9556"/>
                  <a:pt x="5164" y="9550"/>
                  <a:pt x="5126" y="9574"/>
                </a:cubicBezTo>
                <a:cubicBezTo>
                  <a:pt x="5111" y="9584"/>
                  <a:pt x="5124" y="9660"/>
                  <a:pt x="5124" y="9660"/>
                </a:cubicBezTo>
                <a:cubicBezTo>
                  <a:pt x="5155" y="9703"/>
                  <a:pt x="5165" y="9740"/>
                  <a:pt x="5188" y="9773"/>
                </a:cubicBezTo>
                <a:cubicBezTo>
                  <a:pt x="5214" y="9811"/>
                  <a:pt x="5256" y="9832"/>
                  <a:pt x="5292" y="9861"/>
                </a:cubicBezTo>
                <a:cubicBezTo>
                  <a:pt x="5303" y="9871"/>
                  <a:pt x="5426" y="9859"/>
                  <a:pt x="5448" y="9857"/>
                </a:cubicBezTo>
                <a:cubicBezTo>
                  <a:pt x="5488" y="9854"/>
                  <a:pt x="5497" y="9848"/>
                  <a:pt x="5521" y="9875"/>
                </a:cubicBezTo>
                <a:cubicBezTo>
                  <a:pt x="5536" y="9891"/>
                  <a:pt x="5607" y="9767"/>
                  <a:pt x="5652" y="9767"/>
                </a:cubicBezTo>
                <a:cubicBezTo>
                  <a:pt x="5682" y="9767"/>
                  <a:pt x="5799" y="9824"/>
                  <a:pt x="5827" y="9842"/>
                </a:cubicBezTo>
                <a:cubicBezTo>
                  <a:pt x="5872" y="9870"/>
                  <a:pt x="5834" y="9950"/>
                  <a:pt x="5834" y="10009"/>
                </a:cubicBezTo>
                <a:lnTo>
                  <a:pt x="5862" y="10056"/>
                </a:lnTo>
                <a:lnTo>
                  <a:pt x="5768" y="10109"/>
                </a:lnTo>
                <a:lnTo>
                  <a:pt x="5721" y="10082"/>
                </a:lnTo>
                <a:lnTo>
                  <a:pt x="5588" y="10380"/>
                </a:lnTo>
                <a:lnTo>
                  <a:pt x="5583" y="10550"/>
                </a:lnTo>
                <a:cubicBezTo>
                  <a:pt x="5551" y="10565"/>
                  <a:pt x="5480" y="10574"/>
                  <a:pt x="5450" y="10588"/>
                </a:cubicBezTo>
                <a:cubicBezTo>
                  <a:pt x="5395" y="10613"/>
                  <a:pt x="5341" y="10611"/>
                  <a:pt x="5300" y="10626"/>
                </a:cubicBezTo>
                <a:cubicBezTo>
                  <a:pt x="5265" y="10639"/>
                  <a:pt x="5271" y="10604"/>
                  <a:pt x="5251" y="10603"/>
                </a:cubicBezTo>
                <a:cubicBezTo>
                  <a:pt x="5203" y="10601"/>
                  <a:pt x="5224" y="10613"/>
                  <a:pt x="5196" y="10588"/>
                </a:cubicBezTo>
                <a:cubicBezTo>
                  <a:pt x="5181" y="10575"/>
                  <a:pt x="5109" y="10496"/>
                  <a:pt x="5105" y="10493"/>
                </a:cubicBezTo>
                <a:cubicBezTo>
                  <a:pt x="5098" y="10489"/>
                  <a:pt x="4986" y="10546"/>
                  <a:pt x="4963" y="10545"/>
                </a:cubicBezTo>
                <a:cubicBezTo>
                  <a:pt x="4890" y="10544"/>
                  <a:pt x="5011" y="10634"/>
                  <a:pt x="4992" y="10646"/>
                </a:cubicBezTo>
                <a:cubicBezTo>
                  <a:pt x="4990" y="10646"/>
                  <a:pt x="4989" y="10646"/>
                  <a:pt x="4988" y="10648"/>
                </a:cubicBezTo>
                <a:cubicBezTo>
                  <a:pt x="4963" y="10695"/>
                  <a:pt x="4907" y="10760"/>
                  <a:pt x="4869" y="10800"/>
                </a:cubicBezTo>
                <a:cubicBezTo>
                  <a:pt x="4857" y="10813"/>
                  <a:pt x="4876" y="10846"/>
                  <a:pt x="4887" y="10858"/>
                </a:cubicBezTo>
                <a:cubicBezTo>
                  <a:pt x="4903" y="10874"/>
                  <a:pt x="4907" y="10904"/>
                  <a:pt x="4917" y="10922"/>
                </a:cubicBezTo>
                <a:cubicBezTo>
                  <a:pt x="4938" y="10957"/>
                  <a:pt x="4912" y="10954"/>
                  <a:pt x="4914" y="10984"/>
                </a:cubicBezTo>
                <a:cubicBezTo>
                  <a:pt x="4915" y="11012"/>
                  <a:pt x="4900" y="11011"/>
                  <a:pt x="4900" y="11025"/>
                </a:cubicBezTo>
                <a:cubicBezTo>
                  <a:pt x="4903" y="11078"/>
                  <a:pt x="4931" y="11036"/>
                  <a:pt x="4878" y="11074"/>
                </a:cubicBezTo>
                <a:cubicBezTo>
                  <a:pt x="4872" y="11079"/>
                  <a:pt x="4808" y="11110"/>
                  <a:pt x="4808" y="11110"/>
                </a:cubicBezTo>
                <a:cubicBezTo>
                  <a:pt x="4802" y="11175"/>
                  <a:pt x="4799" y="11156"/>
                  <a:pt x="4764" y="11207"/>
                </a:cubicBezTo>
                <a:cubicBezTo>
                  <a:pt x="4757" y="11217"/>
                  <a:pt x="4853" y="11339"/>
                  <a:pt x="4865" y="11348"/>
                </a:cubicBezTo>
                <a:cubicBezTo>
                  <a:pt x="4911" y="11386"/>
                  <a:pt x="4887" y="11401"/>
                  <a:pt x="4931" y="11363"/>
                </a:cubicBezTo>
                <a:cubicBezTo>
                  <a:pt x="4968" y="11330"/>
                  <a:pt x="4978" y="11350"/>
                  <a:pt x="5002" y="11354"/>
                </a:cubicBezTo>
                <a:lnTo>
                  <a:pt x="5001" y="11412"/>
                </a:lnTo>
                <a:lnTo>
                  <a:pt x="5132" y="11420"/>
                </a:lnTo>
                <a:lnTo>
                  <a:pt x="5119" y="11208"/>
                </a:lnTo>
                <a:cubicBezTo>
                  <a:pt x="5150" y="11176"/>
                  <a:pt x="5240" y="11131"/>
                  <a:pt x="5268" y="11101"/>
                </a:cubicBezTo>
                <a:cubicBezTo>
                  <a:pt x="5294" y="11075"/>
                  <a:pt x="5361" y="11066"/>
                  <a:pt x="5359" y="11022"/>
                </a:cubicBezTo>
                <a:cubicBezTo>
                  <a:pt x="5358" y="10996"/>
                  <a:pt x="5480" y="10969"/>
                  <a:pt x="5501" y="10961"/>
                </a:cubicBezTo>
                <a:cubicBezTo>
                  <a:pt x="5541" y="10946"/>
                  <a:pt x="5600" y="10967"/>
                  <a:pt x="5600" y="10927"/>
                </a:cubicBezTo>
                <a:cubicBezTo>
                  <a:pt x="5600" y="10926"/>
                  <a:pt x="5556" y="10893"/>
                  <a:pt x="5550" y="10889"/>
                </a:cubicBezTo>
                <a:cubicBezTo>
                  <a:pt x="5531" y="10874"/>
                  <a:pt x="5541" y="10770"/>
                  <a:pt x="5541" y="10745"/>
                </a:cubicBezTo>
                <a:cubicBezTo>
                  <a:pt x="5541" y="10693"/>
                  <a:pt x="5503" y="10714"/>
                  <a:pt x="5529" y="10684"/>
                </a:cubicBezTo>
                <a:cubicBezTo>
                  <a:pt x="5607" y="10594"/>
                  <a:pt x="5581" y="10610"/>
                  <a:pt x="5687" y="10608"/>
                </a:cubicBezTo>
                <a:cubicBezTo>
                  <a:pt x="5708" y="10607"/>
                  <a:pt x="5688" y="10553"/>
                  <a:pt x="5697" y="10539"/>
                </a:cubicBezTo>
                <a:cubicBezTo>
                  <a:pt x="5719" y="10536"/>
                  <a:pt x="5799" y="10540"/>
                  <a:pt x="5829" y="10540"/>
                </a:cubicBezTo>
                <a:cubicBezTo>
                  <a:pt x="5883" y="10540"/>
                  <a:pt x="5886" y="10551"/>
                  <a:pt x="5907" y="10553"/>
                </a:cubicBezTo>
                <a:cubicBezTo>
                  <a:pt x="5951" y="10557"/>
                  <a:pt x="5959" y="10605"/>
                  <a:pt x="5985" y="10609"/>
                </a:cubicBezTo>
                <a:lnTo>
                  <a:pt x="5983" y="10921"/>
                </a:lnTo>
                <a:lnTo>
                  <a:pt x="6353" y="10974"/>
                </a:lnTo>
                <a:cubicBezTo>
                  <a:pt x="6353" y="10974"/>
                  <a:pt x="6364" y="10902"/>
                  <a:pt x="6364" y="10901"/>
                </a:cubicBezTo>
                <a:cubicBezTo>
                  <a:pt x="6363" y="10871"/>
                  <a:pt x="6436" y="10664"/>
                  <a:pt x="6451" y="10654"/>
                </a:cubicBezTo>
                <a:cubicBezTo>
                  <a:pt x="6469" y="10642"/>
                  <a:pt x="6475" y="10593"/>
                  <a:pt x="6485" y="10587"/>
                </a:cubicBezTo>
                <a:cubicBezTo>
                  <a:pt x="6507" y="10572"/>
                  <a:pt x="6523" y="10503"/>
                  <a:pt x="6506" y="10494"/>
                </a:cubicBezTo>
                <a:cubicBezTo>
                  <a:pt x="6482" y="10482"/>
                  <a:pt x="6385" y="10386"/>
                  <a:pt x="6385" y="10365"/>
                </a:cubicBezTo>
                <a:cubicBezTo>
                  <a:pt x="6386" y="10365"/>
                  <a:pt x="6461" y="10359"/>
                  <a:pt x="6465" y="10359"/>
                </a:cubicBezTo>
                <a:cubicBezTo>
                  <a:pt x="6499" y="10360"/>
                  <a:pt x="6615" y="10289"/>
                  <a:pt x="6628" y="10310"/>
                </a:cubicBezTo>
                <a:cubicBezTo>
                  <a:pt x="6664" y="10365"/>
                  <a:pt x="6660" y="10338"/>
                  <a:pt x="6696" y="10348"/>
                </a:cubicBezTo>
                <a:cubicBezTo>
                  <a:pt x="6715" y="10353"/>
                  <a:pt x="6807" y="10354"/>
                  <a:pt x="6812" y="10346"/>
                </a:cubicBezTo>
                <a:cubicBezTo>
                  <a:pt x="6820" y="10331"/>
                  <a:pt x="6822" y="10317"/>
                  <a:pt x="6829" y="10323"/>
                </a:cubicBezTo>
                <a:cubicBezTo>
                  <a:pt x="6919" y="10395"/>
                  <a:pt x="6899" y="10373"/>
                  <a:pt x="6899" y="10494"/>
                </a:cubicBezTo>
                <a:cubicBezTo>
                  <a:pt x="6899" y="10526"/>
                  <a:pt x="6834" y="10552"/>
                  <a:pt x="6840" y="10574"/>
                </a:cubicBezTo>
                <a:lnTo>
                  <a:pt x="6838" y="10662"/>
                </a:lnTo>
                <a:cubicBezTo>
                  <a:pt x="6862" y="10662"/>
                  <a:pt x="6884" y="10664"/>
                  <a:pt x="6905" y="10666"/>
                </a:cubicBezTo>
                <a:cubicBezTo>
                  <a:pt x="6926" y="10667"/>
                  <a:pt x="6990" y="10743"/>
                  <a:pt x="6991" y="10750"/>
                </a:cubicBezTo>
                <a:cubicBezTo>
                  <a:pt x="6998" y="10794"/>
                  <a:pt x="7112" y="10742"/>
                  <a:pt x="7154" y="10742"/>
                </a:cubicBezTo>
                <a:cubicBezTo>
                  <a:pt x="7171" y="10742"/>
                  <a:pt x="7275" y="10818"/>
                  <a:pt x="7290" y="10831"/>
                </a:cubicBezTo>
                <a:cubicBezTo>
                  <a:pt x="7315" y="10853"/>
                  <a:pt x="7313" y="10872"/>
                  <a:pt x="7317" y="10908"/>
                </a:cubicBezTo>
                <a:cubicBezTo>
                  <a:pt x="7318" y="10912"/>
                  <a:pt x="7473" y="10956"/>
                  <a:pt x="7492" y="10963"/>
                </a:cubicBezTo>
                <a:lnTo>
                  <a:pt x="7561" y="10954"/>
                </a:lnTo>
                <a:cubicBezTo>
                  <a:pt x="7561" y="10928"/>
                  <a:pt x="7546" y="10868"/>
                  <a:pt x="7583" y="10918"/>
                </a:cubicBezTo>
                <a:cubicBezTo>
                  <a:pt x="7631" y="10985"/>
                  <a:pt x="7633" y="10916"/>
                  <a:pt x="7668" y="10896"/>
                </a:cubicBezTo>
                <a:cubicBezTo>
                  <a:pt x="7684" y="10887"/>
                  <a:pt x="7675" y="10730"/>
                  <a:pt x="7673" y="10705"/>
                </a:cubicBezTo>
                <a:cubicBezTo>
                  <a:pt x="7665" y="10614"/>
                  <a:pt x="7714" y="10691"/>
                  <a:pt x="7714" y="10596"/>
                </a:cubicBezTo>
                <a:cubicBezTo>
                  <a:pt x="7714" y="10565"/>
                  <a:pt x="7731" y="10520"/>
                  <a:pt x="7754" y="10502"/>
                </a:cubicBezTo>
                <a:cubicBezTo>
                  <a:pt x="7806" y="10463"/>
                  <a:pt x="7769" y="10411"/>
                  <a:pt x="7784" y="10408"/>
                </a:cubicBezTo>
                <a:cubicBezTo>
                  <a:pt x="7786" y="10405"/>
                  <a:pt x="7809" y="10392"/>
                  <a:pt x="7811" y="10391"/>
                </a:cubicBezTo>
                <a:cubicBezTo>
                  <a:pt x="7852" y="10379"/>
                  <a:pt x="7926" y="10335"/>
                  <a:pt x="7961" y="10342"/>
                </a:cubicBezTo>
                <a:cubicBezTo>
                  <a:pt x="8006" y="10350"/>
                  <a:pt x="8112" y="10437"/>
                  <a:pt x="8157" y="10461"/>
                </a:cubicBezTo>
                <a:cubicBezTo>
                  <a:pt x="8168" y="10476"/>
                  <a:pt x="8221" y="10518"/>
                  <a:pt x="8239" y="10525"/>
                </a:cubicBezTo>
                <a:cubicBezTo>
                  <a:pt x="8261" y="10535"/>
                  <a:pt x="8408" y="10450"/>
                  <a:pt x="8418" y="10435"/>
                </a:cubicBezTo>
                <a:cubicBezTo>
                  <a:pt x="8423" y="10427"/>
                  <a:pt x="8341" y="10239"/>
                  <a:pt x="8341" y="10222"/>
                </a:cubicBezTo>
                <a:cubicBezTo>
                  <a:pt x="8343" y="10155"/>
                  <a:pt x="8328" y="10164"/>
                  <a:pt x="8314" y="10120"/>
                </a:cubicBezTo>
                <a:cubicBezTo>
                  <a:pt x="8311" y="10112"/>
                  <a:pt x="8392" y="10020"/>
                  <a:pt x="8404" y="9989"/>
                </a:cubicBezTo>
                <a:cubicBezTo>
                  <a:pt x="8412" y="9968"/>
                  <a:pt x="8462" y="9989"/>
                  <a:pt x="8462" y="9989"/>
                </a:cubicBezTo>
                <a:cubicBezTo>
                  <a:pt x="8469" y="10075"/>
                  <a:pt x="8448" y="10022"/>
                  <a:pt x="8522" y="10067"/>
                </a:cubicBezTo>
                <a:cubicBezTo>
                  <a:pt x="8572" y="10098"/>
                  <a:pt x="8628" y="10125"/>
                  <a:pt x="8680" y="10084"/>
                </a:cubicBezTo>
                <a:cubicBezTo>
                  <a:pt x="8735" y="10040"/>
                  <a:pt x="8785" y="10078"/>
                  <a:pt x="8805" y="10054"/>
                </a:cubicBezTo>
                <a:cubicBezTo>
                  <a:pt x="8824" y="10032"/>
                  <a:pt x="8825" y="10015"/>
                  <a:pt x="8803" y="9993"/>
                </a:cubicBezTo>
                <a:cubicBezTo>
                  <a:pt x="8781" y="9971"/>
                  <a:pt x="8802" y="9945"/>
                  <a:pt x="8827" y="9950"/>
                </a:cubicBezTo>
                <a:cubicBezTo>
                  <a:pt x="8893" y="9965"/>
                  <a:pt x="8867" y="9962"/>
                  <a:pt x="8934" y="9956"/>
                </a:cubicBezTo>
                <a:cubicBezTo>
                  <a:pt x="9014" y="9950"/>
                  <a:pt x="8960" y="9926"/>
                  <a:pt x="8980" y="9889"/>
                </a:cubicBezTo>
                <a:cubicBezTo>
                  <a:pt x="8989" y="9872"/>
                  <a:pt x="9091" y="9840"/>
                  <a:pt x="9128" y="9830"/>
                </a:cubicBezTo>
                <a:cubicBezTo>
                  <a:pt x="9136" y="9828"/>
                  <a:pt x="9141" y="9827"/>
                  <a:pt x="9142" y="9827"/>
                </a:cubicBezTo>
                <a:cubicBezTo>
                  <a:pt x="9142" y="9827"/>
                  <a:pt x="9142" y="9827"/>
                  <a:pt x="9142" y="9828"/>
                </a:cubicBezTo>
                <a:lnTo>
                  <a:pt x="9361" y="9794"/>
                </a:lnTo>
                <a:lnTo>
                  <a:pt x="9492" y="9927"/>
                </a:lnTo>
                <a:lnTo>
                  <a:pt x="9799" y="9737"/>
                </a:lnTo>
                <a:lnTo>
                  <a:pt x="9839" y="9432"/>
                </a:lnTo>
                <a:lnTo>
                  <a:pt x="9845" y="9172"/>
                </a:lnTo>
                <a:lnTo>
                  <a:pt x="9815" y="9012"/>
                </a:lnTo>
                <a:lnTo>
                  <a:pt x="9789" y="8657"/>
                </a:lnTo>
                <a:lnTo>
                  <a:pt x="9742" y="8673"/>
                </a:lnTo>
                <a:lnTo>
                  <a:pt x="9529" y="8997"/>
                </a:lnTo>
                <a:lnTo>
                  <a:pt x="9537" y="9111"/>
                </a:lnTo>
                <a:lnTo>
                  <a:pt x="9344" y="9025"/>
                </a:lnTo>
                <a:lnTo>
                  <a:pt x="9349" y="8674"/>
                </a:lnTo>
                <a:lnTo>
                  <a:pt x="9257" y="8571"/>
                </a:lnTo>
                <a:lnTo>
                  <a:pt x="9602" y="8348"/>
                </a:lnTo>
                <a:cubicBezTo>
                  <a:pt x="9603" y="8349"/>
                  <a:pt x="9705" y="8370"/>
                  <a:pt x="9710" y="8367"/>
                </a:cubicBezTo>
                <a:cubicBezTo>
                  <a:pt x="9743" y="8347"/>
                  <a:pt x="9703" y="8354"/>
                  <a:pt x="9758" y="8353"/>
                </a:cubicBezTo>
                <a:cubicBezTo>
                  <a:pt x="9788" y="8352"/>
                  <a:pt x="9807" y="8393"/>
                  <a:pt x="9808" y="8392"/>
                </a:cubicBezTo>
                <a:cubicBezTo>
                  <a:pt x="9814" y="8390"/>
                  <a:pt x="9898" y="8285"/>
                  <a:pt x="9943" y="8263"/>
                </a:cubicBezTo>
                <a:cubicBezTo>
                  <a:pt x="9985" y="8243"/>
                  <a:pt x="10020" y="8209"/>
                  <a:pt x="10072" y="8219"/>
                </a:cubicBezTo>
                <a:lnTo>
                  <a:pt x="10228" y="8358"/>
                </a:lnTo>
                <a:lnTo>
                  <a:pt x="10253" y="7390"/>
                </a:lnTo>
                <a:cubicBezTo>
                  <a:pt x="10238" y="7390"/>
                  <a:pt x="10221" y="7392"/>
                  <a:pt x="10218" y="7374"/>
                </a:cubicBezTo>
                <a:cubicBezTo>
                  <a:pt x="10214" y="7347"/>
                  <a:pt x="10161" y="7374"/>
                  <a:pt x="10167" y="7322"/>
                </a:cubicBezTo>
                <a:cubicBezTo>
                  <a:pt x="10171" y="7276"/>
                  <a:pt x="10152" y="7284"/>
                  <a:pt x="10174" y="7272"/>
                </a:cubicBezTo>
                <a:cubicBezTo>
                  <a:pt x="10197" y="7261"/>
                  <a:pt x="10166" y="7249"/>
                  <a:pt x="10178" y="7228"/>
                </a:cubicBezTo>
                <a:cubicBezTo>
                  <a:pt x="10195" y="7201"/>
                  <a:pt x="10184" y="7190"/>
                  <a:pt x="10192" y="7184"/>
                </a:cubicBezTo>
                <a:cubicBezTo>
                  <a:pt x="10217" y="7161"/>
                  <a:pt x="10181" y="7174"/>
                  <a:pt x="10181" y="7125"/>
                </a:cubicBezTo>
                <a:cubicBezTo>
                  <a:pt x="10181" y="7119"/>
                  <a:pt x="10121" y="7146"/>
                  <a:pt x="10101" y="7128"/>
                </a:cubicBezTo>
                <a:cubicBezTo>
                  <a:pt x="10069" y="7098"/>
                  <a:pt x="10092" y="7128"/>
                  <a:pt x="10056" y="7128"/>
                </a:cubicBezTo>
                <a:cubicBezTo>
                  <a:pt x="10028" y="7128"/>
                  <a:pt x="10058" y="7059"/>
                  <a:pt x="10014" y="7085"/>
                </a:cubicBezTo>
                <a:cubicBezTo>
                  <a:pt x="9966" y="7112"/>
                  <a:pt x="9961" y="7057"/>
                  <a:pt x="9941" y="7052"/>
                </a:cubicBezTo>
                <a:cubicBezTo>
                  <a:pt x="9900" y="7044"/>
                  <a:pt x="9943" y="7038"/>
                  <a:pt x="9936" y="7022"/>
                </a:cubicBezTo>
                <a:cubicBezTo>
                  <a:pt x="9919" y="6980"/>
                  <a:pt x="9970" y="6971"/>
                  <a:pt x="9909" y="6956"/>
                </a:cubicBezTo>
                <a:cubicBezTo>
                  <a:pt x="9860" y="6944"/>
                  <a:pt x="9951" y="6938"/>
                  <a:pt x="9939" y="6925"/>
                </a:cubicBezTo>
                <a:cubicBezTo>
                  <a:pt x="9893" y="6877"/>
                  <a:pt x="9940" y="6911"/>
                  <a:pt x="9946" y="6892"/>
                </a:cubicBezTo>
                <a:cubicBezTo>
                  <a:pt x="9966" y="6829"/>
                  <a:pt x="9983" y="6852"/>
                  <a:pt x="10013" y="6817"/>
                </a:cubicBezTo>
                <a:lnTo>
                  <a:pt x="10048" y="6702"/>
                </a:lnTo>
                <a:lnTo>
                  <a:pt x="10050" y="6700"/>
                </a:lnTo>
                <a:cubicBezTo>
                  <a:pt x="10073" y="6699"/>
                  <a:pt x="10144" y="6646"/>
                  <a:pt x="10183" y="6679"/>
                </a:cubicBezTo>
                <a:lnTo>
                  <a:pt x="10348" y="6690"/>
                </a:lnTo>
                <a:lnTo>
                  <a:pt x="10421" y="6662"/>
                </a:lnTo>
                <a:lnTo>
                  <a:pt x="10561" y="6702"/>
                </a:lnTo>
                <a:lnTo>
                  <a:pt x="10596" y="6572"/>
                </a:lnTo>
                <a:lnTo>
                  <a:pt x="10602" y="6408"/>
                </a:lnTo>
                <a:lnTo>
                  <a:pt x="10876" y="6263"/>
                </a:lnTo>
                <a:lnTo>
                  <a:pt x="10909" y="6175"/>
                </a:lnTo>
                <a:lnTo>
                  <a:pt x="10910" y="6043"/>
                </a:lnTo>
                <a:lnTo>
                  <a:pt x="11002" y="5842"/>
                </a:lnTo>
                <a:lnTo>
                  <a:pt x="11201" y="5864"/>
                </a:lnTo>
                <a:lnTo>
                  <a:pt x="11385" y="5710"/>
                </a:lnTo>
                <a:cubicBezTo>
                  <a:pt x="11397" y="5710"/>
                  <a:pt x="11447" y="5731"/>
                  <a:pt x="11451" y="5736"/>
                </a:cubicBezTo>
                <a:cubicBezTo>
                  <a:pt x="11488" y="5776"/>
                  <a:pt x="11440" y="5640"/>
                  <a:pt x="11440" y="5640"/>
                </a:cubicBezTo>
                <a:cubicBezTo>
                  <a:pt x="11429" y="5613"/>
                  <a:pt x="11451" y="5618"/>
                  <a:pt x="11457" y="5622"/>
                </a:cubicBezTo>
                <a:cubicBezTo>
                  <a:pt x="11475" y="5632"/>
                  <a:pt x="11497" y="5632"/>
                  <a:pt x="11518" y="5633"/>
                </a:cubicBezTo>
                <a:cubicBezTo>
                  <a:pt x="11518" y="5633"/>
                  <a:pt x="11515" y="5590"/>
                  <a:pt x="11515" y="5581"/>
                </a:cubicBezTo>
                <a:cubicBezTo>
                  <a:pt x="11515" y="5518"/>
                  <a:pt x="11567" y="5523"/>
                  <a:pt x="11584" y="5507"/>
                </a:cubicBezTo>
                <a:lnTo>
                  <a:pt x="11533" y="5432"/>
                </a:lnTo>
                <a:lnTo>
                  <a:pt x="11532" y="5298"/>
                </a:lnTo>
                <a:lnTo>
                  <a:pt x="11331" y="5251"/>
                </a:lnTo>
                <a:lnTo>
                  <a:pt x="11281" y="4770"/>
                </a:lnTo>
                <a:cubicBezTo>
                  <a:pt x="11265" y="4762"/>
                  <a:pt x="11258" y="4749"/>
                  <a:pt x="11242" y="4744"/>
                </a:cubicBezTo>
                <a:cubicBezTo>
                  <a:pt x="11206" y="4734"/>
                  <a:pt x="11270" y="4691"/>
                  <a:pt x="11277" y="4663"/>
                </a:cubicBezTo>
                <a:cubicBezTo>
                  <a:pt x="11289" y="4619"/>
                  <a:pt x="11276" y="4631"/>
                  <a:pt x="11276" y="4598"/>
                </a:cubicBezTo>
                <a:cubicBezTo>
                  <a:pt x="11276" y="4577"/>
                  <a:pt x="11336" y="4557"/>
                  <a:pt x="11352" y="4545"/>
                </a:cubicBezTo>
                <a:cubicBezTo>
                  <a:pt x="11419" y="4498"/>
                  <a:pt x="11369" y="4434"/>
                  <a:pt x="11386" y="4405"/>
                </a:cubicBezTo>
                <a:cubicBezTo>
                  <a:pt x="11364" y="4404"/>
                  <a:pt x="11336" y="4369"/>
                  <a:pt x="11329" y="4352"/>
                </a:cubicBezTo>
                <a:cubicBezTo>
                  <a:pt x="11354" y="4352"/>
                  <a:pt x="11349" y="4356"/>
                  <a:pt x="11370" y="4345"/>
                </a:cubicBezTo>
                <a:cubicBezTo>
                  <a:pt x="11397" y="4331"/>
                  <a:pt x="11405" y="4334"/>
                  <a:pt x="11381" y="4313"/>
                </a:cubicBezTo>
                <a:cubicBezTo>
                  <a:pt x="11350" y="4285"/>
                  <a:pt x="11322" y="4283"/>
                  <a:pt x="11295" y="4265"/>
                </a:cubicBezTo>
                <a:cubicBezTo>
                  <a:pt x="11282" y="4256"/>
                  <a:pt x="11248" y="4249"/>
                  <a:pt x="11244" y="4247"/>
                </a:cubicBezTo>
                <a:cubicBezTo>
                  <a:pt x="11239" y="4244"/>
                  <a:pt x="11195" y="4235"/>
                  <a:pt x="11195" y="4235"/>
                </a:cubicBezTo>
                <a:lnTo>
                  <a:pt x="11056" y="4220"/>
                </a:lnTo>
                <a:lnTo>
                  <a:pt x="11122" y="4021"/>
                </a:lnTo>
                <a:lnTo>
                  <a:pt x="11257" y="3866"/>
                </a:lnTo>
                <a:lnTo>
                  <a:pt x="11331" y="3866"/>
                </a:lnTo>
                <a:lnTo>
                  <a:pt x="11374" y="3609"/>
                </a:lnTo>
                <a:lnTo>
                  <a:pt x="11256" y="3374"/>
                </a:lnTo>
                <a:lnTo>
                  <a:pt x="11258" y="3004"/>
                </a:lnTo>
                <a:lnTo>
                  <a:pt x="10475" y="1987"/>
                </a:lnTo>
                <a:lnTo>
                  <a:pt x="10611" y="1854"/>
                </a:lnTo>
                <a:cubicBezTo>
                  <a:pt x="10665" y="1854"/>
                  <a:pt x="10708" y="1868"/>
                  <a:pt x="10691" y="1798"/>
                </a:cubicBezTo>
                <a:lnTo>
                  <a:pt x="10506" y="1634"/>
                </a:lnTo>
                <a:lnTo>
                  <a:pt x="10258" y="1597"/>
                </a:lnTo>
                <a:lnTo>
                  <a:pt x="10035" y="1624"/>
                </a:lnTo>
                <a:lnTo>
                  <a:pt x="10032" y="1575"/>
                </a:lnTo>
                <a:lnTo>
                  <a:pt x="9949" y="1542"/>
                </a:lnTo>
                <a:lnTo>
                  <a:pt x="9896" y="1616"/>
                </a:lnTo>
                <a:lnTo>
                  <a:pt x="9585" y="1634"/>
                </a:lnTo>
                <a:lnTo>
                  <a:pt x="9358" y="826"/>
                </a:lnTo>
                <a:lnTo>
                  <a:pt x="9205" y="818"/>
                </a:lnTo>
                <a:lnTo>
                  <a:pt x="8999" y="1680"/>
                </a:lnTo>
                <a:lnTo>
                  <a:pt x="9067" y="1723"/>
                </a:lnTo>
                <a:lnTo>
                  <a:pt x="8998" y="1843"/>
                </a:lnTo>
                <a:lnTo>
                  <a:pt x="8697" y="1817"/>
                </a:lnTo>
                <a:lnTo>
                  <a:pt x="8703" y="1699"/>
                </a:lnTo>
                <a:lnTo>
                  <a:pt x="8945" y="1749"/>
                </a:lnTo>
                <a:lnTo>
                  <a:pt x="9079" y="1198"/>
                </a:lnTo>
                <a:lnTo>
                  <a:pt x="7904" y="1108"/>
                </a:lnTo>
                <a:lnTo>
                  <a:pt x="8021" y="910"/>
                </a:lnTo>
                <a:lnTo>
                  <a:pt x="8047" y="722"/>
                </a:lnTo>
                <a:lnTo>
                  <a:pt x="7923" y="611"/>
                </a:lnTo>
                <a:lnTo>
                  <a:pt x="7933" y="248"/>
                </a:lnTo>
                <a:lnTo>
                  <a:pt x="7830" y="211"/>
                </a:lnTo>
                <a:lnTo>
                  <a:pt x="7812" y="92"/>
                </a:lnTo>
                <a:lnTo>
                  <a:pt x="7645" y="8"/>
                </a:lnTo>
                <a:lnTo>
                  <a:pt x="7604" y="0"/>
                </a:lnTo>
                <a:lnTo>
                  <a:pt x="7548" y="131"/>
                </a:lnTo>
                <a:lnTo>
                  <a:pt x="7615" y="132"/>
                </a:lnTo>
                <a:cubicBezTo>
                  <a:pt x="7618" y="141"/>
                  <a:pt x="7639" y="268"/>
                  <a:pt x="7639" y="281"/>
                </a:cubicBezTo>
                <a:cubicBezTo>
                  <a:pt x="7639" y="480"/>
                  <a:pt x="7511" y="520"/>
                  <a:pt x="7506" y="577"/>
                </a:cubicBezTo>
                <a:cubicBezTo>
                  <a:pt x="7485" y="591"/>
                  <a:pt x="7254" y="515"/>
                  <a:pt x="7245" y="452"/>
                </a:cubicBezTo>
                <a:cubicBezTo>
                  <a:pt x="7241" y="426"/>
                  <a:pt x="7179" y="279"/>
                  <a:pt x="7141" y="267"/>
                </a:cubicBezTo>
                <a:cubicBezTo>
                  <a:pt x="7093" y="252"/>
                  <a:pt x="7051" y="237"/>
                  <a:pt x="7004" y="211"/>
                </a:cubicBezTo>
                <a:lnTo>
                  <a:pt x="6723" y="659"/>
                </a:lnTo>
                <a:lnTo>
                  <a:pt x="6713" y="836"/>
                </a:lnTo>
                <a:lnTo>
                  <a:pt x="6827" y="989"/>
                </a:lnTo>
                <a:lnTo>
                  <a:pt x="6951" y="1093"/>
                </a:lnTo>
                <a:lnTo>
                  <a:pt x="6909" y="1188"/>
                </a:lnTo>
                <a:lnTo>
                  <a:pt x="6985" y="1474"/>
                </a:lnTo>
                <a:lnTo>
                  <a:pt x="7165" y="1481"/>
                </a:lnTo>
                <a:lnTo>
                  <a:pt x="7271" y="1614"/>
                </a:lnTo>
                <a:cubicBezTo>
                  <a:pt x="7219" y="1719"/>
                  <a:pt x="7270" y="1762"/>
                  <a:pt x="7092" y="1762"/>
                </a:cubicBezTo>
                <a:cubicBezTo>
                  <a:pt x="7030" y="1762"/>
                  <a:pt x="6959" y="1786"/>
                  <a:pt x="6911" y="1823"/>
                </a:cubicBezTo>
                <a:cubicBezTo>
                  <a:pt x="6895" y="1836"/>
                  <a:pt x="6797" y="1976"/>
                  <a:pt x="6750" y="2021"/>
                </a:cubicBezTo>
                <a:cubicBezTo>
                  <a:pt x="6703" y="2066"/>
                  <a:pt x="6692" y="2108"/>
                  <a:pt x="6616" y="2165"/>
                </a:cubicBezTo>
                <a:cubicBezTo>
                  <a:pt x="6573" y="2197"/>
                  <a:pt x="6540" y="2245"/>
                  <a:pt x="6483" y="227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5" name="Freeform 344"/>
          <p:cNvSpPr>
            <a:spLocks/>
          </p:cNvSpPr>
          <p:nvPr/>
        </p:nvSpPr>
        <p:spPr bwMode="auto">
          <a:xfrm>
            <a:off x="2613427" y="3823099"/>
            <a:ext cx="833438" cy="879872"/>
          </a:xfrm>
          <a:custGeom>
            <a:avLst/>
            <a:gdLst>
              <a:gd name="T0" fmla="*/ 2654 w 12238"/>
              <a:gd name="T1" fmla="*/ 10594 h 13892"/>
              <a:gd name="T2" fmla="*/ 3770 w 12238"/>
              <a:gd name="T3" fmla="*/ 12606 h 13892"/>
              <a:gd name="T4" fmla="*/ 3691 w 12238"/>
              <a:gd name="T5" fmla="*/ 13262 h 13892"/>
              <a:gd name="T6" fmla="*/ 3873 w 12238"/>
              <a:gd name="T7" fmla="*/ 13387 h 13892"/>
              <a:gd name="T8" fmla="*/ 4011 w 12238"/>
              <a:gd name="T9" fmla="*/ 13261 h 13892"/>
              <a:gd name="T10" fmla="*/ 4174 w 12238"/>
              <a:gd name="T11" fmla="*/ 13240 h 13892"/>
              <a:gd name="T12" fmla="*/ 4312 w 12238"/>
              <a:gd name="T13" fmla="*/ 13588 h 13892"/>
              <a:gd name="T14" fmla="*/ 4747 w 12238"/>
              <a:gd name="T15" fmla="*/ 13345 h 13892"/>
              <a:gd name="T16" fmla="*/ 4984 w 12238"/>
              <a:gd name="T17" fmla="*/ 13507 h 13892"/>
              <a:gd name="T18" fmla="*/ 5748 w 12238"/>
              <a:gd name="T19" fmla="*/ 13543 h 13892"/>
              <a:gd name="T20" fmla="*/ 6635 w 12238"/>
              <a:gd name="T21" fmla="*/ 12922 h 13892"/>
              <a:gd name="T22" fmla="*/ 6926 w 12238"/>
              <a:gd name="T23" fmla="*/ 13208 h 13892"/>
              <a:gd name="T24" fmla="*/ 7394 w 12238"/>
              <a:gd name="T25" fmla="*/ 13270 h 13892"/>
              <a:gd name="T26" fmla="*/ 7792 w 12238"/>
              <a:gd name="T27" fmla="*/ 13880 h 13892"/>
              <a:gd name="T28" fmla="*/ 8500 w 12238"/>
              <a:gd name="T29" fmla="*/ 13630 h 13892"/>
              <a:gd name="T30" fmla="*/ 9462 w 12238"/>
              <a:gd name="T31" fmla="*/ 12587 h 13892"/>
              <a:gd name="T32" fmla="*/ 10118 w 12238"/>
              <a:gd name="T33" fmla="*/ 12950 h 13892"/>
              <a:gd name="T34" fmla="*/ 9621 w 12238"/>
              <a:gd name="T35" fmla="*/ 12136 h 13892"/>
              <a:gd name="T36" fmla="*/ 9215 w 12238"/>
              <a:gd name="T37" fmla="*/ 12355 h 13892"/>
              <a:gd name="T38" fmla="*/ 9938 w 12238"/>
              <a:gd name="T39" fmla="*/ 11675 h 13892"/>
              <a:gd name="T40" fmla="*/ 10359 w 12238"/>
              <a:gd name="T41" fmla="*/ 10881 h 13892"/>
              <a:gd name="T42" fmla="*/ 10272 w 12238"/>
              <a:gd name="T43" fmla="*/ 10301 h 13892"/>
              <a:gd name="T44" fmla="*/ 10497 w 12238"/>
              <a:gd name="T45" fmla="*/ 9642 h 13892"/>
              <a:gd name="T46" fmla="*/ 9896 w 12238"/>
              <a:gd name="T47" fmla="*/ 9582 h 13892"/>
              <a:gd name="T48" fmla="*/ 10257 w 12238"/>
              <a:gd name="T49" fmla="*/ 8762 h 13892"/>
              <a:gd name="T50" fmla="*/ 10100 w 12238"/>
              <a:gd name="T51" fmla="*/ 7830 h 13892"/>
              <a:gd name="T52" fmla="*/ 10282 w 12238"/>
              <a:gd name="T53" fmla="*/ 7150 h 13892"/>
              <a:gd name="T54" fmla="*/ 10814 w 12238"/>
              <a:gd name="T55" fmla="*/ 6483 h 13892"/>
              <a:gd name="T56" fmla="*/ 10711 w 12238"/>
              <a:gd name="T57" fmla="*/ 5187 h 13892"/>
              <a:gd name="T58" fmla="*/ 10330 w 12238"/>
              <a:gd name="T59" fmla="*/ 4933 h 13892"/>
              <a:gd name="T60" fmla="*/ 9875 w 12238"/>
              <a:gd name="T61" fmla="*/ 4240 h 13892"/>
              <a:gd name="T62" fmla="*/ 10018 w 12238"/>
              <a:gd name="T63" fmla="*/ 2959 h 13892"/>
              <a:gd name="T64" fmla="*/ 10454 w 12238"/>
              <a:gd name="T65" fmla="*/ 3110 h 13892"/>
              <a:gd name="T66" fmla="*/ 10870 w 12238"/>
              <a:gd name="T67" fmla="*/ 2753 h 13892"/>
              <a:gd name="T68" fmla="*/ 11555 w 12238"/>
              <a:gd name="T69" fmla="*/ 2523 h 13892"/>
              <a:gd name="T70" fmla="*/ 12036 w 12238"/>
              <a:gd name="T71" fmla="*/ 1665 h 13892"/>
              <a:gd name="T72" fmla="*/ 11226 w 12238"/>
              <a:gd name="T73" fmla="*/ 1062 h 13892"/>
              <a:gd name="T74" fmla="*/ 10171 w 12238"/>
              <a:gd name="T75" fmla="*/ 1073 h 13892"/>
              <a:gd name="T76" fmla="*/ 9822 w 12238"/>
              <a:gd name="T77" fmla="*/ 726 h 13892"/>
              <a:gd name="T78" fmla="*/ 8964 w 12238"/>
              <a:gd name="T79" fmla="*/ 374 h 13892"/>
              <a:gd name="T80" fmla="*/ 5770 w 12238"/>
              <a:gd name="T81" fmla="*/ 2518 h 13892"/>
              <a:gd name="T82" fmla="*/ 4545 w 12238"/>
              <a:gd name="T83" fmla="*/ 1270 h 13892"/>
              <a:gd name="T84" fmla="*/ 2880 w 12238"/>
              <a:gd name="T85" fmla="*/ 1876 h 13892"/>
              <a:gd name="T86" fmla="*/ 1261 w 12238"/>
              <a:gd name="T87" fmla="*/ 2628 h 13892"/>
              <a:gd name="T88" fmla="*/ 1240 w 12238"/>
              <a:gd name="T89" fmla="*/ 3380 h 13892"/>
              <a:gd name="T90" fmla="*/ 1435 w 12238"/>
              <a:gd name="T91" fmla="*/ 4224 h 13892"/>
              <a:gd name="T92" fmla="*/ 1465 w 12238"/>
              <a:gd name="T93" fmla="*/ 4427 h 13892"/>
              <a:gd name="T94" fmla="*/ 1499 w 12238"/>
              <a:gd name="T95" fmla="*/ 4752 h 13892"/>
              <a:gd name="T96" fmla="*/ 1704 w 12238"/>
              <a:gd name="T97" fmla="*/ 5119 h 13892"/>
              <a:gd name="T98" fmla="*/ 1487 w 12238"/>
              <a:gd name="T99" fmla="*/ 5269 h 13892"/>
              <a:gd name="T100" fmla="*/ 1084 w 12238"/>
              <a:gd name="T101" fmla="*/ 5164 h 13892"/>
              <a:gd name="T102" fmla="*/ 787 w 12238"/>
              <a:gd name="T103" fmla="*/ 5368 h 13892"/>
              <a:gd name="T104" fmla="*/ 599 w 12238"/>
              <a:gd name="T105" fmla="*/ 5742 h 13892"/>
              <a:gd name="T106" fmla="*/ 1102 w 12238"/>
              <a:gd name="T107" fmla="*/ 5918 h 13892"/>
              <a:gd name="T108" fmla="*/ 1020 w 12238"/>
              <a:gd name="T109" fmla="*/ 6474 h 13892"/>
              <a:gd name="T110" fmla="*/ 717 w 12238"/>
              <a:gd name="T111" fmla="*/ 7076 h 13892"/>
              <a:gd name="T112" fmla="*/ 603 w 12238"/>
              <a:gd name="T113" fmla="*/ 7702 h 13892"/>
              <a:gd name="T114" fmla="*/ 326 w 12238"/>
              <a:gd name="T115" fmla="*/ 8528 h 13892"/>
              <a:gd name="T116" fmla="*/ 329 w 12238"/>
              <a:gd name="T117" fmla="*/ 9245 h 13892"/>
              <a:gd name="T118" fmla="*/ 1099 w 12238"/>
              <a:gd name="T119" fmla="*/ 10696 h 1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238" h="13892">
                <a:moveTo>
                  <a:pt x="1754" y="9823"/>
                </a:moveTo>
                <a:lnTo>
                  <a:pt x="1981" y="10631"/>
                </a:lnTo>
                <a:lnTo>
                  <a:pt x="2292" y="10613"/>
                </a:lnTo>
                <a:lnTo>
                  <a:pt x="2345" y="10539"/>
                </a:lnTo>
                <a:lnTo>
                  <a:pt x="2428" y="10572"/>
                </a:lnTo>
                <a:lnTo>
                  <a:pt x="2431" y="10621"/>
                </a:lnTo>
                <a:lnTo>
                  <a:pt x="2654" y="10594"/>
                </a:lnTo>
                <a:lnTo>
                  <a:pt x="2902" y="10631"/>
                </a:lnTo>
                <a:lnTo>
                  <a:pt x="3087" y="10795"/>
                </a:lnTo>
                <a:cubicBezTo>
                  <a:pt x="3104" y="10865"/>
                  <a:pt x="3061" y="10851"/>
                  <a:pt x="3007" y="10851"/>
                </a:cubicBezTo>
                <a:lnTo>
                  <a:pt x="2871" y="10984"/>
                </a:lnTo>
                <a:lnTo>
                  <a:pt x="3654" y="12001"/>
                </a:lnTo>
                <a:lnTo>
                  <a:pt x="3652" y="12371"/>
                </a:lnTo>
                <a:lnTo>
                  <a:pt x="3770" y="12606"/>
                </a:lnTo>
                <a:lnTo>
                  <a:pt x="3727" y="12863"/>
                </a:lnTo>
                <a:lnTo>
                  <a:pt x="3653" y="12863"/>
                </a:lnTo>
                <a:lnTo>
                  <a:pt x="3518" y="13018"/>
                </a:lnTo>
                <a:lnTo>
                  <a:pt x="3452" y="13217"/>
                </a:lnTo>
                <a:lnTo>
                  <a:pt x="3591" y="13232"/>
                </a:lnTo>
                <a:cubicBezTo>
                  <a:pt x="3591" y="13232"/>
                  <a:pt x="3635" y="13241"/>
                  <a:pt x="3640" y="13244"/>
                </a:cubicBezTo>
                <a:cubicBezTo>
                  <a:pt x="3644" y="13246"/>
                  <a:pt x="3678" y="13253"/>
                  <a:pt x="3691" y="13262"/>
                </a:cubicBezTo>
                <a:cubicBezTo>
                  <a:pt x="3718" y="13280"/>
                  <a:pt x="3746" y="13282"/>
                  <a:pt x="3777" y="13310"/>
                </a:cubicBezTo>
                <a:cubicBezTo>
                  <a:pt x="3801" y="13331"/>
                  <a:pt x="3793" y="13328"/>
                  <a:pt x="3766" y="13342"/>
                </a:cubicBezTo>
                <a:cubicBezTo>
                  <a:pt x="3745" y="13353"/>
                  <a:pt x="3750" y="13349"/>
                  <a:pt x="3725" y="13349"/>
                </a:cubicBezTo>
                <a:cubicBezTo>
                  <a:pt x="3732" y="13366"/>
                  <a:pt x="3760" y="13401"/>
                  <a:pt x="3782" y="13402"/>
                </a:cubicBezTo>
                <a:cubicBezTo>
                  <a:pt x="3800" y="13402"/>
                  <a:pt x="3815" y="13406"/>
                  <a:pt x="3837" y="13406"/>
                </a:cubicBezTo>
                <a:cubicBezTo>
                  <a:pt x="3871" y="13406"/>
                  <a:pt x="3882" y="13447"/>
                  <a:pt x="3885" y="13415"/>
                </a:cubicBezTo>
                <a:cubicBezTo>
                  <a:pt x="3886" y="13401"/>
                  <a:pt x="3893" y="13397"/>
                  <a:pt x="3873" y="13387"/>
                </a:cubicBezTo>
                <a:cubicBezTo>
                  <a:pt x="3867" y="13383"/>
                  <a:pt x="3830" y="13378"/>
                  <a:pt x="3830" y="13377"/>
                </a:cubicBezTo>
                <a:cubicBezTo>
                  <a:pt x="3831" y="13375"/>
                  <a:pt x="3856" y="13356"/>
                  <a:pt x="3864" y="13343"/>
                </a:cubicBezTo>
                <a:cubicBezTo>
                  <a:pt x="3882" y="13314"/>
                  <a:pt x="3909" y="13296"/>
                  <a:pt x="3944" y="13295"/>
                </a:cubicBezTo>
                <a:cubicBezTo>
                  <a:pt x="3952" y="13295"/>
                  <a:pt x="3966" y="13290"/>
                  <a:pt x="3973" y="13290"/>
                </a:cubicBezTo>
                <a:lnTo>
                  <a:pt x="3968" y="13427"/>
                </a:lnTo>
                <a:lnTo>
                  <a:pt x="4015" y="13375"/>
                </a:lnTo>
                <a:lnTo>
                  <a:pt x="4011" y="13261"/>
                </a:lnTo>
                <a:lnTo>
                  <a:pt x="4096" y="13170"/>
                </a:lnTo>
                <a:lnTo>
                  <a:pt x="4084" y="13298"/>
                </a:lnTo>
                <a:lnTo>
                  <a:pt x="4093" y="13410"/>
                </a:lnTo>
                <a:lnTo>
                  <a:pt x="4137" y="13389"/>
                </a:lnTo>
                <a:lnTo>
                  <a:pt x="4136" y="13162"/>
                </a:lnTo>
                <a:lnTo>
                  <a:pt x="4205" y="13163"/>
                </a:lnTo>
                <a:lnTo>
                  <a:pt x="4174" y="13240"/>
                </a:lnTo>
                <a:lnTo>
                  <a:pt x="4205" y="13241"/>
                </a:lnTo>
                <a:cubicBezTo>
                  <a:pt x="4226" y="13236"/>
                  <a:pt x="4231" y="13215"/>
                  <a:pt x="4259" y="13265"/>
                </a:cubicBezTo>
                <a:cubicBezTo>
                  <a:pt x="4264" y="13275"/>
                  <a:pt x="4259" y="13215"/>
                  <a:pt x="4281" y="13216"/>
                </a:cubicBezTo>
                <a:cubicBezTo>
                  <a:pt x="4292" y="13216"/>
                  <a:pt x="4304" y="13216"/>
                  <a:pt x="4316" y="13216"/>
                </a:cubicBezTo>
                <a:lnTo>
                  <a:pt x="4334" y="13367"/>
                </a:lnTo>
                <a:lnTo>
                  <a:pt x="4310" y="13426"/>
                </a:lnTo>
                <a:lnTo>
                  <a:pt x="4312" y="13588"/>
                </a:lnTo>
                <a:lnTo>
                  <a:pt x="4365" y="13564"/>
                </a:lnTo>
                <a:lnTo>
                  <a:pt x="4432" y="13609"/>
                </a:lnTo>
                <a:lnTo>
                  <a:pt x="4543" y="13494"/>
                </a:lnTo>
                <a:lnTo>
                  <a:pt x="4566" y="13523"/>
                </a:lnTo>
                <a:lnTo>
                  <a:pt x="4611" y="13524"/>
                </a:lnTo>
                <a:lnTo>
                  <a:pt x="4703" y="13364"/>
                </a:lnTo>
                <a:lnTo>
                  <a:pt x="4747" y="13345"/>
                </a:lnTo>
                <a:lnTo>
                  <a:pt x="4755" y="13311"/>
                </a:lnTo>
                <a:lnTo>
                  <a:pt x="4834" y="13240"/>
                </a:lnTo>
                <a:lnTo>
                  <a:pt x="4842" y="13271"/>
                </a:lnTo>
                <a:lnTo>
                  <a:pt x="4890" y="13298"/>
                </a:lnTo>
                <a:lnTo>
                  <a:pt x="4845" y="13335"/>
                </a:lnTo>
                <a:lnTo>
                  <a:pt x="4863" y="13447"/>
                </a:lnTo>
                <a:lnTo>
                  <a:pt x="4984" y="13507"/>
                </a:lnTo>
                <a:lnTo>
                  <a:pt x="5072" y="13494"/>
                </a:lnTo>
                <a:lnTo>
                  <a:pt x="5157" y="13581"/>
                </a:lnTo>
                <a:lnTo>
                  <a:pt x="5189" y="13521"/>
                </a:lnTo>
                <a:lnTo>
                  <a:pt x="5316" y="13521"/>
                </a:lnTo>
                <a:lnTo>
                  <a:pt x="5404" y="13557"/>
                </a:lnTo>
                <a:lnTo>
                  <a:pt x="5526" y="13508"/>
                </a:lnTo>
                <a:lnTo>
                  <a:pt x="5748" y="13543"/>
                </a:lnTo>
                <a:lnTo>
                  <a:pt x="5889" y="13490"/>
                </a:lnTo>
                <a:lnTo>
                  <a:pt x="5963" y="13298"/>
                </a:lnTo>
                <a:lnTo>
                  <a:pt x="6181" y="13203"/>
                </a:lnTo>
                <a:lnTo>
                  <a:pt x="6234" y="13011"/>
                </a:lnTo>
                <a:lnTo>
                  <a:pt x="6361" y="12943"/>
                </a:lnTo>
                <a:lnTo>
                  <a:pt x="6372" y="12824"/>
                </a:lnTo>
                <a:lnTo>
                  <a:pt x="6635" y="12922"/>
                </a:lnTo>
                <a:lnTo>
                  <a:pt x="6589" y="12958"/>
                </a:lnTo>
                <a:lnTo>
                  <a:pt x="6586" y="13122"/>
                </a:lnTo>
                <a:lnTo>
                  <a:pt x="6775" y="13134"/>
                </a:lnTo>
                <a:lnTo>
                  <a:pt x="6820" y="13093"/>
                </a:lnTo>
                <a:lnTo>
                  <a:pt x="6955" y="13078"/>
                </a:lnTo>
                <a:lnTo>
                  <a:pt x="6972" y="13193"/>
                </a:lnTo>
                <a:lnTo>
                  <a:pt x="6926" y="13208"/>
                </a:lnTo>
                <a:lnTo>
                  <a:pt x="6968" y="13316"/>
                </a:lnTo>
                <a:lnTo>
                  <a:pt x="7005" y="13266"/>
                </a:lnTo>
                <a:lnTo>
                  <a:pt x="7141" y="13289"/>
                </a:lnTo>
                <a:lnTo>
                  <a:pt x="7144" y="13177"/>
                </a:lnTo>
                <a:lnTo>
                  <a:pt x="7263" y="13165"/>
                </a:lnTo>
                <a:lnTo>
                  <a:pt x="7263" y="13241"/>
                </a:lnTo>
                <a:lnTo>
                  <a:pt x="7394" y="13270"/>
                </a:lnTo>
                <a:lnTo>
                  <a:pt x="7317" y="13162"/>
                </a:lnTo>
                <a:lnTo>
                  <a:pt x="7528" y="13168"/>
                </a:lnTo>
                <a:lnTo>
                  <a:pt x="7525" y="13692"/>
                </a:lnTo>
                <a:lnTo>
                  <a:pt x="7631" y="13675"/>
                </a:lnTo>
                <a:lnTo>
                  <a:pt x="7636" y="13814"/>
                </a:lnTo>
                <a:lnTo>
                  <a:pt x="7708" y="13892"/>
                </a:lnTo>
                <a:lnTo>
                  <a:pt x="7792" y="13880"/>
                </a:lnTo>
                <a:lnTo>
                  <a:pt x="8082" y="13603"/>
                </a:lnTo>
                <a:lnTo>
                  <a:pt x="8185" y="13598"/>
                </a:lnTo>
                <a:lnTo>
                  <a:pt x="8167" y="13503"/>
                </a:lnTo>
                <a:lnTo>
                  <a:pt x="8377" y="13328"/>
                </a:lnTo>
                <a:lnTo>
                  <a:pt x="8439" y="13396"/>
                </a:lnTo>
                <a:lnTo>
                  <a:pt x="8337" y="13626"/>
                </a:lnTo>
                <a:lnTo>
                  <a:pt x="8500" y="13630"/>
                </a:lnTo>
                <a:lnTo>
                  <a:pt x="8516" y="13258"/>
                </a:lnTo>
                <a:lnTo>
                  <a:pt x="8573" y="12762"/>
                </a:lnTo>
                <a:lnTo>
                  <a:pt x="9237" y="12856"/>
                </a:lnTo>
                <a:lnTo>
                  <a:pt x="9250" y="12766"/>
                </a:lnTo>
                <a:lnTo>
                  <a:pt x="9324" y="12717"/>
                </a:lnTo>
                <a:lnTo>
                  <a:pt x="9315" y="12654"/>
                </a:lnTo>
                <a:lnTo>
                  <a:pt x="9462" y="12587"/>
                </a:lnTo>
                <a:lnTo>
                  <a:pt x="9515" y="12668"/>
                </a:lnTo>
                <a:lnTo>
                  <a:pt x="9465" y="12777"/>
                </a:lnTo>
                <a:lnTo>
                  <a:pt x="9359" y="12880"/>
                </a:lnTo>
                <a:lnTo>
                  <a:pt x="9726" y="12921"/>
                </a:lnTo>
                <a:lnTo>
                  <a:pt x="9724" y="13065"/>
                </a:lnTo>
                <a:lnTo>
                  <a:pt x="9990" y="13073"/>
                </a:lnTo>
                <a:lnTo>
                  <a:pt x="10118" y="12950"/>
                </a:lnTo>
                <a:lnTo>
                  <a:pt x="10115" y="12837"/>
                </a:lnTo>
                <a:lnTo>
                  <a:pt x="10096" y="12765"/>
                </a:lnTo>
                <a:lnTo>
                  <a:pt x="9926" y="12722"/>
                </a:lnTo>
                <a:lnTo>
                  <a:pt x="9904" y="12749"/>
                </a:lnTo>
                <a:lnTo>
                  <a:pt x="9684" y="12650"/>
                </a:lnTo>
                <a:lnTo>
                  <a:pt x="9811" y="12089"/>
                </a:lnTo>
                <a:lnTo>
                  <a:pt x="9621" y="12136"/>
                </a:lnTo>
                <a:lnTo>
                  <a:pt x="9659" y="12339"/>
                </a:lnTo>
                <a:lnTo>
                  <a:pt x="9614" y="12340"/>
                </a:lnTo>
                <a:lnTo>
                  <a:pt x="9578" y="12422"/>
                </a:lnTo>
                <a:lnTo>
                  <a:pt x="9525" y="12421"/>
                </a:lnTo>
                <a:lnTo>
                  <a:pt x="9490" y="12479"/>
                </a:lnTo>
                <a:lnTo>
                  <a:pt x="9405" y="12458"/>
                </a:lnTo>
                <a:lnTo>
                  <a:pt x="9215" y="12355"/>
                </a:lnTo>
                <a:lnTo>
                  <a:pt x="9039" y="12348"/>
                </a:lnTo>
                <a:lnTo>
                  <a:pt x="9017" y="12228"/>
                </a:lnTo>
                <a:lnTo>
                  <a:pt x="9404" y="11655"/>
                </a:lnTo>
                <a:lnTo>
                  <a:pt x="9752" y="11714"/>
                </a:lnTo>
                <a:lnTo>
                  <a:pt x="9861" y="11655"/>
                </a:lnTo>
                <a:lnTo>
                  <a:pt x="9863" y="11706"/>
                </a:lnTo>
                <a:lnTo>
                  <a:pt x="9938" y="11675"/>
                </a:lnTo>
                <a:cubicBezTo>
                  <a:pt x="9937" y="11660"/>
                  <a:pt x="9894" y="11643"/>
                  <a:pt x="9905" y="11551"/>
                </a:cubicBezTo>
                <a:cubicBezTo>
                  <a:pt x="9907" y="11531"/>
                  <a:pt x="9961" y="11389"/>
                  <a:pt x="9973" y="11376"/>
                </a:cubicBezTo>
                <a:cubicBezTo>
                  <a:pt x="10001" y="11345"/>
                  <a:pt x="10049" y="11333"/>
                  <a:pt x="10088" y="11316"/>
                </a:cubicBezTo>
                <a:cubicBezTo>
                  <a:pt x="10102" y="11310"/>
                  <a:pt x="10139" y="11307"/>
                  <a:pt x="10177" y="11307"/>
                </a:cubicBezTo>
                <a:lnTo>
                  <a:pt x="10208" y="11180"/>
                </a:lnTo>
                <a:lnTo>
                  <a:pt x="10293" y="11074"/>
                </a:lnTo>
                <a:lnTo>
                  <a:pt x="10359" y="10881"/>
                </a:lnTo>
                <a:cubicBezTo>
                  <a:pt x="10270" y="10830"/>
                  <a:pt x="10349" y="10764"/>
                  <a:pt x="10350" y="10764"/>
                </a:cubicBezTo>
                <a:cubicBezTo>
                  <a:pt x="10471" y="10758"/>
                  <a:pt x="10495" y="10595"/>
                  <a:pt x="10589" y="10566"/>
                </a:cubicBezTo>
                <a:lnTo>
                  <a:pt x="10666" y="10346"/>
                </a:lnTo>
                <a:cubicBezTo>
                  <a:pt x="10645" y="10321"/>
                  <a:pt x="10623" y="10308"/>
                  <a:pt x="10616" y="10298"/>
                </a:cubicBezTo>
                <a:cubicBezTo>
                  <a:pt x="10559" y="10225"/>
                  <a:pt x="10555" y="10375"/>
                  <a:pt x="10555" y="10410"/>
                </a:cubicBezTo>
                <a:cubicBezTo>
                  <a:pt x="10555" y="10459"/>
                  <a:pt x="10438" y="10285"/>
                  <a:pt x="10342" y="10356"/>
                </a:cubicBezTo>
                <a:cubicBezTo>
                  <a:pt x="10242" y="10430"/>
                  <a:pt x="10292" y="10408"/>
                  <a:pt x="10272" y="10301"/>
                </a:cubicBezTo>
                <a:lnTo>
                  <a:pt x="10372" y="10227"/>
                </a:lnTo>
                <a:lnTo>
                  <a:pt x="10335" y="10148"/>
                </a:lnTo>
                <a:lnTo>
                  <a:pt x="10576" y="10127"/>
                </a:lnTo>
                <a:lnTo>
                  <a:pt x="10655" y="9997"/>
                </a:lnTo>
                <a:cubicBezTo>
                  <a:pt x="10650" y="9977"/>
                  <a:pt x="10598" y="9932"/>
                  <a:pt x="10590" y="9920"/>
                </a:cubicBezTo>
                <a:cubicBezTo>
                  <a:pt x="10569" y="9889"/>
                  <a:pt x="10438" y="9836"/>
                  <a:pt x="10453" y="9799"/>
                </a:cubicBezTo>
                <a:cubicBezTo>
                  <a:pt x="10471" y="9754"/>
                  <a:pt x="10472" y="9650"/>
                  <a:pt x="10497" y="9642"/>
                </a:cubicBezTo>
                <a:cubicBezTo>
                  <a:pt x="10570" y="9618"/>
                  <a:pt x="10487" y="9615"/>
                  <a:pt x="10510" y="9544"/>
                </a:cubicBezTo>
                <a:cubicBezTo>
                  <a:pt x="10527" y="9491"/>
                  <a:pt x="10525" y="9546"/>
                  <a:pt x="10531" y="9473"/>
                </a:cubicBezTo>
                <a:cubicBezTo>
                  <a:pt x="10537" y="9403"/>
                  <a:pt x="10465" y="9467"/>
                  <a:pt x="10465" y="9468"/>
                </a:cubicBezTo>
                <a:cubicBezTo>
                  <a:pt x="10417" y="9622"/>
                  <a:pt x="10416" y="9526"/>
                  <a:pt x="10330" y="9587"/>
                </a:cubicBezTo>
                <a:cubicBezTo>
                  <a:pt x="10318" y="9595"/>
                  <a:pt x="10284" y="9636"/>
                  <a:pt x="10282" y="9637"/>
                </a:cubicBezTo>
                <a:cubicBezTo>
                  <a:pt x="10246" y="9593"/>
                  <a:pt x="10124" y="9616"/>
                  <a:pt x="10078" y="9642"/>
                </a:cubicBezTo>
                <a:cubicBezTo>
                  <a:pt x="9979" y="9697"/>
                  <a:pt x="10006" y="9624"/>
                  <a:pt x="9896" y="9582"/>
                </a:cubicBezTo>
                <a:lnTo>
                  <a:pt x="9795" y="9037"/>
                </a:lnTo>
                <a:lnTo>
                  <a:pt x="9843" y="9037"/>
                </a:lnTo>
                <a:cubicBezTo>
                  <a:pt x="9893" y="9037"/>
                  <a:pt x="10146" y="8985"/>
                  <a:pt x="10076" y="8913"/>
                </a:cubicBezTo>
                <a:cubicBezTo>
                  <a:pt x="10046" y="8883"/>
                  <a:pt x="9904" y="8855"/>
                  <a:pt x="9904" y="8846"/>
                </a:cubicBezTo>
                <a:cubicBezTo>
                  <a:pt x="9908" y="8845"/>
                  <a:pt x="9932" y="8805"/>
                  <a:pt x="9932" y="8796"/>
                </a:cubicBezTo>
                <a:cubicBezTo>
                  <a:pt x="9942" y="8702"/>
                  <a:pt x="9953" y="8838"/>
                  <a:pt x="10051" y="8838"/>
                </a:cubicBezTo>
                <a:cubicBezTo>
                  <a:pt x="10192" y="8838"/>
                  <a:pt x="10163" y="8826"/>
                  <a:pt x="10257" y="8762"/>
                </a:cubicBezTo>
                <a:cubicBezTo>
                  <a:pt x="10275" y="8749"/>
                  <a:pt x="10429" y="8777"/>
                  <a:pt x="10441" y="8783"/>
                </a:cubicBezTo>
                <a:lnTo>
                  <a:pt x="10666" y="8523"/>
                </a:lnTo>
                <a:lnTo>
                  <a:pt x="10502" y="8261"/>
                </a:lnTo>
                <a:lnTo>
                  <a:pt x="10555" y="8195"/>
                </a:lnTo>
                <a:lnTo>
                  <a:pt x="10414" y="8118"/>
                </a:lnTo>
                <a:lnTo>
                  <a:pt x="10256" y="7833"/>
                </a:lnTo>
                <a:lnTo>
                  <a:pt x="10100" y="7830"/>
                </a:lnTo>
                <a:lnTo>
                  <a:pt x="10086" y="7671"/>
                </a:lnTo>
                <a:lnTo>
                  <a:pt x="10171" y="7555"/>
                </a:lnTo>
                <a:lnTo>
                  <a:pt x="10309" y="7573"/>
                </a:lnTo>
                <a:lnTo>
                  <a:pt x="10454" y="7460"/>
                </a:lnTo>
                <a:lnTo>
                  <a:pt x="10510" y="7460"/>
                </a:lnTo>
                <a:lnTo>
                  <a:pt x="10557" y="7319"/>
                </a:lnTo>
                <a:lnTo>
                  <a:pt x="10282" y="7150"/>
                </a:lnTo>
                <a:cubicBezTo>
                  <a:pt x="10303" y="7127"/>
                  <a:pt x="10306" y="7121"/>
                  <a:pt x="10323" y="7095"/>
                </a:cubicBezTo>
                <a:cubicBezTo>
                  <a:pt x="10409" y="6972"/>
                  <a:pt x="10350" y="7061"/>
                  <a:pt x="10419" y="7033"/>
                </a:cubicBezTo>
                <a:cubicBezTo>
                  <a:pt x="10423" y="7032"/>
                  <a:pt x="10437" y="6955"/>
                  <a:pt x="10544" y="6917"/>
                </a:cubicBezTo>
                <a:lnTo>
                  <a:pt x="10639" y="6880"/>
                </a:lnTo>
                <a:lnTo>
                  <a:pt x="10658" y="6753"/>
                </a:lnTo>
                <a:lnTo>
                  <a:pt x="10692" y="6684"/>
                </a:lnTo>
                <a:lnTo>
                  <a:pt x="10814" y="6483"/>
                </a:lnTo>
                <a:lnTo>
                  <a:pt x="10809" y="5951"/>
                </a:lnTo>
                <a:lnTo>
                  <a:pt x="10959" y="5904"/>
                </a:lnTo>
                <a:lnTo>
                  <a:pt x="11028" y="5832"/>
                </a:lnTo>
                <a:lnTo>
                  <a:pt x="11068" y="5496"/>
                </a:lnTo>
                <a:lnTo>
                  <a:pt x="10933" y="5327"/>
                </a:lnTo>
                <a:lnTo>
                  <a:pt x="10727" y="5319"/>
                </a:lnTo>
                <a:lnTo>
                  <a:pt x="10711" y="5187"/>
                </a:lnTo>
                <a:lnTo>
                  <a:pt x="10740" y="5160"/>
                </a:lnTo>
                <a:lnTo>
                  <a:pt x="10626" y="5142"/>
                </a:lnTo>
                <a:lnTo>
                  <a:pt x="10602" y="5055"/>
                </a:lnTo>
                <a:lnTo>
                  <a:pt x="10520" y="5068"/>
                </a:lnTo>
                <a:lnTo>
                  <a:pt x="10481" y="4951"/>
                </a:lnTo>
                <a:lnTo>
                  <a:pt x="10330" y="5007"/>
                </a:lnTo>
                <a:lnTo>
                  <a:pt x="10330" y="4933"/>
                </a:lnTo>
                <a:lnTo>
                  <a:pt x="9930" y="5097"/>
                </a:lnTo>
                <a:cubicBezTo>
                  <a:pt x="9825" y="5097"/>
                  <a:pt x="9868" y="5096"/>
                  <a:pt x="9798" y="5055"/>
                </a:cubicBezTo>
                <a:cubicBezTo>
                  <a:pt x="9724" y="5012"/>
                  <a:pt x="9805" y="4983"/>
                  <a:pt x="9739" y="4967"/>
                </a:cubicBezTo>
                <a:cubicBezTo>
                  <a:pt x="9653" y="4947"/>
                  <a:pt x="9745" y="4840"/>
                  <a:pt x="9664" y="4755"/>
                </a:cubicBezTo>
                <a:cubicBezTo>
                  <a:pt x="9568" y="4655"/>
                  <a:pt x="9702" y="4760"/>
                  <a:pt x="9722" y="4680"/>
                </a:cubicBezTo>
                <a:cubicBezTo>
                  <a:pt x="9724" y="4669"/>
                  <a:pt x="9829" y="4672"/>
                  <a:pt x="9753" y="4586"/>
                </a:cubicBezTo>
                <a:lnTo>
                  <a:pt x="9875" y="4240"/>
                </a:lnTo>
                <a:lnTo>
                  <a:pt x="9552" y="4166"/>
                </a:lnTo>
                <a:lnTo>
                  <a:pt x="9592" y="4115"/>
                </a:lnTo>
                <a:lnTo>
                  <a:pt x="9615" y="2869"/>
                </a:lnTo>
                <a:lnTo>
                  <a:pt x="9695" y="2922"/>
                </a:lnTo>
                <a:lnTo>
                  <a:pt x="9883" y="2914"/>
                </a:lnTo>
                <a:lnTo>
                  <a:pt x="9925" y="2967"/>
                </a:lnTo>
                <a:lnTo>
                  <a:pt x="10018" y="2959"/>
                </a:lnTo>
                <a:lnTo>
                  <a:pt x="10036" y="3012"/>
                </a:lnTo>
                <a:lnTo>
                  <a:pt x="10113" y="3041"/>
                </a:lnTo>
                <a:lnTo>
                  <a:pt x="10184" y="3136"/>
                </a:lnTo>
                <a:lnTo>
                  <a:pt x="10235" y="3131"/>
                </a:lnTo>
                <a:lnTo>
                  <a:pt x="10330" y="3229"/>
                </a:lnTo>
                <a:lnTo>
                  <a:pt x="10399" y="3242"/>
                </a:lnTo>
                <a:lnTo>
                  <a:pt x="10454" y="3110"/>
                </a:lnTo>
                <a:lnTo>
                  <a:pt x="10626" y="3023"/>
                </a:lnTo>
                <a:lnTo>
                  <a:pt x="10629" y="2967"/>
                </a:lnTo>
                <a:lnTo>
                  <a:pt x="10698" y="2911"/>
                </a:lnTo>
                <a:lnTo>
                  <a:pt x="10605" y="2731"/>
                </a:lnTo>
                <a:lnTo>
                  <a:pt x="10687" y="2671"/>
                </a:lnTo>
                <a:lnTo>
                  <a:pt x="10822" y="2649"/>
                </a:lnTo>
                <a:lnTo>
                  <a:pt x="10870" y="2753"/>
                </a:lnTo>
                <a:lnTo>
                  <a:pt x="11206" y="2694"/>
                </a:lnTo>
                <a:lnTo>
                  <a:pt x="11248" y="2726"/>
                </a:lnTo>
                <a:lnTo>
                  <a:pt x="11658" y="2731"/>
                </a:lnTo>
                <a:cubicBezTo>
                  <a:pt x="11726" y="2669"/>
                  <a:pt x="11695" y="2700"/>
                  <a:pt x="11788" y="2700"/>
                </a:cubicBezTo>
                <a:cubicBezTo>
                  <a:pt x="11748" y="2546"/>
                  <a:pt x="11714" y="2660"/>
                  <a:pt x="11648" y="2615"/>
                </a:cubicBezTo>
                <a:cubicBezTo>
                  <a:pt x="11566" y="2559"/>
                  <a:pt x="11578" y="2618"/>
                  <a:pt x="11510" y="2618"/>
                </a:cubicBezTo>
                <a:cubicBezTo>
                  <a:pt x="11507" y="2583"/>
                  <a:pt x="11526" y="2546"/>
                  <a:pt x="11555" y="2523"/>
                </a:cubicBezTo>
                <a:lnTo>
                  <a:pt x="11552" y="2433"/>
                </a:lnTo>
                <a:lnTo>
                  <a:pt x="11806" y="2097"/>
                </a:lnTo>
                <a:cubicBezTo>
                  <a:pt x="11806" y="2077"/>
                  <a:pt x="11803" y="2067"/>
                  <a:pt x="11803" y="2047"/>
                </a:cubicBezTo>
                <a:cubicBezTo>
                  <a:pt x="11803" y="2013"/>
                  <a:pt x="11863" y="1999"/>
                  <a:pt x="11883" y="1999"/>
                </a:cubicBezTo>
                <a:cubicBezTo>
                  <a:pt x="11937" y="1997"/>
                  <a:pt x="11921" y="1945"/>
                  <a:pt x="11935" y="1906"/>
                </a:cubicBezTo>
                <a:cubicBezTo>
                  <a:pt x="11966" y="1822"/>
                  <a:pt x="12026" y="1921"/>
                  <a:pt x="12026" y="1782"/>
                </a:cubicBezTo>
                <a:cubicBezTo>
                  <a:pt x="12026" y="1673"/>
                  <a:pt x="12238" y="1698"/>
                  <a:pt x="12036" y="1665"/>
                </a:cubicBezTo>
                <a:cubicBezTo>
                  <a:pt x="11997" y="1659"/>
                  <a:pt x="11963" y="1637"/>
                  <a:pt x="11929" y="1617"/>
                </a:cubicBezTo>
                <a:cubicBezTo>
                  <a:pt x="11837" y="1566"/>
                  <a:pt x="11806" y="1546"/>
                  <a:pt x="11806" y="1443"/>
                </a:cubicBezTo>
                <a:cubicBezTo>
                  <a:pt x="11806" y="1394"/>
                  <a:pt x="11655" y="1436"/>
                  <a:pt x="11655" y="1310"/>
                </a:cubicBezTo>
                <a:cubicBezTo>
                  <a:pt x="11655" y="1308"/>
                  <a:pt x="11586" y="1239"/>
                  <a:pt x="11586" y="1239"/>
                </a:cubicBezTo>
                <a:lnTo>
                  <a:pt x="11623" y="1046"/>
                </a:lnTo>
                <a:lnTo>
                  <a:pt x="11520" y="967"/>
                </a:lnTo>
                <a:lnTo>
                  <a:pt x="11226" y="1062"/>
                </a:lnTo>
                <a:lnTo>
                  <a:pt x="11007" y="766"/>
                </a:lnTo>
                <a:lnTo>
                  <a:pt x="10927" y="800"/>
                </a:lnTo>
                <a:lnTo>
                  <a:pt x="10922" y="880"/>
                </a:lnTo>
                <a:lnTo>
                  <a:pt x="10843" y="927"/>
                </a:lnTo>
                <a:lnTo>
                  <a:pt x="10763" y="919"/>
                </a:lnTo>
                <a:lnTo>
                  <a:pt x="10536" y="1083"/>
                </a:lnTo>
                <a:lnTo>
                  <a:pt x="10171" y="1073"/>
                </a:lnTo>
                <a:lnTo>
                  <a:pt x="10107" y="911"/>
                </a:lnTo>
                <a:lnTo>
                  <a:pt x="10248" y="909"/>
                </a:lnTo>
                <a:lnTo>
                  <a:pt x="10245" y="861"/>
                </a:lnTo>
                <a:lnTo>
                  <a:pt x="10128" y="835"/>
                </a:lnTo>
                <a:lnTo>
                  <a:pt x="10065" y="877"/>
                </a:lnTo>
                <a:lnTo>
                  <a:pt x="9872" y="803"/>
                </a:lnTo>
                <a:lnTo>
                  <a:pt x="9822" y="726"/>
                </a:lnTo>
                <a:lnTo>
                  <a:pt x="9475" y="515"/>
                </a:lnTo>
                <a:lnTo>
                  <a:pt x="9284" y="861"/>
                </a:lnTo>
                <a:lnTo>
                  <a:pt x="9266" y="443"/>
                </a:lnTo>
                <a:lnTo>
                  <a:pt x="9099" y="541"/>
                </a:lnTo>
                <a:lnTo>
                  <a:pt x="9036" y="544"/>
                </a:lnTo>
                <a:lnTo>
                  <a:pt x="9012" y="409"/>
                </a:lnTo>
                <a:lnTo>
                  <a:pt x="8964" y="374"/>
                </a:lnTo>
                <a:lnTo>
                  <a:pt x="8623" y="343"/>
                </a:lnTo>
                <a:lnTo>
                  <a:pt x="8618" y="234"/>
                </a:lnTo>
                <a:lnTo>
                  <a:pt x="8409" y="165"/>
                </a:lnTo>
                <a:lnTo>
                  <a:pt x="8405" y="0"/>
                </a:lnTo>
                <a:lnTo>
                  <a:pt x="7677" y="76"/>
                </a:lnTo>
                <a:lnTo>
                  <a:pt x="7770" y="804"/>
                </a:lnTo>
                <a:lnTo>
                  <a:pt x="5770" y="2518"/>
                </a:lnTo>
                <a:lnTo>
                  <a:pt x="5513" y="2659"/>
                </a:lnTo>
                <a:lnTo>
                  <a:pt x="5362" y="2587"/>
                </a:lnTo>
                <a:lnTo>
                  <a:pt x="5455" y="2391"/>
                </a:lnTo>
                <a:lnTo>
                  <a:pt x="5238" y="2069"/>
                </a:lnTo>
                <a:lnTo>
                  <a:pt x="4862" y="1942"/>
                </a:lnTo>
                <a:lnTo>
                  <a:pt x="4812" y="952"/>
                </a:lnTo>
                <a:lnTo>
                  <a:pt x="4545" y="1270"/>
                </a:lnTo>
                <a:lnTo>
                  <a:pt x="4222" y="1256"/>
                </a:lnTo>
                <a:lnTo>
                  <a:pt x="4082" y="1375"/>
                </a:lnTo>
                <a:lnTo>
                  <a:pt x="3891" y="1246"/>
                </a:lnTo>
                <a:lnTo>
                  <a:pt x="3560" y="1984"/>
                </a:lnTo>
                <a:lnTo>
                  <a:pt x="3436" y="1886"/>
                </a:lnTo>
                <a:lnTo>
                  <a:pt x="3216" y="1958"/>
                </a:lnTo>
                <a:lnTo>
                  <a:pt x="2880" y="1876"/>
                </a:lnTo>
                <a:lnTo>
                  <a:pt x="2745" y="1989"/>
                </a:lnTo>
                <a:lnTo>
                  <a:pt x="2904" y="2219"/>
                </a:lnTo>
                <a:lnTo>
                  <a:pt x="2817" y="2489"/>
                </a:lnTo>
                <a:lnTo>
                  <a:pt x="2441" y="2503"/>
                </a:lnTo>
                <a:lnTo>
                  <a:pt x="2436" y="2653"/>
                </a:lnTo>
                <a:lnTo>
                  <a:pt x="1225" y="2544"/>
                </a:lnTo>
                <a:lnTo>
                  <a:pt x="1261" y="2628"/>
                </a:lnTo>
                <a:lnTo>
                  <a:pt x="1225" y="2726"/>
                </a:lnTo>
                <a:lnTo>
                  <a:pt x="1290" y="2865"/>
                </a:lnTo>
                <a:lnTo>
                  <a:pt x="1220" y="3044"/>
                </a:lnTo>
                <a:lnTo>
                  <a:pt x="1271" y="3068"/>
                </a:lnTo>
                <a:lnTo>
                  <a:pt x="1189" y="3159"/>
                </a:lnTo>
                <a:lnTo>
                  <a:pt x="1185" y="3341"/>
                </a:lnTo>
                <a:lnTo>
                  <a:pt x="1240" y="3380"/>
                </a:lnTo>
                <a:lnTo>
                  <a:pt x="1162" y="3433"/>
                </a:lnTo>
                <a:lnTo>
                  <a:pt x="1339" y="3624"/>
                </a:lnTo>
                <a:lnTo>
                  <a:pt x="1347" y="3808"/>
                </a:lnTo>
                <a:lnTo>
                  <a:pt x="1424" y="3881"/>
                </a:lnTo>
                <a:lnTo>
                  <a:pt x="1387" y="4036"/>
                </a:lnTo>
                <a:lnTo>
                  <a:pt x="1451" y="4139"/>
                </a:lnTo>
                <a:lnTo>
                  <a:pt x="1435" y="4224"/>
                </a:lnTo>
                <a:lnTo>
                  <a:pt x="1295" y="4314"/>
                </a:lnTo>
                <a:lnTo>
                  <a:pt x="1355" y="4342"/>
                </a:lnTo>
                <a:lnTo>
                  <a:pt x="1308" y="4385"/>
                </a:lnTo>
                <a:lnTo>
                  <a:pt x="1380" y="4443"/>
                </a:lnTo>
                <a:lnTo>
                  <a:pt x="1412" y="4417"/>
                </a:lnTo>
                <a:lnTo>
                  <a:pt x="1431" y="4451"/>
                </a:lnTo>
                <a:lnTo>
                  <a:pt x="1465" y="4427"/>
                </a:lnTo>
                <a:cubicBezTo>
                  <a:pt x="1478" y="4429"/>
                  <a:pt x="1501" y="4427"/>
                  <a:pt x="1499" y="4454"/>
                </a:cubicBezTo>
                <a:lnTo>
                  <a:pt x="1437" y="4614"/>
                </a:lnTo>
                <a:lnTo>
                  <a:pt x="1558" y="4576"/>
                </a:lnTo>
                <a:lnTo>
                  <a:pt x="1614" y="4672"/>
                </a:lnTo>
                <a:lnTo>
                  <a:pt x="1721" y="4631"/>
                </a:lnTo>
                <a:lnTo>
                  <a:pt x="1719" y="4749"/>
                </a:lnTo>
                <a:lnTo>
                  <a:pt x="1499" y="4752"/>
                </a:lnTo>
                <a:lnTo>
                  <a:pt x="1524" y="4974"/>
                </a:lnTo>
                <a:cubicBezTo>
                  <a:pt x="1524" y="5018"/>
                  <a:pt x="1491" y="5003"/>
                  <a:pt x="1442" y="5003"/>
                </a:cubicBezTo>
                <a:cubicBezTo>
                  <a:pt x="1411" y="5003"/>
                  <a:pt x="1350" y="4987"/>
                  <a:pt x="1348" y="4987"/>
                </a:cubicBezTo>
                <a:lnTo>
                  <a:pt x="1245" y="5046"/>
                </a:lnTo>
                <a:lnTo>
                  <a:pt x="1345" y="5138"/>
                </a:lnTo>
                <a:lnTo>
                  <a:pt x="1511" y="5185"/>
                </a:lnTo>
                <a:lnTo>
                  <a:pt x="1704" y="5119"/>
                </a:lnTo>
                <a:lnTo>
                  <a:pt x="1736" y="5119"/>
                </a:lnTo>
                <a:lnTo>
                  <a:pt x="1736" y="5193"/>
                </a:lnTo>
                <a:cubicBezTo>
                  <a:pt x="1734" y="5194"/>
                  <a:pt x="1669" y="5156"/>
                  <a:pt x="1638" y="5200"/>
                </a:cubicBezTo>
                <a:cubicBezTo>
                  <a:pt x="1624" y="5220"/>
                  <a:pt x="1660" y="5251"/>
                  <a:pt x="1611" y="5272"/>
                </a:cubicBezTo>
                <a:cubicBezTo>
                  <a:pt x="1607" y="5273"/>
                  <a:pt x="1572" y="5307"/>
                  <a:pt x="1572" y="5311"/>
                </a:cubicBezTo>
                <a:lnTo>
                  <a:pt x="1470" y="5342"/>
                </a:lnTo>
                <a:cubicBezTo>
                  <a:pt x="1473" y="5336"/>
                  <a:pt x="1488" y="5277"/>
                  <a:pt x="1487" y="5269"/>
                </a:cubicBezTo>
                <a:lnTo>
                  <a:pt x="1416" y="5197"/>
                </a:lnTo>
                <a:lnTo>
                  <a:pt x="1316" y="5195"/>
                </a:lnTo>
                <a:lnTo>
                  <a:pt x="1281" y="5139"/>
                </a:lnTo>
                <a:lnTo>
                  <a:pt x="1242" y="5173"/>
                </a:lnTo>
                <a:lnTo>
                  <a:pt x="1159" y="5171"/>
                </a:lnTo>
                <a:lnTo>
                  <a:pt x="1114" y="5224"/>
                </a:lnTo>
                <a:cubicBezTo>
                  <a:pt x="1101" y="5192"/>
                  <a:pt x="1128" y="5193"/>
                  <a:pt x="1084" y="5164"/>
                </a:cubicBezTo>
                <a:cubicBezTo>
                  <a:pt x="1076" y="5159"/>
                  <a:pt x="1101" y="5101"/>
                  <a:pt x="1064" y="5073"/>
                </a:cubicBezTo>
                <a:cubicBezTo>
                  <a:pt x="1004" y="5028"/>
                  <a:pt x="1053" y="5051"/>
                  <a:pt x="990" y="5090"/>
                </a:cubicBezTo>
                <a:cubicBezTo>
                  <a:pt x="972" y="5101"/>
                  <a:pt x="1008" y="5151"/>
                  <a:pt x="945" y="5209"/>
                </a:cubicBezTo>
                <a:cubicBezTo>
                  <a:pt x="927" y="5225"/>
                  <a:pt x="900" y="5313"/>
                  <a:pt x="897" y="5312"/>
                </a:cubicBezTo>
                <a:cubicBezTo>
                  <a:pt x="850" y="5310"/>
                  <a:pt x="885" y="5295"/>
                  <a:pt x="868" y="5339"/>
                </a:cubicBezTo>
                <a:cubicBezTo>
                  <a:pt x="856" y="5370"/>
                  <a:pt x="871" y="5393"/>
                  <a:pt x="840" y="5383"/>
                </a:cubicBezTo>
                <a:cubicBezTo>
                  <a:pt x="823" y="5377"/>
                  <a:pt x="805" y="5368"/>
                  <a:pt x="787" y="5368"/>
                </a:cubicBezTo>
                <a:lnTo>
                  <a:pt x="569" y="5480"/>
                </a:lnTo>
                <a:lnTo>
                  <a:pt x="505" y="5472"/>
                </a:lnTo>
                <a:lnTo>
                  <a:pt x="385" y="5586"/>
                </a:lnTo>
                <a:lnTo>
                  <a:pt x="394" y="5712"/>
                </a:lnTo>
                <a:lnTo>
                  <a:pt x="447" y="5766"/>
                </a:lnTo>
                <a:cubicBezTo>
                  <a:pt x="453" y="5795"/>
                  <a:pt x="506" y="5764"/>
                  <a:pt x="521" y="5752"/>
                </a:cubicBezTo>
                <a:cubicBezTo>
                  <a:pt x="534" y="5741"/>
                  <a:pt x="604" y="5732"/>
                  <a:pt x="599" y="5742"/>
                </a:cubicBezTo>
                <a:cubicBezTo>
                  <a:pt x="581" y="5775"/>
                  <a:pt x="623" y="5803"/>
                  <a:pt x="562" y="5860"/>
                </a:cubicBezTo>
                <a:cubicBezTo>
                  <a:pt x="519" y="5900"/>
                  <a:pt x="576" y="5861"/>
                  <a:pt x="596" y="5954"/>
                </a:cubicBezTo>
                <a:cubicBezTo>
                  <a:pt x="600" y="5969"/>
                  <a:pt x="657" y="6012"/>
                  <a:pt x="683" y="6012"/>
                </a:cubicBezTo>
                <a:cubicBezTo>
                  <a:pt x="703" y="6012"/>
                  <a:pt x="723" y="6014"/>
                  <a:pt x="741" y="6014"/>
                </a:cubicBezTo>
                <a:lnTo>
                  <a:pt x="939" y="5787"/>
                </a:lnTo>
                <a:lnTo>
                  <a:pt x="1007" y="5781"/>
                </a:lnTo>
                <a:lnTo>
                  <a:pt x="1102" y="5918"/>
                </a:lnTo>
                <a:lnTo>
                  <a:pt x="1115" y="6029"/>
                </a:lnTo>
                <a:lnTo>
                  <a:pt x="1136" y="6142"/>
                </a:lnTo>
                <a:lnTo>
                  <a:pt x="1134" y="6264"/>
                </a:lnTo>
                <a:lnTo>
                  <a:pt x="1175" y="6291"/>
                </a:lnTo>
                <a:lnTo>
                  <a:pt x="1183" y="6332"/>
                </a:lnTo>
                <a:cubicBezTo>
                  <a:pt x="1183" y="6394"/>
                  <a:pt x="1098" y="6474"/>
                  <a:pt x="1038" y="6474"/>
                </a:cubicBezTo>
                <a:lnTo>
                  <a:pt x="1020" y="6474"/>
                </a:lnTo>
                <a:lnTo>
                  <a:pt x="900" y="6601"/>
                </a:lnTo>
                <a:lnTo>
                  <a:pt x="778" y="6608"/>
                </a:lnTo>
                <a:cubicBezTo>
                  <a:pt x="787" y="6625"/>
                  <a:pt x="761" y="6642"/>
                  <a:pt x="761" y="6667"/>
                </a:cubicBezTo>
                <a:cubicBezTo>
                  <a:pt x="761" y="6679"/>
                  <a:pt x="707" y="6814"/>
                  <a:pt x="723" y="6857"/>
                </a:cubicBezTo>
                <a:cubicBezTo>
                  <a:pt x="741" y="6902"/>
                  <a:pt x="696" y="6848"/>
                  <a:pt x="696" y="6932"/>
                </a:cubicBezTo>
                <a:cubicBezTo>
                  <a:pt x="696" y="6959"/>
                  <a:pt x="685" y="7001"/>
                  <a:pt x="685" y="7038"/>
                </a:cubicBezTo>
                <a:cubicBezTo>
                  <a:pt x="685" y="7065"/>
                  <a:pt x="696" y="7060"/>
                  <a:pt x="717" y="7076"/>
                </a:cubicBezTo>
                <a:cubicBezTo>
                  <a:pt x="704" y="7138"/>
                  <a:pt x="678" y="7100"/>
                  <a:pt x="623" y="7100"/>
                </a:cubicBezTo>
                <a:lnTo>
                  <a:pt x="509" y="7208"/>
                </a:lnTo>
                <a:lnTo>
                  <a:pt x="572" y="7315"/>
                </a:lnTo>
                <a:lnTo>
                  <a:pt x="561" y="7489"/>
                </a:lnTo>
                <a:lnTo>
                  <a:pt x="646" y="7546"/>
                </a:lnTo>
                <a:lnTo>
                  <a:pt x="626" y="7624"/>
                </a:lnTo>
                <a:lnTo>
                  <a:pt x="603" y="7702"/>
                </a:lnTo>
                <a:lnTo>
                  <a:pt x="525" y="7749"/>
                </a:lnTo>
                <a:lnTo>
                  <a:pt x="466" y="8014"/>
                </a:lnTo>
                <a:lnTo>
                  <a:pt x="570" y="8126"/>
                </a:lnTo>
                <a:lnTo>
                  <a:pt x="570" y="8220"/>
                </a:lnTo>
                <a:lnTo>
                  <a:pt x="490" y="8240"/>
                </a:lnTo>
                <a:lnTo>
                  <a:pt x="483" y="8401"/>
                </a:lnTo>
                <a:lnTo>
                  <a:pt x="326" y="8528"/>
                </a:lnTo>
                <a:lnTo>
                  <a:pt x="253" y="8768"/>
                </a:lnTo>
                <a:lnTo>
                  <a:pt x="46" y="8851"/>
                </a:lnTo>
                <a:lnTo>
                  <a:pt x="0" y="8997"/>
                </a:lnTo>
                <a:lnTo>
                  <a:pt x="41" y="9005"/>
                </a:lnTo>
                <a:lnTo>
                  <a:pt x="208" y="9089"/>
                </a:lnTo>
                <a:lnTo>
                  <a:pt x="226" y="9208"/>
                </a:lnTo>
                <a:lnTo>
                  <a:pt x="329" y="9245"/>
                </a:lnTo>
                <a:lnTo>
                  <a:pt x="319" y="9608"/>
                </a:lnTo>
                <a:lnTo>
                  <a:pt x="443" y="9719"/>
                </a:lnTo>
                <a:lnTo>
                  <a:pt x="417" y="9907"/>
                </a:lnTo>
                <a:lnTo>
                  <a:pt x="300" y="10105"/>
                </a:lnTo>
                <a:lnTo>
                  <a:pt x="1475" y="10195"/>
                </a:lnTo>
                <a:lnTo>
                  <a:pt x="1341" y="10746"/>
                </a:lnTo>
                <a:lnTo>
                  <a:pt x="1099" y="10696"/>
                </a:lnTo>
                <a:lnTo>
                  <a:pt x="1093" y="10814"/>
                </a:lnTo>
                <a:lnTo>
                  <a:pt x="1394" y="10840"/>
                </a:lnTo>
                <a:lnTo>
                  <a:pt x="1463" y="10720"/>
                </a:lnTo>
                <a:lnTo>
                  <a:pt x="1395" y="10677"/>
                </a:lnTo>
                <a:lnTo>
                  <a:pt x="1601" y="9815"/>
                </a:lnTo>
                <a:lnTo>
                  <a:pt x="1754" y="98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6" name="Freeform 345"/>
          <p:cNvSpPr>
            <a:spLocks/>
          </p:cNvSpPr>
          <p:nvPr/>
        </p:nvSpPr>
        <p:spPr bwMode="auto">
          <a:xfrm>
            <a:off x="3263510" y="3890968"/>
            <a:ext cx="756047" cy="903685"/>
          </a:xfrm>
          <a:custGeom>
            <a:avLst/>
            <a:gdLst>
              <a:gd name="T0" fmla="*/ 1054 w 11115"/>
              <a:gd name="T1" fmla="*/ 10425 h 14279"/>
              <a:gd name="T2" fmla="*/ 1176 w 11115"/>
              <a:gd name="T3" fmla="*/ 11409 h 14279"/>
              <a:gd name="T4" fmla="*/ 2292 w 11115"/>
              <a:gd name="T5" fmla="*/ 11094 h 14279"/>
              <a:gd name="T6" fmla="*/ 3017 w 11115"/>
              <a:gd name="T7" fmla="*/ 11444 h 14279"/>
              <a:gd name="T8" fmla="*/ 3693 w 11115"/>
              <a:gd name="T9" fmla="*/ 12934 h 14279"/>
              <a:gd name="T10" fmla="*/ 3705 w 11115"/>
              <a:gd name="T11" fmla="*/ 13681 h 14279"/>
              <a:gd name="T12" fmla="*/ 4238 w 11115"/>
              <a:gd name="T13" fmla="*/ 13515 h 14279"/>
              <a:gd name="T14" fmla="*/ 4598 w 11115"/>
              <a:gd name="T15" fmla="*/ 13052 h 14279"/>
              <a:gd name="T16" fmla="*/ 4928 w 11115"/>
              <a:gd name="T17" fmla="*/ 12919 h 14279"/>
              <a:gd name="T18" fmla="*/ 5377 w 11115"/>
              <a:gd name="T19" fmla="*/ 13336 h 14279"/>
              <a:gd name="T20" fmla="*/ 5829 w 11115"/>
              <a:gd name="T21" fmla="*/ 13651 h 14279"/>
              <a:gd name="T22" fmla="*/ 6362 w 11115"/>
              <a:gd name="T23" fmla="*/ 13963 h 14279"/>
              <a:gd name="T24" fmla="*/ 7302 w 11115"/>
              <a:gd name="T25" fmla="*/ 14193 h 14279"/>
              <a:gd name="T26" fmla="*/ 7415 w 11115"/>
              <a:gd name="T27" fmla="*/ 14079 h 14279"/>
              <a:gd name="T28" fmla="*/ 7750 w 11115"/>
              <a:gd name="T29" fmla="*/ 13815 h 14279"/>
              <a:gd name="T30" fmla="*/ 7863 w 11115"/>
              <a:gd name="T31" fmla="*/ 13298 h 14279"/>
              <a:gd name="T32" fmla="*/ 7468 w 11115"/>
              <a:gd name="T33" fmla="*/ 12537 h 14279"/>
              <a:gd name="T34" fmla="*/ 8408 w 11115"/>
              <a:gd name="T35" fmla="*/ 12535 h 14279"/>
              <a:gd name="T36" fmla="*/ 9068 w 11115"/>
              <a:gd name="T37" fmla="*/ 12827 h 14279"/>
              <a:gd name="T38" fmla="*/ 9408 w 11115"/>
              <a:gd name="T39" fmla="*/ 13134 h 14279"/>
              <a:gd name="T40" fmla="*/ 9543 w 11115"/>
              <a:gd name="T41" fmla="*/ 12429 h 14279"/>
              <a:gd name="T42" fmla="*/ 9634 w 11115"/>
              <a:gd name="T43" fmla="*/ 11563 h 14279"/>
              <a:gd name="T44" fmla="*/ 10307 w 11115"/>
              <a:gd name="T45" fmla="*/ 10379 h 14279"/>
              <a:gd name="T46" fmla="*/ 10939 w 11115"/>
              <a:gd name="T47" fmla="*/ 10120 h 14279"/>
              <a:gd name="T48" fmla="*/ 10647 w 11115"/>
              <a:gd name="T49" fmla="*/ 9582 h 14279"/>
              <a:gd name="T50" fmla="*/ 10950 w 11115"/>
              <a:gd name="T51" fmla="*/ 8760 h 14279"/>
              <a:gd name="T52" fmla="*/ 10563 w 11115"/>
              <a:gd name="T53" fmla="*/ 8334 h 14279"/>
              <a:gd name="T54" fmla="*/ 9838 w 11115"/>
              <a:gd name="T55" fmla="*/ 7798 h 14279"/>
              <a:gd name="T56" fmla="*/ 9905 w 11115"/>
              <a:gd name="T57" fmla="*/ 6794 h 14279"/>
              <a:gd name="T58" fmla="*/ 10153 w 11115"/>
              <a:gd name="T59" fmla="*/ 6046 h 14279"/>
              <a:gd name="T60" fmla="*/ 9394 w 11115"/>
              <a:gd name="T61" fmla="*/ 5084 h 14279"/>
              <a:gd name="T62" fmla="*/ 9373 w 11115"/>
              <a:gd name="T63" fmla="*/ 4157 h 14279"/>
              <a:gd name="T64" fmla="*/ 8740 w 11115"/>
              <a:gd name="T65" fmla="*/ 3376 h 14279"/>
              <a:gd name="T66" fmla="*/ 8963 w 11115"/>
              <a:gd name="T67" fmla="*/ 2709 h 14279"/>
              <a:gd name="T68" fmla="*/ 8746 w 11115"/>
              <a:gd name="T69" fmla="*/ 1940 h 14279"/>
              <a:gd name="T70" fmla="*/ 7894 w 11115"/>
              <a:gd name="T71" fmla="*/ 1074 h 14279"/>
              <a:gd name="T72" fmla="*/ 7435 w 11115"/>
              <a:gd name="T73" fmla="*/ 336 h 14279"/>
              <a:gd name="T74" fmla="*/ 6741 w 11115"/>
              <a:gd name="T75" fmla="*/ 363 h 14279"/>
              <a:gd name="T76" fmla="*/ 5858 w 11115"/>
              <a:gd name="T77" fmla="*/ 566 h 14279"/>
              <a:gd name="T78" fmla="*/ 5077 w 11115"/>
              <a:gd name="T79" fmla="*/ 98 h 14279"/>
              <a:gd name="T80" fmla="*/ 4572 w 11115"/>
              <a:gd name="T81" fmla="*/ 43 h 14279"/>
              <a:gd name="T82" fmla="*/ 4373 w 11115"/>
              <a:gd name="T83" fmla="*/ 675 h 14279"/>
              <a:gd name="T84" fmla="*/ 3323 w 11115"/>
              <a:gd name="T85" fmla="*/ 1371 h 14279"/>
              <a:gd name="T86" fmla="*/ 2526 w 11115"/>
              <a:gd name="T87" fmla="*/ 1233 h 14279"/>
              <a:gd name="T88" fmla="*/ 1696 w 11115"/>
              <a:gd name="T89" fmla="*/ 1664 h 14279"/>
              <a:gd name="T90" fmla="*/ 1074 w 11115"/>
              <a:gd name="T91" fmla="*/ 1961 h 14279"/>
              <a:gd name="T92" fmla="*/ 466 w 11115"/>
              <a:gd name="T93" fmla="*/ 1897 h 14279"/>
              <a:gd name="T94" fmla="*/ 201 w 11115"/>
              <a:gd name="T95" fmla="*/ 3524 h 14279"/>
              <a:gd name="T96" fmla="*/ 929 w 11115"/>
              <a:gd name="T97" fmla="*/ 3889 h 14279"/>
              <a:gd name="T98" fmla="*/ 1516 w 11115"/>
              <a:gd name="T99" fmla="*/ 4434 h 14279"/>
              <a:gd name="T100" fmla="*/ 992 w 11115"/>
              <a:gd name="T101" fmla="*/ 5855 h 14279"/>
              <a:gd name="T102" fmla="*/ 619 w 11115"/>
              <a:gd name="T103" fmla="*/ 6493 h 14279"/>
              <a:gd name="T104" fmla="*/ 889 w 11115"/>
              <a:gd name="T105" fmla="*/ 7721 h 14279"/>
              <a:gd name="T106" fmla="*/ 344 w 11115"/>
              <a:gd name="T107" fmla="*/ 8520 h 14279"/>
              <a:gd name="T108" fmla="*/ 901 w 11115"/>
              <a:gd name="T109" fmla="*/ 8737 h 14279"/>
              <a:gd name="T110" fmla="*/ 1003 w 11115"/>
              <a:gd name="T111" fmla="*/ 9348 h 14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15" h="14279">
                <a:moveTo>
                  <a:pt x="741" y="10012"/>
                </a:moveTo>
                <a:lnTo>
                  <a:pt x="656" y="10118"/>
                </a:lnTo>
                <a:lnTo>
                  <a:pt x="625" y="10245"/>
                </a:lnTo>
                <a:cubicBezTo>
                  <a:pt x="661" y="10245"/>
                  <a:pt x="697" y="10248"/>
                  <a:pt x="714" y="10255"/>
                </a:cubicBezTo>
                <a:cubicBezTo>
                  <a:pt x="714" y="10255"/>
                  <a:pt x="733" y="10208"/>
                  <a:pt x="735" y="10205"/>
                </a:cubicBezTo>
                <a:cubicBezTo>
                  <a:pt x="775" y="10256"/>
                  <a:pt x="758" y="10253"/>
                  <a:pt x="826" y="10292"/>
                </a:cubicBezTo>
                <a:cubicBezTo>
                  <a:pt x="897" y="10333"/>
                  <a:pt x="962" y="10374"/>
                  <a:pt x="1036" y="10414"/>
                </a:cubicBezTo>
                <a:lnTo>
                  <a:pt x="1054" y="10425"/>
                </a:lnTo>
                <a:lnTo>
                  <a:pt x="1169" y="10651"/>
                </a:lnTo>
                <a:cubicBezTo>
                  <a:pt x="1177" y="10675"/>
                  <a:pt x="1161" y="10696"/>
                  <a:pt x="1144" y="10695"/>
                </a:cubicBezTo>
                <a:cubicBezTo>
                  <a:pt x="1144" y="10752"/>
                  <a:pt x="1152" y="10799"/>
                  <a:pt x="1128" y="10853"/>
                </a:cubicBezTo>
                <a:cubicBezTo>
                  <a:pt x="1105" y="10905"/>
                  <a:pt x="1031" y="10912"/>
                  <a:pt x="983" y="10931"/>
                </a:cubicBezTo>
                <a:cubicBezTo>
                  <a:pt x="981" y="10932"/>
                  <a:pt x="979" y="10933"/>
                  <a:pt x="976" y="10933"/>
                </a:cubicBezTo>
                <a:lnTo>
                  <a:pt x="979" y="11252"/>
                </a:lnTo>
                <a:lnTo>
                  <a:pt x="1101" y="11338"/>
                </a:lnTo>
                <a:lnTo>
                  <a:pt x="1176" y="11409"/>
                </a:lnTo>
                <a:cubicBezTo>
                  <a:pt x="1214" y="11460"/>
                  <a:pt x="1266" y="11371"/>
                  <a:pt x="1305" y="11371"/>
                </a:cubicBezTo>
                <a:cubicBezTo>
                  <a:pt x="1381" y="11371"/>
                  <a:pt x="1341" y="11366"/>
                  <a:pt x="1382" y="11307"/>
                </a:cubicBezTo>
                <a:cubicBezTo>
                  <a:pt x="1400" y="11281"/>
                  <a:pt x="1400" y="11300"/>
                  <a:pt x="1441" y="11292"/>
                </a:cubicBezTo>
                <a:cubicBezTo>
                  <a:pt x="1465" y="11287"/>
                  <a:pt x="1523" y="11247"/>
                  <a:pt x="1537" y="11226"/>
                </a:cubicBezTo>
                <a:lnTo>
                  <a:pt x="1979" y="11176"/>
                </a:lnTo>
                <a:lnTo>
                  <a:pt x="2068" y="11246"/>
                </a:lnTo>
                <a:lnTo>
                  <a:pt x="2212" y="11193"/>
                </a:lnTo>
                <a:lnTo>
                  <a:pt x="2292" y="11094"/>
                </a:lnTo>
                <a:lnTo>
                  <a:pt x="2351" y="11162"/>
                </a:lnTo>
                <a:lnTo>
                  <a:pt x="2614" y="11162"/>
                </a:lnTo>
                <a:lnTo>
                  <a:pt x="2689" y="11109"/>
                </a:lnTo>
                <a:lnTo>
                  <a:pt x="2808" y="11155"/>
                </a:lnTo>
                <a:cubicBezTo>
                  <a:pt x="2817" y="11165"/>
                  <a:pt x="2832" y="11248"/>
                  <a:pt x="2850" y="11263"/>
                </a:cubicBezTo>
                <a:cubicBezTo>
                  <a:pt x="2863" y="11275"/>
                  <a:pt x="2845" y="11321"/>
                  <a:pt x="2912" y="11346"/>
                </a:cubicBezTo>
                <a:cubicBezTo>
                  <a:pt x="2931" y="11353"/>
                  <a:pt x="2953" y="11379"/>
                  <a:pt x="2953" y="11400"/>
                </a:cubicBezTo>
                <a:cubicBezTo>
                  <a:pt x="2950" y="11464"/>
                  <a:pt x="3003" y="11405"/>
                  <a:pt x="3017" y="11444"/>
                </a:cubicBezTo>
                <a:cubicBezTo>
                  <a:pt x="3022" y="11456"/>
                  <a:pt x="3047" y="11491"/>
                  <a:pt x="3054" y="11505"/>
                </a:cubicBezTo>
                <a:cubicBezTo>
                  <a:pt x="3073" y="11493"/>
                  <a:pt x="3174" y="11450"/>
                  <a:pt x="3193" y="11451"/>
                </a:cubicBezTo>
                <a:lnTo>
                  <a:pt x="3098" y="12524"/>
                </a:lnTo>
                <a:lnTo>
                  <a:pt x="3185" y="12519"/>
                </a:lnTo>
                <a:lnTo>
                  <a:pt x="3467" y="12700"/>
                </a:lnTo>
                <a:lnTo>
                  <a:pt x="3592" y="12699"/>
                </a:lnTo>
                <a:lnTo>
                  <a:pt x="3675" y="12817"/>
                </a:lnTo>
                <a:lnTo>
                  <a:pt x="3693" y="12934"/>
                </a:lnTo>
                <a:lnTo>
                  <a:pt x="3654" y="13020"/>
                </a:lnTo>
                <a:cubicBezTo>
                  <a:pt x="3711" y="13057"/>
                  <a:pt x="3745" y="13074"/>
                  <a:pt x="3704" y="13153"/>
                </a:cubicBezTo>
                <a:cubicBezTo>
                  <a:pt x="3675" y="13210"/>
                  <a:pt x="3673" y="13235"/>
                  <a:pt x="3612" y="13270"/>
                </a:cubicBezTo>
                <a:cubicBezTo>
                  <a:pt x="3611" y="13270"/>
                  <a:pt x="3619" y="13337"/>
                  <a:pt x="3619" y="13346"/>
                </a:cubicBezTo>
                <a:cubicBezTo>
                  <a:pt x="3619" y="13402"/>
                  <a:pt x="3626" y="13470"/>
                  <a:pt x="3658" y="13516"/>
                </a:cubicBezTo>
                <a:cubicBezTo>
                  <a:pt x="3663" y="13523"/>
                  <a:pt x="3591" y="13615"/>
                  <a:pt x="3584" y="13652"/>
                </a:cubicBezTo>
                <a:cubicBezTo>
                  <a:pt x="3582" y="13664"/>
                  <a:pt x="3551" y="13719"/>
                  <a:pt x="3578" y="13719"/>
                </a:cubicBezTo>
                <a:cubicBezTo>
                  <a:pt x="3623" y="13719"/>
                  <a:pt x="3675" y="13719"/>
                  <a:pt x="3705" y="13681"/>
                </a:cubicBezTo>
                <a:cubicBezTo>
                  <a:pt x="3723" y="13682"/>
                  <a:pt x="3733" y="13749"/>
                  <a:pt x="3749" y="13703"/>
                </a:cubicBezTo>
                <a:cubicBezTo>
                  <a:pt x="3762" y="13663"/>
                  <a:pt x="3835" y="13672"/>
                  <a:pt x="3836" y="13663"/>
                </a:cubicBezTo>
                <a:cubicBezTo>
                  <a:pt x="3838" y="13579"/>
                  <a:pt x="3836" y="13611"/>
                  <a:pt x="3875" y="13647"/>
                </a:cubicBezTo>
                <a:cubicBezTo>
                  <a:pt x="3892" y="13642"/>
                  <a:pt x="3910" y="13517"/>
                  <a:pt x="3950" y="13601"/>
                </a:cubicBezTo>
                <a:cubicBezTo>
                  <a:pt x="3960" y="13621"/>
                  <a:pt x="4036" y="13624"/>
                  <a:pt x="4039" y="13590"/>
                </a:cubicBezTo>
                <a:cubicBezTo>
                  <a:pt x="4042" y="13563"/>
                  <a:pt x="4103" y="13595"/>
                  <a:pt x="4103" y="13570"/>
                </a:cubicBezTo>
                <a:cubicBezTo>
                  <a:pt x="4103" y="13523"/>
                  <a:pt x="4120" y="13512"/>
                  <a:pt x="4166" y="13504"/>
                </a:cubicBezTo>
                <a:cubicBezTo>
                  <a:pt x="4193" y="13499"/>
                  <a:pt x="4203" y="13538"/>
                  <a:pt x="4238" y="13515"/>
                </a:cubicBezTo>
                <a:cubicBezTo>
                  <a:pt x="4273" y="13491"/>
                  <a:pt x="4192" y="13445"/>
                  <a:pt x="4244" y="13442"/>
                </a:cubicBezTo>
                <a:cubicBezTo>
                  <a:pt x="4268" y="13440"/>
                  <a:pt x="4337" y="13362"/>
                  <a:pt x="4328" y="13342"/>
                </a:cubicBezTo>
                <a:cubicBezTo>
                  <a:pt x="4288" y="13250"/>
                  <a:pt x="4369" y="13317"/>
                  <a:pt x="4369" y="13283"/>
                </a:cubicBezTo>
                <a:cubicBezTo>
                  <a:pt x="4369" y="13200"/>
                  <a:pt x="4352" y="13252"/>
                  <a:pt x="4396" y="13211"/>
                </a:cubicBezTo>
                <a:cubicBezTo>
                  <a:pt x="4418" y="13189"/>
                  <a:pt x="4417" y="13167"/>
                  <a:pt x="4464" y="13168"/>
                </a:cubicBezTo>
                <a:cubicBezTo>
                  <a:pt x="4480" y="13168"/>
                  <a:pt x="4448" y="13115"/>
                  <a:pt x="4487" y="13081"/>
                </a:cubicBezTo>
                <a:cubicBezTo>
                  <a:pt x="4499" y="13072"/>
                  <a:pt x="4510" y="13051"/>
                  <a:pt x="4525" y="13042"/>
                </a:cubicBezTo>
                <a:cubicBezTo>
                  <a:pt x="4527" y="13023"/>
                  <a:pt x="4558" y="13066"/>
                  <a:pt x="4598" y="13052"/>
                </a:cubicBezTo>
                <a:cubicBezTo>
                  <a:pt x="4633" y="13039"/>
                  <a:pt x="4619" y="13090"/>
                  <a:pt x="4644" y="13090"/>
                </a:cubicBezTo>
                <a:cubicBezTo>
                  <a:pt x="4696" y="13090"/>
                  <a:pt x="4676" y="13096"/>
                  <a:pt x="4705" y="13147"/>
                </a:cubicBezTo>
                <a:cubicBezTo>
                  <a:pt x="4716" y="13167"/>
                  <a:pt x="4718" y="13157"/>
                  <a:pt x="4754" y="13139"/>
                </a:cubicBezTo>
                <a:cubicBezTo>
                  <a:pt x="4775" y="13128"/>
                  <a:pt x="4796" y="13100"/>
                  <a:pt x="4831" y="13085"/>
                </a:cubicBezTo>
                <a:cubicBezTo>
                  <a:pt x="4833" y="13084"/>
                  <a:pt x="4833" y="13083"/>
                  <a:pt x="4836" y="13082"/>
                </a:cubicBezTo>
                <a:lnTo>
                  <a:pt x="4832" y="12908"/>
                </a:lnTo>
                <a:cubicBezTo>
                  <a:pt x="4831" y="12910"/>
                  <a:pt x="4897" y="12937"/>
                  <a:pt x="4903" y="12944"/>
                </a:cubicBezTo>
                <a:cubicBezTo>
                  <a:pt x="4922" y="12966"/>
                  <a:pt x="4884" y="12866"/>
                  <a:pt x="4928" y="12919"/>
                </a:cubicBezTo>
                <a:cubicBezTo>
                  <a:pt x="4949" y="12944"/>
                  <a:pt x="4997" y="12948"/>
                  <a:pt x="5024" y="12931"/>
                </a:cubicBezTo>
                <a:cubicBezTo>
                  <a:pt x="5041" y="12920"/>
                  <a:pt x="5002" y="13008"/>
                  <a:pt x="5060" y="12959"/>
                </a:cubicBezTo>
                <a:cubicBezTo>
                  <a:pt x="5086" y="12937"/>
                  <a:pt x="5083" y="12894"/>
                  <a:pt x="5098" y="12936"/>
                </a:cubicBezTo>
                <a:cubicBezTo>
                  <a:pt x="5117" y="12990"/>
                  <a:pt x="5183" y="12886"/>
                  <a:pt x="5241" y="12986"/>
                </a:cubicBezTo>
                <a:cubicBezTo>
                  <a:pt x="5241" y="12987"/>
                  <a:pt x="5271" y="13021"/>
                  <a:pt x="5277" y="13029"/>
                </a:cubicBezTo>
                <a:cubicBezTo>
                  <a:pt x="5283" y="13029"/>
                  <a:pt x="5340" y="12997"/>
                  <a:pt x="5378" y="12996"/>
                </a:cubicBezTo>
                <a:cubicBezTo>
                  <a:pt x="5420" y="12994"/>
                  <a:pt x="5388" y="12984"/>
                  <a:pt x="5415" y="13050"/>
                </a:cubicBezTo>
                <a:cubicBezTo>
                  <a:pt x="5478" y="13204"/>
                  <a:pt x="5377" y="13161"/>
                  <a:pt x="5377" y="13336"/>
                </a:cubicBezTo>
                <a:cubicBezTo>
                  <a:pt x="5377" y="13422"/>
                  <a:pt x="5405" y="13348"/>
                  <a:pt x="5357" y="13459"/>
                </a:cubicBezTo>
                <a:lnTo>
                  <a:pt x="5349" y="13485"/>
                </a:lnTo>
                <a:cubicBezTo>
                  <a:pt x="5348" y="13515"/>
                  <a:pt x="5400" y="13536"/>
                  <a:pt x="5436" y="13525"/>
                </a:cubicBezTo>
                <a:cubicBezTo>
                  <a:pt x="5456" y="13519"/>
                  <a:pt x="5466" y="13518"/>
                  <a:pt x="5487" y="13501"/>
                </a:cubicBezTo>
                <a:cubicBezTo>
                  <a:pt x="5490" y="13498"/>
                  <a:pt x="5527" y="13477"/>
                  <a:pt x="5544" y="13464"/>
                </a:cubicBezTo>
                <a:cubicBezTo>
                  <a:pt x="5572" y="13489"/>
                  <a:pt x="5571" y="13670"/>
                  <a:pt x="5563" y="13686"/>
                </a:cubicBezTo>
                <a:cubicBezTo>
                  <a:pt x="5648" y="13686"/>
                  <a:pt x="5693" y="13694"/>
                  <a:pt x="5774" y="13665"/>
                </a:cubicBezTo>
                <a:cubicBezTo>
                  <a:pt x="5778" y="13663"/>
                  <a:pt x="5810" y="13658"/>
                  <a:pt x="5829" y="13651"/>
                </a:cubicBezTo>
                <a:cubicBezTo>
                  <a:pt x="5848" y="13654"/>
                  <a:pt x="5867" y="13711"/>
                  <a:pt x="5874" y="13713"/>
                </a:cubicBezTo>
                <a:cubicBezTo>
                  <a:pt x="5875" y="13726"/>
                  <a:pt x="5840" y="13760"/>
                  <a:pt x="5843" y="13811"/>
                </a:cubicBezTo>
                <a:cubicBezTo>
                  <a:pt x="5843" y="13812"/>
                  <a:pt x="5839" y="13826"/>
                  <a:pt x="5837" y="13828"/>
                </a:cubicBezTo>
                <a:cubicBezTo>
                  <a:pt x="5860" y="13863"/>
                  <a:pt x="5972" y="13885"/>
                  <a:pt x="6012" y="13894"/>
                </a:cubicBezTo>
                <a:cubicBezTo>
                  <a:pt x="6027" y="13897"/>
                  <a:pt x="6092" y="13907"/>
                  <a:pt x="6102" y="13898"/>
                </a:cubicBezTo>
                <a:cubicBezTo>
                  <a:pt x="6159" y="13848"/>
                  <a:pt x="6138" y="13877"/>
                  <a:pt x="6225" y="13885"/>
                </a:cubicBezTo>
                <a:cubicBezTo>
                  <a:pt x="6254" y="13887"/>
                  <a:pt x="6325" y="13902"/>
                  <a:pt x="6342" y="13928"/>
                </a:cubicBezTo>
                <a:cubicBezTo>
                  <a:pt x="6347" y="13937"/>
                  <a:pt x="6359" y="13944"/>
                  <a:pt x="6362" y="13963"/>
                </a:cubicBezTo>
                <a:lnTo>
                  <a:pt x="6353" y="14118"/>
                </a:lnTo>
                <a:lnTo>
                  <a:pt x="6630" y="14126"/>
                </a:lnTo>
                <a:lnTo>
                  <a:pt x="6753" y="14159"/>
                </a:lnTo>
                <a:lnTo>
                  <a:pt x="6913" y="14163"/>
                </a:lnTo>
                <a:lnTo>
                  <a:pt x="7011" y="14075"/>
                </a:lnTo>
                <a:lnTo>
                  <a:pt x="7179" y="14081"/>
                </a:lnTo>
                <a:lnTo>
                  <a:pt x="7299" y="14161"/>
                </a:lnTo>
                <a:lnTo>
                  <a:pt x="7302" y="14193"/>
                </a:lnTo>
                <a:lnTo>
                  <a:pt x="7359" y="14218"/>
                </a:lnTo>
                <a:lnTo>
                  <a:pt x="7453" y="14190"/>
                </a:lnTo>
                <a:lnTo>
                  <a:pt x="7491" y="14272"/>
                </a:lnTo>
                <a:lnTo>
                  <a:pt x="7569" y="14279"/>
                </a:lnTo>
                <a:lnTo>
                  <a:pt x="7568" y="14185"/>
                </a:lnTo>
                <a:lnTo>
                  <a:pt x="7535" y="14103"/>
                </a:lnTo>
                <a:lnTo>
                  <a:pt x="7454" y="14050"/>
                </a:lnTo>
                <a:lnTo>
                  <a:pt x="7415" y="14079"/>
                </a:lnTo>
                <a:lnTo>
                  <a:pt x="7318" y="14022"/>
                </a:lnTo>
                <a:lnTo>
                  <a:pt x="7372" y="13979"/>
                </a:lnTo>
                <a:lnTo>
                  <a:pt x="7371" y="13927"/>
                </a:lnTo>
                <a:lnTo>
                  <a:pt x="7521" y="13952"/>
                </a:lnTo>
                <a:cubicBezTo>
                  <a:pt x="7551" y="13926"/>
                  <a:pt x="7592" y="13816"/>
                  <a:pt x="7605" y="13816"/>
                </a:cubicBezTo>
                <a:cubicBezTo>
                  <a:pt x="7618" y="13816"/>
                  <a:pt x="7657" y="13805"/>
                  <a:pt x="7675" y="13817"/>
                </a:cubicBezTo>
                <a:cubicBezTo>
                  <a:pt x="7676" y="13818"/>
                  <a:pt x="7720" y="13815"/>
                  <a:pt x="7725" y="13815"/>
                </a:cubicBezTo>
                <a:cubicBezTo>
                  <a:pt x="7732" y="13815"/>
                  <a:pt x="7744" y="13815"/>
                  <a:pt x="7750" y="13815"/>
                </a:cubicBezTo>
                <a:cubicBezTo>
                  <a:pt x="7819" y="13826"/>
                  <a:pt x="7848" y="13834"/>
                  <a:pt x="7909" y="13867"/>
                </a:cubicBezTo>
                <a:cubicBezTo>
                  <a:pt x="7964" y="13897"/>
                  <a:pt x="7881" y="13790"/>
                  <a:pt x="7876" y="13784"/>
                </a:cubicBezTo>
                <a:cubicBezTo>
                  <a:pt x="7840" y="13733"/>
                  <a:pt x="7841" y="13741"/>
                  <a:pt x="7803" y="13701"/>
                </a:cubicBezTo>
                <a:cubicBezTo>
                  <a:pt x="7785" y="13681"/>
                  <a:pt x="7751" y="13663"/>
                  <a:pt x="7772" y="13650"/>
                </a:cubicBezTo>
                <a:cubicBezTo>
                  <a:pt x="7790" y="13639"/>
                  <a:pt x="7838" y="13553"/>
                  <a:pt x="7841" y="13538"/>
                </a:cubicBezTo>
                <a:cubicBezTo>
                  <a:pt x="7858" y="13460"/>
                  <a:pt x="7849" y="13502"/>
                  <a:pt x="7878" y="13437"/>
                </a:cubicBezTo>
                <a:cubicBezTo>
                  <a:pt x="7915" y="13358"/>
                  <a:pt x="7885" y="13410"/>
                  <a:pt x="7875" y="13338"/>
                </a:cubicBezTo>
                <a:cubicBezTo>
                  <a:pt x="7869" y="13320"/>
                  <a:pt x="7863" y="13327"/>
                  <a:pt x="7863" y="13298"/>
                </a:cubicBezTo>
                <a:cubicBezTo>
                  <a:pt x="7863" y="13260"/>
                  <a:pt x="7880" y="13241"/>
                  <a:pt x="7893" y="13215"/>
                </a:cubicBezTo>
                <a:cubicBezTo>
                  <a:pt x="7916" y="13169"/>
                  <a:pt x="7895" y="13200"/>
                  <a:pt x="7839" y="13216"/>
                </a:cubicBezTo>
                <a:cubicBezTo>
                  <a:pt x="7756" y="13240"/>
                  <a:pt x="7720" y="13234"/>
                  <a:pt x="7636" y="13221"/>
                </a:cubicBezTo>
                <a:cubicBezTo>
                  <a:pt x="7608" y="13217"/>
                  <a:pt x="7584" y="13203"/>
                  <a:pt x="7557" y="13192"/>
                </a:cubicBezTo>
                <a:lnTo>
                  <a:pt x="7561" y="12757"/>
                </a:lnTo>
                <a:cubicBezTo>
                  <a:pt x="7547" y="12752"/>
                  <a:pt x="7429" y="12698"/>
                  <a:pt x="7427" y="12692"/>
                </a:cubicBezTo>
                <a:cubicBezTo>
                  <a:pt x="7419" y="12649"/>
                  <a:pt x="7445" y="12650"/>
                  <a:pt x="7462" y="12634"/>
                </a:cubicBezTo>
                <a:cubicBezTo>
                  <a:pt x="7480" y="12619"/>
                  <a:pt x="7467" y="12560"/>
                  <a:pt x="7468" y="12537"/>
                </a:cubicBezTo>
                <a:cubicBezTo>
                  <a:pt x="7469" y="12527"/>
                  <a:pt x="7608" y="12548"/>
                  <a:pt x="7620" y="12548"/>
                </a:cubicBezTo>
                <a:cubicBezTo>
                  <a:pt x="7633" y="12547"/>
                  <a:pt x="7627" y="12595"/>
                  <a:pt x="7627" y="12606"/>
                </a:cubicBezTo>
                <a:cubicBezTo>
                  <a:pt x="7627" y="12617"/>
                  <a:pt x="7687" y="12610"/>
                  <a:pt x="7687" y="12610"/>
                </a:cubicBezTo>
                <a:cubicBezTo>
                  <a:pt x="7768" y="12548"/>
                  <a:pt x="7722" y="12607"/>
                  <a:pt x="7782" y="12620"/>
                </a:cubicBezTo>
                <a:cubicBezTo>
                  <a:pt x="7849" y="12634"/>
                  <a:pt x="7834" y="12612"/>
                  <a:pt x="7877" y="12662"/>
                </a:cubicBezTo>
                <a:lnTo>
                  <a:pt x="8170" y="12677"/>
                </a:lnTo>
                <a:lnTo>
                  <a:pt x="8174" y="12554"/>
                </a:lnTo>
                <a:lnTo>
                  <a:pt x="8408" y="12535"/>
                </a:lnTo>
                <a:lnTo>
                  <a:pt x="8506" y="12693"/>
                </a:lnTo>
                <a:cubicBezTo>
                  <a:pt x="8508" y="12690"/>
                  <a:pt x="8523" y="12680"/>
                  <a:pt x="8525" y="12679"/>
                </a:cubicBezTo>
                <a:cubicBezTo>
                  <a:pt x="8552" y="12669"/>
                  <a:pt x="8666" y="12575"/>
                  <a:pt x="8682" y="12581"/>
                </a:cubicBezTo>
                <a:cubicBezTo>
                  <a:pt x="8699" y="12588"/>
                  <a:pt x="8738" y="12579"/>
                  <a:pt x="8726" y="12610"/>
                </a:cubicBezTo>
                <a:cubicBezTo>
                  <a:pt x="8687" y="12705"/>
                  <a:pt x="8653" y="12615"/>
                  <a:pt x="8653" y="12732"/>
                </a:cubicBezTo>
                <a:cubicBezTo>
                  <a:pt x="8653" y="12739"/>
                  <a:pt x="8739" y="12736"/>
                  <a:pt x="8744" y="12733"/>
                </a:cubicBezTo>
                <a:cubicBezTo>
                  <a:pt x="8760" y="12724"/>
                  <a:pt x="8911" y="12723"/>
                  <a:pt x="8924" y="12749"/>
                </a:cubicBezTo>
                <a:cubicBezTo>
                  <a:pt x="8969" y="12839"/>
                  <a:pt x="8999" y="12790"/>
                  <a:pt x="9068" y="12827"/>
                </a:cubicBezTo>
                <a:cubicBezTo>
                  <a:pt x="9098" y="12843"/>
                  <a:pt x="9110" y="12879"/>
                  <a:pt x="9137" y="12884"/>
                </a:cubicBezTo>
                <a:cubicBezTo>
                  <a:pt x="9196" y="12894"/>
                  <a:pt x="9177" y="12863"/>
                  <a:pt x="9208" y="12898"/>
                </a:cubicBezTo>
                <a:cubicBezTo>
                  <a:pt x="9226" y="12920"/>
                  <a:pt x="9187" y="12984"/>
                  <a:pt x="9172" y="13000"/>
                </a:cubicBezTo>
                <a:cubicBezTo>
                  <a:pt x="9138" y="13039"/>
                  <a:pt x="9159" y="13045"/>
                  <a:pt x="9126" y="13028"/>
                </a:cubicBezTo>
                <a:cubicBezTo>
                  <a:pt x="9115" y="13044"/>
                  <a:pt x="9070" y="13101"/>
                  <a:pt x="9092" y="13121"/>
                </a:cubicBezTo>
                <a:cubicBezTo>
                  <a:pt x="9097" y="13125"/>
                  <a:pt x="9156" y="13177"/>
                  <a:pt x="9156" y="13178"/>
                </a:cubicBezTo>
                <a:cubicBezTo>
                  <a:pt x="9163" y="13187"/>
                  <a:pt x="9310" y="13175"/>
                  <a:pt x="9323" y="13172"/>
                </a:cubicBezTo>
                <a:cubicBezTo>
                  <a:pt x="9360" y="13162"/>
                  <a:pt x="9319" y="13118"/>
                  <a:pt x="9408" y="13134"/>
                </a:cubicBezTo>
                <a:cubicBezTo>
                  <a:pt x="9469" y="13145"/>
                  <a:pt x="9510" y="13139"/>
                  <a:pt x="9496" y="13068"/>
                </a:cubicBezTo>
                <a:cubicBezTo>
                  <a:pt x="9488" y="13025"/>
                  <a:pt x="9491" y="13021"/>
                  <a:pt x="9490" y="12980"/>
                </a:cubicBezTo>
                <a:cubicBezTo>
                  <a:pt x="9489" y="12957"/>
                  <a:pt x="9545" y="12896"/>
                  <a:pt x="9554" y="12880"/>
                </a:cubicBezTo>
                <a:cubicBezTo>
                  <a:pt x="9580" y="12834"/>
                  <a:pt x="9616" y="12794"/>
                  <a:pt x="9655" y="12758"/>
                </a:cubicBezTo>
                <a:cubicBezTo>
                  <a:pt x="9673" y="12741"/>
                  <a:pt x="9655" y="12667"/>
                  <a:pt x="9703" y="12609"/>
                </a:cubicBezTo>
                <a:cubicBezTo>
                  <a:pt x="9720" y="12587"/>
                  <a:pt x="9717" y="12507"/>
                  <a:pt x="9712" y="12480"/>
                </a:cubicBezTo>
                <a:cubicBezTo>
                  <a:pt x="9700" y="12480"/>
                  <a:pt x="9651" y="12483"/>
                  <a:pt x="9646" y="12476"/>
                </a:cubicBezTo>
                <a:cubicBezTo>
                  <a:pt x="9608" y="12425"/>
                  <a:pt x="9614" y="12426"/>
                  <a:pt x="9543" y="12429"/>
                </a:cubicBezTo>
                <a:cubicBezTo>
                  <a:pt x="9511" y="12430"/>
                  <a:pt x="9406" y="12357"/>
                  <a:pt x="9407" y="12340"/>
                </a:cubicBezTo>
                <a:lnTo>
                  <a:pt x="9594" y="12216"/>
                </a:lnTo>
                <a:cubicBezTo>
                  <a:pt x="9544" y="12198"/>
                  <a:pt x="9595" y="12100"/>
                  <a:pt x="9583" y="12077"/>
                </a:cubicBezTo>
                <a:cubicBezTo>
                  <a:pt x="9571" y="12077"/>
                  <a:pt x="9553" y="12042"/>
                  <a:pt x="9543" y="12040"/>
                </a:cubicBezTo>
                <a:cubicBezTo>
                  <a:pt x="9484" y="12028"/>
                  <a:pt x="9474" y="11949"/>
                  <a:pt x="9499" y="11903"/>
                </a:cubicBezTo>
                <a:cubicBezTo>
                  <a:pt x="9523" y="11858"/>
                  <a:pt x="9475" y="11809"/>
                  <a:pt x="9474" y="11783"/>
                </a:cubicBezTo>
                <a:cubicBezTo>
                  <a:pt x="9471" y="11731"/>
                  <a:pt x="9526" y="11719"/>
                  <a:pt x="9550" y="11704"/>
                </a:cubicBezTo>
                <a:cubicBezTo>
                  <a:pt x="9622" y="11657"/>
                  <a:pt x="9634" y="11655"/>
                  <a:pt x="9634" y="11563"/>
                </a:cubicBezTo>
                <a:cubicBezTo>
                  <a:pt x="9634" y="11479"/>
                  <a:pt x="9526" y="11542"/>
                  <a:pt x="9506" y="11521"/>
                </a:cubicBezTo>
                <a:cubicBezTo>
                  <a:pt x="9469" y="11481"/>
                  <a:pt x="9472" y="11489"/>
                  <a:pt x="9409" y="11485"/>
                </a:cubicBezTo>
                <a:cubicBezTo>
                  <a:pt x="9351" y="11482"/>
                  <a:pt x="9371" y="11468"/>
                  <a:pt x="9371" y="11445"/>
                </a:cubicBezTo>
                <a:cubicBezTo>
                  <a:pt x="9371" y="11427"/>
                  <a:pt x="9395" y="11382"/>
                  <a:pt x="9407" y="11367"/>
                </a:cubicBezTo>
                <a:cubicBezTo>
                  <a:pt x="9439" y="11326"/>
                  <a:pt x="9404" y="11317"/>
                  <a:pt x="9459" y="11321"/>
                </a:cubicBezTo>
                <a:lnTo>
                  <a:pt x="10247" y="11337"/>
                </a:lnTo>
                <a:lnTo>
                  <a:pt x="10239" y="10325"/>
                </a:lnTo>
                <a:cubicBezTo>
                  <a:pt x="10267" y="10337"/>
                  <a:pt x="10288" y="10354"/>
                  <a:pt x="10307" y="10379"/>
                </a:cubicBezTo>
                <a:cubicBezTo>
                  <a:pt x="10333" y="10413"/>
                  <a:pt x="10390" y="10319"/>
                  <a:pt x="10397" y="10356"/>
                </a:cubicBezTo>
                <a:cubicBezTo>
                  <a:pt x="10415" y="10451"/>
                  <a:pt x="10362" y="10470"/>
                  <a:pt x="10490" y="10424"/>
                </a:cubicBezTo>
                <a:cubicBezTo>
                  <a:pt x="10555" y="10401"/>
                  <a:pt x="10571" y="10419"/>
                  <a:pt x="10571" y="10359"/>
                </a:cubicBezTo>
                <a:cubicBezTo>
                  <a:pt x="10571" y="10300"/>
                  <a:pt x="10531" y="10317"/>
                  <a:pt x="10551" y="10296"/>
                </a:cubicBezTo>
                <a:cubicBezTo>
                  <a:pt x="10590" y="10257"/>
                  <a:pt x="10649" y="10264"/>
                  <a:pt x="10701" y="10264"/>
                </a:cubicBezTo>
                <a:cubicBezTo>
                  <a:pt x="10738" y="10264"/>
                  <a:pt x="10810" y="10210"/>
                  <a:pt x="10845" y="10187"/>
                </a:cubicBezTo>
                <a:cubicBezTo>
                  <a:pt x="10878" y="10165"/>
                  <a:pt x="10905" y="10183"/>
                  <a:pt x="10939" y="10194"/>
                </a:cubicBezTo>
                <a:cubicBezTo>
                  <a:pt x="10943" y="10189"/>
                  <a:pt x="10939" y="10130"/>
                  <a:pt x="10939" y="10120"/>
                </a:cubicBezTo>
                <a:cubicBezTo>
                  <a:pt x="10999" y="10185"/>
                  <a:pt x="11115" y="10129"/>
                  <a:pt x="11102" y="10112"/>
                </a:cubicBezTo>
                <a:cubicBezTo>
                  <a:pt x="11053" y="10053"/>
                  <a:pt x="11111" y="9989"/>
                  <a:pt x="11053" y="9985"/>
                </a:cubicBezTo>
                <a:cubicBezTo>
                  <a:pt x="11022" y="9983"/>
                  <a:pt x="11010" y="9980"/>
                  <a:pt x="11003" y="9999"/>
                </a:cubicBezTo>
                <a:cubicBezTo>
                  <a:pt x="10976" y="10074"/>
                  <a:pt x="10946" y="10010"/>
                  <a:pt x="10902" y="10017"/>
                </a:cubicBezTo>
                <a:cubicBezTo>
                  <a:pt x="10866" y="10022"/>
                  <a:pt x="10905" y="10161"/>
                  <a:pt x="10843" y="10005"/>
                </a:cubicBezTo>
                <a:cubicBezTo>
                  <a:pt x="10832" y="9977"/>
                  <a:pt x="10881" y="9826"/>
                  <a:pt x="10837" y="9829"/>
                </a:cubicBezTo>
                <a:cubicBezTo>
                  <a:pt x="10794" y="9832"/>
                  <a:pt x="10657" y="9791"/>
                  <a:pt x="10659" y="9738"/>
                </a:cubicBezTo>
                <a:cubicBezTo>
                  <a:pt x="10662" y="9636"/>
                  <a:pt x="10467" y="9674"/>
                  <a:pt x="10647" y="9582"/>
                </a:cubicBezTo>
                <a:cubicBezTo>
                  <a:pt x="10689" y="9561"/>
                  <a:pt x="10688" y="9419"/>
                  <a:pt x="10687" y="9419"/>
                </a:cubicBezTo>
                <a:cubicBezTo>
                  <a:pt x="10652" y="9365"/>
                  <a:pt x="10625" y="9460"/>
                  <a:pt x="10615" y="9462"/>
                </a:cubicBezTo>
                <a:cubicBezTo>
                  <a:pt x="10490" y="9478"/>
                  <a:pt x="10523" y="9400"/>
                  <a:pt x="10529" y="9329"/>
                </a:cubicBezTo>
                <a:cubicBezTo>
                  <a:pt x="10534" y="9261"/>
                  <a:pt x="10510" y="9162"/>
                  <a:pt x="10555" y="9134"/>
                </a:cubicBezTo>
                <a:cubicBezTo>
                  <a:pt x="10617" y="9097"/>
                  <a:pt x="10600" y="9108"/>
                  <a:pt x="10627" y="9065"/>
                </a:cubicBezTo>
                <a:lnTo>
                  <a:pt x="10762" y="8922"/>
                </a:lnTo>
                <a:lnTo>
                  <a:pt x="10741" y="8821"/>
                </a:lnTo>
                <a:lnTo>
                  <a:pt x="10950" y="8760"/>
                </a:lnTo>
                <a:lnTo>
                  <a:pt x="10889" y="8578"/>
                </a:lnTo>
                <a:lnTo>
                  <a:pt x="11032" y="8541"/>
                </a:lnTo>
                <a:lnTo>
                  <a:pt x="10979" y="8406"/>
                </a:lnTo>
                <a:lnTo>
                  <a:pt x="10685" y="8453"/>
                </a:lnTo>
                <a:cubicBezTo>
                  <a:pt x="10685" y="8467"/>
                  <a:pt x="10677" y="8489"/>
                  <a:pt x="10677" y="8504"/>
                </a:cubicBezTo>
                <a:cubicBezTo>
                  <a:pt x="10677" y="8538"/>
                  <a:pt x="10589" y="8511"/>
                  <a:pt x="10579" y="8501"/>
                </a:cubicBezTo>
                <a:lnTo>
                  <a:pt x="10521" y="8393"/>
                </a:lnTo>
                <a:lnTo>
                  <a:pt x="10563" y="8334"/>
                </a:lnTo>
                <a:lnTo>
                  <a:pt x="10553" y="8234"/>
                </a:lnTo>
                <a:lnTo>
                  <a:pt x="10611" y="8176"/>
                </a:lnTo>
                <a:lnTo>
                  <a:pt x="10606" y="7961"/>
                </a:lnTo>
                <a:cubicBezTo>
                  <a:pt x="10505" y="7961"/>
                  <a:pt x="10537" y="7983"/>
                  <a:pt x="10526" y="8017"/>
                </a:cubicBezTo>
                <a:lnTo>
                  <a:pt x="10211" y="7885"/>
                </a:lnTo>
                <a:cubicBezTo>
                  <a:pt x="10209" y="7885"/>
                  <a:pt x="10206" y="7884"/>
                  <a:pt x="10204" y="7885"/>
                </a:cubicBezTo>
                <a:cubicBezTo>
                  <a:pt x="10139" y="7941"/>
                  <a:pt x="10065" y="7916"/>
                  <a:pt x="9986" y="7916"/>
                </a:cubicBezTo>
                <a:cubicBezTo>
                  <a:pt x="9938" y="7916"/>
                  <a:pt x="9860" y="7839"/>
                  <a:pt x="9838" y="7798"/>
                </a:cubicBezTo>
                <a:cubicBezTo>
                  <a:pt x="9805" y="7737"/>
                  <a:pt x="9870" y="7654"/>
                  <a:pt x="9918" y="7670"/>
                </a:cubicBezTo>
                <a:cubicBezTo>
                  <a:pt x="9968" y="7687"/>
                  <a:pt x="9997" y="7595"/>
                  <a:pt x="9986" y="7557"/>
                </a:cubicBezTo>
                <a:cubicBezTo>
                  <a:pt x="9945" y="7422"/>
                  <a:pt x="10016" y="7496"/>
                  <a:pt x="9994" y="7445"/>
                </a:cubicBezTo>
                <a:cubicBezTo>
                  <a:pt x="9967" y="7383"/>
                  <a:pt x="9976" y="7330"/>
                  <a:pt x="9976" y="7261"/>
                </a:cubicBezTo>
                <a:cubicBezTo>
                  <a:pt x="9976" y="7074"/>
                  <a:pt x="10134" y="7204"/>
                  <a:pt x="10114" y="7050"/>
                </a:cubicBezTo>
                <a:cubicBezTo>
                  <a:pt x="10098" y="6928"/>
                  <a:pt x="10101" y="6968"/>
                  <a:pt x="10106" y="6850"/>
                </a:cubicBezTo>
                <a:cubicBezTo>
                  <a:pt x="10090" y="6845"/>
                  <a:pt x="10015" y="6797"/>
                  <a:pt x="10013" y="6797"/>
                </a:cubicBezTo>
                <a:cubicBezTo>
                  <a:pt x="9941" y="6800"/>
                  <a:pt x="9983" y="6883"/>
                  <a:pt x="9905" y="6794"/>
                </a:cubicBezTo>
                <a:cubicBezTo>
                  <a:pt x="9728" y="6594"/>
                  <a:pt x="9887" y="6479"/>
                  <a:pt x="9841" y="6385"/>
                </a:cubicBezTo>
                <a:cubicBezTo>
                  <a:pt x="9795" y="6293"/>
                  <a:pt x="9925" y="6390"/>
                  <a:pt x="9943" y="6350"/>
                </a:cubicBezTo>
                <a:cubicBezTo>
                  <a:pt x="9971" y="6284"/>
                  <a:pt x="9872" y="6293"/>
                  <a:pt x="9870" y="6271"/>
                </a:cubicBezTo>
                <a:cubicBezTo>
                  <a:pt x="9865" y="6200"/>
                  <a:pt x="9920" y="6183"/>
                  <a:pt x="9976" y="6183"/>
                </a:cubicBezTo>
                <a:cubicBezTo>
                  <a:pt x="10005" y="6183"/>
                  <a:pt x="9974" y="6105"/>
                  <a:pt x="9973" y="6105"/>
                </a:cubicBezTo>
                <a:cubicBezTo>
                  <a:pt x="9865" y="6066"/>
                  <a:pt x="9965" y="5986"/>
                  <a:pt x="9967" y="5986"/>
                </a:cubicBezTo>
                <a:cubicBezTo>
                  <a:pt x="10050" y="5962"/>
                  <a:pt x="9998" y="6041"/>
                  <a:pt x="10024" y="6069"/>
                </a:cubicBezTo>
                <a:cubicBezTo>
                  <a:pt x="10146" y="6204"/>
                  <a:pt x="10109" y="6063"/>
                  <a:pt x="10153" y="6046"/>
                </a:cubicBezTo>
                <a:lnTo>
                  <a:pt x="10122" y="5974"/>
                </a:lnTo>
                <a:lnTo>
                  <a:pt x="9881" y="5829"/>
                </a:lnTo>
                <a:lnTo>
                  <a:pt x="9870" y="5673"/>
                </a:lnTo>
                <a:lnTo>
                  <a:pt x="9915" y="5636"/>
                </a:lnTo>
                <a:lnTo>
                  <a:pt x="9881" y="5223"/>
                </a:lnTo>
                <a:lnTo>
                  <a:pt x="9532" y="5225"/>
                </a:lnTo>
                <a:lnTo>
                  <a:pt x="9521" y="5093"/>
                </a:lnTo>
                <a:cubicBezTo>
                  <a:pt x="9495" y="5093"/>
                  <a:pt x="9412" y="5096"/>
                  <a:pt x="9394" y="5084"/>
                </a:cubicBezTo>
                <a:cubicBezTo>
                  <a:pt x="9291" y="5014"/>
                  <a:pt x="9275" y="5022"/>
                  <a:pt x="9352" y="4977"/>
                </a:cubicBezTo>
                <a:cubicBezTo>
                  <a:pt x="9438" y="4927"/>
                  <a:pt x="9370" y="4889"/>
                  <a:pt x="9420" y="4884"/>
                </a:cubicBezTo>
                <a:cubicBezTo>
                  <a:pt x="9537" y="4871"/>
                  <a:pt x="9469" y="4828"/>
                  <a:pt x="9504" y="4784"/>
                </a:cubicBezTo>
                <a:cubicBezTo>
                  <a:pt x="9548" y="4727"/>
                  <a:pt x="9506" y="4689"/>
                  <a:pt x="9532" y="4671"/>
                </a:cubicBezTo>
                <a:cubicBezTo>
                  <a:pt x="9582" y="4633"/>
                  <a:pt x="9537" y="4605"/>
                  <a:pt x="9532" y="4543"/>
                </a:cubicBezTo>
                <a:cubicBezTo>
                  <a:pt x="9555" y="4527"/>
                  <a:pt x="9632" y="4487"/>
                  <a:pt x="9632" y="4453"/>
                </a:cubicBezTo>
                <a:cubicBezTo>
                  <a:pt x="9604" y="4448"/>
                  <a:pt x="9556" y="4334"/>
                  <a:pt x="9375" y="4334"/>
                </a:cubicBezTo>
                <a:lnTo>
                  <a:pt x="9373" y="4157"/>
                </a:lnTo>
                <a:lnTo>
                  <a:pt x="9259" y="3995"/>
                </a:lnTo>
                <a:lnTo>
                  <a:pt x="9190" y="3995"/>
                </a:lnTo>
                <a:cubicBezTo>
                  <a:pt x="9190" y="3849"/>
                  <a:pt x="9215" y="3914"/>
                  <a:pt x="9270" y="3847"/>
                </a:cubicBezTo>
                <a:cubicBezTo>
                  <a:pt x="9271" y="3826"/>
                  <a:pt x="9200" y="3671"/>
                  <a:pt x="9182" y="3669"/>
                </a:cubicBezTo>
                <a:cubicBezTo>
                  <a:pt x="9077" y="3661"/>
                  <a:pt x="9104" y="3675"/>
                  <a:pt x="9074" y="3572"/>
                </a:cubicBezTo>
                <a:cubicBezTo>
                  <a:pt x="8867" y="3572"/>
                  <a:pt x="8899" y="3464"/>
                  <a:pt x="8799" y="3458"/>
                </a:cubicBezTo>
                <a:lnTo>
                  <a:pt x="8732" y="3447"/>
                </a:lnTo>
                <a:lnTo>
                  <a:pt x="8740" y="3376"/>
                </a:lnTo>
                <a:lnTo>
                  <a:pt x="8780" y="3352"/>
                </a:lnTo>
                <a:lnTo>
                  <a:pt x="8695" y="3188"/>
                </a:lnTo>
                <a:cubicBezTo>
                  <a:pt x="8681" y="3191"/>
                  <a:pt x="8644" y="3220"/>
                  <a:pt x="8639" y="3220"/>
                </a:cubicBezTo>
                <a:cubicBezTo>
                  <a:pt x="8446" y="3237"/>
                  <a:pt x="8596" y="3151"/>
                  <a:pt x="8465" y="3151"/>
                </a:cubicBezTo>
                <a:lnTo>
                  <a:pt x="8426" y="2900"/>
                </a:lnTo>
                <a:lnTo>
                  <a:pt x="8489" y="2823"/>
                </a:lnTo>
                <a:lnTo>
                  <a:pt x="8695" y="2961"/>
                </a:lnTo>
                <a:lnTo>
                  <a:pt x="8963" y="2709"/>
                </a:lnTo>
                <a:lnTo>
                  <a:pt x="8965" y="2537"/>
                </a:lnTo>
                <a:lnTo>
                  <a:pt x="8971" y="2536"/>
                </a:lnTo>
                <a:cubicBezTo>
                  <a:pt x="9009" y="2505"/>
                  <a:pt x="9044" y="2524"/>
                  <a:pt x="9040" y="2459"/>
                </a:cubicBezTo>
                <a:cubicBezTo>
                  <a:pt x="9031" y="2329"/>
                  <a:pt x="9063" y="2370"/>
                  <a:pt x="9127" y="2326"/>
                </a:cubicBezTo>
                <a:cubicBezTo>
                  <a:pt x="9070" y="2235"/>
                  <a:pt x="9090" y="2289"/>
                  <a:pt x="9026" y="2299"/>
                </a:cubicBezTo>
                <a:lnTo>
                  <a:pt x="8894" y="2244"/>
                </a:lnTo>
                <a:lnTo>
                  <a:pt x="8881" y="1900"/>
                </a:lnTo>
                <a:cubicBezTo>
                  <a:pt x="8876" y="1902"/>
                  <a:pt x="8747" y="1940"/>
                  <a:pt x="8746" y="1940"/>
                </a:cubicBezTo>
                <a:cubicBezTo>
                  <a:pt x="8695" y="1943"/>
                  <a:pt x="8616" y="1898"/>
                  <a:pt x="8584" y="1857"/>
                </a:cubicBezTo>
                <a:cubicBezTo>
                  <a:pt x="8597" y="1809"/>
                  <a:pt x="8633" y="1740"/>
                  <a:pt x="8661" y="1699"/>
                </a:cubicBezTo>
                <a:cubicBezTo>
                  <a:pt x="8656" y="1672"/>
                  <a:pt x="8592" y="1659"/>
                  <a:pt x="8572" y="1668"/>
                </a:cubicBezTo>
                <a:cubicBezTo>
                  <a:pt x="8516" y="1693"/>
                  <a:pt x="8538" y="1674"/>
                  <a:pt x="8502" y="1675"/>
                </a:cubicBezTo>
                <a:lnTo>
                  <a:pt x="8306" y="1241"/>
                </a:lnTo>
                <a:cubicBezTo>
                  <a:pt x="8173" y="1314"/>
                  <a:pt x="8112" y="1274"/>
                  <a:pt x="8013" y="1177"/>
                </a:cubicBezTo>
                <a:lnTo>
                  <a:pt x="7873" y="1180"/>
                </a:lnTo>
                <a:lnTo>
                  <a:pt x="7894" y="1074"/>
                </a:lnTo>
                <a:lnTo>
                  <a:pt x="7513" y="987"/>
                </a:lnTo>
                <a:lnTo>
                  <a:pt x="7492" y="855"/>
                </a:lnTo>
                <a:lnTo>
                  <a:pt x="7345" y="753"/>
                </a:lnTo>
                <a:cubicBezTo>
                  <a:pt x="7328" y="741"/>
                  <a:pt x="7323" y="737"/>
                  <a:pt x="7309" y="722"/>
                </a:cubicBezTo>
                <a:cubicBezTo>
                  <a:pt x="7309" y="686"/>
                  <a:pt x="7322" y="672"/>
                  <a:pt x="7321" y="635"/>
                </a:cubicBezTo>
                <a:cubicBezTo>
                  <a:pt x="7319" y="552"/>
                  <a:pt x="7356" y="547"/>
                  <a:pt x="7351" y="492"/>
                </a:cubicBezTo>
                <a:cubicBezTo>
                  <a:pt x="7345" y="417"/>
                  <a:pt x="7347" y="451"/>
                  <a:pt x="7359" y="381"/>
                </a:cubicBezTo>
                <a:cubicBezTo>
                  <a:pt x="7365" y="350"/>
                  <a:pt x="7413" y="327"/>
                  <a:pt x="7435" y="336"/>
                </a:cubicBezTo>
                <a:lnTo>
                  <a:pt x="7352" y="114"/>
                </a:lnTo>
                <a:lnTo>
                  <a:pt x="7159" y="82"/>
                </a:lnTo>
                <a:lnTo>
                  <a:pt x="7008" y="0"/>
                </a:lnTo>
                <a:lnTo>
                  <a:pt x="6926" y="5"/>
                </a:lnTo>
                <a:lnTo>
                  <a:pt x="7008" y="312"/>
                </a:lnTo>
                <a:lnTo>
                  <a:pt x="6842" y="310"/>
                </a:lnTo>
                <a:lnTo>
                  <a:pt x="6799" y="405"/>
                </a:lnTo>
                <a:lnTo>
                  <a:pt x="6741" y="363"/>
                </a:lnTo>
                <a:lnTo>
                  <a:pt x="6633" y="392"/>
                </a:lnTo>
                <a:lnTo>
                  <a:pt x="6617" y="887"/>
                </a:lnTo>
                <a:lnTo>
                  <a:pt x="6289" y="977"/>
                </a:lnTo>
                <a:lnTo>
                  <a:pt x="6188" y="826"/>
                </a:lnTo>
                <a:lnTo>
                  <a:pt x="6112" y="625"/>
                </a:lnTo>
                <a:lnTo>
                  <a:pt x="5963" y="638"/>
                </a:lnTo>
                <a:lnTo>
                  <a:pt x="5955" y="720"/>
                </a:lnTo>
                <a:lnTo>
                  <a:pt x="5858" y="566"/>
                </a:lnTo>
                <a:lnTo>
                  <a:pt x="5707" y="627"/>
                </a:lnTo>
                <a:lnTo>
                  <a:pt x="5633" y="754"/>
                </a:lnTo>
                <a:lnTo>
                  <a:pt x="5344" y="754"/>
                </a:lnTo>
                <a:lnTo>
                  <a:pt x="5331" y="667"/>
                </a:lnTo>
                <a:lnTo>
                  <a:pt x="5175" y="672"/>
                </a:lnTo>
                <a:lnTo>
                  <a:pt x="5130" y="593"/>
                </a:lnTo>
                <a:lnTo>
                  <a:pt x="5159" y="246"/>
                </a:lnTo>
                <a:lnTo>
                  <a:pt x="5077" y="98"/>
                </a:lnTo>
                <a:lnTo>
                  <a:pt x="4990" y="82"/>
                </a:lnTo>
                <a:lnTo>
                  <a:pt x="5021" y="212"/>
                </a:lnTo>
                <a:lnTo>
                  <a:pt x="4934" y="299"/>
                </a:lnTo>
                <a:lnTo>
                  <a:pt x="4791" y="326"/>
                </a:lnTo>
                <a:lnTo>
                  <a:pt x="4744" y="228"/>
                </a:lnTo>
                <a:lnTo>
                  <a:pt x="4527" y="212"/>
                </a:lnTo>
                <a:lnTo>
                  <a:pt x="4506" y="170"/>
                </a:lnTo>
                <a:lnTo>
                  <a:pt x="4572" y="43"/>
                </a:lnTo>
                <a:lnTo>
                  <a:pt x="4426" y="122"/>
                </a:lnTo>
                <a:lnTo>
                  <a:pt x="4355" y="95"/>
                </a:lnTo>
                <a:lnTo>
                  <a:pt x="4397" y="207"/>
                </a:lnTo>
                <a:lnTo>
                  <a:pt x="4373" y="291"/>
                </a:lnTo>
                <a:lnTo>
                  <a:pt x="4431" y="363"/>
                </a:lnTo>
                <a:lnTo>
                  <a:pt x="4384" y="429"/>
                </a:lnTo>
                <a:lnTo>
                  <a:pt x="4453" y="543"/>
                </a:lnTo>
                <a:lnTo>
                  <a:pt x="4373" y="675"/>
                </a:lnTo>
                <a:cubicBezTo>
                  <a:pt x="4341" y="675"/>
                  <a:pt x="4167" y="704"/>
                  <a:pt x="4154" y="696"/>
                </a:cubicBezTo>
                <a:cubicBezTo>
                  <a:pt x="4097" y="654"/>
                  <a:pt x="4096" y="690"/>
                  <a:pt x="4050" y="688"/>
                </a:cubicBezTo>
                <a:cubicBezTo>
                  <a:pt x="3945" y="683"/>
                  <a:pt x="3867" y="799"/>
                  <a:pt x="3881" y="826"/>
                </a:cubicBezTo>
                <a:cubicBezTo>
                  <a:pt x="3750" y="826"/>
                  <a:pt x="3757" y="803"/>
                  <a:pt x="3757" y="915"/>
                </a:cubicBezTo>
                <a:cubicBezTo>
                  <a:pt x="3757" y="1016"/>
                  <a:pt x="3672" y="985"/>
                  <a:pt x="3653" y="951"/>
                </a:cubicBezTo>
                <a:cubicBezTo>
                  <a:pt x="3575" y="807"/>
                  <a:pt x="3635" y="1034"/>
                  <a:pt x="3635" y="1048"/>
                </a:cubicBezTo>
                <a:cubicBezTo>
                  <a:pt x="3635" y="1122"/>
                  <a:pt x="3658" y="1144"/>
                  <a:pt x="3605" y="1121"/>
                </a:cubicBezTo>
                <a:cubicBezTo>
                  <a:pt x="3485" y="1070"/>
                  <a:pt x="3373" y="1290"/>
                  <a:pt x="3323" y="1371"/>
                </a:cubicBezTo>
                <a:lnTo>
                  <a:pt x="3275" y="1320"/>
                </a:lnTo>
                <a:lnTo>
                  <a:pt x="3193" y="1397"/>
                </a:lnTo>
                <a:lnTo>
                  <a:pt x="3116" y="1209"/>
                </a:lnTo>
                <a:lnTo>
                  <a:pt x="3172" y="1167"/>
                </a:lnTo>
                <a:lnTo>
                  <a:pt x="2944" y="1014"/>
                </a:lnTo>
                <a:cubicBezTo>
                  <a:pt x="2934" y="1014"/>
                  <a:pt x="2875" y="1022"/>
                  <a:pt x="2870" y="1027"/>
                </a:cubicBezTo>
                <a:cubicBezTo>
                  <a:pt x="2840" y="1059"/>
                  <a:pt x="2851" y="1073"/>
                  <a:pt x="2783" y="1139"/>
                </a:cubicBezTo>
                <a:cubicBezTo>
                  <a:pt x="2700" y="1219"/>
                  <a:pt x="2559" y="1212"/>
                  <a:pt x="2526" y="1233"/>
                </a:cubicBezTo>
                <a:lnTo>
                  <a:pt x="2452" y="1156"/>
                </a:lnTo>
                <a:lnTo>
                  <a:pt x="2148" y="1437"/>
                </a:lnTo>
                <a:lnTo>
                  <a:pt x="2003" y="1461"/>
                </a:lnTo>
                <a:cubicBezTo>
                  <a:pt x="1974" y="1484"/>
                  <a:pt x="1955" y="1521"/>
                  <a:pt x="1958" y="1556"/>
                </a:cubicBezTo>
                <a:cubicBezTo>
                  <a:pt x="2026" y="1556"/>
                  <a:pt x="2014" y="1497"/>
                  <a:pt x="2096" y="1553"/>
                </a:cubicBezTo>
                <a:cubicBezTo>
                  <a:pt x="2162" y="1598"/>
                  <a:pt x="2196" y="1484"/>
                  <a:pt x="2236" y="1638"/>
                </a:cubicBezTo>
                <a:cubicBezTo>
                  <a:pt x="2143" y="1638"/>
                  <a:pt x="2174" y="1607"/>
                  <a:pt x="2106" y="1669"/>
                </a:cubicBezTo>
                <a:lnTo>
                  <a:pt x="1696" y="1664"/>
                </a:lnTo>
                <a:lnTo>
                  <a:pt x="1654" y="1632"/>
                </a:lnTo>
                <a:lnTo>
                  <a:pt x="1318" y="1691"/>
                </a:lnTo>
                <a:lnTo>
                  <a:pt x="1270" y="1587"/>
                </a:lnTo>
                <a:lnTo>
                  <a:pt x="1135" y="1609"/>
                </a:lnTo>
                <a:lnTo>
                  <a:pt x="1053" y="1669"/>
                </a:lnTo>
                <a:lnTo>
                  <a:pt x="1146" y="1849"/>
                </a:lnTo>
                <a:lnTo>
                  <a:pt x="1077" y="1905"/>
                </a:lnTo>
                <a:lnTo>
                  <a:pt x="1074" y="1961"/>
                </a:lnTo>
                <a:lnTo>
                  <a:pt x="902" y="2048"/>
                </a:lnTo>
                <a:lnTo>
                  <a:pt x="847" y="2180"/>
                </a:lnTo>
                <a:lnTo>
                  <a:pt x="778" y="2167"/>
                </a:lnTo>
                <a:lnTo>
                  <a:pt x="683" y="2069"/>
                </a:lnTo>
                <a:lnTo>
                  <a:pt x="632" y="2074"/>
                </a:lnTo>
                <a:lnTo>
                  <a:pt x="561" y="1979"/>
                </a:lnTo>
                <a:lnTo>
                  <a:pt x="484" y="1950"/>
                </a:lnTo>
                <a:lnTo>
                  <a:pt x="466" y="1897"/>
                </a:lnTo>
                <a:lnTo>
                  <a:pt x="373" y="1905"/>
                </a:lnTo>
                <a:lnTo>
                  <a:pt x="331" y="1852"/>
                </a:lnTo>
                <a:lnTo>
                  <a:pt x="143" y="1860"/>
                </a:lnTo>
                <a:lnTo>
                  <a:pt x="63" y="1807"/>
                </a:lnTo>
                <a:lnTo>
                  <a:pt x="40" y="3053"/>
                </a:lnTo>
                <a:lnTo>
                  <a:pt x="0" y="3104"/>
                </a:lnTo>
                <a:lnTo>
                  <a:pt x="323" y="3178"/>
                </a:lnTo>
                <a:lnTo>
                  <a:pt x="201" y="3524"/>
                </a:lnTo>
                <a:cubicBezTo>
                  <a:pt x="277" y="3610"/>
                  <a:pt x="172" y="3607"/>
                  <a:pt x="170" y="3618"/>
                </a:cubicBezTo>
                <a:cubicBezTo>
                  <a:pt x="150" y="3698"/>
                  <a:pt x="16" y="3593"/>
                  <a:pt x="112" y="3693"/>
                </a:cubicBezTo>
                <a:cubicBezTo>
                  <a:pt x="193" y="3778"/>
                  <a:pt x="101" y="3885"/>
                  <a:pt x="187" y="3905"/>
                </a:cubicBezTo>
                <a:cubicBezTo>
                  <a:pt x="253" y="3921"/>
                  <a:pt x="172" y="3950"/>
                  <a:pt x="246" y="3993"/>
                </a:cubicBezTo>
                <a:cubicBezTo>
                  <a:pt x="316" y="4034"/>
                  <a:pt x="273" y="4035"/>
                  <a:pt x="378" y="4035"/>
                </a:cubicBezTo>
                <a:lnTo>
                  <a:pt x="778" y="3871"/>
                </a:lnTo>
                <a:lnTo>
                  <a:pt x="778" y="3945"/>
                </a:lnTo>
                <a:lnTo>
                  <a:pt x="929" y="3889"/>
                </a:lnTo>
                <a:lnTo>
                  <a:pt x="968" y="4006"/>
                </a:lnTo>
                <a:lnTo>
                  <a:pt x="1050" y="3993"/>
                </a:lnTo>
                <a:lnTo>
                  <a:pt x="1074" y="4080"/>
                </a:lnTo>
                <a:lnTo>
                  <a:pt x="1188" y="4098"/>
                </a:lnTo>
                <a:lnTo>
                  <a:pt x="1159" y="4125"/>
                </a:lnTo>
                <a:lnTo>
                  <a:pt x="1175" y="4257"/>
                </a:lnTo>
                <a:lnTo>
                  <a:pt x="1381" y="4265"/>
                </a:lnTo>
                <a:lnTo>
                  <a:pt x="1516" y="4434"/>
                </a:lnTo>
                <a:lnTo>
                  <a:pt x="1476" y="4770"/>
                </a:lnTo>
                <a:lnTo>
                  <a:pt x="1407" y="4842"/>
                </a:lnTo>
                <a:lnTo>
                  <a:pt x="1257" y="4889"/>
                </a:lnTo>
                <a:lnTo>
                  <a:pt x="1262" y="5421"/>
                </a:lnTo>
                <a:lnTo>
                  <a:pt x="1140" y="5622"/>
                </a:lnTo>
                <a:lnTo>
                  <a:pt x="1106" y="5691"/>
                </a:lnTo>
                <a:lnTo>
                  <a:pt x="1087" y="5818"/>
                </a:lnTo>
                <a:lnTo>
                  <a:pt x="992" y="5855"/>
                </a:lnTo>
                <a:cubicBezTo>
                  <a:pt x="885" y="5893"/>
                  <a:pt x="871" y="5970"/>
                  <a:pt x="867" y="5971"/>
                </a:cubicBezTo>
                <a:cubicBezTo>
                  <a:pt x="798" y="5999"/>
                  <a:pt x="857" y="5910"/>
                  <a:pt x="771" y="6033"/>
                </a:cubicBezTo>
                <a:cubicBezTo>
                  <a:pt x="754" y="6059"/>
                  <a:pt x="751" y="6065"/>
                  <a:pt x="730" y="6088"/>
                </a:cubicBezTo>
                <a:lnTo>
                  <a:pt x="1005" y="6257"/>
                </a:lnTo>
                <a:lnTo>
                  <a:pt x="958" y="6398"/>
                </a:lnTo>
                <a:lnTo>
                  <a:pt x="902" y="6398"/>
                </a:lnTo>
                <a:lnTo>
                  <a:pt x="757" y="6511"/>
                </a:lnTo>
                <a:lnTo>
                  <a:pt x="619" y="6493"/>
                </a:lnTo>
                <a:lnTo>
                  <a:pt x="534" y="6609"/>
                </a:lnTo>
                <a:lnTo>
                  <a:pt x="548" y="6768"/>
                </a:lnTo>
                <a:lnTo>
                  <a:pt x="704" y="6771"/>
                </a:lnTo>
                <a:lnTo>
                  <a:pt x="862" y="7056"/>
                </a:lnTo>
                <a:lnTo>
                  <a:pt x="1003" y="7133"/>
                </a:lnTo>
                <a:lnTo>
                  <a:pt x="950" y="7199"/>
                </a:lnTo>
                <a:lnTo>
                  <a:pt x="1114" y="7461"/>
                </a:lnTo>
                <a:lnTo>
                  <a:pt x="889" y="7721"/>
                </a:lnTo>
                <a:cubicBezTo>
                  <a:pt x="877" y="7715"/>
                  <a:pt x="723" y="7687"/>
                  <a:pt x="705" y="7700"/>
                </a:cubicBezTo>
                <a:cubicBezTo>
                  <a:pt x="611" y="7764"/>
                  <a:pt x="640" y="7776"/>
                  <a:pt x="499" y="7776"/>
                </a:cubicBezTo>
                <a:cubicBezTo>
                  <a:pt x="401" y="7776"/>
                  <a:pt x="390" y="7640"/>
                  <a:pt x="380" y="7734"/>
                </a:cubicBezTo>
                <a:cubicBezTo>
                  <a:pt x="380" y="7743"/>
                  <a:pt x="356" y="7783"/>
                  <a:pt x="352" y="7784"/>
                </a:cubicBezTo>
                <a:cubicBezTo>
                  <a:pt x="352" y="7793"/>
                  <a:pt x="494" y="7821"/>
                  <a:pt x="524" y="7851"/>
                </a:cubicBezTo>
                <a:cubicBezTo>
                  <a:pt x="594" y="7923"/>
                  <a:pt x="341" y="7975"/>
                  <a:pt x="291" y="7975"/>
                </a:cubicBezTo>
                <a:lnTo>
                  <a:pt x="243" y="7975"/>
                </a:lnTo>
                <a:lnTo>
                  <a:pt x="344" y="8520"/>
                </a:lnTo>
                <a:cubicBezTo>
                  <a:pt x="454" y="8562"/>
                  <a:pt x="427" y="8635"/>
                  <a:pt x="526" y="8580"/>
                </a:cubicBezTo>
                <a:cubicBezTo>
                  <a:pt x="572" y="8554"/>
                  <a:pt x="694" y="8531"/>
                  <a:pt x="730" y="8575"/>
                </a:cubicBezTo>
                <a:cubicBezTo>
                  <a:pt x="732" y="8574"/>
                  <a:pt x="766" y="8533"/>
                  <a:pt x="778" y="8525"/>
                </a:cubicBezTo>
                <a:cubicBezTo>
                  <a:pt x="864" y="8464"/>
                  <a:pt x="865" y="8560"/>
                  <a:pt x="913" y="8406"/>
                </a:cubicBezTo>
                <a:cubicBezTo>
                  <a:pt x="913" y="8405"/>
                  <a:pt x="985" y="8341"/>
                  <a:pt x="979" y="8411"/>
                </a:cubicBezTo>
                <a:cubicBezTo>
                  <a:pt x="973" y="8484"/>
                  <a:pt x="975" y="8429"/>
                  <a:pt x="958" y="8482"/>
                </a:cubicBezTo>
                <a:cubicBezTo>
                  <a:pt x="935" y="8553"/>
                  <a:pt x="1018" y="8556"/>
                  <a:pt x="945" y="8580"/>
                </a:cubicBezTo>
                <a:cubicBezTo>
                  <a:pt x="920" y="8588"/>
                  <a:pt x="919" y="8692"/>
                  <a:pt x="901" y="8737"/>
                </a:cubicBezTo>
                <a:cubicBezTo>
                  <a:pt x="886" y="8774"/>
                  <a:pt x="1017" y="8827"/>
                  <a:pt x="1038" y="8858"/>
                </a:cubicBezTo>
                <a:cubicBezTo>
                  <a:pt x="1046" y="8870"/>
                  <a:pt x="1098" y="8915"/>
                  <a:pt x="1103" y="8935"/>
                </a:cubicBezTo>
                <a:lnTo>
                  <a:pt x="1024" y="9065"/>
                </a:lnTo>
                <a:lnTo>
                  <a:pt x="783" y="9086"/>
                </a:lnTo>
                <a:lnTo>
                  <a:pt x="820" y="9165"/>
                </a:lnTo>
                <a:lnTo>
                  <a:pt x="720" y="9239"/>
                </a:lnTo>
                <a:cubicBezTo>
                  <a:pt x="740" y="9346"/>
                  <a:pt x="690" y="9368"/>
                  <a:pt x="790" y="9294"/>
                </a:cubicBezTo>
                <a:cubicBezTo>
                  <a:pt x="886" y="9223"/>
                  <a:pt x="1003" y="9397"/>
                  <a:pt x="1003" y="9348"/>
                </a:cubicBezTo>
                <a:cubicBezTo>
                  <a:pt x="1003" y="9313"/>
                  <a:pt x="1007" y="9163"/>
                  <a:pt x="1064" y="9236"/>
                </a:cubicBezTo>
                <a:cubicBezTo>
                  <a:pt x="1071" y="9246"/>
                  <a:pt x="1093" y="9259"/>
                  <a:pt x="1114" y="9284"/>
                </a:cubicBezTo>
                <a:lnTo>
                  <a:pt x="1037" y="9504"/>
                </a:lnTo>
                <a:cubicBezTo>
                  <a:pt x="943" y="9533"/>
                  <a:pt x="919" y="9696"/>
                  <a:pt x="798" y="9702"/>
                </a:cubicBezTo>
                <a:cubicBezTo>
                  <a:pt x="797" y="9702"/>
                  <a:pt x="718" y="9768"/>
                  <a:pt x="807" y="9819"/>
                </a:cubicBezTo>
                <a:lnTo>
                  <a:pt x="741" y="1001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FF0000"/>
              </a:solidFill>
            </a:endParaRPr>
          </a:p>
        </p:txBody>
      </p:sp>
      <p:sp>
        <p:nvSpPr>
          <p:cNvPr id="437" name="Freeform 346"/>
          <p:cNvSpPr>
            <a:spLocks/>
          </p:cNvSpPr>
          <p:nvPr/>
        </p:nvSpPr>
        <p:spPr bwMode="auto">
          <a:xfrm>
            <a:off x="2714628" y="4536283"/>
            <a:ext cx="1075134" cy="602456"/>
          </a:xfrm>
          <a:custGeom>
            <a:avLst/>
            <a:gdLst>
              <a:gd name="T0" fmla="*/ 8373 w 15787"/>
              <a:gd name="T1" fmla="*/ 439 h 9513"/>
              <a:gd name="T2" fmla="*/ 8000 w 15787"/>
              <a:gd name="T3" fmla="*/ 1212 h 9513"/>
              <a:gd name="T4" fmla="*/ 8414 w 15787"/>
              <a:gd name="T5" fmla="*/ 1482 h 9513"/>
              <a:gd name="T6" fmla="*/ 7869 w 15787"/>
              <a:gd name="T7" fmla="*/ 1613 h 9513"/>
              <a:gd name="T8" fmla="*/ 7083 w 15787"/>
              <a:gd name="T9" fmla="*/ 1495 h 9513"/>
              <a:gd name="T10" fmla="*/ 6592 w 15787"/>
              <a:gd name="T11" fmla="*/ 2336 h 9513"/>
              <a:gd name="T12" fmla="*/ 5904 w 15787"/>
              <a:gd name="T13" fmla="*/ 2003 h 9513"/>
              <a:gd name="T14" fmla="*/ 5482 w 15787"/>
              <a:gd name="T15" fmla="*/ 1926 h 9513"/>
              <a:gd name="T16" fmla="*/ 4871 w 15787"/>
              <a:gd name="T17" fmla="*/ 1676 h 9513"/>
              <a:gd name="T18" fmla="*/ 3826 w 15787"/>
              <a:gd name="T19" fmla="*/ 2254 h 9513"/>
              <a:gd name="T20" fmla="*/ 3352 w 15787"/>
              <a:gd name="T21" fmla="*/ 2004 h 9513"/>
              <a:gd name="T22" fmla="*/ 2942 w 15787"/>
              <a:gd name="T23" fmla="*/ 2342 h 9513"/>
              <a:gd name="T24" fmla="*/ 2715 w 15787"/>
              <a:gd name="T25" fmla="*/ 1974 h 9513"/>
              <a:gd name="T26" fmla="*/ 2521 w 15787"/>
              <a:gd name="T27" fmla="*/ 1994 h 9513"/>
              <a:gd name="T28" fmla="*/ 2395 w 15787"/>
              <a:gd name="T29" fmla="*/ 2148 h 9513"/>
              <a:gd name="T30" fmla="*/ 2237 w 15787"/>
              <a:gd name="T31" fmla="*/ 2981 h 9513"/>
              <a:gd name="T32" fmla="*/ 2357 w 15787"/>
              <a:gd name="T33" fmla="*/ 3466 h 9513"/>
              <a:gd name="T34" fmla="*/ 1502 w 15787"/>
              <a:gd name="T35" fmla="*/ 4302 h 9513"/>
              <a:gd name="T36" fmla="*/ 852 w 15787"/>
              <a:gd name="T37" fmla="*/ 4622 h 9513"/>
              <a:gd name="T38" fmla="*/ 1087 w 15787"/>
              <a:gd name="T39" fmla="*/ 4855 h 9513"/>
              <a:gd name="T40" fmla="*/ 978 w 15787"/>
              <a:gd name="T41" fmla="*/ 5949 h 9513"/>
              <a:gd name="T42" fmla="*/ 250 w 15787"/>
              <a:gd name="T43" fmla="*/ 6755 h 9513"/>
              <a:gd name="T44" fmla="*/ 705 w 15787"/>
              <a:gd name="T45" fmla="*/ 7467 h 9513"/>
              <a:gd name="T46" fmla="*/ 317 w 15787"/>
              <a:gd name="T47" fmla="*/ 8176 h 9513"/>
              <a:gd name="T48" fmla="*/ 681 w 15787"/>
              <a:gd name="T49" fmla="*/ 8062 h 9513"/>
              <a:gd name="T50" fmla="*/ 959 w 15787"/>
              <a:gd name="T51" fmla="*/ 8416 h 9513"/>
              <a:gd name="T52" fmla="*/ 1314 w 15787"/>
              <a:gd name="T53" fmla="*/ 7736 h 9513"/>
              <a:gd name="T54" fmla="*/ 1650 w 15787"/>
              <a:gd name="T55" fmla="*/ 7675 h 9513"/>
              <a:gd name="T56" fmla="*/ 1956 w 15787"/>
              <a:gd name="T57" fmla="*/ 8985 h 9513"/>
              <a:gd name="T58" fmla="*/ 2232 w 15787"/>
              <a:gd name="T59" fmla="*/ 8758 h 9513"/>
              <a:gd name="T60" fmla="*/ 2852 w 15787"/>
              <a:gd name="T61" fmla="*/ 8287 h 9513"/>
              <a:gd name="T62" fmla="*/ 4071 w 15787"/>
              <a:gd name="T63" fmla="*/ 8175 h 9513"/>
              <a:gd name="T64" fmla="*/ 5328 w 15787"/>
              <a:gd name="T65" fmla="*/ 8589 h 9513"/>
              <a:gd name="T66" fmla="*/ 5936 w 15787"/>
              <a:gd name="T67" fmla="*/ 9080 h 9513"/>
              <a:gd name="T68" fmla="*/ 6230 w 15787"/>
              <a:gd name="T69" fmla="*/ 9158 h 9513"/>
              <a:gd name="T70" fmla="*/ 6663 w 15787"/>
              <a:gd name="T71" fmla="*/ 8945 h 9513"/>
              <a:gd name="T72" fmla="*/ 7140 w 15787"/>
              <a:gd name="T73" fmla="*/ 8932 h 9513"/>
              <a:gd name="T74" fmla="*/ 7783 w 15787"/>
              <a:gd name="T75" fmla="*/ 9166 h 9513"/>
              <a:gd name="T76" fmla="*/ 8252 w 15787"/>
              <a:gd name="T77" fmla="*/ 8858 h 9513"/>
              <a:gd name="T78" fmla="*/ 8862 w 15787"/>
              <a:gd name="T79" fmla="*/ 9201 h 9513"/>
              <a:gd name="T80" fmla="*/ 9479 w 15787"/>
              <a:gd name="T81" fmla="*/ 9150 h 9513"/>
              <a:gd name="T82" fmla="*/ 9736 w 15787"/>
              <a:gd name="T83" fmla="*/ 8628 h 9513"/>
              <a:gd name="T84" fmla="*/ 10215 w 15787"/>
              <a:gd name="T85" fmla="*/ 7844 h 9513"/>
              <a:gd name="T86" fmla="*/ 10734 w 15787"/>
              <a:gd name="T87" fmla="*/ 7809 h 9513"/>
              <a:gd name="T88" fmla="*/ 11097 w 15787"/>
              <a:gd name="T89" fmla="*/ 7950 h 9513"/>
              <a:gd name="T90" fmla="*/ 11447 w 15787"/>
              <a:gd name="T91" fmla="*/ 7734 h 9513"/>
              <a:gd name="T92" fmla="*/ 12705 w 15787"/>
              <a:gd name="T93" fmla="*/ 7330 h 9513"/>
              <a:gd name="T94" fmla="*/ 13335 w 15787"/>
              <a:gd name="T95" fmla="*/ 6687 h 9513"/>
              <a:gd name="T96" fmla="*/ 14278 w 15787"/>
              <a:gd name="T97" fmla="*/ 5540 h 9513"/>
              <a:gd name="T98" fmla="*/ 15433 w 15787"/>
              <a:gd name="T99" fmla="*/ 3722 h 9513"/>
              <a:gd name="T100" fmla="*/ 15553 w 15787"/>
              <a:gd name="T101" fmla="*/ 4067 h 9513"/>
              <a:gd name="T102" fmla="*/ 14815 w 15787"/>
              <a:gd name="T103" fmla="*/ 3954 h 9513"/>
              <a:gd name="T104" fmla="*/ 13899 w 15787"/>
              <a:gd name="T105" fmla="*/ 3623 h 9513"/>
              <a:gd name="T106" fmla="*/ 13498 w 15787"/>
              <a:gd name="T107" fmla="*/ 3320 h 9513"/>
              <a:gd name="T108" fmla="*/ 13160 w 15787"/>
              <a:gd name="T109" fmla="*/ 2731 h 9513"/>
              <a:gd name="T110" fmla="*/ 12816 w 15787"/>
              <a:gd name="T111" fmla="*/ 2934 h 9513"/>
              <a:gd name="T112" fmla="*/ 12431 w 15787"/>
              <a:gd name="T113" fmla="*/ 3078 h 9513"/>
              <a:gd name="T114" fmla="*/ 11937 w 15787"/>
              <a:gd name="T115" fmla="*/ 3442 h 9513"/>
              <a:gd name="T116" fmla="*/ 11674 w 15787"/>
              <a:gd name="T117" fmla="*/ 3065 h 9513"/>
              <a:gd name="T118" fmla="*/ 11160 w 15787"/>
              <a:gd name="T119" fmla="*/ 2319 h 9513"/>
              <a:gd name="T120" fmla="*/ 10751 w 15787"/>
              <a:gd name="T121" fmla="*/ 904 h 9513"/>
              <a:gd name="T122" fmla="*/ 9503 w 15787"/>
              <a:gd name="T123" fmla="*/ 1087 h 9513"/>
              <a:gd name="T124" fmla="*/ 9190 w 15787"/>
              <a:gd name="T125" fmla="*/ 648 h 9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787" h="9513">
                <a:moveTo>
                  <a:pt x="8797" y="0"/>
                </a:moveTo>
                <a:cubicBezTo>
                  <a:pt x="8795" y="3"/>
                  <a:pt x="8776" y="50"/>
                  <a:pt x="8776" y="50"/>
                </a:cubicBezTo>
                <a:cubicBezTo>
                  <a:pt x="8759" y="43"/>
                  <a:pt x="8723" y="40"/>
                  <a:pt x="8687" y="40"/>
                </a:cubicBezTo>
                <a:cubicBezTo>
                  <a:pt x="8649" y="40"/>
                  <a:pt x="8612" y="43"/>
                  <a:pt x="8598" y="49"/>
                </a:cubicBezTo>
                <a:cubicBezTo>
                  <a:pt x="8559" y="66"/>
                  <a:pt x="8511" y="78"/>
                  <a:pt x="8483" y="109"/>
                </a:cubicBezTo>
                <a:cubicBezTo>
                  <a:pt x="8471" y="122"/>
                  <a:pt x="8417" y="264"/>
                  <a:pt x="8415" y="284"/>
                </a:cubicBezTo>
                <a:cubicBezTo>
                  <a:pt x="8404" y="376"/>
                  <a:pt x="8447" y="393"/>
                  <a:pt x="8448" y="408"/>
                </a:cubicBezTo>
                <a:lnTo>
                  <a:pt x="8373" y="439"/>
                </a:lnTo>
                <a:lnTo>
                  <a:pt x="8371" y="388"/>
                </a:lnTo>
                <a:lnTo>
                  <a:pt x="8262" y="447"/>
                </a:lnTo>
                <a:lnTo>
                  <a:pt x="7914" y="388"/>
                </a:lnTo>
                <a:lnTo>
                  <a:pt x="7527" y="961"/>
                </a:lnTo>
                <a:lnTo>
                  <a:pt x="7549" y="1081"/>
                </a:lnTo>
                <a:lnTo>
                  <a:pt x="7725" y="1088"/>
                </a:lnTo>
                <a:lnTo>
                  <a:pt x="7915" y="1191"/>
                </a:lnTo>
                <a:lnTo>
                  <a:pt x="8000" y="1212"/>
                </a:lnTo>
                <a:lnTo>
                  <a:pt x="8035" y="1154"/>
                </a:lnTo>
                <a:lnTo>
                  <a:pt x="8088" y="1155"/>
                </a:lnTo>
                <a:lnTo>
                  <a:pt x="8124" y="1073"/>
                </a:lnTo>
                <a:lnTo>
                  <a:pt x="8169" y="1072"/>
                </a:lnTo>
                <a:lnTo>
                  <a:pt x="8131" y="869"/>
                </a:lnTo>
                <a:lnTo>
                  <a:pt x="8321" y="822"/>
                </a:lnTo>
                <a:lnTo>
                  <a:pt x="8194" y="1383"/>
                </a:lnTo>
                <a:lnTo>
                  <a:pt x="8414" y="1482"/>
                </a:lnTo>
                <a:lnTo>
                  <a:pt x="8436" y="1455"/>
                </a:lnTo>
                <a:lnTo>
                  <a:pt x="8606" y="1498"/>
                </a:lnTo>
                <a:lnTo>
                  <a:pt x="8625" y="1570"/>
                </a:lnTo>
                <a:lnTo>
                  <a:pt x="8628" y="1683"/>
                </a:lnTo>
                <a:lnTo>
                  <a:pt x="8500" y="1806"/>
                </a:lnTo>
                <a:lnTo>
                  <a:pt x="8234" y="1798"/>
                </a:lnTo>
                <a:lnTo>
                  <a:pt x="8236" y="1654"/>
                </a:lnTo>
                <a:lnTo>
                  <a:pt x="7869" y="1613"/>
                </a:lnTo>
                <a:lnTo>
                  <a:pt x="7975" y="1510"/>
                </a:lnTo>
                <a:lnTo>
                  <a:pt x="8025" y="1401"/>
                </a:lnTo>
                <a:lnTo>
                  <a:pt x="7972" y="1320"/>
                </a:lnTo>
                <a:lnTo>
                  <a:pt x="7825" y="1387"/>
                </a:lnTo>
                <a:lnTo>
                  <a:pt x="7834" y="1450"/>
                </a:lnTo>
                <a:lnTo>
                  <a:pt x="7760" y="1499"/>
                </a:lnTo>
                <a:lnTo>
                  <a:pt x="7747" y="1589"/>
                </a:lnTo>
                <a:lnTo>
                  <a:pt x="7083" y="1495"/>
                </a:lnTo>
                <a:lnTo>
                  <a:pt x="7026" y="1991"/>
                </a:lnTo>
                <a:lnTo>
                  <a:pt x="7010" y="2363"/>
                </a:lnTo>
                <a:lnTo>
                  <a:pt x="6847" y="2359"/>
                </a:lnTo>
                <a:lnTo>
                  <a:pt x="6949" y="2129"/>
                </a:lnTo>
                <a:lnTo>
                  <a:pt x="6887" y="2061"/>
                </a:lnTo>
                <a:lnTo>
                  <a:pt x="6677" y="2236"/>
                </a:lnTo>
                <a:lnTo>
                  <a:pt x="6695" y="2331"/>
                </a:lnTo>
                <a:lnTo>
                  <a:pt x="6592" y="2336"/>
                </a:lnTo>
                <a:lnTo>
                  <a:pt x="6302" y="2613"/>
                </a:lnTo>
                <a:lnTo>
                  <a:pt x="6218" y="2625"/>
                </a:lnTo>
                <a:lnTo>
                  <a:pt x="6146" y="2547"/>
                </a:lnTo>
                <a:lnTo>
                  <a:pt x="6141" y="2408"/>
                </a:lnTo>
                <a:lnTo>
                  <a:pt x="6035" y="2425"/>
                </a:lnTo>
                <a:lnTo>
                  <a:pt x="6038" y="1901"/>
                </a:lnTo>
                <a:lnTo>
                  <a:pt x="5827" y="1895"/>
                </a:lnTo>
                <a:lnTo>
                  <a:pt x="5904" y="2003"/>
                </a:lnTo>
                <a:lnTo>
                  <a:pt x="5773" y="1974"/>
                </a:lnTo>
                <a:lnTo>
                  <a:pt x="5773" y="1898"/>
                </a:lnTo>
                <a:lnTo>
                  <a:pt x="5654" y="1910"/>
                </a:lnTo>
                <a:lnTo>
                  <a:pt x="5651" y="2022"/>
                </a:lnTo>
                <a:lnTo>
                  <a:pt x="5515" y="1999"/>
                </a:lnTo>
                <a:lnTo>
                  <a:pt x="5478" y="2049"/>
                </a:lnTo>
                <a:lnTo>
                  <a:pt x="5436" y="1941"/>
                </a:lnTo>
                <a:lnTo>
                  <a:pt x="5482" y="1926"/>
                </a:lnTo>
                <a:lnTo>
                  <a:pt x="5465" y="1811"/>
                </a:lnTo>
                <a:lnTo>
                  <a:pt x="5330" y="1826"/>
                </a:lnTo>
                <a:lnTo>
                  <a:pt x="5285" y="1867"/>
                </a:lnTo>
                <a:lnTo>
                  <a:pt x="5096" y="1855"/>
                </a:lnTo>
                <a:lnTo>
                  <a:pt x="5099" y="1691"/>
                </a:lnTo>
                <a:lnTo>
                  <a:pt x="5145" y="1655"/>
                </a:lnTo>
                <a:lnTo>
                  <a:pt x="4882" y="1557"/>
                </a:lnTo>
                <a:lnTo>
                  <a:pt x="4871" y="1676"/>
                </a:lnTo>
                <a:lnTo>
                  <a:pt x="4744" y="1744"/>
                </a:lnTo>
                <a:lnTo>
                  <a:pt x="4691" y="1936"/>
                </a:lnTo>
                <a:lnTo>
                  <a:pt x="4473" y="2031"/>
                </a:lnTo>
                <a:lnTo>
                  <a:pt x="4399" y="2223"/>
                </a:lnTo>
                <a:lnTo>
                  <a:pt x="4258" y="2276"/>
                </a:lnTo>
                <a:lnTo>
                  <a:pt x="4036" y="2241"/>
                </a:lnTo>
                <a:lnTo>
                  <a:pt x="3914" y="2290"/>
                </a:lnTo>
                <a:lnTo>
                  <a:pt x="3826" y="2254"/>
                </a:lnTo>
                <a:lnTo>
                  <a:pt x="3699" y="2254"/>
                </a:lnTo>
                <a:lnTo>
                  <a:pt x="3667" y="2314"/>
                </a:lnTo>
                <a:lnTo>
                  <a:pt x="3582" y="2227"/>
                </a:lnTo>
                <a:lnTo>
                  <a:pt x="3494" y="2240"/>
                </a:lnTo>
                <a:lnTo>
                  <a:pt x="3373" y="2180"/>
                </a:lnTo>
                <a:lnTo>
                  <a:pt x="3355" y="2068"/>
                </a:lnTo>
                <a:lnTo>
                  <a:pt x="3400" y="2031"/>
                </a:lnTo>
                <a:lnTo>
                  <a:pt x="3352" y="2004"/>
                </a:lnTo>
                <a:lnTo>
                  <a:pt x="3344" y="1973"/>
                </a:lnTo>
                <a:lnTo>
                  <a:pt x="3265" y="2044"/>
                </a:lnTo>
                <a:lnTo>
                  <a:pt x="3257" y="2078"/>
                </a:lnTo>
                <a:lnTo>
                  <a:pt x="3213" y="2097"/>
                </a:lnTo>
                <a:lnTo>
                  <a:pt x="3121" y="2257"/>
                </a:lnTo>
                <a:lnTo>
                  <a:pt x="3076" y="2256"/>
                </a:lnTo>
                <a:lnTo>
                  <a:pt x="3053" y="2227"/>
                </a:lnTo>
                <a:lnTo>
                  <a:pt x="2942" y="2342"/>
                </a:lnTo>
                <a:lnTo>
                  <a:pt x="2875" y="2297"/>
                </a:lnTo>
                <a:lnTo>
                  <a:pt x="2822" y="2321"/>
                </a:lnTo>
                <a:lnTo>
                  <a:pt x="2820" y="2159"/>
                </a:lnTo>
                <a:lnTo>
                  <a:pt x="2844" y="2100"/>
                </a:lnTo>
                <a:lnTo>
                  <a:pt x="2826" y="1949"/>
                </a:lnTo>
                <a:cubicBezTo>
                  <a:pt x="2814" y="1949"/>
                  <a:pt x="2802" y="1949"/>
                  <a:pt x="2791" y="1949"/>
                </a:cubicBezTo>
                <a:cubicBezTo>
                  <a:pt x="2769" y="1948"/>
                  <a:pt x="2774" y="2008"/>
                  <a:pt x="2769" y="1998"/>
                </a:cubicBezTo>
                <a:cubicBezTo>
                  <a:pt x="2741" y="1948"/>
                  <a:pt x="2736" y="1969"/>
                  <a:pt x="2715" y="1974"/>
                </a:cubicBezTo>
                <a:lnTo>
                  <a:pt x="2684" y="1973"/>
                </a:lnTo>
                <a:lnTo>
                  <a:pt x="2715" y="1896"/>
                </a:lnTo>
                <a:lnTo>
                  <a:pt x="2646" y="1895"/>
                </a:lnTo>
                <a:lnTo>
                  <a:pt x="2647" y="2122"/>
                </a:lnTo>
                <a:lnTo>
                  <a:pt x="2603" y="2143"/>
                </a:lnTo>
                <a:lnTo>
                  <a:pt x="2594" y="2031"/>
                </a:lnTo>
                <a:lnTo>
                  <a:pt x="2606" y="1903"/>
                </a:lnTo>
                <a:lnTo>
                  <a:pt x="2521" y="1994"/>
                </a:lnTo>
                <a:lnTo>
                  <a:pt x="2525" y="2108"/>
                </a:lnTo>
                <a:lnTo>
                  <a:pt x="2478" y="2160"/>
                </a:lnTo>
                <a:lnTo>
                  <a:pt x="2483" y="2023"/>
                </a:lnTo>
                <a:cubicBezTo>
                  <a:pt x="2476" y="2023"/>
                  <a:pt x="2462" y="2028"/>
                  <a:pt x="2454" y="2028"/>
                </a:cubicBezTo>
                <a:cubicBezTo>
                  <a:pt x="2419" y="2029"/>
                  <a:pt x="2392" y="2047"/>
                  <a:pt x="2374" y="2076"/>
                </a:cubicBezTo>
                <a:cubicBezTo>
                  <a:pt x="2366" y="2089"/>
                  <a:pt x="2341" y="2108"/>
                  <a:pt x="2340" y="2110"/>
                </a:cubicBezTo>
                <a:cubicBezTo>
                  <a:pt x="2340" y="2111"/>
                  <a:pt x="2377" y="2116"/>
                  <a:pt x="2383" y="2120"/>
                </a:cubicBezTo>
                <a:cubicBezTo>
                  <a:pt x="2403" y="2130"/>
                  <a:pt x="2396" y="2134"/>
                  <a:pt x="2395" y="2148"/>
                </a:cubicBezTo>
                <a:cubicBezTo>
                  <a:pt x="2392" y="2180"/>
                  <a:pt x="2381" y="2139"/>
                  <a:pt x="2347" y="2139"/>
                </a:cubicBezTo>
                <a:cubicBezTo>
                  <a:pt x="2325" y="2139"/>
                  <a:pt x="2310" y="2135"/>
                  <a:pt x="2292" y="2135"/>
                </a:cubicBezTo>
                <a:cubicBezTo>
                  <a:pt x="2275" y="2164"/>
                  <a:pt x="2325" y="2228"/>
                  <a:pt x="2258" y="2275"/>
                </a:cubicBezTo>
                <a:cubicBezTo>
                  <a:pt x="2242" y="2287"/>
                  <a:pt x="2182" y="2307"/>
                  <a:pt x="2182" y="2328"/>
                </a:cubicBezTo>
                <a:cubicBezTo>
                  <a:pt x="2182" y="2361"/>
                  <a:pt x="2195" y="2349"/>
                  <a:pt x="2183" y="2393"/>
                </a:cubicBezTo>
                <a:cubicBezTo>
                  <a:pt x="2176" y="2421"/>
                  <a:pt x="2112" y="2464"/>
                  <a:pt x="2148" y="2474"/>
                </a:cubicBezTo>
                <a:cubicBezTo>
                  <a:pt x="2164" y="2479"/>
                  <a:pt x="2171" y="2492"/>
                  <a:pt x="2187" y="2500"/>
                </a:cubicBezTo>
                <a:lnTo>
                  <a:pt x="2237" y="2981"/>
                </a:lnTo>
                <a:lnTo>
                  <a:pt x="2438" y="3028"/>
                </a:lnTo>
                <a:lnTo>
                  <a:pt x="2439" y="3162"/>
                </a:lnTo>
                <a:lnTo>
                  <a:pt x="2490" y="3237"/>
                </a:lnTo>
                <a:cubicBezTo>
                  <a:pt x="2473" y="3253"/>
                  <a:pt x="2421" y="3248"/>
                  <a:pt x="2421" y="3311"/>
                </a:cubicBezTo>
                <a:cubicBezTo>
                  <a:pt x="2421" y="3320"/>
                  <a:pt x="2424" y="3363"/>
                  <a:pt x="2424" y="3363"/>
                </a:cubicBezTo>
                <a:cubicBezTo>
                  <a:pt x="2403" y="3362"/>
                  <a:pt x="2381" y="3362"/>
                  <a:pt x="2363" y="3352"/>
                </a:cubicBezTo>
                <a:cubicBezTo>
                  <a:pt x="2357" y="3348"/>
                  <a:pt x="2335" y="3343"/>
                  <a:pt x="2346" y="3370"/>
                </a:cubicBezTo>
                <a:cubicBezTo>
                  <a:pt x="2346" y="3370"/>
                  <a:pt x="2394" y="3506"/>
                  <a:pt x="2357" y="3466"/>
                </a:cubicBezTo>
                <a:cubicBezTo>
                  <a:pt x="2353" y="3461"/>
                  <a:pt x="2303" y="3440"/>
                  <a:pt x="2291" y="3440"/>
                </a:cubicBezTo>
                <a:lnTo>
                  <a:pt x="2107" y="3594"/>
                </a:lnTo>
                <a:lnTo>
                  <a:pt x="1908" y="3572"/>
                </a:lnTo>
                <a:lnTo>
                  <a:pt x="1816" y="3773"/>
                </a:lnTo>
                <a:lnTo>
                  <a:pt x="1815" y="3905"/>
                </a:lnTo>
                <a:lnTo>
                  <a:pt x="1782" y="3993"/>
                </a:lnTo>
                <a:lnTo>
                  <a:pt x="1508" y="4138"/>
                </a:lnTo>
                <a:lnTo>
                  <a:pt x="1502" y="4302"/>
                </a:lnTo>
                <a:lnTo>
                  <a:pt x="1467" y="4432"/>
                </a:lnTo>
                <a:lnTo>
                  <a:pt x="1327" y="4392"/>
                </a:lnTo>
                <a:lnTo>
                  <a:pt x="1254" y="4420"/>
                </a:lnTo>
                <a:lnTo>
                  <a:pt x="1089" y="4409"/>
                </a:lnTo>
                <a:cubicBezTo>
                  <a:pt x="1050" y="4376"/>
                  <a:pt x="979" y="4429"/>
                  <a:pt x="956" y="4430"/>
                </a:cubicBezTo>
                <a:lnTo>
                  <a:pt x="954" y="4432"/>
                </a:lnTo>
                <a:lnTo>
                  <a:pt x="919" y="4547"/>
                </a:lnTo>
                <a:cubicBezTo>
                  <a:pt x="889" y="4582"/>
                  <a:pt x="872" y="4559"/>
                  <a:pt x="852" y="4622"/>
                </a:cubicBezTo>
                <a:cubicBezTo>
                  <a:pt x="846" y="4641"/>
                  <a:pt x="799" y="4607"/>
                  <a:pt x="845" y="4655"/>
                </a:cubicBezTo>
                <a:cubicBezTo>
                  <a:pt x="857" y="4668"/>
                  <a:pt x="766" y="4674"/>
                  <a:pt x="815" y="4686"/>
                </a:cubicBezTo>
                <a:cubicBezTo>
                  <a:pt x="876" y="4701"/>
                  <a:pt x="825" y="4710"/>
                  <a:pt x="842" y="4752"/>
                </a:cubicBezTo>
                <a:cubicBezTo>
                  <a:pt x="849" y="4768"/>
                  <a:pt x="806" y="4774"/>
                  <a:pt x="847" y="4782"/>
                </a:cubicBezTo>
                <a:cubicBezTo>
                  <a:pt x="867" y="4787"/>
                  <a:pt x="872" y="4842"/>
                  <a:pt x="920" y="4815"/>
                </a:cubicBezTo>
                <a:cubicBezTo>
                  <a:pt x="964" y="4789"/>
                  <a:pt x="934" y="4858"/>
                  <a:pt x="962" y="4858"/>
                </a:cubicBezTo>
                <a:cubicBezTo>
                  <a:pt x="998" y="4858"/>
                  <a:pt x="975" y="4828"/>
                  <a:pt x="1007" y="4858"/>
                </a:cubicBezTo>
                <a:cubicBezTo>
                  <a:pt x="1027" y="4876"/>
                  <a:pt x="1087" y="4849"/>
                  <a:pt x="1087" y="4855"/>
                </a:cubicBezTo>
                <a:cubicBezTo>
                  <a:pt x="1087" y="4904"/>
                  <a:pt x="1123" y="4891"/>
                  <a:pt x="1098" y="4914"/>
                </a:cubicBezTo>
                <a:cubicBezTo>
                  <a:pt x="1090" y="4920"/>
                  <a:pt x="1101" y="4931"/>
                  <a:pt x="1084" y="4958"/>
                </a:cubicBezTo>
                <a:cubicBezTo>
                  <a:pt x="1072" y="4979"/>
                  <a:pt x="1103" y="4991"/>
                  <a:pt x="1080" y="5002"/>
                </a:cubicBezTo>
                <a:cubicBezTo>
                  <a:pt x="1058" y="5014"/>
                  <a:pt x="1077" y="5006"/>
                  <a:pt x="1073" y="5052"/>
                </a:cubicBezTo>
                <a:cubicBezTo>
                  <a:pt x="1067" y="5104"/>
                  <a:pt x="1120" y="5077"/>
                  <a:pt x="1124" y="5104"/>
                </a:cubicBezTo>
                <a:cubicBezTo>
                  <a:pt x="1127" y="5122"/>
                  <a:pt x="1144" y="5120"/>
                  <a:pt x="1159" y="5120"/>
                </a:cubicBezTo>
                <a:lnTo>
                  <a:pt x="1134" y="6088"/>
                </a:lnTo>
                <a:lnTo>
                  <a:pt x="978" y="5949"/>
                </a:lnTo>
                <a:cubicBezTo>
                  <a:pt x="926" y="5939"/>
                  <a:pt x="891" y="5973"/>
                  <a:pt x="849" y="5993"/>
                </a:cubicBezTo>
                <a:cubicBezTo>
                  <a:pt x="804" y="6015"/>
                  <a:pt x="720" y="6120"/>
                  <a:pt x="714" y="6122"/>
                </a:cubicBezTo>
                <a:cubicBezTo>
                  <a:pt x="713" y="6123"/>
                  <a:pt x="694" y="6082"/>
                  <a:pt x="664" y="6083"/>
                </a:cubicBezTo>
                <a:cubicBezTo>
                  <a:pt x="609" y="6084"/>
                  <a:pt x="649" y="6077"/>
                  <a:pt x="616" y="6097"/>
                </a:cubicBezTo>
                <a:cubicBezTo>
                  <a:pt x="611" y="6100"/>
                  <a:pt x="509" y="6079"/>
                  <a:pt x="508" y="6078"/>
                </a:cubicBezTo>
                <a:lnTo>
                  <a:pt x="163" y="6301"/>
                </a:lnTo>
                <a:lnTo>
                  <a:pt x="255" y="6404"/>
                </a:lnTo>
                <a:lnTo>
                  <a:pt x="250" y="6755"/>
                </a:lnTo>
                <a:lnTo>
                  <a:pt x="443" y="6841"/>
                </a:lnTo>
                <a:lnTo>
                  <a:pt x="435" y="6727"/>
                </a:lnTo>
                <a:lnTo>
                  <a:pt x="648" y="6403"/>
                </a:lnTo>
                <a:lnTo>
                  <a:pt x="695" y="6387"/>
                </a:lnTo>
                <a:lnTo>
                  <a:pt x="721" y="6742"/>
                </a:lnTo>
                <a:lnTo>
                  <a:pt x="751" y="6902"/>
                </a:lnTo>
                <a:lnTo>
                  <a:pt x="745" y="7162"/>
                </a:lnTo>
                <a:lnTo>
                  <a:pt x="705" y="7467"/>
                </a:lnTo>
                <a:lnTo>
                  <a:pt x="398" y="7657"/>
                </a:lnTo>
                <a:lnTo>
                  <a:pt x="267" y="7524"/>
                </a:lnTo>
                <a:lnTo>
                  <a:pt x="48" y="7558"/>
                </a:lnTo>
                <a:cubicBezTo>
                  <a:pt x="49" y="7577"/>
                  <a:pt x="114" y="7735"/>
                  <a:pt x="87" y="7751"/>
                </a:cubicBezTo>
                <a:cubicBezTo>
                  <a:pt x="59" y="7768"/>
                  <a:pt x="17" y="7846"/>
                  <a:pt x="16" y="7871"/>
                </a:cubicBezTo>
                <a:cubicBezTo>
                  <a:pt x="15" y="7910"/>
                  <a:pt x="0" y="7941"/>
                  <a:pt x="33" y="7967"/>
                </a:cubicBezTo>
                <a:cubicBezTo>
                  <a:pt x="112" y="8030"/>
                  <a:pt x="145" y="8136"/>
                  <a:pt x="237" y="8185"/>
                </a:cubicBezTo>
                <a:cubicBezTo>
                  <a:pt x="263" y="8199"/>
                  <a:pt x="325" y="8196"/>
                  <a:pt x="317" y="8176"/>
                </a:cubicBezTo>
                <a:cubicBezTo>
                  <a:pt x="301" y="8133"/>
                  <a:pt x="334" y="8060"/>
                  <a:pt x="358" y="8025"/>
                </a:cubicBezTo>
                <a:cubicBezTo>
                  <a:pt x="370" y="8005"/>
                  <a:pt x="391" y="7882"/>
                  <a:pt x="392" y="7856"/>
                </a:cubicBezTo>
                <a:cubicBezTo>
                  <a:pt x="392" y="7822"/>
                  <a:pt x="409" y="7776"/>
                  <a:pt x="420" y="7744"/>
                </a:cubicBezTo>
                <a:cubicBezTo>
                  <a:pt x="446" y="7670"/>
                  <a:pt x="610" y="7681"/>
                  <a:pt x="677" y="7681"/>
                </a:cubicBezTo>
                <a:cubicBezTo>
                  <a:pt x="684" y="7681"/>
                  <a:pt x="740" y="7759"/>
                  <a:pt x="745" y="7770"/>
                </a:cubicBezTo>
                <a:cubicBezTo>
                  <a:pt x="763" y="7806"/>
                  <a:pt x="782" y="7804"/>
                  <a:pt x="762" y="7827"/>
                </a:cubicBezTo>
                <a:cubicBezTo>
                  <a:pt x="740" y="7852"/>
                  <a:pt x="679" y="7982"/>
                  <a:pt x="681" y="8013"/>
                </a:cubicBezTo>
                <a:lnTo>
                  <a:pt x="681" y="8062"/>
                </a:lnTo>
                <a:cubicBezTo>
                  <a:pt x="681" y="8081"/>
                  <a:pt x="745" y="8157"/>
                  <a:pt x="754" y="8162"/>
                </a:cubicBezTo>
                <a:cubicBezTo>
                  <a:pt x="768" y="8171"/>
                  <a:pt x="758" y="8290"/>
                  <a:pt x="758" y="8308"/>
                </a:cubicBezTo>
                <a:cubicBezTo>
                  <a:pt x="758" y="8326"/>
                  <a:pt x="703" y="8321"/>
                  <a:pt x="689" y="8327"/>
                </a:cubicBezTo>
                <a:cubicBezTo>
                  <a:pt x="620" y="8356"/>
                  <a:pt x="650" y="8334"/>
                  <a:pt x="648" y="8375"/>
                </a:cubicBezTo>
                <a:cubicBezTo>
                  <a:pt x="647" y="8429"/>
                  <a:pt x="663" y="8430"/>
                  <a:pt x="682" y="8455"/>
                </a:cubicBezTo>
                <a:cubicBezTo>
                  <a:pt x="690" y="8465"/>
                  <a:pt x="783" y="8578"/>
                  <a:pt x="790" y="8581"/>
                </a:cubicBezTo>
                <a:cubicBezTo>
                  <a:pt x="844" y="8604"/>
                  <a:pt x="873" y="8665"/>
                  <a:pt x="918" y="8581"/>
                </a:cubicBezTo>
                <a:cubicBezTo>
                  <a:pt x="937" y="8545"/>
                  <a:pt x="961" y="8454"/>
                  <a:pt x="959" y="8416"/>
                </a:cubicBezTo>
                <a:cubicBezTo>
                  <a:pt x="956" y="8358"/>
                  <a:pt x="973" y="8385"/>
                  <a:pt x="1006" y="8377"/>
                </a:cubicBezTo>
                <a:cubicBezTo>
                  <a:pt x="1033" y="8370"/>
                  <a:pt x="1072" y="8380"/>
                  <a:pt x="1040" y="8342"/>
                </a:cubicBezTo>
                <a:cubicBezTo>
                  <a:pt x="1028" y="8328"/>
                  <a:pt x="1004" y="8269"/>
                  <a:pt x="1003" y="8268"/>
                </a:cubicBezTo>
                <a:cubicBezTo>
                  <a:pt x="989" y="8253"/>
                  <a:pt x="967" y="8113"/>
                  <a:pt x="976" y="8107"/>
                </a:cubicBezTo>
                <a:lnTo>
                  <a:pt x="984" y="7829"/>
                </a:lnTo>
                <a:lnTo>
                  <a:pt x="1166" y="7771"/>
                </a:lnTo>
                <a:lnTo>
                  <a:pt x="1264" y="7829"/>
                </a:lnTo>
                <a:lnTo>
                  <a:pt x="1314" y="7736"/>
                </a:lnTo>
                <a:lnTo>
                  <a:pt x="1283" y="7670"/>
                </a:lnTo>
                <a:lnTo>
                  <a:pt x="1317" y="7591"/>
                </a:lnTo>
                <a:lnTo>
                  <a:pt x="1272" y="7506"/>
                </a:lnTo>
                <a:lnTo>
                  <a:pt x="1333" y="7305"/>
                </a:lnTo>
                <a:lnTo>
                  <a:pt x="1367" y="7276"/>
                </a:lnTo>
                <a:lnTo>
                  <a:pt x="1381" y="7178"/>
                </a:lnTo>
                <a:lnTo>
                  <a:pt x="1478" y="7146"/>
                </a:lnTo>
                <a:lnTo>
                  <a:pt x="1650" y="7675"/>
                </a:lnTo>
                <a:lnTo>
                  <a:pt x="1764" y="7648"/>
                </a:lnTo>
                <a:lnTo>
                  <a:pt x="1906" y="7878"/>
                </a:lnTo>
                <a:lnTo>
                  <a:pt x="2013" y="7858"/>
                </a:lnTo>
                <a:lnTo>
                  <a:pt x="2035" y="8313"/>
                </a:lnTo>
                <a:lnTo>
                  <a:pt x="1768" y="8788"/>
                </a:lnTo>
                <a:lnTo>
                  <a:pt x="1769" y="9277"/>
                </a:lnTo>
                <a:lnTo>
                  <a:pt x="1837" y="9285"/>
                </a:lnTo>
                <a:lnTo>
                  <a:pt x="1956" y="8985"/>
                </a:lnTo>
                <a:lnTo>
                  <a:pt x="1965" y="8986"/>
                </a:lnTo>
                <a:lnTo>
                  <a:pt x="2037" y="9133"/>
                </a:lnTo>
                <a:lnTo>
                  <a:pt x="2079" y="9103"/>
                </a:lnTo>
                <a:lnTo>
                  <a:pt x="2079" y="8981"/>
                </a:lnTo>
                <a:cubicBezTo>
                  <a:pt x="2082" y="8979"/>
                  <a:pt x="2081" y="8980"/>
                  <a:pt x="2083" y="8980"/>
                </a:cubicBezTo>
                <a:cubicBezTo>
                  <a:pt x="2135" y="8946"/>
                  <a:pt x="2172" y="8940"/>
                  <a:pt x="2225" y="8917"/>
                </a:cubicBezTo>
                <a:cubicBezTo>
                  <a:pt x="2285" y="8891"/>
                  <a:pt x="2276" y="8899"/>
                  <a:pt x="2267" y="8868"/>
                </a:cubicBezTo>
                <a:cubicBezTo>
                  <a:pt x="2248" y="8798"/>
                  <a:pt x="2226" y="8833"/>
                  <a:pt x="2232" y="8758"/>
                </a:cubicBezTo>
                <a:cubicBezTo>
                  <a:pt x="2237" y="8699"/>
                  <a:pt x="2222" y="8687"/>
                  <a:pt x="2203" y="8632"/>
                </a:cubicBezTo>
                <a:cubicBezTo>
                  <a:pt x="2198" y="8620"/>
                  <a:pt x="2165" y="8572"/>
                  <a:pt x="2165" y="8571"/>
                </a:cubicBezTo>
                <a:cubicBezTo>
                  <a:pt x="2165" y="8532"/>
                  <a:pt x="2160" y="8491"/>
                  <a:pt x="2178" y="8458"/>
                </a:cubicBezTo>
                <a:cubicBezTo>
                  <a:pt x="2242" y="8342"/>
                  <a:pt x="2323" y="8365"/>
                  <a:pt x="2389" y="8314"/>
                </a:cubicBezTo>
                <a:lnTo>
                  <a:pt x="2442" y="8115"/>
                </a:lnTo>
                <a:lnTo>
                  <a:pt x="2531" y="8231"/>
                </a:lnTo>
                <a:lnTo>
                  <a:pt x="2535" y="8287"/>
                </a:lnTo>
                <a:lnTo>
                  <a:pt x="2852" y="8287"/>
                </a:lnTo>
                <a:cubicBezTo>
                  <a:pt x="2880" y="8312"/>
                  <a:pt x="2921" y="8338"/>
                  <a:pt x="2943" y="8359"/>
                </a:cubicBezTo>
                <a:cubicBezTo>
                  <a:pt x="2950" y="8365"/>
                  <a:pt x="3073" y="8359"/>
                  <a:pt x="3090" y="8359"/>
                </a:cubicBezTo>
                <a:cubicBezTo>
                  <a:pt x="3155" y="8359"/>
                  <a:pt x="3163" y="8331"/>
                  <a:pt x="3189" y="8324"/>
                </a:cubicBezTo>
                <a:cubicBezTo>
                  <a:pt x="3228" y="8312"/>
                  <a:pt x="3248" y="8242"/>
                  <a:pt x="3255" y="8244"/>
                </a:cubicBezTo>
                <a:lnTo>
                  <a:pt x="3715" y="8325"/>
                </a:lnTo>
                <a:lnTo>
                  <a:pt x="3914" y="8169"/>
                </a:lnTo>
                <a:lnTo>
                  <a:pt x="4017" y="8230"/>
                </a:lnTo>
                <a:lnTo>
                  <a:pt x="4071" y="8175"/>
                </a:lnTo>
                <a:lnTo>
                  <a:pt x="4149" y="8376"/>
                </a:lnTo>
                <a:cubicBezTo>
                  <a:pt x="4149" y="8433"/>
                  <a:pt x="4495" y="8479"/>
                  <a:pt x="4547" y="8490"/>
                </a:cubicBezTo>
                <a:cubicBezTo>
                  <a:pt x="4633" y="8509"/>
                  <a:pt x="4689" y="8482"/>
                  <a:pt x="4781" y="8511"/>
                </a:cubicBezTo>
                <a:cubicBezTo>
                  <a:pt x="4796" y="8525"/>
                  <a:pt x="4857" y="8623"/>
                  <a:pt x="4857" y="8641"/>
                </a:cubicBezTo>
                <a:cubicBezTo>
                  <a:pt x="4860" y="8641"/>
                  <a:pt x="5038" y="8588"/>
                  <a:pt x="5049" y="8584"/>
                </a:cubicBezTo>
                <a:cubicBezTo>
                  <a:pt x="5091" y="8568"/>
                  <a:pt x="5085" y="8611"/>
                  <a:pt x="5110" y="8638"/>
                </a:cubicBezTo>
                <a:cubicBezTo>
                  <a:pt x="5158" y="8688"/>
                  <a:pt x="5118" y="8706"/>
                  <a:pt x="5182" y="8660"/>
                </a:cubicBezTo>
                <a:cubicBezTo>
                  <a:pt x="5210" y="8640"/>
                  <a:pt x="5294" y="8606"/>
                  <a:pt x="5328" y="8589"/>
                </a:cubicBezTo>
                <a:lnTo>
                  <a:pt x="5396" y="8568"/>
                </a:lnTo>
                <a:lnTo>
                  <a:pt x="5488" y="8699"/>
                </a:lnTo>
                <a:lnTo>
                  <a:pt x="5493" y="8809"/>
                </a:lnTo>
                <a:cubicBezTo>
                  <a:pt x="5490" y="8818"/>
                  <a:pt x="5469" y="8895"/>
                  <a:pt x="5480" y="8896"/>
                </a:cubicBezTo>
                <a:cubicBezTo>
                  <a:pt x="5557" y="8902"/>
                  <a:pt x="5543" y="8876"/>
                  <a:pt x="5566" y="8935"/>
                </a:cubicBezTo>
                <a:cubicBezTo>
                  <a:pt x="5571" y="8947"/>
                  <a:pt x="5654" y="8940"/>
                  <a:pt x="5662" y="8940"/>
                </a:cubicBezTo>
                <a:cubicBezTo>
                  <a:pt x="5679" y="8940"/>
                  <a:pt x="5711" y="9039"/>
                  <a:pt x="5734" y="9045"/>
                </a:cubicBezTo>
                <a:cubicBezTo>
                  <a:pt x="5776" y="9058"/>
                  <a:pt x="5896" y="9080"/>
                  <a:pt x="5936" y="9080"/>
                </a:cubicBezTo>
                <a:cubicBezTo>
                  <a:pt x="5963" y="9080"/>
                  <a:pt x="5934" y="9025"/>
                  <a:pt x="5950" y="9019"/>
                </a:cubicBezTo>
                <a:cubicBezTo>
                  <a:pt x="5973" y="9011"/>
                  <a:pt x="6110" y="8982"/>
                  <a:pt x="6123" y="8990"/>
                </a:cubicBezTo>
                <a:cubicBezTo>
                  <a:pt x="6124" y="8990"/>
                  <a:pt x="6133" y="8986"/>
                  <a:pt x="6140" y="8986"/>
                </a:cubicBezTo>
                <a:cubicBezTo>
                  <a:pt x="6176" y="8985"/>
                  <a:pt x="6249" y="8939"/>
                  <a:pt x="6251" y="8914"/>
                </a:cubicBezTo>
                <a:cubicBezTo>
                  <a:pt x="6253" y="8880"/>
                  <a:pt x="6286" y="8889"/>
                  <a:pt x="6320" y="8889"/>
                </a:cubicBezTo>
                <a:cubicBezTo>
                  <a:pt x="6350" y="8889"/>
                  <a:pt x="6313" y="8938"/>
                  <a:pt x="6337" y="8959"/>
                </a:cubicBezTo>
                <a:cubicBezTo>
                  <a:pt x="6345" y="8965"/>
                  <a:pt x="6329" y="9098"/>
                  <a:pt x="6329" y="9126"/>
                </a:cubicBezTo>
                <a:cubicBezTo>
                  <a:pt x="6329" y="9150"/>
                  <a:pt x="6246" y="9156"/>
                  <a:pt x="6230" y="9158"/>
                </a:cubicBezTo>
                <a:cubicBezTo>
                  <a:pt x="6230" y="9158"/>
                  <a:pt x="6253" y="9195"/>
                  <a:pt x="6255" y="9196"/>
                </a:cubicBezTo>
                <a:cubicBezTo>
                  <a:pt x="6262" y="9222"/>
                  <a:pt x="6325" y="9303"/>
                  <a:pt x="6344" y="9324"/>
                </a:cubicBezTo>
                <a:cubicBezTo>
                  <a:pt x="6359" y="9340"/>
                  <a:pt x="6430" y="9467"/>
                  <a:pt x="6433" y="9486"/>
                </a:cubicBezTo>
                <a:cubicBezTo>
                  <a:pt x="6434" y="9491"/>
                  <a:pt x="6495" y="9513"/>
                  <a:pt x="6494" y="9472"/>
                </a:cubicBezTo>
                <a:cubicBezTo>
                  <a:pt x="6492" y="9387"/>
                  <a:pt x="6577" y="9403"/>
                  <a:pt x="6572" y="9341"/>
                </a:cubicBezTo>
                <a:cubicBezTo>
                  <a:pt x="6570" y="9304"/>
                  <a:pt x="6526" y="9147"/>
                  <a:pt x="6561" y="9126"/>
                </a:cubicBezTo>
                <a:cubicBezTo>
                  <a:pt x="6624" y="9088"/>
                  <a:pt x="6628" y="9118"/>
                  <a:pt x="6628" y="9048"/>
                </a:cubicBezTo>
                <a:cubicBezTo>
                  <a:pt x="6628" y="9025"/>
                  <a:pt x="6645" y="8950"/>
                  <a:pt x="6663" y="8945"/>
                </a:cubicBezTo>
                <a:cubicBezTo>
                  <a:pt x="6717" y="8930"/>
                  <a:pt x="6687" y="8868"/>
                  <a:pt x="6704" y="8876"/>
                </a:cubicBezTo>
                <a:cubicBezTo>
                  <a:pt x="6773" y="8909"/>
                  <a:pt x="6804" y="8903"/>
                  <a:pt x="6879" y="8921"/>
                </a:cubicBezTo>
                <a:cubicBezTo>
                  <a:pt x="6934" y="8934"/>
                  <a:pt x="6940" y="8957"/>
                  <a:pt x="6940" y="8919"/>
                </a:cubicBezTo>
                <a:cubicBezTo>
                  <a:pt x="6940" y="8875"/>
                  <a:pt x="6906" y="8795"/>
                  <a:pt x="6916" y="8775"/>
                </a:cubicBezTo>
                <a:cubicBezTo>
                  <a:pt x="6963" y="8682"/>
                  <a:pt x="6924" y="8725"/>
                  <a:pt x="7000" y="8724"/>
                </a:cubicBezTo>
                <a:cubicBezTo>
                  <a:pt x="7014" y="8724"/>
                  <a:pt x="7008" y="8783"/>
                  <a:pt x="7008" y="8795"/>
                </a:cubicBezTo>
                <a:cubicBezTo>
                  <a:pt x="7007" y="8802"/>
                  <a:pt x="7085" y="8789"/>
                  <a:pt x="7084" y="8789"/>
                </a:cubicBezTo>
                <a:lnTo>
                  <a:pt x="7140" y="8932"/>
                </a:lnTo>
                <a:lnTo>
                  <a:pt x="7326" y="8815"/>
                </a:lnTo>
                <a:lnTo>
                  <a:pt x="7332" y="8700"/>
                </a:lnTo>
                <a:lnTo>
                  <a:pt x="7505" y="8752"/>
                </a:lnTo>
                <a:lnTo>
                  <a:pt x="7674" y="8981"/>
                </a:lnTo>
                <a:lnTo>
                  <a:pt x="7674" y="9019"/>
                </a:lnTo>
                <a:cubicBezTo>
                  <a:pt x="7674" y="9073"/>
                  <a:pt x="7685" y="9074"/>
                  <a:pt x="7651" y="9074"/>
                </a:cubicBezTo>
                <a:cubicBezTo>
                  <a:pt x="7522" y="9074"/>
                  <a:pt x="7671" y="9130"/>
                  <a:pt x="7694" y="9150"/>
                </a:cubicBezTo>
                <a:cubicBezTo>
                  <a:pt x="7744" y="9193"/>
                  <a:pt x="7749" y="9172"/>
                  <a:pt x="7783" y="9166"/>
                </a:cubicBezTo>
                <a:cubicBezTo>
                  <a:pt x="7831" y="9158"/>
                  <a:pt x="7912" y="9106"/>
                  <a:pt x="7958" y="9097"/>
                </a:cubicBezTo>
                <a:cubicBezTo>
                  <a:pt x="7983" y="9093"/>
                  <a:pt x="7989" y="9041"/>
                  <a:pt x="7989" y="9019"/>
                </a:cubicBezTo>
                <a:cubicBezTo>
                  <a:pt x="8014" y="9033"/>
                  <a:pt x="8024" y="9052"/>
                  <a:pt x="8053" y="9067"/>
                </a:cubicBezTo>
                <a:cubicBezTo>
                  <a:pt x="8101" y="9027"/>
                  <a:pt x="8086" y="9040"/>
                  <a:pt x="8143" y="9026"/>
                </a:cubicBezTo>
                <a:cubicBezTo>
                  <a:pt x="8195" y="9014"/>
                  <a:pt x="8230" y="9049"/>
                  <a:pt x="8230" y="8995"/>
                </a:cubicBezTo>
                <a:cubicBezTo>
                  <a:pt x="8230" y="8984"/>
                  <a:pt x="8178" y="8914"/>
                  <a:pt x="8177" y="8914"/>
                </a:cubicBezTo>
                <a:cubicBezTo>
                  <a:pt x="8126" y="8884"/>
                  <a:pt x="8108" y="8928"/>
                  <a:pt x="8123" y="8864"/>
                </a:cubicBezTo>
                <a:cubicBezTo>
                  <a:pt x="8127" y="8847"/>
                  <a:pt x="8236" y="8855"/>
                  <a:pt x="8252" y="8858"/>
                </a:cubicBezTo>
                <a:cubicBezTo>
                  <a:pt x="8301" y="8866"/>
                  <a:pt x="8295" y="8862"/>
                  <a:pt x="8295" y="8836"/>
                </a:cubicBezTo>
                <a:cubicBezTo>
                  <a:pt x="8295" y="8792"/>
                  <a:pt x="8300" y="8755"/>
                  <a:pt x="8300" y="8716"/>
                </a:cubicBezTo>
                <a:cubicBezTo>
                  <a:pt x="8326" y="8716"/>
                  <a:pt x="8374" y="8717"/>
                  <a:pt x="8398" y="8713"/>
                </a:cubicBezTo>
                <a:cubicBezTo>
                  <a:pt x="8437" y="8706"/>
                  <a:pt x="8488" y="8704"/>
                  <a:pt x="8529" y="8707"/>
                </a:cubicBezTo>
                <a:cubicBezTo>
                  <a:pt x="8539" y="8707"/>
                  <a:pt x="8564" y="8993"/>
                  <a:pt x="8586" y="9041"/>
                </a:cubicBezTo>
                <a:cubicBezTo>
                  <a:pt x="8590" y="9051"/>
                  <a:pt x="8695" y="9016"/>
                  <a:pt x="8705" y="9013"/>
                </a:cubicBezTo>
                <a:cubicBezTo>
                  <a:pt x="8737" y="9002"/>
                  <a:pt x="8825" y="9031"/>
                  <a:pt x="8829" y="9040"/>
                </a:cubicBezTo>
                <a:cubicBezTo>
                  <a:pt x="8838" y="9056"/>
                  <a:pt x="8850" y="9164"/>
                  <a:pt x="8862" y="9201"/>
                </a:cubicBezTo>
                <a:cubicBezTo>
                  <a:pt x="8875" y="9242"/>
                  <a:pt x="8891" y="9241"/>
                  <a:pt x="8910" y="9283"/>
                </a:cubicBezTo>
                <a:cubicBezTo>
                  <a:pt x="8912" y="9284"/>
                  <a:pt x="8912" y="9285"/>
                  <a:pt x="8914" y="9287"/>
                </a:cubicBezTo>
                <a:cubicBezTo>
                  <a:pt x="8985" y="9356"/>
                  <a:pt x="8996" y="9290"/>
                  <a:pt x="9020" y="9315"/>
                </a:cubicBezTo>
                <a:cubicBezTo>
                  <a:pt x="9061" y="9356"/>
                  <a:pt x="9069" y="9414"/>
                  <a:pt x="9129" y="9414"/>
                </a:cubicBezTo>
                <a:cubicBezTo>
                  <a:pt x="9164" y="9414"/>
                  <a:pt x="9169" y="9300"/>
                  <a:pt x="9188" y="9301"/>
                </a:cubicBezTo>
                <a:cubicBezTo>
                  <a:pt x="9245" y="9303"/>
                  <a:pt x="9270" y="9306"/>
                  <a:pt x="9307" y="9354"/>
                </a:cubicBezTo>
                <a:cubicBezTo>
                  <a:pt x="9318" y="9368"/>
                  <a:pt x="9366" y="9274"/>
                  <a:pt x="9376" y="9263"/>
                </a:cubicBezTo>
                <a:cubicBezTo>
                  <a:pt x="9416" y="9215"/>
                  <a:pt x="9433" y="9194"/>
                  <a:pt x="9479" y="9150"/>
                </a:cubicBezTo>
                <a:cubicBezTo>
                  <a:pt x="9542" y="9089"/>
                  <a:pt x="9513" y="9099"/>
                  <a:pt x="9526" y="9036"/>
                </a:cubicBezTo>
                <a:cubicBezTo>
                  <a:pt x="9534" y="8995"/>
                  <a:pt x="9528" y="8988"/>
                  <a:pt x="9551" y="9004"/>
                </a:cubicBezTo>
                <a:cubicBezTo>
                  <a:pt x="9562" y="9012"/>
                  <a:pt x="9589" y="9039"/>
                  <a:pt x="9599" y="9033"/>
                </a:cubicBezTo>
                <a:cubicBezTo>
                  <a:pt x="9603" y="9014"/>
                  <a:pt x="9705" y="8959"/>
                  <a:pt x="9716" y="8951"/>
                </a:cubicBezTo>
                <a:cubicBezTo>
                  <a:pt x="9761" y="8917"/>
                  <a:pt x="9769" y="8916"/>
                  <a:pt x="9731" y="8890"/>
                </a:cubicBezTo>
                <a:cubicBezTo>
                  <a:pt x="9660" y="8840"/>
                  <a:pt x="9707" y="8870"/>
                  <a:pt x="9689" y="8818"/>
                </a:cubicBezTo>
                <a:cubicBezTo>
                  <a:pt x="9689" y="8818"/>
                  <a:pt x="9689" y="8768"/>
                  <a:pt x="9703" y="8761"/>
                </a:cubicBezTo>
                <a:cubicBezTo>
                  <a:pt x="9742" y="8742"/>
                  <a:pt x="9707" y="8643"/>
                  <a:pt x="9736" y="8628"/>
                </a:cubicBezTo>
                <a:cubicBezTo>
                  <a:pt x="9762" y="8613"/>
                  <a:pt x="9757" y="8613"/>
                  <a:pt x="9775" y="8601"/>
                </a:cubicBezTo>
                <a:cubicBezTo>
                  <a:pt x="9775" y="8504"/>
                  <a:pt x="9761" y="8572"/>
                  <a:pt x="9810" y="8518"/>
                </a:cubicBezTo>
                <a:cubicBezTo>
                  <a:pt x="9845" y="8479"/>
                  <a:pt x="9882" y="8510"/>
                  <a:pt x="9924" y="8499"/>
                </a:cubicBezTo>
                <a:cubicBezTo>
                  <a:pt x="9943" y="8494"/>
                  <a:pt x="9930" y="8434"/>
                  <a:pt x="9930" y="8417"/>
                </a:cubicBezTo>
                <a:cubicBezTo>
                  <a:pt x="9930" y="8374"/>
                  <a:pt x="10058" y="8353"/>
                  <a:pt x="10058" y="8254"/>
                </a:cubicBezTo>
                <a:cubicBezTo>
                  <a:pt x="10058" y="8217"/>
                  <a:pt x="10076" y="8121"/>
                  <a:pt x="10075" y="8109"/>
                </a:cubicBezTo>
                <a:cubicBezTo>
                  <a:pt x="10071" y="8052"/>
                  <a:pt x="10086" y="8001"/>
                  <a:pt x="10111" y="7952"/>
                </a:cubicBezTo>
                <a:cubicBezTo>
                  <a:pt x="10135" y="7906"/>
                  <a:pt x="10170" y="7870"/>
                  <a:pt x="10215" y="7844"/>
                </a:cubicBezTo>
                <a:cubicBezTo>
                  <a:pt x="10249" y="7825"/>
                  <a:pt x="10243" y="7808"/>
                  <a:pt x="10274" y="7819"/>
                </a:cubicBezTo>
                <a:cubicBezTo>
                  <a:pt x="10313" y="7832"/>
                  <a:pt x="10337" y="7855"/>
                  <a:pt x="10371" y="7872"/>
                </a:cubicBezTo>
                <a:cubicBezTo>
                  <a:pt x="10381" y="7877"/>
                  <a:pt x="10363" y="7806"/>
                  <a:pt x="10380" y="7791"/>
                </a:cubicBezTo>
                <a:cubicBezTo>
                  <a:pt x="10386" y="7785"/>
                  <a:pt x="10422" y="7752"/>
                  <a:pt x="10423" y="7752"/>
                </a:cubicBezTo>
                <a:cubicBezTo>
                  <a:pt x="10424" y="7751"/>
                  <a:pt x="10507" y="7811"/>
                  <a:pt x="10520" y="7816"/>
                </a:cubicBezTo>
                <a:cubicBezTo>
                  <a:pt x="10537" y="7823"/>
                  <a:pt x="10572" y="7757"/>
                  <a:pt x="10577" y="7742"/>
                </a:cubicBezTo>
                <a:cubicBezTo>
                  <a:pt x="10592" y="7697"/>
                  <a:pt x="10648" y="7707"/>
                  <a:pt x="10686" y="7698"/>
                </a:cubicBezTo>
                <a:lnTo>
                  <a:pt x="10734" y="7809"/>
                </a:lnTo>
                <a:cubicBezTo>
                  <a:pt x="10756" y="7801"/>
                  <a:pt x="10799" y="7777"/>
                  <a:pt x="10817" y="7795"/>
                </a:cubicBezTo>
                <a:cubicBezTo>
                  <a:pt x="10879" y="7857"/>
                  <a:pt x="10839" y="7749"/>
                  <a:pt x="10854" y="7727"/>
                </a:cubicBezTo>
                <a:cubicBezTo>
                  <a:pt x="10875" y="7696"/>
                  <a:pt x="10889" y="7774"/>
                  <a:pt x="10890" y="7777"/>
                </a:cubicBezTo>
                <a:cubicBezTo>
                  <a:pt x="10911" y="7833"/>
                  <a:pt x="10924" y="7717"/>
                  <a:pt x="10924" y="7701"/>
                </a:cubicBezTo>
                <a:cubicBezTo>
                  <a:pt x="10924" y="7620"/>
                  <a:pt x="11035" y="7769"/>
                  <a:pt x="11035" y="7770"/>
                </a:cubicBezTo>
                <a:cubicBezTo>
                  <a:pt x="11039" y="7842"/>
                  <a:pt x="11095" y="7775"/>
                  <a:pt x="11099" y="7864"/>
                </a:cubicBezTo>
                <a:cubicBezTo>
                  <a:pt x="11100" y="7894"/>
                  <a:pt x="11206" y="7857"/>
                  <a:pt x="11205" y="7857"/>
                </a:cubicBezTo>
                <a:cubicBezTo>
                  <a:pt x="11170" y="7947"/>
                  <a:pt x="11148" y="7913"/>
                  <a:pt x="11097" y="7950"/>
                </a:cubicBezTo>
                <a:cubicBezTo>
                  <a:pt x="11072" y="7967"/>
                  <a:pt x="10975" y="7942"/>
                  <a:pt x="11005" y="7912"/>
                </a:cubicBezTo>
                <a:cubicBezTo>
                  <a:pt x="11047" y="7869"/>
                  <a:pt x="10935" y="7765"/>
                  <a:pt x="10935" y="7894"/>
                </a:cubicBezTo>
                <a:cubicBezTo>
                  <a:pt x="10935" y="7976"/>
                  <a:pt x="10843" y="7955"/>
                  <a:pt x="10844" y="8006"/>
                </a:cubicBezTo>
                <a:cubicBezTo>
                  <a:pt x="10847" y="8088"/>
                  <a:pt x="10947" y="7941"/>
                  <a:pt x="11093" y="8058"/>
                </a:cubicBezTo>
                <a:lnTo>
                  <a:pt x="11403" y="8079"/>
                </a:lnTo>
                <a:cubicBezTo>
                  <a:pt x="11412" y="8066"/>
                  <a:pt x="11444" y="8009"/>
                  <a:pt x="11451" y="8002"/>
                </a:cubicBezTo>
                <a:cubicBezTo>
                  <a:pt x="11476" y="7978"/>
                  <a:pt x="11481" y="7898"/>
                  <a:pt x="11461" y="7867"/>
                </a:cubicBezTo>
                <a:cubicBezTo>
                  <a:pt x="11376" y="7741"/>
                  <a:pt x="11406" y="7811"/>
                  <a:pt x="11447" y="7734"/>
                </a:cubicBezTo>
                <a:cubicBezTo>
                  <a:pt x="11462" y="7706"/>
                  <a:pt x="11699" y="7817"/>
                  <a:pt x="11699" y="7645"/>
                </a:cubicBezTo>
                <a:cubicBezTo>
                  <a:pt x="11699" y="7513"/>
                  <a:pt x="11642" y="7526"/>
                  <a:pt x="11551" y="7526"/>
                </a:cubicBezTo>
                <a:cubicBezTo>
                  <a:pt x="11498" y="7526"/>
                  <a:pt x="11580" y="7390"/>
                  <a:pt x="11639" y="7454"/>
                </a:cubicBezTo>
                <a:cubicBezTo>
                  <a:pt x="11704" y="7526"/>
                  <a:pt x="11748" y="7450"/>
                  <a:pt x="11747" y="7439"/>
                </a:cubicBezTo>
                <a:lnTo>
                  <a:pt x="11911" y="7470"/>
                </a:lnTo>
                <a:lnTo>
                  <a:pt x="11919" y="7383"/>
                </a:lnTo>
                <a:lnTo>
                  <a:pt x="12856" y="7439"/>
                </a:lnTo>
                <a:cubicBezTo>
                  <a:pt x="12847" y="7433"/>
                  <a:pt x="12741" y="7302"/>
                  <a:pt x="12705" y="7330"/>
                </a:cubicBezTo>
                <a:cubicBezTo>
                  <a:pt x="12636" y="7384"/>
                  <a:pt x="12544" y="7329"/>
                  <a:pt x="12482" y="7296"/>
                </a:cubicBezTo>
                <a:cubicBezTo>
                  <a:pt x="12430" y="7269"/>
                  <a:pt x="12483" y="7240"/>
                  <a:pt x="12488" y="7196"/>
                </a:cubicBezTo>
                <a:cubicBezTo>
                  <a:pt x="12500" y="7090"/>
                  <a:pt x="12547" y="7136"/>
                  <a:pt x="12546" y="7101"/>
                </a:cubicBezTo>
                <a:cubicBezTo>
                  <a:pt x="12542" y="6955"/>
                  <a:pt x="12404" y="7009"/>
                  <a:pt x="12572" y="6941"/>
                </a:cubicBezTo>
                <a:cubicBezTo>
                  <a:pt x="12666" y="6902"/>
                  <a:pt x="12649" y="6848"/>
                  <a:pt x="12717" y="6892"/>
                </a:cubicBezTo>
                <a:cubicBezTo>
                  <a:pt x="12804" y="6947"/>
                  <a:pt x="12912" y="6905"/>
                  <a:pt x="12998" y="6865"/>
                </a:cubicBezTo>
                <a:cubicBezTo>
                  <a:pt x="13143" y="6798"/>
                  <a:pt x="13149" y="6893"/>
                  <a:pt x="13181" y="6883"/>
                </a:cubicBezTo>
                <a:cubicBezTo>
                  <a:pt x="13330" y="6840"/>
                  <a:pt x="13216" y="6672"/>
                  <a:pt x="13335" y="6687"/>
                </a:cubicBezTo>
                <a:lnTo>
                  <a:pt x="13790" y="6708"/>
                </a:lnTo>
                <a:lnTo>
                  <a:pt x="13790" y="6700"/>
                </a:lnTo>
                <a:cubicBezTo>
                  <a:pt x="13818" y="6621"/>
                  <a:pt x="13809" y="6570"/>
                  <a:pt x="13880" y="6499"/>
                </a:cubicBezTo>
                <a:cubicBezTo>
                  <a:pt x="13932" y="6447"/>
                  <a:pt x="14061" y="6380"/>
                  <a:pt x="14131" y="6414"/>
                </a:cubicBezTo>
                <a:cubicBezTo>
                  <a:pt x="14154" y="6425"/>
                  <a:pt x="14355" y="6423"/>
                  <a:pt x="14289" y="6310"/>
                </a:cubicBezTo>
                <a:cubicBezTo>
                  <a:pt x="14254" y="6249"/>
                  <a:pt x="14308" y="6139"/>
                  <a:pt x="14360" y="6104"/>
                </a:cubicBezTo>
                <a:lnTo>
                  <a:pt x="14235" y="6069"/>
                </a:lnTo>
                <a:lnTo>
                  <a:pt x="14278" y="5540"/>
                </a:lnTo>
                <a:lnTo>
                  <a:pt x="14680" y="5567"/>
                </a:lnTo>
                <a:lnTo>
                  <a:pt x="14746" y="4773"/>
                </a:lnTo>
                <a:lnTo>
                  <a:pt x="15654" y="4879"/>
                </a:lnTo>
                <a:lnTo>
                  <a:pt x="15787" y="3610"/>
                </a:lnTo>
                <a:cubicBezTo>
                  <a:pt x="15782" y="3610"/>
                  <a:pt x="15738" y="3613"/>
                  <a:pt x="15737" y="3612"/>
                </a:cubicBezTo>
                <a:cubicBezTo>
                  <a:pt x="15719" y="3600"/>
                  <a:pt x="15680" y="3611"/>
                  <a:pt x="15667" y="3611"/>
                </a:cubicBezTo>
                <a:cubicBezTo>
                  <a:pt x="15654" y="3611"/>
                  <a:pt x="15613" y="3721"/>
                  <a:pt x="15583" y="3747"/>
                </a:cubicBezTo>
                <a:lnTo>
                  <a:pt x="15433" y="3722"/>
                </a:lnTo>
                <a:lnTo>
                  <a:pt x="15434" y="3774"/>
                </a:lnTo>
                <a:lnTo>
                  <a:pt x="15380" y="3817"/>
                </a:lnTo>
                <a:lnTo>
                  <a:pt x="15477" y="3874"/>
                </a:lnTo>
                <a:lnTo>
                  <a:pt x="15516" y="3845"/>
                </a:lnTo>
                <a:lnTo>
                  <a:pt x="15597" y="3898"/>
                </a:lnTo>
                <a:lnTo>
                  <a:pt x="15630" y="3980"/>
                </a:lnTo>
                <a:lnTo>
                  <a:pt x="15631" y="4074"/>
                </a:lnTo>
                <a:lnTo>
                  <a:pt x="15553" y="4067"/>
                </a:lnTo>
                <a:lnTo>
                  <a:pt x="15515" y="3985"/>
                </a:lnTo>
                <a:lnTo>
                  <a:pt x="15421" y="4013"/>
                </a:lnTo>
                <a:lnTo>
                  <a:pt x="15364" y="3988"/>
                </a:lnTo>
                <a:lnTo>
                  <a:pt x="15361" y="3956"/>
                </a:lnTo>
                <a:lnTo>
                  <a:pt x="15241" y="3876"/>
                </a:lnTo>
                <a:lnTo>
                  <a:pt x="15073" y="3870"/>
                </a:lnTo>
                <a:lnTo>
                  <a:pt x="14975" y="3958"/>
                </a:lnTo>
                <a:lnTo>
                  <a:pt x="14815" y="3954"/>
                </a:lnTo>
                <a:lnTo>
                  <a:pt x="14692" y="3921"/>
                </a:lnTo>
                <a:lnTo>
                  <a:pt x="14415" y="3913"/>
                </a:lnTo>
                <a:lnTo>
                  <a:pt x="14424" y="3758"/>
                </a:lnTo>
                <a:cubicBezTo>
                  <a:pt x="14421" y="3739"/>
                  <a:pt x="14409" y="3732"/>
                  <a:pt x="14404" y="3723"/>
                </a:cubicBezTo>
                <a:cubicBezTo>
                  <a:pt x="14387" y="3697"/>
                  <a:pt x="14316" y="3682"/>
                  <a:pt x="14287" y="3680"/>
                </a:cubicBezTo>
                <a:cubicBezTo>
                  <a:pt x="14200" y="3672"/>
                  <a:pt x="14221" y="3643"/>
                  <a:pt x="14164" y="3693"/>
                </a:cubicBezTo>
                <a:cubicBezTo>
                  <a:pt x="14154" y="3702"/>
                  <a:pt x="14089" y="3692"/>
                  <a:pt x="14074" y="3689"/>
                </a:cubicBezTo>
                <a:cubicBezTo>
                  <a:pt x="14034" y="3680"/>
                  <a:pt x="13922" y="3658"/>
                  <a:pt x="13899" y="3623"/>
                </a:cubicBezTo>
                <a:cubicBezTo>
                  <a:pt x="13901" y="3621"/>
                  <a:pt x="13905" y="3607"/>
                  <a:pt x="13905" y="3606"/>
                </a:cubicBezTo>
                <a:cubicBezTo>
                  <a:pt x="13902" y="3555"/>
                  <a:pt x="13937" y="3521"/>
                  <a:pt x="13936" y="3508"/>
                </a:cubicBezTo>
                <a:cubicBezTo>
                  <a:pt x="13929" y="3506"/>
                  <a:pt x="13910" y="3449"/>
                  <a:pt x="13891" y="3446"/>
                </a:cubicBezTo>
                <a:cubicBezTo>
                  <a:pt x="13872" y="3453"/>
                  <a:pt x="13840" y="3458"/>
                  <a:pt x="13836" y="3460"/>
                </a:cubicBezTo>
                <a:cubicBezTo>
                  <a:pt x="13755" y="3489"/>
                  <a:pt x="13710" y="3481"/>
                  <a:pt x="13625" y="3481"/>
                </a:cubicBezTo>
                <a:cubicBezTo>
                  <a:pt x="13633" y="3465"/>
                  <a:pt x="13634" y="3284"/>
                  <a:pt x="13606" y="3259"/>
                </a:cubicBezTo>
                <a:cubicBezTo>
                  <a:pt x="13589" y="3272"/>
                  <a:pt x="13552" y="3293"/>
                  <a:pt x="13549" y="3296"/>
                </a:cubicBezTo>
                <a:cubicBezTo>
                  <a:pt x="13528" y="3313"/>
                  <a:pt x="13518" y="3314"/>
                  <a:pt x="13498" y="3320"/>
                </a:cubicBezTo>
                <a:cubicBezTo>
                  <a:pt x="13462" y="3331"/>
                  <a:pt x="13410" y="3310"/>
                  <a:pt x="13411" y="3280"/>
                </a:cubicBezTo>
                <a:lnTo>
                  <a:pt x="13419" y="3254"/>
                </a:lnTo>
                <a:cubicBezTo>
                  <a:pt x="13467" y="3143"/>
                  <a:pt x="13439" y="3217"/>
                  <a:pt x="13439" y="3131"/>
                </a:cubicBezTo>
                <a:cubicBezTo>
                  <a:pt x="13439" y="2956"/>
                  <a:pt x="13540" y="2999"/>
                  <a:pt x="13477" y="2845"/>
                </a:cubicBezTo>
                <a:cubicBezTo>
                  <a:pt x="13450" y="2779"/>
                  <a:pt x="13482" y="2789"/>
                  <a:pt x="13440" y="2791"/>
                </a:cubicBezTo>
                <a:cubicBezTo>
                  <a:pt x="13402" y="2792"/>
                  <a:pt x="13345" y="2824"/>
                  <a:pt x="13339" y="2824"/>
                </a:cubicBezTo>
                <a:cubicBezTo>
                  <a:pt x="13333" y="2816"/>
                  <a:pt x="13303" y="2782"/>
                  <a:pt x="13303" y="2781"/>
                </a:cubicBezTo>
                <a:cubicBezTo>
                  <a:pt x="13245" y="2681"/>
                  <a:pt x="13179" y="2785"/>
                  <a:pt x="13160" y="2731"/>
                </a:cubicBezTo>
                <a:cubicBezTo>
                  <a:pt x="13145" y="2689"/>
                  <a:pt x="13148" y="2732"/>
                  <a:pt x="13122" y="2754"/>
                </a:cubicBezTo>
                <a:cubicBezTo>
                  <a:pt x="13064" y="2803"/>
                  <a:pt x="13103" y="2715"/>
                  <a:pt x="13086" y="2726"/>
                </a:cubicBezTo>
                <a:cubicBezTo>
                  <a:pt x="13059" y="2743"/>
                  <a:pt x="13011" y="2739"/>
                  <a:pt x="12990" y="2714"/>
                </a:cubicBezTo>
                <a:cubicBezTo>
                  <a:pt x="12946" y="2661"/>
                  <a:pt x="12984" y="2761"/>
                  <a:pt x="12965" y="2739"/>
                </a:cubicBezTo>
                <a:cubicBezTo>
                  <a:pt x="12959" y="2732"/>
                  <a:pt x="12893" y="2705"/>
                  <a:pt x="12894" y="2703"/>
                </a:cubicBezTo>
                <a:lnTo>
                  <a:pt x="12898" y="2877"/>
                </a:lnTo>
                <a:cubicBezTo>
                  <a:pt x="12895" y="2878"/>
                  <a:pt x="12895" y="2879"/>
                  <a:pt x="12893" y="2880"/>
                </a:cubicBezTo>
                <a:cubicBezTo>
                  <a:pt x="12858" y="2895"/>
                  <a:pt x="12837" y="2923"/>
                  <a:pt x="12816" y="2934"/>
                </a:cubicBezTo>
                <a:cubicBezTo>
                  <a:pt x="12780" y="2952"/>
                  <a:pt x="12778" y="2962"/>
                  <a:pt x="12767" y="2942"/>
                </a:cubicBezTo>
                <a:cubicBezTo>
                  <a:pt x="12738" y="2891"/>
                  <a:pt x="12758" y="2885"/>
                  <a:pt x="12706" y="2885"/>
                </a:cubicBezTo>
                <a:cubicBezTo>
                  <a:pt x="12681" y="2885"/>
                  <a:pt x="12695" y="2834"/>
                  <a:pt x="12660" y="2847"/>
                </a:cubicBezTo>
                <a:cubicBezTo>
                  <a:pt x="12620" y="2861"/>
                  <a:pt x="12589" y="2818"/>
                  <a:pt x="12587" y="2837"/>
                </a:cubicBezTo>
                <a:cubicBezTo>
                  <a:pt x="12572" y="2846"/>
                  <a:pt x="12561" y="2867"/>
                  <a:pt x="12549" y="2876"/>
                </a:cubicBezTo>
                <a:cubicBezTo>
                  <a:pt x="12510" y="2910"/>
                  <a:pt x="12542" y="2963"/>
                  <a:pt x="12526" y="2963"/>
                </a:cubicBezTo>
                <a:cubicBezTo>
                  <a:pt x="12479" y="2962"/>
                  <a:pt x="12480" y="2984"/>
                  <a:pt x="12458" y="3006"/>
                </a:cubicBezTo>
                <a:cubicBezTo>
                  <a:pt x="12414" y="3047"/>
                  <a:pt x="12431" y="2995"/>
                  <a:pt x="12431" y="3078"/>
                </a:cubicBezTo>
                <a:cubicBezTo>
                  <a:pt x="12431" y="3112"/>
                  <a:pt x="12350" y="3045"/>
                  <a:pt x="12390" y="3137"/>
                </a:cubicBezTo>
                <a:cubicBezTo>
                  <a:pt x="12399" y="3157"/>
                  <a:pt x="12330" y="3235"/>
                  <a:pt x="12306" y="3237"/>
                </a:cubicBezTo>
                <a:cubicBezTo>
                  <a:pt x="12254" y="3240"/>
                  <a:pt x="12335" y="3286"/>
                  <a:pt x="12300" y="3310"/>
                </a:cubicBezTo>
                <a:cubicBezTo>
                  <a:pt x="12265" y="3333"/>
                  <a:pt x="12255" y="3294"/>
                  <a:pt x="12228" y="3299"/>
                </a:cubicBezTo>
                <a:cubicBezTo>
                  <a:pt x="12182" y="3307"/>
                  <a:pt x="12165" y="3318"/>
                  <a:pt x="12165" y="3365"/>
                </a:cubicBezTo>
                <a:cubicBezTo>
                  <a:pt x="12165" y="3390"/>
                  <a:pt x="12104" y="3358"/>
                  <a:pt x="12101" y="3385"/>
                </a:cubicBezTo>
                <a:cubicBezTo>
                  <a:pt x="12098" y="3419"/>
                  <a:pt x="12022" y="3416"/>
                  <a:pt x="12012" y="3396"/>
                </a:cubicBezTo>
                <a:cubicBezTo>
                  <a:pt x="11972" y="3312"/>
                  <a:pt x="11954" y="3437"/>
                  <a:pt x="11937" y="3442"/>
                </a:cubicBezTo>
                <a:cubicBezTo>
                  <a:pt x="11898" y="3406"/>
                  <a:pt x="11900" y="3374"/>
                  <a:pt x="11898" y="3458"/>
                </a:cubicBezTo>
                <a:cubicBezTo>
                  <a:pt x="11897" y="3467"/>
                  <a:pt x="11824" y="3458"/>
                  <a:pt x="11811" y="3498"/>
                </a:cubicBezTo>
                <a:cubicBezTo>
                  <a:pt x="11795" y="3544"/>
                  <a:pt x="11785" y="3477"/>
                  <a:pt x="11767" y="3476"/>
                </a:cubicBezTo>
                <a:cubicBezTo>
                  <a:pt x="11737" y="3514"/>
                  <a:pt x="11685" y="3514"/>
                  <a:pt x="11640" y="3514"/>
                </a:cubicBezTo>
                <a:cubicBezTo>
                  <a:pt x="11613" y="3514"/>
                  <a:pt x="11644" y="3459"/>
                  <a:pt x="11646" y="3447"/>
                </a:cubicBezTo>
                <a:cubicBezTo>
                  <a:pt x="11653" y="3410"/>
                  <a:pt x="11725" y="3318"/>
                  <a:pt x="11720" y="3311"/>
                </a:cubicBezTo>
                <a:cubicBezTo>
                  <a:pt x="11688" y="3265"/>
                  <a:pt x="11681" y="3197"/>
                  <a:pt x="11681" y="3141"/>
                </a:cubicBezTo>
                <a:cubicBezTo>
                  <a:pt x="11681" y="3132"/>
                  <a:pt x="11673" y="3065"/>
                  <a:pt x="11674" y="3065"/>
                </a:cubicBezTo>
                <a:cubicBezTo>
                  <a:pt x="11735" y="3030"/>
                  <a:pt x="11737" y="3005"/>
                  <a:pt x="11766" y="2948"/>
                </a:cubicBezTo>
                <a:cubicBezTo>
                  <a:pt x="11807" y="2869"/>
                  <a:pt x="11773" y="2852"/>
                  <a:pt x="11716" y="2815"/>
                </a:cubicBezTo>
                <a:lnTo>
                  <a:pt x="11755" y="2729"/>
                </a:lnTo>
                <a:lnTo>
                  <a:pt x="11737" y="2612"/>
                </a:lnTo>
                <a:lnTo>
                  <a:pt x="11654" y="2494"/>
                </a:lnTo>
                <a:lnTo>
                  <a:pt x="11529" y="2495"/>
                </a:lnTo>
                <a:lnTo>
                  <a:pt x="11247" y="2314"/>
                </a:lnTo>
                <a:lnTo>
                  <a:pt x="11160" y="2319"/>
                </a:lnTo>
                <a:lnTo>
                  <a:pt x="11255" y="1246"/>
                </a:lnTo>
                <a:cubicBezTo>
                  <a:pt x="11236" y="1245"/>
                  <a:pt x="11135" y="1288"/>
                  <a:pt x="11116" y="1300"/>
                </a:cubicBezTo>
                <a:cubicBezTo>
                  <a:pt x="11109" y="1286"/>
                  <a:pt x="11084" y="1251"/>
                  <a:pt x="11079" y="1239"/>
                </a:cubicBezTo>
                <a:cubicBezTo>
                  <a:pt x="11065" y="1200"/>
                  <a:pt x="11012" y="1259"/>
                  <a:pt x="11015" y="1195"/>
                </a:cubicBezTo>
                <a:cubicBezTo>
                  <a:pt x="11015" y="1174"/>
                  <a:pt x="10993" y="1148"/>
                  <a:pt x="10974" y="1141"/>
                </a:cubicBezTo>
                <a:cubicBezTo>
                  <a:pt x="10907" y="1116"/>
                  <a:pt x="10925" y="1070"/>
                  <a:pt x="10912" y="1058"/>
                </a:cubicBezTo>
                <a:cubicBezTo>
                  <a:pt x="10894" y="1043"/>
                  <a:pt x="10879" y="960"/>
                  <a:pt x="10870" y="950"/>
                </a:cubicBezTo>
                <a:lnTo>
                  <a:pt x="10751" y="904"/>
                </a:lnTo>
                <a:lnTo>
                  <a:pt x="10676" y="957"/>
                </a:lnTo>
                <a:lnTo>
                  <a:pt x="10413" y="957"/>
                </a:lnTo>
                <a:lnTo>
                  <a:pt x="10354" y="889"/>
                </a:lnTo>
                <a:lnTo>
                  <a:pt x="10274" y="988"/>
                </a:lnTo>
                <a:lnTo>
                  <a:pt x="10130" y="1041"/>
                </a:lnTo>
                <a:lnTo>
                  <a:pt x="10041" y="971"/>
                </a:lnTo>
                <a:lnTo>
                  <a:pt x="9599" y="1021"/>
                </a:lnTo>
                <a:cubicBezTo>
                  <a:pt x="9585" y="1042"/>
                  <a:pt x="9527" y="1082"/>
                  <a:pt x="9503" y="1087"/>
                </a:cubicBezTo>
                <a:cubicBezTo>
                  <a:pt x="9462" y="1095"/>
                  <a:pt x="9462" y="1076"/>
                  <a:pt x="9444" y="1102"/>
                </a:cubicBezTo>
                <a:cubicBezTo>
                  <a:pt x="9403" y="1161"/>
                  <a:pt x="9443" y="1166"/>
                  <a:pt x="9367" y="1166"/>
                </a:cubicBezTo>
                <a:cubicBezTo>
                  <a:pt x="9328" y="1166"/>
                  <a:pt x="9276" y="1255"/>
                  <a:pt x="9238" y="1204"/>
                </a:cubicBezTo>
                <a:lnTo>
                  <a:pt x="9163" y="1133"/>
                </a:lnTo>
                <a:lnTo>
                  <a:pt x="9041" y="1047"/>
                </a:lnTo>
                <a:lnTo>
                  <a:pt x="9038" y="728"/>
                </a:lnTo>
                <a:cubicBezTo>
                  <a:pt x="9041" y="728"/>
                  <a:pt x="9043" y="727"/>
                  <a:pt x="9045" y="726"/>
                </a:cubicBezTo>
                <a:cubicBezTo>
                  <a:pt x="9093" y="707"/>
                  <a:pt x="9167" y="700"/>
                  <a:pt x="9190" y="648"/>
                </a:cubicBezTo>
                <a:cubicBezTo>
                  <a:pt x="9214" y="594"/>
                  <a:pt x="9206" y="547"/>
                  <a:pt x="9206" y="490"/>
                </a:cubicBezTo>
                <a:cubicBezTo>
                  <a:pt x="9223" y="491"/>
                  <a:pt x="9239" y="470"/>
                  <a:pt x="9231" y="446"/>
                </a:cubicBezTo>
                <a:lnTo>
                  <a:pt x="9116" y="220"/>
                </a:lnTo>
                <a:lnTo>
                  <a:pt x="9098" y="209"/>
                </a:lnTo>
                <a:cubicBezTo>
                  <a:pt x="9024" y="169"/>
                  <a:pt x="8959" y="128"/>
                  <a:pt x="8888" y="87"/>
                </a:cubicBezTo>
                <a:cubicBezTo>
                  <a:pt x="8820" y="48"/>
                  <a:pt x="8837" y="51"/>
                  <a:pt x="8797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8" name="Freeform 347"/>
          <p:cNvSpPr>
            <a:spLocks/>
          </p:cNvSpPr>
          <p:nvPr/>
        </p:nvSpPr>
        <p:spPr bwMode="auto">
          <a:xfrm>
            <a:off x="3679035" y="1443043"/>
            <a:ext cx="921544" cy="873919"/>
          </a:xfrm>
          <a:custGeom>
            <a:avLst/>
            <a:gdLst>
              <a:gd name="T0" fmla="*/ 933 w 13545"/>
              <a:gd name="T1" fmla="*/ 10248 h 13817"/>
              <a:gd name="T2" fmla="*/ 1673 w 13545"/>
              <a:gd name="T3" fmla="*/ 10294 h 13817"/>
              <a:gd name="T4" fmla="*/ 2100 w 13545"/>
              <a:gd name="T5" fmla="*/ 10830 h 13817"/>
              <a:gd name="T6" fmla="*/ 3801 w 13545"/>
              <a:gd name="T7" fmla="*/ 11215 h 13817"/>
              <a:gd name="T8" fmla="*/ 4817 w 13545"/>
              <a:gd name="T9" fmla="*/ 11787 h 13817"/>
              <a:gd name="T10" fmla="*/ 5021 w 13545"/>
              <a:gd name="T11" fmla="*/ 12668 h 13817"/>
              <a:gd name="T12" fmla="*/ 5868 w 13545"/>
              <a:gd name="T13" fmla="*/ 13105 h 13817"/>
              <a:gd name="T14" fmla="*/ 7688 w 13545"/>
              <a:gd name="T15" fmla="*/ 12788 h 13817"/>
              <a:gd name="T16" fmla="*/ 7620 w 13545"/>
              <a:gd name="T17" fmla="*/ 12097 h 13817"/>
              <a:gd name="T18" fmla="*/ 7897 w 13545"/>
              <a:gd name="T19" fmla="*/ 11491 h 13817"/>
              <a:gd name="T20" fmla="*/ 8241 w 13545"/>
              <a:gd name="T21" fmla="*/ 10834 h 13817"/>
              <a:gd name="T22" fmla="*/ 8845 w 13545"/>
              <a:gd name="T23" fmla="*/ 9914 h 13817"/>
              <a:gd name="T24" fmla="*/ 9199 w 13545"/>
              <a:gd name="T25" fmla="*/ 9816 h 13817"/>
              <a:gd name="T26" fmla="*/ 9670 w 13545"/>
              <a:gd name="T27" fmla="*/ 9636 h 13817"/>
              <a:gd name="T28" fmla="*/ 9706 w 13545"/>
              <a:gd name="T29" fmla="*/ 8718 h 13817"/>
              <a:gd name="T30" fmla="*/ 10017 w 13545"/>
              <a:gd name="T31" fmla="*/ 8557 h 13817"/>
              <a:gd name="T32" fmla="*/ 10445 w 13545"/>
              <a:gd name="T33" fmla="*/ 7898 h 13817"/>
              <a:gd name="T34" fmla="*/ 10887 w 13545"/>
              <a:gd name="T35" fmla="*/ 7690 h 13817"/>
              <a:gd name="T36" fmla="*/ 11276 w 13545"/>
              <a:gd name="T37" fmla="*/ 8020 h 13817"/>
              <a:gd name="T38" fmla="*/ 10570 w 13545"/>
              <a:gd name="T39" fmla="*/ 7249 h 13817"/>
              <a:gd name="T40" fmla="*/ 11228 w 13545"/>
              <a:gd name="T41" fmla="*/ 7172 h 13817"/>
              <a:gd name="T42" fmla="*/ 11885 w 13545"/>
              <a:gd name="T43" fmla="*/ 5458 h 13817"/>
              <a:gd name="T44" fmla="*/ 11643 w 13545"/>
              <a:gd name="T45" fmla="*/ 4934 h 13817"/>
              <a:gd name="T46" fmla="*/ 11864 w 13545"/>
              <a:gd name="T47" fmla="*/ 4402 h 13817"/>
              <a:gd name="T48" fmla="*/ 11989 w 13545"/>
              <a:gd name="T49" fmla="*/ 3794 h 13817"/>
              <a:gd name="T50" fmla="*/ 11880 w 13545"/>
              <a:gd name="T51" fmla="*/ 3468 h 13817"/>
              <a:gd name="T52" fmla="*/ 11824 w 13545"/>
              <a:gd name="T53" fmla="*/ 2788 h 13817"/>
              <a:gd name="T54" fmla="*/ 12981 w 13545"/>
              <a:gd name="T55" fmla="*/ 3069 h 13817"/>
              <a:gd name="T56" fmla="*/ 13261 w 13545"/>
              <a:gd name="T57" fmla="*/ 2569 h 13817"/>
              <a:gd name="T58" fmla="*/ 12692 w 13545"/>
              <a:gd name="T59" fmla="*/ 2473 h 13817"/>
              <a:gd name="T60" fmla="*/ 11810 w 13545"/>
              <a:gd name="T61" fmla="*/ 2057 h 13817"/>
              <a:gd name="T62" fmla="*/ 11023 w 13545"/>
              <a:gd name="T63" fmla="*/ 1499 h 13817"/>
              <a:gd name="T64" fmla="*/ 10448 w 13545"/>
              <a:gd name="T65" fmla="*/ 1149 h 13817"/>
              <a:gd name="T66" fmla="*/ 9252 w 13545"/>
              <a:gd name="T67" fmla="*/ 899 h 13817"/>
              <a:gd name="T68" fmla="*/ 8386 w 13545"/>
              <a:gd name="T69" fmla="*/ 555 h 13817"/>
              <a:gd name="T70" fmla="*/ 8043 w 13545"/>
              <a:gd name="T71" fmla="*/ 50 h 13817"/>
              <a:gd name="T72" fmla="*/ 6920 w 13545"/>
              <a:gd name="T73" fmla="*/ 420 h 13817"/>
              <a:gd name="T74" fmla="*/ 6400 w 13545"/>
              <a:gd name="T75" fmla="*/ 457 h 13817"/>
              <a:gd name="T76" fmla="*/ 6040 w 13545"/>
              <a:gd name="T77" fmla="*/ 267 h 13817"/>
              <a:gd name="T78" fmla="*/ 5371 w 13545"/>
              <a:gd name="T79" fmla="*/ 359 h 13817"/>
              <a:gd name="T80" fmla="*/ 5323 w 13545"/>
              <a:gd name="T81" fmla="*/ 806 h 13817"/>
              <a:gd name="T82" fmla="*/ 3375 w 13545"/>
              <a:gd name="T83" fmla="*/ 1666 h 13817"/>
              <a:gd name="T84" fmla="*/ 2185 w 13545"/>
              <a:gd name="T85" fmla="*/ 1039 h 13817"/>
              <a:gd name="T86" fmla="*/ 1515 w 13545"/>
              <a:gd name="T87" fmla="*/ 1936 h 13817"/>
              <a:gd name="T88" fmla="*/ 1130 w 13545"/>
              <a:gd name="T89" fmla="*/ 2359 h 13817"/>
              <a:gd name="T90" fmla="*/ 620 w 13545"/>
              <a:gd name="T91" fmla="*/ 2528 h 13817"/>
              <a:gd name="T92" fmla="*/ 65 w 13545"/>
              <a:gd name="T93" fmla="*/ 3531 h 13817"/>
              <a:gd name="T94" fmla="*/ 499 w 13545"/>
              <a:gd name="T95" fmla="*/ 4468 h 13817"/>
              <a:gd name="T96" fmla="*/ 1253 w 13545"/>
              <a:gd name="T97" fmla="*/ 4616 h 13817"/>
              <a:gd name="T98" fmla="*/ 1513 w 13545"/>
              <a:gd name="T99" fmla="*/ 5061 h 13817"/>
              <a:gd name="T100" fmla="*/ 1989 w 13545"/>
              <a:gd name="T101" fmla="*/ 4934 h 13817"/>
              <a:gd name="T102" fmla="*/ 1912 w 13545"/>
              <a:gd name="T103" fmla="*/ 7230 h 13817"/>
              <a:gd name="T104" fmla="*/ 686 w 13545"/>
              <a:gd name="T105" fmla="*/ 8125 h 13817"/>
              <a:gd name="T106" fmla="*/ 292 w 13545"/>
              <a:gd name="T107" fmla="*/ 8496 h 13817"/>
              <a:gd name="T108" fmla="*/ 239 w 13545"/>
              <a:gd name="T109" fmla="*/ 8904 h 13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545" h="13817">
                <a:moveTo>
                  <a:pt x="451" y="9758"/>
                </a:moveTo>
                <a:cubicBezTo>
                  <a:pt x="517" y="9877"/>
                  <a:pt x="619" y="9784"/>
                  <a:pt x="630" y="9834"/>
                </a:cubicBezTo>
                <a:cubicBezTo>
                  <a:pt x="649" y="9918"/>
                  <a:pt x="762" y="9831"/>
                  <a:pt x="757" y="9966"/>
                </a:cubicBezTo>
                <a:cubicBezTo>
                  <a:pt x="756" y="9996"/>
                  <a:pt x="800" y="9965"/>
                  <a:pt x="797" y="10053"/>
                </a:cubicBezTo>
                <a:cubicBezTo>
                  <a:pt x="796" y="10064"/>
                  <a:pt x="904" y="10070"/>
                  <a:pt x="908" y="10169"/>
                </a:cubicBezTo>
                <a:cubicBezTo>
                  <a:pt x="908" y="10181"/>
                  <a:pt x="856" y="10176"/>
                  <a:pt x="933" y="10248"/>
                </a:cubicBezTo>
                <a:cubicBezTo>
                  <a:pt x="957" y="10271"/>
                  <a:pt x="898" y="10278"/>
                  <a:pt x="947" y="10329"/>
                </a:cubicBezTo>
                <a:cubicBezTo>
                  <a:pt x="979" y="10362"/>
                  <a:pt x="972" y="10455"/>
                  <a:pt x="1024" y="10425"/>
                </a:cubicBezTo>
                <a:cubicBezTo>
                  <a:pt x="1089" y="10389"/>
                  <a:pt x="1069" y="10623"/>
                  <a:pt x="1229" y="10556"/>
                </a:cubicBezTo>
                <a:cubicBezTo>
                  <a:pt x="1320" y="10518"/>
                  <a:pt x="1281" y="10580"/>
                  <a:pt x="1346" y="10532"/>
                </a:cubicBezTo>
                <a:cubicBezTo>
                  <a:pt x="1389" y="10500"/>
                  <a:pt x="1532" y="10602"/>
                  <a:pt x="1569" y="10458"/>
                </a:cubicBezTo>
                <a:cubicBezTo>
                  <a:pt x="1589" y="10382"/>
                  <a:pt x="1654" y="10431"/>
                  <a:pt x="1673" y="10294"/>
                </a:cubicBezTo>
                <a:cubicBezTo>
                  <a:pt x="1676" y="10272"/>
                  <a:pt x="1746" y="10317"/>
                  <a:pt x="1733" y="10386"/>
                </a:cubicBezTo>
                <a:cubicBezTo>
                  <a:pt x="1815" y="10441"/>
                  <a:pt x="1765" y="10365"/>
                  <a:pt x="1841" y="10454"/>
                </a:cubicBezTo>
                <a:cubicBezTo>
                  <a:pt x="1872" y="10491"/>
                  <a:pt x="2088" y="10411"/>
                  <a:pt x="1997" y="10550"/>
                </a:cubicBezTo>
                <a:cubicBezTo>
                  <a:pt x="1978" y="10580"/>
                  <a:pt x="1988" y="10699"/>
                  <a:pt x="2091" y="10673"/>
                </a:cubicBezTo>
                <a:cubicBezTo>
                  <a:pt x="2097" y="10671"/>
                  <a:pt x="2133" y="10706"/>
                  <a:pt x="2056" y="10753"/>
                </a:cubicBezTo>
                <a:cubicBezTo>
                  <a:pt x="2035" y="10766"/>
                  <a:pt x="2037" y="10826"/>
                  <a:pt x="2100" y="10830"/>
                </a:cubicBezTo>
                <a:cubicBezTo>
                  <a:pt x="2158" y="10835"/>
                  <a:pt x="2250" y="10963"/>
                  <a:pt x="2339" y="10836"/>
                </a:cubicBezTo>
                <a:cubicBezTo>
                  <a:pt x="2345" y="10828"/>
                  <a:pt x="2548" y="10818"/>
                  <a:pt x="2468" y="10921"/>
                </a:cubicBezTo>
                <a:cubicBezTo>
                  <a:pt x="2464" y="10926"/>
                  <a:pt x="2466" y="10950"/>
                  <a:pt x="2466" y="10958"/>
                </a:cubicBezTo>
                <a:lnTo>
                  <a:pt x="3465" y="11260"/>
                </a:lnTo>
                <a:cubicBezTo>
                  <a:pt x="3473" y="11255"/>
                  <a:pt x="3616" y="11226"/>
                  <a:pt x="3636" y="11215"/>
                </a:cubicBezTo>
                <a:cubicBezTo>
                  <a:pt x="3728" y="11163"/>
                  <a:pt x="3704" y="11215"/>
                  <a:pt x="3801" y="11215"/>
                </a:cubicBezTo>
                <a:cubicBezTo>
                  <a:pt x="3928" y="11215"/>
                  <a:pt x="4076" y="11342"/>
                  <a:pt x="4182" y="11380"/>
                </a:cubicBezTo>
                <a:cubicBezTo>
                  <a:pt x="4279" y="11415"/>
                  <a:pt x="4272" y="11508"/>
                  <a:pt x="4288" y="11512"/>
                </a:cubicBezTo>
                <a:cubicBezTo>
                  <a:pt x="4343" y="11525"/>
                  <a:pt x="4356" y="11485"/>
                  <a:pt x="4408" y="11519"/>
                </a:cubicBezTo>
                <a:cubicBezTo>
                  <a:pt x="4479" y="11565"/>
                  <a:pt x="4596" y="11805"/>
                  <a:pt x="4582" y="11853"/>
                </a:cubicBezTo>
                <a:lnTo>
                  <a:pt x="4753" y="12014"/>
                </a:lnTo>
                <a:lnTo>
                  <a:pt x="4817" y="11787"/>
                </a:lnTo>
                <a:lnTo>
                  <a:pt x="4978" y="11771"/>
                </a:lnTo>
                <a:lnTo>
                  <a:pt x="5052" y="12070"/>
                </a:lnTo>
                <a:lnTo>
                  <a:pt x="5002" y="12208"/>
                </a:lnTo>
                <a:lnTo>
                  <a:pt x="5145" y="12324"/>
                </a:lnTo>
                <a:lnTo>
                  <a:pt x="5140" y="12620"/>
                </a:lnTo>
                <a:lnTo>
                  <a:pt x="5021" y="12668"/>
                </a:lnTo>
                <a:lnTo>
                  <a:pt x="5018" y="12808"/>
                </a:lnTo>
                <a:lnTo>
                  <a:pt x="5084" y="12829"/>
                </a:lnTo>
                <a:lnTo>
                  <a:pt x="5142" y="12686"/>
                </a:lnTo>
                <a:lnTo>
                  <a:pt x="5262" y="12729"/>
                </a:lnTo>
                <a:lnTo>
                  <a:pt x="5270" y="13441"/>
                </a:lnTo>
                <a:lnTo>
                  <a:pt x="5868" y="13105"/>
                </a:lnTo>
                <a:lnTo>
                  <a:pt x="6731" y="13420"/>
                </a:lnTo>
                <a:lnTo>
                  <a:pt x="7048" y="13394"/>
                </a:lnTo>
                <a:lnTo>
                  <a:pt x="7138" y="13661"/>
                </a:lnTo>
                <a:lnTo>
                  <a:pt x="7495" y="13817"/>
                </a:lnTo>
                <a:lnTo>
                  <a:pt x="7389" y="12814"/>
                </a:lnTo>
                <a:lnTo>
                  <a:pt x="7688" y="12788"/>
                </a:lnTo>
                <a:lnTo>
                  <a:pt x="7686" y="12737"/>
                </a:lnTo>
                <a:lnTo>
                  <a:pt x="7802" y="12669"/>
                </a:lnTo>
                <a:lnTo>
                  <a:pt x="7815" y="12557"/>
                </a:lnTo>
                <a:lnTo>
                  <a:pt x="7966" y="12550"/>
                </a:lnTo>
                <a:lnTo>
                  <a:pt x="7966" y="12465"/>
                </a:lnTo>
                <a:lnTo>
                  <a:pt x="7620" y="12097"/>
                </a:lnTo>
                <a:lnTo>
                  <a:pt x="7625" y="12031"/>
                </a:lnTo>
                <a:lnTo>
                  <a:pt x="7535" y="11833"/>
                </a:lnTo>
                <a:lnTo>
                  <a:pt x="7445" y="11795"/>
                </a:lnTo>
                <a:lnTo>
                  <a:pt x="7591" y="11536"/>
                </a:lnTo>
                <a:lnTo>
                  <a:pt x="7707" y="11573"/>
                </a:lnTo>
                <a:lnTo>
                  <a:pt x="7897" y="11491"/>
                </a:lnTo>
                <a:lnTo>
                  <a:pt x="7956" y="11375"/>
                </a:lnTo>
                <a:lnTo>
                  <a:pt x="7945" y="11139"/>
                </a:lnTo>
                <a:cubicBezTo>
                  <a:pt x="7940" y="11137"/>
                  <a:pt x="7888" y="10959"/>
                  <a:pt x="7887" y="10928"/>
                </a:cubicBezTo>
                <a:lnTo>
                  <a:pt x="7969" y="10737"/>
                </a:lnTo>
                <a:lnTo>
                  <a:pt x="8128" y="10727"/>
                </a:lnTo>
                <a:cubicBezTo>
                  <a:pt x="8124" y="10773"/>
                  <a:pt x="8161" y="10864"/>
                  <a:pt x="8241" y="10834"/>
                </a:cubicBezTo>
                <a:cubicBezTo>
                  <a:pt x="8409" y="10773"/>
                  <a:pt x="8361" y="10843"/>
                  <a:pt x="8427" y="10843"/>
                </a:cubicBezTo>
                <a:cubicBezTo>
                  <a:pt x="8433" y="10843"/>
                  <a:pt x="8457" y="10792"/>
                  <a:pt x="8564" y="10858"/>
                </a:cubicBezTo>
                <a:cubicBezTo>
                  <a:pt x="8650" y="10911"/>
                  <a:pt x="8643" y="10691"/>
                  <a:pt x="8665" y="10668"/>
                </a:cubicBezTo>
                <a:lnTo>
                  <a:pt x="8527" y="10430"/>
                </a:lnTo>
                <a:lnTo>
                  <a:pt x="8538" y="10203"/>
                </a:lnTo>
                <a:lnTo>
                  <a:pt x="8845" y="9914"/>
                </a:lnTo>
                <a:lnTo>
                  <a:pt x="8829" y="9835"/>
                </a:lnTo>
                <a:lnTo>
                  <a:pt x="8879" y="9721"/>
                </a:lnTo>
                <a:lnTo>
                  <a:pt x="9014" y="9875"/>
                </a:lnTo>
                <a:lnTo>
                  <a:pt x="9017" y="9870"/>
                </a:lnTo>
                <a:cubicBezTo>
                  <a:pt x="9084" y="9820"/>
                  <a:pt x="9051" y="9766"/>
                  <a:pt x="9119" y="9766"/>
                </a:cubicBezTo>
                <a:cubicBezTo>
                  <a:pt x="9208" y="9766"/>
                  <a:pt x="9172" y="9825"/>
                  <a:pt x="9199" y="9816"/>
                </a:cubicBezTo>
                <a:cubicBezTo>
                  <a:pt x="9245" y="9801"/>
                  <a:pt x="9205" y="9800"/>
                  <a:pt x="9248" y="9836"/>
                </a:cubicBezTo>
                <a:cubicBezTo>
                  <a:pt x="9361" y="9931"/>
                  <a:pt x="9471" y="9827"/>
                  <a:pt x="9382" y="9799"/>
                </a:cubicBezTo>
                <a:cubicBezTo>
                  <a:pt x="9347" y="9787"/>
                  <a:pt x="9442" y="9665"/>
                  <a:pt x="9305" y="9671"/>
                </a:cubicBezTo>
                <a:cubicBezTo>
                  <a:pt x="9297" y="9671"/>
                  <a:pt x="9282" y="9573"/>
                  <a:pt x="9308" y="9570"/>
                </a:cubicBezTo>
                <a:cubicBezTo>
                  <a:pt x="9388" y="9560"/>
                  <a:pt x="9421" y="9542"/>
                  <a:pt x="9487" y="9595"/>
                </a:cubicBezTo>
                <a:cubicBezTo>
                  <a:pt x="9584" y="9672"/>
                  <a:pt x="9593" y="9618"/>
                  <a:pt x="9670" y="9636"/>
                </a:cubicBezTo>
                <a:lnTo>
                  <a:pt x="9903" y="9271"/>
                </a:lnTo>
                <a:lnTo>
                  <a:pt x="10086" y="9189"/>
                </a:lnTo>
                <a:cubicBezTo>
                  <a:pt x="10085" y="9189"/>
                  <a:pt x="9902" y="9116"/>
                  <a:pt x="9871" y="9090"/>
                </a:cubicBezTo>
                <a:cubicBezTo>
                  <a:pt x="9790" y="9022"/>
                  <a:pt x="9794" y="9079"/>
                  <a:pt x="9778" y="8973"/>
                </a:cubicBezTo>
                <a:cubicBezTo>
                  <a:pt x="9756" y="8821"/>
                  <a:pt x="9628" y="8867"/>
                  <a:pt x="9670" y="8812"/>
                </a:cubicBezTo>
                <a:cubicBezTo>
                  <a:pt x="9719" y="8748"/>
                  <a:pt x="9699" y="8729"/>
                  <a:pt x="9706" y="8718"/>
                </a:cubicBezTo>
                <a:cubicBezTo>
                  <a:pt x="9768" y="8617"/>
                  <a:pt x="9718" y="8672"/>
                  <a:pt x="9644" y="8652"/>
                </a:cubicBezTo>
                <a:cubicBezTo>
                  <a:pt x="9649" y="8632"/>
                  <a:pt x="9635" y="8533"/>
                  <a:pt x="9635" y="8533"/>
                </a:cubicBezTo>
                <a:cubicBezTo>
                  <a:pt x="9636" y="8533"/>
                  <a:pt x="9737" y="8566"/>
                  <a:pt x="9738" y="8568"/>
                </a:cubicBezTo>
                <a:cubicBezTo>
                  <a:pt x="9799" y="8671"/>
                  <a:pt x="9744" y="8658"/>
                  <a:pt x="9863" y="8658"/>
                </a:cubicBezTo>
                <a:cubicBezTo>
                  <a:pt x="9907" y="8658"/>
                  <a:pt x="10038" y="8611"/>
                  <a:pt x="10059" y="8586"/>
                </a:cubicBezTo>
                <a:lnTo>
                  <a:pt x="10017" y="8557"/>
                </a:lnTo>
                <a:cubicBezTo>
                  <a:pt x="9986" y="8550"/>
                  <a:pt x="10057" y="8373"/>
                  <a:pt x="10057" y="8372"/>
                </a:cubicBezTo>
                <a:cubicBezTo>
                  <a:pt x="10063" y="8284"/>
                  <a:pt x="10116" y="8342"/>
                  <a:pt x="10123" y="8287"/>
                </a:cubicBezTo>
                <a:cubicBezTo>
                  <a:pt x="10140" y="8144"/>
                  <a:pt x="10292" y="8223"/>
                  <a:pt x="10250" y="8143"/>
                </a:cubicBezTo>
                <a:cubicBezTo>
                  <a:pt x="10192" y="8034"/>
                  <a:pt x="10288" y="8106"/>
                  <a:pt x="10290" y="8070"/>
                </a:cubicBezTo>
                <a:cubicBezTo>
                  <a:pt x="10294" y="7963"/>
                  <a:pt x="10354" y="8034"/>
                  <a:pt x="10356" y="7996"/>
                </a:cubicBezTo>
                <a:cubicBezTo>
                  <a:pt x="10358" y="7945"/>
                  <a:pt x="10419" y="7937"/>
                  <a:pt x="10445" y="7898"/>
                </a:cubicBezTo>
                <a:cubicBezTo>
                  <a:pt x="10444" y="7888"/>
                  <a:pt x="10390" y="7807"/>
                  <a:pt x="10390" y="7798"/>
                </a:cubicBezTo>
                <a:cubicBezTo>
                  <a:pt x="10375" y="7643"/>
                  <a:pt x="10460" y="7645"/>
                  <a:pt x="10502" y="7533"/>
                </a:cubicBezTo>
                <a:cubicBezTo>
                  <a:pt x="10527" y="7463"/>
                  <a:pt x="10523" y="7473"/>
                  <a:pt x="10545" y="7502"/>
                </a:cubicBezTo>
                <a:cubicBezTo>
                  <a:pt x="10607" y="7584"/>
                  <a:pt x="10616" y="7451"/>
                  <a:pt x="10684" y="7545"/>
                </a:cubicBezTo>
                <a:cubicBezTo>
                  <a:pt x="10752" y="7639"/>
                  <a:pt x="10808" y="7552"/>
                  <a:pt x="10850" y="7626"/>
                </a:cubicBezTo>
                <a:cubicBezTo>
                  <a:pt x="10869" y="7660"/>
                  <a:pt x="10916" y="7678"/>
                  <a:pt x="10887" y="7690"/>
                </a:cubicBezTo>
                <a:cubicBezTo>
                  <a:pt x="10860" y="7702"/>
                  <a:pt x="10942" y="7805"/>
                  <a:pt x="10951" y="7812"/>
                </a:cubicBezTo>
                <a:cubicBezTo>
                  <a:pt x="11016" y="7860"/>
                  <a:pt x="10943" y="7910"/>
                  <a:pt x="11012" y="7964"/>
                </a:cubicBezTo>
                <a:cubicBezTo>
                  <a:pt x="11062" y="8003"/>
                  <a:pt x="11096" y="8062"/>
                  <a:pt x="11096" y="8126"/>
                </a:cubicBezTo>
                <a:lnTo>
                  <a:pt x="11147" y="8168"/>
                </a:lnTo>
                <a:lnTo>
                  <a:pt x="11189" y="8041"/>
                </a:lnTo>
                <a:cubicBezTo>
                  <a:pt x="11202" y="8042"/>
                  <a:pt x="11272" y="8020"/>
                  <a:pt x="11276" y="8020"/>
                </a:cubicBezTo>
                <a:cubicBezTo>
                  <a:pt x="11372" y="8025"/>
                  <a:pt x="11308" y="7967"/>
                  <a:pt x="11401" y="7967"/>
                </a:cubicBezTo>
                <a:cubicBezTo>
                  <a:pt x="11511" y="7967"/>
                  <a:pt x="11553" y="8093"/>
                  <a:pt x="11580" y="8084"/>
                </a:cubicBezTo>
                <a:lnTo>
                  <a:pt x="11639" y="8035"/>
                </a:lnTo>
                <a:lnTo>
                  <a:pt x="11629" y="7794"/>
                </a:lnTo>
                <a:lnTo>
                  <a:pt x="10768" y="7229"/>
                </a:lnTo>
                <a:lnTo>
                  <a:pt x="10570" y="7249"/>
                </a:lnTo>
                <a:lnTo>
                  <a:pt x="10306" y="6926"/>
                </a:lnTo>
                <a:cubicBezTo>
                  <a:pt x="10306" y="6926"/>
                  <a:pt x="10386" y="6910"/>
                  <a:pt x="10390" y="6910"/>
                </a:cubicBezTo>
                <a:cubicBezTo>
                  <a:pt x="10420" y="6906"/>
                  <a:pt x="10400" y="6918"/>
                  <a:pt x="10416" y="6901"/>
                </a:cubicBezTo>
                <a:cubicBezTo>
                  <a:pt x="10432" y="6883"/>
                  <a:pt x="10449" y="6834"/>
                  <a:pt x="10459" y="6812"/>
                </a:cubicBezTo>
                <a:lnTo>
                  <a:pt x="10904" y="6778"/>
                </a:lnTo>
                <a:lnTo>
                  <a:pt x="11228" y="7172"/>
                </a:lnTo>
                <a:lnTo>
                  <a:pt x="11563" y="6741"/>
                </a:lnTo>
                <a:lnTo>
                  <a:pt x="12127" y="6271"/>
                </a:lnTo>
                <a:lnTo>
                  <a:pt x="11953" y="5960"/>
                </a:lnTo>
                <a:cubicBezTo>
                  <a:pt x="11943" y="5920"/>
                  <a:pt x="11926" y="5826"/>
                  <a:pt x="11928" y="5787"/>
                </a:cubicBezTo>
                <a:cubicBezTo>
                  <a:pt x="11928" y="5786"/>
                  <a:pt x="11902" y="5625"/>
                  <a:pt x="11900" y="5615"/>
                </a:cubicBezTo>
                <a:cubicBezTo>
                  <a:pt x="11893" y="5591"/>
                  <a:pt x="11887" y="5461"/>
                  <a:pt x="11885" y="5458"/>
                </a:cubicBezTo>
                <a:cubicBezTo>
                  <a:pt x="11876" y="5456"/>
                  <a:pt x="11885" y="5452"/>
                  <a:pt x="11875" y="5453"/>
                </a:cubicBezTo>
                <a:cubicBezTo>
                  <a:pt x="11774" y="5457"/>
                  <a:pt x="11853" y="5320"/>
                  <a:pt x="11825" y="5339"/>
                </a:cubicBezTo>
                <a:cubicBezTo>
                  <a:pt x="11788" y="5366"/>
                  <a:pt x="11696" y="5317"/>
                  <a:pt x="11712" y="5283"/>
                </a:cubicBezTo>
                <a:cubicBezTo>
                  <a:pt x="11746" y="5213"/>
                  <a:pt x="11648" y="5259"/>
                  <a:pt x="11672" y="5201"/>
                </a:cubicBezTo>
                <a:cubicBezTo>
                  <a:pt x="11712" y="5104"/>
                  <a:pt x="11676" y="5120"/>
                  <a:pt x="11679" y="5050"/>
                </a:cubicBezTo>
                <a:cubicBezTo>
                  <a:pt x="11684" y="4944"/>
                  <a:pt x="11623" y="4982"/>
                  <a:pt x="11643" y="4934"/>
                </a:cubicBezTo>
                <a:cubicBezTo>
                  <a:pt x="11681" y="4841"/>
                  <a:pt x="11622" y="4856"/>
                  <a:pt x="11724" y="4778"/>
                </a:cubicBezTo>
                <a:lnTo>
                  <a:pt x="11750" y="4699"/>
                </a:lnTo>
                <a:lnTo>
                  <a:pt x="11803" y="4693"/>
                </a:lnTo>
                <a:lnTo>
                  <a:pt x="11795" y="4630"/>
                </a:lnTo>
                <a:lnTo>
                  <a:pt x="11872" y="4460"/>
                </a:lnTo>
                <a:lnTo>
                  <a:pt x="11864" y="4402"/>
                </a:lnTo>
                <a:lnTo>
                  <a:pt x="11989" y="4410"/>
                </a:lnTo>
                <a:lnTo>
                  <a:pt x="12041" y="4360"/>
                </a:lnTo>
                <a:lnTo>
                  <a:pt x="12092" y="4193"/>
                </a:lnTo>
                <a:lnTo>
                  <a:pt x="11986" y="3950"/>
                </a:lnTo>
                <a:lnTo>
                  <a:pt x="11954" y="3931"/>
                </a:lnTo>
                <a:lnTo>
                  <a:pt x="11989" y="3794"/>
                </a:lnTo>
                <a:lnTo>
                  <a:pt x="12026" y="3794"/>
                </a:lnTo>
                <a:lnTo>
                  <a:pt x="12052" y="3672"/>
                </a:lnTo>
                <a:lnTo>
                  <a:pt x="12116" y="3627"/>
                </a:lnTo>
                <a:lnTo>
                  <a:pt x="11991" y="3553"/>
                </a:lnTo>
                <a:lnTo>
                  <a:pt x="12010" y="3463"/>
                </a:lnTo>
                <a:lnTo>
                  <a:pt x="11880" y="3468"/>
                </a:lnTo>
                <a:lnTo>
                  <a:pt x="11864" y="3339"/>
                </a:lnTo>
                <a:lnTo>
                  <a:pt x="11732" y="3312"/>
                </a:lnTo>
                <a:lnTo>
                  <a:pt x="11700" y="3172"/>
                </a:lnTo>
                <a:lnTo>
                  <a:pt x="11568" y="3037"/>
                </a:lnTo>
                <a:lnTo>
                  <a:pt x="11652" y="2876"/>
                </a:lnTo>
                <a:lnTo>
                  <a:pt x="11824" y="2788"/>
                </a:lnTo>
                <a:lnTo>
                  <a:pt x="11830" y="2696"/>
                </a:lnTo>
                <a:lnTo>
                  <a:pt x="12102" y="3016"/>
                </a:lnTo>
                <a:lnTo>
                  <a:pt x="12642" y="3196"/>
                </a:lnTo>
                <a:cubicBezTo>
                  <a:pt x="12649" y="3192"/>
                  <a:pt x="12674" y="3182"/>
                  <a:pt x="12674" y="3182"/>
                </a:cubicBezTo>
                <a:cubicBezTo>
                  <a:pt x="12767" y="3121"/>
                  <a:pt x="12811" y="3135"/>
                  <a:pt x="12811" y="3047"/>
                </a:cubicBezTo>
                <a:cubicBezTo>
                  <a:pt x="12811" y="3023"/>
                  <a:pt x="12947" y="3060"/>
                  <a:pt x="12981" y="3069"/>
                </a:cubicBezTo>
                <a:cubicBezTo>
                  <a:pt x="13146" y="3111"/>
                  <a:pt x="12951" y="3162"/>
                  <a:pt x="13155" y="3137"/>
                </a:cubicBezTo>
                <a:cubicBezTo>
                  <a:pt x="13545" y="3089"/>
                  <a:pt x="13413" y="2994"/>
                  <a:pt x="13533" y="2919"/>
                </a:cubicBezTo>
                <a:lnTo>
                  <a:pt x="13403" y="2814"/>
                </a:lnTo>
                <a:lnTo>
                  <a:pt x="13424" y="2539"/>
                </a:lnTo>
                <a:cubicBezTo>
                  <a:pt x="13407" y="2539"/>
                  <a:pt x="13348" y="2487"/>
                  <a:pt x="13336" y="2481"/>
                </a:cubicBezTo>
                <a:cubicBezTo>
                  <a:pt x="13311" y="2468"/>
                  <a:pt x="13293" y="2563"/>
                  <a:pt x="13261" y="2569"/>
                </a:cubicBezTo>
                <a:cubicBezTo>
                  <a:pt x="13153" y="2588"/>
                  <a:pt x="13161" y="2505"/>
                  <a:pt x="13141" y="2478"/>
                </a:cubicBezTo>
                <a:cubicBezTo>
                  <a:pt x="13041" y="2336"/>
                  <a:pt x="13181" y="2397"/>
                  <a:pt x="13184" y="2332"/>
                </a:cubicBezTo>
                <a:cubicBezTo>
                  <a:pt x="13190" y="2206"/>
                  <a:pt x="13176" y="2282"/>
                  <a:pt x="13109" y="2280"/>
                </a:cubicBezTo>
                <a:cubicBezTo>
                  <a:pt x="12944" y="2274"/>
                  <a:pt x="13041" y="2235"/>
                  <a:pt x="12875" y="2286"/>
                </a:cubicBezTo>
                <a:cubicBezTo>
                  <a:pt x="12719" y="2333"/>
                  <a:pt x="12739" y="2280"/>
                  <a:pt x="12739" y="2395"/>
                </a:cubicBezTo>
                <a:cubicBezTo>
                  <a:pt x="12739" y="2473"/>
                  <a:pt x="12666" y="2430"/>
                  <a:pt x="12692" y="2473"/>
                </a:cubicBezTo>
                <a:cubicBezTo>
                  <a:pt x="12741" y="2554"/>
                  <a:pt x="12617" y="2572"/>
                  <a:pt x="12612" y="2566"/>
                </a:cubicBezTo>
                <a:cubicBezTo>
                  <a:pt x="12537" y="2474"/>
                  <a:pt x="12586" y="2478"/>
                  <a:pt x="12467" y="2478"/>
                </a:cubicBezTo>
                <a:cubicBezTo>
                  <a:pt x="12409" y="2478"/>
                  <a:pt x="12351" y="2362"/>
                  <a:pt x="12333" y="2312"/>
                </a:cubicBezTo>
                <a:cubicBezTo>
                  <a:pt x="12321" y="2277"/>
                  <a:pt x="12221" y="2323"/>
                  <a:pt x="12177" y="2322"/>
                </a:cubicBezTo>
                <a:cubicBezTo>
                  <a:pt x="12020" y="2320"/>
                  <a:pt x="12031" y="2375"/>
                  <a:pt x="11938" y="2245"/>
                </a:cubicBezTo>
                <a:cubicBezTo>
                  <a:pt x="11883" y="2169"/>
                  <a:pt x="11860" y="2136"/>
                  <a:pt x="11810" y="2057"/>
                </a:cubicBezTo>
                <a:cubicBezTo>
                  <a:pt x="11800" y="2043"/>
                  <a:pt x="11942" y="1772"/>
                  <a:pt x="11956" y="1759"/>
                </a:cubicBezTo>
                <a:cubicBezTo>
                  <a:pt x="12012" y="1708"/>
                  <a:pt x="11727" y="1550"/>
                  <a:pt x="11689" y="1493"/>
                </a:cubicBezTo>
                <a:cubicBezTo>
                  <a:pt x="11593" y="1345"/>
                  <a:pt x="11611" y="1431"/>
                  <a:pt x="11538" y="1391"/>
                </a:cubicBezTo>
                <a:cubicBezTo>
                  <a:pt x="11533" y="1391"/>
                  <a:pt x="11532" y="1390"/>
                  <a:pt x="11527" y="1393"/>
                </a:cubicBezTo>
                <a:cubicBezTo>
                  <a:pt x="11516" y="1399"/>
                  <a:pt x="11234" y="1485"/>
                  <a:pt x="11226" y="1487"/>
                </a:cubicBezTo>
                <a:cubicBezTo>
                  <a:pt x="11148" y="1498"/>
                  <a:pt x="11054" y="1563"/>
                  <a:pt x="11023" y="1499"/>
                </a:cubicBezTo>
                <a:cubicBezTo>
                  <a:pt x="10966" y="1386"/>
                  <a:pt x="10842" y="1462"/>
                  <a:pt x="10758" y="1333"/>
                </a:cubicBezTo>
                <a:cubicBezTo>
                  <a:pt x="10724" y="1281"/>
                  <a:pt x="10657" y="1320"/>
                  <a:pt x="10637" y="1281"/>
                </a:cubicBezTo>
                <a:cubicBezTo>
                  <a:pt x="10620" y="1247"/>
                  <a:pt x="10526" y="1245"/>
                  <a:pt x="10487" y="1253"/>
                </a:cubicBezTo>
                <a:cubicBezTo>
                  <a:pt x="10413" y="1269"/>
                  <a:pt x="10436" y="1256"/>
                  <a:pt x="10367" y="1256"/>
                </a:cubicBezTo>
                <a:cubicBezTo>
                  <a:pt x="10320" y="1256"/>
                  <a:pt x="10338" y="1187"/>
                  <a:pt x="10351" y="1187"/>
                </a:cubicBezTo>
                <a:cubicBezTo>
                  <a:pt x="10467" y="1190"/>
                  <a:pt x="10435" y="1197"/>
                  <a:pt x="10448" y="1149"/>
                </a:cubicBezTo>
                <a:cubicBezTo>
                  <a:pt x="10486" y="1010"/>
                  <a:pt x="10530" y="1016"/>
                  <a:pt x="10413" y="978"/>
                </a:cubicBezTo>
                <a:cubicBezTo>
                  <a:pt x="10209" y="911"/>
                  <a:pt x="10224" y="790"/>
                  <a:pt x="10200" y="978"/>
                </a:cubicBezTo>
                <a:cubicBezTo>
                  <a:pt x="10193" y="1028"/>
                  <a:pt x="10154" y="1124"/>
                  <a:pt x="10154" y="1125"/>
                </a:cubicBezTo>
                <a:cubicBezTo>
                  <a:pt x="10147" y="1187"/>
                  <a:pt x="9961" y="1297"/>
                  <a:pt x="9953" y="1226"/>
                </a:cubicBezTo>
                <a:cubicBezTo>
                  <a:pt x="9941" y="1120"/>
                  <a:pt x="9917" y="1128"/>
                  <a:pt x="9852" y="1081"/>
                </a:cubicBezTo>
                <a:lnTo>
                  <a:pt x="9252" y="899"/>
                </a:lnTo>
                <a:lnTo>
                  <a:pt x="9233" y="637"/>
                </a:lnTo>
                <a:cubicBezTo>
                  <a:pt x="9181" y="637"/>
                  <a:pt x="8821" y="624"/>
                  <a:pt x="8802" y="633"/>
                </a:cubicBezTo>
                <a:cubicBezTo>
                  <a:pt x="8851" y="700"/>
                  <a:pt x="8670" y="660"/>
                  <a:pt x="8644" y="652"/>
                </a:cubicBezTo>
                <a:cubicBezTo>
                  <a:pt x="8598" y="638"/>
                  <a:pt x="8603" y="648"/>
                  <a:pt x="8554" y="645"/>
                </a:cubicBezTo>
                <a:cubicBezTo>
                  <a:pt x="8540" y="644"/>
                  <a:pt x="8569" y="501"/>
                  <a:pt x="8537" y="517"/>
                </a:cubicBezTo>
                <a:cubicBezTo>
                  <a:pt x="8405" y="585"/>
                  <a:pt x="8502" y="550"/>
                  <a:pt x="8386" y="555"/>
                </a:cubicBezTo>
                <a:cubicBezTo>
                  <a:pt x="8339" y="557"/>
                  <a:pt x="8419" y="369"/>
                  <a:pt x="8355" y="403"/>
                </a:cubicBezTo>
                <a:cubicBezTo>
                  <a:pt x="8250" y="459"/>
                  <a:pt x="8261" y="368"/>
                  <a:pt x="8226" y="445"/>
                </a:cubicBezTo>
                <a:cubicBezTo>
                  <a:pt x="8226" y="445"/>
                  <a:pt x="8134" y="361"/>
                  <a:pt x="8165" y="335"/>
                </a:cubicBezTo>
                <a:cubicBezTo>
                  <a:pt x="8248" y="266"/>
                  <a:pt x="8251" y="314"/>
                  <a:pt x="8318" y="293"/>
                </a:cubicBezTo>
                <a:lnTo>
                  <a:pt x="8334" y="206"/>
                </a:lnTo>
                <a:lnTo>
                  <a:pt x="8043" y="50"/>
                </a:lnTo>
                <a:cubicBezTo>
                  <a:pt x="8037" y="45"/>
                  <a:pt x="7917" y="46"/>
                  <a:pt x="7915" y="49"/>
                </a:cubicBezTo>
                <a:cubicBezTo>
                  <a:pt x="7870" y="121"/>
                  <a:pt x="7733" y="274"/>
                  <a:pt x="7664" y="306"/>
                </a:cubicBezTo>
                <a:cubicBezTo>
                  <a:pt x="7628" y="267"/>
                  <a:pt x="7496" y="175"/>
                  <a:pt x="7505" y="134"/>
                </a:cubicBezTo>
                <a:cubicBezTo>
                  <a:pt x="7534" y="0"/>
                  <a:pt x="7458" y="46"/>
                  <a:pt x="7363" y="44"/>
                </a:cubicBezTo>
                <a:cubicBezTo>
                  <a:pt x="7224" y="42"/>
                  <a:pt x="7217" y="291"/>
                  <a:pt x="7109" y="322"/>
                </a:cubicBezTo>
                <a:cubicBezTo>
                  <a:pt x="7078" y="331"/>
                  <a:pt x="6920" y="420"/>
                  <a:pt x="6920" y="420"/>
                </a:cubicBezTo>
                <a:cubicBezTo>
                  <a:pt x="6869" y="407"/>
                  <a:pt x="6870" y="414"/>
                  <a:pt x="6813" y="429"/>
                </a:cubicBezTo>
                <a:cubicBezTo>
                  <a:pt x="6717" y="453"/>
                  <a:pt x="6699" y="407"/>
                  <a:pt x="6699" y="499"/>
                </a:cubicBezTo>
                <a:cubicBezTo>
                  <a:pt x="6699" y="534"/>
                  <a:pt x="6598" y="551"/>
                  <a:pt x="6590" y="544"/>
                </a:cubicBezTo>
                <a:cubicBezTo>
                  <a:pt x="6501" y="465"/>
                  <a:pt x="6542" y="539"/>
                  <a:pt x="6479" y="497"/>
                </a:cubicBezTo>
                <a:lnTo>
                  <a:pt x="6474" y="454"/>
                </a:lnTo>
                <a:lnTo>
                  <a:pt x="6400" y="457"/>
                </a:lnTo>
                <a:lnTo>
                  <a:pt x="6262" y="642"/>
                </a:lnTo>
                <a:cubicBezTo>
                  <a:pt x="6246" y="651"/>
                  <a:pt x="6139" y="709"/>
                  <a:pt x="6132" y="704"/>
                </a:cubicBezTo>
                <a:cubicBezTo>
                  <a:pt x="6082" y="667"/>
                  <a:pt x="6196" y="626"/>
                  <a:pt x="6101" y="626"/>
                </a:cubicBezTo>
                <a:cubicBezTo>
                  <a:pt x="6066" y="626"/>
                  <a:pt x="6074" y="545"/>
                  <a:pt x="6074" y="516"/>
                </a:cubicBezTo>
                <a:cubicBezTo>
                  <a:pt x="6074" y="445"/>
                  <a:pt x="6090" y="433"/>
                  <a:pt x="6044" y="431"/>
                </a:cubicBezTo>
                <a:cubicBezTo>
                  <a:pt x="6034" y="430"/>
                  <a:pt x="6040" y="286"/>
                  <a:pt x="6040" y="267"/>
                </a:cubicBezTo>
                <a:cubicBezTo>
                  <a:pt x="6040" y="202"/>
                  <a:pt x="5997" y="280"/>
                  <a:pt x="5974" y="243"/>
                </a:cubicBezTo>
                <a:cubicBezTo>
                  <a:pt x="5913" y="145"/>
                  <a:pt x="5967" y="134"/>
                  <a:pt x="5853" y="180"/>
                </a:cubicBezTo>
                <a:cubicBezTo>
                  <a:pt x="5809" y="198"/>
                  <a:pt x="5816" y="37"/>
                  <a:pt x="5784" y="63"/>
                </a:cubicBezTo>
                <a:cubicBezTo>
                  <a:pt x="5677" y="151"/>
                  <a:pt x="5657" y="117"/>
                  <a:pt x="5648" y="280"/>
                </a:cubicBezTo>
                <a:cubicBezTo>
                  <a:pt x="5647" y="300"/>
                  <a:pt x="5519" y="359"/>
                  <a:pt x="5519" y="359"/>
                </a:cubicBezTo>
                <a:cubicBezTo>
                  <a:pt x="5470" y="254"/>
                  <a:pt x="5372" y="357"/>
                  <a:pt x="5371" y="359"/>
                </a:cubicBezTo>
                <a:cubicBezTo>
                  <a:pt x="5350" y="418"/>
                  <a:pt x="5377" y="412"/>
                  <a:pt x="5407" y="412"/>
                </a:cubicBezTo>
                <a:cubicBezTo>
                  <a:pt x="5443" y="412"/>
                  <a:pt x="5430" y="463"/>
                  <a:pt x="5429" y="463"/>
                </a:cubicBezTo>
                <a:cubicBezTo>
                  <a:pt x="5309" y="606"/>
                  <a:pt x="5392" y="554"/>
                  <a:pt x="5368" y="632"/>
                </a:cubicBezTo>
                <a:lnTo>
                  <a:pt x="5481" y="767"/>
                </a:lnTo>
                <a:lnTo>
                  <a:pt x="5460" y="838"/>
                </a:lnTo>
                <a:lnTo>
                  <a:pt x="5323" y="806"/>
                </a:lnTo>
                <a:lnTo>
                  <a:pt x="4928" y="1216"/>
                </a:lnTo>
                <a:lnTo>
                  <a:pt x="3590" y="1772"/>
                </a:lnTo>
                <a:cubicBezTo>
                  <a:pt x="3575" y="1784"/>
                  <a:pt x="3519" y="1790"/>
                  <a:pt x="3507" y="1778"/>
                </a:cubicBezTo>
                <a:cubicBezTo>
                  <a:pt x="3481" y="1754"/>
                  <a:pt x="3453" y="1795"/>
                  <a:pt x="3449" y="1804"/>
                </a:cubicBezTo>
                <a:lnTo>
                  <a:pt x="3370" y="1793"/>
                </a:lnTo>
                <a:lnTo>
                  <a:pt x="3375" y="1666"/>
                </a:lnTo>
                <a:lnTo>
                  <a:pt x="3272" y="1595"/>
                </a:lnTo>
                <a:lnTo>
                  <a:pt x="3341" y="1473"/>
                </a:lnTo>
                <a:lnTo>
                  <a:pt x="3119" y="1269"/>
                </a:lnTo>
                <a:lnTo>
                  <a:pt x="3087" y="1044"/>
                </a:lnTo>
                <a:lnTo>
                  <a:pt x="2613" y="1245"/>
                </a:lnTo>
                <a:lnTo>
                  <a:pt x="2185" y="1039"/>
                </a:lnTo>
                <a:lnTo>
                  <a:pt x="2111" y="1370"/>
                </a:lnTo>
                <a:cubicBezTo>
                  <a:pt x="2059" y="1431"/>
                  <a:pt x="2119" y="1486"/>
                  <a:pt x="1994" y="1505"/>
                </a:cubicBezTo>
                <a:cubicBezTo>
                  <a:pt x="1852" y="1526"/>
                  <a:pt x="1860" y="1550"/>
                  <a:pt x="1693" y="1547"/>
                </a:cubicBezTo>
                <a:cubicBezTo>
                  <a:pt x="1651" y="1546"/>
                  <a:pt x="1762" y="1699"/>
                  <a:pt x="1761" y="1752"/>
                </a:cubicBezTo>
                <a:cubicBezTo>
                  <a:pt x="1761" y="1772"/>
                  <a:pt x="1545" y="1792"/>
                  <a:pt x="1527" y="1795"/>
                </a:cubicBezTo>
                <a:cubicBezTo>
                  <a:pt x="1504" y="1799"/>
                  <a:pt x="1515" y="1914"/>
                  <a:pt x="1515" y="1936"/>
                </a:cubicBezTo>
                <a:cubicBezTo>
                  <a:pt x="1515" y="1945"/>
                  <a:pt x="1449" y="2008"/>
                  <a:pt x="1425" y="2047"/>
                </a:cubicBezTo>
                <a:cubicBezTo>
                  <a:pt x="1407" y="2078"/>
                  <a:pt x="1322" y="1941"/>
                  <a:pt x="1322" y="2084"/>
                </a:cubicBezTo>
                <a:cubicBezTo>
                  <a:pt x="1322" y="2222"/>
                  <a:pt x="1437" y="2106"/>
                  <a:pt x="1285" y="2271"/>
                </a:cubicBezTo>
                <a:cubicBezTo>
                  <a:pt x="1264" y="2294"/>
                  <a:pt x="1306" y="2459"/>
                  <a:pt x="1306" y="2517"/>
                </a:cubicBezTo>
                <a:cubicBezTo>
                  <a:pt x="1306" y="2522"/>
                  <a:pt x="1191" y="2518"/>
                  <a:pt x="1148" y="2479"/>
                </a:cubicBezTo>
                <a:cubicBezTo>
                  <a:pt x="1070" y="2407"/>
                  <a:pt x="1075" y="2404"/>
                  <a:pt x="1130" y="2359"/>
                </a:cubicBezTo>
                <a:cubicBezTo>
                  <a:pt x="1170" y="2327"/>
                  <a:pt x="1137" y="2270"/>
                  <a:pt x="1119" y="2232"/>
                </a:cubicBezTo>
                <a:cubicBezTo>
                  <a:pt x="1075" y="2140"/>
                  <a:pt x="1100" y="2172"/>
                  <a:pt x="1029" y="2132"/>
                </a:cubicBezTo>
                <a:cubicBezTo>
                  <a:pt x="948" y="2086"/>
                  <a:pt x="950" y="2059"/>
                  <a:pt x="932" y="2106"/>
                </a:cubicBezTo>
                <a:cubicBezTo>
                  <a:pt x="867" y="2279"/>
                  <a:pt x="814" y="2214"/>
                  <a:pt x="695" y="2214"/>
                </a:cubicBezTo>
                <a:cubicBezTo>
                  <a:pt x="661" y="2214"/>
                  <a:pt x="639" y="2366"/>
                  <a:pt x="614" y="2412"/>
                </a:cubicBezTo>
                <a:cubicBezTo>
                  <a:pt x="592" y="2454"/>
                  <a:pt x="574" y="2505"/>
                  <a:pt x="620" y="2528"/>
                </a:cubicBezTo>
                <a:cubicBezTo>
                  <a:pt x="704" y="2571"/>
                  <a:pt x="675" y="2572"/>
                  <a:pt x="692" y="2629"/>
                </a:cubicBezTo>
                <a:lnTo>
                  <a:pt x="917" y="2669"/>
                </a:lnTo>
                <a:lnTo>
                  <a:pt x="809" y="2912"/>
                </a:lnTo>
                <a:lnTo>
                  <a:pt x="703" y="2915"/>
                </a:lnTo>
                <a:lnTo>
                  <a:pt x="351" y="3360"/>
                </a:lnTo>
                <a:cubicBezTo>
                  <a:pt x="277" y="3501"/>
                  <a:pt x="194" y="3473"/>
                  <a:pt x="65" y="3531"/>
                </a:cubicBezTo>
                <a:cubicBezTo>
                  <a:pt x="0" y="3560"/>
                  <a:pt x="20" y="3751"/>
                  <a:pt x="36" y="3809"/>
                </a:cubicBezTo>
                <a:cubicBezTo>
                  <a:pt x="56" y="3880"/>
                  <a:pt x="148" y="3900"/>
                  <a:pt x="203" y="3941"/>
                </a:cubicBezTo>
                <a:cubicBezTo>
                  <a:pt x="294" y="4011"/>
                  <a:pt x="333" y="3994"/>
                  <a:pt x="333" y="4117"/>
                </a:cubicBezTo>
                <a:cubicBezTo>
                  <a:pt x="333" y="4146"/>
                  <a:pt x="182" y="4196"/>
                  <a:pt x="229" y="4228"/>
                </a:cubicBezTo>
                <a:cubicBezTo>
                  <a:pt x="275" y="4260"/>
                  <a:pt x="384" y="4358"/>
                  <a:pt x="401" y="4368"/>
                </a:cubicBezTo>
                <a:cubicBezTo>
                  <a:pt x="431" y="4385"/>
                  <a:pt x="495" y="4475"/>
                  <a:pt x="499" y="4468"/>
                </a:cubicBezTo>
                <a:cubicBezTo>
                  <a:pt x="575" y="4349"/>
                  <a:pt x="550" y="4382"/>
                  <a:pt x="672" y="4320"/>
                </a:cubicBezTo>
                <a:cubicBezTo>
                  <a:pt x="737" y="4287"/>
                  <a:pt x="802" y="4283"/>
                  <a:pt x="840" y="4358"/>
                </a:cubicBezTo>
                <a:cubicBezTo>
                  <a:pt x="863" y="4402"/>
                  <a:pt x="907" y="4339"/>
                  <a:pt x="907" y="4338"/>
                </a:cubicBezTo>
                <a:cubicBezTo>
                  <a:pt x="901" y="4197"/>
                  <a:pt x="937" y="4233"/>
                  <a:pt x="954" y="4188"/>
                </a:cubicBezTo>
                <a:lnTo>
                  <a:pt x="1190" y="4090"/>
                </a:lnTo>
                <a:lnTo>
                  <a:pt x="1253" y="4616"/>
                </a:lnTo>
                <a:lnTo>
                  <a:pt x="1153" y="4693"/>
                </a:lnTo>
                <a:lnTo>
                  <a:pt x="1200" y="4802"/>
                </a:lnTo>
                <a:lnTo>
                  <a:pt x="1182" y="4910"/>
                </a:lnTo>
                <a:lnTo>
                  <a:pt x="1341" y="4902"/>
                </a:lnTo>
                <a:lnTo>
                  <a:pt x="1391" y="5077"/>
                </a:lnTo>
                <a:lnTo>
                  <a:pt x="1513" y="5061"/>
                </a:lnTo>
                <a:lnTo>
                  <a:pt x="1608" y="4958"/>
                </a:lnTo>
                <a:lnTo>
                  <a:pt x="1640" y="5018"/>
                </a:lnTo>
                <a:lnTo>
                  <a:pt x="1854" y="5008"/>
                </a:lnTo>
                <a:lnTo>
                  <a:pt x="1867" y="4931"/>
                </a:lnTo>
                <a:lnTo>
                  <a:pt x="1931" y="5011"/>
                </a:lnTo>
                <a:lnTo>
                  <a:pt x="1989" y="4934"/>
                </a:lnTo>
                <a:lnTo>
                  <a:pt x="2037" y="5233"/>
                </a:lnTo>
                <a:lnTo>
                  <a:pt x="1838" y="5444"/>
                </a:lnTo>
                <a:lnTo>
                  <a:pt x="1857" y="5632"/>
                </a:lnTo>
                <a:lnTo>
                  <a:pt x="2026" y="5751"/>
                </a:lnTo>
                <a:lnTo>
                  <a:pt x="1716" y="5918"/>
                </a:lnTo>
                <a:lnTo>
                  <a:pt x="1912" y="7230"/>
                </a:lnTo>
                <a:lnTo>
                  <a:pt x="1456" y="7955"/>
                </a:lnTo>
                <a:lnTo>
                  <a:pt x="1171" y="7983"/>
                </a:lnTo>
                <a:lnTo>
                  <a:pt x="956" y="8037"/>
                </a:lnTo>
                <a:lnTo>
                  <a:pt x="954" y="7980"/>
                </a:lnTo>
                <a:lnTo>
                  <a:pt x="843" y="7922"/>
                </a:lnTo>
                <a:lnTo>
                  <a:pt x="686" y="8125"/>
                </a:lnTo>
                <a:lnTo>
                  <a:pt x="624" y="8057"/>
                </a:lnTo>
                <a:lnTo>
                  <a:pt x="560" y="8218"/>
                </a:lnTo>
                <a:cubicBezTo>
                  <a:pt x="554" y="8219"/>
                  <a:pt x="517" y="8278"/>
                  <a:pt x="501" y="8292"/>
                </a:cubicBezTo>
                <a:cubicBezTo>
                  <a:pt x="410" y="8375"/>
                  <a:pt x="415" y="8318"/>
                  <a:pt x="387" y="8318"/>
                </a:cubicBezTo>
                <a:cubicBezTo>
                  <a:pt x="377" y="8319"/>
                  <a:pt x="270" y="8452"/>
                  <a:pt x="253" y="8469"/>
                </a:cubicBezTo>
                <a:cubicBezTo>
                  <a:pt x="236" y="8486"/>
                  <a:pt x="282" y="8495"/>
                  <a:pt x="292" y="8496"/>
                </a:cubicBezTo>
                <a:cubicBezTo>
                  <a:pt x="420" y="8507"/>
                  <a:pt x="334" y="8598"/>
                  <a:pt x="458" y="8564"/>
                </a:cubicBezTo>
                <a:cubicBezTo>
                  <a:pt x="557" y="8536"/>
                  <a:pt x="494" y="8597"/>
                  <a:pt x="562" y="8627"/>
                </a:cubicBezTo>
                <a:cubicBezTo>
                  <a:pt x="581" y="8636"/>
                  <a:pt x="535" y="8728"/>
                  <a:pt x="535" y="8728"/>
                </a:cubicBezTo>
                <a:cubicBezTo>
                  <a:pt x="513" y="8756"/>
                  <a:pt x="516" y="8858"/>
                  <a:pt x="466" y="8831"/>
                </a:cubicBezTo>
                <a:cubicBezTo>
                  <a:pt x="337" y="8763"/>
                  <a:pt x="386" y="8949"/>
                  <a:pt x="267" y="8793"/>
                </a:cubicBezTo>
                <a:cubicBezTo>
                  <a:pt x="218" y="8729"/>
                  <a:pt x="195" y="8845"/>
                  <a:pt x="239" y="8904"/>
                </a:cubicBezTo>
                <a:cubicBezTo>
                  <a:pt x="295" y="8980"/>
                  <a:pt x="216" y="9060"/>
                  <a:pt x="306" y="9057"/>
                </a:cubicBezTo>
                <a:cubicBezTo>
                  <a:pt x="410" y="9053"/>
                  <a:pt x="223" y="9190"/>
                  <a:pt x="263" y="9217"/>
                </a:cubicBezTo>
                <a:cubicBezTo>
                  <a:pt x="362" y="9285"/>
                  <a:pt x="392" y="9212"/>
                  <a:pt x="412" y="9426"/>
                </a:cubicBezTo>
                <a:cubicBezTo>
                  <a:pt x="416" y="9472"/>
                  <a:pt x="450" y="9563"/>
                  <a:pt x="420" y="9567"/>
                </a:cubicBezTo>
                <a:cubicBezTo>
                  <a:pt x="345" y="9579"/>
                  <a:pt x="487" y="9647"/>
                  <a:pt x="451" y="975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9" name="Freeform 348"/>
          <p:cNvSpPr>
            <a:spLocks/>
          </p:cNvSpPr>
          <p:nvPr/>
        </p:nvSpPr>
        <p:spPr bwMode="auto">
          <a:xfrm>
            <a:off x="3430198" y="2060974"/>
            <a:ext cx="715565" cy="879872"/>
          </a:xfrm>
          <a:custGeom>
            <a:avLst/>
            <a:gdLst>
              <a:gd name="T0" fmla="*/ 3955 w 10513"/>
              <a:gd name="T1" fmla="*/ 651 h 13902"/>
              <a:gd name="T2" fmla="*/ 4468 w 10513"/>
              <a:gd name="T3" fmla="*/ 1564 h 13902"/>
              <a:gd name="T4" fmla="*/ 3711 w 10513"/>
              <a:gd name="T5" fmla="*/ 1762 h 13902"/>
              <a:gd name="T6" fmla="*/ 3082 w 10513"/>
              <a:gd name="T7" fmla="*/ 1997 h 13902"/>
              <a:gd name="T8" fmla="*/ 2769 w 10513"/>
              <a:gd name="T9" fmla="*/ 2537 h 13902"/>
              <a:gd name="T10" fmla="*/ 1479 w 10513"/>
              <a:gd name="T11" fmla="*/ 3230 h 13902"/>
              <a:gd name="T12" fmla="*/ 1053 w 10513"/>
              <a:gd name="T13" fmla="*/ 4100 h 13902"/>
              <a:gd name="T14" fmla="*/ 916 w 10513"/>
              <a:gd name="T15" fmla="*/ 5293 h 13902"/>
              <a:gd name="T16" fmla="*/ 201 w 10513"/>
              <a:gd name="T17" fmla="*/ 7346 h 13902"/>
              <a:gd name="T18" fmla="*/ 695 w 10513"/>
              <a:gd name="T19" fmla="*/ 8522 h 13902"/>
              <a:gd name="T20" fmla="*/ 2418 w 10513"/>
              <a:gd name="T21" fmla="*/ 8890 h 13902"/>
              <a:gd name="T22" fmla="*/ 3558 w 10513"/>
              <a:gd name="T23" fmla="*/ 9408 h 13902"/>
              <a:gd name="T24" fmla="*/ 4397 w 10513"/>
              <a:gd name="T25" fmla="*/ 9818 h 13902"/>
              <a:gd name="T26" fmla="*/ 5032 w 10513"/>
              <a:gd name="T27" fmla="*/ 10554 h 13902"/>
              <a:gd name="T28" fmla="*/ 4270 w 10513"/>
              <a:gd name="T29" fmla="*/ 11054 h 13902"/>
              <a:gd name="T30" fmla="*/ 4439 w 10513"/>
              <a:gd name="T31" fmla="*/ 12417 h 13902"/>
              <a:gd name="T32" fmla="*/ 4465 w 10513"/>
              <a:gd name="T33" fmla="*/ 13451 h 13902"/>
              <a:gd name="T34" fmla="*/ 4900 w 10513"/>
              <a:gd name="T35" fmla="*/ 13172 h 13902"/>
              <a:gd name="T36" fmla="*/ 5267 w 10513"/>
              <a:gd name="T37" fmla="*/ 12869 h 13902"/>
              <a:gd name="T38" fmla="*/ 5691 w 10513"/>
              <a:gd name="T39" fmla="*/ 12565 h 13902"/>
              <a:gd name="T40" fmla="*/ 6164 w 10513"/>
              <a:gd name="T41" fmla="*/ 13020 h 13902"/>
              <a:gd name="T42" fmla="*/ 6807 w 10513"/>
              <a:gd name="T43" fmla="*/ 12266 h 13902"/>
              <a:gd name="T44" fmla="*/ 7442 w 10513"/>
              <a:gd name="T45" fmla="*/ 12501 h 13902"/>
              <a:gd name="T46" fmla="*/ 7665 w 10513"/>
              <a:gd name="T47" fmla="*/ 12348 h 13902"/>
              <a:gd name="T48" fmla="*/ 9009 w 10513"/>
              <a:gd name="T49" fmla="*/ 12547 h 13902"/>
              <a:gd name="T50" fmla="*/ 8922 w 10513"/>
              <a:gd name="T51" fmla="*/ 13095 h 13902"/>
              <a:gd name="T52" fmla="*/ 8424 w 10513"/>
              <a:gd name="T53" fmla="*/ 13015 h 13902"/>
              <a:gd name="T54" fmla="*/ 8107 w 10513"/>
              <a:gd name="T55" fmla="*/ 12978 h 13902"/>
              <a:gd name="T56" fmla="*/ 8385 w 10513"/>
              <a:gd name="T57" fmla="*/ 13312 h 13902"/>
              <a:gd name="T58" fmla="*/ 8793 w 10513"/>
              <a:gd name="T59" fmla="*/ 13742 h 13902"/>
              <a:gd name="T60" fmla="*/ 9058 w 10513"/>
              <a:gd name="T61" fmla="*/ 13743 h 13902"/>
              <a:gd name="T62" fmla="*/ 9616 w 10513"/>
              <a:gd name="T63" fmla="*/ 13442 h 13902"/>
              <a:gd name="T64" fmla="*/ 9889 w 10513"/>
              <a:gd name="T65" fmla="*/ 13144 h 13902"/>
              <a:gd name="T66" fmla="*/ 9899 w 10513"/>
              <a:gd name="T67" fmla="*/ 12306 h 13902"/>
              <a:gd name="T68" fmla="*/ 9281 w 10513"/>
              <a:gd name="T69" fmla="*/ 12562 h 13902"/>
              <a:gd name="T70" fmla="*/ 8727 w 10513"/>
              <a:gd name="T71" fmla="*/ 11922 h 13902"/>
              <a:gd name="T72" fmla="*/ 8592 w 10513"/>
              <a:gd name="T73" fmla="*/ 11329 h 13902"/>
              <a:gd name="T74" fmla="*/ 9031 w 10513"/>
              <a:gd name="T75" fmla="*/ 10864 h 13902"/>
              <a:gd name="T76" fmla="*/ 8404 w 10513"/>
              <a:gd name="T77" fmla="*/ 10493 h 13902"/>
              <a:gd name="T78" fmla="*/ 8529 w 10513"/>
              <a:gd name="T79" fmla="*/ 10079 h 13902"/>
              <a:gd name="T80" fmla="*/ 8762 w 10513"/>
              <a:gd name="T81" fmla="*/ 9575 h 13902"/>
              <a:gd name="T82" fmla="*/ 9825 w 10513"/>
              <a:gd name="T83" fmla="*/ 7710 h 13902"/>
              <a:gd name="T84" fmla="*/ 9706 w 10513"/>
              <a:gd name="T85" fmla="*/ 7167 h 13902"/>
              <a:gd name="T86" fmla="*/ 8889 w 10513"/>
              <a:gd name="T87" fmla="*/ 6781 h 13902"/>
              <a:gd name="T88" fmla="*/ 8791 w 10513"/>
              <a:gd name="T89" fmla="*/ 6411 h 13902"/>
              <a:gd name="T90" fmla="*/ 8701 w 10513"/>
              <a:gd name="T91" fmla="*/ 6120 h 13902"/>
              <a:gd name="T92" fmla="*/ 8862 w 10513"/>
              <a:gd name="T93" fmla="*/ 4948 h 13902"/>
              <a:gd name="T94" fmla="*/ 10396 w 10513"/>
              <a:gd name="T95" fmla="*/ 3662 h 13902"/>
              <a:gd name="T96" fmla="*/ 8683 w 10513"/>
              <a:gd name="T97" fmla="*/ 3050 h 13902"/>
              <a:gd name="T98" fmla="*/ 8643 w 10513"/>
              <a:gd name="T99" fmla="*/ 2013 h 13902"/>
              <a:gd name="T100" fmla="*/ 7847 w 10513"/>
              <a:gd name="T101" fmla="*/ 1622 h 13902"/>
              <a:gd name="T102" fmla="*/ 6004 w 10513"/>
              <a:gd name="T103" fmla="*/ 1078 h 13902"/>
              <a:gd name="T104" fmla="*/ 5398 w 10513"/>
              <a:gd name="T105" fmla="*/ 628 h 13902"/>
              <a:gd name="T106" fmla="*/ 4612 w 10513"/>
              <a:gd name="T107" fmla="*/ 571 h 13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13" h="13902">
                <a:moveTo>
                  <a:pt x="4295" y="76"/>
                </a:moveTo>
                <a:cubicBezTo>
                  <a:pt x="4284" y="26"/>
                  <a:pt x="4182" y="119"/>
                  <a:pt x="4116" y="0"/>
                </a:cubicBezTo>
                <a:lnTo>
                  <a:pt x="3928" y="18"/>
                </a:lnTo>
                <a:lnTo>
                  <a:pt x="3854" y="98"/>
                </a:lnTo>
                <a:lnTo>
                  <a:pt x="3918" y="167"/>
                </a:lnTo>
                <a:lnTo>
                  <a:pt x="3955" y="651"/>
                </a:lnTo>
                <a:cubicBezTo>
                  <a:pt x="3954" y="653"/>
                  <a:pt x="3892" y="690"/>
                  <a:pt x="3888" y="744"/>
                </a:cubicBezTo>
                <a:cubicBezTo>
                  <a:pt x="3886" y="772"/>
                  <a:pt x="4119" y="870"/>
                  <a:pt x="4154" y="879"/>
                </a:cubicBezTo>
                <a:cubicBezTo>
                  <a:pt x="4168" y="883"/>
                  <a:pt x="4211" y="1015"/>
                  <a:pt x="4198" y="1021"/>
                </a:cubicBezTo>
                <a:cubicBezTo>
                  <a:pt x="4131" y="1048"/>
                  <a:pt x="4174" y="1079"/>
                  <a:pt x="4118" y="1131"/>
                </a:cubicBezTo>
                <a:cubicBezTo>
                  <a:pt x="4101" y="1147"/>
                  <a:pt x="4357" y="1267"/>
                  <a:pt x="4377" y="1302"/>
                </a:cubicBezTo>
                <a:cubicBezTo>
                  <a:pt x="4446" y="1419"/>
                  <a:pt x="4468" y="1434"/>
                  <a:pt x="4468" y="1564"/>
                </a:cubicBezTo>
                <a:cubicBezTo>
                  <a:pt x="4468" y="1617"/>
                  <a:pt x="4350" y="1598"/>
                  <a:pt x="4312" y="1598"/>
                </a:cubicBezTo>
                <a:lnTo>
                  <a:pt x="4158" y="1902"/>
                </a:lnTo>
                <a:lnTo>
                  <a:pt x="4050" y="1855"/>
                </a:lnTo>
                <a:lnTo>
                  <a:pt x="3838" y="1937"/>
                </a:lnTo>
                <a:cubicBezTo>
                  <a:pt x="3834" y="1943"/>
                  <a:pt x="3784" y="1969"/>
                  <a:pt x="3774" y="1973"/>
                </a:cubicBezTo>
                <a:cubicBezTo>
                  <a:pt x="3756" y="1981"/>
                  <a:pt x="3711" y="1780"/>
                  <a:pt x="3711" y="1762"/>
                </a:cubicBezTo>
                <a:cubicBezTo>
                  <a:pt x="3709" y="1697"/>
                  <a:pt x="3455" y="1544"/>
                  <a:pt x="3444" y="1545"/>
                </a:cubicBezTo>
                <a:cubicBezTo>
                  <a:pt x="3444" y="1581"/>
                  <a:pt x="3425" y="1679"/>
                  <a:pt x="3425" y="1684"/>
                </a:cubicBezTo>
                <a:cubicBezTo>
                  <a:pt x="3433" y="1809"/>
                  <a:pt x="3441" y="1801"/>
                  <a:pt x="3373" y="1822"/>
                </a:cubicBezTo>
                <a:cubicBezTo>
                  <a:pt x="3360" y="1826"/>
                  <a:pt x="3260" y="1882"/>
                  <a:pt x="3259" y="1881"/>
                </a:cubicBezTo>
                <a:cubicBezTo>
                  <a:pt x="3192" y="1771"/>
                  <a:pt x="3197" y="1681"/>
                  <a:pt x="3092" y="1786"/>
                </a:cubicBezTo>
                <a:cubicBezTo>
                  <a:pt x="3040" y="1838"/>
                  <a:pt x="3073" y="1933"/>
                  <a:pt x="3082" y="1997"/>
                </a:cubicBezTo>
                <a:cubicBezTo>
                  <a:pt x="3094" y="2084"/>
                  <a:pt x="3059" y="2074"/>
                  <a:pt x="3156" y="2092"/>
                </a:cubicBezTo>
                <a:cubicBezTo>
                  <a:pt x="3221" y="2104"/>
                  <a:pt x="3155" y="2175"/>
                  <a:pt x="3202" y="2212"/>
                </a:cubicBezTo>
                <a:cubicBezTo>
                  <a:pt x="3234" y="2237"/>
                  <a:pt x="3158" y="2425"/>
                  <a:pt x="3158" y="2483"/>
                </a:cubicBezTo>
                <a:cubicBezTo>
                  <a:pt x="3158" y="2597"/>
                  <a:pt x="3031" y="2524"/>
                  <a:pt x="3031" y="2701"/>
                </a:cubicBezTo>
                <a:lnTo>
                  <a:pt x="2862" y="2675"/>
                </a:lnTo>
                <a:lnTo>
                  <a:pt x="2769" y="2537"/>
                </a:lnTo>
                <a:lnTo>
                  <a:pt x="2767" y="2371"/>
                </a:lnTo>
                <a:lnTo>
                  <a:pt x="2587" y="2365"/>
                </a:lnTo>
                <a:lnTo>
                  <a:pt x="2415" y="2188"/>
                </a:lnTo>
                <a:lnTo>
                  <a:pt x="1494" y="2979"/>
                </a:lnTo>
                <a:cubicBezTo>
                  <a:pt x="1493" y="2989"/>
                  <a:pt x="1505" y="3031"/>
                  <a:pt x="1507" y="3042"/>
                </a:cubicBezTo>
                <a:cubicBezTo>
                  <a:pt x="1525" y="3130"/>
                  <a:pt x="1557" y="3154"/>
                  <a:pt x="1479" y="3230"/>
                </a:cubicBezTo>
                <a:cubicBezTo>
                  <a:pt x="1448" y="3260"/>
                  <a:pt x="1312" y="3216"/>
                  <a:pt x="1272" y="3201"/>
                </a:cubicBezTo>
                <a:cubicBezTo>
                  <a:pt x="1212" y="3177"/>
                  <a:pt x="1185" y="3322"/>
                  <a:pt x="1134" y="3344"/>
                </a:cubicBezTo>
                <a:cubicBezTo>
                  <a:pt x="1124" y="3348"/>
                  <a:pt x="937" y="3413"/>
                  <a:pt x="936" y="3413"/>
                </a:cubicBezTo>
                <a:cubicBezTo>
                  <a:pt x="868" y="3421"/>
                  <a:pt x="891" y="3672"/>
                  <a:pt x="866" y="3733"/>
                </a:cubicBezTo>
                <a:cubicBezTo>
                  <a:pt x="813" y="3863"/>
                  <a:pt x="907" y="3951"/>
                  <a:pt x="907" y="3990"/>
                </a:cubicBezTo>
                <a:cubicBezTo>
                  <a:pt x="907" y="4045"/>
                  <a:pt x="1010" y="4075"/>
                  <a:pt x="1053" y="4100"/>
                </a:cubicBezTo>
                <a:cubicBezTo>
                  <a:pt x="1138" y="4152"/>
                  <a:pt x="1173" y="4138"/>
                  <a:pt x="1171" y="4222"/>
                </a:cubicBezTo>
                <a:cubicBezTo>
                  <a:pt x="1169" y="4296"/>
                  <a:pt x="1191" y="4351"/>
                  <a:pt x="1166" y="4414"/>
                </a:cubicBezTo>
                <a:cubicBezTo>
                  <a:pt x="1156" y="4441"/>
                  <a:pt x="1140" y="4653"/>
                  <a:pt x="1110" y="4741"/>
                </a:cubicBezTo>
                <a:cubicBezTo>
                  <a:pt x="1073" y="4848"/>
                  <a:pt x="1098" y="4816"/>
                  <a:pt x="1091" y="4885"/>
                </a:cubicBezTo>
                <a:lnTo>
                  <a:pt x="784" y="4907"/>
                </a:lnTo>
                <a:lnTo>
                  <a:pt x="916" y="5293"/>
                </a:lnTo>
                <a:lnTo>
                  <a:pt x="760" y="5674"/>
                </a:lnTo>
                <a:lnTo>
                  <a:pt x="463" y="5565"/>
                </a:lnTo>
                <a:lnTo>
                  <a:pt x="276" y="5795"/>
                </a:lnTo>
                <a:lnTo>
                  <a:pt x="16" y="5758"/>
                </a:lnTo>
                <a:lnTo>
                  <a:pt x="0" y="7325"/>
                </a:lnTo>
                <a:lnTo>
                  <a:pt x="201" y="7346"/>
                </a:lnTo>
                <a:lnTo>
                  <a:pt x="215" y="7481"/>
                </a:lnTo>
                <a:lnTo>
                  <a:pt x="432" y="7661"/>
                </a:lnTo>
                <a:lnTo>
                  <a:pt x="397" y="8227"/>
                </a:lnTo>
                <a:lnTo>
                  <a:pt x="297" y="8190"/>
                </a:lnTo>
                <a:lnTo>
                  <a:pt x="418" y="8597"/>
                </a:lnTo>
                <a:cubicBezTo>
                  <a:pt x="529" y="8580"/>
                  <a:pt x="602" y="8539"/>
                  <a:pt x="695" y="8522"/>
                </a:cubicBezTo>
                <a:lnTo>
                  <a:pt x="820" y="8530"/>
                </a:lnTo>
                <a:lnTo>
                  <a:pt x="1100" y="8882"/>
                </a:lnTo>
                <a:lnTo>
                  <a:pt x="1671" y="8670"/>
                </a:lnTo>
                <a:lnTo>
                  <a:pt x="1896" y="8731"/>
                </a:lnTo>
                <a:lnTo>
                  <a:pt x="2063" y="8932"/>
                </a:lnTo>
                <a:lnTo>
                  <a:pt x="2418" y="8890"/>
                </a:lnTo>
                <a:lnTo>
                  <a:pt x="2918" y="8921"/>
                </a:lnTo>
                <a:lnTo>
                  <a:pt x="2955" y="8651"/>
                </a:lnTo>
                <a:lnTo>
                  <a:pt x="3108" y="8760"/>
                </a:lnTo>
                <a:lnTo>
                  <a:pt x="3047" y="9019"/>
                </a:lnTo>
                <a:lnTo>
                  <a:pt x="3322" y="9130"/>
                </a:lnTo>
                <a:lnTo>
                  <a:pt x="3558" y="9408"/>
                </a:lnTo>
                <a:lnTo>
                  <a:pt x="4100" y="9578"/>
                </a:lnTo>
                <a:lnTo>
                  <a:pt x="4439" y="9448"/>
                </a:lnTo>
                <a:lnTo>
                  <a:pt x="4637" y="9490"/>
                </a:lnTo>
                <a:lnTo>
                  <a:pt x="4555" y="9686"/>
                </a:lnTo>
                <a:lnTo>
                  <a:pt x="4460" y="9813"/>
                </a:lnTo>
                <a:lnTo>
                  <a:pt x="4397" y="9818"/>
                </a:lnTo>
                <a:lnTo>
                  <a:pt x="4410" y="10096"/>
                </a:lnTo>
                <a:lnTo>
                  <a:pt x="4386" y="10149"/>
                </a:lnTo>
                <a:lnTo>
                  <a:pt x="4458" y="10194"/>
                </a:lnTo>
                <a:lnTo>
                  <a:pt x="4442" y="10403"/>
                </a:lnTo>
                <a:lnTo>
                  <a:pt x="5032" y="10419"/>
                </a:lnTo>
                <a:lnTo>
                  <a:pt x="5032" y="10554"/>
                </a:lnTo>
                <a:lnTo>
                  <a:pt x="4563" y="10646"/>
                </a:lnTo>
                <a:lnTo>
                  <a:pt x="4402" y="10760"/>
                </a:lnTo>
                <a:lnTo>
                  <a:pt x="4518" y="10829"/>
                </a:lnTo>
                <a:lnTo>
                  <a:pt x="4521" y="10990"/>
                </a:lnTo>
                <a:lnTo>
                  <a:pt x="4458" y="10932"/>
                </a:lnTo>
                <a:lnTo>
                  <a:pt x="4270" y="11054"/>
                </a:lnTo>
                <a:lnTo>
                  <a:pt x="4450" y="11207"/>
                </a:lnTo>
                <a:lnTo>
                  <a:pt x="4397" y="11467"/>
                </a:lnTo>
                <a:lnTo>
                  <a:pt x="4571" y="11461"/>
                </a:lnTo>
                <a:lnTo>
                  <a:pt x="4616" y="11700"/>
                </a:lnTo>
                <a:lnTo>
                  <a:pt x="4193" y="11871"/>
                </a:lnTo>
                <a:lnTo>
                  <a:pt x="4439" y="12417"/>
                </a:lnTo>
                <a:lnTo>
                  <a:pt x="4714" y="12316"/>
                </a:lnTo>
                <a:lnTo>
                  <a:pt x="4381" y="12985"/>
                </a:lnTo>
                <a:lnTo>
                  <a:pt x="4169" y="12909"/>
                </a:lnTo>
                <a:lnTo>
                  <a:pt x="3825" y="13507"/>
                </a:lnTo>
                <a:lnTo>
                  <a:pt x="4159" y="13591"/>
                </a:lnTo>
                <a:lnTo>
                  <a:pt x="4465" y="13451"/>
                </a:lnTo>
                <a:lnTo>
                  <a:pt x="4553" y="13581"/>
                </a:lnTo>
                <a:lnTo>
                  <a:pt x="4606" y="13395"/>
                </a:lnTo>
                <a:lnTo>
                  <a:pt x="4870" y="13335"/>
                </a:lnTo>
                <a:lnTo>
                  <a:pt x="4929" y="13464"/>
                </a:lnTo>
                <a:cubicBezTo>
                  <a:pt x="4917" y="13418"/>
                  <a:pt x="5010" y="13464"/>
                  <a:pt x="4977" y="13351"/>
                </a:cubicBezTo>
                <a:cubicBezTo>
                  <a:pt x="4941" y="13229"/>
                  <a:pt x="4915" y="13331"/>
                  <a:pt x="4900" y="13172"/>
                </a:cubicBezTo>
                <a:cubicBezTo>
                  <a:pt x="4899" y="13166"/>
                  <a:pt x="4880" y="13131"/>
                  <a:pt x="4876" y="13126"/>
                </a:cubicBezTo>
                <a:lnTo>
                  <a:pt x="5119" y="12898"/>
                </a:lnTo>
                <a:lnTo>
                  <a:pt x="5108" y="12853"/>
                </a:lnTo>
                <a:lnTo>
                  <a:pt x="5172" y="12798"/>
                </a:lnTo>
                <a:lnTo>
                  <a:pt x="5280" y="12821"/>
                </a:lnTo>
                <a:lnTo>
                  <a:pt x="5267" y="12869"/>
                </a:lnTo>
                <a:lnTo>
                  <a:pt x="5394" y="12917"/>
                </a:lnTo>
                <a:lnTo>
                  <a:pt x="5450" y="12800"/>
                </a:lnTo>
                <a:lnTo>
                  <a:pt x="5394" y="12557"/>
                </a:lnTo>
                <a:lnTo>
                  <a:pt x="5437" y="12496"/>
                </a:lnTo>
                <a:lnTo>
                  <a:pt x="5624" y="12451"/>
                </a:lnTo>
                <a:lnTo>
                  <a:pt x="5691" y="12565"/>
                </a:lnTo>
                <a:lnTo>
                  <a:pt x="5677" y="12618"/>
                </a:lnTo>
                <a:lnTo>
                  <a:pt x="5730" y="12729"/>
                </a:lnTo>
                <a:lnTo>
                  <a:pt x="5775" y="12745"/>
                </a:lnTo>
                <a:lnTo>
                  <a:pt x="5847" y="12927"/>
                </a:lnTo>
                <a:lnTo>
                  <a:pt x="6013" y="13025"/>
                </a:lnTo>
                <a:lnTo>
                  <a:pt x="6164" y="13020"/>
                </a:lnTo>
                <a:lnTo>
                  <a:pt x="5754" y="12411"/>
                </a:lnTo>
                <a:lnTo>
                  <a:pt x="5828" y="12382"/>
                </a:lnTo>
                <a:lnTo>
                  <a:pt x="6302" y="12689"/>
                </a:lnTo>
                <a:lnTo>
                  <a:pt x="6376" y="12491"/>
                </a:lnTo>
                <a:lnTo>
                  <a:pt x="6434" y="12144"/>
                </a:lnTo>
                <a:lnTo>
                  <a:pt x="6807" y="12266"/>
                </a:lnTo>
                <a:lnTo>
                  <a:pt x="6810" y="12395"/>
                </a:lnTo>
                <a:lnTo>
                  <a:pt x="7246" y="12686"/>
                </a:lnTo>
                <a:lnTo>
                  <a:pt x="7244" y="12739"/>
                </a:lnTo>
                <a:lnTo>
                  <a:pt x="7326" y="12721"/>
                </a:lnTo>
                <a:cubicBezTo>
                  <a:pt x="7436" y="12614"/>
                  <a:pt x="7398" y="12701"/>
                  <a:pt x="7431" y="12540"/>
                </a:cubicBezTo>
                <a:cubicBezTo>
                  <a:pt x="7432" y="12536"/>
                  <a:pt x="7440" y="12502"/>
                  <a:pt x="7442" y="12501"/>
                </a:cubicBezTo>
                <a:lnTo>
                  <a:pt x="7566" y="12496"/>
                </a:lnTo>
                <a:lnTo>
                  <a:pt x="7614" y="12562"/>
                </a:lnTo>
                <a:lnTo>
                  <a:pt x="7738" y="12506"/>
                </a:lnTo>
                <a:lnTo>
                  <a:pt x="7744" y="12417"/>
                </a:lnTo>
                <a:lnTo>
                  <a:pt x="7675" y="12411"/>
                </a:lnTo>
                <a:lnTo>
                  <a:pt x="7665" y="12348"/>
                </a:lnTo>
                <a:lnTo>
                  <a:pt x="8119" y="12356"/>
                </a:lnTo>
                <a:lnTo>
                  <a:pt x="8127" y="12444"/>
                </a:lnTo>
                <a:lnTo>
                  <a:pt x="8240" y="12405"/>
                </a:lnTo>
                <a:lnTo>
                  <a:pt x="8238" y="12482"/>
                </a:lnTo>
                <a:lnTo>
                  <a:pt x="8845" y="12419"/>
                </a:lnTo>
                <a:lnTo>
                  <a:pt x="9009" y="12547"/>
                </a:lnTo>
                <a:lnTo>
                  <a:pt x="9014" y="12663"/>
                </a:lnTo>
                <a:lnTo>
                  <a:pt x="9081" y="12721"/>
                </a:lnTo>
                <a:lnTo>
                  <a:pt x="8922" y="12901"/>
                </a:lnTo>
                <a:lnTo>
                  <a:pt x="8943" y="12946"/>
                </a:lnTo>
                <a:lnTo>
                  <a:pt x="8871" y="13039"/>
                </a:lnTo>
                <a:lnTo>
                  <a:pt x="8922" y="13095"/>
                </a:lnTo>
                <a:lnTo>
                  <a:pt x="8985" y="13399"/>
                </a:lnTo>
                <a:cubicBezTo>
                  <a:pt x="8773" y="13297"/>
                  <a:pt x="8814" y="13527"/>
                  <a:pt x="8769" y="13410"/>
                </a:cubicBezTo>
                <a:cubicBezTo>
                  <a:pt x="8762" y="13391"/>
                  <a:pt x="8736" y="13163"/>
                  <a:pt x="8755" y="13145"/>
                </a:cubicBezTo>
                <a:lnTo>
                  <a:pt x="8512" y="13134"/>
                </a:lnTo>
                <a:lnTo>
                  <a:pt x="8514" y="12997"/>
                </a:lnTo>
                <a:lnTo>
                  <a:pt x="8424" y="13015"/>
                </a:lnTo>
                <a:lnTo>
                  <a:pt x="8446" y="12883"/>
                </a:lnTo>
                <a:lnTo>
                  <a:pt x="8406" y="12883"/>
                </a:lnTo>
                <a:lnTo>
                  <a:pt x="8408" y="12777"/>
                </a:lnTo>
                <a:lnTo>
                  <a:pt x="8176" y="12769"/>
                </a:lnTo>
                <a:lnTo>
                  <a:pt x="8160" y="12920"/>
                </a:lnTo>
                <a:lnTo>
                  <a:pt x="8107" y="12978"/>
                </a:lnTo>
                <a:lnTo>
                  <a:pt x="8070" y="12962"/>
                </a:lnTo>
                <a:lnTo>
                  <a:pt x="8065" y="13081"/>
                </a:lnTo>
                <a:lnTo>
                  <a:pt x="7967" y="13055"/>
                </a:lnTo>
                <a:lnTo>
                  <a:pt x="7969" y="13190"/>
                </a:lnTo>
                <a:lnTo>
                  <a:pt x="8406" y="13203"/>
                </a:lnTo>
                <a:lnTo>
                  <a:pt x="8385" y="13312"/>
                </a:lnTo>
                <a:lnTo>
                  <a:pt x="8485" y="13354"/>
                </a:lnTo>
                <a:lnTo>
                  <a:pt x="8573" y="13613"/>
                </a:lnTo>
                <a:cubicBezTo>
                  <a:pt x="8599" y="13615"/>
                  <a:pt x="8627" y="13554"/>
                  <a:pt x="8681" y="13542"/>
                </a:cubicBezTo>
                <a:cubicBezTo>
                  <a:pt x="8698" y="13538"/>
                  <a:pt x="8692" y="13535"/>
                  <a:pt x="8714" y="13535"/>
                </a:cubicBezTo>
                <a:lnTo>
                  <a:pt x="8702" y="13784"/>
                </a:lnTo>
                <a:lnTo>
                  <a:pt x="8793" y="13742"/>
                </a:lnTo>
                <a:lnTo>
                  <a:pt x="8789" y="13864"/>
                </a:lnTo>
                <a:lnTo>
                  <a:pt x="8872" y="13902"/>
                </a:lnTo>
                <a:lnTo>
                  <a:pt x="8874" y="13825"/>
                </a:lnTo>
                <a:lnTo>
                  <a:pt x="8926" y="13775"/>
                </a:lnTo>
                <a:lnTo>
                  <a:pt x="8883" y="13733"/>
                </a:lnTo>
                <a:lnTo>
                  <a:pt x="9058" y="13743"/>
                </a:lnTo>
                <a:lnTo>
                  <a:pt x="9073" y="13699"/>
                </a:lnTo>
                <a:lnTo>
                  <a:pt x="9488" y="13697"/>
                </a:lnTo>
                <a:lnTo>
                  <a:pt x="9487" y="13624"/>
                </a:lnTo>
                <a:lnTo>
                  <a:pt x="9528" y="13592"/>
                </a:lnTo>
                <a:lnTo>
                  <a:pt x="9525" y="13444"/>
                </a:lnTo>
                <a:lnTo>
                  <a:pt x="9616" y="13442"/>
                </a:lnTo>
                <a:lnTo>
                  <a:pt x="9623" y="13545"/>
                </a:lnTo>
                <a:lnTo>
                  <a:pt x="9745" y="13549"/>
                </a:lnTo>
                <a:lnTo>
                  <a:pt x="9809" y="13513"/>
                </a:lnTo>
                <a:lnTo>
                  <a:pt x="9807" y="13414"/>
                </a:lnTo>
                <a:lnTo>
                  <a:pt x="9858" y="13361"/>
                </a:lnTo>
                <a:lnTo>
                  <a:pt x="9889" y="13144"/>
                </a:lnTo>
                <a:lnTo>
                  <a:pt x="9807" y="13080"/>
                </a:lnTo>
                <a:lnTo>
                  <a:pt x="9706" y="13099"/>
                </a:lnTo>
                <a:lnTo>
                  <a:pt x="9688" y="12765"/>
                </a:lnTo>
                <a:lnTo>
                  <a:pt x="9759" y="12776"/>
                </a:lnTo>
                <a:lnTo>
                  <a:pt x="9775" y="12713"/>
                </a:lnTo>
                <a:lnTo>
                  <a:pt x="9899" y="12306"/>
                </a:lnTo>
                <a:cubicBezTo>
                  <a:pt x="9894" y="12306"/>
                  <a:pt x="9873" y="12307"/>
                  <a:pt x="9869" y="12305"/>
                </a:cubicBezTo>
                <a:cubicBezTo>
                  <a:pt x="9816" y="12282"/>
                  <a:pt x="9702" y="12367"/>
                  <a:pt x="9675" y="12401"/>
                </a:cubicBezTo>
                <a:cubicBezTo>
                  <a:pt x="9649" y="12433"/>
                  <a:pt x="9599" y="12359"/>
                  <a:pt x="9563" y="12401"/>
                </a:cubicBezTo>
                <a:lnTo>
                  <a:pt x="9460" y="12345"/>
                </a:lnTo>
                <a:lnTo>
                  <a:pt x="9285" y="12568"/>
                </a:lnTo>
                <a:cubicBezTo>
                  <a:pt x="9282" y="12567"/>
                  <a:pt x="9282" y="12566"/>
                  <a:pt x="9281" y="12562"/>
                </a:cubicBezTo>
                <a:cubicBezTo>
                  <a:pt x="9266" y="12514"/>
                  <a:pt x="9114" y="12487"/>
                  <a:pt x="9067" y="12488"/>
                </a:cubicBezTo>
                <a:cubicBezTo>
                  <a:pt x="9028" y="12489"/>
                  <a:pt x="8963" y="12376"/>
                  <a:pt x="9018" y="12345"/>
                </a:cubicBezTo>
                <a:lnTo>
                  <a:pt x="9211" y="12171"/>
                </a:lnTo>
                <a:lnTo>
                  <a:pt x="9053" y="12054"/>
                </a:lnTo>
                <a:lnTo>
                  <a:pt x="8759" y="11991"/>
                </a:lnTo>
                <a:lnTo>
                  <a:pt x="8727" y="11922"/>
                </a:lnTo>
                <a:lnTo>
                  <a:pt x="8592" y="11983"/>
                </a:lnTo>
                <a:cubicBezTo>
                  <a:pt x="8548" y="11983"/>
                  <a:pt x="8491" y="11843"/>
                  <a:pt x="8521" y="11806"/>
                </a:cubicBezTo>
                <a:cubicBezTo>
                  <a:pt x="8574" y="11743"/>
                  <a:pt x="8665" y="11750"/>
                  <a:pt x="8743" y="11750"/>
                </a:cubicBezTo>
                <a:lnTo>
                  <a:pt x="8770" y="11639"/>
                </a:lnTo>
                <a:lnTo>
                  <a:pt x="8587" y="11560"/>
                </a:lnTo>
                <a:lnTo>
                  <a:pt x="8592" y="11329"/>
                </a:lnTo>
                <a:lnTo>
                  <a:pt x="8717" y="11343"/>
                </a:lnTo>
                <a:lnTo>
                  <a:pt x="8703" y="11255"/>
                </a:lnTo>
                <a:lnTo>
                  <a:pt x="8912" y="11282"/>
                </a:lnTo>
                <a:lnTo>
                  <a:pt x="8762" y="11020"/>
                </a:lnTo>
                <a:cubicBezTo>
                  <a:pt x="8796" y="11020"/>
                  <a:pt x="8808" y="11016"/>
                  <a:pt x="8828" y="11014"/>
                </a:cubicBezTo>
                <a:cubicBezTo>
                  <a:pt x="8922" y="11008"/>
                  <a:pt x="8969" y="10923"/>
                  <a:pt x="9031" y="10864"/>
                </a:cubicBezTo>
                <a:cubicBezTo>
                  <a:pt x="9030" y="10863"/>
                  <a:pt x="8989" y="10760"/>
                  <a:pt x="9066" y="10747"/>
                </a:cubicBezTo>
                <a:cubicBezTo>
                  <a:pt x="9066" y="10747"/>
                  <a:pt x="9024" y="10674"/>
                  <a:pt x="9013" y="10663"/>
                </a:cubicBezTo>
                <a:cubicBezTo>
                  <a:pt x="8930" y="10574"/>
                  <a:pt x="9089" y="10613"/>
                  <a:pt x="9116" y="10517"/>
                </a:cubicBezTo>
                <a:lnTo>
                  <a:pt x="8894" y="10443"/>
                </a:lnTo>
                <a:cubicBezTo>
                  <a:pt x="8883" y="10459"/>
                  <a:pt x="8692" y="10496"/>
                  <a:pt x="8653" y="10509"/>
                </a:cubicBezTo>
                <a:cubicBezTo>
                  <a:pt x="8608" y="10522"/>
                  <a:pt x="8434" y="10519"/>
                  <a:pt x="8404" y="10493"/>
                </a:cubicBezTo>
                <a:lnTo>
                  <a:pt x="8428" y="10395"/>
                </a:lnTo>
                <a:lnTo>
                  <a:pt x="8471" y="10335"/>
                </a:lnTo>
                <a:lnTo>
                  <a:pt x="8420" y="10242"/>
                </a:lnTo>
                <a:lnTo>
                  <a:pt x="8439" y="10176"/>
                </a:lnTo>
                <a:lnTo>
                  <a:pt x="8518" y="10083"/>
                </a:lnTo>
                <a:cubicBezTo>
                  <a:pt x="8527" y="10083"/>
                  <a:pt x="8521" y="10086"/>
                  <a:pt x="8529" y="10079"/>
                </a:cubicBezTo>
                <a:cubicBezTo>
                  <a:pt x="8548" y="10064"/>
                  <a:pt x="8632" y="10075"/>
                  <a:pt x="8637" y="10052"/>
                </a:cubicBezTo>
                <a:cubicBezTo>
                  <a:pt x="8651" y="9996"/>
                  <a:pt x="8785" y="9835"/>
                  <a:pt x="8701" y="9805"/>
                </a:cubicBezTo>
                <a:lnTo>
                  <a:pt x="8542" y="9670"/>
                </a:lnTo>
                <a:lnTo>
                  <a:pt x="8579" y="9541"/>
                </a:lnTo>
                <a:lnTo>
                  <a:pt x="8680" y="9623"/>
                </a:lnTo>
                <a:lnTo>
                  <a:pt x="8762" y="9575"/>
                </a:lnTo>
                <a:lnTo>
                  <a:pt x="8804" y="9618"/>
                </a:lnTo>
                <a:lnTo>
                  <a:pt x="9476" y="9610"/>
                </a:lnTo>
                <a:lnTo>
                  <a:pt x="9714" y="9393"/>
                </a:lnTo>
                <a:lnTo>
                  <a:pt x="9754" y="8586"/>
                </a:lnTo>
                <a:lnTo>
                  <a:pt x="9738" y="7927"/>
                </a:lnTo>
                <a:lnTo>
                  <a:pt x="9825" y="7710"/>
                </a:lnTo>
                <a:lnTo>
                  <a:pt x="9976" y="7601"/>
                </a:lnTo>
                <a:lnTo>
                  <a:pt x="9979" y="7514"/>
                </a:lnTo>
                <a:lnTo>
                  <a:pt x="9783" y="7519"/>
                </a:lnTo>
                <a:lnTo>
                  <a:pt x="9801" y="7419"/>
                </a:lnTo>
                <a:lnTo>
                  <a:pt x="9704" y="7271"/>
                </a:lnTo>
                <a:lnTo>
                  <a:pt x="9706" y="7167"/>
                </a:lnTo>
                <a:lnTo>
                  <a:pt x="9534" y="7154"/>
                </a:lnTo>
                <a:lnTo>
                  <a:pt x="9563" y="7027"/>
                </a:lnTo>
                <a:lnTo>
                  <a:pt x="9402" y="6990"/>
                </a:lnTo>
                <a:lnTo>
                  <a:pt x="9278" y="7083"/>
                </a:lnTo>
                <a:lnTo>
                  <a:pt x="9209" y="6993"/>
                </a:lnTo>
                <a:lnTo>
                  <a:pt x="8889" y="6781"/>
                </a:lnTo>
                <a:lnTo>
                  <a:pt x="8838" y="6527"/>
                </a:lnTo>
                <a:lnTo>
                  <a:pt x="8783" y="6535"/>
                </a:lnTo>
                <a:lnTo>
                  <a:pt x="8777" y="6622"/>
                </a:lnTo>
                <a:lnTo>
                  <a:pt x="8740" y="6625"/>
                </a:lnTo>
                <a:lnTo>
                  <a:pt x="8703" y="6540"/>
                </a:lnTo>
                <a:lnTo>
                  <a:pt x="8791" y="6411"/>
                </a:lnTo>
                <a:lnTo>
                  <a:pt x="8653" y="6297"/>
                </a:lnTo>
                <a:lnTo>
                  <a:pt x="8574" y="6403"/>
                </a:lnTo>
                <a:lnTo>
                  <a:pt x="8531" y="6374"/>
                </a:lnTo>
                <a:lnTo>
                  <a:pt x="8621" y="6257"/>
                </a:lnTo>
                <a:lnTo>
                  <a:pt x="8621" y="6175"/>
                </a:lnTo>
                <a:lnTo>
                  <a:pt x="8701" y="6120"/>
                </a:lnTo>
                <a:lnTo>
                  <a:pt x="8685" y="5903"/>
                </a:lnTo>
                <a:lnTo>
                  <a:pt x="8738" y="5852"/>
                </a:lnTo>
                <a:lnTo>
                  <a:pt x="8682" y="5786"/>
                </a:lnTo>
                <a:lnTo>
                  <a:pt x="8711" y="5739"/>
                </a:lnTo>
                <a:lnTo>
                  <a:pt x="8693" y="5318"/>
                </a:lnTo>
                <a:lnTo>
                  <a:pt x="8862" y="4948"/>
                </a:lnTo>
                <a:lnTo>
                  <a:pt x="9164" y="5093"/>
                </a:lnTo>
                <a:lnTo>
                  <a:pt x="9293" y="4945"/>
                </a:lnTo>
                <a:lnTo>
                  <a:pt x="9344" y="4728"/>
                </a:lnTo>
                <a:lnTo>
                  <a:pt x="9624" y="4413"/>
                </a:lnTo>
                <a:lnTo>
                  <a:pt x="10513" y="4059"/>
                </a:lnTo>
                <a:lnTo>
                  <a:pt x="10396" y="3662"/>
                </a:lnTo>
                <a:lnTo>
                  <a:pt x="9533" y="3347"/>
                </a:lnTo>
                <a:lnTo>
                  <a:pt x="8935" y="3683"/>
                </a:lnTo>
                <a:lnTo>
                  <a:pt x="8927" y="2971"/>
                </a:lnTo>
                <a:lnTo>
                  <a:pt x="8807" y="2928"/>
                </a:lnTo>
                <a:lnTo>
                  <a:pt x="8749" y="3071"/>
                </a:lnTo>
                <a:lnTo>
                  <a:pt x="8683" y="3050"/>
                </a:lnTo>
                <a:lnTo>
                  <a:pt x="8686" y="2910"/>
                </a:lnTo>
                <a:lnTo>
                  <a:pt x="8805" y="2862"/>
                </a:lnTo>
                <a:lnTo>
                  <a:pt x="8810" y="2566"/>
                </a:lnTo>
                <a:lnTo>
                  <a:pt x="8667" y="2450"/>
                </a:lnTo>
                <a:lnTo>
                  <a:pt x="8717" y="2312"/>
                </a:lnTo>
                <a:lnTo>
                  <a:pt x="8643" y="2013"/>
                </a:lnTo>
                <a:lnTo>
                  <a:pt x="8482" y="2029"/>
                </a:lnTo>
                <a:lnTo>
                  <a:pt x="8418" y="2256"/>
                </a:lnTo>
                <a:lnTo>
                  <a:pt x="8247" y="2095"/>
                </a:lnTo>
                <a:cubicBezTo>
                  <a:pt x="8261" y="2047"/>
                  <a:pt x="8144" y="1807"/>
                  <a:pt x="8073" y="1761"/>
                </a:cubicBezTo>
                <a:cubicBezTo>
                  <a:pt x="8021" y="1727"/>
                  <a:pt x="8008" y="1767"/>
                  <a:pt x="7953" y="1754"/>
                </a:cubicBezTo>
                <a:cubicBezTo>
                  <a:pt x="7937" y="1750"/>
                  <a:pt x="7944" y="1657"/>
                  <a:pt x="7847" y="1622"/>
                </a:cubicBezTo>
                <a:cubicBezTo>
                  <a:pt x="7741" y="1584"/>
                  <a:pt x="7593" y="1457"/>
                  <a:pt x="7466" y="1457"/>
                </a:cubicBezTo>
                <a:cubicBezTo>
                  <a:pt x="7369" y="1457"/>
                  <a:pt x="7393" y="1405"/>
                  <a:pt x="7301" y="1457"/>
                </a:cubicBezTo>
                <a:cubicBezTo>
                  <a:pt x="7281" y="1468"/>
                  <a:pt x="7138" y="1497"/>
                  <a:pt x="7130" y="1502"/>
                </a:cubicBezTo>
                <a:lnTo>
                  <a:pt x="6131" y="1200"/>
                </a:lnTo>
                <a:cubicBezTo>
                  <a:pt x="6131" y="1192"/>
                  <a:pt x="6129" y="1168"/>
                  <a:pt x="6133" y="1163"/>
                </a:cubicBezTo>
                <a:cubicBezTo>
                  <a:pt x="6213" y="1060"/>
                  <a:pt x="6010" y="1070"/>
                  <a:pt x="6004" y="1078"/>
                </a:cubicBezTo>
                <a:cubicBezTo>
                  <a:pt x="5915" y="1205"/>
                  <a:pt x="5823" y="1077"/>
                  <a:pt x="5765" y="1072"/>
                </a:cubicBezTo>
                <a:cubicBezTo>
                  <a:pt x="5702" y="1068"/>
                  <a:pt x="5700" y="1008"/>
                  <a:pt x="5721" y="995"/>
                </a:cubicBezTo>
                <a:cubicBezTo>
                  <a:pt x="5798" y="948"/>
                  <a:pt x="5762" y="913"/>
                  <a:pt x="5756" y="915"/>
                </a:cubicBezTo>
                <a:cubicBezTo>
                  <a:pt x="5653" y="941"/>
                  <a:pt x="5643" y="822"/>
                  <a:pt x="5662" y="792"/>
                </a:cubicBezTo>
                <a:cubicBezTo>
                  <a:pt x="5753" y="653"/>
                  <a:pt x="5537" y="733"/>
                  <a:pt x="5506" y="696"/>
                </a:cubicBezTo>
                <a:cubicBezTo>
                  <a:pt x="5430" y="607"/>
                  <a:pt x="5480" y="683"/>
                  <a:pt x="5398" y="628"/>
                </a:cubicBezTo>
                <a:cubicBezTo>
                  <a:pt x="5411" y="559"/>
                  <a:pt x="5341" y="514"/>
                  <a:pt x="5338" y="536"/>
                </a:cubicBezTo>
                <a:cubicBezTo>
                  <a:pt x="5319" y="673"/>
                  <a:pt x="5254" y="624"/>
                  <a:pt x="5234" y="700"/>
                </a:cubicBezTo>
                <a:cubicBezTo>
                  <a:pt x="5197" y="844"/>
                  <a:pt x="5054" y="742"/>
                  <a:pt x="5011" y="774"/>
                </a:cubicBezTo>
                <a:cubicBezTo>
                  <a:pt x="4946" y="822"/>
                  <a:pt x="4985" y="760"/>
                  <a:pt x="4894" y="798"/>
                </a:cubicBezTo>
                <a:cubicBezTo>
                  <a:pt x="4734" y="865"/>
                  <a:pt x="4754" y="631"/>
                  <a:pt x="4689" y="667"/>
                </a:cubicBezTo>
                <a:cubicBezTo>
                  <a:pt x="4637" y="697"/>
                  <a:pt x="4644" y="604"/>
                  <a:pt x="4612" y="571"/>
                </a:cubicBezTo>
                <a:cubicBezTo>
                  <a:pt x="4563" y="520"/>
                  <a:pt x="4622" y="513"/>
                  <a:pt x="4598" y="490"/>
                </a:cubicBezTo>
                <a:cubicBezTo>
                  <a:pt x="4521" y="418"/>
                  <a:pt x="4573" y="423"/>
                  <a:pt x="4573" y="411"/>
                </a:cubicBezTo>
                <a:cubicBezTo>
                  <a:pt x="4569" y="312"/>
                  <a:pt x="4461" y="306"/>
                  <a:pt x="4462" y="295"/>
                </a:cubicBezTo>
                <a:cubicBezTo>
                  <a:pt x="4465" y="207"/>
                  <a:pt x="4421" y="238"/>
                  <a:pt x="4422" y="208"/>
                </a:cubicBezTo>
                <a:cubicBezTo>
                  <a:pt x="4427" y="73"/>
                  <a:pt x="4314" y="160"/>
                  <a:pt x="4295" y="7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40" name="Freeform 349"/>
          <p:cNvSpPr>
            <a:spLocks/>
          </p:cNvSpPr>
          <p:nvPr/>
        </p:nvSpPr>
        <p:spPr bwMode="auto">
          <a:xfrm>
            <a:off x="6591308" y="631032"/>
            <a:ext cx="1115615" cy="3257550"/>
          </a:xfrm>
          <a:custGeom>
            <a:avLst/>
            <a:gdLst>
              <a:gd name="T0" fmla="*/ 3591 w 16411"/>
              <a:gd name="T1" fmla="*/ 1807 h 51443"/>
              <a:gd name="T2" fmla="*/ 4080 w 16411"/>
              <a:gd name="T3" fmla="*/ 2528 h 51443"/>
              <a:gd name="T4" fmla="*/ 5839 w 16411"/>
              <a:gd name="T5" fmla="*/ 4677 h 51443"/>
              <a:gd name="T6" fmla="*/ 7726 w 16411"/>
              <a:gd name="T7" fmla="*/ 6474 h 51443"/>
              <a:gd name="T8" fmla="*/ 7772 w 16411"/>
              <a:gd name="T9" fmla="*/ 7889 h 51443"/>
              <a:gd name="T10" fmla="*/ 6702 w 16411"/>
              <a:gd name="T11" fmla="*/ 8275 h 51443"/>
              <a:gd name="T12" fmla="*/ 5727 w 16411"/>
              <a:gd name="T13" fmla="*/ 8587 h 51443"/>
              <a:gd name="T14" fmla="*/ 5077 w 16411"/>
              <a:gd name="T15" fmla="*/ 9492 h 51443"/>
              <a:gd name="T16" fmla="*/ 4831 w 16411"/>
              <a:gd name="T17" fmla="*/ 10320 h 51443"/>
              <a:gd name="T18" fmla="*/ 5274 w 16411"/>
              <a:gd name="T19" fmla="*/ 11005 h 51443"/>
              <a:gd name="T20" fmla="*/ 4151 w 16411"/>
              <a:gd name="T21" fmla="*/ 12580 h 51443"/>
              <a:gd name="T22" fmla="*/ 5893 w 16411"/>
              <a:gd name="T23" fmla="*/ 13650 h 51443"/>
              <a:gd name="T24" fmla="*/ 6637 w 16411"/>
              <a:gd name="T25" fmla="*/ 13950 h 51443"/>
              <a:gd name="T26" fmla="*/ 7212 w 16411"/>
              <a:gd name="T27" fmla="*/ 14413 h 51443"/>
              <a:gd name="T28" fmla="*/ 7769 w 16411"/>
              <a:gd name="T29" fmla="*/ 15172 h 51443"/>
              <a:gd name="T30" fmla="*/ 8682 w 16411"/>
              <a:gd name="T31" fmla="*/ 15836 h 51443"/>
              <a:gd name="T32" fmla="*/ 7257 w 16411"/>
              <a:gd name="T33" fmla="*/ 16337 h 51443"/>
              <a:gd name="T34" fmla="*/ 6477 w 16411"/>
              <a:gd name="T35" fmla="*/ 17701 h 51443"/>
              <a:gd name="T36" fmla="*/ 5195 w 16411"/>
              <a:gd name="T37" fmla="*/ 18269 h 51443"/>
              <a:gd name="T38" fmla="*/ 4472 w 16411"/>
              <a:gd name="T39" fmla="*/ 18540 h 51443"/>
              <a:gd name="T40" fmla="*/ 5041 w 16411"/>
              <a:gd name="T41" fmla="*/ 19233 h 51443"/>
              <a:gd name="T42" fmla="*/ 5866 w 16411"/>
              <a:gd name="T43" fmla="*/ 20211 h 51443"/>
              <a:gd name="T44" fmla="*/ 4459 w 16411"/>
              <a:gd name="T45" fmla="*/ 20057 h 51443"/>
              <a:gd name="T46" fmla="*/ 5244 w 16411"/>
              <a:gd name="T47" fmla="*/ 20817 h 51443"/>
              <a:gd name="T48" fmla="*/ 5488 w 16411"/>
              <a:gd name="T49" fmla="*/ 22050 h 51443"/>
              <a:gd name="T50" fmla="*/ 6583 w 16411"/>
              <a:gd name="T51" fmla="*/ 23185 h 51443"/>
              <a:gd name="T52" fmla="*/ 8011 w 16411"/>
              <a:gd name="T53" fmla="*/ 24712 h 51443"/>
              <a:gd name="T54" fmla="*/ 8450 w 16411"/>
              <a:gd name="T55" fmla="*/ 25791 h 51443"/>
              <a:gd name="T56" fmla="*/ 9625 w 16411"/>
              <a:gd name="T57" fmla="*/ 26625 h 51443"/>
              <a:gd name="T58" fmla="*/ 10367 w 16411"/>
              <a:gd name="T59" fmla="*/ 27311 h 51443"/>
              <a:gd name="T60" fmla="*/ 10277 w 16411"/>
              <a:gd name="T61" fmla="*/ 28375 h 51443"/>
              <a:gd name="T62" fmla="*/ 10173 w 16411"/>
              <a:gd name="T63" fmla="*/ 29591 h 51443"/>
              <a:gd name="T64" fmla="*/ 9963 w 16411"/>
              <a:gd name="T65" fmla="*/ 30746 h 51443"/>
              <a:gd name="T66" fmla="*/ 12119 w 16411"/>
              <a:gd name="T67" fmla="*/ 32736 h 51443"/>
              <a:gd name="T68" fmla="*/ 15920 w 16411"/>
              <a:gd name="T69" fmla="*/ 32529 h 51443"/>
              <a:gd name="T70" fmla="*/ 16224 w 16411"/>
              <a:gd name="T71" fmla="*/ 34871 h 51443"/>
              <a:gd name="T72" fmla="*/ 14443 w 16411"/>
              <a:gd name="T73" fmla="*/ 35565 h 51443"/>
              <a:gd name="T74" fmla="*/ 14906 w 16411"/>
              <a:gd name="T75" fmla="*/ 37814 h 51443"/>
              <a:gd name="T76" fmla="*/ 15433 w 16411"/>
              <a:gd name="T77" fmla="*/ 38646 h 51443"/>
              <a:gd name="T78" fmla="*/ 15427 w 16411"/>
              <a:gd name="T79" fmla="*/ 39327 h 51443"/>
              <a:gd name="T80" fmla="*/ 15168 w 16411"/>
              <a:gd name="T81" fmla="*/ 40280 h 51443"/>
              <a:gd name="T82" fmla="*/ 14054 w 16411"/>
              <a:gd name="T83" fmla="*/ 41513 h 51443"/>
              <a:gd name="T84" fmla="*/ 14624 w 16411"/>
              <a:gd name="T85" fmla="*/ 42700 h 51443"/>
              <a:gd name="T86" fmla="*/ 13692 w 16411"/>
              <a:gd name="T87" fmla="*/ 44044 h 51443"/>
              <a:gd name="T88" fmla="*/ 14483 w 16411"/>
              <a:gd name="T89" fmla="*/ 44581 h 51443"/>
              <a:gd name="T90" fmla="*/ 15327 w 16411"/>
              <a:gd name="T91" fmla="*/ 46196 h 51443"/>
              <a:gd name="T92" fmla="*/ 13116 w 16411"/>
              <a:gd name="T93" fmla="*/ 46445 h 51443"/>
              <a:gd name="T94" fmla="*/ 11854 w 16411"/>
              <a:gd name="T95" fmla="*/ 43650 h 51443"/>
              <a:gd name="T96" fmla="*/ 10018 w 16411"/>
              <a:gd name="T97" fmla="*/ 42787 h 51443"/>
              <a:gd name="T98" fmla="*/ 7300 w 16411"/>
              <a:gd name="T99" fmla="*/ 42367 h 51443"/>
              <a:gd name="T100" fmla="*/ 6909 w 16411"/>
              <a:gd name="T101" fmla="*/ 43560 h 51443"/>
              <a:gd name="T102" fmla="*/ 6642 w 16411"/>
              <a:gd name="T103" fmla="*/ 44505 h 51443"/>
              <a:gd name="T104" fmla="*/ 5459 w 16411"/>
              <a:gd name="T105" fmla="*/ 45387 h 51443"/>
              <a:gd name="T106" fmla="*/ 2947 w 16411"/>
              <a:gd name="T107" fmla="*/ 45927 h 51443"/>
              <a:gd name="T108" fmla="*/ 1280 w 16411"/>
              <a:gd name="T109" fmla="*/ 45965 h 51443"/>
              <a:gd name="T110" fmla="*/ 1813 w 16411"/>
              <a:gd name="T111" fmla="*/ 48075 h 51443"/>
              <a:gd name="T112" fmla="*/ 1946 w 16411"/>
              <a:gd name="T113" fmla="*/ 48547 h 51443"/>
              <a:gd name="T114" fmla="*/ 1584 w 16411"/>
              <a:gd name="T115" fmla="*/ 49171 h 51443"/>
              <a:gd name="T116" fmla="*/ 1802 w 16411"/>
              <a:gd name="T117" fmla="*/ 49907 h 51443"/>
              <a:gd name="T118" fmla="*/ 1319 w 16411"/>
              <a:gd name="T119" fmla="*/ 50868 h 51443"/>
              <a:gd name="T120" fmla="*/ 701 w 16411"/>
              <a:gd name="T121" fmla="*/ 51422 h 5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411" h="51443">
                <a:moveTo>
                  <a:pt x="2476" y="0"/>
                </a:moveTo>
                <a:cubicBezTo>
                  <a:pt x="2434" y="134"/>
                  <a:pt x="2491" y="297"/>
                  <a:pt x="2629" y="342"/>
                </a:cubicBezTo>
                <a:cubicBezTo>
                  <a:pt x="2654" y="351"/>
                  <a:pt x="2786" y="420"/>
                  <a:pt x="2822" y="421"/>
                </a:cubicBezTo>
                <a:cubicBezTo>
                  <a:pt x="2861" y="423"/>
                  <a:pt x="2980" y="496"/>
                  <a:pt x="2973" y="566"/>
                </a:cubicBezTo>
                <a:cubicBezTo>
                  <a:pt x="2969" y="603"/>
                  <a:pt x="3000" y="626"/>
                  <a:pt x="2953" y="716"/>
                </a:cubicBezTo>
                <a:cubicBezTo>
                  <a:pt x="2941" y="738"/>
                  <a:pt x="2867" y="889"/>
                  <a:pt x="2867" y="903"/>
                </a:cubicBezTo>
                <a:cubicBezTo>
                  <a:pt x="2867" y="962"/>
                  <a:pt x="2856" y="988"/>
                  <a:pt x="2912" y="1027"/>
                </a:cubicBezTo>
                <a:cubicBezTo>
                  <a:pt x="2954" y="1047"/>
                  <a:pt x="2966" y="1057"/>
                  <a:pt x="3014" y="1072"/>
                </a:cubicBezTo>
                <a:cubicBezTo>
                  <a:pt x="3124" y="1105"/>
                  <a:pt x="3090" y="1088"/>
                  <a:pt x="3168" y="1163"/>
                </a:cubicBezTo>
                <a:cubicBezTo>
                  <a:pt x="3181" y="1176"/>
                  <a:pt x="3215" y="1215"/>
                  <a:pt x="3217" y="1231"/>
                </a:cubicBezTo>
                <a:cubicBezTo>
                  <a:pt x="3227" y="1300"/>
                  <a:pt x="3246" y="1369"/>
                  <a:pt x="3313" y="1405"/>
                </a:cubicBezTo>
                <a:cubicBezTo>
                  <a:pt x="3333" y="1415"/>
                  <a:pt x="3368" y="1440"/>
                  <a:pt x="3386" y="1455"/>
                </a:cubicBezTo>
                <a:cubicBezTo>
                  <a:pt x="3421" y="1484"/>
                  <a:pt x="3421" y="1535"/>
                  <a:pt x="3410" y="1576"/>
                </a:cubicBezTo>
                <a:cubicBezTo>
                  <a:pt x="3407" y="1591"/>
                  <a:pt x="3392" y="1622"/>
                  <a:pt x="3393" y="1647"/>
                </a:cubicBezTo>
                <a:cubicBezTo>
                  <a:pt x="3394" y="1679"/>
                  <a:pt x="3392" y="1716"/>
                  <a:pt x="3399" y="1747"/>
                </a:cubicBezTo>
                <a:cubicBezTo>
                  <a:pt x="3405" y="1768"/>
                  <a:pt x="3402" y="1828"/>
                  <a:pt x="3435" y="1833"/>
                </a:cubicBezTo>
                <a:cubicBezTo>
                  <a:pt x="3507" y="1843"/>
                  <a:pt x="3527" y="1843"/>
                  <a:pt x="3591" y="1807"/>
                </a:cubicBezTo>
                <a:cubicBezTo>
                  <a:pt x="3636" y="1782"/>
                  <a:pt x="3687" y="1711"/>
                  <a:pt x="3699" y="1660"/>
                </a:cubicBezTo>
                <a:cubicBezTo>
                  <a:pt x="3704" y="1642"/>
                  <a:pt x="3733" y="1605"/>
                  <a:pt x="3734" y="1575"/>
                </a:cubicBezTo>
                <a:cubicBezTo>
                  <a:pt x="3735" y="1552"/>
                  <a:pt x="3771" y="1456"/>
                  <a:pt x="3804" y="1455"/>
                </a:cubicBezTo>
                <a:cubicBezTo>
                  <a:pt x="3806" y="1455"/>
                  <a:pt x="3867" y="1439"/>
                  <a:pt x="3869" y="1438"/>
                </a:cubicBezTo>
                <a:cubicBezTo>
                  <a:pt x="3910" y="1432"/>
                  <a:pt x="3928" y="1437"/>
                  <a:pt x="3951" y="1469"/>
                </a:cubicBezTo>
                <a:cubicBezTo>
                  <a:pt x="3973" y="1498"/>
                  <a:pt x="3904" y="1613"/>
                  <a:pt x="3886" y="1645"/>
                </a:cubicBezTo>
                <a:cubicBezTo>
                  <a:pt x="3865" y="1685"/>
                  <a:pt x="3796" y="1735"/>
                  <a:pt x="3796" y="1793"/>
                </a:cubicBezTo>
                <a:cubicBezTo>
                  <a:pt x="3796" y="1819"/>
                  <a:pt x="3807" y="1923"/>
                  <a:pt x="3813" y="1946"/>
                </a:cubicBezTo>
                <a:cubicBezTo>
                  <a:pt x="3827" y="2002"/>
                  <a:pt x="3814" y="2060"/>
                  <a:pt x="3758" y="2082"/>
                </a:cubicBezTo>
                <a:cubicBezTo>
                  <a:pt x="3715" y="2099"/>
                  <a:pt x="3648" y="2154"/>
                  <a:pt x="3615" y="2187"/>
                </a:cubicBezTo>
                <a:lnTo>
                  <a:pt x="3611" y="2188"/>
                </a:lnTo>
                <a:cubicBezTo>
                  <a:pt x="3589" y="2205"/>
                  <a:pt x="3537" y="2248"/>
                  <a:pt x="3537" y="2276"/>
                </a:cubicBezTo>
                <a:cubicBezTo>
                  <a:pt x="3537" y="2311"/>
                  <a:pt x="3485" y="2426"/>
                  <a:pt x="3499" y="2476"/>
                </a:cubicBezTo>
                <a:cubicBezTo>
                  <a:pt x="3511" y="2517"/>
                  <a:pt x="3504" y="2573"/>
                  <a:pt x="3534" y="2619"/>
                </a:cubicBezTo>
                <a:cubicBezTo>
                  <a:pt x="3577" y="2684"/>
                  <a:pt x="3697" y="2695"/>
                  <a:pt x="3759" y="2649"/>
                </a:cubicBezTo>
                <a:cubicBezTo>
                  <a:pt x="3771" y="2640"/>
                  <a:pt x="3837" y="2615"/>
                  <a:pt x="3837" y="2615"/>
                </a:cubicBezTo>
                <a:cubicBezTo>
                  <a:pt x="3914" y="2599"/>
                  <a:pt x="3957" y="2525"/>
                  <a:pt x="4080" y="2528"/>
                </a:cubicBezTo>
                <a:cubicBezTo>
                  <a:pt x="4204" y="2530"/>
                  <a:pt x="4188" y="2514"/>
                  <a:pt x="4307" y="2567"/>
                </a:cubicBezTo>
                <a:cubicBezTo>
                  <a:pt x="4342" y="2582"/>
                  <a:pt x="4413" y="2591"/>
                  <a:pt x="4442" y="2612"/>
                </a:cubicBezTo>
                <a:cubicBezTo>
                  <a:pt x="4486" y="2643"/>
                  <a:pt x="4536" y="2642"/>
                  <a:pt x="4536" y="2727"/>
                </a:cubicBezTo>
                <a:cubicBezTo>
                  <a:pt x="4536" y="2777"/>
                  <a:pt x="4576" y="2872"/>
                  <a:pt x="4583" y="2941"/>
                </a:cubicBezTo>
                <a:cubicBezTo>
                  <a:pt x="4586" y="2966"/>
                  <a:pt x="4604" y="3013"/>
                  <a:pt x="4613" y="3041"/>
                </a:cubicBezTo>
                <a:cubicBezTo>
                  <a:pt x="4605" y="3056"/>
                  <a:pt x="4655" y="3148"/>
                  <a:pt x="4661" y="3174"/>
                </a:cubicBezTo>
                <a:cubicBezTo>
                  <a:pt x="4680" y="3257"/>
                  <a:pt x="4700" y="3287"/>
                  <a:pt x="4730" y="3360"/>
                </a:cubicBezTo>
                <a:cubicBezTo>
                  <a:pt x="4732" y="3365"/>
                  <a:pt x="4745" y="3399"/>
                  <a:pt x="4745" y="3400"/>
                </a:cubicBezTo>
                <a:cubicBezTo>
                  <a:pt x="4761" y="3423"/>
                  <a:pt x="4798" y="3626"/>
                  <a:pt x="4828" y="3689"/>
                </a:cubicBezTo>
                <a:cubicBezTo>
                  <a:pt x="4843" y="3721"/>
                  <a:pt x="4855" y="3759"/>
                  <a:pt x="4878" y="3787"/>
                </a:cubicBezTo>
                <a:cubicBezTo>
                  <a:pt x="4888" y="3798"/>
                  <a:pt x="4912" y="3853"/>
                  <a:pt x="4924" y="3864"/>
                </a:cubicBezTo>
                <a:cubicBezTo>
                  <a:pt x="4938" y="3877"/>
                  <a:pt x="5045" y="4034"/>
                  <a:pt x="5048" y="4050"/>
                </a:cubicBezTo>
                <a:cubicBezTo>
                  <a:pt x="5054" y="4083"/>
                  <a:pt x="5163" y="4204"/>
                  <a:pt x="5201" y="4221"/>
                </a:cubicBezTo>
                <a:cubicBezTo>
                  <a:pt x="5208" y="4223"/>
                  <a:pt x="5348" y="4330"/>
                  <a:pt x="5361" y="4342"/>
                </a:cubicBezTo>
                <a:cubicBezTo>
                  <a:pt x="5389" y="4357"/>
                  <a:pt x="5439" y="4404"/>
                  <a:pt x="5473" y="4423"/>
                </a:cubicBezTo>
                <a:cubicBezTo>
                  <a:pt x="5527" y="4452"/>
                  <a:pt x="5568" y="4510"/>
                  <a:pt x="5629" y="4539"/>
                </a:cubicBezTo>
                <a:cubicBezTo>
                  <a:pt x="5651" y="4549"/>
                  <a:pt x="5819" y="4660"/>
                  <a:pt x="5839" y="4677"/>
                </a:cubicBezTo>
                <a:cubicBezTo>
                  <a:pt x="5866" y="4699"/>
                  <a:pt x="6018" y="4745"/>
                  <a:pt x="6051" y="4745"/>
                </a:cubicBezTo>
                <a:cubicBezTo>
                  <a:pt x="6150" y="4765"/>
                  <a:pt x="6178" y="4788"/>
                  <a:pt x="6267" y="4823"/>
                </a:cubicBezTo>
                <a:cubicBezTo>
                  <a:pt x="6328" y="4847"/>
                  <a:pt x="6368" y="4900"/>
                  <a:pt x="6402" y="4954"/>
                </a:cubicBezTo>
                <a:cubicBezTo>
                  <a:pt x="6407" y="4962"/>
                  <a:pt x="6412" y="4972"/>
                  <a:pt x="6419" y="4979"/>
                </a:cubicBezTo>
                <a:cubicBezTo>
                  <a:pt x="6419" y="4999"/>
                  <a:pt x="6467" y="5032"/>
                  <a:pt x="6482" y="5056"/>
                </a:cubicBezTo>
                <a:cubicBezTo>
                  <a:pt x="6513" y="5107"/>
                  <a:pt x="6524" y="5121"/>
                  <a:pt x="6541" y="5182"/>
                </a:cubicBezTo>
                <a:cubicBezTo>
                  <a:pt x="6550" y="5216"/>
                  <a:pt x="6588" y="5310"/>
                  <a:pt x="6589" y="5336"/>
                </a:cubicBezTo>
                <a:cubicBezTo>
                  <a:pt x="6590" y="5351"/>
                  <a:pt x="6596" y="5371"/>
                  <a:pt x="6596" y="5401"/>
                </a:cubicBezTo>
                <a:cubicBezTo>
                  <a:pt x="6596" y="5430"/>
                  <a:pt x="6588" y="5466"/>
                  <a:pt x="6588" y="5507"/>
                </a:cubicBezTo>
                <a:cubicBezTo>
                  <a:pt x="6588" y="5579"/>
                  <a:pt x="6650" y="5636"/>
                  <a:pt x="6716" y="5645"/>
                </a:cubicBezTo>
                <a:cubicBezTo>
                  <a:pt x="6759" y="5650"/>
                  <a:pt x="6803" y="5669"/>
                  <a:pt x="6847" y="5667"/>
                </a:cubicBezTo>
                <a:cubicBezTo>
                  <a:pt x="6853" y="5667"/>
                  <a:pt x="6936" y="5676"/>
                  <a:pt x="6944" y="5679"/>
                </a:cubicBezTo>
                <a:cubicBezTo>
                  <a:pt x="6953" y="5681"/>
                  <a:pt x="7039" y="5711"/>
                  <a:pt x="7039" y="5711"/>
                </a:cubicBezTo>
                <a:cubicBezTo>
                  <a:pt x="7047" y="5705"/>
                  <a:pt x="7218" y="5814"/>
                  <a:pt x="7239" y="5827"/>
                </a:cubicBezTo>
                <a:cubicBezTo>
                  <a:pt x="7266" y="5842"/>
                  <a:pt x="7399" y="5986"/>
                  <a:pt x="7414" y="6014"/>
                </a:cubicBezTo>
                <a:cubicBezTo>
                  <a:pt x="7427" y="6040"/>
                  <a:pt x="7572" y="6203"/>
                  <a:pt x="7597" y="6227"/>
                </a:cubicBezTo>
                <a:cubicBezTo>
                  <a:pt x="7618" y="6246"/>
                  <a:pt x="7700" y="6430"/>
                  <a:pt x="7726" y="6474"/>
                </a:cubicBezTo>
                <a:cubicBezTo>
                  <a:pt x="7735" y="6488"/>
                  <a:pt x="7750" y="6518"/>
                  <a:pt x="7757" y="6528"/>
                </a:cubicBezTo>
                <a:lnTo>
                  <a:pt x="8214" y="7271"/>
                </a:lnTo>
                <a:cubicBezTo>
                  <a:pt x="8192" y="7276"/>
                  <a:pt x="8136" y="7298"/>
                  <a:pt x="8116" y="7296"/>
                </a:cubicBezTo>
                <a:cubicBezTo>
                  <a:pt x="8116" y="7296"/>
                  <a:pt x="8079" y="7302"/>
                  <a:pt x="8078" y="7303"/>
                </a:cubicBezTo>
                <a:cubicBezTo>
                  <a:pt x="8078" y="7303"/>
                  <a:pt x="8066" y="7313"/>
                  <a:pt x="8042" y="7275"/>
                </a:cubicBezTo>
                <a:cubicBezTo>
                  <a:pt x="8020" y="7241"/>
                  <a:pt x="8023" y="7250"/>
                  <a:pt x="8000" y="7227"/>
                </a:cubicBezTo>
                <a:cubicBezTo>
                  <a:pt x="7963" y="7194"/>
                  <a:pt x="7904" y="7172"/>
                  <a:pt x="7855" y="7172"/>
                </a:cubicBezTo>
                <a:cubicBezTo>
                  <a:pt x="7834" y="7172"/>
                  <a:pt x="7783" y="7171"/>
                  <a:pt x="7783" y="7197"/>
                </a:cubicBezTo>
                <a:cubicBezTo>
                  <a:pt x="7783" y="7244"/>
                  <a:pt x="7781" y="7264"/>
                  <a:pt x="7767" y="7308"/>
                </a:cubicBezTo>
                <a:cubicBezTo>
                  <a:pt x="7764" y="7318"/>
                  <a:pt x="7754" y="7357"/>
                  <a:pt x="7754" y="7367"/>
                </a:cubicBezTo>
                <a:cubicBezTo>
                  <a:pt x="7754" y="7367"/>
                  <a:pt x="7738" y="7420"/>
                  <a:pt x="7740" y="7450"/>
                </a:cubicBezTo>
                <a:cubicBezTo>
                  <a:pt x="7741" y="7464"/>
                  <a:pt x="7736" y="7484"/>
                  <a:pt x="7744" y="7504"/>
                </a:cubicBezTo>
                <a:cubicBezTo>
                  <a:pt x="7747" y="7511"/>
                  <a:pt x="7744" y="7552"/>
                  <a:pt x="7767" y="7588"/>
                </a:cubicBezTo>
                <a:cubicBezTo>
                  <a:pt x="7775" y="7602"/>
                  <a:pt x="7780" y="7629"/>
                  <a:pt x="7799" y="7644"/>
                </a:cubicBezTo>
                <a:cubicBezTo>
                  <a:pt x="7828" y="7668"/>
                  <a:pt x="7861" y="7703"/>
                  <a:pt x="7884" y="7734"/>
                </a:cubicBezTo>
                <a:cubicBezTo>
                  <a:pt x="7884" y="7734"/>
                  <a:pt x="7896" y="7836"/>
                  <a:pt x="7882" y="7838"/>
                </a:cubicBezTo>
                <a:cubicBezTo>
                  <a:pt x="7867" y="7842"/>
                  <a:pt x="7772" y="7876"/>
                  <a:pt x="7772" y="7889"/>
                </a:cubicBezTo>
                <a:cubicBezTo>
                  <a:pt x="7772" y="7958"/>
                  <a:pt x="7726" y="7988"/>
                  <a:pt x="7660" y="7988"/>
                </a:cubicBezTo>
                <a:cubicBezTo>
                  <a:pt x="7535" y="7988"/>
                  <a:pt x="7573" y="7963"/>
                  <a:pt x="7495" y="7927"/>
                </a:cubicBezTo>
                <a:cubicBezTo>
                  <a:pt x="7493" y="7928"/>
                  <a:pt x="7490" y="7917"/>
                  <a:pt x="7471" y="7937"/>
                </a:cubicBezTo>
                <a:cubicBezTo>
                  <a:pt x="7453" y="7955"/>
                  <a:pt x="7348" y="7947"/>
                  <a:pt x="7326" y="7930"/>
                </a:cubicBezTo>
                <a:cubicBezTo>
                  <a:pt x="7320" y="7925"/>
                  <a:pt x="7309" y="7938"/>
                  <a:pt x="7309" y="7946"/>
                </a:cubicBezTo>
                <a:cubicBezTo>
                  <a:pt x="7295" y="7966"/>
                  <a:pt x="7281" y="7998"/>
                  <a:pt x="7254" y="7998"/>
                </a:cubicBezTo>
                <a:cubicBezTo>
                  <a:pt x="7173" y="7998"/>
                  <a:pt x="7195" y="7986"/>
                  <a:pt x="7139" y="8058"/>
                </a:cubicBezTo>
                <a:cubicBezTo>
                  <a:pt x="7137" y="8061"/>
                  <a:pt x="7120" y="8080"/>
                  <a:pt x="7119" y="8081"/>
                </a:cubicBezTo>
                <a:cubicBezTo>
                  <a:pt x="7096" y="8088"/>
                  <a:pt x="7106" y="8087"/>
                  <a:pt x="7079" y="8088"/>
                </a:cubicBezTo>
                <a:cubicBezTo>
                  <a:pt x="7066" y="8089"/>
                  <a:pt x="7096" y="8153"/>
                  <a:pt x="7050" y="8153"/>
                </a:cubicBezTo>
                <a:cubicBezTo>
                  <a:pt x="7038" y="8153"/>
                  <a:pt x="6969" y="8181"/>
                  <a:pt x="6963" y="8199"/>
                </a:cubicBezTo>
                <a:cubicBezTo>
                  <a:pt x="6959" y="8214"/>
                  <a:pt x="6938" y="8252"/>
                  <a:pt x="6922" y="8252"/>
                </a:cubicBezTo>
                <a:cubicBezTo>
                  <a:pt x="6880" y="8252"/>
                  <a:pt x="6858" y="8253"/>
                  <a:pt x="6817" y="8257"/>
                </a:cubicBezTo>
                <a:cubicBezTo>
                  <a:pt x="6802" y="8258"/>
                  <a:pt x="6785" y="8233"/>
                  <a:pt x="6778" y="8221"/>
                </a:cubicBezTo>
                <a:cubicBezTo>
                  <a:pt x="6766" y="8199"/>
                  <a:pt x="6708" y="8062"/>
                  <a:pt x="6678" y="8118"/>
                </a:cubicBezTo>
                <a:cubicBezTo>
                  <a:pt x="6660" y="8150"/>
                  <a:pt x="6705" y="8174"/>
                  <a:pt x="6705" y="8233"/>
                </a:cubicBezTo>
                <a:cubicBezTo>
                  <a:pt x="6705" y="8244"/>
                  <a:pt x="6706" y="8265"/>
                  <a:pt x="6702" y="8275"/>
                </a:cubicBezTo>
                <a:cubicBezTo>
                  <a:pt x="6691" y="8311"/>
                  <a:pt x="6691" y="8347"/>
                  <a:pt x="6675" y="8390"/>
                </a:cubicBezTo>
                <a:cubicBezTo>
                  <a:pt x="6663" y="8420"/>
                  <a:pt x="6609" y="8469"/>
                  <a:pt x="6603" y="8525"/>
                </a:cubicBezTo>
                <a:cubicBezTo>
                  <a:pt x="6594" y="8604"/>
                  <a:pt x="6612" y="8607"/>
                  <a:pt x="6627" y="8680"/>
                </a:cubicBezTo>
                <a:cubicBezTo>
                  <a:pt x="6629" y="8692"/>
                  <a:pt x="6600" y="8772"/>
                  <a:pt x="6570" y="8772"/>
                </a:cubicBezTo>
                <a:cubicBezTo>
                  <a:pt x="6508" y="8773"/>
                  <a:pt x="6528" y="8787"/>
                  <a:pt x="6520" y="8808"/>
                </a:cubicBezTo>
                <a:cubicBezTo>
                  <a:pt x="6517" y="8814"/>
                  <a:pt x="6523" y="8867"/>
                  <a:pt x="6514" y="8870"/>
                </a:cubicBezTo>
                <a:cubicBezTo>
                  <a:pt x="6512" y="8882"/>
                  <a:pt x="6318" y="8930"/>
                  <a:pt x="6291" y="8934"/>
                </a:cubicBezTo>
                <a:cubicBezTo>
                  <a:pt x="6278" y="8935"/>
                  <a:pt x="6283" y="8933"/>
                  <a:pt x="6283" y="8911"/>
                </a:cubicBezTo>
                <a:cubicBezTo>
                  <a:pt x="6283" y="8895"/>
                  <a:pt x="6286" y="8860"/>
                  <a:pt x="6269" y="8855"/>
                </a:cubicBezTo>
                <a:cubicBezTo>
                  <a:pt x="6254" y="8850"/>
                  <a:pt x="6149" y="8779"/>
                  <a:pt x="6138" y="8763"/>
                </a:cubicBezTo>
                <a:cubicBezTo>
                  <a:pt x="6120" y="8737"/>
                  <a:pt x="6106" y="8661"/>
                  <a:pt x="6084" y="8661"/>
                </a:cubicBezTo>
                <a:cubicBezTo>
                  <a:pt x="6055" y="8661"/>
                  <a:pt x="5998" y="8660"/>
                  <a:pt x="5974" y="8670"/>
                </a:cubicBezTo>
                <a:cubicBezTo>
                  <a:pt x="5952" y="8680"/>
                  <a:pt x="5942" y="8667"/>
                  <a:pt x="5943" y="8645"/>
                </a:cubicBezTo>
                <a:cubicBezTo>
                  <a:pt x="5943" y="8642"/>
                  <a:pt x="5942" y="8643"/>
                  <a:pt x="5941" y="8640"/>
                </a:cubicBezTo>
                <a:cubicBezTo>
                  <a:pt x="5950" y="8647"/>
                  <a:pt x="5909" y="8495"/>
                  <a:pt x="5935" y="8468"/>
                </a:cubicBezTo>
                <a:cubicBezTo>
                  <a:pt x="5936" y="8467"/>
                  <a:pt x="5915" y="8413"/>
                  <a:pt x="5866" y="8458"/>
                </a:cubicBezTo>
                <a:cubicBezTo>
                  <a:pt x="5815" y="8504"/>
                  <a:pt x="5775" y="8527"/>
                  <a:pt x="5727" y="8587"/>
                </a:cubicBezTo>
                <a:cubicBezTo>
                  <a:pt x="5722" y="8593"/>
                  <a:pt x="5662" y="8649"/>
                  <a:pt x="5647" y="8635"/>
                </a:cubicBezTo>
                <a:cubicBezTo>
                  <a:pt x="5624" y="8613"/>
                  <a:pt x="5474" y="8550"/>
                  <a:pt x="5440" y="8541"/>
                </a:cubicBezTo>
                <a:cubicBezTo>
                  <a:pt x="5412" y="8533"/>
                  <a:pt x="5416" y="8521"/>
                  <a:pt x="5377" y="8557"/>
                </a:cubicBezTo>
                <a:cubicBezTo>
                  <a:pt x="5350" y="8581"/>
                  <a:pt x="5317" y="8522"/>
                  <a:pt x="5312" y="8574"/>
                </a:cubicBezTo>
                <a:cubicBezTo>
                  <a:pt x="5307" y="8626"/>
                  <a:pt x="5263" y="8629"/>
                  <a:pt x="5237" y="8648"/>
                </a:cubicBezTo>
                <a:cubicBezTo>
                  <a:pt x="5228" y="8651"/>
                  <a:pt x="5164" y="8687"/>
                  <a:pt x="5167" y="8690"/>
                </a:cubicBezTo>
                <a:cubicBezTo>
                  <a:pt x="5184" y="8708"/>
                  <a:pt x="5213" y="8718"/>
                  <a:pt x="5234" y="8752"/>
                </a:cubicBezTo>
                <a:cubicBezTo>
                  <a:pt x="5250" y="8776"/>
                  <a:pt x="5287" y="8786"/>
                  <a:pt x="5280" y="8828"/>
                </a:cubicBezTo>
                <a:cubicBezTo>
                  <a:pt x="5278" y="8840"/>
                  <a:pt x="5270" y="8891"/>
                  <a:pt x="5282" y="8896"/>
                </a:cubicBezTo>
                <a:cubicBezTo>
                  <a:pt x="5295" y="8902"/>
                  <a:pt x="5357" y="8922"/>
                  <a:pt x="5357" y="8934"/>
                </a:cubicBezTo>
                <a:cubicBezTo>
                  <a:pt x="5356" y="8948"/>
                  <a:pt x="5347" y="8998"/>
                  <a:pt x="5338" y="9001"/>
                </a:cubicBezTo>
                <a:cubicBezTo>
                  <a:pt x="5314" y="9008"/>
                  <a:pt x="5244" y="9029"/>
                  <a:pt x="5252" y="9061"/>
                </a:cubicBezTo>
                <a:cubicBezTo>
                  <a:pt x="5261" y="9102"/>
                  <a:pt x="5236" y="9084"/>
                  <a:pt x="5273" y="9115"/>
                </a:cubicBezTo>
                <a:cubicBezTo>
                  <a:pt x="5300" y="9138"/>
                  <a:pt x="5237" y="9161"/>
                  <a:pt x="5218" y="9173"/>
                </a:cubicBezTo>
                <a:cubicBezTo>
                  <a:pt x="5201" y="9183"/>
                  <a:pt x="5130" y="9220"/>
                  <a:pt x="5130" y="9235"/>
                </a:cubicBezTo>
                <a:cubicBezTo>
                  <a:pt x="5130" y="9250"/>
                  <a:pt x="5126" y="9324"/>
                  <a:pt x="5129" y="9329"/>
                </a:cubicBezTo>
                <a:cubicBezTo>
                  <a:pt x="5136" y="9352"/>
                  <a:pt x="5105" y="9494"/>
                  <a:pt x="5077" y="9492"/>
                </a:cubicBezTo>
                <a:cubicBezTo>
                  <a:pt x="5050" y="9490"/>
                  <a:pt x="4994" y="9510"/>
                  <a:pt x="4976" y="9483"/>
                </a:cubicBezTo>
                <a:cubicBezTo>
                  <a:pt x="4968" y="9471"/>
                  <a:pt x="4906" y="9384"/>
                  <a:pt x="4900" y="9381"/>
                </a:cubicBezTo>
                <a:cubicBezTo>
                  <a:pt x="4876" y="9364"/>
                  <a:pt x="4832" y="9377"/>
                  <a:pt x="4795" y="9367"/>
                </a:cubicBezTo>
                <a:cubicBezTo>
                  <a:pt x="4790" y="9365"/>
                  <a:pt x="4718" y="9359"/>
                  <a:pt x="4717" y="9373"/>
                </a:cubicBezTo>
                <a:cubicBezTo>
                  <a:pt x="4693" y="9381"/>
                  <a:pt x="4645" y="9514"/>
                  <a:pt x="4645" y="9553"/>
                </a:cubicBezTo>
                <a:cubicBezTo>
                  <a:pt x="4645" y="9582"/>
                  <a:pt x="4642" y="9586"/>
                  <a:pt x="4651" y="9615"/>
                </a:cubicBezTo>
                <a:cubicBezTo>
                  <a:pt x="4653" y="9621"/>
                  <a:pt x="4656" y="9714"/>
                  <a:pt x="4652" y="9716"/>
                </a:cubicBezTo>
                <a:cubicBezTo>
                  <a:pt x="4635" y="9724"/>
                  <a:pt x="4594" y="9715"/>
                  <a:pt x="4571" y="9723"/>
                </a:cubicBezTo>
                <a:cubicBezTo>
                  <a:pt x="4523" y="9740"/>
                  <a:pt x="4536" y="9729"/>
                  <a:pt x="4536" y="9802"/>
                </a:cubicBezTo>
                <a:cubicBezTo>
                  <a:pt x="4536" y="9812"/>
                  <a:pt x="4502" y="9854"/>
                  <a:pt x="4551" y="9892"/>
                </a:cubicBezTo>
                <a:cubicBezTo>
                  <a:pt x="4569" y="9906"/>
                  <a:pt x="4531" y="9909"/>
                  <a:pt x="4588" y="9949"/>
                </a:cubicBezTo>
                <a:cubicBezTo>
                  <a:pt x="4613" y="9968"/>
                  <a:pt x="4652" y="9998"/>
                  <a:pt x="4682" y="10006"/>
                </a:cubicBezTo>
                <a:cubicBezTo>
                  <a:pt x="4706" y="10012"/>
                  <a:pt x="4746" y="10044"/>
                  <a:pt x="4750" y="10075"/>
                </a:cubicBezTo>
                <a:cubicBezTo>
                  <a:pt x="4751" y="10081"/>
                  <a:pt x="4777" y="10155"/>
                  <a:pt x="4785" y="10155"/>
                </a:cubicBezTo>
                <a:cubicBezTo>
                  <a:pt x="4806" y="10155"/>
                  <a:pt x="4829" y="10165"/>
                  <a:pt x="4836" y="10183"/>
                </a:cubicBezTo>
                <a:cubicBezTo>
                  <a:pt x="4869" y="10262"/>
                  <a:pt x="4862" y="10228"/>
                  <a:pt x="4834" y="10313"/>
                </a:cubicBezTo>
                <a:cubicBezTo>
                  <a:pt x="4832" y="10317"/>
                  <a:pt x="4831" y="10313"/>
                  <a:pt x="4831" y="10320"/>
                </a:cubicBezTo>
                <a:cubicBezTo>
                  <a:pt x="4832" y="10320"/>
                  <a:pt x="4837" y="10350"/>
                  <a:pt x="4837" y="10352"/>
                </a:cubicBezTo>
                <a:cubicBezTo>
                  <a:pt x="4838" y="10362"/>
                  <a:pt x="4843" y="10441"/>
                  <a:pt x="4844" y="10441"/>
                </a:cubicBezTo>
                <a:cubicBezTo>
                  <a:pt x="4846" y="10446"/>
                  <a:pt x="4840" y="10484"/>
                  <a:pt x="4855" y="10504"/>
                </a:cubicBezTo>
                <a:cubicBezTo>
                  <a:pt x="4864" y="10516"/>
                  <a:pt x="4957" y="10512"/>
                  <a:pt x="4961" y="10546"/>
                </a:cubicBezTo>
                <a:cubicBezTo>
                  <a:pt x="4962" y="10554"/>
                  <a:pt x="4989" y="10593"/>
                  <a:pt x="4997" y="10593"/>
                </a:cubicBezTo>
                <a:cubicBezTo>
                  <a:pt x="5022" y="10593"/>
                  <a:pt x="5079" y="10554"/>
                  <a:pt x="5106" y="10543"/>
                </a:cubicBezTo>
                <a:cubicBezTo>
                  <a:pt x="5119" y="10537"/>
                  <a:pt x="5165" y="10506"/>
                  <a:pt x="5171" y="10518"/>
                </a:cubicBezTo>
                <a:cubicBezTo>
                  <a:pt x="5175" y="10526"/>
                  <a:pt x="5185" y="10542"/>
                  <a:pt x="5191" y="10554"/>
                </a:cubicBezTo>
                <a:cubicBezTo>
                  <a:pt x="5202" y="10579"/>
                  <a:pt x="5170" y="10602"/>
                  <a:pt x="5171" y="10616"/>
                </a:cubicBezTo>
                <a:cubicBezTo>
                  <a:pt x="5180" y="10645"/>
                  <a:pt x="5167" y="10638"/>
                  <a:pt x="5197" y="10671"/>
                </a:cubicBezTo>
                <a:cubicBezTo>
                  <a:pt x="5212" y="10687"/>
                  <a:pt x="5308" y="10690"/>
                  <a:pt x="5333" y="10693"/>
                </a:cubicBezTo>
                <a:cubicBezTo>
                  <a:pt x="5333" y="10693"/>
                  <a:pt x="5323" y="10740"/>
                  <a:pt x="5323" y="10746"/>
                </a:cubicBezTo>
                <a:cubicBezTo>
                  <a:pt x="5318" y="10787"/>
                  <a:pt x="5317" y="10790"/>
                  <a:pt x="5337" y="10824"/>
                </a:cubicBezTo>
                <a:cubicBezTo>
                  <a:pt x="5352" y="10851"/>
                  <a:pt x="5365" y="10886"/>
                  <a:pt x="5367" y="10917"/>
                </a:cubicBezTo>
                <a:cubicBezTo>
                  <a:pt x="5368" y="10932"/>
                  <a:pt x="5366" y="10959"/>
                  <a:pt x="5372" y="10971"/>
                </a:cubicBezTo>
                <a:cubicBezTo>
                  <a:pt x="5375" y="10980"/>
                  <a:pt x="5347" y="10982"/>
                  <a:pt x="5336" y="10985"/>
                </a:cubicBezTo>
                <a:cubicBezTo>
                  <a:pt x="5329" y="10987"/>
                  <a:pt x="5274" y="11000"/>
                  <a:pt x="5274" y="11005"/>
                </a:cubicBezTo>
                <a:cubicBezTo>
                  <a:pt x="5275" y="11011"/>
                  <a:pt x="5283" y="11027"/>
                  <a:pt x="5283" y="11028"/>
                </a:cubicBezTo>
                <a:cubicBezTo>
                  <a:pt x="5284" y="11029"/>
                  <a:pt x="5298" y="11062"/>
                  <a:pt x="5298" y="11062"/>
                </a:cubicBezTo>
                <a:cubicBezTo>
                  <a:pt x="5307" y="11093"/>
                  <a:pt x="5337" y="11131"/>
                  <a:pt x="5337" y="11163"/>
                </a:cubicBezTo>
                <a:cubicBezTo>
                  <a:pt x="5337" y="11189"/>
                  <a:pt x="5341" y="11208"/>
                  <a:pt x="5341" y="11237"/>
                </a:cubicBezTo>
                <a:cubicBezTo>
                  <a:pt x="5341" y="11245"/>
                  <a:pt x="5347" y="11339"/>
                  <a:pt x="5349" y="11344"/>
                </a:cubicBezTo>
                <a:cubicBezTo>
                  <a:pt x="5359" y="11369"/>
                  <a:pt x="5399" y="11388"/>
                  <a:pt x="5364" y="11393"/>
                </a:cubicBezTo>
                <a:cubicBezTo>
                  <a:pt x="5349" y="11396"/>
                  <a:pt x="5326" y="11408"/>
                  <a:pt x="5300" y="11413"/>
                </a:cubicBezTo>
                <a:cubicBezTo>
                  <a:pt x="5298" y="11413"/>
                  <a:pt x="5296" y="11414"/>
                  <a:pt x="5294" y="11415"/>
                </a:cubicBezTo>
                <a:lnTo>
                  <a:pt x="4966" y="11521"/>
                </a:lnTo>
                <a:lnTo>
                  <a:pt x="4585" y="11562"/>
                </a:lnTo>
                <a:lnTo>
                  <a:pt x="4778" y="11990"/>
                </a:lnTo>
                <a:lnTo>
                  <a:pt x="4517" y="11988"/>
                </a:lnTo>
                <a:lnTo>
                  <a:pt x="4520" y="12094"/>
                </a:lnTo>
                <a:lnTo>
                  <a:pt x="4569" y="12196"/>
                </a:lnTo>
                <a:lnTo>
                  <a:pt x="4209" y="12313"/>
                </a:lnTo>
                <a:lnTo>
                  <a:pt x="4061" y="12315"/>
                </a:lnTo>
                <a:lnTo>
                  <a:pt x="4151" y="12580"/>
                </a:lnTo>
                <a:lnTo>
                  <a:pt x="4636" y="12373"/>
                </a:lnTo>
                <a:lnTo>
                  <a:pt x="4776" y="12484"/>
                </a:lnTo>
                <a:lnTo>
                  <a:pt x="4806" y="12630"/>
                </a:lnTo>
                <a:lnTo>
                  <a:pt x="4691" y="12759"/>
                </a:lnTo>
                <a:lnTo>
                  <a:pt x="4763" y="12832"/>
                </a:lnTo>
                <a:lnTo>
                  <a:pt x="4725" y="13012"/>
                </a:lnTo>
                <a:lnTo>
                  <a:pt x="4751" y="13108"/>
                </a:lnTo>
                <a:lnTo>
                  <a:pt x="4864" y="13008"/>
                </a:lnTo>
                <a:lnTo>
                  <a:pt x="5009" y="13028"/>
                </a:lnTo>
                <a:lnTo>
                  <a:pt x="5112" y="13090"/>
                </a:lnTo>
                <a:lnTo>
                  <a:pt x="5179" y="13255"/>
                </a:lnTo>
                <a:lnTo>
                  <a:pt x="5241" y="13253"/>
                </a:lnTo>
                <a:lnTo>
                  <a:pt x="5286" y="13323"/>
                </a:lnTo>
                <a:lnTo>
                  <a:pt x="5327" y="13322"/>
                </a:lnTo>
                <a:lnTo>
                  <a:pt x="5411" y="13461"/>
                </a:lnTo>
                <a:lnTo>
                  <a:pt x="5605" y="13481"/>
                </a:lnTo>
                <a:lnTo>
                  <a:pt x="5893" y="13650"/>
                </a:lnTo>
                <a:cubicBezTo>
                  <a:pt x="5897" y="13644"/>
                  <a:pt x="5930" y="13624"/>
                  <a:pt x="5943" y="13610"/>
                </a:cubicBezTo>
                <a:cubicBezTo>
                  <a:pt x="5951" y="13602"/>
                  <a:pt x="5961" y="13595"/>
                  <a:pt x="5972" y="13584"/>
                </a:cubicBezTo>
                <a:cubicBezTo>
                  <a:pt x="5997" y="13557"/>
                  <a:pt x="6014" y="13543"/>
                  <a:pt x="6033" y="13511"/>
                </a:cubicBezTo>
                <a:cubicBezTo>
                  <a:pt x="6046" y="13490"/>
                  <a:pt x="6053" y="13509"/>
                  <a:pt x="6081" y="13499"/>
                </a:cubicBezTo>
                <a:cubicBezTo>
                  <a:pt x="6100" y="13492"/>
                  <a:pt x="6114" y="13486"/>
                  <a:pt x="6132" y="13477"/>
                </a:cubicBezTo>
                <a:cubicBezTo>
                  <a:pt x="6174" y="13454"/>
                  <a:pt x="6208" y="13444"/>
                  <a:pt x="6248" y="13425"/>
                </a:cubicBezTo>
                <a:cubicBezTo>
                  <a:pt x="6251" y="13424"/>
                  <a:pt x="6241" y="13501"/>
                  <a:pt x="6241" y="13511"/>
                </a:cubicBezTo>
                <a:cubicBezTo>
                  <a:pt x="6241" y="13540"/>
                  <a:pt x="6233" y="13554"/>
                  <a:pt x="6260" y="13554"/>
                </a:cubicBezTo>
                <a:cubicBezTo>
                  <a:pt x="6275" y="13553"/>
                  <a:pt x="6259" y="13600"/>
                  <a:pt x="6279" y="13620"/>
                </a:cubicBezTo>
                <a:cubicBezTo>
                  <a:pt x="6300" y="13641"/>
                  <a:pt x="6324" y="13660"/>
                  <a:pt x="6338" y="13688"/>
                </a:cubicBezTo>
                <a:cubicBezTo>
                  <a:pt x="6354" y="13719"/>
                  <a:pt x="6363" y="13695"/>
                  <a:pt x="6389" y="13695"/>
                </a:cubicBezTo>
                <a:cubicBezTo>
                  <a:pt x="6390" y="13695"/>
                  <a:pt x="6417" y="13733"/>
                  <a:pt x="6422" y="13737"/>
                </a:cubicBezTo>
                <a:cubicBezTo>
                  <a:pt x="6422" y="13738"/>
                  <a:pt x="6423" y="13738"/>
                  <a:pt x="6424" y="13739"/>
                </a:cubicBezTo>
                <a:cubicBezTo>
                  <a:pt x="6425" y="13741"/>
                  <a:pt x="6485" y="13823"/>
                  <a:pt x="6493" y="13835"/>
                </a:cubicBezTo>
                <a:cubicBezTo>
                  <a:pt x="6511" y="13862"/>
                  <a:pt x="6523" y="13882"/>
                  <a:pt x="6536" y="13912"/>
                </a:cubicBezTo>
                <a:cubicBezTo>
                  <a:pt x="6541" y="13922"/>
                  <a:pt x="6549" y="13934"/>
                  <a:pt x="6559" y="13936"/>
                </a:cubicBezTo>
                <a:cubicBezTo>
                  <a:pt x="6584" y="13941"/>
                  <a:pt x="6613" y="13938"/>
                  <a:pt x="6637" y="13950"/>
                </a:cubicBezTo>
                <a:cubicBezTo>
                  <a:pt x="6646" y="13955"/>
                  <a:pt x="6665" y="13961"/>
                  <a:pt x="6670" y="13950"/>
                </a:cubicBezTo>
                <a:cubicBezTo>
                  <a:pt x="6694" y="13891"/>
                  <a:pt x="6674" y="13914"/>
                  <a:pt x="6747" y="13911"/>
                </a:cubicBezTo>
                <a:cubicBezTo>
                  <a:pt x="6751" y="13911"/>
                  <a:pt x="6777" y="13913"/>
                  <a:pt x="6787" y="13913"/>
                </a:cubicBezTo>
                <a:cubicBezTo>
                  <a:pt x="6795" y="13913"/>
                  <a:pt x="6836" y="13911"/>
                  <a:pt x="6839" y="13915"/>
                </a:cubicBezTo>
                <a:cubicBezTo>
                  <a:pt x="6844" y="13922"/>
                  <a:pt x="6884" y="13959"/>
                  <a:pt x="6889" y="13959"/>
                </a:cubicBezTo>
                <a:cubicBezTo>
                  <a:pt x="6887" y="13964"/>
                  <a:pt x="6953" y="13981"/>
                  <a:pt x="6969" y="13995"/>
                </a:cubicBezTo>
                <a:cubicBezTo>
                  <a:pt x="6972" y="13998"/>
                  <a:pt x="7015" y="14023"/>
                  <a:pt x="7021" y="14023"/>
                </a:cubicBezTo>
                <a:cubicBezTo>
                  <a:pt x="7045" y="14026"/>
                  <a:pt x="7099" y="14051"/>
                  <a:pt x="7124" y="14052"/>
                </a:cubicBezTo>
                <a:cubicBezTo>
                  <a:pt x="7137" y="14052"/>
                  <a:pt x="7160" y="14059"/>
                  <a:pt x="7178" y="14059"/>
                </a:cubicBezTo>
                <a:cubicBezTo>
                  <a:pt x="7236" y="14059"/>
                  <a:pt x="7205" y="14049"/>
                  <a:pt x="7192" y="14103"/>
                </a:cubicBezTo>
                <a:cubicBezTo>
                  <a:pt x="7189" y="14114"/>
                  <a:pt x="7185" y="14243"/>
                  <a:pt x="7195" y="14236"/>
                </a:cubicBezTo>
                <a:cubicBezTo>
                  <a:pt x="7202" y="14233"/>
                  <a:pt x="7270" y="14202"/>
                  <a:pt x="7272" y="14202"/>
                </a:cubicBezTo>
                <a:cubicBezTo>
                  <a:pt x="7272" y="14221"/>
                  <a:pt x="7271" y="14219"/>
                  <a:pt x="7276" y="14237"/>
                </a:cubicBezTo>
                <a:cubicBezTo>
                  <a:pt x="7281" y="14253"/>
                  <a:pt x="7249" y="14273"/>
                  <a:pt x="7238" y="14275"/>
                </a:cubicBezTo>
                <a:cubicBezTo>
                  <a:pt x="7231" y="14275"/>
                  <a:pt x="7189" y="14297"/>
                  <a:pt x="7189" y="14303"/>
                </a:cubicBezTo>
                <a:cubicBezTo>
                  <a:pt x="7189" y="14317"/>
                  <a:pt x="7189" y="14331"/>
                  <a:pt x="7189" y="14344"/>
                </a:cubicBezTo>
                <a:cubicBezTo>
                  <a:pt x="7189" y="14360"/>
                  <a:pt x="7199" y="14405"/>
                  <a:pt x="7212" y="14413"/>
                </a:cubicBezTo>
                <a:cubicBezTo>
                  <a:pt x="7232" y="14425"/>
                  <a:pt x="7177" y="14480"/>
                  <a:pt x="7177" y="14510"/>
                </a:cubicBezTo>
                <a:cubicBezTo>
                  <a:pt x="7177" y="14559"/>
                  <a:pt x="7193" y="14564"/>
                  <a:pt x="7200" y="14604"/>
                </a:cubicBezTo>
                <a:cubicBezTo>
                  <a:pt x="7202" y="14618"/>
                  <a:pt x="7207" y="14627"/>
                  <a:pt x="7209" y="14644"/>
                </a:cubicBezTo>
                <a:cubicBezTo>
                  <a:pt x="7213" y="14681"/>
                  <a:pt x="7220" y="14664"/>
                  <a:pt x="7257" y="14675"/>
                </a:cubicBezTo>
                <a:cubicBezTo>
                  <a:pt x="7257" y="14675"/>
                  <a:pt x="7370" y="14693"/>
                  <a:pt x="7371" y="14693"/>
                </a:cubicBezTo>
                <a:cubicBezTo>
                  <a:pt x="7397" y="14694"/>
                  <a:pt x="7436" y="14704"/>
                  <a:pt x="7463" y="14705"/>
                </a:cubicBezTo>
                <a:cubicBezTo>
                  <a:pt x="7482" y="14706"/>
                  <a:pt x="7493" y="14710"/>
                  <a:pt x="7517" y="14710"/>
                </a:cubicBezTo>
                <a:cubicBezTo>
                  <a:pt x="7542" y="14710"/>
                  <a:pt x="7557" y="14712"/>
                  <a:pt x="7580" y="14713"/>
                </a:cubicBezTo>
                <a:cubicBezTo>
                  <a:pt x="7602" y="14715"/>
                  <a:pt x="7596" y="14717"/>
                  <a:pt x="7596" y="14744"/>
                </a:cubicBezTo>
                <a:cubicBezTo>
                  <a:pt x="7596" y="14753"/>
                  <a:pt x="7596" y="14773"/>
                  <a:pt x="7593" y="14782"/>
                </a:cubicBezTo>
                <a:cubicBezTo>
                  <a:pt x="7593" y="14807"/>
                  <a:pt x="7589" y="14823"/>
                  <a:pt x="7589" y="14852"/>
                </a:cubicBezTo>
                <a:cubicBezTo>
                  <a:pt x="7589" y="14888"/>
                  <a:pt x="7590" y="14905"/>
                  <a:pt x="7583" y="14941"/>
                </a:cubicBezTo>
                <a:cubicBezTo>
                  <a:pt x="7579" y="14960"/>
                  <a:pt x="7582" y="14977"/>
                  <a:pt x="7574" y="14999"/>
                </a:cubicBezTo>
                <a:cubicBezTo>
                  <a:pt x="7574" y="15001"/>
                  <a:pt x="7566" y="15055"/>
                  <a:pt x="7573" y="15058"/>
                </a:cubicBezTo>
                <a:cubicBezTo>
                  <a:pt x="7585" y="15064"/>
                  <a:pt x="7623" y="15109"/>
                  <a:pt x="7636" y="15114"/>
                </a:cubicBezTo>
                <a:cubicBezTo>
                  <a:pt x="7646" y="15117"/>
                  <a:pt x="7686" y="15166"/>
                  <a:pt x="7706" y="15172"/>
                </a:cubicBezTo>
                <a:cubicBezTo>
                  <a:pt x="7730" y="15179"/>
                  <a:pt x="7725" y="15198"/>
                  <a:pt x="7769" y="15172"/>
                </a:cubicBezTo>
                <a:cubicBezTo>
                  <a:pt x="7778" y="15166"/>
                  <a:pt x="7811" y="15149"/>
                  <a:pt x="7817" y="15141"/>
                </a:cubicBezTo>
                <a:cubicBezTo>
                  <a:pt x="7821" y="15137"/>
                  <a:pt x="7840" y="15135"/>
                  <a:pt x="7849" y="15142"/>
                </a:cubicBezTo>
                <a:cubicBezTo>
                  <a:pt x="7851" y="15144"/>
                  <a:pt x="7862" y="15151"/>
                  <a:pt x="7862" y="15154"/>
                </a:cubicBezTo>
                <a:lnTo>
                  <a:pt x="8015" y="15282"/>
                </a:lnTo>
                <a:lnTo>
                  <a:pt x="7952" y="15367"/>
                </a:lnTo>
                <a:lnTo>
                  <a:pt x="8278" y="15613"/>
                </a:lnTo>
                <a:lnTo>
                  <a:pt x="8278" y="15731"/>
                </a:lnTo>
                <a:lnTo>
                  <a:pt x="8351" y="15733"/>
                </a:lnTo>
                <a:cubicBezTo>
                  <a:pt x="8349" y="15735"/>
                  <a:pt x="8345" y="15777"/>
                  <a:pt x="8365" y="15782"/>
                </a:cubicBezTo>
                <a:cubicBezTo>
                  <a:pt x="8407" y="15791"/>
                  <a:pt x="8485" y="15814"/>
                  <a:pt x="8517" y="15842"/>
                </a:cubicBezTo>
                <a:cubicBezTo>
                  <a:pt x="8533" y="15855"/>
                  <a:pt x="8539" y="15674"/>
                  <a:pt x="8563" y="15676"/>
                </a:cubicBezTo>
                <a:cubicBezTo>
                  <a:pt x="8605" y="15680"/>
                  <a:pt x="8600" y="15700"/>
                  <a:pt x="8633" y="15655"/>
                </a:cubicBezTo>
                <a:cubicBezTo>
                  <a:pt x="8647" y="15634"/>
                  <a:pt x="8702" y="15575"/>
                  <a:pt x="8710" y="15558"/>
                </a:cubicBezTo>
                <a:cubicBezTo>
                  <a:pt x="8712" y="15558"/>
                  <a:pt x="8721" y="15550"/>
                  <a:pt x="8725" y="15548"/>
                </a:cubicBezTo>
                <a:lnTo>
                  <a:pt x="8840" y="15720"/>
                </a:lnTo>
                <a:cubicBezTo>
                  <a:pt x="8823" y="15770"/>
                  <a:pt x="8833" y="15781"/>
                  <a:pt x="8772" y="15799"/>
                </a:cubicBezTo>
                <a:cubicBezTo>
                  <a:pt x="8752" y="15804"/>
                  <a:pt x="8688" y="15817"/>
                  <a:pt x="8682" y="15836"/>
                </a:cubicBezTo>
                <a:cubicBezTo>
                  <a:pt x="8676" y="15855"/>
                  <a:pt x="8659" y="15887"/>
                  <a:pt x="8654" y="15915"/>
                </a:cubicBezTo>
                <a:cubicBezTo>
                  <a:pt x="8648" y="15939"/>
                  <a:pt x="8657" y="15928"/>
                  <a:pt x="8684" y="15942"/>
                </a:cubicBezTo>
                <a:cubicBezTo>
                  <a:pt x="8710" y="15956"/>
                  <a:pt x="8779" y="15974"/>
                  <a:pt x="8803" y="15994"/>
                </a:cubicBezTo>
                <a:cubicBezTo>
                  <a:pt x="8824" y="16011"/>
                  <a:pt x="8850" y="16001"/>
                  <a:pt x="8811" y="16044"/>
                </a:cubicBezTo>
                <a:cubicBezTo>
                  <a:pt x="8784" y="16074"/>
                  <a:pt x="8772" y="16147"/>
                  <a:pt x="8737" y="16150"/>
                </a:cubicBezTo>
                <a:cubicBezTo>
                  <a:pt x="8701" y="16153"/>
                  <a:pt x="8637" y="16180"/>
                  <a:pt x="8585" y="16186"/>
                </a:cubicBezTo>
                <a:cubicBezTo>
                  <a:pt x="8545" y="16190"/>
                  <a:pt x="8536" y="16183"/>
                  <a:pt x="8497" y="16178"/>
                </a:cubicBezTo>
                <a:cubicBezTo>
                  <a:pt x="8431" y="16169"/>
                  <a:pt x="8366" y="16161"/>
                  <a:pt x="8303" y="16136"/>
                </a:cubicBezTo>
                <a:cubicBezTo>
                  <a:pt x="8255" y="16117"/>
                  <a:pt x="8273" y="16153"/>
                  <a:pt x="8275" y="16176"/>
                </a:cubicBezTo>
                <a:cubicBezTo>
                  <a:pt x="8278" y="16214"/>
                  <a:pt x="8312" y="16292"/>
                  <a:pt x="8248" y="16293"/>
                </a:cubicBezTo>
                <a:cubicBezTo>
                  <a:pt x="8242" y="16293"/>
                  <a:pt x="8161" y="16329"/>
                  <a:pt x="8111" y="16331"/>
                </a:cubicBezTo>
                <a:cubicBezTo>
                  <a:pt x="8069" y="16333"/>
                  <a:pt x="8077" y="16358"/>
                  <a:pt x="8056" y="16293"/>
                </a:cubicBezTo>
                <a:cubicBezTo>
                  <a:pt x="8056" y="16292"/>
                  <a:pt x="8049" y="16238"/>
                  <a:pt x="8044" y="16232"/>
                </a:cubicBezTo>
                <a:cubicBezTo>
                  <a:pt x="8037" y="16222"/>
                  <a:pt x="8030" y="16119"/>
                  <a:pt x="8030" y="16104"/>
                </a:cubicBezTo>
                <a:lnTo>
                  <a:pt x="7474" y="16033"/>
                </a:lnTo>
                <a:lnTo>
                  <a:pt x="7448" y="16351"/>
                </a:lnTo>
                <a:lnTo>
                  <a:pt x="7257" y="16337"/>
                </a:lnTo>
                <a:lnTo>
                  <a:pt x="7262" y="16472"/>
                </a:lnTo>
                <a:lnTo>
                  <a:pt x="7090" y="16462"/>
                </a:lnTo>
                <a:lnTo>
                  <a:pt x="7043" y="16657"/>
                </a:lnTo>
                <a:cubicBezTo>
                  <a:pt x="7031" y="16672"/>
                  <a:pt x="6915" y="16699"/>
                  <a:pt x="6885" y="16715"/>
                </a:cubicBezTo>
                <a:cubicBezTo>
                  <a:pt x="6808" y="16756"/>
                  <a:pt x="6789" y="16718"/>
                  <a:pt x="6737" y="16811"/>
                </a:cubicBezTo>
                <a:cubicBezTo>
                  <a:pt x="6720" y="16840"/>
                  <a:pt x="6694" y="16783"/>
                  <a:pt x="6654" y="16824"/>
                </a:cubicBezTo>
                <a:cubicBezTo>
                  <a:pt x="6595" y="16885"/>
                  <a:pt x="6542" y="16854"/>
                  <a:pt x="6504" y="16871"/>
                </a:cubicBezTo>
                <a:cubicBezTo>
                  <a:pt x="6485" y="16879"/>
                  <a:pt x="6344" y="16862"/>
                  <a:pt x="6344" y="16881"/>
                </a:cubicBezTo>
                <a:cubicBezTo>
                  <a:pt x="6344" y="16897"/>
                  <a:pt x="6340" y="16925"/>
                  <a:pt x="6340" y="16949"/>
                </a:cubicBezTo>
                <a:cubicBezTo>
                  <a:pt x="6340" y="16987"/>
                  <a:pt x="6339" y="17058"/>
                  <a:pt x="6329" y="17092"/>
                </a:cubicBezTo>
                <a:cubicBezTo>
                  <a:pt x="6308" y="17163"/>
                  <a:pt x="6365" y="17170"/>
                  <a:pt x="6365" y="17244"/>
                </a:cubicBezTo>
                <a:cubicBezTo>
                  <a:pt x="6351" y="17244"/>
                  <a:pt x="6304" y="17239"/>
                  <a:pt x="6304" y="17259"/>
                </a:cubicBezTo>
                <a:cubicBezTo>
                  <a:pt x="6304" y="17318"/>
                  <a:pt x="6256" y="17389"/>
                  <a:pt x="6240" y="17451"/>
                </a:cubicBezTo>
                <a:cubicBezTo>
                  <a:pt x="6235" y="17473"/>
                  <a:pt x="6217" y="17461"/>
                  <a:pt x="6259" y="17500"/>
                </a:cubicBezTo>
                <a:cubicBezTo>
                  <a:pt x="6273" y="17512"/>
                  <a:pt x="6293" y="17574"/>
                  <a:pt x="6317" y="17595"/>
                </a:cubicBezTo>
                <a:cubicBezTo>
                  <a:pt x="6360" y="17633"/>
                  <a:pt x="6406" y="17569"/>
                  <a:pt x="6468" y="17653"/>
                </a:cubicBezTo>
                <a:cubicBezTo>
                  <a:pt x="6476" y="17664"/>
                  <a:pt x="6477" y="17687"/>
                  <a:pt x="6477" y="17701"/>
                </a:cubicBezTo>
                <a:cubicBezTo>
                  <a:pt x="6477" y="17748"/>
                  <a:pt x="6479" y="17787"/>
                  <a:pt x="6473" y="17834"/>
                </a:cubicBezTo>
                <a:cubicBezTo>
                  <a:pt x="6470" y="17860"/>
                  <a:pt x="6488" y="17861"/>
                  <a:pt x="6497" y="17891"/>
                </a:cubicBezTo>
                <a:cubicBezTo>
                  <a:pt x="6505" y="17915"/>
                  <a:pt x="6553" y="17851"/>
                  <a:pt x="6551" y="17897"/>
                </a:cubicBezTo>
                <a:cubicBezTo>
                  <a:pt x="6549" y="17958"/>
                  <a:pt x="6552" y="17897"/>
                  <a:pt x="6613" y="17920"/>
                </a:cubicBezTo>
                <a:cubicBezTo>
                  <a:pt x="6614" y="17920"/>
                  <a:pt x="6642" y="17924"/>
                  <a:pt x="6644" y="17924"/>
                </a:cubicBezTo>
                <a:lnTo>
                  <a:pt x="6640" y="18154"/>
                </a:lnTo>
                <a:lnTo>
                  <a:pt x="6161" y="18121"/>
                </a:lnTo>
                <a:lnTo>
                  <a:pt x="6165" y="18342"/>
                </a:lnTo>
                <a:lnTo>
                  <a:pt x="5980" y="18338"/>
                </a:lnTo>
                <a:lnTo>
                  <a:pt x="5980" y="18371"/>
                </a:lnTo>
                <a:lnTo>
                  <a:pt x="6177" y="18571"/>
                </a:lnTo>
                <a:lnTo>
                  <a:pt x="6000" y="18564"/>
                </a:lnTo>
                <a:lnTo>
                  <a:pt x="5918" y="18672"/>
                </a:lnTo>
                <a:lnTo>
                  <a:pt x="5482" y="18251"/>
                </a:lnTo>
                <a:lnTo>
                  <a:pt x="5288" y="18293"/>
                </a:lnTo>
                <a:lnTo>
                  <a:pt x="5264" y="18194"/>
                </a:lnTo>
                <a:lnTo>
                  <a:pt x="5195" y="18269"/>
                </a:lnTo>
                <a:cubicBezTo>
                  <a:pt x="5154" y="18263"/>
                  <a:pt x="5133" y="18290"/>
                  <a:pt x="5097" y="18244"/>
                </a:cubicBezTo>
                <a:cubicBezTo>
                  <a:pt x="5081" y="18223"/>
                  <a:pt x="5007" y="18178"/>
                  <a:pt x="4973" y="18179"/>
                </a:cubicBezTo>
                <a:cubicBezTo>
                  <a:pt x="4958" y="18180"/>
                  <a:pt x="4946" y="18171"/>
                  <a:pt x="4942" y="18185"/>
                </a:cubicBezTo>
                <a:cubicBezTo>
                  <a:pt x="4939" y="18199"/>
                  <a:pt x="4909" y="18307"/>
                  <a:pt x="4904" y="18308"/>
                </a:cubicBezTo>
                <a:cubicBezTo>
                  <a:pt x="4898" y="18309"/>
                  <a:pt x="4801" y="18308"/>
                  <a:pt x="4799" y="18302"/>
                </a:cubicBezTo>
                <a:cubicBezTo>
                  <a:pt x="4782" y="18249"/>
                  <a:pt x="4781" y="18239"/>
                  <a:pt x="4740" y="18198"/>
                </a:cubicBezTo>
                <a:cubicBezTo>
                  <a:pt x="4699" y="18158"/>
                  <a:pt x="4691" y="18207"/>
                  <a:pt x="4694" y="18121"/>
                </a:cubicBezTo>
                <a:cubicBezTo>
                  <a:pt x="4695" y="18100"/>
                  <a:pt x="4675" y="18106"/>
                  <a:pt x="4652" y="18088"/>
                </a:cubicBezTo>
                <a:cubicBezTo>
                  <a:pt x="4619" y="18061"/>
                  <a:pt x="4594" y="18048"/>
                  <a:pt x="4568" y="18014"/>
                </a:cubicBezTo>
                <a:cubicBezTo>
                  <a:pt x="4552" y="17994"/>
                  <a:pt x="4533" y="18040"/>
                  <a:pt x="4519" y="18058"/>
                </a:cubicBezTo>
                <a:cubicBezTo>
                  <a:pt x="4486" y="18102"/>
                  <a:pt x="4489" y="18081"/>
                  <a:pt x="4442" y="18078"/>
                </a:cubicBezTo>
                <a:cubicBezTo>
                  <a:pt x="4441" y="18078"/>
                  <a:pt x="4403" y="18070"/>
                  <a:pt x="4402" y="18070"/>
                </a:cubicBezTo>
                <a:cubicBezTo>
                  <a:pt x="4402" y="18069"/>
                  <a:pt x="4366" y="18056"/>
                  <a:pt x="4365" y="18085"/>
                </a:cubicBezTo>
                <a:cubicBezTo>
                  <a:pt x="4364" y="18117"/>
                  <a:pt x="4326" y="18206"/>
                  <a:pt x="4309" y="18237"/>
                </a:cubicBezTo>
                <a:cubicBezTo>
                  <a:pt x="4294" y="18265"/>
                  <a:pt x="4312" y="18427"/>
                  <a:pt x="4327" y="18453"/>
                </a:cubicBezTo>
                <a:cubicBezTo>
                  <a:pt x="4342" y="18480"/>
                  <a:pt x="4334" y="18573"/>
                  <a:pt x="4417" y="18553"/>
                </a:cubicBezTo>
                <a:cubicBezTo>
                  <a:pt x="4425" y="18551"/>
                  <a:pt x="4466" y="18505"/>
                  <a:pt x="4472" y="18540"/>
                </a:cubicBezTo>
                <a:cubicBezTo>
                  <a:pt x="4476" y="18562"/>
                  <a:pt x="4557" y="18591"/>
                  <a:pt x="4518" y="18666"/>
                </a:cubicBezTo>
                <a:cubicBezTo>
                  <a:pt x="4490" y="18722"/>
                  <a:pt x="4495" y="18747"/>
                  <a:pt x="4479" y="18796"/>
                </a:cubicBezTo>
                <a:cubicBezTo>
                  <a:pt x="4473" y="18813"/>
                  <a:pt x="4461" y="18872"/>
                  <a:pt x="4458" y="18892"/>
                </a:cubicBezTo>
                <a:cubicBezTo>
                  <a:pt x="4450" y="18919"/>
                  <a:pt x="4439" y="18942"/>
                  <a:pt x="4450" y="18970"/>
                </a:cubicBezTo>
                <a:cubicBezTo>
                  <a:pt x="4468" y="19020"/>
                  <a:pt x="4546" y="19091"/>
                  <a:pt x="4601" y="19069"/>
                </a:cubicBezTo>
                <a:cubicBezTo>
                  <a:pt x="4611" y="19065"/>
                  <a:pt x="4650" y="19060"/>
                  <a:pt x="4661" y="19041"/>
                </a:cubicBezTo>
                <a:cubicBezTo>
                  <a:pt x="4663" y="19039"/>
                  <a:pt x="4683" y="19026"/>
                  <a:pt x="4699" y="18995"/>
                </a:cubicBezTo>
                <a:cubicBezTo>
                  <a:pt x="4699" y="18995"/>
                  <a:pt x="4732" y="18954"/>
                  <a:pt x="4737" y="18947"/>
                </a:cubicBezTo>
                <a:lnTo>
                  <a:pt x="4851" y="19048"/>
                </a:lnTo>
                <a:lnTo>
                  <a:pt x="4828" y="19070"/>
                </a:lnTo>
                <a:lnTo>
                  <a:pt x="4790" y="19032"/>
                </a:lnTo>
                <a:cubicBezTo>
                  <a:pt x="4781" y="19024"/>
                  <a:pt x="4746" y="19037"/>
                  <a:pt x="4748" y="19077"/>
                </a:cubicBezTo>
                <a:cubicBezTo>
                  <a:pt x="4749" y="19110"/>
                  <a:pt x="4737" y="19098"/>
                  <a:pt x="4757" y="19141"/>
                </a:cubicBezTo>
                <a:cubicBezTo>
                  <a:pt x="4778" y="19184"/>
                  <a:pt x="4790" y="19217"/>
                  <a:pt x="4832" y="19243"/>
                </a:cubicBezTo>
                <a:cubicBezTo>
                  <a:pt x="4864" y="19262"/>
                  <a:pt x="4861" y="19249"/>
                  <a:pt x="4895" y="19246"/>
                </a:cubicBezTo>
                <a:cubicBezTo>
                  <a:pt x="4962" y="19242"/>
                  <a:pt x="4943" y="19261"/>
                  <a:pt x="4996" y="19262"/>
                </a:cubicBezTo>
                <a:cubicBezTo>
                  <a:pt x="5005" y="19263"/>
                  <a:pt x="5036" y="19236"/>
                  <a:pt x="5041" y="19233"/>
                </a:cubicBezTo>
                <a:lnTo>
                  <a:pt x="5036" y="19344"/>
                </a:lnTo>
                <a:cubicBezTo>
                  <a:pt x="5046" y="19399"/>
                  <a:pt x="4990" y="19505"/>
                  <a:pt x="4986" y="19555"/>
                </a:cubicBezTo>
                <a:cubicBezTo>
                  <a:pt x="4986" y="19557"/>
                  <a:pt x="4982" y="19567"/>
                  <a:pt x="4979" y="19568"/>
                </a:cubicBezTo>
                <a:cubicBezTo>
                  <a:pt x="4999" y="19590"/>
                  <a:pt x="5008" y="19618"/>
                  <a:pt x="5041" y="19647"/>
                </a:cubicBezTo>
                <a:cubicBezTo>
                  <a:pt x="5068" y="19670"/>
                  <a:pt x="5215" y="19803"/>
                  <a:pt x="5241" y="19801"/>
                </a:cubicBezTo>
                <a:cubicBezTo>
                  <a:pt x="5241" y="19837"/>
                  <a:pt x="5233" y="19866"/>
                  <a:pt x="5279" y="19872"/>
                </a:cubicBezTo>
                <a:cubicBezTo>
                  <a:pt x="5315" y="19876"/>
                  <a:pt x="5407" y="19904"/>
                  <a:pt x="5440" y="19921"/>
                </a:cubicBezTo>
                <a:cubicBezTo>
                  <a:pt x="5520" y="19962"/>
                  <a:pt x="5608" y="19952"/>
                  <a:pt x="5687" y="19989"/>
                </a:cubicBezTo>
                <a:cubicBezTo>
                  <a:pt x="5699" y="19995"/>
                  <a:pt x="5693" y="20064"/>
                  <a:pt x="5704" y="20080"/>
                </a:cubicBezTo>
                <a:cubicBezTo>
                  <a:pt x="5715" y="20097"/>
                  <a:pt x="5711" y="20108"/>
                  <a:pt x="5747" y="20120"/>
                </a:cubicBezTo>
                <a:cubicBezTo>
                  <a:pt x="5842" y="20150"/>
                  <a:pt x="5868" y="20134"/>
                  <a:pt x="5944" y="20081"/>
                </a:cubicBezTo>
                <a:cubicBezTo>
                  <a:pt x="6028" y="20022"/>
                  <a:pt x="5984" y="20080"/>
                  <a:pt x="6039" y="19982"/>
                </a:cubicBezTo>
                <a:cubicBezTo>
                  <a:pt x="6045" y="19972"/>
                  <a:pt x="6079" y="19927"/>
                  <a:pt x="6086" y="19930"/>
                </a:cubicBezTo>
                <a:cubicBezTo>
                  <a:pt x="6106" y="19938"/>
                  <a:pt x="6104" y="20025"/>
                  <a:pt x="6080" y="20040"/>
                </a:cubicBezTo>
                <a:cubicBezTo>
                  <a:pt x="6071" y="20045"/>
                  <a:pt x="5966" y="20123"/>
                  <a:pt x="5981" y="20129"/>
                </a:cubicBezTo>
                <a:cubicBezTo>
                  <a:pt x="6010" y="20141"/>
                  <a:pt x="6010" y="20191"/>
                  <a:pt x="5959" y="20198"/>
                </a:cubicBezTo>
                <a:cubicBezTo>
                  <a:pt x="5925" y="20202"/>
                  <a:pt x="5904" y="20208"/>
                  <a:pt x="5866" y="20211"/>
                </a:cubicBezTo>
                <a:cubicBezTo>
                  <a:pt x="5785" y="20216"/>
                  <a:pt x="5780" y="20172"/>
                  <a:pt x="5740" y="20170"/>
                </a:cubicBezTo>
                <a:cubicBezTo>
                  <a:pt x="5669" y="20166"/>
                  <a:pt x="5699" y="20153"/>
                  <a:pt x="5663" y="20111"/>
                </a:cubicBezTo>
                <a:cubicBezTo>
                  <a:pt x="5649" y="20094"/>
                  <a:pt x="5638" y="20075"/>
                  <a:pt x="5617" y="20063"/>
                </a:cubicBezTo>
                <a:cubicBezTo>
                  <a:pt x="5599" y="20053"/>
                  <a:pt x="5576" y="20031"/>
                  <a:pt x="5549" y="20022"/>
                </a:cubicBezTo>
                <a:cubicBezTo>
                  <a:pt x="5504" y="20007"/>
                  <a:pt x="5525" y="19990"/>
                  <a:pt x="5446" y="19990"/>
                </a:cubicBezTo>
                <a:cubicBezTo>
                  <a:pt x="5395" y="19990"/>
                  <a:pt x="5328" y="20002"/>
                  <a:pt x="5286" y="19973"/>
                </a:cubicBezTo>
                <a:cubicBezTo>
                  <a:pt x="5285" y="19972"/>
                  <a:pt x="5192" y="19935"/>
                  <a:pt x="5184" y="19936"/>
                </a:cubicBezTo>
                <a:cubicBezTo>
                  <a:pt x="5160" y="19937"/>
                  <a:pt x="5139" y="19932"/>
                  <a:pt x="5124" y="19913"/>
                </a:cubicBezTo>
                <a:cubicBezTo>
                  <a:pt x="5082" y="19861"/>
                  <a:pt x="5062" y="19901"/>
                  <a:pt x="5002" y="19899"/>
                </a:cubicBezTo>
                <a:cubicBezTo>
                  <a:pt x="4924" y="19895"/>
                  <a:pt x="4971" y="20014"/>
                  <a:pt x="4947" y="20056"/>
                </a:cubicBezTo>
                <a:cubicBezTo>
                  <a:pt x="4938" y="20071"/>
                  <a:pt x="4942" y="20114"/>
                  <a:pt x="4901" y="20150"/>
                </a:cubicBezTo>
                <a:cubicBezTo>
                  <a:pt x="4878" y="20170"/>
                  <a:pt x="4919" y="20240"/>
                  <a:pt x="4835" y="20193"/>
                </a:cubicBezTo>
                <a:cubicBezTo>
                  <a:pt x="4771" y="20158"/>
                  <a:pt x="4816" y="20050"/>
                  <a:pt x="4663" y="20104"/>
                </a:cubicBezTo>
                <a:cubicBezTo>
                  <a:pt x="4659" y="20105"/>
                  <a:pt x="4627" y="20124"/>
                  <a:pt x="4627" y="20121"/>
                </a:cubicBezTo>
                <a:cubicBezTo>
                  <a:pt x="4627" y="20114"/>
                  <a:pt x="4616" y="20045"/>
                  <a:pt x="4608" y="20044"/>
                </a:cubicBezTo>
                <a:cubicBezTo>
                  <a:pt x="4577" y="20042"/>
                  <a:pt x="4566" y="20029"/>
                  <a:pt x="4520" y="20037"/>
                </a:cubicBezTo>
                <a:cubicBezTo>
                  <a:pt x="4479" y="20043"/>
                  <a:pt x="4495" y="20039"/>
                  <a:pt x="4459" y="20057"/>
                </a:cubicBezTo>
                <a:cubicBezTo>
                  <a:pt x="4442" y="20066"/>
                  <a:pt x="4438" y="20029"/>
                  <a:pt x="4401" y="20079"/>
                </a:cubicBezTo>
                <a:lnTo>
                  <a:pt x="4400" y="20082"/>
                </a:lnTo>
                <a:lnTo>
                  <a:pt x="4331" y="20338"/>
                </a:lnTo>
                <a:cubicBezTo>
                  <a:pt x="4321" y="20352"/>
                  <a:pt x="4232" y="20418"/>
                  <a:pt x="4213" y="20446"/>
                </a:cubicBezTo>
                <a:cubicBezTo>
                  <a:pt x="4164" y="20523"/>
                  <a:pt x="4179" y="20503"/>
                  <a:pt x="4091" y="20499"/>
                </a:cubicBezTo>
                <a:cubicBezTo>
                  <a:pt x="4077" y="20499"/>
                  <a:pt x="4082" y="20495"/>
                  <a:pt x="4082" y="20528"/>
                </a:cubicBezTo>
                <a:cubicBezTo>
                  <a:pt x="4082" y="20633"/>
                  <a:pt x="4078" y="20585"/>
                  <a:pt x="4115" y="20679"/>
                </a:cubicBezTo>
                <a:cubicBezTo>
                  <a:pt x="4116" y="20681"/>
                  <a:pt x="4121" y="20707"/>
                  <a:pt x="4127" y="20707"/>
                </a:cubicBezTo>
                <a:lnTo>
                  <a:pt x="4529" y="20700"/>
                </a:lnTo>
                <a:lnTo>
                  <a:pt x="4711" y="20528"/>
                </a:lnTo>
                <a:cubicBezTo>
                  <a:pt x="4762" y="20515"/>
                  <a:pt x="4854" y="20543"/>
                  <a:pt x="4900" y="20526"/>
                </a:cubicBezTo>
                <a:cubicBezTo>
                  <a:pt x="4929" y="20515"/>
                  <a:pt x="4940" y="20565"/>
                  <a:pt x="4972" y="20588"/>
                </a:cubicBezTo>
                <a:cubicBezTo>
                  <a:pt x="5020" y="20622"/>
                  <a:pt x="5026" y="20601"/>
                  <a:pt x="5078" y="20613"/>
                </a:cubicBezTo>
                <a:cubicBezTo>
                  <a:pt x="5092" y="20616"/>
                  <a:pt x="5087" y="20620"/>
                  <a:pt x="5091" y="20636"/>
                </a:cubicBezTo>
                <a:cubicBezTo>
                  <a:pt x="5096" y="20652"/>
                  <a:pt x="5156" y="20782"/>
                  <a:pt x="5166" y="20791"/>
                </a:cubicBezTo>
                <a:cubicBezTo>
                  <a:pt x="5176" y="20801"/>
                  <a:pt x="5204" y="20787"/>
                  <a:pt x="5235" y="20812"/>
                </a:cubicBezTo>
                <a:cubicBezTo>
                  <a:pt x="5235" y="20812"/>
                  <a:pt x="5243" y="20817"/>
                  <a:pt x="5244" y="20817"/>
                </a:cubicBezTo>
                <a:cubicBezTo>
                  <a:pt x="5285" y="20866"/>
                  <a:pt x="5281" y="20845"/>
                  <a:pt x="5333" y="20866"/>
                </a:cubicBezTo>
                <a:cubicBezTo>
                  <a:pt x="5365" y="20879"/>
                  <a:pt x="5411" y="20867"/>
                  <a:pt x="5345" y="20882"/>
                </a:cubicBezTo>
                <a:cubicBezTo>
                  <a:pt x="5229" y="20910"/>
                  <a:pt x="5228" y="21031"/>
                  <a:pt x="5150" y="21041"/>
                </a:cubicBezTo>
                <a:cubicBezTo>
                  <a:pt x="5058" y="21052"/>
                  <a:pt x="5102" y="21050"/>
                  <a:pt x="5034" y="21111"/>
                </a:cubicBezTo>
                <a:cubicBezTo>
                  <a:pt x="4992" y="21148"/>
                  <a:pt x="4935" y="21176"/>
                  <a:pt x="4983" y="21235"/>
                </a:cubicBezTo>
                <a:cubicBezTo>
                  <a:pt x="5002" y="21260"/>
                  <a:pt x="5022" y="21268"/>
                  <a:pt x="5009" y="21280"/>
                </a:cubicBezTo>
                <a:cubicBezTo>
                  <a:pt x="5005" y="21284"/>
                  <a:pt x="4956" y="21321"/>
                  <a:pt x="4955" y="21321"/>
                </a:cubicBezTo>
                <a:cubicBezTo>
                  <a:pt x="4908" y="21348"/>
                  <a:pt x="4905" y="21373"/>
                  <a:pt x="4859" y="21394"/>
                </a:cubicBezTo>
                <a:cubicBezTo>
                  <a:pt x="4838" y="21404"/>
                  <a:pt x="4757" y="21531"/>
                  <a:pt x="4725" y="21561"/>
                </a:cubicBezTo>
                <a:cubicBezTo>
                  <a:pt x="4666" y="21617"/>
                  <a:pt x="4700" y="21672"/>
                  <a:pt x="4685" y="21731"/>
                </a:cubicBezTo>
                <a:cubicBezTo>
                  <a:pt x="4680" y="21747"/>
                  <a:pt x="4684" y="21849"/>
                  <a:pt x="4692" y="21858"/>
                </a:cubicBezTo>
                <a:cubicBezTo>
                  <a:pt x="4698" y="21866"/>
                  <a:pt x="4688" y="22006"/>
                  <a:pt x="4713" y="22005"/>
                </a:cubicBezTo>
                <a:cubicBezTo>
                  <a:pt x="4786" y="22004"/>
                  <a:pt x="4856" y="22008"/>
                  <a:pt x="4929" y="22004"/>
                </a:cubicBezTo>
                <a:cubicBezTo>
                  <a:pt x="5012" y="21999"/>
                  <a:pt x="5064" y="21989"/>
                  <a:pt x="5150" y="21989"/>
                </a:cubicBezTo>
                <a:cubicBezTo>
                  <a:pt x="5213" y="21989"/>
                  <a:pt x="5279" y="21975"/>
                  <a:pt x="5351" y="21975"/>
                </a:cubicBezTo>
                <a:cubicBezTo>
                  <a:pt x="5435" y="21975"/>
                  <a:pt x="5390" y="21985"/>
                  <a:pt x="5460" y="22023"/>
                </a:cubicBezTo>
                <a:cubicBezTo>
                  <a:pt x="5468" y="22028"/>
                  <a:pt x="5482" y="22047"/>
                  <a:pt x="5488" y="22050"/>
                </a:cubicBezTo>
                <a:cubicBezTo>
                  <a:pt x="5525" y="22132"/>
                  <a:pt x="5515" y="22112"/>
                  <a:pt x="5600" y="22109"/>
                </a:cubicBezTo>
                <a:cubicBezTo>
                  <a:pt x="5618" y="22108"/>
                  <a:pt x="5610" y="22108"/>
                  <a:pt x="5628" y="22129"/>
                </a:cubicBezTo>
                <a:cubicBezTo>
                  <a:pt x="5658" y="22164"/>
                  <a:pt x="5770" y="22221"/>
                  <a:pt x="5817" y="22223"/>
                </a:cubicBezTo>
                <a:cubicBezTo>
                  <a:pt x="5881" y="22227"/>
                  <a:pt x="5988" y="22246"/>
                  <a:pt x="6045" y="22216"/>
                </a:cubicBezTo>
                <a:cubicBezTo>
                  <a:pt x="6047" y="22215"/>
                  <a:pt x="6031" y="22234"/>
                  <a:pt x="6030" y="22248"/>
                </a:cubicBezTo>
                <a:cubicBezTo>
                  <a:pt x="6029" y="22267"/>
                  <a:pt x="5992" y="22349"/>
                  <a:pt x="5978" y="22368"/>
                </a:cubicBezTo>
                <a:cubicBezTo>
                  <a:pt x="5956" y="22396"/>
                  <a:pt x="5946" y="22450"/>
                  <a:pt x="5963" y="22483"/>
                </a:cubicBezTo>
                <a:cubicBezTo>
                  <a:pt x="5964" y="22484"/>
                  <a:pt x="5967" y="22523"/>
                  <a:pt x="5984" y="22544"/>
                </a:cubicBezTo>
                <a:cubicBezTo>
                  <a:pt x="5996" y="22558"/>
                  <a:pt x="5996" y="22569"/>
                  <a:pt x="6021" y="22597"/>
                </a:cubicBezTo>
                <a:cubicBezTo>
                  <a:pt x="6060" y="22642"/>
                  <a:pt x="6141" y="22589"/>
                  <a:pt x="6166" y="22652"/>
                </a:cubicBezTo>
                <a:cubicBezTo>
                  <a:pt x="6185" y="22697"/>
                  <a:pt x="6198" y="22697"/>
                  <a:pt x="6198" y="22758"/>
                </a:cubicBezTo>
                <a:cubicBezTo>
                  <a:pt x="6198" y="22774"/>
                  <a:pt x="6197" y="22821"/>
                  <a:pt x="6189" y="22833"/>
                </a:cubicBezTo>
                <a:cubicBezTo>
                  <a:pt x="6183" y="22842"/>
                  <a:pt x="6168" y="22914"/>
                  <a:pt x="6175" y="22914"/>
                </a:cubicBezTo>
                <a:cubicBezTo>
                  <a:pt x="6246" y="22914"/>
                  <a:pt x="6289" y="22889"/>
                  <a:pt x="6361" y="22939"/>
                </a:cubicBezTo>
                <a:cubicBezTo>
                  <a:pt x="6418" y="22978"/>
                  <a:pt x="6401" y="22983"/>
                  <a:pt x="6432" y="23034"/>
                </a:cubicBezTo>
                <a:cubicBezTo>
                  <a:pt x="6443" y="23051"/>
                  <a:pt x="6441" y="23075"/>
                  <a:pt x="6467" y="23078"/>
                </a:cubicBezTo>
                <a:cubicBezTo>
                  <a:pt x="6524" y="23085"/>
                  <a:pt x="6572" y="23129"/>
                  <a:pt x="6583" y="23185"/>
                </a:cubicBezTo>
                <a:cubicBezTo>
                  <a:pt x="6589" y="23213"/>
                  <a:pt x="6609" y="23199"/>
                  <a:pt x="6634" y="23195"/>
                </a:cubicBezTo>
                <a:cubicBezTo>
                  <a:pt x="6645" y="23193"/>
                  <a:pt x="6774" y="23150"/>
                  <a:pt x="6775" y="23155"/>
                </a:cubicBezTo>
                <a:cubicBezTo>
                  <a:pt x="6776" y="23167"/>
                  <a:pt x="6789" y="23237"/>
                  <a:pt x="6796" y="23237"/>
                </a:cubicBezTo>
                <a:cubicBezTo>
                  <a:pt x="6806" y="23236"/>
                  <a:pt x="6908" y="23242"/>
                  <a:pt x="6907" y="23254"/>
                </a:cubicBezTo>
                <a:cubicBezTo>
                  <a:pt x="6905" y="23280"/>
                  <a:pt x="6896" y="23358"/>
                  <a:pt x="6890" y="23380"/>
                </a:cubicBezTo>
                <a:cubicBezTo>
                  <a:pt x="6887" y="23421"/>
                  <a:pt x="6852" y="23519"/>
                  <a:pt x="6826" y="23552"/>
                </a:cubicBezTo>
                <a:cubicBezTo>
                  <a:pt x="6825" y="23553"/>
                  <a:pt x="6808" y="23583"/>
                  <a:pt x="6808" y="23584"/>
                </a:cubicBezTo>
                <a:lnTo>
                  <a:pt x="6927" y="23883"/>
                </a:lnTo>
                <a:lnTo>
                  <a:pt x="7022" y="23942"/>
                </a:lnTo>
                <a:cubicBezTo>
                  <a:pt x="7060" y="23965"/>
                  <a:pt x="7118" y="23996"/>
                  <a:pt x="7149" y="24026"/>
                </a:cubicBezTo>
                <a:cubicBezTo>
                  <a:pt x="7159" y="24036"/>
                  <a:pt x="7223" y="24071"/>
                  <a:pt x="7253" y="24098"/>
                </a:cubicBezTo>
                <a:cubicBezTo>
                  <a:pt x="7266" y="24110"/>
                  <a:pt x="7331" y="24145"/>
                  <a:pt x="7358" y="24169"/>
                </a:cubicBezTo>
                <a:cubicBezTo>
                  <a:pt x="7385" y="24192"/>
                  <a:pt x="7375" y="24176"/>
                  <a:pt x="7402" y="24208"/>
                </a:cubicBezTo>
                <a:cubicBezTo>
                  <a:pt x="7433" y="24244"/>
                  <a:pt x="7466" y="24272"/>
                  <a:pt x="7502" y="24302"/>
                </a:cubicBezTo>
                <a:cubicBezTo>
                  <a:pt x="7532" y="24327"/>
                  <a:pt x="7641" y="24410"/>
                  <a:pt x="7671" y="24425"/>
                </a:cubicBezTo>
                <a:cubicBezTo>
                  <a:pt x="7709" y="24444"/>
                  <a:pt x="7857" y="24600"/>
                  <a:pt x="7916" y="24638"/>
                </a:cubicBezTo>
                <a:cubicBezTo>
                  <a:pt x="7950" y="24660"/>
                  <a:pt x="7980" y="24694"/>
                  <a:pt x="8011" y="24712"/>
                </a:cubicBezTo>
                <a:cubicBezTo>
                  <a:pt x="8024" y="24725"/>
                  <a:pt x="8017" y="24726"/>
                  <a:pt x="8013" y="24753"/>
                </a:cubicBezTo>
                <a:cubicBezTo>
                  <a:pt x="8012" y="24767"/>
                  <a:pt x="7993" y="24826"/>
                  <a:pt x="7995" y="24846"/>
                </a:cubicBezTo>
                <a:cubicBezTo>
                  <a:pt x="7997" y="24868"/>
                  <a:pt x="7960" y="25033"/>
                  <a:pt x="7960" y="25077"/>
                </a:cubicBezTo>
                <a:cubicBezTo>
                  <a:pt x="7960" y="25101"/>
                  <a:pt x="8011" y="25091"/>
                  <a:pt x="8028" y="25098"/>
                </a:cubicBezTo>
                <a:cubicBezTo>
                  <a:pt x="8046" y="25106"/>
                  <a:pt x="8030" y="25102"/>
                  <a:pt x="8019" y="25124"/>
                </a:cubicBezTo>
                <a:cubicBezTo>
                  <a:pt x="8018" y="25124"/>
                  <a:pt x="7979" y="25168"/>
                  <a:pt x="7972" y="25178"/>
                </a:cubicBezTo>
                <a:cubicBezTo>
                  <a:pt x="7963" y="25192"/>
                  <a:pt x="7896" y="25257"/>
                  <a:pt x="7880" y="25272"/>
                </a:cubicBezTo>
                <a:cubicBezTo>
                  <a:pt x="7869" y="25282"/>
                  <a:pt x="7880" y="25284"/>
                  <a:pt x="7893" y="25297"/>
                </a:cubicBezTo>
                <a:cubicBezTo>
                  <a:pt x="7949" y="25356"/>
                  <a:pt x="7957" y="25331"/>
                  <a:pt x="7894" y="25386"/>
                </a:cubicBezTo>
                <a:cubicBezTo>
                  <a:pt x="7894" y="25386"/>
                  <a:pt x="7874" y="25416"/>
                  <a:pt x="7874" y="25417"/>
                </a:cubicBezTo>
                <a:cubicBezTo>
                  <a:pt x="7843" y="25451"/>
                  <a:pt x="7934" y="25501"/>
                  <a:pt x="7804" y="25602"/>
                </a:cubicBezTo>
                <a:cubicBezTo>
                  <a:pt x="7797" y="25607"/>
                  <a:pt x="7761" y="25678"/>
                  <a:pt x="7829" y="25678"/>
                </a:cubicBezTo>
                <a:cubicBezTo>
                  <a:pt x="7924" y="25678"/>
                  <a:pt x="7946" y="25578"/>
                  <a:pt x="8051" y="25676"/>
                </a:cubicBezTo>
                <a:cubicBezTo>
                  <a:pt x="8081" y="25704"/>
                  <a:pt x="8124" y="25773"/>
                  <a:pt x="8132" y="25780"/>
                </a:cubicBezTo>
                <a:cubicBezTo>
                  <a:pt x="8156" y="25798"/>
                  <a:pt x="8178" y="25741"/>
                  <a:pt x="8202" y="25792"/>
                </a:cubicBezTo>
                <a:cubicBezTo>
                  <a:pt x="8208" y="25805"/>
                  <a:pt x="8237" y="25778"/>
                  <a:pt x="8287" y="25810"/>
                </a:cubicBezTo>
                <a:cubicBezTo>
                  <a:pt x="8369" y="25864"/>
                  <a:pt x="8360" y="25853"/>
                  <a:pt x="8450" y="25791"/>
                </a:cubicBezTo>
                <a:cubicBezTo>
                  <a:pt x="8457" y="25787"/>
                  <a:pt x="8452" y="25769"/>
                  <a:pt x="8482" y="25814"/>
                </a:cubicBezTo>
                <a:cubicBezTo>
                  <a:pt x="8493" y="25831"/>
                  <a:pt x="8541" y="25871"/>
                  <a:pt x="8541" y="25888"/>
                </a:cubicBezTo>
                <a:cubicBezTo>
                  <a:pt x="8541" y="25935"/>
                  <a:pt x="8515" y="25914"/>
                  <a:pt x="8583" y="25944"/>
                </a:cubicBezTo>
                <a:cubicBezTo>
                  <a:pt x="8587" y="25945"/>
                  <a:pt x="8620" y="25972"/>
                  <a:pt x="8624" y="25973"/>
                </a:cubicBezTo>
                <a:cubicBezTo>
                  <a:pt x="8661" y="26002"/>
                  <a:pt x="8652" y="25966"/>
                  <a:pt x="8664" y="26026"/>
                </a:cubicBezTo>
                <a:cubicBezTo>
                  <a:pt x="8669" y="26050"/>
                  <a:pt x="8744" y="26179"/>
                  <a:pt x="8775" y="26178"/>
                </a:cubicBezTo>
                <a:cubicBezTo>
                  <a:pt x="8837" y="26175"/>
                  <a:pt x="8819" y="26197"/>
                  <a:pt x="8871" y="26222"/>
                </a:cubicBezTo>
                <a:cubicBezTo>
                  <a:pt x="8905" y="26238"/>
                  <a:pt x="8981" y="26282"/>
                  <a:pt x="8980" y="26323"/>
                </a:cubicBezTo>
                <a:cubicBezTo>
                  <a:pt x="8980" y="26335"/>
                  <a:pt x="8988" y="26380"/>
                  <a:pt x="8988" y="26411"/>
                </a:cubicBezTo>
                <a:cubicBezTo>
                  <a:pt x="8988" y="26564"/>
                  <a:pt x="9003" y="26419"/>
                  <a:pt x="9061" y="26546"/>
                </a:cubicBezTo>
                <a:cubicBezTo>
                  <a:pt x="9063" y="26551"/>
                  <a:pt x="9098" y="26608"/>
                  <a:pt x="9105" y="26608"/>
                </a:cubicBezTo>
                <a:cubicBezTo>
                  <a:pt x="9123" y="26608"/>
                  <a:pt x="9244" y="26604"/>
                  <a:pt x="9246" y="26608"/>
                </a:cubicBezTo>
                <a:cubicBezTo>
                  <a:pt x="9278" y="26650"/>
                  <a:pt x="9306" y="26676"/>
                  <a:pt x="9327" y="26728"/>
                </a:cubicBezTo>
                <a:cubicBezTo>
                  <a:pt x="9334" y="26747"/>
                  <a:pt x="9367" y="26691"/>
                  <a:pt x="9384" y="26702"/>
                </a:cubicBezTo>
                <a:cubicBezTo>
                  <a:pt x="9433" y="26734"/>
                  <a:pt x="9486" y="26764"/>
                  <a:pt x="9544" y="26778"/>
                </a:cubicBezTo>
                <a:cubicBezTo>
                  <a:pt x="9559" y="26782"/>
                  <a:pt x="9562" y="26771"/>
                  <a:pt x="9576" y="26751"/>
                </a:cubicBezTo>
                <a:cubicBezTo>
                  <a:pt x="9622" y="26691"/>
                  <a:pt x="9595" y="26658"/>
                  <a:pt x="9625" y="26625"/>
                </a:cubicBezTo>
                <a:cubicBezTo>
                  <a:pt x="9627" y="26622"/>
                  <a:pt x="9668" y="26600"/>
                  <a:pt x="9675" y="26605"/>
                </a:cubicBezTo>
                <a:cubicBezTo>
                  <a:pt x="9703" y="26627"/>
                  <a:pt x="9735" y="26662"/>
                  <a:pt x="9771" y="26680"/>
                </a:cubicBezTo>
                <a:cubicBezTo>
                  <a:pt x="9775" y="26683"/>
                  <a:pt x="9774" y="26682"/>
                  <a:pt x="9778" y="26686"/>
                </a:cubicBezTo>
                <a:cubicBezTo>
                  <a:pt x="9778" y="26688"/>
                  <a:pt x="9851" y="26743"/>
                  <a:pt x="9860" y="26742"/>
                </a:cubicBezTo>
                <a:cubicBezTo>
                  <a:pt x="9883" y="26740"/>
                  <a:pt x="9903" y="26729"/>
                  <a:pt x="9904" y="26705"/>
                </a:cubicBezTo>
                <a:cubicBezTo>
                  <a:pt x="9904" y="26697"/>
                  <a:pt x="9947" y="26621"/>
                  <a:pt x="9947" y="26597"/>
                </a:cubicBezTo>
                <a:cubicBezTo>
                  <a:pt x="9947" y="26594"/>
                  <a:pt x="9970" y="26506"/>
                  <a:pt x="9976" y="26509"/>
                </a:cubicBezTo>
                <a:cubicBezTo>
                  <a:pt x="9989" y="26516"/>
                  <a:pt x="10144" y="26615"/>
                  <a:pt x="10138" y="26622"/>
                </a:cubicBezTo>
                <a:cubicBezTo>
                  <a:pt x="10107" y="26654"/>
                  <a:pt x="10087" y="26675"/>
                  <a:pt x="10071" y="26716"/>
                </a:cubicBezTo>
                <a:cubicBezTo>
                  <a:pt x="10053" y="26760"/>
                  <a:pt x="10064" y="26763"/>
                  <a:pt x="10056" y="26804"/>
                </a:cubicBezTo>
                <a:cubicBezTo>
                  <a:pt x="10052" y="26824"/>
                  <a:pt x="10044" y="26892"/>
                  <a:pt x="10061" y="26902"/>
                </a:cubicBezTo>
                <a:cubicBezTo>
                  <a:pt x="10072" y="26908"/>
                  <a:pt x="10116" y="26933"/>
                  <a:pt x="10115" y="26940"/>
                </a:cubicBezTo>
                <a:cubicBezTo>
                  <a:pt x="10110" y="26977"/>
                  <a:pt x="10102" y="27050"/>
                  <a:pt x="10121" y="27081"/>
                </a:cubicBezTo>
                <a:cubicBezTo>
                  <a:pt x="10132" y="27097"/>
                  <a:pt x="10199" y="27198"/>
                  <a:pt x="10202" y="27209"/>
                </a:cubicBezTo>
                <a:cubicBezTo>
                  <a:pt x="10230" y="27173"/>
                  <a:pt x="10210" y="27177"/>
                  <a:pt x="10275" y="27224"/>
                </a:cubicBezTo>
                <a:cubicBezTo>
                  <a:pt x="10318" y="27255"/>
                  <a:pt x="10316" y="27135"/>
                  <a:pt x="10352" y="27221"/>
                </a:cubicBezTo>
                <a:cubicBezTo>
                  <a:pt x="10375" y="27278"/>
                  <a:pt x="10324" y="27257"/>
                  <a:pt x="10367" y="27311"/>
                </a:cubicBezTo>
                <a:cubicBezTo>
                  <a:pt x="10388" y="27338"/>
                  <a:pt x="10328" y="27413"/>
                  <a:pt x="10441" y="27407"/>
                </a:cubicBezTo>
                <a:cubicBezTo>
                  <a:pt x="10448" y="27406"/>
                  <a:pt x="10524" y="27354"/>
                  <a:pt x="10530" y="27373"/>
                </a:cubicBezTo>
                <a:cubicBezTo>
                  <a:pt x="10550" y="27432"/>
                  <a:pt x="10543" y="27501"/>
                  <a:pt x="10573" y="27562"/>
                </a:cubicBezTo>
                <a:cubicBezTo>
                  <a:pt x="10578" y="27572"/>
                  <a:pt x="10435" y="27539"/>
                  <a:pt x="10490" y="27598"/>
                </a:cubicBezTo>
                <a:cubicBezTo>
                  <a:pt x="10505" y="27614"/>
                  <a:pt x="10529" y="27663"/>
                  <a:pt x="10488" y="27666"/>
                </a:cubicBezTo>
                <a:cubicBezTo>
                  <a:pt x="10451" y="27676"/>
                  <a:pt x="10415" y="27690"/>
                  <a:pt x="10375" y="27689"/>
                </a:cubicBezTo>
                <a:cubicBezTo>
                  <a:pt x="10365" y="27688"/>
                  <a:pt x="10343" y="27690"/>
                  <a:pt x="10343" y="27703"/>
                </a:cubicBezTo>
                <a:cubicBezTo>
                  <a:pt x="10344" y="27747"/>
                  <a:pt x="10290" y="27804"/>
                  <a:pt x="10333" y="27846"/>
                </a:cubicBezTo>
                <a:cubicBezTo>
                  <a:pt x="10350" y="27861"/>
                  <a:pt x="10337" y="27884"/>
                  <a:pt x="10367" y="27875"/>
                </a:cubicBezTo>
                <a:cubicBezTo>
                  <a:pt x="10423" y="27859"/>
                  <a:pt x="10402" y="27871"/>
                  <a:pt x="10436" y="27897"/>
                </a:cubicBezTo>
                <a:cubicBezTo>
                  <a:pt x="10447" y="27906"/>
                  <a:pt x="10425" y="27910"/>
                  <a:pt x="10409" y="27921"/>
                </a:cubicBezTo>
                <a:cubicBezTo>
                  <a:pt x="10371" y="27948"/>
                  <a:pt x="10453" y="27977"/>
                  <a:pt x="10366" y="27993"/>
                </a:cubicBezTo>
                <a:cubicBezTo>
                  <a:pt x="10314" y="28003"/>
                  <a:pt x="10307" y="27979"/>
                  <a:pt x="10295" y="28066"/>
                </a:cubicBezTo>
                <a:cubicBezTo>
                  <a:pt x="10288" y="28118"/>
                  <a:pt x="10240" y="28059"/>
                  <a:pt x="10238" y="28103"/>
                </a:cubicBezTo>
                <a:cubicBezTo>
                  <a:pt x="10237" y="28142"/>
                  <a:pt x="10271" y="28194"/>
                  <a:pt x="10190" y="28191"/>
                </a:cubicBezTo>
                <a:cubicBezTo>
                  <a:pt x="10168" y="28191"/>
                  <a:pt x="10174" y="28220"/>
                  <a:pt x="10174" y="28245"/>
                </a:cubicBezTo>
                <a:cubicBezTo>
                  <a:pt x="10174" y="28351"/>
                  <a:pt x="10174" y="28335"/>
                  <a:pt x="10277" y="28375"/>
                </a:cubicBezTo>
                <a:cubicBezTo>
                  <a:pt x="10300" y="28384"/>
                  <a:pt x="10229" y="28444"/>
                  <a:pt x="10278" y="28485"/>
                </a:cubicBezTo>
                <a:cubicBezTo>
                  <a:pt x="10306" y="28588"/>
                  <a:pt x="10271" y="28600"/>
                  <a:pt x="10273" y="28636"/>
                </a:cubicBezTo>
                <a:cubicBezTo>
                  <a:pt x="10277" y="28704"/>
                  <a:pt x="10348" y="28669"/>
                  <a:pt x="10218" y="28744"/>
                </a:cubicBezTo>
                <a:cubicBezTo>
                  <a:pt x="10199" y="28755"/>
                  <a:pt x="10155" y="28803"/>
                  <a:pt x="10122" y="28819"/>
                </a:cubicBezTo>
                <a:cubicBezTo>
                  <a:pt x="10069" y="28845"/>
                  <a:pt x="10120" y="28850"/>
                  <a:pt x="10122" y="28905"/>
                </a:cubicBezTo>
                <a:cubicBezTo>
                  <a:pt x="10124" y="28958"/>
                  <a:pt x="10137" y="28948"/>
                  <a:pt x="10117" y="29008"/>
                </a:cubicBezTo>
                <a:cubicBezTo>
                  <a:pt x="10104" y="29045"/>
                  <a:pt x="10157" y="29063"/>
                  <a:pt x="10138" y="29101"/>
                </a:cubicBezTo>
                <a:cubicBezTo>
                  <a:pt x="10111" y="29153"/>
                  <a:pt x="10017" y="29100"/>
                  <a:pt x="10051" y="29136"/>
                </a:cubicBezTo>
                <a:cubicBezTo>
                  <a:pt x="10054" y="29139"/>
                  <a:pt x="10087" y="29198"/>
                  <a:pt x="10088" y="29203"/>
                </a:cubicBezTo>
                <a:cubicBezTo>
                  <a:pt x="10088" y="29203"/>
                  <a:pt x="10044" y="29284"/>
                  <a:pt x="10037" y="29285"/>
                </a:cubicBezTo>
                <a:cubicBezTo>
                  <a:pt x="9998" y="29294"/>
                  <a:pt x="9960" y="29308"/>
                  <a:pt x="9927" y="29333"/>
                </a:cubicBezTo>
                <a:cubicBezTo>
                  <a:pt x="9914" y="29343"/>
                  <a:pt x="9865" y="29351"/>
                  <a:pt x="9884" y="29362"/>
                </a:cubicBezTo>
                <a:cubicBezTo>
                  <a:pt x="9887" y="29364"/>
                  <a:pt x="9887" y="29365"/>
                  <a:pt x="9888" y="29369"/>
                </a:cubicBezTo>
                <a:cubicBezTo>
                  <a:pt x="9909" y="29405"/>
                  <a:pt x="9894" y="29449"/>
                  <a:pt x="9938" y="29469"/>
                </a:cubicBezTo>
                <a:cubicBezTo>
                  <a:pt x="9940" y="29469"/>
                  <a:pt x="10000" y="29520"/>
                  <a:pt x="10000" y="29530"/>
                </a:cubicBezTo>
                <a:cubicBezTo>
                  <a:pt x="10000" y="29588"/>
                  <a:pt x="10006" y="29568"/>
                  <a:pt x="10052" y="29614"/>
                </a:cubicBezTo>
                <a:cubicBezTo>
                  <a:pt x="10073" y="29635"/>
                  <a:pt x="10150" y="29607"/>
                  <a:pt x="10173" y="29591"/>
                </a:cubicBezTo>
                <a:cubicBezTo>
                  <a:pt x="10246" y="29543"/>
                  <a:pt x="10195" y="29514"/>
                  <a:pt x="10261" y="29610"/>
                </a:cubicBezTo>
                <a:cubicBezTo>
                  <a:pt x="10272" y="29626"/>
                  <a:pt x="10369" y="29625"/>
                  <a:pt x="10371" y="29626"/>
                </a:cubicBezTo>
                <a:cubicBezTo>
                  <a:pt x="10372" y="29649"/>
                  <a:pt x="10307" y="29760"/>
                  <a:pt x="10339" y="29770"/>
                </a:cubicBezTo>
                <a:cubicBezTo>
                  <a:pt x="10352" y="29774"/>
                  <a:pt x="10442" y="29813"/>
                  <a:pt x="10442" y="29818"/>
                </a:cubicBezTo>
                <a:cubicBezTo>
                  <a:pt x="10441" y="29835"/>
                  <a:pt x="10369" y="29889"/>
                  <a:pt x="10414" y="29910"/>
                </a:cubicBezTo>
                <a:cubicBezTo>
                  <a:pt x="10430" y="29918"/>
                  <a:pt x="10473" y="29952"/>
                  <a:pt x="10484" y="29968"/>
                </a:cubicBezTo>
                <a:cubicBezTo>
                  <a:pt x="10487" y="29971"/>
                  <a:pt x="10517" y="30062"/>
                  <a:pt x="10513" y="30065"/>
                </a:cubicBezTo>
                <a:cubicBezTo>
                  <a:pt x="10484" y="30082"/>
                  <a:pt x="10420" y="30073"/>
                  <a:pt x="10420" y="30118"/>
                </a:cubicBezTo>
                <a:cubicBezTo>
                  <a:pt x="10420" y="30133"/>
                  <a:pt x="10424" y="30261"/>
                  <a:pt x="10416" y="30266"/>
                </a:cubicBezTo>
                <a:cubicBezTo>
                  <a:pt x="10383" y="30283"/>
                  <a:pt x="10357" y="30247"/>
                  <a:pt x="10357" y="30333"/>
                </a:cubicBezTo>
                <a:cubicBezTo>
                  <a:pt x="10259" y="30333"/>
                  <a:pt x="10316" y="30242"/>
                  <a:pt x="10228" y="30351"/>
                </a:cubicBezTo>
                <a:cubicBezTo>
                  <a:pt x="10228" y="30351"/>
                  <a:pt x="10221" y="30365"/>
                  <a:pt x="10221" y="30365"/>
                </a:cubicBezTo>
                <a:cubicBezTo>
                  <a:pt x="10221" y="30390"/>
                  <a:pt x="10228" y="30438"/>
                  <a:pt x="10203" y="30451"/>
                </a:cubicBezTo>
                <a:cubicBezTo>
                  <a:pt x="10146" y="30481"/>
                  <a:pt x="10119" y="30478"/>
                  <a:pt x="10055" y="30524"/>
                </a:cubicBezTo>
                <a:cubicBezTo>
                  <a:pt x="10033" y="30539"/>
                  <a:pt x="9965" y="30579"/>
                  <a:pt x="9941" y="30589"/>
                </a:cubicBezTo>
                <a:cubicBezTo>
                  <a:pt x="9924" y="30595"/>
                  <a:pt x="9934" y="30652"/>
                  <a:pt x="9929" y="30678"/>
                </a:cubicBezTo>
                <a:cubicBezTo>
                  <a:pt x="9925" y="30698"/>
                  <a:pt x="9957" y="30717"/>
                  <a:pt x="9963" y="30746"/>
                </a:cubicBezTo>
                <a:cubicBezTo>
                  <a:pt x="9965" y="30752"/>
                  <a:pt x="10029" y="30720"/>
                  <a:pt x="10056" y="30721"/>
                </a:cubicBezTo>
                <a:cubicBezTo>
                  <a:pt x="10143" y="30724"/>
                  <a:pt x="10210" y="30712"/>
                  <a:pt x="10292" y="30751"/>
                </a:cubicBezTo>
                <a:cubicBezTo>
                  <a:pt x="10332" y="30771"/>
                  <a:pt x="10379" y="30757"/>
                  <a:pt x="10400" y="30805"/>
                </a:cubicBezTo>
                <a:cubicBezTo>
                  <a:pt x="10402" y="30809"/>
                  <a:pt x="10407" y="30819"/>
                  <a:pt x="10409" y="30823"/>
                </a:cubicBezTo>
                <a:lnTo>
                  <a:pt x="10793" y="31714"/>
                </a:lnTo>
                <a:cubicBezTo>
                  <a:pt x="10827" y="31776"/>
                  <a:pt x="10878" y="31738"/>
                  <a:pt x="10944" y="31827"/>
                </a:cubicBezTo>
                <a:cubicBezTo>
                  <a:pt x="10980" y="31875"/>
                  <a:pt x="11105" y="31963"/>
                  <a:pt x="11159" y="32000"/>
                </a:cubicBezTo>
                <a:cubicBezTo>
                  <a:pt x="11228" y="32046"/>
                  <a:pt x="11278" y="32086"/>
                  <a:pt x="11355" y="32127"/>
                </a:cubicBezTo>
                <a:cubicBezTo>
                  <a:pt x="11438" y="32173"/>
                  <a:pt x="11533" y="32202"/>
                  <a:pt x="11612" y="32256"/>
                </a:cubicBezTo>
                <a:cubicBezTo>
                  <a:pt x="11624" y="32264"/>
                  <a:pt x="11687" y="32286"/>
                  <a:pt x="11687" y="32295"/>
                </a:cubicBezTo>
                <a:cubicBezTo>
                  <a:pt x="11685" y="32366"/>
                  <a:pt x="11733" y="32359"/>
                  <a:pt x="11761" y="32398"/>
                </a:cubicBezTo>
                <a:cubicBezTo>
                  <a:pt x="11790" y="32437"/>
                  <a:pt x="11770" y="32415"/>
                  <a:pt x="11782" y="32462"/>
                </a:cubicBezTo>
                <a:cubicBezTo>
                  <a:pt x="11784" y="32471"/>
                  <a:pt x="11785" y="32464"/>
                  <a:pt x="11785" y="32476"/>
                </a:cubicBezTo>
                <a:cubicBezTo>
                  <a:pt x="11801" y="32532"/>
                  <a:pt x="11754" y="32575"/>
                  <a:pt x="11830" y="32631"/>
                </a:cubicBezTo>
                <a:cubicBezTo>
                  <a:pt x="11890" y="32675"/>
                  <a:pt x="11851" y="32704"/>
                  <a:pt x="11883" y="32705"/>
                </a:cubicBezTo>
                <a:cubicBezTo>
                  <a:pt x="11963" y="32708"/>
                  <a:pt x="11958" y="32761"/>
                  <a:pt x="12029" y="32718"/>
                </a:cubicBezTo>
                <a:cubicBezTo>
                  <a:pt x="12048" y="32706"/>
                  <a:pt x="12105" y="32699"/>
                  <a:pt x="12119" y="32736"/>
                </a:cubicBezTo>
                <a:cubicBezTo>
                  <a:pt x="12125" y="32750"/>
                  <a:pt x="12164" y="32819"/>
                  <a:pt x="12176" y="32819"/>
                </a:cubicBezTo>
                <a:cubicBezTo>
                  <a:pt x="12238" y="32819"/>
                  <a:pt x="12208" y="32818"/>
                  <a:pt x="12243" y="32884"/>
                </a:cubicBezTo>
                <a:cubicBezTo>
                  <a:pt x="12279" y="32952"/>
                  <a:pt x="12245" y="32938"/>
                  <a:pt x="12325" y="32965"/>
                </a:cubicBezTo>
                <a:cubicBezTo>
                  <a:pt x="12410" y="32995"/>
                  <a:pt x="12363" y="32983"/>
                  <a:pt x="12415" y="33041"/>
                </a:cubicBezTo>
                <a:cubicBezTo>
                  <a:pt x="12419" y="33046"/>
                  <a:pt x="12589" y="33120"/>
                  <a:pt x="12593" y="33119"/>
                </a:cubicBezTo>
                <a:lnTo>
                  <a:pt x="12899" y="32738"/>
                </a:lnTo>
                <a:lnTo>
                  <a:pt x="13431" y="33228"/>
                </a:lnTo>
                <a:lnTo>
                  <a:pt x="13661" y="33234"/>
                </a:lnTo>
                <a:lnTo>
                  <a:pt x="13718" y="33289"/>
                </a:lnTo>
                <a:lnTo>
                  <a:pt x="14383" y="33003"/>
                </a:lnTo>
                <a:lnTo>
                  <a:pt x="14439" y="32668"/>
                </a:lnTo>
                <a:lnTo>
                  <a:pt x="15187" y="32578"/>
                </a:lnTo>
                <a:lnTo>
                  <a:pt x="15490" y="32467"/>
                </a:lnTo>
                <a:lnTo>
                  <a:pt x="15799" y="32392"/>
                </a:lnTo>
                <a:lnTo>
                  <a:pt x="15869" y="32426"/>
                </a:lnTo>
                <a:lnTo>
                  <a:pt x="15871" y="32496"/>
                </a:lnTo>
                <a:cubicBezTo>
                  <a:pt x="15868" y="32505"/>
                  <a:pt x="15908" y="32511"/>
                  <a:pt x="15920" y="32529"/>
                </a:cubicBezTo>
                <a:cubicBezTo>
                  <a:pt x="15930" y="32545"/>
                  <a:pt x="15949" y="32563"/>
                  <a:pt x="15962" y="32586"/>
                </a:cubicBezTo>
                <a:cubicBezTo>
                  <a:pt x="16011" y="32671"/>
                  <a:pt x="16018" y="32605"/>
                  <a:pt x="16095" y="32600"/>
                </a:cubicBezTo>
                <a:cubicBezTo>
                  <a:pt x="16131" y="32599"/>
                  <a:pt x="16136" y="32668"/>
                  <a:pt x="16152" y="32693"/>
                </a:cubicBezTo>
                <a:cubicBezTo>
                  <a:pt x="16169" y="32722"/>
                  <a:pt x="16213" y="32956"/>
                  <a:pt x="16217" y="33000"/>
                </a:cubicBezTo>
                <a:cubicBezTo>
                  <a:pt x="16219" y="33028"/>
                  <a:pt x="16234" y="33056"/>
                  <a:pt x="16234" y="33102"/>
                </a:cubicBezTo>
                <a:cubicBezTo>
                  <a:pt x="16234" y="33150"/>
                  <a:pt x="16237" y="33204"/>
                  <a:pt x="16237" y="33254"/>
                </a:cubicBezTo>
                <a:cubicBezTo>
                  <a:pt x="16250" y="33268"/>
                  <a:pt x="16284" y="33489"/>
                  <a:pt x="16283" y="33510"/>
                </a:cubicBezTo>
                <a:cubicBezTo>
                  <a:pt x="16281" y="33543"/>
                  <a:pt x="16322" y="33712"/>
                  <a:pt x="16347" y="33739"/>
                </a:cubicBezTo>
                <a:cubicBezTo>
                  <a:pt x="16368" y="33763"/>
                  <a:pt x="16366" y="33770"/>
                  <a:pt x="16400" y="33783"/>
                </a:cubicBezTo>
                <a:cubicBezTo>
                  <a:pt x="16404" y="33785"/>
                  <a:pt x="16411" y="33820"/>
                  <a:pt x="16380" y="33836"/>
                </a:cubicBezTo>
                <a:cubicBezTo>
                  <a:pt x="16359" y="33848"/>
                  <a:pt x="16386" y="33904"/>
                  <a:pt x="16386" y="33935"/>
                </a:cubicBezTo>
                <a:cubicBezTo>
                  <a:pt x="16386" y="33949"/>
                  <a:pt x="16381" y="33966"/>
                  <a:pt x="16381" y="33975"/>
                </a:cubicBezTo>
                <a:lnTo>
                  <a:pt x="16371" y="34377"/>
                </a:lnTo>
                <a:cubicBezTo>
                  <a:pt x="16361" y="34384"/>
                  <a:pt x="16276" y="34483"/>
                  <a:pt x="16269" y="34501"/>
                </a:cubicBezTo>
                <a:cubicBezTo>
                  <a:pt x="16251" y="34548"/>
                  <a:pt x="16170" y="34675"/>
                  <a:pt x="16167" y="34710"/>
                </a:cubicBezTo>
                <a:cubicBezTo>
                  <a:pt x="16163" y="34755"/>
                  <a:pt x="16151" y="34732"/>
                  <a:pt x="16187" y="34769"/>
                </a:cubicBezTo>
                <a:cubicBezTo>
                  <a:pt x="16220" y="34801"/>
                  <a:pt x="16233" y="34823"/>
                  <a:pt x="16224" y="34871"/>
                </a:cubicBezTo>
                <a:cubicBezTo>
                  <a:pt x="16217" y="34910"/>
                  <a:pt x="16202" y="34849"/>
                  <a:pt x="16145" y="34851"/>
                </a:cubicBezTo>
                <a:cubicBezTo>
                  <a:pt x="16104" y="34852"/>
                  <a:pt x="16115" y="34843"/>
                  <a:pt x="16080" y="34878"/>
                </a:cubicBezTo>
                <a:cubicBezTo>
                  <a:pt x="16043" y="34917"/>
                  <a:pt x="15932" y="34882"/>
                  <a:pt x="15881" y="34896"/>
                </a:cubicBezTo>
                <a:cubicBezTo>
                  <a:pt x="15835" y="34907"/>
                  <a:pt x="15789" y="34913"/>
                  <a:pt x="15741" y="34916"/>
                </a:cubicBezTo>
                <a:cubicBezTo>
                  <a:pt x="15741" y="34916"/>
                  <a:pt x="15699" y="34938"/>
                  <a:pt x="15686" y="34940"/>
                </a:cubicBezTo>
                <a:cubicBezTo>
                  <a:pt x="15633" y="34988"/>
                  <a:pt x="15549" y="34941"/>
                  <a:pt x="15521" y="34995"/>
                </a:cubicBezTo>
                <a:cubicBezTo>
                  <a:pt x="15509" y="35018"/>
                  <a:pt x="15441" y="35103"/>
                  <a:pt x="15441" y="35113"/>
                </a:cubicBezTo>
                <a:cubicBezTo>
                  <a:pt x="15441" y="35155"/>
                  <a:pt x="15415" y="35232"/>
                  <a:pt x="15415" y="35287"/>
                </a:cubicBezTo>
                <a:cubicBezTo>
                  <a:pt x="15415" y="35364"/>
                  <a:pt x="15339" y="35339"/>
                  <a:pt x="15290" y="35362"/>
                </a:cubicBezTo>
                <a:cubicBezTo>
                  <a:pt x="15241" y="35385"/>
                  <a:pt x="15243" y="35355"/>
                  <a:pt x="15183" y="35413"/>
                </a:cubicBezTo>
                <a:cubicBezTo>
                  <a:pt x="15166" y="35429"/>
                  <a:pt x="15138" y="35441"/>
                  <a:pt x="15116" y="35443"/>
                </a:cubicBezTo>
                <a:cubicBezTo>
                  <a:pt x="15074" y="35448"/>
                  <a:pt x="14959" y="35505"/>
                  <a:pt x="14923" y="35532"/>
                </a:cubicBezTo>
                <a:cubicBezTo>
                  <a:pt x="14903" y="35555"/>
                  <a:pt x="14853" y="35597"/>
                  <a:pt x="14824" y="35603"/>
                </a:cubicBezTo>
                <a:cubicBezTo>
                  <a:pt x="14699" y="35632"/>
                  <a:pt x="14740" y="35545"/>
                  <a:pt x="14681" y="35545"/>
                </a:cubicBezTo>
                <a:cubicBezTo>
                  <a:pt x="14597" y="35545"/>
                  <a:pt x="14644" y="35551"/>
                  <a:pt x="14583" y="35573"/>
                </a:cubicBezTo>
                <a:cubicBezTo>
                  <a:pt x="14556" y="35582"/>
                  <a:pt x="14521" y="35573"/>
                  <a:pt x="14497" y="35564"/>
                </a:cubicBezTo>
                <a:cubicBezTo>
                  <a:pt x="14485" y="35559"/>
                  <a:pt x="14450" y="35552"/>
                  <a:pt x="14443" y="35565"/>
                </a:cubicBezTo>
                <a:cubicBezTo>
                  <a:pt x="14423" y="35599"/>
                  <a:pt x="14405" y="35634"/>
                  <a:pt x="14362" y="35634"/>
                </a:cubicBezTo>
                <a:cubicBezTo>
                  <a:pt x="14299" y="35634"/>
                  <a:pt x="14259" y="35641"/>
                  <a:pt x="14203" y="35665"/>
                </a:cubicBezTo>
                <a:cubicBezTo>
                  <a:pt x="14202" y="35666"/>
                  <a:pt x="14194" y="35667"/>
                  <a:pt x="14193" y="35667"/>
                </a:cubicBezTo>
                <a:lnTo>
                  <a:pt x="14332" y="36911"/>
                </a:lnTo>
                <a:cubicBezTo>
                  <a:pt x="14340" y="36910"/>
                  <a:pt x="14412" y="36914"/>
                  <a:pt x="14421" y="36923"/>
                </a:cubicBezTo>
                <a:cubicBezTo>
                  <a:pt x="14442" y="36943"/>
                  <a:pt x="14623" y="37071"/>
                  <a:pt x="14635" y="37071"/>
                </a:cubicBezTo>
                <a:cubicBezTo>
                  <a:pt x="14724" y="37071"/>
                  <a:pt x="14691" y="37055"/>
                  <a:pt x="14736" y="37139"/>
                </a:cubicBezTo>
                <a:cubicBezTo>
                  <a:pt x="14737" y="37140"/>
                  <a:pt x="14842" y="37161"/>
                  <a:pt x="14857" y="37173"/>
                </a:cubicBezTo>
                <a:cubicBezTo>
                  <a:pt x="14865" y="37180"/>
                  <a:pt x="14881" y="37166"/>
                  <a:pt x="14870" y="37206"/>
                </a:cubicBezTo>
                <a:cubicBezTo>
                  <a:pt x="14862" y="37234"/>
                  <a:pt x="14868" y="37294"/>
                  <a:pt x="14895" y="37316"/>
                </a:cubicBezTo>
                <a:cubicBezTo>
                  <a:pt x="14917" y="37334"/>
                  <a:pt x="14945" y="37402"/>
                  <a:pt x="14901" y="37425"/>
                </a:cubicBezTo>
                <a:cubicBezTo>
                  <a:pt x="14850" y="37450"/>
                  <a:pt x="14883" y="37504"/>
                  <a:pt x="14885" y="37556"/>
                </a:cubicBezTo>
                <a:cubicBezTo>
                  <a:pt x="14888" y="37617"/>
                  <a:pt x="14939" y="37613"/>
                  <a:pt x="14880" y="37636"/>
                </a:cubicBezTo>
                <a:cubicBezTo>
                  <a:pt x="14874" y="37638"/>
                  <a:pt x="14811" y="37649"/>
                  <a:pt x="14799" y="37656"/>
                </a:cubicBezTo>
                <a:cubicBezTo>
                  <a:pt x="14787" y="37663"/>
                  <a:pt x="14779" y="37659"/>
                  <a:pt x="14790" y="37693"/>
                </a:cubicBezTo>
                <a:cubicBezTo>
                  <a:pt x="14795" y="37709"/>
                  <a:pt x="14802" y="37786"/>
                  <a:pt x="14820" y="37786"/>
                </a:cubicBezTo>
                <a:cubicBezTo>
                  <a:pt x="14876" y="37786"/>
                  <a:pt x="14885" y="37770"/>
                  <a:pt x="14906" y="37814"/>
                </a:cubicBezTo>
                <a:cubicBezTo>
                  <a:pt x="14932" y="37868"/>
                  <a:pt x="14931" y="37858"/>
                  <a:pt x="14937" y="37924"/>
                </a:cubicBezTo>
                <a:cubicBezTo>
                  <a:pt x="14937" y="37929"/>
                  <a:pt x="14938" y="37931"/>
                  <a:pt x="14938" y="37937"/>
                </a:cubicBezTo>
                <a:cubicBezTo>
                  <a:pt x="14929" y="37971"/>
                  <a:pt x="14872" y="37968"/>
                  <a:pt x="14889" y="37988"/>
                </a:cubicBezTo>
                <a:cubicBezTo>
                  <a:pt x="14903" y="38004"/>
                  <a:pt x="14888" y="38049"/>
                  <a:pt x="14916" y="38049"/>
                </a:cubicBezTo>
                <a:cubicBezTo>
                  <a:pt x="14930" y="38049"/>
                  <a:pt x="15000" y="38041"/>
                  <a:pt x="15001" y="38053"/>
                </a:cubicBezTo>
                <a:cubicBezTo>
                  <a:pt x="15006" y="38087"/>
                  <a:pt x="15010" y="38117"/>
                  <a:pt x="15018" y="38150"/>
                </a:cubicBezTo>
                <a:cubicBezTo>
                  <a:pt x="15027" y="38182"/>
                  <a:pt x="15026" y="38170"/>
                  <a:pt x="15060" y="38192"/>
                </a:cubicBezTo>
                <a:cubicBezTo>
                  <a:pt x="15072" y="38199"/>
                  <a:pt x="15100" y="38228"/>
                  <a:pt x="15112" y="38220"/>
                </a:cubicBezTo>
                <a:cubicBezTo>
                  <a:pt x="15124" y="38212"/>
                  <a:pt x="15318" y="38139"/>
                  <a:pt x="15328" y="38138"/>
                </a:cubicBezTo>
                <a:cubicBezTo>
                  <a:pt x="15329" y="38138"/>
                  <a:pt x="15341" y="38115"/>
                  <a:pt x="15339" y="38160"/>
                </a:cubicBezTo>
                <a:cubicBezTo>
                  <a:pt x="15338" y="38186"/>
                  <a:pt x="15392" y="38193"/>
                  <a:pt x="15383" y="38225"/>
                </a:cubicBezTo>
                <a:cubicBezTo>
                  <a:pt x="15372" y="38263"/>
                  <a:pt x="15440" y="38269"/>
                  <a:pt x="15392" y="38301"/>
                </a:cubicBezTo>
                <a:cubicBezTo>
                  <a:pt x="15381" y="38308"/>
                  <a:pt x="15408" y="38359"/>
                  <a:pt x="15383" y="38375"/>
                </a:cubicBezTo>
                <a:cubicBezTo>
                  <a:pt x="15353" y="38394"/>
                  <a:pt x="15402" y="38416"/>
                  <a:pt x="15372" y="38431"/>
                </a:cubicBezTo>
                <a:cubicBezTo>
                  <a:pt x="15353" y="38441"/>
                  <a:pt x="15350" y="38499"/>
                  <a:pt x="15385" y="38510"/>
                </a:cubicBezTo>
                <a:cubicBezTo>
                  <a:pt x="15417" y="38520"/>
                  <a:pt x="15387" y="38610"/>
                  <a:pt x="15421" y="38614"/>
                </a:cubicBezTo>
                <a:cubicBezTo>
                  <a:pt x="15431" y="38615"/>
                  <a:pt x="15428" y="38632"/>
                  <a:pt x="15433" y="38646"/>
                </a:cubicBezTo>
                <a:cubicBezTo>
                  <a:pt x="15436" y="38656"/>
                  <a:pt x="15497" y="38680"/>
                  <a:pt x="15432" y="38707"/>
                </a:cubicBezTo>
                <a:cubicBezTo>
                  <a:pt x="15431" y="38707"/>
                  <a:pt x="15348" y="38771"/>
                  <a:pt x="15347" y="38755"/>
                </a:cubicBezTo>
                <a:cubicBezTo>
                  <a:pt x="15345" y="38713"/>
                  <a:pt x="15304" y="38699"/>
                  <a:pt x="15266" y="38695"/>
                </a:cubicBezTo>
                <a:cubicBezTo>
                  <a:pt x="15213" y="38689"/>
                  <a:pt x="15185" y="38667"/>
                  <a:pt x="15174" y="38727"/>
                </a:cubicBezTo>
                <a:cubicBezTo>
                  <a:pt x="15173" y="38731"/>
                  <a:pt x="15163" y="38748"/>
                  <a:pt x="15163" y="38748"/>
                </a:cubicBezTo>
                <a:lnTo>
                  <a:pt x="15093" y="38897"/>
                </a:lnTo>
                <a:cubicBezTo>
                  <a:pt x="15074" y="38916"/>
                  <a:pt x="15072" y="38940"/>
                  <a:pt x="15047" y="38962"/>
                </a:cubicBezTo>
                <a:cubicBezTo>
                  <a:pt x="15027" y="38980"/>
                  <a:pt x="15032" y="38987"/>
                  <a:pt x="14994" y="38967"/>
                </a:cubicBezTo>
                <a:cubicBezTo>
                  <a:pt x="14944" y="38942"/>
                  <a:pt x="14937" y="38915"/>
                  <a:pt x="14876" y="38959"/>
                </a:cubicBezTo>
                <a:cubicBezTo>
                  <a:pt x="14860" y="38972"/>
                  <a:pt x="14885" y="39006"/>
                  <a:pt x="14872" y="39041"/>
                </a:cubicBezTo>
                <a:cubicBezTo>
                  <a:pt x="14866" y="39058"/>
                  <a:pt x="14866" y="39126"/>
                  <a:pt x="14887" y="39127"/>
                </a:cubicBezTo>
                <a:cubicBezTo>
                  <a:pt x="14975" y="39132"/>
                  <a:pt x="14993" y="39128"/>
                  <a:pt x="15066" y="39075"/>
                </a:cubicBezTo>
                <a:cubicBezTo>
                  <a:pt x="15137" y="39023"/>
                  <a:pt x="15093" y="39040"/>
                  <a:pt x="15188" y="39021"/>
                </a:cubicBezTo>
                <a:cubicBezTo>
                  <a:pt x="15258" y="39007"/>
                  <a:pt x="15269" y="38903"/>
                  <a:pt x="15294" y="38954"/>
                </a:cubicBezTo>
                <a:cubicBezTo>
                  <a:pt x="15342" y="39048"/>
                  <a:pt x="15376" y="39058"/>
                  <a:pt x="15465" y="39106"/>
                </a:cubicBezTo>
                <a:cubicBezTo>
                  <a:pt x="15487" y="39118"/>
                  <a:pt x="15499" y="39236"/>
                  <a:pt x="15469" y="39247"/>
                </a:cubicBezTo>
                <a:cubicBezTo>
                  <a:pt x="15461" y="39274"/>
                  <a:pt x="15421" y="39257"/>
                  <a:pt x="15427" y="39327"/>
                </a:cubicBezTo>
                <a:cubicBezTo>
                  <a:pt x="15429" y="39348"/>
                  <a:pt x="15443" y="39311"/>
                  <a:pt x="15439" y="39371"/>
                </a:cubicBezTo>
                <a:cubicBezTo>
                  <a:pt x="15439" y="39377"/>
                  <a:pt x="15470" y="39393"/>
                  <a:pt x="15481" y="39421"/>
                </a:cubicBezTo>
                <a:cubicBezTo>
                  <a:pt x="15494" y="39454"/>
                  <a:pt x="15520" y="39477"/>
                  <a:pt x="15473" y="39499"/>
                </a:cubicBezTo>
                <a:cubicBezTo>
                  <a:pt x="15434" y="39517"/>
                  <a:pt x="15428" y="39559"/>
                  <a:pt x="15428" y="39598"/>
                </a:cubicBezTo>
                <a:cubicBezTo>
                  <a:pt x="15434" y="39646"/>
                  <a:pt x="15465" y="39672"/>
                  <a:pt x="15483" y="39713"/>
                </a:cubicBezTo>
                <a:cubicBezTo>
                  <a:pt x="15498" y="39749"/>
                  <a:pt x="15489" y="39765"/>
                  <a:pt x="15514" y="39795"/>
                </a:cubicBezTo>
                <a:cubicBezTo>
                  <a:pt x="15516" y="39797"/>
                  <a:pt x="15523" y="39840"/>
                  <a:pt x="15512" y="39851"/>
                </a:cubicBezTo>
                <a:cubicBezTo>
                  <a:pt x="15473" y="39891"/>
                  <a:pt x="15461" y="39872"/>
                  <a:pt x="15459" y="39932"/>
                </a:cubicBezTo>
                <a:cubicBezTo>
                  <a:pt x="15459" y="39949"/>
                  <a:pt x="15412" y="39946"/>
                  <a:pt x="15412" y="39992"/>
                </a:cubicBezTo>
                <a:cubicBezTo>
                  <a:pt x="15412" y="40020"/>
                  <a:pt x="15454" y="40146"/>
                  <a:pt x="15441" y="40147"/>
                </a:cubicBezTo>
                <a:cubicBezTo>
                  <a:pt x="15397" y="40153"/>
                  <a:pt x="15448" y="40196"/>
                  <a:pt x="15355" y="40188"/>
                </a:cubicBezTo>
                <a:cubicBezTo>
                  <a:pt x="15343" y="40187"/>
                  <a:pt x="15363" y="40222"/>
                  <a:pt x="15333" y="40221"/>
                </a:cubicBezTo>
                <a:cubicBezTo>
                  <a:pt x="15323" y="40221"/>
                  <a:pt x="15325" y="40243"/>
                  <a:pt x="15322" y="40263"/>
                </a:cubicBezTo>
                <a:cubicBezTo>
                  <a:pt x="15316" y="40295"/>
                  <a:pt x="15313" y="40234"/>
                  <a:pt x="15296" y="40261"/>
                </a:cubicBezTo>
                <a:cubicBezTo>
                  <a:pt x="15290" y="40270"/>
                  <a:pt x="15256" y="40293"/>
                  <a:pt x="15249" y="40277"/>
                </a:cubicBezTo>
                <a:cubicBezTo>
                  <a:pt x="15241" y="40259"/>
                  <a:pt x="15219" y="40306"/>
                  <a:pt x="15207" y="40271"/>
                </a:cubicBezTo>
                <a:cubicBezTo>
                  <a:pt x="15206" y="40270"/>
                  <a:pt x="15167" y="40260"/>
                  <a:pt x="15168" y="40280"/>
                </a:cubicBezTo>
                <a:cubicBezTo>
                  <a:pt x="15170" y="40321"/>
                  <a:pt x="15139" y="40336"/>
                  <a:pt x="15139" y="40371"/>
                </a:cubicBezTo>
                <a:cubicBezTo>
                  <a:pt x="15182" y="40434"/>
                  <a:pt x="15157" y="40417"/>
                  <a:pt x="15224" y="40463"/>
                </a:cubicBezTo>
                <a:cubicBezTo>
                  <a:pt x="15238" y="40473"/>
                  <a:pt x="15169" y="40507"/>
                  <a:pt x="15278" y="40507"/>
                </a:cubicBezTo>
                <a:lnTo>
                  <a:pt x="15273" y="40805"/>
                </a:lnTo>
                <a:lnTo>
                  <a:pt x="15139" y="41002"/>
                </a:lnTo>
                <a:lnTo>
                  <a:pt x="15103" y="40975"/>
                </a:lnTo>
                <a:lnTo>
                  <a:pt x="15066" y="41019"/>
                </a:lnTo>
                <a:lnTo>
                  <a:pt x="15097" y="41083"/>
                </a:lnTo>
                <a:cubicBezTo>
                  <a:pt x="15110" y="41111"/>
                  <a:pt x="15062" y="41132"/>
                  <a:pt x="15031" y="41132"/>
                </a:cubicBezTo>
                <a:cubicBezTo>
                  <a:pt x="14978" y="41132"/>
                  <a:pt x="14913" y="41139"/>
                  <a:pt x="14869" y="41110"/>
                </a:cubicBezTo>
                <a:cubicBezTo>
                  <a:pt x="14819" y="41077"/>
                  <a:pt x="14735" y="41100"/>
                  <a:pt x="14709" y="41089"/>
                </a:cubicBezTo>
                <a:lnTo>
                  <a:pt x="14463" y="41116"/>
                </a:lnTo>
                <a:lnTo>
                  <a:pt x="14242" y="41118"/>
                </a:lnTo>
                <a:lnTo>
                  <a:pt x="14237" y="41274"/>
                </a:lnTo>
                <a:cubicBezTo>
                  <a:pt x="14237" y="41320"/>
                  <a:pt x="14200" y="41318"/>
                  <a:pt x="14222" y="41378"/>
                </a:cubicBezTo>
                <a:cubicBezTo>
                  <a:pt x="14223" y="41381"/>
                  <a:pt x="14222" y="41486"/>
                  <a:pt x="14222" y="41501"/>
                </a:cubicBezTo>
                <a:lnTo>
                  <a:pt x="14054" y="41513"/>
                </a:lnTo>
                <a:cubicBezTo>
                  <a:pt x="14043" y="41524"/>
                  <a:pt x="14003" y="41508"/>
                  <a:pt x="13980" y="41550"/>
                </a:cubicBezTo>
                <a:cubicBezTo>
                  <a:pt x="13933" y="41641"/>
                  <a:pt x="13950" y="41595"/>
                  <a:pt x="13984" y="41669"/>
                </a:cubicBezTo>
                <a:cubicBezTo>
                  <a:pt x="13994" y="41693"/>
                  <a:pt x="14032" y="41731"/>
                  <a:pt x="14063" y="41733"/>
                </a:cubicBezTo>
                <a:cubicBezTo>
                  <a:pt x="14125" y="41738"/>
                  <a:pt x="14094" y="41757"/>
                  <a:pt x="14169" y="41735"/>
                </a:cubicBezTo>
                <a:cubicBezTo>
                  <a:pt x="14274" y="41705"/>
                  <a:pt x="14243" y="41711"/>
                  <a:pt x="14325" y="41759"/>
                </a:cubicBezTo>
                <a:cubicBezTo>
                  <a:pt x="14358" y="41779"/>
                  <a:pt x="14401" y="41757"/>
                  <a:pt x="14424" y="41729"/>
                </a:cubicBezTo>
                <a:cubicBezTo>
                  <a:pt x="14437" y="41714"/>
                  <a:pt x="14426" y="41716"/>
                  <a:pt x="14455" y="41732"/>
                </a:cubicBezTo>
                <a:cubicBezTo>
                  <a:pt x="14463" y="41736"/>
                  <a:pt x="14506" y="41740"/>
                  <a:pt x="14516" y="41740"/>
                </a:cubicBezTo>
                <a:cubicBezTo>
                  <a:pt x="14532" y="41740"/>
                  <a:pt x="14578" y="41732"/>
                  <a:pt x="14585" y="41747"/>
                </a:cubicBezTo>
                <a:cubicBezTo>
                  <a:pt x="14596" y="41773"/>
                  <a:pt x="14571" y="41790"/>
                  <a:pt x="14630" y="41771"/>
                </a:cubicBezTo>
                <a:cubicBezTo>
                  <a:pt x="14642" y="41767"/>
                  <a:pt x="14655" y="41888"/>
                  <a:pt x="14769" y="41888"/>
                </a:cubicBezTo>
                <a:cubicBezTo>
                  <a:pt x="14769" y="41939"/>
                  <a:pt x="14797" y="41961"/>
                  <a:pt x="14764" y="41990"/>
                </a:cubicBezTo>
                <a:cubicBezTo>
                  <a:pt x="14709" y="42039"/>
                  <a:pt x="14740" y="42135"/>
                  <a:pt x="14676" y="42199"/>
                </a:cubicBezTo>
                <a:cubicBezTo>
                  <a:pt x="14676" y="42198"/>
                  <a:pt x="14599" y="42277"/>
                  <a:pt x="14573" y="42286"/>
                </a:cubicBezTo>
                <a:cubicBezTo>
                  <a:pt x="14573" y="42286"/>
                  <a:pt x="14558" y="42476"/>
                  <a:pt x="14576" y="42485"/>
                </a:cubicBezTo>
                <a:cubicBezTo>
                  <a:pt x="14613" y="42504"/>
                  <a:pt x="14622" y="42515"/>
                  <a:pt x="14636" y="42553"/>
                </a:cubicBezTo>
                <a:cubicBezTo>
                  <a:pt x="14667" y="42640"/>
                  <a:pt x="14599" y="42614"/>
                  <a:pt x="14624" y="42700"/>
                </a:cubicBezTo>
                <a:cubicBezTo>
                  <a:pt x="14649" y="42786"/>
                  <a:pt x="14699" y="42741"/>
                  <a:pt x="14708" y="42846"/>
                </a:cubicBezTo>
                <a:cubicBezTo>
                  <a:pt x="14710" y="42869"/>
                  <a:pt x="14722" y="42929"/>
                  <a:pt x="14730" y="42950"/>
                </a:cubicBezTo>
                <a:cubicBezTo>
                  <a:pt x="14765" y="43044"/>
                  <a:pt x="14727" y="42967"/>
                  <a:pt x="14690" y="43019"/>
                </a:cubicBezTo>
                <a:cubicBezTo>
                  <a:pt x="14665" y="43055"/>
                  <a:pt x="14638" y="43088"/>
                  <a:pt x="14613" y="43128"/>
                </a:cubicBezTo>
                <a:cubicBezTo>
                  <a:pt x="14571" y="43195"/>
                  <a:pt x="14551" y="43143"/>
                  <a:pt x="14553" y="43213"/>
                </a:cubicBezTo>
                <a:cubicBezTo>
                  <a:pt x="14553" y="43226"/>
                  <a:pt x="14447" y="43265"/>
                  <a:pt x="14430" y="43272"/>
                </a:cubicBezTo>
                <a:cubicBezTo>
                  <a:pt x="14388" y="43291"/>
                  <a:pt x="14336" y="43287"/>
                  <a:pt x="14290" y="43287"/>
                </a:cubicBezTo>
                <a:cubicBezTo>
                  <a:pt x="14290" y="43286"/>
                  <a:pt x="14254" y="43273"/>
                  <a:pt x="14252" y="43296"/>
                </a:cubicBezTo>
                <a:cubicBezTo>
                  <a:pt x="14246" y="43362"/>
                  <a:pt x="14247" y="43328"/>
                  <a:pt x="14192" y="43344"/>
                </a:cubicBezTo>
                <a:cubicBezTo>
                  <a:pt x="14144" y="43358"/>
                  <a:pt x="14023" y="43333"/>
                  <a:pt x="14002" y="43372"/>
                </a:cubicBezTo>
                <a:cubicBezTo>
                  <a:pt x="13980" y="43413"/>
                  <a:pt x="13895" y="43493"/>
                  <a:pt x="13847" y="43500"/>
                </a:cubicBezTo>
                <a:cubicBezTo>
                  <a:pt x="13831" y="43502"/>
                  <a:pt x="13730" y="43555"/>
                  <a:pt x="13700" y="43559"/>
                </a:cubicBezTo>
                <a:cubicBezTo>
                  <a:pt x="13672" y="43563"/>
                  <a:pt x="13700" y="43634"/>
                  <a:pt x="13690" y="43655"/>
                </a:cubicBezTo>
                <a:cubicBezTo>
                  <a:pt x="13683" y="43668"/>
                  <a:pt x="13698" y="43742"/>
                  <a:pt x="13605" y="43707"/>
                </a:cubicBezTo>
                <a:cubicBezTo>
                  <a:pt x="13602" y="43706"/>
                  <a:pt x="13604" y="43705"/>
                  <a:pt x="13599" y="43705"/>
                </a:cubicBezTo>
                <a:lnTo>
                  <a:pt x="13589" y="44055"/>
                </a:lnTo>
                <a:cubicBezTo>
                  <a:pt x="13622" y="44075"/>
                  <a:pt x="13617" y="44124"/>
                  <a:pt x="13692" y="44044"/>
                </a:cubicBezTo>
                <a:cubicBezTo>
                  <a:pt x="13716" y="44018"/>
                  <a:pt x="13724" y="44039"/>
                  <a:pt x="13757" y="44026"/>
                </a:cubicBezTo>
                <a:cubicBezTo>
                  <a:pt x="13775" y="44019"/>
                  <a:pt x="13789" y="44036"/>
                  <a:pt x="13829" y="44008"/>
                </a:cubicBezTo>
                <a:cubicBezTo>
                  <a:pt x="13882" y="43970"/>
                  <a:pt x="13878" y="43976"/>
                  <a:pt x="13925" y="44029"/>
                </a:cubicBezTo>
                <a:cubicBezTo>
                  <a:pt x="13959" y="44067"/>
                  <a:pt x="13978" y="44127"/>
                  <a:pt x="14021" y="44127"/>
                </a:cubicBezTo>
                <a:cubicBezTo>
                  <a:pt x="14044" y="44127"/>
                  <a:pt x="14095" y="44117"/>
                  <a:pt x="14105" y="44139"/>
                </a:cubicBezTo>
                <a:cubicBezTo>
                  <a:pt x="14114" y="44160"/>
                  <a:pt x="14154" y="44204"/>
                  <a:pt x="14178" y="44217"/>
                </a:cubicBezTo>
                <a:cubicBezTo>
                  <a:pt x="14185" y="44222"/>
                  <a:pt x="14221" y="44264"/>
                  <a:pt x="14224" y="44272"/>
                </a:cubicBezTo>
                <a:lnTo>
                  <a:pt x="13857" y="44599"/>
                </a:lnTo>
                <a:lnTo>
                  <a:pt x="13716" y="44684"/>
                </a:lnTo>
                <a:cubicBezTo>
                  <a:pt x="13716" y="44753"/>
                  <a:pt x="13712" y="44717"/>
                  <a:pt x="13735" y="44780"/>
                </a:cubicBezTo>
                <a:cubicBezTo>
                  <a:pt x="13754" y="44835"/>
                  <a:pt x="13740" y="44861"/>
                  <a:pt x="13798" y="44835"/>
                </a:cubicBezTo>
                <a:cubicBezTo>
                  <a:pt x="13820" y="44825"/>
                  <a:pt x="13821" y="44911"/>
                  <a:pt x="13833" y="44890"/>
                </a:cubicBezTo>
                <a:cubicBezTo>
                  <a:pt x="13857" y="44847"/>
                  <a:pt x="13904" y="44860"/>
                  <a:pt x="13953" y="44860"/>
                </a:cubicBezTo>
                <a:cubicBezTo>
                  <a:pt x="14005" y="44860"/>
                  <a:pt x="14063" y="44867"/>
                  <a:pt x="14111" y="44846"/>
                </a:cubicBezTo>
                <a:cubicBezTo>
                  <a:pt x="14144" y="44832"/>
                  <a:pt x="14209" y="44840"/>
                  <a:pt x="14258" y="44810"/>
                </a:cubicBezTo>
                <a:cubicBezTo>
                  <a:pt x="14294" y="44787"/>
                  <a:pt x="14348" y="44722"/>
                  <a:pt x="14371" y="44686"/>
                </a:cubicBezTo>
                <a:cubicBezTo>
                  <a:pt x="14380" y="44673"/>
                  <a:pt x="14467" y="44571"/>
                  <a:pt x="14483" y="44581"/>
                </a:cubicBezTo>
                <a:cubicBezTo>
                  <a:pt x="14515" y="44600"/>
                  <a:pt x="14582" y="44647"/>
                  <a:pt x="14598" y="44679"/>
                </a:cubicBezTo>
                <a:cubicBezTo>
                  <a:pt x="14600" y="44682"/>
                  <a:pt x="14621" y="44719"/>
                  <a:pt x="14622" y="44719"/>
                </a:cubicBezTo>
                <a:cubicBezTo>
                  <a:pt x="14658" y="44747"/>
                  <a:pt x="14658" y="44755"/>
                  <a:pt x="14710" y="44765"/>
                </a:cubicBezTo>
                <a:cubicBezTo>
                  <a:pt x="14733" y="44770"/>
                  <a:pt x="14641" y="44842"/>
                  <a:pt x="14657" y="44872"/>
                </a:cubicBezTo>
                <a:cubicBezTo>
                  <a:pt x="14694" y="44938"/>
                  <a:pt x="14654" y="44907"/>
                  <a:pt x="14743" y="44885"/>
                </a:cubicBezTo>
                <a:cubicBezTo>
                  <a:pt x="14784" y="44875"/>
                  <a:pt x="14838" y="44881"/>
                  <a:pt x="14882" y="44866"/>
                </a:cubicBezTo>
                <a:cubicBezTo>
                  <a:pt x="14926" y="44851"/>
                  <a:pt x="14957" y="44834"/>
                  <a:pt x="14960" y="44781"/>
                </a:cubicBezTo>
                <a:cubicBezTo>
                  <a:pt x="14963" y="44734"/>
                  <a:pt x="14968" y="44750"/>
                  <a:pt x="15036" y="44750"/>
                </a:cubicBezTo>
                <a:cubicBezTo>
                  <a:pt x="15062" y="44750"/>
                  <a:pt x="15166" y="44740"/>
                  <a:pt x="15175" y="44766"/>
                </a:cubicBezTo>
                <a:cubicBezTo>
                  <a:pt x="15189" y="44805"/>
                  <a:pt x="15207" y="44773"/>
                  <a:pt x="15207" y="44865"/>
                </a:cubicBezTo>
                <a:cubicBezTo>
                  <a:pt x="15207" y="44961"/>
                  <a:pt x="15275" y="44897"/>
                  <a:pt x="15286" y="44947"/>
                </a:cubicBezTo>
                <a:cubicBezTo>
                  <a:pt x="15292" y="44974"/>
                  <a:pt x="15305" y="44963"/>
                  <a:pt x="15305" y="45021"/>
                </a:cubicBezTo>
                <a:cubicBezTo>
                  <a:pt x="15305" y="45173"/>
                  <a:pt x="15202" y="45115"/>
                  <a:pt x="15208" y="45197"/>
                </a:cubicBezTo>
                <a:cubicBezTo>
                  <a:pt x="15208" y="45204"/>
                  <a:pt x="15298" y="45249"/>
                  <a:pt x="15316" y="45272"/>
                </a:cubicBezTo>
                <a:cubicBezTo>
                  <a:pt x="15360" y="45327"/>
                  <a:pt x="15361" y="45347"/>
                  <a:pt x="15361" y="45415"/>
                </a:cubicBezTo>
                <a:lnTo>
                  <a:pt x="15436" y="46095"/>
                </a:lnTo>
                <a:lnTo>
                  <a:pt x="15327" y="46196"/>
                </a:lnTo>
                <a:lnTo>
                  <a:pt x="15036" y="45934"/>
                </a:lnTo>
                <a:lnTo>
                  <a:pt x="14888" y="45926"/>
                </a:lnTo>
                <a:lnTo>
                  <a:pt x="14803" y="46013"/>
                </a:lnTo>
                <a:lnTo>
                  <a:pt x="14359" y="46034"/>
                </a:lnTo>
                <a:lnTo>
                  <a:pt x="14279" y="45915"/>
                </a:lnTo>
                <a:cubicBezTo>
                  <a:pt x="14250" y="45927"/>
                  <a:pt x="14176" y="45904"/>
                  <a:pt x="14091" y="45940"/>
                </a:cubicBezTo>
                <a:cubicBezTo>
                  <a:pt x="14040" y="45961"/>
                  <a:pt x="14063" y="45946"/>
                  <a:pt x="14027" y="45997"/>
                </a:cubicBezTo>
                <a:cubicBezTo>
                  <a:pt x="14012" y="46018"/>
                  <a:pt x="13926" y="45949"/>
                  <a:pt x="13918" y="45992"/>
                </a:cubicBezTo>
                <a:cubicBezTo>
                  <a:pt x="13913" y="46017"/>
                  <a:pt x="13868" y="46080"/>
                  <a:pt x="13845" y="46087"/>
                </a:cubicBezTo>
                <a:cubicBezTo>
                  <a:pt x="13827" y="46092"/>
                  <a:pt x="13678" y="46102"/>
                  <a:pt x="13693" y="46120"/>
                </a:cubicBezTo>
                <a:cubicBezTo>
                  <a:pt x="13702" y="46130"/>
                  <a:pt x="13748" y="46169"/>
                  <a:pt x="13732" y="46175"/>
                </a:cubicBezTo>
                <a:cubicBezTo>
                  <a:pt x="13652" y="46203"/>
                  <a:pt x="13664" y="46208"/>
                  <a:pt x="13573" y="46208"/>
                </a:cubicBezTo>
                <a:cubicBezTo>
                  <a:pt x="13560" y="46208"/>
                  <a:pt x="13334" y="46193"/>
                  <a:pt x="13323" y="46191"/>
                </a:cubicBezTo>
                <a:cubicBezTo>
                  <a:pt x="13294" y="46184"/>
                  <a:pt x="13197" y="46176"/>
                  <a:pt x="13177" y="46166"/>
                </a:cubicBezTo>
                <a:lnTo>
                  <a:pt x="13182" y="46207"/>
                </a:lnTo>
                <a:lnTo>
                  <a:pt x="13085" y="46359"/>
                </a:lnTo>
                <a:lnTo>
                  <a:pt x="13116" y="46445"/>
                </a:lnTo>
                <a:lnTo>
                  <a:pt x="12960" y="46370"/>
                </a:lnTo>
                <a:lnTo>
                  <a:pt x="12978" y="46034"/>
                </a:lnTo>
                <a:cubicBezTo>
                  <a:pt x="12929" y="46021"/>
                  <a:pt x="12667" y="46046"/>
                  <a:pt x="12633" y="46024"/>
                </a:cubicBezTo>
                <a:cubicBezTo>
                  <a:pt x="12587" y="45994"/>
                  <a:pt x="12567" y="45983"/>
                  <a:pt x="12521" y="45959"/>
                </a:cubicBezTo>
                <a:cubicBezTo>
                  <a:pt x="12476" y="45935"/>
                  <a:pt x="12436" y="45995"/>
                  <a:pt x="12395" y="46024"/>
                </a:cubicBezTo>
                <a:cubicBezTo>
                  <a:pt x="12355" y="46051"/>
                  <a:pt x="12373" y="46043"/>
                  <a:pt x="12318" y="46043"/>
                </a:cubicBezTo>
                <a:cubicBezTo>
                  <a:pt x="12310" y="46043"/>
                  <a:pt x="12262" y="46045"/>
                  <a:pt x="12262" y="46041"/>
                </a:cubicBezTo>
                <a:cubicBezTo>
                  <a:pt x="12262" y="46024"/>
                  <a:pt x="12253" y="46007"/>
                  <a:pt x="12253" y="45991"/>
                </a:cubicBezTo>
                <a:lnTo>
                  <a:pt x="12266" y="44778"/>
                </a:lnTo>
                <a:cubicBezTo>
                  <a:pt x="12253" y="44725"/>
                  <a:pt x="12186" y="44805"/>
                  <a:pt x="12100" y="44685"/>
                </a:cubicBezTo>
                <a:cubicBezTo>
                  <a:pt x="12071" y="44644"/>
                  <a:pt x="12080" y="44175"/>
                  <a:pt x="12086" y="44175"/>
                </a:cubicBezTo>
                <a:cubicBezTo>
                  <a:pt x="12130" y="44175"/>
                  <a:pt x="12150" y="44186"/>
                  <a:pt x="12150" y="44154"/>
                </a:cubicBezTo>
                <a:cubicBezTo>
                  <a:pt x="12159" y="44147"/>
                  <a:pt x="12163" y="43987"/>
                  <a:pt x="12143" y="43987"/>
                </a:cubicBezTo>
                <a:cubicBezTo>
                  <a:pt x="12112" y="43987"/>
                  <a:pt x="12112" y="43865"/>
                  <a:pt x="12133" y="43844"/>
                </a:cubicBezTo>
                <a:cubicBezTo>
                  <a:pt x="12189" y="43786"/>
                  <a:pt x="12033" y="43770"/>
                  <a:pt x="11955" y="43819"/>
                </a:cubicBezTo>
                <a:cubicBezTo>
                  <a:pt x="11940" y="43828"/>
                  <a:pt x="11756" y="43868"/>
                  <a:pt x="11756" y="43834"/>
                </a:cubicBezTo>
                <a:cubicBezTo>
                  <a:pt x="11756" y="43698"/>
                  <a:pt x="11930" y="43756"/>
                  <a:pt x="11854" y="43650"/>
                </a:cubicBezTo>
                <a:cubicBezTo>
                  <a:pt x="11841" y="43632"/>
                  <a:pt x="11872" y="43538"/>
                  <a:pt x="11743" y="43527"/>
                </a:cubicBezTo>
                <a:cubicBezTo>
                  <a:pt x="11728" y="43526"/>
                  <a:pt x="11741" y="43363"/>
                  <a:pt x="11722" y="43363"/>
                </a:cubicBezTo>
                <a:cubicBezTo>
                  <a:pt x="11705" y="43363"/>
                  <a:pt x="11641" y="43364"/>
                  <a:pt x="11640" y="43352"/>
                </a:cubicBezTo>
                <a:cubicBezTo>
                  <a:pt x="11639" y="43343"/>
                  <a:pt x="11634" y="43344"/>
                  <a:pt x="11634" y="43326"/>
                </a:cubicBezTo>
                <a:lnTo>
                  <a:pt x="11237" y="43323"/>
                </a:lnTo>
                <a:lnTo>
                  <a:pt x="11245" y="43532"/>
                </a:lnTo>
                <a:lnTo>
                  <a:pt x="10965" y="43532"/>
                </a:lnTo>
                <a:cubicBezTo>
                  <a:pt x="10967" y="43531"/>
                  <a:pt x="10954" y="43399"/>
                  <a:pt x="10936" y="43397"/>
                </a:cubicBezTo>
                <a:cubicBezTo>
                  <a:pt x="10850" y="43391"/>
                  <a:pt x="10862" y="43341"/>
                  <a:pt x="10862" y="43270"/>
                </a:cubicBezTo>
                <a:cubicBezTo>
                  <a:pt x="10862" y="43183"/>
                  <a:pt x="10913" y="43228"/>
                  <a:pt x="10905" y="43194"/>
                </a:cubicBezTo>
                <a:cubicBezTo>
                  <a:pt x="10897" y="43165"/>
                  <a:pt x="10782" y="43114"/>
                  <a:pt x="10830" y="43089"/>
                </a:cubicBezTo>
                <a:cubicBezTo>
                  <a:pt x="10858" y="43075"/>
                  <a:pt x="10722" y="42973"/>
                  <a:pt x="10671" y="42969"/>
                </a:cubicBezTo>
                <a:cubicBezTo>
                  <a:pt x="10597" y="42963"/>
                  <a:pt x="10601" y="42820"/>
                  <a:pt x="10492" y="42990"/>
                </a:cubicBezTo>
                <a:cubicBezTo>
                  <a:pt x="10485" y="43000"/>
                  <a:pt x="10379" y="42991"/>
                  <a:pt x="10348" y="42974"/>
                </a:cubicBezTo>
                <a:cubicBezTo>
                  <a:pt x="10298" y="42947"/>
                  <a:pt x="10235" y="42972"/>
                  <a:pt x="10197" y="42851"/>
                </a:cubicBezTo>
                <a:cubicBezTo>
                  <a:pt x="10196" y="42847"/>
                  <a:pt x="10172" y="42790"/>
                  <a:pt x="10171" y="42789"/>
                </a:cubicBezTo>
                <a:cubicBezTo>
                  <a:pt x="10129" y="42785"/>
                  <a:pt x="10082" y="42805"/>
                  <a:pt x="10018" y="42787"/>
                </a:cubicBezTo>
                <a:cubicBezTo>
                  <a:pt x="9966" y="42771"/>
                  <a:pt x="9958" y="42809"/>
                  <a:pt x="9898" y="42831"/>
                </a:cubicBezTo>
                <a:cubicBezTo>
                  <a:pt x="9845" y="42851"/>
                  <a:pt x="9855" y="42821"/>
                  <a:pt x="9818" y="42752"/>
                </a:cubicBezTo>
                <a:cubicBezTo>
                  <a:pt x="9771" y="42664"/>
                  <a:pt x="9691" y="42468"/>
                  <a:pt x="9700" y="42365"/>
                </a:cubicBezTo>
                <a:cubicBezTo>
                  <a:pt x="9702" y="42345"/>
                  <a:pt x="9541" y="42437"/>
                  <a:pt x="9502" y="42445"/>
                </a:cubicBezTo>
                <a:cubicBezTo>
                  <a:pt x="9421" y="42464"/>
                  <a:pt x="9435" y="42501"/>
                  <a:pt x="9414" y="42378"/>
                </a:cubicBezTo>
                <a:cubicBezTo>
                  <a:pt x="9239" y="42378"/>
                  <a:pt x="9178" y="42188"/>
                  <a:pt x="9288" y="42145"/>
                </a:cubicBezTo>
                <a:cubicBezTo>
                  <a:pt x="9313" y="42135"/>
                  <a:pt x="9344" y="41939"/>
                  <a:pt x="9359" y="41926"/>
                </a:cubicBezTo>
                <a:lnTo>
                  <a:pt x="9081" y="41786"/>
                </a:lnTo>
                <a:lnTo>
                  <a:pt x="8623" y="41714"/>
                </a:lnTo>
                <a:cubicBezTo>
                  <a:pt x="8602" y="41802"/>
                  <a:pt x="8615" y="41845"/>
                  <a:pt x="8549" y="41937"/>
                </a:cubicBezTo>
                <a:cubicBezTo>
                  <a:pt x="8491" y="42020"/>
                  <a:pt x="8469" y="41999"/>
                  <a:pt x="8394" y="42130"/>
                </a:cubicBezTo>
                <a:cubicBezTo>
                  <a:pt x="8382" y="42151"/>
                  <a:pt x="8289" y="42076"/>
                  <a:pt x="8248" y="42069"/>
                </a:cubicBezTo>
                <a:cubicBezTo>
                  <a:pt x="8179" y="42056"/>
                  <a:pt x="8200" y="42005"/>
                  <a:pt x="8017" y="42005"/>
                </a:cubicBezTo>
                <a:cubicBezTo>
                  <a:pt x="8017" y="42075"/>
                  <a:pt x="8017" y="42067"/>
                  <a:pt x="8028" y="42132"/>
                </a:cubicBezTo>
                <a:cubicBezTo>
                  <a:pt x="8047" y="42240"/>
                  <a:pt x="7922" y="42273"/>
                  <a:pt x="7845" y="42301"/>
                </a:cubicBezTo>
                <a:cubicBezTo>
                  <a:pt x="7643" y="42375"/>
                  <a:pt x="7737" y="42357"/>
                  <a:pt x="7515" y="42357"/>
                </a:cubicBezTo>
                <a:cubicBezTo>
                  <a:pt x="7490" y="42357"/>
                  <a:pt x="7300" y="42349"/>
                  <a:pt x="7300" y="42367"/>
                </a:cubicBezTo>
                <a:cubicBezTo>
                  <a:pt x="7305" y="42515"/>
                  <a:pt x="7318" y="42425"/>
                  <a:pt x="7233" y="42577"/>
                </a:cubicBezTo>
                <a:cubicBezTo>
                  <a:pt x="7169" y="42689"/>
                  <a:pt x="7284" y="42724"/>
                  <a:pt x="7192" y="42720"/>
                </a:cubicBezTo>
                <a:cubicBezTo>
                  <a:pt x="7144" y="42718"/>
                  <a:pt x="7137" y="42763"/>
                  <a:pt x="7009" y="42706"/>
                </a:cubicBezTo>
                <a:cubicBezTo>
                  <a:pt x="6955" y="42682"/>
                  <a:pt x="7006" y="42590"/>
                  <a:pt x="6927" y="42627"/>
                </a:cubicBezTo>
                <a:cubicBezTo>
                  <a:pt x="6925" y="42628"/>
                  <a:pt x="6878" y="42630"/>
                  <a:pt x="6874" y="42630"/>
                </a:cubicBezTo>
                <a:cubicBezTo>
                  <a:pt x="6766" y="42630"/>
                  <a:pt x="6758" y="42605"/>
                  <a:pt x="6771" y="42759"/>
                </a:cubicBezTo>
                <a:cubicBezTo>
                  <a:pt x="6771" y="42765"/>
                  <a:pt x="6835" y="42805"/>
                  <a:pt x="6709" y="42836"/>
                </a:cubicBezTo>
                <a:cubicBezTo>
                  <a:pt x="6652" y="42850"/>
                  <a:pt x="6705" y="42867"/>
                  <a:pt x="6595" y="42837"/>
                </a:cubicBezTo>
                <a:cubicBezTo>
                  <a:pt x="6594" y="42837"/>
                  <a:pt x="6568" y="42831"/>
                  <a:pt x="6567" y="42831"/>
                </a:cubicBezTo>
                <a:cubicBezTo>
                  <a:pt x="6580" y="42845"/>
                  <a:pt x="6599" y="42960"/>
                  <a:pt x="6599" y="42983"/>
                </a:cubicBezTo>
                <a:cubicBezTo>
                  <a:pt x="6599" y="43022"/>
                  <a:pt x="6592" y="43039"/>
                  <a:pt x="6579" y="43074"/>
                </a:cubicBezTo>
                <a:cubicBezTo>
                  <a:pt x="6568" y="43104"/>
                  <a:pt x="6563" y="43146"/>
                  <a:pt x="6531" y="43170"/>
                </a:cubicBezTo>
                <a:cubicBezTo>
                  <a:pt x="6520" y="43180"/>
                  <a:pt x="6509" y="43197"/>
                  <a:pt x="6484" y="43204"/>
                </a:cubicBezTo>
                <a:cubicBezTo>
                  <a:pt x="6456" y="43211"/>
                  <a:pt x="6589" y="43313"/>
                  <a:pt x="6593" y="43322"/>
                </a:cubicBezTo>
                <a:cubicBezTo>
                  <a:pt x="6603" y="43345"/>
                  <a:pt x="6616" y="43405"/>
                  <a:pt x="6629" y="43425"/>
                </a:cubicBezTo>
                <a:cubicBezTo>
                  <a:pt x="6647" y="43453"/>
                  <a:pt x="6622" y="43453"/>
                  <a:pt x="6680" y="43475"/>
                </a:cubicBezTo>
                <a:cubicBezTo>
                  <a:pt x="6761" y="43508"/>
                  <a:pt x="6828" y="43515"/>
                  <a:pt x="6909" y="43560"/>
                </a:cubicBezTo>
                <a:cubicBezTo>
                  <a:pt x="6915" y="43564"/>
                  <a:pt x="6994" y="43594"/>
                  <a:pt x="7011" y="43600"/>
                </a:cubicBezTo>
                <a:cubicBezTo>
                  <a:pt x="7020" y="43604"/>
                  <a:pt x="7131" y="43650"/>
                  <a:pt x="7112" y="43658"/>
                </a:cubicBezTo>
                <a:cubicBezTo>
                  <a:pt x="7053" y="43684"/>
                  <a:pt x="7070" y="43673"/>
                  <a:pt x="7070" y="43760"/>
                </a:cubicBezTo>
                <a:cubicBezTo>
                  <a:pt x="7070" y="43774"/>
                  <a:pt x="7069" y="43790"/>
                  <a:pt x="7069" y="43802"/>
                </a:cubicBezTo>
                <a:cubicBezTo>
                  <a:pt x="7069" y="43844"/>
                  <a:pt x="7031" y="43871"/>
                  <a:pt x="7018" y="43908"/>
                </a:cubicBezTo>
                <a:cubicBezTo>
                  <a:pt x="7012" y="43927"/>
                  <a:pt x="6992" y="43953"/>
                  <a:pt x="6983" y="43988"/>
                </a:cubicBezTo>
                <a:cubicBezTo>
                  <a:pt x="6971" y="44032"/>
                  <a:pt x="6986" y="43923"/>
                  <a:pt x="6962" y="43912"/>
                </a:cubicBezTo>
                <a:cubicBezTo>
                  <a:pt x="6926" y="43895"/>
                  <a:pt x="6866" y="43852"/>
                  <a:pt x="6842" y="43821"/>
                </a:cubicBezTo>
                <a:cubicBezTo>
                  <a:pt x="6832" y="43806"/>
                  <a:pt x="6769" y="43812"/>
                  <a:pt x="6751" y="43812"/>
                </a:cubicBezTo>
                <a:cubicBezTo>
                  <a:pt x="6745" y="43853"/>
                  <a:pt x="6757" y="43846"/>
                  <a:pt x="6723" y="43875"/>
                </a:cubicBezTo>
                <a:cubicBezTo>
                  <a:pt x="6703" y="43891"/>
                  <a:pt x="6679" y="43913"/>
                  <a:pt x="6697" y="43934"/>
                </a:cubicBezTo>
                <a:cubicBezTo>
                  <a:pt x="6774" y="44022"/>
                  <a:pt x="6725" y="44003"/>
                  <a:pt x="6701" y="44087"/>
                </a:cubicBezTo>
                <a:cubicBezTo>
                  <a:pt x="6693" y="44114"/>
                  <a:pt x="6724" y="44246"/>
                  <a:pt x="6743" y="44239"/>
                </a:cubicBezTo>
                <a:cubicBezTo>
                  <a:pt x="6787" y="44223"/>
                  <a:pt x="6785" y="44263"/>
                  <a:pt x="6806" y="44288"/>
                </a:cubicBezTo>
                <a:cubicBezTo>
                  <a:pt x="6818" y="44303"/>
                  <a:pt x="6829" y="44409"/>
                  <a:pt x="6815" y="44423"/>
                </a:cubicBezTo>
                <a:cubicBezTo>
                  <a:pt x="6797" y="44441"/>
                  <a:pt x="6750" y="44453"/>
                  <a:pt x="6732" y="44489"/>
                </a:cubicBezTo>
                <a:cubicBezTo>
                  <a:pt x="6723" y="44505"/>
                  <a:pt x="6662" y="44455"/>
                  <a:pt x="6642" y="44505"/>
                </a:cubicBezTo>
                <a:cubicBezTo>
                  <a:pt x="6637" y="44517"/>
                  <a:pt x="6628" y="44518"/>
                  <a:pt x="6628" y="44526"/>
                </a:cubicBezTo>
                <a:lnTo>
                  <a:pt x="6375" y="44822"/>
                </a:lnTo>
                <a:lnTo>
                  <a:pt x="6169" y="45249"/>
                </a:lnTo>
                <a:cubicBezTo>
                  <a:pt x="6145" y="45297"/>
                  <a:pt x="6075" y="45322"/>
                  <a:pt x="6075" y="45380"/>
                </a:cubicBezTo>
                <a:cubicBezTo>
                  <a:pt x="6075" y="45465"/>
                  <a:pt x="6077" y="45420"/>
                  <a:pt x="6016" y="45482"/>
                </a:cubicBezTo>
                <a:cubicBezTo>
                  <a:pt x="5939" y="45561"/>
                  <a:pt x="5996" y="45610"/>
                  <a:pt x="5970" y="45698"/>
                </a:cubicBezTo>
                <a:cubicBezTo>
                  <a:pt x="5967" y="45706"/>
                  <a:pt x="5956" y="45765"/>
                  <a:pt x="5942" y="45769"/>
                </a:cubicBezTo>
                <a:cubicBezTo>
                  <a:pt x="5932" y="45793"/>
                  <a:pt x="5907" y="45833"/>
                  <a:pt x="5877" y="45833"/>
                </a:cubicBezTo>
                <a:cubicBezTo>
                  <a:pt x="5850" y="45832"/>
                  <a:pt x="5804" y="45837"/>
                  <a:pt x="5771" y="45837"/>
                </a:cubicBezTo>
                <a:cubicBezTo>
                  <a:pt x="5696" y="45837"/>
                  <a:pt x="5725" y="45843"/>
                  <a:pt x="5725" y="45758"/>
                </a:cubicBezTo>
                <a:cubicBezTo>
                  <a:pt x="5725" y="45682"/>
                  <a:pt x="5640" y="45596"/>
                  <a:pt x="5654" y="45573"/>
                </a:cubicBezTo>
                <a:cubicBezTo>
                  <a:pt x="5677" y="45535"/>
                  <a:pt x="5713" y="45487"/>
                  <a:pt x="5669" y="45459"/>
                </a:cubicBezTo>
                <a:cubicBezTo>
                  <a:pt x="5655" y="45450"/>
                  <a:pt x="5608" y="45379"/>
                  <a:pt x="5610" y="45429"/>
                </a:cubicBezTo>
                <a:cubicBezTo>
                  <a:pt x="5610" y="45440"/>
                  <a:pt x="5608" y="45530"/>
                  <a:pt x="5607" y="45530"/>
                </a:cubicBezTo>
                <a:cubicBezTo>
                  <a:pt x="5607" y="45531"/>
                  <a:pt x="5545" y="45543"/>
                  <a:pt x="5545" y="45543"/>
                </a:cubicBezTo>
                <a:cubicBezTo>
                  <a:pt x="5516" y="45455"/>
                  <a:pt x="5520" y="45511"/>
                  <a:pt x="5482" y="45464"/>
                </a:cubicBezTo>
                <a:cubicBezTo>
                  <a:pt x="5460" y="45436"/>
                  <a:pt x="5516" y="45364"/>
                  <a:pt x="5459" y="45387"/>
                </a:cubicBezTo>
                <a:cubicBezTo>
                  <a:pt x="5416" y="45405"/>
                  <a:pt x="5297" y="45433"/>
                  <a:pt x="5244" y="45449"/>
                </a:cubicBezTo>
                <a:cubicBezTo>
                  <a:pt x="5238" y="45458"/>
                  <a:pt x="5171" y="45463"/>
                  <a:pt x="5150" y="45471"/>
                </a:cubicBezTo>
                <a:cubicBezTo>
                  <a:pt x="5127" y="45479"/>
                  <a:pt x="5067" y="45487"/>
                  <a:pt x="5029" y="45499"/>
                </a:cubicBezTo>
                <a:cubicBezTo>
                  <a:pt x="4939" y="45530"/>
                  <a:pt x="4897" y="45535"/>
                  <a:pt x="4805" y="45578"/>
                </a:cubicBezTo>
                <a:cubicBezTo>
                  <a:pt x="4729" y="45613"/>
                  <a:pt x="4654" y="45629"/>
                  <a:pt x="4576" y="45667"/>
                </a:cubicBezTo>
                <a:cubicBezTo>
                  <a:pt x="4509" y="45700"/>
                  <a:pt x="4372" y="45719"/>
                  <a:pt x="4332" y="45764"/>
                </a:cubicBezTo>
                <a:lnTo>
                  <a:pt x="4239" y="46128"/>
                </a:lnTo>
                <a:lnTo>
                  <a:pt x="3474" y="45848"/>
                </a:lnTo>
                <a:lnTo>
                  <a:pt x="3398" y="46218"/>
                </a:lnTo>
                <a:lnTo>
                  <a:pt x="3085" y="46522"/>
                </a:lnTo>
                <a:cubicBezTo>
                  <a:pt x="3069" y="46522"/>
                  <a:pt x="2986" y="46499"/>
                  <a:pt x="2978" y="46485"/>
                </a:cubicBezTo>
                <a:cubicBezTo>
                  <a:pt x="2971" y="46472"/>
                  <a:pt x="2963" y="46470"/>
                  <a:pt x="2953" y="46443"/>
                </a:cubicBezTo>
                <a:cubicBezTo>
                  <a:pt x="2927" y="46376"/>
                  <a:pt x="2938" y="46420"/>
                  <a:pt x="2894" y="46366"/>
                </a:cubicBezTo>
                <a:cubicBezTo>
                  <a:pt x="2893" y="46366"/>
                  <a:pt x="2842" y="46263"/>
                  <a:pt x="2842" y="46257"/>
                </a:cubicBezTo>
                <a:cubicBezTo>
                  <a:pt x="2842" y="46232"/>
                  <a:pt x="2835" y="46121"/>
                  <a:pt x="2827" y="46104"/>
                </a:cubicBezTo>
                <a:cubicBezTo>
                  <a:pt x="2805" y="46058"/>
                  <a:pt x="2783" y="46027"/>
                  <a:pt x="2821" y="45974"/>
                </a:cubicBezTo>
                <a:cubicBezTo>
                  <a:pt x="2875" y="45901"/>
                  <a:pt x="2902" y="45960"/>
                  <a:pt x="2947" y="45927"/>
                </a:cubicBezTo>
                <a:cubicBezTo>
                  <a:pt x="2966" y="45913"/>
                  <a:pt x="2969" y="45895"/>
                  <a:pt x="2969" y="45871"/>
                </a:cubicBezTo>
                <a:cubicBezTo>
                  <a:pt x="2977" y="45832"/>
                  <a:pt x="2970" y="45826"/>
                  <a:pt x="2995" y="45783"/>
                </a:cubicBezTo>
                <a:cubicBezTo>
                  <a:pt x="3006" y="45765"/>
                  <a:pt x="3025" y="45622"/>
                  <a:pt x="3002" y="45622"/>
                </a:cubicBezTo>
                <a:cubicBezTo>
                  <a:pt x="2963" y="45622"/>
                  <a:pt x="2906" y="45637"/>
                  <a:pt x="2856" y="45637"/>
                </a:cubicBezTo>
                <a:cubicBezTo>
                  <a:pt x="2833" y="45637"/>
                  <a:pt x="2729" y="45639"/>
                  <a:pt x="2715" y="45646"/>
                </a:cubicBezTo>
                <a:cubicBezTo>
                  <a:pt x="2609" y="45696"/>
                  <a:pt x="2640" y="45753"/>
                  <a:pt x="2607" y="45851"/>
                </a:cubicBezTo>
                <a:cubicBezTo>
                  <a:pt x="2595" y="45887"/>
                  <a:pt x="2599" y="45895"/>
                  <a:pt x="2578" y="45935"/>
                </a:cubicBezTo>
                <a:cubicBezTo>
                  <a:pt x="2561" y="45970"/>
                  <a:pt x="2540" y="45977"/>
                  <a:pt x="2501" y="45979"/>
                </a:cubicBezTo>
                <a:cubicBezTo>
                  <a:pt x="2498" y="45980"/>
                  <a:pt x="2443" y="45946"/>
                  <a:pt x="2372" y="45957"/>
                </a:cubicBezTo>
                <a:cubicBezTo>
                  <a:pt x="2366" y="45957"/>
                  <a:pt x="2332" y="45966"/>
                  <a:pt x="2331" y="45965"/>
                </a:cubicBezTo>
                <a:cubicBezTo>
                  <a:pt x="2217" y="46003"/>
                  <a:pt x="2165" y="46015"/>
                  <a:pt x="2120" y="45883"/>
                </a:cubicBezTo>
                <a:cubicBezTo>
                  <a:pt x="2112" y="45860"/>
                  <a:pt x="2116" y="45765"/>
                  <a:pt x="2116" y="45732"/>
                </a:cubicBezTo>
                <a:lnTo>
                  <a:pt x="2067" y="45764"/>
                </a:lnTo>
                <a:cubicBezTo>
                  <a:pt x="1996" y="45785"/>
                  <a:pt x="1898" y="45813"/>
                  <a:pt x="1826" y="45822"/>
                </a:cubicBezTo>
                <a:cubicBezTo>
                  <a:pt x="1814" y="45824"/>
                  <a:pt x="1688" y="45864"/>
                  <a:pt x="1674" y="45870"/>
                </a:cubicBezTo>
                <a:cubicBezTo>
                  <a:pt x="1633" y="45890"/>
                  <a:pt x="1464" y="45923"/>
                  <a:pt x="1413" y="45931"/>
                </a:cubicBezTo>
                <a:cubicBezTo>
                  <a:pt x="1374" y="45937"/>
                  <a:pt x="1328" y="45962"/>
                  <a:pt x="1280" y="45965"/>
                </a:cubicBezTo>
                <a:cubicBezTo>
                  <a:pt x="1266" y="45966"/>
                  <a:pt x="1258" y="45972"/>
                  <a:pt x="1248" y="45974"/>
                </a:cubicBezTo>
                <a:lnTo>
                  <a:pt x="1321" y="46184"/>
                </a:lnTo>
                <a:lnTo>
                  <a:pt x="831" y="46293"/>
                </a:lnTo>
                <a:lnTo>
                  <a:pt x="1524" y="46939"/>
                </a:lnTo>
                <a:cubicBezTo>
                  <a:pt x="1551" y="46966"/>
                  <a:pt x="1543" y="47028"/>
                  <a:pt x="1561" y="47063"/>
                </a:cubicBezTo>
                <a:cubicBezTo>
                  <a:pt x="1583" y="47105"/>
                  <a:pt x="1589" y="47140"/>
                  <a:pt x="1622" y="47186"/>
                </a:cubicBezTo>
                <a:cubicBezTo>
                  <a:pt x="1665" y="47245"/>
                  <a:pt x="1697" y="47285"/>
                  <a:pt x="1753" y="47331"/>
                </a:cubicBezTo>
                <a:cubicBezTo>
                  <a:pt x="1788" y="47360"/>
                  <a:pt x="1804" y="47377"/>
                  <a:pt x="1843" y="47406"/>
                </a:cubicBezTo>
                <a:cubicBezTo>
                  <a:pt x="1915" y="47460"/>
                  <a:pt x="1985" y="47497"/>
                  <a:pt x="2056" y="47548"/>
                </a:cubicBezTo>
                <a:cubicBezTo>
                  <a:pt x="2068" y="47557"/>
                  <a:pt x="2174" y="47623"/>
                  <a:pt x="2169" y="47631"/>
                </a:cubicBezTo>
                <a:cubicBezTo>
                  <a:pt x="2126" y="47691"/>
                  <a:pt x="2063" y="47686"/>
                  <a:pt x="1999" y="47710"/>
                </a:cubicBezTo>
                <a:cubicBezTo>
                  <a:pt x="1952" y="47727"/>
                  <a:pt x="1938" y="47737"/>
                  <a:pt x="1913" y="47777"/>
                </a:cubicBezTo>
                <a:lnTo>
                  <a:pt x="1911" y="47780"/>
                </a:lnTo>
                <a:cubicBezTo>
                  <a:pt x="1915" y="47795"/>
                  <a:pt x="2004" y="47898"/>
                  <a:pt x="1990" y="47966"/>
                </a:cubicBezTo>
                <a:cubicBezTo>
                  <a:pt x="1930" y="47986"/>
                  <a:pt x="1929" y="47911"/>
                  <a:pt x="1916" y="48014"/>
                </a:cubicBezTo>
                <a:cubicBezTo>
                  <a:pt x="1912" y="48050"/>
                  <a:pt x="1859" y="48030"/>
                  <a:pt x="1807" y="48030"/>
                </a:cubicBezTo>
                <a:cubicBezTo>
                  <a:pt x="1748" y="48030"/>
                  <a:pt x="1799" y="48062"/>
                  <a:pt x="1813" y="48075"/>
                </a:cubicBezTo>
                <a:cubicBezTo>
                  <a:pt x="1817" y="48082"/>
                  <a:pt x="1832" y="48078"/>
                  <a:pt x="1819" y="48098"/>
                </a:cubicBezTo>
                <a:cubicBezTo>
                  <a:pt x="1812" y="48110"/>
                  <a:pt x="1745" y="48124"/>
                  <a:pt x="1745" y="48115"/>
                </a:cubicBezTo>
                <a:cubicBezTo>
                  <a:pt x="1745" y="48095"/>
                  <a:pt x="1752" y="48068"/>
                  <a:pt x="1744" y="48056"/>
                </a:cubicBezTo>
                <a:cubicBezTo>
                  <a:pt x="1730" y="48037"/>
                  <a:pt x="1694" y="48054"/>
                  <a:pt x="1688" y="48071"/>
                </a:cubicBezTo>
                <a:cubicBezTo>
                  <a:pt x="1683" y="48084"/>
                  <a:pt x="1667" y="48152"/>
                  <a:pt x="1676" y="48162"/>
                </a:cubicBezTo>
                <a:cubicBezTo>
                  <a:pt x="1682" y="48168"/>
                  <a:pt x="1712" y="48192"/>
                  <a:pt x="1696" y="48207"/>
                </a:cubicBezTo>
                <a:cubicBezTo>
                  <a:pt x="1677" y="48223"/>
                  <a:pt x="1643" y="48183"/>
                  <a:pt x="1621" y="48247"/>
                </a:cubicBezTo>
                <a:cubicBezTo>
                  <a:pt x="1599" y="48312"/>
                  <a:pt x="1670" y="48287"/>
                  <a:pt x="1674" y="48299"/>
                </a:cubicBezTo>
                <a:cubicBezTo>
                  <a:pt x="1689" y="48346"/>
                  <a:pt x="1682" y="48320"/>
                  <a:pt x="1718" y="48354"/>
                </a:cubicBezTo>
                <a:cubicBezTo>
                  <a:pt x="1738" y="48373"/>
                  <a:pt x="1718" y="48408"/>
                  <a:pt x="1759" y="48403"/>
                </a:cubicBezTo>
                <a:cubicBezTo>
                  <a:pt x="1789" y="48399"/>
                  <a:pt x="1764" y="48339"/>
                  <a:pt x="1780" y="48324"/>
                </a:cubicBezTo>
                <a:cubicBezTo>
                  <a:pt x="1786" y="48318"/>
                  <a:pt x="1829" y="48276"/>
                  <a:pt x="1829" y="48303"/>
                </a:cubicBezTo>
                <a:cubicBezTo>
                  <a:pt x="1829" y="48345"/>
                  <a:pt x="1810" y="48364"/>
                  <a:pt x="1868" y="48390"/>
                </a:cubicBezTo>
                <a:cubicBezTo>
                  <a:pt x="1901" y="48405"/>
                  <a:pt x="1924" y="48406"/>
                  <a:pt x="1959" y="48399"/>
                </a:cubicBezTo>
                <a:cubicBezTo>
                  <a:pt x="1989" y="48393"/>
                  <a:pt x="1985" y="48443"/>
                  <a:pt x="1985" y="48460"/>
                </a:cubicBezTo>
                <a:cubicBezTo>
                  <a:pt x="1979" y="48469"/>
                  <a:pt x="1981" y="48490"/>
                  <a:pt x="1972" y="48504"/>
                </a:cubicBezTo>
                <a:cubicBezTo>
                  <a:pt x="1969" y="48511"/>
                  <a:pt x="1946" y="48544"/>
                  <a:pt x="1946" y="48547"/>
                </a:cubicBezTo>
                <a:cubicBezTo>
                  <a:pt x="1946" y="48564"/>
                  <a:pt x="1979" y="48595"/>
                  <a:pt x="1985" y="48616"/>
                </a:cubicBezTo>
                <a:cubicBezTo>
                  <a:pt x="1989" y="48631"/>
                  <a:pt x="1970" y="48639"/>
                  <a:pt x="1952" y="48629"/>
                </a:cubicBezTo>
                <a:cubicBezTo>
                  <a:pt x="1928" y="48615"/>
                  <a:pt x="1902" y="48592"/>
                  <a:pt x="1882" y="48575"/>
                </a:cubicBezTo>
                <a:cubicBezTo>
                  <a:pt x="1882" y="48567"/>
                  <a:pt x="1829" y="48551"/>
                  <a:pt x="1850" y="48602"/>
                </a:cubicBezTo>
                <a:cubicBezTo>
                  <a:pt x="1860" y="48629"/>
                  <a:pt x="1975" y="48677"/>
                  <a:pt x="1925" y="48698"/>
                </a:cubicBezTo>
                <a:cubicBezTo>
                  <a:pt x="1915" y="48702"/>
                  <a:pt x="1852" y="48691"/>
                  <a:pt x="1832" y="48691"/>
                </a:cubicBezTo>
                <a:cubicBezTo>
                  <a:pt x="1806" y="48691"/>
                  <a:pt x="1757" y="48690"/>
                  <a:pt x="1736" y="48707"/>
                </a:cubicBezTo>
                <a:cubicBezTo>
                  <a:pt x="1728" y="48713"/>
                  <a:pt x="1703" y="48729"/>
                  <a:pt x="1697" y="48738"/>
                </a:cubicBezTo>
                <a:cubicBezTo>
                  <a:pt x="1683" y="48758"/>
                  <a:pt x="1598" y="48746"/>
                  <a:pt x="1579" y="48765"/>
                </a:cubicBezTo>
                <a:cubicBezTo>
                  <a:pt x="1562" y="48780"/>
                  <a:pt x="1523" y="48788"/>
                  <a:pt x="1524" y="48802"/>
                </a:cubicBezTo>
                <a:cubicBezTo>
                  <a:pt x="1524" y="48805"/>
                  <a:pt x="1521" y="48822"/>
                  <a:pt x="1520" y="48826"/>
                </a:cubicBezTo>
                <a:cubicBezTo>
                  <a:pt x="1517" y="48837"/>
                  <a:pt x="1538" y="48861"/>
                  <a:pt x="1512" y="48872"/>
                </a:cubicBezTo>
                <a:cubicBezTo>
                  <a:pt x="1477" y="48887"/>
                  <a:pt x="1469" y="48877"/>
                  <a:pt x="1436" y="48877"/>
                </a:cubicBezTo>
                <a:cubicBezTo>
                  <a:pt x="1436" y="48914"/>
                  <a:pt x="1440" y="48912"/>
                  <a:pt x="1454" y="48944"/>
                </a:cubicBezTo>
                <a:cubicBezTo>
                  <a:pt x="1464" y="48970"/>
                  <a:pt x="1481" y="49006"/>
                  <a:pt x="1497" y="49028"/>
                </a:cubicBezTo>
                <a:cubicBezTo>
                  <a:pt x="1505" y="49038"/>
                  <a:pt x="1490" y="49059"/>
                  <a:pt x="1531" y="49102"/>
                </a:cubicBezTo>
                <a:cubicBezTo>
                  <a:pt x="1545" y="49117"/>
                  <a:pt x="1566" y="49152"/>
                  <a:pt x="1584" y="49171"/>
                </a:cubicBezTo>
                <a:cubicBezTo>
                  <a:pt x="1590" y="49178"/>
                  <a:pt x="1593" y="49220"/>
                  <a:pt x="1593" y="49230"/>
                </a:cubicBezTo>
                <a:cubicBezTo>
                  <a:pt x="1603" y="49252"/>
                  <a:pt x="1583" y="49250"/>
                  <a:pt x="1626" y="49272"/>
                </a:cubicBezTo>
                <a:cubicBezTo>
                  <a:pt x="1647" y="49283"/>
                  <a:pt x="1662" y="49309"/>
                  <a:pt x="1664" y="49331"/>
                </a:cubicBezTo>
                <a:cubicBezTo>
                  <a:pt x="1665" y="49342"/>
                  <a:pt x="1669" y="49381"/>
                  <a:pt x="1659" y="49388"/>
                </a:cubicBezTo>
                <a:cubicBezTo>
                  <a:pt x="1629" y="49406"/>
                  <a:pt x="1621" y="49435"/>
                  <a:pt x="1608" y="49464"/>
                </a:cubicBezTo>
                <a:cubicBezTo>
                  <a:pt x="1590" y="49507"/>
                  <a:pt x="1586" y="49505"/>
                  <a:pt x="1641" y="49532"/>
                </a:cubicBezTo>
                <a:cubicBezTo>
                  <a:pt x="1644" y="49534"/>
                  <a:pt x="1687" y="49554"/>
                  <a:pt x="1688" y="49554"/>
                </a:cubicBezTo>
                <a:cubicBezTo>
                  <a:pt x="1688" y="49558"/>
                  <a:pt x="1674" y="49603"/>
                  <a:pt x="1669" y="49609"/>
                </a:cubicBezTo>
                <a:cubicBezTo>
                  <a:pt x="1661" y="49619"/>
                  <a:pt x="1664" y="49629"/>
                  <a:pt x="1641" y="49635"/>
                </a:cubicBezTo>
                <a:cubicBezTo>
                  <a:pt x="1629" y="49638"/>
                  <a:pt x="1614" y="49661"/>
                  <a:pt x="1608" y="49671"/>
                </a:cubicBezTo>
                <a:cubicBezTo>
                  <a:pt x="1602" y="49681"/>
                  <a:pt x="1584" y="49717"/>
                  <a:pt x="1584" y="49728"/>
                </a:cubicBezTo>
                <a:cubicBezTo>
                  <a:pt x="1584" y="49728"/>
                  <a:pt x="1580" y="49740"/>
                  <a:pt x="1579" y="49746"/>
                </a:cubicBezTo>
                <a:cubicBezTo>
                  <a:pt x="1579" y="49757"/>
                  <a:pt x="1578" y="49764"/>
                  <a:pt x="1593" y="49771"/>
                </a:cubicBezTo>
                <a:cubicBezTo>
                  <a:pt x="1593" y="49771"/>
                  <a:pt x="1621" y="49774"/>
                  <a:pt x="1637" y="49782"/>
                </a:cubicBezTo>
                <a:cubicBezTo>
                  <a:pt x="1667" y="49798"/>
                  <a:pt x="1689" y="49811"/>
                  <a:pt x="1709" y="49838"/>
                </a:cubicBezTo>
                <a:cubicBezTo>
                  <a:pt x="1726" y="49862"/>
                  <a:pt x="1754" y="49898"/>
                  <a:pt x="1787" y="49901"/>
                </a:cubicBezTo>
                <a:cubicBezTo>
                  <a:pt x="1790" y="49901"/>
                  <a:pt x="1802" y="49903"/>
                  <a:pt x="1802" y="49907"/>
                </a:cubicBezTo>
                <a:cubicBezTo>
                  <a:pt x="1813" y="49907"/>
                  <a:pt x="1782" y="49947"/>
                  <a:pt x="1782" y="49951"/>
                </a:cubicBezTo>
                <a:cubicBezTo>
                  <a:pt x="1782" y="49975"/>
                  <a:pt x="1837" y="50002"/>
                  <a:pt x="1837" y="50017"/>
                </a:cubicBezTo>
                <a:cubicBezTo>
                  <a:pt x="1837" y="50022"/>
                  <a:pt x="1837" y="50026"/>
                  <a:pt x="1837" y="50031"/>
                </a:cubicBezTo>
                <a:cubicBezTo>
                  <a:pt x="1825" y="50041"/>
                  <a:pt x="1858" y="50097"/>
                  <a:pt x="1795" y="50149"/>
                </a:cubicBezTo>
                <a:cubicBezTo>
                  <a:pt x="1770" y="50170"/>
                  <a:pt x="1798" y="50189"/>
                  <a:pt x="1748" y="50206"/>
                </a:cubicBezTo>
                <a:cubicBezTo>
                  <a:pt x="1729" y="50213"/>
                  <a:pt x="1717" y="50235"/>
                  <a:pt x="1727" y="50256"/>
                </a:cubicBezTo>
                <a:cubicBezTo>
                  <a:pt x="1736" y="50274"/>
                  <a:pt x="1751" y="50318"/>
                  <a:pt x="1724" y="50329"/>
                </a:cubicBezTo>
                <a:cubicBezTo>
                  <a:pt x="1698" y="50339"/>
                  <a:pt x="1647" y="50309"/>
                  <a:pt x="1658" y="50359"/>
                </a:cubicBezTo>
                <a:cubicBezTo>
                  <a:pt x="1668" y="50402"/>
                  <a:pt x="1638" y="50418"/>
                  <a:pt x="1637" y="50424"/>
                </a:cubicBezTo>
                <a:cubicBezTo>
                  <a:pt x="1626" y="50441"/>
                  <a:pt x="1572" y="50428"/>
                  <a:pt x="1553" y="50453"/>
                </a:cubicBezTo>
                <a:cubicBezTo>
                  <a:pt x="1553" y="50453"/>
                  <a:pt x="1529" y="50501"/>
                  <a:pt x="1528" y="50503"/>
                </a:cubicBezTo>
                <a:cubicBezTo>
                  <a:pt x="1518" y="50547"/>
                  <a:pt x="1524" y="50626"/>
                  <a:pt x="1524" y="50675"/>
                </a:cubicBezTo>
                <a:cubicBezTo>
                  <a:pt x="1524" y="50740"/>
                  <a:pt x="1469" y="50727"/>
                  <a:pt x="1469" y="50741"/>
                </a:cubicBezTo>
                <a:cubicBezTo>
                  <a:pt x="1469" y="50770"/>
                  <a:pt x="1489" y="50790"/>
                  <a:pt x="1455" y="50811"/>
                </a:cubicBezTo>
                <a:cubicBezTo>
                  <a:pt x="1448" y="50815"/>
                  <a:pt x="1430" y="50820"/>
                  <a:pt x="1426" y="50824"/>
                </a:cubicBezTo>
                <a:cubicBezTo>
                  <a:pt x="1405" y="50837"/>
                  <a:pt x="1389" y="50836"/>
                  <a:pt x="1370" y="50846"/>
                </a:cubicBezTo>
                <a:cubicBezTo>
                  <a:pt x="1357" y="50853"/>
                  <a:pt x="1337" y="50854"/>
                  <a:pt x="1319" y="50868"/>
                </a:cubicBezTo>
                <a:cubicBezTo>
                  <a:pt x="1309" y="50877"/>
                  <a:pt x="1265" y="50888"/>
                  <a:pt x="1262" y="50918"/>
                </a:cubicBezTo>
                <a:cubicBezTo>
                  <a:pt x="1261" y="50925"/>
                  <a:pt x="1246" y="50953"/>
                  <a:pt x="1247" y="50976"/>
                </a:cubicBezTo>
                <a:cubicBezTo>
                  <a:pt x="1247" y="50988"/>
                  <a:pt x="1239" y="51039"/>
                  <a:pt x="1260" y="51009"/>
                </a:cubicBezTo>
                <a:cubicBezTo>
                  <a:pt x="1268" y="50997"/>
                  <a:pt x="1288" y="50894"/>
                  <a:pt x="1316" y="50962"/>
                </a:cubicBezTo>
                <a:cubicBezTo>
                  <a:pt x="1324" y="50980"/>
                  <a:pt x="1305" y="51018"/>
                  <a:pt x="1292" y="51027"/>
                </a:cubicBezTo>
                <a:cubicBezTo>
                  <a:pt x="1284" y="51033"/>
                  <a:pt x="1247" y="51070"/>
                  <a:pt x="1242" y="51077"/>
                </a:cubicBezTo>
                <a:cubicBezTo>
                  <a:pt x="1234" y="51090"/>
                  <a:pt x="1217" y="51126"/>
                  <a:pt x="1205" y="51128"/>
                </a:cubicBezTo>
                <a:cubicBezTo>
                  <a:pt x="1188" y="51130"/>
                  <a:pt x="1154" y="51132"/>
                  <a:pt x="1151" y="51108"/>
                </a:cubicBezTo>
                <a:cubicBezTo>
                  <a:pt x="1149" y="51095"/>
                  <a:pt x="1138" y="51080"/>
                  <a:pt x="1124" y="51075"/>
                </a:cubicBezTo>
                <a:cubicBezTo>
                  <a:pt x="1099" y="51067"/>
                  <a:pt x="1060" y="51048"/>
                  <a:pt x="1040" y="51031"/>
                </a:cubicBezTo>
                <a:cubicBezTo>
                  <a:pt x="1026" y="51020"/>
                  <a:pt x="937" y="51020"/>
                  <a:pt x="910" y="51020"/>
                </a:cubicBezTo>
                <a:cubicBezTo>
                  <a:pt x="901" y="51019"/>
                  <a:pt x="878" y="51048"/>
                  <a:pt x="914" y="51074"/>
                </a:cubicBezTo>
                <a:cubicBezTo>
                  <a:pt x="938" y="51091"/>
                  <a:pt x="917" y="51121"/>
                  <a:pt x="911" y="51139"/>
                </a:cubicBezTo>
                <a:cubicBezTo>
                  <a:pt x="893" y="51171"/>
                  <a:pt x="841" y="51218"/>
                  <a:pt x="819" y="51252"/>
                </a:cubicBezTo>
                <a:cubicBezTo>
                  <a:pt x="815" y="51258"/>
                  <a:pt x="754" y="51322"/>
                  <a:pt x="749" y="51323"/>
                </a:cubicBezTo>
                <a:cubicBezTo>
                  <a:pt x="740" y="51326"/>
                  <a:pt x="683" y="51326"/>
                  <a:pt x="684" y="51334"/>
                </a:cubicBezTo>
                <a:cubicBezTo>
                  <a:pt x="684" y="51360"/>
                  <a:pt x="698" y="51390"/>
                  <a:pt x="701" y="51422"/>
                </a:cubicBezTo>
                <a:cubicBezTo>
                  <a:pt x="702" y="51443"/>
                  <a:pt x="712" y="51436"/>
                  <a:pt x="656" y="51436"/>
                </a:cubicBezTo>
                <a:cubicBezTo>
                  <a:pt x="634" y="51436"/>
                  <a:pt x="613" y="51438"/>
                  <a:pt x="589" y="51438"/>
                </a:cubicBezTo>
                <a:cubicBezTo>
                  <a:pt x="570" y="51438"/>
                  <a:pt x="519" y="51325"/>
                  <a:pt x="507" y="51305"/>
                </a:cubicBezTo>
                <a:cubicBezTo>
                  <a:pt x="479" y="51260"/>
                  <a:pt x="498" y="51274"/>
                  <a:pt x="439" y="51274"/>
                </a:cubicBezTo>
                <a:cubicBezTo>
                  <a:pt x="387" y="51274"/>
                  <a:pt x="405" y="51276"/>
                  <a:pt x="355" y="51252"/>
                </a:cubicBezTo>
                <a:cubicBezTo>
                  <a:pt x="355" y="51252"/>
                  <a:pt x="338" y="51241"/>
                  <a:pt x="337" y="51241"/>
                </a:cubicBezTo>
                <a:cubicBezTo>
                  <a:pt x="342" y="51238"/>
                  <a:pt x="313" y="51223"/>
                  <a:pt x="308" y="51218"/>
                </a:cubicBezTo>
                <a:cubicBezTo>
                  <a:pt x="253" y="51170"/>
                  <a:pt x="276" y="51174"/>
                  <a:pt x="196" y="51174"/>
                </a:cubicBezTo>
                <a:cubicBezTo>
                  <a:pt x="125" y="51174"/>
                  <a:pt x="125" y="51166"/>
                  <a:pt x="68" y="51131"/>
                </a:cubicBezTo>
                <a:cubicBezTo>
                  <a:pt x="64" y="51129"/>
                  <a:pt x="18" y="51132"/>
                  <a:pt x="4" y="51128"/>
                </a:cubicBezTo>
                <a:cubicBezTo>
                  <a:pt x="3" y="51128"/>
                  <a:pt x="2" y="51128"/>
                  <a:pt x="0" y="51128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1" name="Freeform 350"/>
          <p:cNvSpPr>
            <a:spLocks/>
          </p:cNvSpPr>
          <p:nvPr/>
        </p:nvSpPr>
        <p:spPr bwMode="auto">
          <a:xfrm>
            <a:off x="5029203" y="3787382"/>
            <a:ext cx="1562100" cy="900113"/>
          </a:xfrm>
          <a:custGeom>
            <a:avLst/>
            <a:gdLst>
              <a:gd name="T0" fmla="*/ 22599 w 22956"/>
              <a:gd name="T1" fmla="*/ 1114 h 14218"/>
              <a:gd name="T2" fmla="*/ 22370 w 22956"/>
              <a:gd name="T3" fmla="*/ 671 h 14218"/>
              <a:gd name="T4" fmla="*/ 21762 w 22956"/>
              <a:gd name="T5" fmla="*/ 535 h 14218"/>
              <a:gd name="T6" fmla="*/ 21516 w 22956"/>
              <a:gd name="T7" fmla="*/ 414 h 14218"/>
              <a:gd name="T8" fmla="*/ 21016 w 22956"/>
              <a:gd name="T9" fmla="*/ 230 h 14218"/>
              <a:gd name="T10" fmla="*/ 20547 w 22956"/>
              <a:gd name="T11" fmla="*/ 12 h 14218"/>
              <a:gd name="T12" fmla="*/ 20626 w 22956"/>
              <a:gd name="T13" fmla="*/ 459 h 14218"/>
              <a:gd name="T14" fmla="*/ 19918 w 22956"/>
              <a:gd name="T15" fmla="*/ 1021 h 14218"/>
              <a:gd name="T16" fmla="*/ 19284 w 22956"/>
              <a:gd name="T17" fmla="*/ 1335 h 14218"/>
              <a:gd name="T18" fmla="*/ 18972 w 22956"/>
              <a:gd name="T19" fmla="*/ 2236 h 14218"/>
              <a:gd name="T20" fmla="*/ 18601 w 22956"/>
              <a:gd name="T21" fmla="*/ 1999 h 14218"/>
              <a:gd name="T22" fmla="*/ 18510 w 22956"/>
              <a:gd name="T23" fmla="*/ 1917 h 14218"/>
              <a:gd name="T24" fmla="*/ 18020 w 22956"/>
              <a:gd name="T25" fmla="*/ 1896 h 14218"/>
              <a:gd name="T26" fmla="*/ 17659 w 22956"/>
              <a:gd name="T27" fmla="*/ 2221 h 14218"/>
              <a:gd name="T28" fmla="*/ 17293 w 22956"/>
              <a:gd name="T29" fmla="*/ 2521 h 14218"/>
              <a:gd name="T30" fmla="*/ 17078 w 22956"/>
              <a:gd name="T31" fmla="*/ 2766 h 14218"/>
              <a:gd name="T32" fmla="*/ 15279 w 22956"/>
              <a:gd name="T33" fmla="*/ 3265 h 14218"/>
              <a:gd name="T34" fmla="*/ 14282 w 22956"/>
              <a:gd name="T35" fmla="*/ 3664 h 14218"/>
              <a:gd name="T36" fmla="*/ 12234 w 22956"/>
              <a:gd name="T37" fmla="*/ 4471 h 14218"/>
              <a:gd name="T38" fmla="*/ 11869 w 22956"/>
              <a:gd name="T39" fmla="*/ 4855 h 14218"/>
              <a:gd name="T40" fmla="*/ 11763 w 22956"/>
              <a:gd name="T41" fmla="*/ 5790 h 14218"/>
              <a:gd name="T42" fmla="*/ 11405 w 22956"/>
              <a:gd name="T43" fmla="*/ 5622 h 14218"/>
              <a:gd name="T44" fmla="*/ 11093 w 22956"/>
              <a:gd name="T45" fmla="*/ 5139 h 14218"/>
              <a:gd name="T46" fmla="*/ 10107 w 22956"/>
              <a:gd name="T47" fmla="*/ 5039 h 14218"/>
              <a:gd name="T48" fmla="*/ 9098 w 22956"/>
              <a:gd name="T49" fmla="*/ 5039 h 14218"/>
              <a:gd name="T50" fmla="*/ 8678 w 22956"/>
              <a:gd name="T51" fmla="*/ 4775 h 14218"/>
              <a:gd name="T52" fmla="*/ 8765 w 22956"/>
              <a:gd name="T53" fmla="*/ 4531 h 14218"/>
              <a:gd name="T54" fmla="*/ 8393 w 22956"/>
              <a:gd name="T55" fmla="*/ 4336 h 14218"/>
              <a:gd name="T56" fmla="*/ 7785 w 22956"/>
              <a:gd name="T57" fmla="*/ 4658 h 14218"/>
              <a:gd name="T58" fmla="*/ 7320 w 22956"/>
              <a:gd name="T59" fmla="*/ 4194 h 14218"/>
              <a:gd name="T60" fmla="*/ 6722 w 22956"/>
              <a:gd name="T61" fmla="*/ 3728 h 14218"/>
              <a:gd name="T62" fmla="*/ 6453 w 22956"/>
              <a:gd name="T63" fmla="*/ 3306 h 14218"/>
              <a:gd name="T64" fmla="*/ 6017 w 22956"/>
              <a:gd name="T65" fmla="*/ 3130 h 14218"/>
              <a:gd name="T66" fmla="*/ 5686 w 22956"/>
              <a:gd name="T67" fmla="*/ 2706 h 14218"/>
              <a:gd name="T68" fmla="*/ 5133 w 22956"/>
              <a:gd name="T69" fmla="*/ 3194 h 14218"/>
              <a:gd name="T70" fmla="*/ 4829 w 22956"/>
              <a:gd name="T71" fmla="*/ 3631 h 14218"/>
              <a:gd name="T72" fmla="*/ 4259 w 22956"/>
              <a:gd name="T73" fmla="*/ 3397 h 14218"/>
              <a:gd name="T74" fmla="*/ 3661 w 22956"/>
              <a:gd name="T75" fmla="*/ 3505 h 14218"/>
              <a:gd name="T76" fmla="*/ 3703 w 22956"/>
              <a:gd name="T77" fmla="*/ 3980 h 14218"/>
              <a:gd name="T78" fmla="*/ 3506 w 22956"/>
              <a:gd name="T79" fmla="*/ 4650 h 14218"/>
              <a:gd name="T80" fmla="*/ 3957 w 22956"/>
              <a:gd name="T81" fmla="*/ 4864 h 14218"/>
              <a:gd name="T82" fmla="*/ 4526 w 22956"/>
              <a:gd name="T83" fmla="*/ 4470 h 14218"/>
              <a:gd name="T84" fmla="*/ 4490 w 22956"/>
              <a:gd name="T85" fmla="*/ 5170 h 14218"/>
              <a:gd name="T86" fmla="*/ 4173 w 22956"/>
              <a:gd name="T87" fmla="*/ 5678 h 14218"/>
              <a:gd name="T88" fmla="*/ 4179 w 22956"/>
              <a:gd name="T89" fmla="*/ 6363 h 14218"/>
              <a:gd name="T90" fmla="*/ 4306 w 22956"/>
              <a:gd name="T91" fmla="*/ 6920 h 14218"/>
              <a:gd name="T92" fmla="*/ 4268 w 22956"/>
              <a:gd name="T93" fmla="*/ 7759 h 14218"/>
              <a:gd name="T94" fmla="*/ 3355 w 22956"/>
              <a:gd name="T95" fmla="*/ 7768 h 14218"/>
              <a:gd name="T96" fmla="*/ 2354 w 22956"/>
              <a:gd name="T97" fmla="*/ 8141 h 14218"/>
              <a:gd name="T98" fmla="*/ 2537 w 22956"/>
              <a:gd name="T99" fmla="*/ 8876 h 14218"/>
              <a:gd name="T100" fmla="*/ 2526 w 22956"/>
              <a:gd name="T101" fmla="*/ 9591 h 14218"/>
              <a:gd name="T102" fmla="*/ 2005 w 22956"/>
              <a:gd name="T103" fmla="*/ 10010 h 14218"/>
              <a:gd name="T104" fmla="*/ 1799 w 22956"/>
              <a:gd name="T105" fmla="*/ 10853 h 14218"/>
              <a:gd name="T106" fmla="*/ 2278 w 22956"/>
              <a:gd name="T107" fmla="*/ 11544 h 14218"/>
              <a:gd name="T108" fmla="*/ 1584 w 22956"/>
              <a:gd name="T109" fmla="*/ 12415 h 14218"/>
              <a:gd name="T110" fmla="*/ 1082 w 22956"/>
              <a:gd name="T111" fmla="*/ 12843 h 14218"/>
              <a:gd name="T112" fmla="*/ 464 w 22956"/>
              <a:gd name="T113" fmla="*/ 13448 h 14218"/>
              <a:gd name="T114" fmla="*/ 0 w 22956"/>
              <a:gd name="T115" fmla="*/ 14210 h 14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56" h="14218">
                <a:moveTo>
                  <a:pt x="22956" y="1284"/>
                </a:moveTo>
                <a:cubicBezTo>
                  <a:pt x="22921" y="1276"/>
                  <a:pt x="22915" y="1299"/>
                  <a:pt x="22873" y="1257"/>
                </a:cubicBezTo>
                <a:cubicBezTo>
                  <a:pt x="22861" y="1246"/>
                  <a:pt x="22857" y="1243"/>
                  <a:pt x="22845" y="1229"/>
                </a:cubicBezTo>
                <a:cubicBezTo>
                  <a:pt x="22826" y="1209"/>
                  <a:pt x="22817" y="1207"/>
                  <a:pt x="22800" y="1182"/>
                </a:cubicBezTo>
                <a:cubicBezTo>
                  <a:pt x="22772" y="1142"/>
                  <a:pt x="22721" y="1136"/>
                  <a:pt x="22677" y="1136"/>
                </a:cubicBezTo>
                <a:cubicBezTo>
                  <a:pt x="22652" y="1136"/>
                  <a:pt x="22644" y="1137"/>
                  <a:pt x="22621" y="1139"/>
                </a:cubicBezTo>
                <a:cubicBezTo>
                  <a:pt x="22591" y="1142"/>
                  <a:pt x="22601" y="1148"/>
                  <a:pt x="22599" y="1114"/>
                </a:cubicBezTo>
                <a:lnTo>
                  <a:pt x="22598" y="1112"/>
                </a:lnTo>
                <a:lnTo>
                  <a:pt x="22608" y="791"/>
                </a:lnTo>
                <a:cubicBezTo>
                  <a:pt x="22615" y="785"/>
                  <a:pt x="22612" y="747"/>
                  <a:pt x="22591" y="735"/>
                </a:cubicBezTo>
                <a:cubicBezTo>
                  <a:pt x="22560" y="717"/>
                  <a:pt x="22562" y="696"/>
                  <a:pt x="22523" y="714"/>
                </a:cubicBezTo>
                <a:cubicBezTo>
                  <a:pt x="22509" y="720"/>
                  <a:pt x="22496" y="716"/>
                  <a:pt x="22487" y="705"/>
                </a:cubicBezTo>
                <a:cubicBezTo>
                  <a:pt x="22470" y="683"/>
                  <a:pt x="22415" y="688"/>
                  <a:pt x="22398" y="678"/>
                </a:cubicBezTo>
                <a:cubicBezTo>
                  <a:pt x="22398" y="678"/>
                  <a:pt x="22372" y="671"/>
                  <a:pt x="22370" y="671"/>
                </a:cubicBezTo>
                <a:cubicBezTo>
                  <a:pt x="22365" y="669"/>
                  <a:pt x="22284" y="651"/>
                  <a:pt x="22273" y="649"/>
                </a:cubicBezTo>
                <a:cubicBezTo>
                  <a:pt x="22237" y="641"/>
                  <a:pt x="22201" y="628"/>
                  <a:pt x="22166" y="619"/>
                </a:cubicBezTo>
                <a:cubicBezTo>
                  <a:pt x="22146" y="613"/>
                  <a:pt x="22076" y="603"/>
                  <a:pt x="22059" y="611"/>
                </a:cubicBezTo>
                <a:cubicBezTo>
                  <a:pt x="22030" y="625"/>
                  <a:pt x="22028" y="660"/>
                  <a:pt x="21967" y="624"/>
                </a:cubicBezTo>
                <a:cubicBezTo>
                  <a:pt x="21962" y="620"/>
                  <a:pt x="21919" y="610"/>
                  <a:pt x="21918" y="609"/>
                </a:cubicBezTo>
                <a:cubicBezTo>
                  <a:pt x="21918" y="608"/>
                  <a:pt x="21836" y="577"/>
                  <a:pt x="21823" y="570"/>
                </a:cubicBezTo>
                <a:cubicBezTo>
                  <a:pt x="21808" y="560"/>
                  <a:pt x="21774" y="545"/>
                  <a:pt x="21762" y="535"/>
                </a:cubicBezTo>
                <a:cubicBezTo>
                  <a:pt x="21739" y="515"/>
                  <a:pt x="21719" y="519"/>
                  <a:pt x="21717" y="483"/>
                </a:cubicBezTo>
                <a:cubicBezTo>
                  <a:pt x="21716" y="446"/>
                  <a:pt x="21688" y="443"/>
                  <a:pt x="21676" y="412"/>
                </a:cubicBezTo>
                <a:cubicBezTo>
                  <a:pt x="21673" y="404"/>
                  <a:pt x="21662" y="392"/>
                  <a:pt x="21658" y="376"/>
                </a:cubicBezTo>
                <a:cubicBezTo>
                  <a:pt x="21657" y="369"/>
                  <a:pt x="21651" y="366"/>
                  <a:pt x="21650" y="350"/>
                </a:cubicBezTo>
                <a:cubicBezTo>
                  <a:pt x="21647" y="323"/>
                  <a:pt x="21637" y="320"/>
                  <a:pt x="21615" y="308"/>
                </a:cubicBezTo>
                <a:cubicBezTo>
                  <a:pt x="21601" y="300"/>
                  <a:pt x="21579" y="293"/>
                  <a:pt x="21565" y="286"/>
                </a:cubicBezTo>
                <a:cubicBezTo>
                  <a:pt x="21559" y="294"/>
                  <a:pt x="21563" y="370"/>
                  <a:pt x="21516" y="414"/>
                </a:cubicBezTo>
                <a:cubicBezTo>
                  <a:pt x="21500" y="429"/>
                  <a:pt x="21508" y="441"/>
                  <a:pt x="21466" y="429"/>
                </a:cubicBezTo>
                <a:cubicBezTo>
                  <a:pt x="21462" y="428"/>
                  <a:pt x="21438" y="415"/>
                  <a:pt x="21438" y="415"/>
                </a:cubicBezTo>
                <a:cubicBezTo>
                  <a:pt x="21437" y="409"/>
                  <a:pt x="21353" y="370"/>
                  <a:pt x="21342" y="368"/>
                </a:cubicBezTo>
                <a:cubicBezTo>
                  <a:pt x="21326" y="364"/>
                  <a:pt x="21258" y="327"/>
                  <a:pt x="21245" y="316"/>
                </a:cubicBezTo>
                <a:cubicBezTo>
                  <a:pt x="21229" y="304"/>
                  <a:pt x="21189" y="281"/>
                  <a:pt x="21179" y="269"/>
                </a:cubicBezTo>
                <a:cubicBezTo>
                  <a:pt x="21173" y="263"/>
                  <a:pt x="21146" y="249"/>
                  <a:pt x="21134" y="249"/>
                </a:cubicBezTo>
                <a:cubicBezTo>
                  <a:pt x="21080" y="249"/>
                  <a:pt x="21066" y="254"/>
                  <a:pt x="21016" y="230"/>
                </a:cubicBezTo>
                <a:cubicBezTo>
                  <a:pt x="21017" y="225"/>
                  <a:pt x="20944" y="172"/>
                  <a:pt x="20926" y="172"/>
                </a:cubicBezTo>
                <a:cubicBezTo>
                  <a:pt x="20914" y="173"/>
                  <a:pt x="20898" y="170"/>
                  <a:pt x="20884" y="175"/>
                </a:cubicBezTo>
                <a:cubicBezTo>
                  <a:pt x="20874" y="179"/>
                  <a:pt x="20837" y="176"/>
                  <a:pt x="20828" y="171"/>
                </a:cubicBezTo>
                <a:cubicBezTo>
                  <a:pt x="20794" y="154"/>
                  <a:pt x="20794" y="157"/>
                  <a:pt x="20764" y="130"/>
                </a:cubicBezTo>
                <a:cubicBezTo>
                  <a:pt x="20739" y="107"/>
                  <a:pt x="20726" y="91"/>
                  <a:pt x="20710" y="63"/>
                </a:cubicBezTo>
                <a:cubicBezTo>
                  <a:pt x="20704" y="53"/>
                  <a:pt x="20662" y="58"/>
                  <a:pt x="20649" y="58"/>
                </a:cubicBezTo>
                <a:cubicBezTo>
                  <a:pt x="20592" y="58"/>
                  <a:pt x="20579" y="67"/>
                  <a:pt x="20547" y="12"/>
                </a:cubicBezTo>
                <a:cubicBezTo>
                  <a:pt x="20540" y="0"/>
                  <a:pt x="20545" y="14"/>
                  <a:pt x="20535" y="34"/>
                </a:cubicBezTo>
                <a:cubicBezTo>
                  <a:pt x="20523" y="55"/>
                  <a:pt x="20508" y="90"/>
                  <a:pt x="20525" y="111"/>
                </a:cubicBezTo>
                <a:cubicBezTo>
                  <a:pt x="20537" y="126"/>
                  <a:pt x="20551" y="152"/>
                  <a:pt x="20566" y="171"/>
                </a:cubicBezTo>
                <a:cubicBezTo>
                  <a:pt x="20588" y="198"/>
                  <a:pt x="20594" y="227"/>
                  <a:pt x="20604" y="260"/>
                </a:cubicBezTo>
                <a:cubicBezTo>
                  <a:pt x="20610" y="280"/>
                  <a:pt x="20612" y="292"/>
                  <a:pt x="20620" y="313"/>
                </a:cubicBezTo>
                <a:cubicBezTo>
                  <a:pt x="20636" y="356"/>
                  <a:pt x="20641" y="367"/>
                  <a:pt x="20664" y="407"/>
                </a:cubicBezTo>
                <a:cubicBezTo>
                  <a:pt x="20675" y="426"/>
                  <a:pt x="20639" y="450"/>
                  <a:pt x="20626" y="459"/>
                </a:cubicBezTo>
                <a:cubicBezTo>
                  <a:pt x="20623" y="461"/>
                  <a:pt x="20612" y="470"/>
                  <a:pt x="20610" y="471"/>
                </a:cubicBezTo>
                <a:cubicBezTo>
                  <a:pt x="20581" y="503"/>
                  <a:pt x="20543" y="546"/>
                  <a:pt x="20529" y="587"/>
                </a:cubicBezTo>
                <a:cubicBezTo>
                  <a:pt x="20524" y="601"/>
                  <a:pt x="20511" y="644"/>
                  <a:pt x="20511" y="657"/>
                </a:cubicBezTo>
                <a:cubicBezTo>
                  <a:pt x="20512" y="664"/>
                  <a:pt x="20406" y="659"/>
                  <a:pt x="20390" y="664"/>
                </a:cubicBezTo>
                <a:cubicBezTo>
                  <a:pt x="20368" y="670"/>
                  <a:pt x="20327" y="657"/>
                  <a:pt x="20306" y="678"/>
                </a:cubicBezTo>
                <a:lnTo>
                  <a:pt x="19907" y="964"/>
                </a:lnTo>
                <a:cubicBezTo>
                  <a:pt x="19878" y="1000"/>
                  <a:pt x="19879" y="986"/>
                  <a:pt x="19918" y="1021"/>
                </a:cubicBezTo>
                <a:cubicBezTo>
                  <a:pt x="19931" y="1032"/>
                  <a:pt x="19913" y="1039"/>
                  <a:pt x="19902" y="1048"/>
                </a:cubicBezTo>
                <a:cubicBezTo>
                  <a:pt x="19894" y="1056"/>
                  <a:pt x="19851" y="1080"/>
                  <a:pt x="19843" y="1091"/>
                </a:cubicBezTo>
                <a:cubicBezTo>
                  <a:pt x="19831" y="1108"/>
                  <a:pt x="19797" y="1131"/>
                  <a:pt x="19779" y="1142"/>
                </a:cubicBezTo>
                <a:cubicBezTo>
                  <a:pt x="19756" y="1155"/>
                  <a:pt x="19732" y="1158"/>
                  <a:pt x="19718" y="1165"/>
                </a:cubicBezTo>
                <a:lnTo>
                  <a:pt x="19343" y="1321"/>
                </a:lnTo>
                <a:lnTo>
                  <a:pt x="19306" y="1336"/>
                </a:lnTo>
                <a:cubicBezTo>
                  <a:pt x="19309" y="1340"/>
                  <a:pt x="19291" y="1335"/>
                  <a:pt x="19284" y="1335"/>
                </a:cubicBezTo>
                <a:cubicBezTo>
                  <a:pt x="19265" y="1335"/>
                  <a:pt x="19249" y="1339"/>
                  <a:pt x="19231" y="1345"/>
                </a:cubicBezTo>
                <a:cubicBezTo>
                  <a:pt x="19183" y="1360"/>
                  <a:pt x="19121" y="1415"/>
                  <a:pt x="19066" y="1426"/>
                </a:cubicBezTo>
                <a:cubicBezTo>
                  <a:pt x="19045" y="1430"/>
                  <a:pt x="18932" y="1489"/>
                  <a:pt x="18909" y="1502"/>
                </a:cubicBezTo>
                <a:lnTo>
                  <a:pt x="18683" y="1669"/>
                </a:lnTo>
                <a:lnTo>
                  <a:pt x="18892" y="1874"/>
                </a:lnTo>
                <a:lnTo>
                  <a:pt x="19037" y="2215"/>
                </a:lnTo>
                <a:cubicBezTo>
                  <a:pt x="19037" y="2244"/>
                  <a:pt x="18992" y="2235"/>
                  <a:pt x="18972" y="2236"/>
                </a:cubicBezTo>
                <a:cubicBezTo>
                  <a:pt x="18963" y="2237"/>
                  <a:pt x="18934" y="2205"/>
                  <a:pt x="18925" y="2198"/>
                </a:cubicBezTo>
                <a:cubicBezTo>
                  <a:pt x="18917" y="2191"/>
                  <a:pt x="18866" y="2136"/>
                  <a:pt x="18858" y="2143"/>
                </a:cubicBezTo>
                <a:cubicBezTo>
                  <a:pt x="18842" y="2158"/>
                  <a:pt x="18831" y="2175"/>
                  <a:pt x="18823" y="2194"/>
                </a:cubicBezTo>
                <a:cubicBezTo>
                  <a:pt x="18818" y="2203"/>
                  <a:pt x="18776" y="2151"/>
                  <a:pt x="18771" y="2146"/>
                </a:cubicBezTo>
                <a:cubicBezTo>
                  <a:pt x="18740" y="2118"/>
                  <a:pt x="18729" y="2125"/>
                  <a:pt x="18687" y="2125"/>
                </a:cubicBezTo>
                <a:cubicBezTo>
                  <a:pt x="18641" y="2125"/>
                  <a:pt x="18624" y="2105"/>
                  <a:pt x="18609" y="2066"/>
                </a:cubicBezTo>
                <a:cubicBezTo>
                  <a:pt x="18605" y="2055"/>
                  <a:pt x="18601" y="2012"/>
                  <a:pt x="18601" y="1999"/>
                </a:cubicBezTo>
                <a:cubicBezTo>
                  <a:pt x="18604" y="1994"/>
                  <a:pt x="18599" y="1976"/>
                  <a:pt x="18606" y="1960"/>
                </a:cubicBezTo>
                <a:cubicBezTo>
                  <a:pt x="18616" y="1936"/>
                  <a:pt x="18637" y="1911"/>
                  <a:pt x="18650" y="1885"/>
                </a:cubicBezTo>
                <a:cubicBezTo>
                  <a:pt x="18655" y="1877"/>
                  <a:pt x="18692" y="1811"/>
                  <a:pt x="18694" y="1809"/>
                </a:cubicBezTo>
                <a:cubicBezTo>
                  <a:pt x="18693" y="1808"/>
                  <a:pt x="18657" y="1826"/>
                  <a:pt x="18646" y="1826"/>
                </a:cubicBezTo>
                <a:cubicBezTo>
                  <a:pt x="18636" y="1827"/>
                  <a:pt x="18612" y="1837"/>
                  <a:pt x="18603" y="1844"/>
                </a:cubicBezTo>
                <a:cubicBezTo>
                  <a:pt x="18592" y="1853"/>
                  <a:pt x="18555" y="1885"/>
                  <a:pt x="18543" y="1885"/>
                </a:cubicBezTo>
                <a:cubicBezTo>
                  <a:pt x="18506" y="1885"/>
                  <a:pt x="18510" y="1863"/>
                  <a:pt x="18510" y="1917"/>
                </a:cubicBezTo>
                <a:cubicBezTo>
                  <a:pt x="18505" y="1919"/>
                  <a:pt x="18468" y="1895"/>
                  <a:pt x="18459" y="1894"/>
                </a:cubicBezTo>
                <a:cubicBezTo>
                  <a:pt x="18442" y="1904"/>
                  <a:pt x="18378" y="1859"/>
                  <a:pt x="18368" y="1846"/>
                </a:cubicBezTo>
                <a:cubicBezTo>
                  <a:pt x="18358" y="1834"/>
                  <a:pt x="18316" y="1799"/>
                  <a:pt x="18301" y="1803"/>
                </a:cubicBezTo>
                <a:cubicBezTo>
                  <a:pt x="18245" y="1819"/>
                  <a:pt x="18230" y="1780"/>
                  <a:pt x="18211" y="1786"/>
                </a:cubicBezTo>
                <a:cubicBezTo>
                  <a:pt x="18202" y="1789"/>
                  <a:pt x="18210" y="1827"/>
                  <a:pt x="18162" y="1827"/>
                </a:cubicBezTo>
                <a:cubicBezTo>
                  <a:pt x="18128" y="1827"/>
                  <a:pt x="18126" y="1840"/>
                  <a:pt x="18097" y="1851"/>
                </a:cubicBezTo>
                <a:cubicBezTo>
                  <a:pt x="18093" y="1853"/>
                  <a:pt x="18023" y="1894"/>
                  <a:pt x="18020" y="1896"/>
                </a:cubicBezTo>
                <a:cubicBezTo>
                  <a:pt x="17994" y="1915"/>
                  <a:pt x="18006" y="1903"/>
                  <a:pt x="17994" y="1935"/>
                </a:cubicBezTo>
                <a:cubicBezTo>
                  <a:pt x="17988" y="1952"/>
                  <a:pt x="17968" y="1996"/>
                  <a:pt x="17968" y="2009"/>
                </a:cubicBezTo>
                <a:cubicBezTo>
                  <a:pt x="17971" y="2025"/>
                  <a:pt x="17958" y="2072"/>
                  <a:pt x="17944" y="2085"/>
                </a:cubicBezTo>
                <a:cubicBezTo>
                  <a:pt x="17895" y="2129"/>
                  <a:pt x="17927" y="2137"/>
                  <a:pt x="17908" y="2183"/>
                </a:cubicBezTo>
                <a:cubicBezTo>
                  <a:pt x="17898" y="2207"/>
                  <a:pt x="17828" y="2196"/>
                  <a:pt x="17801" y="2206"/>
                </a:cubicBezTo>
                <a:cubicBezTo>
                  <a:pt x="17785" y="2213"/>
                  <a:pt x="17694" y="2214"/>
                  <a:pt x="17685" y="2217"/>
                </a:cubicBezTo>
                <a:cubicBezTo>
                  <a:pt x="17681" y="2219"/>
                  <a:pt x="17660" y="2220"/>
                  <a:pt x="17659" y="2221"/>
                </a:cubicBezTo>
                <a:cubicBezTo>
                  <a:pt x="17647" y="2229"/>
                  <a:pt x="17566" y="2234"/>
                  <a:pt x="17553" y="2226"/>
                </a:cubicBezTo>
                <a:cubicBezTo>
                  <a:pt x="17541" y="2219"/>
                  <a:pt x="17530" y="2214"/>
                  <a:pt x="17517" y="2203"/>
                </a:cubicBezTo>
                <a:cubicBezTo>
                  <a:pt x="17506" y="2193"/>
                  <a:pt x="17473" y="2167"/>
                  <a:pt x="17458" y="2167"/>
                </a:cubicBezTo>
                <a:cubicBezTo>
                  <a:pt x="17439" y="2168"/>
                  <a:pt x="17357" y="2221"/>
                  <a:pt x="17336" y="2233"/>
                </a:cubicBezTo>
                <a:cubicBezTo>
                  <a:pt x="17287" y="2261"/>
                  <a:pt x="17299" y="2345"/>
                  <a:pt x="17294" y="2355"/>
                </a:cubicBezTo>
                <a:cubicBezTo>
                  <a:pt x="17288" y="2366"/>
                  <a:pt x="17285" y="2439"/>
                  <a:pt x="17294" y="2450"/>
                </a:cubicBezTo>
                <a:cubicBezTo>
                  <a:pt x="17314" y="2475"/>
                  <a:pt x="17293" y="2483"/>
                  <a:pt x="17293" y="2521"/>
                </a:cubicBezTo>
                <a:cubicBezTo>
                  <a:pt x="17293" y="2566"/>
                  <a:pt x="17322" y="2556"/>
                  <a:pt x="17325" y="2571"/>
                </a:cubicBezTo>
                <a:cubicBezTo>
                  <a:pt x="17330" y="2586"/>
                  <a:pt x="17307" y="2620"/>
                  <a:pt x="17302" y="2641"/>
                </a:cubicBezTo>
                <a:cubicBezTo>
                  <a:pt x="17289" y="2699"/>
                  <a:pt x="17289" y="2663"/>
                  <a:pt x="17314" y="2726"/>
                </a:cubicBezTo>
                <a:cubicBezTo>
                  <a:pt x="17330" y="2768"/>
                  <a:pt x="17330" y="2751"/>
                  <a:pt x="17288" y="2783"/>
                </a:cubicBezTo>
                <a:cubicBezTo>
                  <a:pt x="17269" y="2798"/>
                  <a:pt x="17281" y="2796"/>
                  <a:pt x="17254" y="2770"/>
                </a:cubicBezTo>
                <a:cubicBezTo>
                  <a:pt x="17240" y="2757"/>
                  <a:pt x="17238" y="2755"/>
                  <a:pt x="17213" y="2759"/>
                </a:cubicBezTo>
                <a:cubicBezTo>
                  <a:pt x="17173" y="2766"/>
                  <a:pt x="17119" y="2766"/>
                  <a:pt x="17078" y="2766"/>
                </a:cubicBezTo>
                <a:lnTo>
                  <a:pt x="16350" y="2769"/>
                </a:lnTo>
                <a:lnTo>
                  <a:pt x="15888" y="2774"/>
                </a:lnTo>
                <a:lnTo>
                  <a:pt x="15566" y="2932"/>
                </a:lnTo>
                <a:lnTo>
                  <a:pt x="15480" y="2929"/>
                </a:lnTo>
                <a:lnTo>
                  <a:pt x="15473" y="3147"/>
                </a:lnTo>
                <a:lnTo>
                  <a:pt x="15273" y="3136"/>
                </a:lnTo>
                <a:lnTo>
                  <a:pt x="15279" y="3265"/>
                </a:lnTo>
                <a:lnTo>
                  <a:pt x="15064" y="3294"/>
                </a:lnTo>
                <a:lnTo>
                  <a:pt x="15062" y="3335"/>
                </a:lnTo>
                <a:lnTo>
                  <a:pt x="14781" y="3357"/>
                </a:lnTo>
                <a:cubicBezTo>
                  <a:pt x="14751" y="3389"/>
                  <a:pt x="14606" y="3446"/>
                  <a:pt x="14562" y="3457"/>
                </a:cubicBezTo>
                <a:cubicBezTo>
                  <a:pt x="14499" y="3472"/>
                  <a:pt x="14470" y="3483"/>
                  <a:pt x="14404" y="3488"/>
                </a:cubicBezTo>
                <a:cubicBezTo>
                  <a:pt x="14394" y="3489"/>
                  <a:pt x="14413" y="3520"/>
                  <a:pt x="14392" y="3520"/>
                </a:cubicBezTo>
                <a:cubicBezTo>
                  <a:pt x="14333" y="3521"/>
                  <a:pt x="14296" y="3664"/>
                  <a:pt x="14282" y="3664"/>
                </a:cubicBezTo>
                <a:cubicBezTo>
                  <a:pt x="14183" y="3662"/>
                  <a:pt x="14219" y="3636"/>
                  <a:pt x="14154" y="3732"/>
                </a:cubicBezTo>
                <a:cubicBezTo>
                  <a:pt x="14134" y="3761"/>
                  <a:pt x="14113" y="3733"/>
                  <a:pt x="14100" y="3815"/>
                </a:cubicBezTo>
                <a:cubicBezTo>
                  <a:pt x="14100" y="3815"/>
                  <a:pt x="14048" y="3895"/>
                  <a:pt x="14043" y="3918"/>
                </a:cubicBezTo>
                <a:cubicBezTo>
                  <a:pt x="14042" y="3922"/>
                  <a:pt x="14032" y="3967"/>
                  <a:pt x="14031" y="3968"/>
                </a:cubicBezTo>
                <a:lnTo>
                  <a:pt x="14022" y="4027"/>
                </a:lnTo>
                <a:lnTo>
                  <a:pt x="12269" y="4416"/>
                </a:lnTo>
                <a:cubicBezTo>
                  <a:pt x="12243" y="4434"/>
                  <a:pt x="12112" y="4442"/>
                  <a:pt x="12234" y="4471"/>
                </a:cubicBezTo>
                <a:cubicBezTo>
                  <a:pt x="12256" y="4476"/>
                  <a:pt x="12289" y="4468"/>
                  <a:pt x="12277" y="4503"/>
                </a:cubicBezTo>
                <a:cubicBezTo>
                  <a:pt x="12268" y="4528"/>
                  <a:pt x="12229" y="4522"/>
                  <a:pt x="12225" y="4564"/>
                </a:cubicBezTo>
                <a:cubicBezTo>
                  <a:pt x="12225" y="4573"/>
                  <a:pt x="12215" y="4585"/>
                  <a:pt x="12215" y="4603"/>
                </a:cubicBezTo>
                <a:cubicBezTo>
                  <a:pt x="12214" y="4615"/>
                  <a:pt x="12194" y="4708"/>
                  <a:pt x="12173" y="4710"/>
                </a:cubicBezTo>
                <a:cubicBezTo>
                  <a:pt x="12073" y="4723"/>
                  <a:pt x="12117" y="4810"/>
                  <a:pt x="11989" y="4695"/>
                </a:cubicBezTo>
                <a:cubicBezTo>
                  <a:pt x="11976" y="4683"/>
                  <a:pt x="11947" y="4694"/>
                  <a:pt x="11942" y="4730"/>
                </a:cubicBezTo>
                <a:cubicBezTo>
                  <a:pt x="11932" y="4821"/>
                  <a:pt x="11902" y="4763"/>
                  <a:pt x="11869" y="4855"/>
                </a:cubicBezTo>
                <a:cubicBezTo>
                  <a:pt x="11859" y="4881"/>
                  <a:pt x="11831" y="4914"/>
                  <a:pt x="11831" y="4955"/>
                </a:cubicBezTo>
                <a:cubicBezTo>
                  <a:pt x="11831" y="5032"/>
                  <a:pt x="11830" y="5091"/>
                  <a:pt x="11771" y="5145"/>
                </a:cubicBezTo>
                <a:cubicBezTo>
                  <a:pt x="11767" y="5148"/>
                  <a:pt x="11770" y="5183"/>
                  <a:pt x="11766" y="5187"/>
                </a:cubicBezTo>
                <a:cubicBezTo>
                  <a:pt x="11783" y="5306"/>
                  <a:pt x="11769" y="5429"/>
                  <a:pt x="11769" y="5550"/>
                </a:cubicBezTo>
                <a:cubicBezTo>
                  <a:pt x="11769" y="5576"/>
                  <a:pt x="11814" y="5543"/>
                  <a:pt x="11814" y="5581"/>
                </a:cubicBezTo>
                <a:cubicBezTo>
                  <a:pt x="11814" y="5650"/>
                  <a:pt x="11806" y="5640"/>
                  <a:pt x="11789" y="5701"/>
                </a:cubicBezTo>
                <a:cubicBezTo>
                  <a:pt x="11783" y="5723"/>
                  <a:pt x="11782" y="5764"/>
                  <a:pt x="11763" y="5790"/>
                </a:cubicBezTo>
                <a:cubicBezTo>
                  <a:pt x="11753" y="5802"/>
                  <a:pt x="11737" y="5844"/>
                  <a:pt x="11722" y="5856"/>
                </a:cubicBezTo>
                <a:cubicBezTo>
                  <a:pt x="11714" y="5862"/>
                  <a:pt x="11630" y="5807"/>
                  <a:pt x="11615" y="5795"/>
                </a:cubicBezTo>
                <a:cubicBezTo>
                  <a:pt x="11565" y="5754"/>
                  <a:pt x="11561" y="5740"/>
                  <a:pt x="11496" y="5793"/>
                </a:cubicBezTo>
                <a:cubicBezTo>
                  <a:pt x="11462" y="5820"/>
                  <a:pt x="11491" y="5883"/>
                  <a:pt x="11428" y="5844"/>
                </a:cubicBezTo>
                <a:cubicBezTo>
                  <a:pt x="11416" y="5837"/>
                  <a:pt x="11415" y="5833"/>
                  <a:pt x="11408" y="5820"/>
                </a:cubicBezTo>
                <a:cubicBezTo>
                  <a:pt x="11408" y="5821"/>
                  <a:pt x="11354" y="5776"/>
                  <a:pt x="11408" y="5699"/>
                </a:cubicBezTo>
                <a:cubicBezTo>
                  <a:pt x="11428" y="5672"/>
                  <a:pt x="11430" y="5645"/>
                  <a:pt x="11405" y="5622"/>
                </a:cubicBezTo>
                <a:cubicBezTo>
                  <a:pt x="11353" y="5575"/>
                  <a:pt x="11356" y="5558"/>
                  <a:pt x="11377" y="5486"/>
                </a:cubicBezTo>
                <a:cubicBezTo>
                  <a:pt x="11401" y="5401"/>
                  <a:pt x="11538" y="5410"/>
                  <a:pt x="11541" y="5384"/>
                </a:cubicBezTo>
                <a:cubicBezTo>
                  <a:pt x="11544" y="5361"/>
                  <a:pt x="11564" y="5239"/>
                  <a:pt x="11543" y="5229"/>
                </a:cubicBezTo>
                <a:cubicBezTo>
                  <a:pt x="11478" y="5198"/>
                  <a:pt x="11492" y="5235"/>
                  <a:pt x="11432" y="5179"/>
                </a:cubicBezTo>
                <a:cubicBezTo>
                  <a:pt x="11401" y="5150"/>
                  <a:pt x="11387" y="5207"/>
                  <a:pt x="11328" y="5080"/>
                </a:cubicBezTo>
                <a:cubicBezTo>
                  <a:pt x="11288" y="4992"/>
                  <a:pt x="11198" y="5021"/>
                  <a:pt x="11118" y="5017"/>
                </a:cubicBezTo>
                <a:cubicBezTo>
                  <a:pt x="11071" y="5015"/>
                  <a:pt x="11095" y="5101"/>
                  <a:pt x="11093" y="5139"/>
                </a:cubicBezTo>
                <a:cubicBezTo>
                  <a:pt x="11091" y="5165"/>
                  <a:pt x="11127" y="5205"/>
                  <a:pt x="11062" y="5180"/>
                </a:cubicBezTo>
                <a:cubicBezTo>
                  <a:pt x="10977" y="5147"/>
                  <a:pt x="11036" y="5121"/>
                  <a:pt x="10999" y="5040"/>
                </a:cubicBezTo>
                <a:cubicBezTo>
                  <a:pt x="10998" y="5037"/>
                  <a:pt x="10960" y="4996"/>
                  <a:pt x="10959" y="4996"/>
                </a:cubicBezTo>
                <a:cubicBezTo>
                  <a:pt x="10944" y="4982"/>
                  <a:pt x="10846" y="4922"/>
                  <a:pt x="10823" y="4916"/>
                </a:cubicBezTo>
                <a:cubicBezTo>
                  <a:pt x="10733" y="4892"/>
                  <a:pt x="10278" y="4916"/>
                  <a:pt x="10137" y="4908"/>
                </a:cubicBezTo>
                <a:cubicBezTo>
                  <a:pt x="10131" y="4907"/>
                  <a:pt x="10136" y="4986"/>
                  <a:pt x="10136" y="5001"/>
                </a:cubicBezTo>
                <a:cubicBezTo>
                  <a:pt x="10136" y="5026"/>
                  <a:pt x="10145" y="5059"/>
                  <a:pt x="10107" y="5039"/>
                </a:cubicBezTo>
                <a:cubicBezTo>
                  <a:pt x="10090" y="5031"/>
                  <a:pt x="10060" y="4887"/>
                  <a:pt x="10060" y="5082"/>
                </a:cubicBezTo>
                <a:cubicBezTo>
                  <a:pt x="10032" y="5082"/>
                  <a:pt x="10007" y="5071"/>
                  <a:pt x="9980" y="5064"/>
                </a:cubicBezTo>
                <a:lnTo>
                  <a:pt x="9454" y="5016"/>
                </a:lnTo>
                <a:lnTo>
                  <a:pt x="9476" y="4925"/>
                </a:lnTo>
                <a:lnTo>
                  <a:pt x="9373" y="4987"/>
                </a:lnTo>
                <a:cubicBezTo>
                  <a:pt x="9347" y="4992"/>
                  <a:pt x="9220" y="4993"/>
                  <a:pt x="9218" y="4994"/>
                </a:cubicBezTo>
                <a:cubicBezTo>
                  <a:pt x="9168" y="5016"/>
                  <a:pt x="9154" y="5024"/>
                  <a:pt x="9098" y="5039"/>
                </a:cubicBezTo>
                <a:cubicBezTo>
                  <a:pt x="9042" y="5054"/>
                  <a:pt x="9078" y="5036"/>
                  <a:pt x="9036" y="4987"/>
                </a:cubicBezTo>
                <a:cubicBezTo>
                  <a:pt x="9006" y="4953"/>
                  <a:pt x="8999" y="4917"/>
                  <a:pt x="8954" y="4887"/>
                </a:cubicBezTo>
                <a:cubicBezTo>
                  <a:pt x="8931" y="4872"/>
                  <a:pt x="8991" y="4852"/>
                  <a:pt x="8983" y="4830"/>
                </a:cubicBezTo>
                <a:cubicBezTo>
                  <a:pt x="8969" y="4793"/>
                  <a:pt x="8953" y="4764"/>
                  <a:pt x="8943" y="4725"/>
                </a:cubicBezTo>
                <a:cubicBezTo>
                  <a:pt x="8926" y="4710"/>
                  <a:pt x="8911" y="4722"/>
                  <a:pt x="8889" y="4727"/>
                </a:cubicBezTo>
                <a:cubicBezTo>
                  <a:pt x="8831" y="4740"/>
                  <a:pt x="8712" y="4836"/>
                  <a:pt x="8712" y="4836"/>
                </a:cubicBezTo>
                <a:cubicBezTo>
                  <a:pt x="8708" y="4826"/>
                  <a:pt x="8690" y="4811"/>
                  <a:pt x="8678" y="4775"/>
                </a:cubicBezTo>
                <a:cubicBezTo>
                  <a:pt x="8669" y="4746"/>
                  <a:pt x="8618" y="4691"/>
                  <a:pt x="8652" y="4666"/>
                </a:cubicBezTo>
                <a:cubicBezTo>
                  <a:pt x="8675" y="4649"/>
                  <a:pt x="8701" y="4666"/>
                  <a:pt x="8731" y="4634"/>
                </a:cubicBezTo>
                <a:cubicBezTo>
                  <a:pt x="8757" y="4606"/>
                  <a:pt x="8792" y="4641"/>
                  <a:pt x="8815" y="4648"/>
                </a:cubicBezTo>
                <a:cubicBezTo>
                  <a:pt x="8836" y="4655"/>
                  <a:pt x="8842" y="4666"/>
                  <a:pt x="8867" y="4630"/>
                </a:cubicBezTo>
                <a:cubicBezTo>
                  <a:pt x="8945" y="4517"/>
                  <a:pt x="8944" y="4569"/>
                  <a:pt x="8829" y="4492"/>
                </a:cubicBezTo>
                <a:cubicBezTo>
                  <a:pt x="8816" y="4483"/>
                  <a:pt x="8771" y="4436"/>
                  <a:pt x="8754" y="4468"/>
                </a:cubicBezTo>
                <a:cubicBezTo>
                  <a:pt x="8742" y="4491"/>
                  <a:pt x="8829" y="4531"/>
                  <a:pt x="8765" y="4531"/>
                </a:cubicBezTo>
                <a:cubicBezTo>
                  <a:pt x="8721" y="4531"/>
                  <a:pt x="8777" y="4554"/>
                  <a:pt x="8719" y="4566"/>
                </a:cubicBezTo>
                <a:cubicBezTo>
                  <a:pt x="8659" y="4578"/>
                  <a:pt x="8647" y="4646"/>
                  <a:pt x="8652" y="4526"/>
                </a:cubicBezTo>
                <a:cubicBezTo>
                  <a:pt x="8653" y="4489"/>
                  <a:pt x="8672" y="4477"/>
                  <a:pt x="8619" y="4448"/>
                </a:cubicBezTo>
                <a:cubicBezTo>
                  <a:pt x="8596" y="4435"/>
                  <a:pt x="8609" y="4435"/>
                  <a:pt x="8590" y="4471"/>
                </a:cubicBezTo>
                <a:cubicBezTo>
                  <a:pt x="8576" y="4497"/>
                  <a:pt x="8493" y="4471"/>
                  <a:pt x="8469" y="4470"/>
                </a:cubicBezTo>
                <a:cubicBezTo>
                  <a:pt x="8436" y="4468"/>
                  <a:pt x="8412" y="4466"/>
                  <a:pt x="8378" y="4466"/>
                </a:cubicBezTo>
                <a:cubicBezTo>
                  <a:pt x="8371" y="4466"/>
                  <a:pt x="8358" y="4372"/>
                  <a:pt x="8393" y="4336"/>
                </a:cubicBezTo>
                <a:cubicBezTo>
                  <a:pt x="8430" y="4298"/>
                  <a:pt x="8304" y="4301"/>
                  <a:pt x="8278" y="4292"/>
                </a:cubicBezTo>
                <a:cubicBezTo>
                  <a:pt x="8231" y="4275"/>
                  <a:pt x="8178" y="4260"/>
                  <a:pt x="8165" y="4320"/>
                </a:cubicBezTo>
                <a:cubicBezTo>
                  <a:pt x="8161" y="4339"/>
                  <a:pt x="8074" y="4452"/>
                  <a:pt x="8074" y="4496"/>
                </a:cubicBezTo>
                <a:cubicBezTo>
                  <a:pt x="8074" y="4530"/>
                  <a:pt x="8019" y="4466"/>
                  <a:pt x="7991" y="4454"/>
                </a:cubicBezTo>
                <a:cubicBezTo>
                  <a:pt x="7938" y="4433"/>
                  <a:pt x="7929" y="4386"/>
                  <a:pt x="7902" y="4482"/>
                </a:cubicBezTo>
                <a:cubicBezTo>
                  <a:pt x="7899" y="4493"/>
                  <a:pt x="7851" y="4545"/>
                  <a:pt x="7835" y="4578"/>
                </a:cubicBezTo>
                <a:cubicBezTo>
                  <a:pt x="7832" y="4583"/>
                  <a:pt x="7786" y="4658"/>
                  <a:pt x="7785" y="4658"/>
                </a:cubicBezTo>
                <a:cubicBezTo>
                  <a:pt x="7774" y="4659"/>
                  <a:pt x="7699" y="4607"/>
                  <a:pt x="7637" y="4644"/>
                </a:cubicBezTo>
                <a:cubicBezTo>
                  <a:pt x="7590" y="4672"/>
                  <a:pt x="7549" y="4623"/>
                  <a:pt x="7469" y="4623"/>
                </a:cubicBezTo>
                <a:cubicBezTo>
                  <a:pt x="7444" y="4623"/>
                  <a:pt x="7384" y="4646"/>
                  <a:pt x="7367" y="4659"/>
                </a:cubicBezTo>
                <a:cubicBezTo>
                  <a:pt x="7346" y="4589"/>
                  <a:pt x="7380" y="4615"/>
                  <a:pt x="7330" y="4549"/>
                </a:cubicBezTo>
                <a:cubicBezTo>
                  <a:pt x="7319" y="4534"/>
                  <a:pt x="7342" y="4493"/>
                  <a:pt x="7316" y="4467"/>
                </a:cubicBezTo>
                <a:cubicBezTo>
                  <a:pt x="7301" y="4453"/>
                  <a:pt x="7332" y="4341"/>
                  <a:pt x="7330" y="4307"/>
                </a:cubicBezTo>
                <a:cubicBezTo>
                  <a:pt x="7328" y="4236"/>
                  <a:pt x="7348" y="4285"/>
                  <a:pt x="7320" y="4194"/>
                </a:cubicBezTo>
                <a:cubicBezTo>
                  <a:pt x="7316" y="4183"/>
                  <a:pt x="7290" y="4106"/>
                  <a:pt x="7277" y="4109"/>
                </a:cubicBezTo>
                <a:cubicBezTo>
                  <a:pt x="7243" y="4119"/>
                  <a:pt x="7176" y="4183"/>
                  <a:pt x="7153" y="4161"/>
                </a:cubicBezTo>
                <a:cubicBezTo>
                  <a:pt x="7144" y="4153"/>
                  <a:pt x="7127" y="4141"/>
                  <a:pt x="7121" y="4128"/>
                </a:cubicBezTo>
                <a:lnTo>
                  <a:pt x="6899" y="3874"/>
                </a:lnTo>
                <a:lnTo>
                  <a:pt x="6928" y="3778"/>
                </a:lnTo>
                <a:lnTo>
                  <a:pt x="6690" y="3773"/>
                </a:lnTo>
                <a:lnTo>
                  <a:pt x="6722" y="3728"/>
                </a:lnTo>
                <a:cubicBezTo>
                  <a:pt x="6707" y="3688"/>
                  <a:pt x="6692" y="3666"/>
                  <a:pt x="6726" y="3634"/>
                </a:cubicBezTo>
                <a:cubicBezTo>
                  <a:pt x="6760" y="3601"/>
                  <a:pt x="6739" y="3549"/>
                  <a:pt x="6740" y="3509"/>
                </a:cubicBezTo>
                <a:cubicBezTo>
                  <a:pt x="6741" y="3498"/>
                  <a:pt x="6735" y="3368"/>
                  <a:pt x="6730" y="3362"/>
                </a:cubicBezTo>
                <a:cubicBezTo>
                  <a:pt x="6715" y="3345"/>
                  <a:pt x="6608" y="3372"/>
                  <a:pt x="6607" y="3344"/>
                </a:cubicBezTo>
                <a:cubicBezTo>
                  <a:pt x="6602" y="3256"/>
                  <a:pt x="6589" y="3279"/>
                  <a:pt x="6521" y="3323"/>
                </a:cubicBezTo>
                <a:cubicBezTo>
                  <a:pt x="6473" y="3355"/>
                  <a:pt x="6513" y="3349"/>
                  <a:pt x="6456" y="3307"/>
                </a:cubicBezTo>
                <a:lnTo>
                  <a:pt x="6453" y="3306"/>
                </a:lnTo>
                <a:lnTo>
                  <a:pt x="6408" y="3270"/>
                </a:lnTo>
                <a:cubicBezTo>
                  <a:pt x="6408" y="3200"/>
                  <a:pt x="6432" y="3188"/>
                  <a:pt x="6433" y="3152"/>
                </a:cubicBezTo>
                <a:cubicBezTo>
                  <a:pt x="6433" y="3151"/>
                  <a:pt x="6462" y="3075"/>
                  <a:pt x="6417" y="3067"/>
                </a:cubicBezTo>
                <a:cubicBezTo>
                  <a:pt x="6372" y="3059"/>
                  <a:pt x="6397" y="3082"/>
                  <a:pt x="6340" y="3051"/>
                </a:cubicBezTo>
                <a:cubicBezTo>
                  <a:pt x="6315" y="3038"/>
                  <a:pt x="6210" y="3031"/>
                  <a:pt x="6187" y="3051"/>
                </a:cubicBezTo>
                <a:cubicBezTo>
                  <a:pt x="6174" y="3062"/>
                  <a:pt x="6084" y="3181"/>
                  <a:pt x="6081" y="3180"/>
                </a:cubicBezTo>
                <a:cubicBezTo>
                  <a:pt x="6079" y="3179"/>
                  <a:pt x="6033" y="3137"/>
                  <a:pt x="6017" y="3130"/>
                </a:cubicBezTo>
                <a:cubicBezTo>
                  <a:pt x="6000" y="3121"/>
                  <a:pt x="5949" y="3094"/>
                  <a:pt x="5983" y="3079"/>
                </a:cubicBezTo>
                <a:cubicBezTo>
                  <a:pt x="6011" y="3067"/>
                  <a:pt x="5977" y="3045"/>
                  <a:pt x="6017" y="3001"/>
                </a:cubicBezTo>
                <a:cubicBezTo>
                  <a:pt x="6022" y="2996"/>
                  <a:pt x="6025" y="2872"/>
                  <a:pt x="6016" y="2869"/>
                </a:cubicBezTo>
                <a:cubicBezTo>
                  <a:pt x="6007" y="2867"/>
                  <a:pt x="5952" y="2819"/>
                  <a:pt x="5953" y="2796"/>
                </a:cubicBezTo>
                <a:cubicBezTo>
                  <a:pt x="5954" y="2772"/>
                  <a:pt x="5949" y="2751"/>
                  <a:pt x="5958" y="2723"/>
                </a:cubicBezTo>
                <a:cubicBezTo>
                  <a:pt x="5969" y="2691"/>
                  <a:pt x="5943" y="2691"/>
                  <a:pt x="5913" y="2689"/>
                </a:cubicBezTo>
                <a:cubicBezTo>
                  <a:pt x="5882" y="2687"/>
                  <a:pt x="5695" y="2681"/>
                  <a:pt x="5686" y="2706"/>
                </a:cubicBezTo>
                <a:cubicBezTo>
                  <a:pt x="5669" y="2749"/>
                  <a:pt x="5626" y="2798"/>
                  <a:pt x="5581" y="2812"/>
                </a:cubicBezTo>
                <a:cubicBezTo>
                  <a:pt x="5566" y="2817"/>
                  <a:pt x="5487" y="2844"/>
                  <a:pt x="5481" y="2852"/>
                </a:cubicBezTo>
                <a:cubicBezTo>
                  <a:pt x="5441" y="2903"/>
                  <a:pt x="5406" y="2948"/>
                  <a:pt x="5361" y="2996"/>
                </a:cubicBezTo>
                <a:cubicBezTo>
                  <a:pt x="5353" y="3006"/>
                  <a:pt x="5259" y="3103"/>
                  <a:pt x="5258" y="3101"/>
                </a:cubicBezTo>
                <a:cubicBezTo>
                  <a:pt x="5229" y="3079"/>
                  <a:pt x="5217" y="3051"/>
                  <a:pt x="5172" y="3027"/>
                </a:cubicBezTo>
                <a:cubicBezTo>
                  <a:pt x="5137" y="3009"/>
                  <a:pt x="5162" y="3017"/>
                  <a:pt x="5132" y="3077"/>
                </a:cubicBezTo>
                <a:cubicBezTo>
                  <a:pt x="5111" y="3119"/>
                  <a:pt x="5133" y="3146"/>
                  <a:pt x="5133" y="3194"/>
                </a:cubicBezTo>
                <a:cubicBezTo>
                  <a:pt x="5133" y="3239"/>
                  <a:pt x="5103" y="3293"/>
                  <a:pt x="5103" y="3314"/>
                </a:cubicBezTo>
                <a:cubicBezTo>
                  <a:pt x="5081" y="3330"/>
                  <a:pt x="5033" y="3301"/>
                  <a:pt x="5030" y="3330"/>
                </a:cubicBezTo>
                <a:cubicBezTo>
                  <a:pt x="5029" y="3342"/>
                  <a:pt x="5007" y="3449"/>
                  <a:pt x="5005" y="3450"/>
                </a:cubicBezTo>
                <a:cubicBezTo>
                  <a:pt x="4988" y="3458"/>
                  <a:pt x="4981" y="3436"/>
                  <a:pt x="4953" y="3463"/>
                </a:cubicBezTo>
                <a:cubicBezTo>
                  <a:pt x="4886" y="3529"/>
                  <a:pt x="4917" y="3518"/>
                  <a:pt x="4827" y="3478"/>
                </a:cubicBezTo>
                <a:cubicBezTo>
                  <a:pt x="4815" y="3473"/>
                  <a:pt x="4812" y="3498"/>
                  <a:pt x="4792" y="3520"/>
                </a:cubicBezTo>
                <a:cubicBezTo>
                  <a:pt x="4777" y="3536"/>
                  <a:pt x="4857" y="3589"/>
                  <a:pt x="4829" y="3631"/>
                </a:cubicBezTo>
                <a:cubicBezTo>
                  <a:pt x="4820" y="3646"/>
                  <a:pt x="4785" y="3654"/>
                  <a:pt x="4773" y="3682"/>
                </a:cubicBezTo>
                <a:cubicBezTo>
                  <a:pt x="4742" y="3753"/>
                  <a:pt x="4563" y="3732"/>
                  <a:pt x="4496" y="3733"/>
                </a:cubicBezTo>
                <a:cubicBezTo>
                  <a:pt x="4419" y="3734"/>
                  <a:pt x="4392" y="3699"/>
                  <a:pt x="4324" y="3671"/>
                </a:cubicBezTo>
                <a:cubicBezTo>
                  <a:pt x="4260" y="3644"/>
                  <a:pt x="4291" y="3614"/>
                  <a:pt x="4179" y="3603"/>
                </a:cubicBezTo>
                <a:cubicBezTo>
                  <a:pt x="4153" y="3601"/>
                  <a:pt x="4156" y="3555"/>
                  <a:pt x="4161" y="3535"/>
                </a:cubicBezTo>
                <a:cubicBezTo>
                  <a:pt x="4172" y="3487"/>
                  <a:pt x="4204" y="3413"/>
                  <a:pt x="4260" y="3409"/>
                </a:cubicBezTo>
                <a:cubicBezTo>
                  <a:pt x="4265" y="3408"/>
                  <a:pt x="4262" y="3399"/>
                  <a:pt x="4259" y="3397"/>
                </a:cubicBezTo>
                <a:cubicBezTo>
                  <a:pt x="4259" y="3397"/>
                  <a:pt x="4211" y="3301"/>
                  <a:pt x="4195" y="3267"/>
                </a:cubicBezTo>
                <a:cubicBezTo>
                  <a:pt x="4156" y="3182"/>
                  <a:pt x="4086" y="3162"/>
                  <a:pt x="4007" y="3130"/>
                </a:cubicBezTo>
                <a:cubicBezTo>
                  <a:pt x="3938" y="3101"/>
                  <a:pt x="3841" y="3082"/>
                  <a:pt x="3777" y="3132"/>
                </a:cubicBezTo>
                <a:cubicBezTo>
                  <a:pt x="3703" y="3190"/>
                  <a:pt x="3686" y="3081"/>
                  <a:pt x="3654" y="3113"/>
                </a:cubicBezTo>
                <a:cubicBezTo>
                  <a:pt x="3606" y="3160"/>
                  <a:pt x="3568" y="3160"/>
                  <a:pt x="3598" y="3218"/>
                </a:cubicBezTo>
                <a:cubicBezTo>
                  <a:pt x="3625" y="3268"/>
                  <a:pt x="3559" y="3341"/>
                  <a:pt x="3537" y="3382"/>
                </a:cubicBezTo>
                <a:cubicBezTo>
                  <a:pt x="3496" y="3456"/>
                  <a:pt x="3607" y="3466"/>
                  <a:pt x="3661" y="3505"/>
                </a:cubicBezTo>
                <a:cubicBezTo>
                  <a:pt x="3704" y="3536"/>
                  <a:pt x="3780" y="3575"/>
                  <a:pt x="3823" y="3611"/>
                </a:cubicBezTo>
                <a:cubicBezTo>
                  <a:pt x="3854" y="3637"/>
                  <a:pt x="3893" y="3655"/>
                  <a:pt x="3922" y="3684"/>
                </a:cubicBezTo>
                <a:cubicBezTo>
                  <a:pt x="3973" y="3734"/>
                  <a:pt x="3876" y="3824"/>
                  <a:pt x="3814" y="3801"/>
                </a:cubicBezTo>
                <a:cubicBezTo>
                  <a:pt x="3779" y="3787"/>
                  <a:pt x="3750" y="3675"/>
                  <a:pt x="3728" y="3756"/>
                </a:cubicBezTo>
                <a:cubicBezTo>
                  <a:pt x="3728" y="3757"/>
                  <a:pt x="3727" y="3778"/>
                  <a:pt x="3727" y="3781"/>
                </a:cubicBezTo>
                <a:cubicBezTo>
                  <a:pt x="3714" y="3810"/>
                  <a:pt x="3719" y="3838"/>
                  <a:pt x="3690" y="3880"/>
                </a:cubicBezTo>
                <a:cubicBezTo>
                  <a:pt x="3677" y="3898"/>
                  <a:pt x="3759" y="3938"/>
                  <a:pt x="3703" y="3980"/>
                </a:cubicBezTo>
                <a:cubicBezTo>
                  <a:pt x="3684" y="3995"/>
                  <a:pt x="3647" y="3931"/>
                  <a:pt x="3598" y="3943"/>
                </a:cubicBezTo>
                <a:cubicBezTo>
                  <a:pt x="3591" y="3963"/>
                  <a:pt x="3613" y="3995"/>
                  <a:pt x="3612" y="4030"/>
                </a:cubicBezTo>
                <a:cubicBezTo>
                  <a:pt x="3610" y="4088"/>
                  <a:pt x="3637" y="4134"/>
                  <a:pt x="3606" y="4199"/>
                </a:cubicBezTo>
                <a:cubicBezTo>
                  <a:pt x="3599" y="4214"/>
                  <a:pt x="3591" y="4338"/>
                  <a:pt x="3562" y="4367"/>
                </a:cubicBezTo>
                <a:cubicBezTo>
                  <a:pt x="3548" y="4381"/>
                  <a:pt x="3526" y="4418"/>
                  <a:pt x="3524" y="4438"/>
                </a:cubicBezTo>
                <a:cubicBezTo>
                  <a:pt x="3522" y="4492"/>
                  <a:pt x="3463" y="4474"/>
                  <a:pt x="3479" y="4537"/>
                </a:cubicBezTo>
                <a:cubicBezTo>
                  <a:pt x="3497" y="4578"/>
                  <a:pt x="3516" y="4597"/>
                  <a:pt x="3506" y="4650"/>
                </a:cubicBezTo>
                <a:cubicBezTo>
                  <a:pt x="3496" y="4702"/>
                  <a:pt x="3416" y="4742"/>
                  <a:pt x="3468" y="4811"/>
                </a:cubicBezTo>
                <a:cubicBezTo>
                  <a:pt x="3473" y="4818"/>
                  <a:pt x="3508" y="4848"/>
                  <a:pt x="3520" y="4826"/>
                </a:cubicBezTo>
                <a:cubicBezTo>
                  <a:pt x="3526" y="4815"/>
                  <a:pt x="3563" y="4764"/>
                  <a:pt x="3572" y="4772"/>
                </a:cubicBezTo>
                <a:cubicBezTo>
                  <a:pt x="3580" y="4779"/>
                  <a:pt x="3613" y="4838"/>
                  <a:pt x="3626" y="4820"/>
                </a:cubicBezTo>
                <a:cubicBezTo>
                  <a:pt x="3646" y="4793"/>
                  <a:pt x="3684" y="4737"/>
                  <a:pt x="3719" y="4737"/>
                </a:cubicBezTo>
                <a:cubicBezTo>
                  <a:pt x="3759" y="4737"/>
                  <a:pt x="3791" y="4740"/>
                  <a:pt x="3829" y="4756"/>
                </a:cubicBezTo>
                <a:cubicBezTo>
                  <a:pt x="3926" y="4794"/>
                  <a:pt x="3897" y="4821"/>
                  <a:pt x="3957" y="4864"/>
                </a:cubicBezTo>
                <a:cubicBezTo>
                  <a:pt x="4007" y="4900"/>
                  <a:pt x="4097" y="4862"/>
                  <a:pt x="4145" y="4835"/>
                </a:cubicBezTo>
                <a:cubicBezTo>
                  <a:pt x="4147" y="4834"/>
                  <a:pt x="4150" y="4830"/>
                  <a:pt x="4151" y="4828"/>
                </a:cubicBezTo>
                <a:cubicBezTo>
                  <a:pt x="4156" y="4829"/>
                  <a:pt x="4254" y="4796"/>
                  <a:pt x="4266" y="4771"/>
                </a:cubicBezTo>
                <a:cubicBezTo>
                  <a:pt x="4275" y="4750"/>
                  <a:pt x="4292" y="4739"/>
                  <a:pt x="4304" y="4703"/>
                </a:cubicBezTo>
                <a:cubicBezTo>
                  <a:pt x="4329" y="4626"/>
                  <a:pt x="4330" y="4583"/>
                  <a:pt x="4385" y="4513"/>
                </a:cubicBezTo>
                <a:cubicBezTo>
                  <a:pt x="4394" y="4501"/>
                  <a:pt x="4444" y="4407"/>
                  <a:pt x="4445" y="4406"/>
                </a:cubicBezTo>
                <a:cubicBezTo>
                  <a:pt x="4479" y="4436"/>
                  <a:pt x="4479" y="4447"/>
                  <a:pt x="4526" y="4470"/>
                </a:cubicBezTo>
                <a:cubicBezTo>
                  <a:pt x="4579" y="4497"/>
                  <a:pt x="4684" y="4502"/>
                  <a:pt x="4744" y="4502"/>
                </a:cubicBezTo>
                <a:cubicBezTo>
                  <a:pt x="4760" y="4502"/>
                  <a:pt x="4684" y="4557"/>
                  <a:pt x="4676" y="4577"/>
                </a:cubicBezTo>
                <a:cubicBezTo>
                  <a:pt x="4662" y="4614"/>
                  <a:pt x="4630" y="4640"/>
                  <a:pt x="4656" y="4684"/>
                </a:cubicBezTo>
                <a:cubicBezTo>
                  <a:pt x="4681" y="4726"/>
                  <a:pt x="4695" y="4733"/>
                  <a:pt x="4725" y="4764"/>
                </a:cubicBezTo>
                <a:cubicBezTo>
                  <a:pt x="4731" y="4771"/>
                  <a:pt x="4654" y="4880"/>
                  <a:pt x="4629" y="4874"/>
                </a:cubicBezTo>
                <a:cubicBezTo>
                  <a:pt x="4550" y="4856"/>
                  <a:pt x="4555" y="4846"/>
                  <a:pt x="4551" y="4955"/>
                </a:cubicBezTo>
                <a:cubicBezTo>
                  <a:pt x="4547" y="5056"/>
                  <a:pt x="4573" y="5101"/>
                  <a:pt x="4490" y="5170"/>
                </a:cubicBezTo>
                <a:lnTo>
                  <a:pt x="4487" y="5174"/>
                </a:lnTo>
                <a:cubicBezTo>
                  <a:pt x="4474" y="5176"/>
                  <a:pt x="4434" y="5200"/>
                  <a:pt x="4424" y="5212"/>
                </a:cubicBezTo>
                <a:cubicBezTo>
                  <a:pt x="4402" y="5235"/>
                  <a:pt x="4502" y="5263"/>
                  <a:pt x="4395" y="5296"/>
                </a:cubicBezTo>
                <a:cubicBezTo>
                  <a:pt x="4365" y="5306"/>
                  <a:pt x="4197" y="5321"/>
                  <a:pt x="4197" y="5331"/>
                </a:cubicBezTo>
                <a:cubicBezTo>
                  <a:pt x="4197" y="5357"/>
                  <a:pt x="4222" y="5502"/>
                  <a:pt x="4231" y="5522"/>
                </a:cubicBezTo>
                <a:cubicBezTo>
                  <a:pt x="4232" y="5525"/>
                  <a:pt x="4243" y="5620"/>
                  <a:pt x="4237" y="5624"/>
                </a:cubicBezTo>
                <a:cubicBezTo>
                  <a:pt x="4231" y="5628"/>
                  <a:pt x="4210" y="5655"/>
                  <a:pt x="4173" y="5678"/>
                </a:cubicBezTo>
                <a:cubicBezTo>
                  <a:pt x="4133" y="5703"/>
                  <a:pt x="4092" y="5733"/>
                  <a:pt x="4072" y="5776"/>
                </a:cubicBezTo>
                <a:cubicBezTo>
                  <a:pt x="4049" y="5828"/>
                  <a:pt x="4094" y="5810"/>
                  <a:pt x="4152" y="5837"/>
                </a:cubicBezTo>
                <a:cubicBezTo>
                  <a:pt x="4184" y="5852"/>
                  <a:pt x="4182" y="5854"/>
                  <a:pt x="4139" y="5881"/>
                </a:cubicBezTo>
                <a:cubicBezTo>
                  <a:pt x="4133" y="5885"/>
                  <a:pt x="4028" y="5949"/>
                  <a:pt x="4058" y="5959"/>
                </a:cubicBezTo>
                <a:cubicBezTo>
                  <a:pt x="4077" y="5965"/>
                  <a:pt x="4246" y="6016"/>
                  <a:pt x="4222" y="6043"/>
                </a:cubicBezTo>
                <a:cubicBezTo>
                  <a:pt x="4216" y="6050"/>
                  <a:pt x="4211" y="6055"/>
                  <a:pt x="4209" y="6065"/>
                </a:cubicBezTo>
                <a:cubicBezTo>
                  <a:pt x="4183" y="6131"/>
                  <a:pt x="4225" y="6328"/>
                  <a:pt x="4179" y="6363"/>
                </a:cubicBezTo>
                <a:cubicBezTo>
                  <a:pt x="4134" y="6398"/>
                  <a:pt x="4106" y="6414"/>
                  <a:pt x="4053" y="6437"/>
                </a:cubicBezTo>
                <a:cubicBezTo>
                  <a:pt x="4021" y="6452"/>
                  <a:pt x="4082" y="6484"/>
                  <a:pt x="4104" y="6499"/>
                </a:cubicBezTo>
                <a:cubicBezTo>
                  <a:pt x="4126" y="6515"/>
                  <a:pt x="4242" y="6584"/>
                  <a:pt x="4242" y="6607"/>
                </a:cubicBezTo>
                <a:cubicBezTo>
                  <a:pt x="4242" y="6653"/>
                  <a:pt x="4177" y="6650"/>
                  <a:pt x="4243" y="6703"/>
                </a:cubicBezTo>
                <a:cubicBezTo>
                  <a:pt x="4297" y="6747"/>
                  <a:pt x="4274" y="6759"/>
                  <a:pt x="4274" y="6834"/>
                </a:cubicBezTo>
                <a:cubicBezTo>
                  <a:pt x="4326" y="6869"/>
                  <a:pt x="4356" y="6856"/>
                  <a:pt x="4365" y="6930"/>
                </a:cubicBezTo>
                <a:cubicBezTo>
                  <a:pt x="4366" y="6940"/>
                  <a:pt x="4326" y="6920"/>
                  <a:pt x="4306" y="6920"/>
                </a:cubicBezTo>
                <a:cubicBezTo>
                  <a:pt x="4258" y="6920"/>
                  <a:pt x="4197" y="6894"/>
                  <a:pt x="4179" y="6964"/>
                </a:cubicBezTo>
                <a:cubicBezTo>
                  <a:pt x="4122" y="6992"/>
                  <a:pt x="4160" y="7061"/>
                  <a:pt x="4159" y="7112"/>
                </a:cubicBezTo>
                <a:cubicBezTo>
                  <a:pt x="4157" y="7190"/>
                  <a:pt x="4251" y="7254"/>
                  <a:pt x="4301" y="7312"/>
                </a:cubicBezTo>
                <a:cubicBezTo>
                  <a:pt x="4360" y="7382"/>
                  <a:pt x="4395" y="7406"/>
                  <a:pt x="4466" y="7456"/>
                </a:cubicBezTo>
                <a:cubicBezTo>
                  <a:pt x="4472" y="7460"/>
                  <a:pt x="4503" y="7562"/>
                  <a:pt x="4471" y="7577"/>
                </a:cubicBezTo>
                <a:cubicBezTo>
                  <a:pt x="4461" y="7581"/>
                  <a:pt x="4407" y="7610"/>
                  <a:pt x="4406" y="7616"/>
                </a:cubicBezTo>
                <a:cubicBezTo>
                  <a:pt x="4388" y="7629"/>
                  <a:pt x="4265" y="7755"/>
                  <a:pt x="4268" y="7759"/>
                </a:cubicBezTo>
                <a:cubicBezTo>
                  <a:pt x="4286" y="7785"/>
                  <a:pt x="4357" y="7853"/>
                  <a:pt x="4271" y="7837"/>
                </a:cubicBezTo>
                <a:cubicBezTo>
                  <a:pt x="4165" y="7818"/>
                  <a:pt x="4160" y="7890"/>
                  <a:pt x="4041" y="7933"/>
                </a:cubicBezTo>
                <a:cubicBezTo>
                  <a:pt x="3980" y="7954"/>
                  <a:pt x="3748" y="8008"/>
                  <a:pt x="3694" y="7972"/>
                </a:cubicBezTo>
                <a:cubicBezTo>
                  <a:pt x="3672" y="7958"/>
                  <a:pt x="3671" y="7971"/>
                  <a:pt x="3631" y="7934"/>
                </a:cubicBezTo>
                <a:cubicBezTo>
                  <a:pt x="3618" y="7922"/>
                  <a:pt x="3561" y="7859"/>
                  <a:pt x="3561" y="7852"/>
                </a:cubicBezTo>
                <a:cubicBezTo>
                  <a:pt x="3561" y="7789"/>
                  <a:pt x="3538" y="7812"/>
                  <a:pt x="3492" y="7792"/>
                </a:cubicBezTo>
                <a:cubicBezTo>
                  <a:pt x="3483" y="7788"/>
                  <a:pt x="3369" y="7758"/>
                  <a:pt x="3355" y="7768"/>
                </a:cubicBezTo>
                <a:cubicBezTo>
                  <a:pt x="3248" y="7841"/>
                  <a:pt x="3384" y="7908"/>
                  <a:pt x="3227" y="7903"/>
                </a:cubicBezTo>
                <a:cubicBezTo>
                  <a:pt x="3191" y="7902"/>
                  <a:pt x="3200" y="8099"/>
                  <a:pt x="3105" y="8096"/>
                </a:cubicBezTo>
                <a:cubicBezTo>
                  <a:pt x="3009" y="8093"/>
                  <a:pt x="3044" y="7997"/>
                  <a:pt x="2942" y="8059"/>
                </a:cubicBezTo>
                <a:cubicBezTo>
                  <a:pt x="2862" y="8106"/>
                  <a:pt x="2757" y="7971"/>
                  <a:pt x="2682" y="8066"/>
                </a:cubicBezTo>
                <a:cubicBezTo>
                  <a:pt x="2664" y="8088"/>
                  <a:pt x="2653" y="8105"/>
                  <a:pt x="2627" y="8122"/>
                </a:cubicBezTo>
                <a:cubicBezTo>
                  <a:pt x="2586" y="8122"/>
                  <a:pt x="2510" y="8140"/>
                  <a:pt x="2468" y="8113"/>
                </a:cubicBezTo>
                <a:cubicBezTo>
                  <a:pt x="2432" y="8090"/>
                  <a:pt x="2451" y="8158"/>
                  <a:pt x="2354" y="8141"/>
                </a:cubicBezTo>
                <a:cubicBezTo>
                  <a:pt x="2343" y="8138"/>
                  <a:pt x="2332" y="8176"/>
                  <a:pt x="2301" y="8183"/>
                </a:cubicBezTo>
                <a:cubicBezTo>
                  <a:pt x="2183" y="8210"/>
                  <a:pt x="2221" y="8215"/>
                  <a:pt x="2230" y="8308"/>
                </a:cubicBezTo>
                <a:cubicBezTo>
                  <a:pt x="2235" y="8355"/>
                  <a:pt x="2300" y="8329"/>
                  <a:pt x="2240" y="8400"/>
                </a:cubicBezTo>
                <a:cubicBezTo>
                  <a:pt x="2239" y="8400"/>
                  <a:pt x="2254" y="8493"/>
                  <a:pt x="2254" y="8511"/>
                </a:cubicBezTo>
                <a:cubicBezTo>
                  <a:pt x="2254" y="8627"/>
                  <a:pt x="2183" y="8716"/>
                  <a:pt x="2386" y="8688"/>
                </a:cubicBezTo>
                <a:cubicBezTo>
                  <a:pt x="2386" y="8688"/>
                  <a:pt x="2457" y="8639"/>
                  <a:pt x="2414" y="8731"/>
                </a:cubicBezTo>
                <a:cubicBezTo>
                  <a:pt x="2371" y="8825"/>
                  <a:pt x="2454" y="8876"/>
                  <a:pt x="2537" y="8876"/>
                </a:cubicBezTo>
                <a:cubicBezTo>
                  <a:pt x="2717" y="8876"/>
                  <a:pt x="2598" y="8899"/>
                  <a:pt x="2682" y="8930"/>
                </a:cubicBezTo>
                <a:cubicBezTo>
                  <a:pt x="2768" y="8962"/>
                  <a:pt x="2861" y="8874"/>
                  <a:pt x="2715" y="9009"/>
                </a:cubicBezTo>
                <a:cubicBezTo>
                  <a:pt x="2681" y="9039"/>
                  <a:pt x="2596" y="9207"/>
                  <a:pt x="2624" y="9242"/>
                </a:cubicBezTo>
                <a:cubicBezTo>
                  <a:pt x="2691" y="9323"/>
                  <a:pt x="2653" y="9310"/>
                  <a:pt x="2785" y="9324"/>
                </a:cubicBezTo>
                <a:cubicBezTo>
                  <a:pt x="2801" y="9325"/>
                  <a:pt x="2744" y="9358"/>
                  <a:pt x="2725" y="9378"/>
                </a:cubicBezTo>
                <a:cubicBezTo>
                  <a:pt x="2669" y="9441"/>
                  <a:pt x="2675" y="9400"/>
                  <a:pt x="2651" y="9500"/>
                </a:cubicBezTo>
                <a:cubicBezTo>
                  <a:pt x="2643" y="9534"/>
                  <a:pt x="2591" y="9504"/>
                  <a:pt x="2526" y="9591"/>
                </a:cubicBezTo>
                <a:cubicBezTo>
                  <a:pt x="2511" y="9611"/>
                  <a:pt x="2424" y="9671"/>
                  <a:pt x="2454" y="9694"/>
                </a:cubicBezTo>
                <a:cubicBezTo>
                  <a:pt x="2476" y="9710"/>
                  <a:pt x="2496" y="9729"/>
                  <a:pt x="2516" y="9744"/>
                </a:cubicBezTo>
                <a:cubicBezTo>
                  <a:pt x="2454" y="9778"/>
                  <a:pt x="2486" y="9792"/>
                  <a:pt x="2390" y="9819"/>
                </a:cubicBezTo>
                <a:cubicBezTo>
                  <a:pt x="2345" y="9832"/>
                  <a:pt x="2265" y="9908"/>
                  <a:pt x="2265" y="9908"/>
                </a:cubicBezTo>
                <a:cubicBezTo>
                  <a:pt x="2243" y="9917"/>
                  <a:pt x="2220" y="9762"/>
                  <a:pt x="2117" y="9850"/>
                </a:cubicBezTo>
                <a:cubicBezTo>
                  <a:pt x="2115" y="9851"/>
                  <a:pt x="2055" y="9877"/>
                  <a:pt x="2053" y="9877"/>
                </a:cubicBezTo>
                <a:cubicBezTo>
                  <a:pt x="2051" y="9878"/>
                  <a:pt x="2027" y="9985"/>
                  <a:pt x="2005" y="10010"/>
                </a:cubicBezTo>
                <a:cubicBezTo>
                  <a:pt x="1996" y="10021"/>
                  <a:pt x="1892" y="10187"/>
                  <a:pt x="1930" y="10195"/>
                </a:cubicBezTo>
                <a:cubicBezTo>
                  <a:pt x="1930" y="10195"/>
                  <a:pt x="2108" y="10226"/>
                  <a:pt x="2111" y="10226"/>
                </a:cubicBezTo>
                <a:lnTo>
                  <a:pt x="2117" y="10400"/>
                </a:lnTo>
                <a:lnTo>
                  <a:pt x="1807" y="10519"/>
                </a:lnTo>
                <a:lnTo>
                  <a:pt x="1796" y="10602"/>
                </a:lnTo>
                <a:lnTo>
                  <a:pt x="1878" y="10742"/>
                </a:lnTo>
                <a:lnTo>
                  <a:pt x="1799" y="10853"/>
                </a:lnTo>
                <a:lnTo>
                  <a:pt x="1841" y="11004"/>
                </a:lnTo>
                <a:cubicBezTo>
                  <a:pt x="2053" y="11004"/>
                  <a:pt x="1932" y="11025"/>
                  <a:pt x="2111" y="10935"/>
                </a:cubicBezTo>
                <a:cubicBezTo>
                  <a:pt x="2113" y="10934"/>
                  <a:pt x="2246" y="10994"/>
                  <a:pt x="2246" y="11046"/>
                </a:cubicBezTo>
                <a:cubicBezTo>
                  <a:pt x="2246" y="11174"/>
                  <a:pt x="2482" y="11041"/>
                  <a:pt x="2466" y="11239"/>
                </a:cubicBezTo>
                <a:cubicBezTo>
                  <a:pt x="2464" y="11261"/>
                  <a:pt x="2321" y="11321"/>
                  <a:pt x="2287" y="11371"/>
                </a:cubicBezTo>
                <a:cubicBezTo>
                  <a:pt x="2286" y="11374"/>
                  <a:pt x="2224" y="11428"/>
                  <a:pt x="2214" y="11438"/>
                </a:cubicBezTo>
                <a:cubicBezTo>
                  <a:pt x="2257" y="11492"/>
                  <a:pt x="2260" y="11462"/>
                  <a:pt x="2278" y="11544"/>
                </a:cubicBezTo>
                <a:cubicBezTo>
                  <a:pt x="2295" y="11622"/>
                  <a:pt x="2252" y="11616"/>
                  <a:pt x="2257" y="11729"/>
                </a:cubicBezTo>
                <a:cubicBezTo>
                  <a:pt x="2257" y="11732"/>
                  <a:pt x="2177" y="11863"/>
                  <a:pt x="2171" y="11864"/>
                </a:cubicBezTo>
                <a:cubicBezTo>
                  <a:pt x="2124" y="11874"/>
                  <a:pt x="2107" y="11918"/>
                  <a:pt x="2080" y="11961"/>
                </a:cubicBezTo>
                <a:cubicBezTo>
                  <a:pt x="2054" y="12003"/>
                  <a:pt x="2065" y="12029"/>
                  <a:pt x="1986" y="11970"/>
                </a:cubicBezTo>
                <a:cubicBezTo>
                  <a:pt x="1813" y="11842"/>
                  <a:pt x="1881" y="11917"/>
                  <a:pt x="1850" y="11930"/>
                </a:cubicBezTo>
                <a:cubicBezTo>
                  <a:pt x="1846" y="11954"/>
                  <a:pt x="1676" y="12214"/>
                  <a:pt x="1672" y="12288"/>
                </a:cubicBezTo>
                <a:cubicBezTo>
                  <a:pt x="1672" y="12288"/>
                  <a:pt x="1617" y="12494"/>
                  <a:pt x="1584" y="12415"/>
                </a:cubicBezTo>
                <a:cubicBezTo>
                  <a:pt x="1528" y="12280"/>
                  <a:pt x="1513" y="12343"/>
                  <a:pt x="1502" y="12345"/>
                </a:cubicBezTo>
                <a:cubicBezTo>
                  <a:pt x="1460" y="12351"/>
                  <a:pt x="1433" y="12375"/>
                  <a:pt x="1382" y="12321"/>
                </a:cubicBezTo>
                <a:cubicBezTo>
                  <a:pt x="1321" y="12258"/>
                  <a:pt x="1327" y="12168"/>
                  <a:pt x="1211" y="12310"/>
                </a:cubicBezTo>
                <a:cubicBezTo>
                  <a:pt x="1206" y="12317"/>
                  <a:pt x="1166" y="12343"/>
                  <a:pt x="1160" y="12344"/>
                </a:cubicBezTo>
                <a:cubicBezTo>
                  <a:pt x="1140" y="12400"/>
                  <a:pt x="1298" y="12625"/>
                  <a:pt x="1234" y="12623"/>
                </a:cubicBezTo>
                <a:cubicBezTo>
                  <a:pt x="1209" y="12622"/>
                  <a:pt x="1147" y="12716"/>
                  <a:pt x="1157" y="12731"/>
                </a:cubicBezTo>
                <a:cubicBezTo>
                  <a:pt x="1187" y="12778"/>
                  <a:pt x="1027" y="12775"/>
                  <a:pt x="1082" y="12843"/>
                </a:cubicBezTo>
                <a:cubicBezTo>
                  <a:pt x="1094" y="12859"/>
                  <a:pt x="1066" y="12957"/>
                  <a:pt x="1032" y="12989"/>
                </a:cubicBezTo>
                <a:cubicBezTo>
                  <a:pt x="933" y="13082"/>
                  <a:pt x="984" y="13063"/>
                  <a:pt x="860" y="12990"/>
                </a:cubicBezTo>
                <a:cubicBezTo>
                  <a:pt x="805" y="12957"/>
                  <a:pt x="836" y="13025"/>
                  <a:pt x="725" y="13033"/>
                </a:cubicBezTo>
                <a:cubicBezTo>
                  <a:pt x="722" y="13033"/>
                  <a:pt x="709" y="13073"/>
                  <a:pt x="698" y="13086"/>
                </a:cubicBezTo>
                <a:cubicBezTo>
                  <a:pt x="598" y="13172"/>
                  <a:pt x="673" y="13175"/>
                  <a:pt x="550" y="13267"/>
                </a:cubicBezTo>
                <a:cubicBezTo>
                  <a:pt x="546" y="13269"/>
                  <a:pt x="553" y="13291"/>
                  <a:pt x="499" y="13323"/>
                </a:cubicBezTo>
                <a:cubicBezTo>
                  <a:pt x="465" y="13343"/>
                  <a:pt x="525" y="13420"/>
                  <a:pt x="464" y="13448"/>
                </a:cubicBezTo>
                <a:cubicBezTo>
                  <a:pt x="429" y="13463"/>
                  <a:pt x="426" y="13550"/>
                  <a:pt x="458" y="13566"/>
                </a:cubicBezTo>
                <a:cubicBezTo>
                  <a:pt x="495" y="13584"/>
                  <a:pt x="405" y="13731"/>
                  <a:pt x="376" y="13729"/>
                </a:cubicBezTo>
                <a:cubicBezTo>
                  <a:pt x="376" y="13729"/>
                  <a:pt x="204" y="13763"/>
                  <a:pt x="204" y="13763"/>
                </a:cubicBezTo>
                <a:cubicBezTo>
                  <a:pt x="208" y="13829"/>
                  <a:pt x="113" y="13859"/>
                  <a:pt x="161" y="13966"/>
                </a:cubicBezTo>
                <a:cubicBezTo>
                  <a:pt x="186" y="14023"/>
                  <a:pt x="140" y="14170"/>
                  <a:pt x="140" y="14218"/>
                </a:cubicBezTo>
                <a:cubicBezTo>
                  <a:pt x="135" y="14213"/>
                  <a:pt x="80" y="14195"/>
                  <a:pt x="68" y="14194"/>
                </a:cubicBezTo>
                <a:cubicBezTo>
                  <a:pt x="30" y="14190"/>
                  <a:pt x="31" y="14199"/>
                  <a:pt x="0" y="14210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3" name="Freeform 352"/>
          <p:cNvSpPr>
            <a:spLocks/>
          </p:cNvSpPr>
          <p:nvPr/>
        </p:nvSpPr>
        <p:spPr bwMode="auto">
          <a:xfrm>
            <a:off x="2420543" y="4533901"/>
            <a:ext cx="2608659" cy="604838"/>
          </a:xfrm>
          <a:custGeom>
            <a:avLst/>
            <a:gdLst>
              <a:gd name="T0" fmla="*/ 37591 w 38348"/>
              <a:gd name="T1" fmla="*/ 2122 h 9558"/>
              <a:gd name="T2" fmla="*/ 37028 w 38348"/>
              <a:gd name="T3" fmla="*/ 1942 h 9558"/>
              <a:gd name="T4" fmla="*/ 36123 w 38348"/>
              <a:gd name="T5" fmla="*/ 2167 h 9558"/>
              <a:gd name="T6" fmla="*/ 35399 w 38348"/>
              <a:gd name="T7" fmla="*/ 2119 h 9558"/>
              <a:gd name="T8" fmla="*/ 34656 w 38348"/>
              <a:gd name="T9" fmla="*/ 2377 h 9558"/>
              <a:gd name="T10" fmla="*/ 33931 w 38348"/>
              <a:gd name="T11" fmla="*/ 2312 h 9558"/>
              <a:gd name="T12" fmla="*/ 33222 w 38348"/>
              <a:gd name="T13" fmla="*/ 2319 h 9558"/>
              <a:gd name="T14" fmla="*/ 32112 w 38348"/>
              <a:gd name="T15" fmla="*/ 3393 h 9558"/>
              <a:gd name="T16" fmla="*/ 31935 w 38348"/>
              <a:gd name="T17" fmla="*/ 3272 h 9558"/>
              <a:gd name="T18" fmla="*/ 31157 w 38348"/>
              <a:gd name="T19" fmla="*/ 2919 h 9558"/>
              <a:gd name="T20" fmla="*/ 30609 w 38348"/>
              <a:gd name="T21" fmla="*/ 2376 h 9558"/>
              <a:gd name="T22" fmla="*/ 29651 w 38348"/>
              <a:gd name="T23" fmla="*/ 1708 h 9558"/>
              <a:gd name="T24" fmla="*/ 29017 w 38348"/>
              <a:gd name="T25" fmla="*/ 1135 h 9558"/>
              <a:gd name="T26" fmla="*/ 28477 w 38348"/>
              <a:gd name="T27" fmla="*/ 1270 h 9558"/>
              <a:gd name="T28" fmla="*/ 27972 w 38348"/>
              <a:gd name="T29" fmla="*/ 1310 h 9558"/>
              <a:gd name="T30" fmla="*/ 27350 w 38348"/>
              <a:gd name="T31" fmla="*/ 886 h 9558"/>
              <a:gd name="T32" fmla="*/ 26895 w 38348"/>
              <a:gd name="T33" fmla="*/ 339 h 9558"/>
              <a:gd name="T34" fmla="*/ 25793 w 38348"/>
              <a:gd name="T35" fmla="*/ 350 h 9558"/>
              <a:gd name="T36" fmla="*/ 24491 w 38348"/>
              <a:gd name="T37" fmla="*/ 422 h 9558"/>
              <a:gd name="T38" fmla="*/ 23244 w 38348"/>
              <a:gd name="T39" fmla="*/ 27 h 9558"/>
              <a:gd name="T40" fmla="*/ 21858 w 38348"/>
              <a:gd name="T41" fmla="*/ 1161 h 9558"/>
              <a:gd name="T42" fmla="*/ 21942 w 38348"/>
              <a:gd name="T43" fmla="*/ 1880 h 9558"/>
              <a:gd name="T44" fmla="*/ 21953 w 38348"/>
              <a:gd name="T45" fmla="*/ 2720 h 9558"/>
              <a:gd name="T46" fmla="*/ 21607 w 38348"/>
              <a:gd name="T47" fmla="*/ 2738 h 9558"/>
              <a:gd name="T48" fmla="*/ 20905 w 38348"/>
              <a:gd name="T49" fmla="*/ 2533 h 9558"/>
              <a:gd name="T50" fmla="*/ 19867 w 38348"/>
              <a:gd name="T51" fmla="*/ 2377 h 9558"/>
              <a:gd name="T52" fmla="*/ 20274 w 38348"/>
              <a:gd name="T53" fmla="*/ 3178 h 9558"/>
              <a:gd name="T54" fmla="*/ 19991 w 38348"/>
              <a:gd name="T55" fmla="*/ 4924 h 9558"/>
              <a:gd name="T56" fmla="*/ 18127 w 38348"/>
              <a:gd name="T57" fmla="*/ 6745 h 9558"/>
              <a:gd name="T58" fmla="*/ 16819 w 38348"/>
              <a:gd name="T59" fmla="*/ 7341 h 9558"/>
              <a:gd name="T60" fmla="*/ 15784 w 38348"/>
              <a:gd name="T61" fmla="*/ 7779 h 9558"/>
              <a:gd name="T62" fmla="*/ 15542 w 38348"/>
              <a:gd name="T63" fmla="*/ 7902 h 9558"/>
              <a:gd name="T64" fmla="*/ 14914 w 38348"/>
              <a:gd name="T65" fmla="*/ 7787 h 9558"/>
              <a:gd name="T66" fmla="*/ 14395 w 38348"/>
              <a:gd name="T67" fmla="*/ 8299 h 9558"/>
              <a:gd name="T68" fmla="*/ 14053 w 38348"/>
              <a:gd name="T69" fmla="*/ 8996 h 9558"/>
              <a:gd name="T70" fmla="*/ 13357 w 38348"/>
              <a:gd name="T71" fmla="*/ 9360 h 9558"/>
              <a:gd name="T72" fmla="*/ 12637 w 38348"/>
              <a:gd name="T73" fmla="*/ 8761 h 9558"/>
              <a:gd name="T74" fmla="*/ 12295 w 38348"/>
              <a:gd name="T75" fmla="*/ 9142 h 9558"/>
              <a:gd name="T76" fmla="*/ 11477 w 38348"/>
              <a:gd name="T77" fmla="*/ 8977 h 9558"/>
              <a:gd name="T78" fmla="*/ 10965 w 38348"/>
              <a:gd name="T79" fmla="*/ 9093 h 9558"/>
              <a:gd name="T80" fmla="*/ 10674 w 38348"/>
              <a:gd name="T81" fmla="*/ 9004 h 9558"/>
              <a:gd name="T82" fmla="*/ 9903 w 38348"/>
              <a:gd name="T83" fmla="*/ 8980 h 9558"/>
              <a:gd name="T84" fmla="*/ 9194 w 38348"/>
              <a:gd name="T85" fmla="*/ 8686 h 9558"/>
              <a:gd name="T86" fmla="*/ 7526 w 38348"/>
              <a:gd name="T87" fmla="*/ 8369 h 9558"/>
              <a:gd name="T88" fmla="*/ 6502 w 38348"/>
              <a:gd name="T89" fmla="*/ 8616 h 9558"/>
              <a:gd name="T90" fmla="*/ 6302 w 38348"/>
              <a:gd name="T91" fmla="*/ 9031 h 9558"/>
              <a:gd name="T92" fmla="*/ 5987 w 38348"/>
              <a:gd name="T93" fmla="*/ 7720 h 9558"/>
              <a:gd name="T94" fmla="*/ 5601 w 38348"/>
              <a:gd name="T95" fmla="*/ 7874 h 9558"/>
              <a:gd name="T96" fmla="*/ 5127 w 38348"/>
              <a:gd name="T97" fmla="*/ 8626 h 9558"/>
              <a:gd name="T98" fmla="*/ 5082 w 38348"/>
              <a:gd name="T99" fmla="*/ 7815 h 9558"/>
              <a:gd name="T100" fmla="*/ 4424 w 38348"/>
              <a:gd name="T101" fmla="*/ 7796 h 9558"/>
              <a:gd name="T102" fmla="*/ 3705 w 38348"/>
              <a:gd name="T103" fmla="*/ 7764 h 9558"/>
              <a:gd name="T104" fmla="*/ 3027 w 38348"/>
              <a:gd name="T105" fmla="*/ 8183 h 9558"/>
              <a:gd name="T106" fmla="*/ 2533 w 38348"/>
              <a:gd name="T107" fmla="*/ 8606 h 9558"/>
              <a:gd name="T108" fmla="*/ 1939 w 38348"/>
              <a:gd name="T109" fmla="*/ 8123 h 9558"/>
              <a:gd name="T110" fmla="*/ 1226 w 38348"/>
              <a:gd name="T111" fmla="*/ 8696 h 9558"/>
              <a:gd name="T112" fmla="*/ 843 w 38348"/>
              <a:gd name="T113" fmla="*/ 8702 h 9558"/>
              <a:gd name="T114" fmla="*/ 108 w 38348"/>
              <a:gd name="T115" fmla="*/ 9123 h 9558"/>
              <a:gd name="T116" fmla="*/ 231 w 38348"/>
              <a:gd name="T117" fmla="*/ 8423 h 9558"/>
              <a:gd name="T118" fmla="*/ 831 w 38348"/>
              <a:gd name="T119" fmla="*/ 8155 h 9558"/>
              <a:gd name="T120" fmla="*/ 535 w 38348"/>
              <a:gd name="T121" fmla="*/ 7636 h 9558"/>
              <a:gd name="T122" fmla="*/ 282 w 38348"/>
              <a:gd name="T123" fmla="*/ 7473 h 9558"/>
              <a:gd name="T124" fmla="*/ 89 w 38348"/>
              <a:gd name="T125" fmla="*/ 6729 h 9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48" h="9558">
                <a:moveTo>
                  <a:pt x="38348" y="2412"/>
                </a:moveTo>
                <a:cubicBezTo>
                  <a:pt x="38343" y="2434"/>
                  <a:pt x="38210" y="2504"/>
                  <a:pt x="38202" y="2492"/>
                </a:cubicBezTo>
                <a:cubicBezTo>
                  <a:pt x="38139" y="2403"/>
                  <a:pt x="38137" y="2468"/>
                  <a:pt x="38070" y="2494"/>
                </a:cubicBezTo>
                <a:cubicBezTo>
                  <a:pt x="38024" y="2512"/>
                  <a:pt x="38053" y="2519"/>
                  <a:pt x="37988" y="2523"/>
                </a:cubicBezTo>
                <a:cubicBezTo>
                  <a:pt x="37976" y="2523"/>
                  <a:pt x="37937" y="2536"/>
                  <a:pt x="37937" y="2518"/>
                </a:cubicBezTo>
                <a:cubicBezTo>
                  <a:pt x="37937" y="2470"/>
                  <a:pt x="37883" y="2373"/>
                  <a:pt x="37833" y="2363"/>
                </a:cubicBezTo>
                <a:cubicBezTo>
                  <a:pt x="37819" y="2360"/>
                  <a:pt x="37773" y="2360"/>
                  <a:pt x="37772" y="2355"/>
                </a:cubicBezTo>
                <a:cubicBezTo>
                  <a:pt x="37771" y="2346"/>
                  <a:pt x="37674" y="2206"/>
                  <a:pt x="37670" y="2204"/>
                </a:cubicBezTo>
                <a:cubicBezTo>
                  <a:pt x="37628" y="2183"/>
                  <a:pt x="37593" y="2176"/>
                  <a:pt x="37591" y="2122"/>
                </a:cubicBezTo>
                <a:lnTo>
                  <a:pt x="37589" y="2119"/>
                </a:lnTo>
                <a:cubicBezTo>
                  <a:pt x="37587" y="2103"/>
                  <a:pt x="37566" y="2064"/>
                  <a:pt x="37559" y="2028"/>
                </a:cubicBezTo>
                <a:cubicBezTo>
                  <a:pt x="37550" y="1983"/>
                  <a:pt x="37494" y="2042"/>
                  <a:pt x="37478" y="1962"/>
                </a:cubicBezTo>
                <a:cubicBezTo>
                  <a:pt x="37470" y="1918"/>
                  <a:pt x="37434" y="1938"/>
                  <a:pt x="37491" y="1864"/>
                </a:cubicBezTo>
                <a:cubicBezTo>
                  <a:pt x="37518" y="1828"/>
                  <a:pt x="37481" y="1808"/>
                  <a:pt x="37476" y="1760"/>
                </a:cubicBezTo>
                <a:cubicBezTo>
                  <a:pt x="37475" y="1752"/>
                  <a:pt x="37465" y="1701"/>
                  <a:pt x="37458" y="1703"/>
                </a:cubicBezTo>
                <a:cubicBezTo>
                  <a:pt x="37435" y="1711"/>
                  <a:pt x="37321" y="1770"/>
                  <a:pt x="37301" y="1797"/>
                </a:cubicBezTo>
                <a:cubicBezTo>
                  <a:pt x="37285" y="1819"/>
                  <a:pt x="37222" y="1911"/>
                  <a:pt x="37206" y="1918"/>
                </a:cubicBezTo>
                <a:cubicBezTo>
                  <a:pt x="37173" y="1934"/>
                  <a:pt x="37089" y="1904"/>
                  <a:pt x="37028" y="1942"/>
                </a:cubicBezTo>
                <a:cubicBezTo>
                  <a:pt x="37024" y="1944"/>
                  <a:pt x="36979" y="1958"/>
                  <a:pt x="36977" y="1962"/>
                </a:cubicBezTo>
                <a:cubicBezTo>
                  <a:pt x="36965" y="1978"/>
                  <a:pt x="36853" y="1987"/>
                  <a:pt x="36818" y="1971"/>
                </a:cubicBezTo>
                <a:cubicBezTo>
                  <a:pt x="36743" y="1938"/>
                  <a:pt x="36729" y="2005"/>
                  <a:pt x="36658" y="1965"/>
                </a:cubicBezTo>
                <a:cubicBezTo>
                  <a:pt x="36582" y="1922"/>
                  <a:pt x="36609" y="1957"/>
                  <a:pt x="36572" y="2015"/>
                </a:cubicBezTo>
                <a:cubicBezTo>
                  <a:pt x="36560" y="2034"/>
                  <a:pt x="36392" y="2120"/>
                  <a:pt x="36366" y="2119"/>
                </a:cubicBezTo>
                <a:cubicBezTo>
                  <a:pt x="36357" y="2119"/>
                  <a:pt x="36341" y="2110"/>
                  <a:pt x="36317" y="2110"/>
                </a:cubicBezTo>
                <a:cubicBezTo>
                  <a:pt x="36288" y="2111"/>
                  <a:pt x="36248" y="2096"/>
                  <a:pt x="36214" y="2119"/>
                </a:cubicBezTo>
                <a:cubicBezTo>
                  <a:pt x="36205" y="2125"/>
                  <a:pt x="36131" y="2155"/>
                  <a:pt x="36128" y="2165"/>
                </a:cubicBezTo>
                <a:cubicBezTo>
                  <a:pt x="36126" y="2165"/>
                  <a:pt x="36125" y="2166"/>
                  <a:pt x="36123" y="2167"/>
                </a:cubicBezTo>
                <a:cubicBezTo>
                  <a:pt x="36069" y="2127"/>
                  <a:pt x="36049" y="2060"/>
                  <a:pt x="36009" y="2015"/>
                </a:cubicBezTo>
                <a:cubicBezTo>
                  <a:pt x="35989" y="1993"/>
                  <a:pt x="35977" y="1926"/>
                  <a:pt x="35945" y="1928"/>
                </a:cubicBezTo>
                <a:cubicBezTo>
                  <a:pt x="35881" y="1931"/>
                  <a:pt x="35846" y="1860"/>
                  <a:pt x="35824" y="1811"/>
                </a:cubicBezTo>
                <a:cubicBezTo>
                  <a:pt x="35808" y="1777"/>
                  <a:pt x="35850" y="1704"/>
                  <a:pt x="35768" y="1786"/>
                </a:cubicBezTo>
                <a:cubicBezTo>
                  <a:pt x="35738" y="1815"/>
                  <a:pt x="35716" y="1805"/>
                  <a:pt x="35706" y="1849"/>
                </a:cubicBezTo>
                <a:cubicBezTo>
                  <a:pt x="35706" y="1850"/>
                  <a:pt x="35613" y="2085"/>
                  <a:pt x="35612" y="2086"/>
                </a:cubicBezTo>
                <a:cubicBezTo>
                  <a:pt x="35600" y="2106"/>
                  <a:pt x="35573" y="2206"/>
                  <a:pt x="35565" y="2221"/>
                </a:cubicBezTo>
                <a:cubicBezTo>
                  <a:pt x="35561" y="2227"/>
                  <a:pt x="35546" y="2249"/>
                  <a:pt x="35547" y="2256"/>
                </a:cubicBezTo>
                <a:cubicBezTo>
                  <a:pt x="35540" y="2258"/>
                  <a:pt x="35404" y="2142"/>
                  <a:pt x="35399" y="2119"/>
                </a:cubicBezTo>
                <a:cubicBezTo>
                  <a:pt x="35378" y="2088"/>
                  <a:pt x="35340" y="2056"/>
                  <a:pt x="35301" y="2056"/>
                </a:cubicBezTo>
                <a:cubicBezTo>
                  <a:pt x="35217" y="2056"/>
                  <a:pt x="35111" y="2071"/>
                  <a:pt x="35047" y="2015"/>
                </a:cubicBezTo>
                <a:cubicBezTo>
                  <a:pt x="35033" y="2002"/>
                  <a:pt x="35038" y="2078"/>
                  <a:pt x="35032" y="2079"/>
                </a:cubicBezTo>
                <a:cubicBezTo>
                  <a:pt x="35020" y="2083"/>
                  <a:pt x="34910" y="2073"/>
                  <a:pt x="34910" y="2086"/>
                </a:cubicBezTo>
                <a:cubicBezTo>
                  <a:pt x="34910" y="2135"/>
                  <a:pt x="34909" y="2161"/>
                  <a:pt x="34916" y="2209"/>
                </a:cubicBezTo>
                <a:cubicBezTo>
                  <a:pt x="34924" y="2266"/>
                  <a:pt x="34918" y="2318"/>
                  <a:pt x="34883" y="2364"/>
                </a:cubicBezTo>
                <a:cubicBezTo>
                  <a:pt x="34868" y="2384"/>
                  <a:pt x="34845" y="2466"/>
                  <a:pt x="34834" y="2457"/>
                </a:cubicBezTo>
                <a:cubicBezTo>
                  <a:pt x="34818" y="2444"/>
                  <a:pt x="34746" y="2408"/>
                  <a:pt x="34741" y="2396"/>
                </a:cubicBezTo>
                <a:cubicBezTo>
                  <a:pt x="34705" y="2396"/>
                  <a:pt x="34676" y="2377"/>
                  <a:pt x="34656" y="2377"/>
                </a:cubicBezTo>
                <a:lnTo>
                  <a:pt x="34345" y="2240"/>
                </a:lnTo>
                <a:lnTo>
                  <a:pt x="34520" y="1931"/>
                </a:lnTo>
                <a:cubicBezTo>
                  <a:pt x="34419" y="1931"/>
                  <a:pt x="34483" y="1933"/>
                  <a:pt x="34408" y="1998"/>
                </a:cubicBezTo>
                <a:cubicBezTo>
                  <a:pt x="34373" y="2028"/>
                  <a:pt x="34328" y="2072"/>
                  <a:pt x="34285" y="2087"/>
                </a:cubicBezTo>
                <a:cubicBezTo>
                  <a:pt x="34265" y="2094"/>
                  <a:pt x="34295" y="2176"/>
                  <a:pt x="34231" y="2176"/>
                </a:cubicBezTo>
                <a:cubicBezTo>
                  <a:pt x="34222" y="2176"/>
                  <a:pt x="34168" y="2173"/>
                  <a:pt x="34168" y="2180"/>
                </a:cubicBezTo>
                <a:cubicBezTo>
                  <a:pt x="34168" y="2193"/>
                  <a:pt x="34163" y="2263"/>
                  <a:pt x="34150" y="2267"/>
                </a:cubicBezTo>
                <a:cubicBezTo>
                  <a:pt x="34077" y="2288"/>
                  <a:pt x="34087" y="2272"/>
                  <a:pt x="34013" y="2326"/>
                </a:cubicBezTo>
                <a:cubicBezTo>
                  <a:pt x="34004" y="2333"/>
                  <a:pt x="33945" y="2343"/>
                  <a:pt x="33931" y="2312"/>
                </a:cubicBezTo>
                <a:cubicBezTo>
                  <a:pt x="33906" y="2254"/>
                  <a:pt x="33897" y="2296"/>
                  <a:pt x="33888" y="2190"/>
                </a:cubicBezTo>
                <a:cubicBezTo>
                  <a:pt x="33887" y="2183"/>
                  <a:pt x="33888" y="2167"/>
                  <a:pt x="33888" y="2159"/>
                </a:cubicBezTo>
                <a:cubicBezTo>
                  <a:pt x="33899" y="2141"/>
                  <a:pt x="33860" y="2097"/>
                  <a:pt x="33847" y="2084"/>
                </a:cubicBezTo>
                <a:cubicBezTo>
                  <a:pt x="33842" y="2079"/>
                  <a:pt x="33787" y="2019"/>
                  <a:pt x="33786" y="2017"/>
                </a:cubicBezTo>
                <a:cubicBezTo>
                  <a:pt x="33719" y="2016"/>
                  <a:pt x="33722" y="2040"/>
                  <a:pt x="33643" y="2007"/>
                </a:cubicBezTo>
                <a:cubicBezTo>
                  <a:pt x="33630" y="2002"/>
                  <a:pt x="33514" y="1963"/>
                  <a:pt x="33507" y="1969"/>
                </a:cubicBezTo>
                <a:cubicBezTo>
                  <a:pt x="33472" y="2005"/>
                  <a:pt x="33470" y="2024"/>
                  <a:pt x="33419" y="2058"/>
                </a:cubicBezTo>
                <a:cubicBezTo>
                  <a:pt x="33375" y="2088"/>
                  <a:pt x="33361" y="2228"/>
                  <a:pt x="33269" y="2256"/>
                </a:cubicBezTo>
                <a:cubicBezTo>
                  <a:pt x="33242" y="2265"/>
                  <a:pt x="33231" y="2296"/>
                  <a:pt x="33222" y="2319"/>
                </a:cubicBezTo>
                <a:cubicBezTo>
                  <a:pt x="33202" y="2372"/>
                  <a:pt x="33192" y="2395"/>
                  <a:pt x="33187" y="2454"/>
                </a:cubicBezTo>
                <a:cubicBezTo>
                  <a:pt x="33187" y="2455"/>
                  <a:pt x="33155" y="2497"/>
                  <a:pt x="33152" y="2500"/>
                </a:cubicBezTo>
                <a:lnTo>
                  <a:pt x="32755" y="2896"/>
                </a:lnTo>
                <a:lnTo>
                  <a:pt x="32910" y="3125"/>
                </a:lnTo>
                <a:cubicBezTo>
                  <a:pt x="32900" y="3139"/>
                  <a:pt x="32870" y="3155"/>
                  <a:pt x="32846" y="3183"/>
                </a:cubicBezTo>
                <a:cubicBezTo>
                  <a:pt x="32814" y="3220"/>
                  <a:pt x="32792" y="3246"/>
                  <a:pt x="32764" y="3285"/>
                </a:cubicBezTo>
                <a:cubicBezTo>
                  <a:pt x="32720" y="3345"/>
                  <a:pt x="32610" y="3345"/>
                  <a:pt x="32553" y="3303"/>
                </a:cubicBezTo>
                <a:cubicBezTo>
                  <a:pt x="32472" y="3242"/>
                  <a:pt x="32411" y="3264"/>
                  <a:pt x="32325" y="3299"/>
                </a:cubicBezTo>
                <a:cubicBezTo>
                  <a:pt x="32310" y="3306"/>
                  <a:pt x="32114" y="3392"/>
                  <a:pt x="32112" y="3393"/>
                </a:cubicBezTo>
                <a:cubicBezTo>
                  <a:pt x="32073" y="3419"/>
                  <a:pt x="32135" y="3294"/>
                  <a:pt x="32060" y="3387"/>
                </a:cubicBezTo>
                <a:cubicBezTo>
                  <a:pt x="32038" y="3414"/>
                  <a:pt x="32042" y="3457"/>
                  <a:pt x="31995" y="3454"/>
                </a:cubicBezTo>
                <a:cubicBezTo>
                  <a:pt x="31981" y="3453"/>
                  <a:pt x="32003" y="3421"/>
                  <a:pt x="31939" y="3421"/>
                </a:cubicBezTo>
                <a:cubicBezTo>
                  <a:pt x="31931" y="3421"/>
                  <a:pt x="31923" y="3421"/>
                  <a:pt x="31915" y="3421"/>
                </a:cubicBezTo>
                <a:cubicBezTo>
                  <a:pt x="31899" y="3415"/>
                  <a:pt x="31807" y="3440"/>
                  <a:pt x="31779" y="3409"/>
                </a:cubicBezTo>
                <a:cubicBezTo>
                  <a:pt x="31737" y="3363"/>
                  <a:pt x="31735" y="3413"/>
                  <a:pt x="31735" y="3317"/>
                </a:cubicBezTo>
                <a:cubicBezTo>
                  <a:pt x="31735" y="3240"/>
                  <a:pt x="31725" y="3283"/>
                  <a:pt x="31824" y="3302"/>
                </a:cubicBezTo>
                <a:cubicBezTo>
                  <a:pt x="31853" y="3308"/>
                  <a:pt x="31884" y="3319"/>
                  <a:pt x="31918" y="3320"/>
                </a:cubicBezTo>
                <a:cubicBezTo>
                  <a:pt x="31940" y="3321"/>
                  <a:pt x="31916" y="3309"/>
                  <a:pt x="31935" y="3272"/>
                </a:cubicBezTo>
                <a:cubicBezTo>
                  <a:pt x="31939" y="3263"/>
                  <a:pt x="31976" y="3172"/>
                  <a:pt x="31967" y="3169"/>
                </a:cubicBezTo>
                <a:cubicBezTo>
                  <a:pt x="31919" y="3152"/>
                  <a:pt x="31937" y="3170"/>
                  <a:pt x="31950" y="3108"/>
                </a:cubicBezTo>
                <a:cubicBezTo>
                  <a:pt x="31953" y="3091"/>
                  <a:pt x="31915" y="3032"/>
                  <a:pt x="31903" y="3018"/>
                </a:cubicBezTo>
                <a:lnTo>
                  <a:pt x="31692" y="2744"/>
                </a:lnTo>
                <a:lnTo>
                  <a:pt x="31563" y="2742"/>
                </a:lnTo>
                <a:lnTo>
                  <a:pt x="31423" y="2880"/>
                </a:lnTo>
                <a:cubicBezTo>
                  <a:pt x="31396" y="2923"/>
                  <a:pt x="31432" y="2949"/>
                  <a:pt x="31316" y="2926"/>
                </a:cubicBezTo>
                <a:cubicBezTo>
                  <a:pt x="31261" y="2915"/>
                  <a:pt x="31275" y="2944"/>
                  <a:pt x="31218" y="2895"/>
                </a:cubicBezTo>
                <a:cubicBezTo>
                  <a:pt x="31177" y="2859"/>
                  <a:pt x="31209" y="2877"/>
                  <a:pt x="31157" y="2919"/>
                </a:cubicBezTo>
                <a:cubicBezTo>
                  <a:pt x="31129" y="2941"/>
                  <a:pt x="31048" y="2989"/>
                  <a:pt x="31013" y="2989"/>
                </a:cubicBezTo>
                <a:cubicBezTo>
                  <a:pt x="30989" y="2970"/>
                  <a:pt x="30971" y="3010"/>
                  <a:pt x="30965" y="2957"/>
                </a:cubicBezTo>
                <a:cubicBezTo>
                  <a:pt x="30963" y="2935"/>
                  <a:pt x="30968" y="2941"/>
                  <a:pt x="30961" y="2913"/>
                </a:cubicBezTo>
                <a:cubicBezTo>
                  <a:pt x="30943" y="2850"/>
                  <a:pt x="30961" y="2882"/>
                  <a:pt x="30887" y="2840"/>
                </a:cubicBezTo>
                <a:cubicBezTo>
                  <a:pt x="30822" y="2803"/>
                  <a:pt x="30781" y="2887"/>
                  <a:pt x="30713" y="2766"/>
                </a:cubicBezTo>
                <a:cubicBezTo>
                  <a:pt x="30666" y="2683"/>
                  <a:pt x="30692" y="2729"/>
                  <a:pt x="30680" y="2646"/>
                </a:cubicBezTo>
                <a:cubicBezTo>
                  <a:pt x="30689" y="2647"/>
                  <a:pt x="30685" y="2606"/>
                  <a:pt x="30685" y="2594"/>
                </a:cubicBezTo>
                <a:cubicBezTo>
                  <a:pt x="30685" y="2546"/>
                  <a:pt x="30690" y="2516"/>
                  <a:pt x="30692" y="2474"/>
                </a:cubicBezTo>
                <a:cubicBezTo>
                  <a:pt x="30692" y="2462"/>
                  <a:pt x="30626" y="2409"/>
                  <a:pt x="30609" y="2376"/>
                </a:cubicBezTo>
                <a:cubicBezTo>
                  <a:pt x="30597" y="2352"/>
                  <a:pt x="30418" y="2276"/>
                  <a:pt x="30377" y="2265"/>
                </a:cubicBezTo>
                <a:cubicBezTo>
                  <a:pt x="30301" y="2244"/>
                  <a:pt x="30264" y="2355"/>
                  <a:pt x="30165" y="2332"/>
                </a:cubicBezTo>
                <a:cubicBezTo>
                  <a:pt x="30155" y="2330"/>
                  <a:pt x="30129" y="2303"/>
                  <a:pt x="30124" y="2290"/>
                </a:cubicBezTo>
                <a:cubicBezTo>
                  <a:pt x="30124" y="2256"/>
                  <a:pt x="30111" y="2234"/>
                  <a:pt x="30112" y="2187"/>
                </a:cubicBezTo>
                <a:cubicBezTo>
                  <a:pt x="30113" y="2151"/>
                  <a:pt x="30106" y="2134"/>
                  <a:pt x="30111" y="2086"/>
                </a:cubicBezTo>
                <a:cubicBezTo>
                  <a:pt x="30112" y="2081"/>
                  <a:pt x="30112" y="2067"/>
                  <a:pt x="30107" y="2064"/>
                </a:cubicBezTo>
                <a:lnTo>
                  <a:pt x="30006" y="1890"/>
                </a:lnTo>
                <a:lnTo>
                  <a:pt x="29850" y="1955"/>
                </a:lnTo>
                <a:lnTo>
                  <a:pt x="29651" y="1708"/>
                </a:lnTo>
                <a:lnTo>
                  <a:pt x="29387" y="1716"/>
                </a:lnTo>
                <a:lnTo>
                  <a:pt x="29410" y="1557"/>
                </a:lnTo>
                <a:cubicBezTo>
                  <a:pt x="29424" y="1542"/>
                  <a:pt x="29395" y="1494"/>
                  <a:pt x="29375" y="1507"/>
                </a:cubicBezTo>
                <a:cubicBezTo>
                  <a:pt x="29360" y="1516"/>
                  <a:pt x="29336" y="1525"/>
                  <a:pt x="29321" y="1516"/>
                </a:cubicBezTo>
                <a:cubicBezTo>
                  <a:pt x="29286" y="1493"/>
                  <a:pt x="29247" y="1476"/>
                  <a:pt x="29224" y="1439"/>
                </a:cubicBezTo>
                <a:cubicBezTo>
                  <a:pt x="29205" y="1410"/>
                  <a:pt x="29296" y="1339"/>
                  <a:pt x="29228" y="1317"/>
                </a:cubicBezTo>
                <a:cubicBezTo>
                  <a:pt x="29199" y="1307"/>
                  <a:pt x="29114" y="1146"/>
                  <a:pt x="29099" y="1147"/>
                </a:cubicBezTo>
                <a:cubicBezTo>
                  <a:pt x="29097" y="1133"/>
                  <a:pt x="29091" y="1175"/>
                  <a:pt x="29046" y="1175"/>
                </a:cubicBezTo>
                <a:cubicBezTo>
                  <a:pt x="29019" y="1175"/>
                  <a:pt x="29024" y="1165"/>
                  <a:pt x="29017" y="1135"/>
                </a:cubicBezTo>
                <a:cubicBezTo>
                  <a:pt x="29010" y="1102"/>
                  <a:pt x="29029" y="1052"/>
                  <a:pt x="29027" y="1011"/>
                </a:cubicBezTo>
                <a:cubicBezTo>
                  <a:pt x="29026" y="986"/>
                  <a:pt x="29044" y="991"/>
                  <a:pt x="29000" y="963"/>
                </a:cubicBezTo>
                <a:cubicBezTo>
                  <a:pt x="28996" y="960"/>
                  <a:pt x="28944" y="951"/>
                  <a:pt x="28932" y="971"/>
                </a:cubicBezTo>
                <a:cubicBezTo>
                  <a:pt x="28909" y="1010"/>
                  <a:pt x="28905" y="1019"/>
                  <a:pt x="28886" y="1059"/>
                </a:cubicBezTo>
                <a:cubicBezTo>
                  <a:pt x="28863" y="1108"/>
                  <a:pt x="28862" y="1191"/>
                  <a:pt x="28781" y="1156"/>
                </a:cubicBezTo>
                <a:cubicBezTo>
                  <a:pt x="28755" y="1145"/>
                  <a:pt x="28730" y="1074"/>
                  <a:pt x="28697" y="1084"/>
                </a:cubicBezTo>
                <a:cubicBezTo>
                  <a:pt x="28648" y="1099"/>
                  <a:pt x="28671" y="1114"/>
                  <a:pt x="28647" y="1151"/>
                </a:cubicBezTo>
                <a:cubicBezTo>
                  <a:pt x="28621" y="1191"/>
                  <a:pt x="28630" y="1176"/>
                  <a:pt x="28567" y="1177"/>
                </a:cubicBezTo>
                <a:cubicBezTo>
                  <a:pt x="28482" y="1180"/>
                  <a:pt x="28477" y="1166"/>
                  <a:pt x="28477" y="1270"/>
                </a:cubicBezTo>
                <a:cubicBezTo>
                  <a:pt x="28477" y="1341"/>
                  <a:pt x="28549" y="1369"/>
                  <a:pt x="28465" y="1388"/>
                </a:cubicBezTo>
                <a:cubicBezTo>
                  <a:pt x="28367" y="1410"/>
                  <a:pt x="28448" y="1442"/>
                  <a:pt x="28352" y="1490"/>
                </a:cubicBezTo>
                <a:cubicBezTo>
                  <a:pt x="28326" y="1503"/>
                  <a:pt x="28332" y="1571"/>
                  <a:pt x="28276" y="1602"/>
                </a:cubicBezTo>
                <a:cubicBezTo>
                  <a:pt x="28266" y="1607"/>
                  <a:pt x="28100" y="1605"/>
                  <a:pt x="28083" y="1574"/>
                </a:cubicBezTo>
                <a:cubicBezTo>
                  <a:pt x="28063" y="1539"/>
                  <a:pt x="28038" y="1538"/>
                  <a:pt x="28090" y="1519"/>
                </a:cubicBezTo>
                <a:cubicBezTo>
                  <a:pt x="28157" y="1494"/>
                  <a:pt x="28101" y="1461"/>
                  <a:pt x="28105" y="1438"/>
                </a:cubicBezTo>
                <a:cubicBezTo>
                  <a:pt x="28106" y="1437"/>
                  <a:pt x="28074" y="1387"/>
                  <a:pt x="28075" y="1376"/>
                </a:cubicBezTo>
                <a:cubicBezTo>
                  <a:pt x="28075" y="1375"/>
                  <a:pt x="28055" y="1311"/>
                  <a:pt x="28043" y="1311"/>
                </a:cubicBezTo>
                <a:cubicBezTo>
                  <a:pt x="28032" y="1311"/>
                  <a:pt x="27972" y="1317"/>
                  <a:pt x="27972" y="1310"/>
                </a:cubicBezTo>
                <a:cubicBezTo>
                  <a:pt x="27972" y="1272"/>
                  <a:pt x="27935" y="1139"/>
                  <a:pt x="27909" y="1118"/>
                </a:cubicBezTo>
                <a:cubicBezTo>
                  <a:pt x="27881" y="1094"/>
                  <a:pt x="27889" y="1090"/>
                  <a:pt x="27849" y="1072"/>
                </a:cubicBezTo>
                <a:cubicBezTo>
                  <a:pt x="27815" y="1057"/>
                  <a:pt x="27778" y="1047"/>
                  <a:pt x="27765" y="1013"/>
                </a:cubicBezTo>
                <a:cubicBezTo>
                  <a:pt x="27744" y="958"/>
                  <a:pt x="27683" y="1053"/>
                  <a:pt x="27654" y="982"/>
                </a:cubicBezTo>
                <a:cubicBezTo>
                  <a:pt x="27607" y="864"/>
                  <a:pt x="27515" y="907"/>
                  <a:pt x="27479" y="1005"/>
                </a:cubicBezTo>
                <a:cubicBezTo>
                  <a:pt x="27455" y="1069"/>
                  <a:pt x="27478" y="1127"/>
                  <a:pt x="27405" y="1119"/>
                </a:cubicBezTo>
                <a:cubicBezTo>
                  <a:pt x="27399" y="1119"/>
                  <a:pt x="27304" y="1017"/>
                  <a:pt x="27354" y="993"/>
                </a:cubicBezTo>
                <a:cubicBezTo>
                  <a:pt x="27399" y="971"/>
                  <a:pt x="27412" y="914"/>
                  <a:pt x="27353" y="889"/>
                </a:cubicBezTo>
                <a:lnTo>
                  <a:pt x="27350" y="886"/>
                </a:lnTo>
                <a:cubicBezTo>
                  <a:pt x="27350" y="892"/>
                  <a:pt x="27262" y="828"/>
                  <a:pt x="27216" y="829"/>
                </a:cubicBezTo>
                <a:cubicBezTo>
                  <a:pt x="27157" y="831"/>
                  <a:pt x="27055" y="847"/>
                  <a:pt x="27088" y="762"/>
                </a:cubicBezTo>
                <a:cubicBezTo>
                  <a:pt x="27098" y="738"/>
                  <a:pt x="27172" y="736"/>
                  <a:pt x="27186" y="725"/>
                </a:cubicBezTo>
                <a:cubicBezTo>
                  <a:pt x="27216" y="725"/>
                  <a:pt x="27269" y="633"/>
                  <a:pt x="27229" y="598"/>
                </a:cubicBezTo>
                <a:cubicBezTo>
                  <a:pt x="27213" y="585"/>
                  <a:pt x="27183" y="564"/>
                  <a:pt x="27159" y="579"/>
                </a:cubicBezTo>
                <a:cubicBezTo>
                  <a:pt x="27107" y="612"/>
                  <a:pt x="27029" y="651"/>
                  <a:pt x="26990" y="699"/>
                </a:cubicBezTo>
                <a:cubicBezTo>
                  <a:pt x="26973" y="720"/>
                  <a:pt x="26996" y="608"/>
                  <a:pt x="26949" y="605"/>
                </a:cubicBezTo>
                <a:cubicBezTo>
                  <a:pt x="26912" y="602"/>
                  <a:pt x="26889" y="601"/>
                  <a:pt x="26851" y="601"/>
                </a:cubicBezTo>
                <a:lnTo>
                  <a:pt x="26895" y="339"/>
                </a:lnTo>
                <a:cubicBezTo>
                  <a:pt x="26890" y="329"/>
                  <a:pt x="26826" y="324"/>
                  <a:pt x="26807" y="317"/>
                </a:cubicBezTo>
                <a:cubicBezTo>
                  <a:pt x="26788" y="309"/>
                  <a:pt x="26714" y="286"/>
                  <a:pt x="26704" y="280"/>
                </a:cubicBezTo>
                <a:cubicBezTo>
                  <a:pt x="26689" y="270"/>
                  <a:pt x="26661" y="260"/>
                  <a:pt x="26648" y="242"/>
                </a:cubicBezTo>
                <a:cubicBezTo>
                  <a:pt x="26648" y="242"/>
                  <a:pt x="26620" y="206"/>
                  <a:pt x="26619" y="205"/>
                </a:cubicBezTo>
                <a:cubicBezTo>
                  <a:pt x="26606" y="191"/>
                  <a:pt x="26602" y="183"/>
                  <a:pt x="26582" y="174"/>
                </a:cubicBezTo>
                <a:cubicBezTo>
                  <a:pt x="26571" y="169"/>
                  <a:pt x="26550" y="159"/>
                  <a:pt x="26540" y="155"/>
                </a:cubicBezTo>
                <a:cubicBezTo>
                  <a:pt x="26426" y="110"/>
                  <a:pt x="26436" y="79"/>
                  <a:pt x="26284" y="95"/>
                </a:cubicBezTo>
                <a:cubicBezTo>
                  <a:pt x="26181" y="105"/>
                  <a:pt x="26107" y="313"/>
                  <a:pt x="26064" y="322"/>
                </a:cubicBezTo>
                <a:cubicBezTo>
                  <a:pt x="25996" y="337"/>
                  <a:pt x="25832" y="317"/>
                  <a:pt x="25793" y="350"/>
                </a:cubicBezTo>
                <a:cubicBezTo>
                  <a:pt x="25735" y="398"/>
                  <a:pt x="25711" y="632"/>
                  <a:pt x="25613" y="539"/>
                </a:cubicBezTo>
                <a:cubicBezTo>
                  <a:pt x="25602" y="529"/>
                  <a:pt x="25536" y="507"/>
                  <a:pt x="25575" y="576"/>
                </a:cubicBezTo>
                <a:cubicBezTo>
                  <a:pt x="25617" y="650"/>
                  <a:pt x="25490" y="603"/>
                  <a:pt x="25481" y="705"/>
                </a:cubicBezTo>
                <a:cubicBezTo>
                  <a:pt x="25481" y="705"/>
                  <a:pt x="25387" y="898"/>
                  <a:pt x="25377" y="897"/>
                </a:cubicBezTo>
                <a:cubicBezTo>
                  <a:pt x="25216" y="884"/>
                  <a:pt x="25358" y="743"/>
                  <a:pt x="25206" y="823"/>
                </a:cubicBezTo>
                <a:cubicBezTo>
                  <a:pt x="25098" y="880"/>
                  <a:pt x="25129" y="786"/>
                  <a:pt x="25063" y="687"/>
                </a:cubicBezTo>
                <a:cubicBezTo>
                  <a:pt x="24950" y="518"/>
                  <a:pt x="24699" y="671"/>
                  <a:pt x="24695" y="551"/>
                </a:cubicBezTo>
                <a:cubicBezTo>
                  <a:pt x="24694" y="528"/>
                  <a:pt x="24687" y="492"/>
                  <a:pt x="24668" y="482"/>
                </a:cubicBezTo>
                <a:cubicBezTo>
                  <a:pt x="24647" y="472"/>
                  <a:pt x="24491" y="401"/>
                  <a:pt x="24491" y="422"/>
                </a:cubicBezTo>
                <a:cubicBezTo>
                  <a:pt x="24491" y="532"/>
                  <a:pt x="24548" y="514"/>
                  <a:pt x="24417" y="574"/>
                </a:cubicBezTo>
                <a:cubicBezTo>
                  <a:pt x="24407" y="578"/>
                  <a:pt x="24345" y="603"/>
                  <a:pt x="24343" y="606"/>
                </a:cubicBezTo>
                <a:cubicBezTo>
                  <a:pt x="24256" y="595"/>
                  <a:pt x="24275" y="562"/>
                  <a:pt x="24121" y="569"/>
                </a:cubicBezTo>
                <a:cubicBezTo>
                  <a:pt x="24066" y="571"/>
                  <a:pt x="23974" y="433"/>
                  <a:pt x="23939" y="391"/>
                </a:cubicBezTo>
                <a:cubicBezTo>
                  <a:pt x="23840" y="274"/>
                  <a:pt x="23540" y="377"/>
                  <a:pt x="23507" y="330"/>
                </a:cubicBezTo>
                <a:cubicBezTo>
                  <a:pt x="23501" y="321"/>
                  <a:pt x="23466" y="290"/>
                  <a:pt x="23467" y="280"/>
                </a:cubicBezTo>
                <a:lnTo>
                  <a:pt x="23538" y="161"/>
                </a:lnTo>
                <a:cubicBezTo>
                  <a:pt x="23526" y="157"/>
                  <a:pt x="23388" y="45"/>
                  <a:pt x="23361" y="40"/>
                </a:cubicBezTo>
                <a:cubicBezTo>
                  <a:pt x="23315" y="32"/>
                  <a:pt x="23284" y="0"/>
                  <a:pt x="23244" y="27"/>
                </a:cubicBezTo>
                <a:cubicBezTo>
                  <a:pt x="23209" y="50"/>
                  <a:pt x="23137" y="104"/>
                  <a:pt x="23100" y="104"/>
                </a:cubicBezTo>
                <a:cubicBezTo>
                  <a:pt x="23048" y="104"/>
                  <a:pt x="22989" y="97"/>
                  <a:pt x="22950" y="136"/>
                </a:cubicBezTo>
                <a:cubicBezTo>
                  <a:pt x="22930" y="157"/>
                  <a:pt x="22970" y="140"/>
                  <a:pt x="22970" y="199"/>
                </a:cubicBezTo>
                <a:cubicBezTo>
                  <a:pt x="22970" y="259"/>
                  <a:pt x="22954" y="241"/>
                  <a:pt x="22889" y="264"/>
                </a:cubicBezTo>
                <a:cubicBezTo>
                  <a:pt x="22761" y="310"/>
                  <a:pt x="22814" y="291"/>
                  <a:pt x="22796" y="196"/>
                </a:cubicBezTo>
                <a:cubicBezTo>
                  <a:pt x="22789" y="159"/>
                  <a:pt x="22732" y="253"/>
                  <a:pt x="22706" y="219"/>
                </a:cubicBezTo>
                <a:cubicBezTo>
                  <a:pt x="22687" y="194"/>
                  <a:pt x="22666" y="177"/>
                  <a:pt x="22638" y="165"/>
                </a:cubicBezTo>
                <a:lnTo>
                  <a:pt x="22646" y="1177"/>
                </a:lnTo>
                <a:lnTo>
                  <a:pt x="21858" y="1161"/>
                </a:lnTo>
                <a:cubicBezTo>
                  <a:pt x="21803" y="1157"/>
                  <a:pt x="21838" y="1166"/>
                  <a:pt x="21806" y="1207"/>
                </a:cubicBezTo>
                <a:cubicBezTo>
                  <a:pt x="21794" y="1222"/>
                  <a:pt x="21770" y="1267"/>
                  <a:pt x="21770" y="1285"/>
                </a:cubicBezTo>
                <a:cubicBezTo>
                  <a:pt x="21770" y="1308"/>
                  <a:pt x="21750" y="1322"/>
                  <a:pt x="21808" y="1325"/>
                </a:cubicBezTo>
                <a:cubicBezTo>
                  <a:pt x="21871" y="1329"/>
                  <a:pt x="21868" y="1321"/>
                  <a:pt x="21905" y="1361"/>
                </a:cubicBezTo>
                <a:cubicBezTo>
                  <a:pt x="21925" y="1382"/>
                  <a:pt x="22033" y="1319"/>
                  <a:pt x="22033" y="1403"/>
                </a:cubicBezTo>
                <a:cubicBezTo>
                  <a:pt x="22033" y="1495"/>
                  <a:pt x="22021" y="1497"/>
                  <a:pt x="21949" y="1544"/>
                </a:cubicBezTo>
                <a:cubicBezTo>
                  <a:pt x="21925" y="1559"/>
                  <a:pt x="21870" y="1571"/>
                  <a:pt x="21873" y="1623"/>
                </a:cubicBezTo>
                <a:cubicBezTo>
                  <a:pt x="21874" y="1649"/>
                  <a:pt x="21922" y="1698"/>
                  <a:pt x="21898" y="1743"/>
                </a:cubicBezTo>
                <a:cubicBezTo>
                  <a:pt x="21873" y="1789"/>
                  <a:pt x="21883" y="1868"/>
                  <a:pt x="21942" y="1880"/>
                </a:cubicBezTo>
                <a:cubicBezTo>
                  <a:pt x="21952" y="1882"/>
                  <a:pt x="21970" y="1917"/>
                  <a:pt x="21982" y="1917"/>
                </a:cubicBezTo>
                <a:cubicBezTo>
                  <a:pt x="21994" y="1940"/>
                  <a:pt x="21943" y="2038"/>
                  <a:pt x="21993" y="2056"/>
                </a:cubicBezTo>
                <a:lnTo>
                  <a:pt x="21806" y="2180"/>
                </a:lnTo>
                <a:cubicBezTo>
                  <a:pt x="21805" y="2197"/>
                  <a:pt x="21910" y="2270"/>
                  <a:pt x="21942" y="2269"/>
                </a:cubicBezTo>
                <a:cubicBezTo>
                  <a:pt x="22013" y="2266"/>
                  <a:pt x="22007" y="2265"/>
                  <a:pt x="22045" y="2316"/>
                </a:cubicBezTo>
                <a:cubicBezTo>
                  <a:pt x="22050" y="2323"/>
                  <a:pt x="22099" y="2320"/>
                  <a:pt x="22111" y="2320"/>
                </a:cubicBezTo>
                <a:cubicBezTo>
                  <a:pt x="22116" y="2347"/>
                  <a:pt x="22119" y="2427"/>
                  <a:pt x="22102" y="2449"/>
                </a:cubicBezTo>
                <a:cubicBezTo>
                  <a:pt x="22054" y="2507"/>
                  <a:pt x="22072" y="2581"/>
                  <a:pt x="22054" y="2598"/>
                </a:cubicBezTo>
                <a:cubicBezTo>
                  <a:pt x="22015" y="2634"/>
                  <a:pt x="21979" y="2674"/>
                  <a:pt x="21953" y="2720"/>
                </a:cubicBezTo>
                <a:cubicBezTo>
                  <a:pt x="21944" y="2736"/>
                  <a:pt x="21888" y="2797"/>
                  <a:pt x="21889" y="2820"/>
                </a:cubicBezTo>
                <a:cubicBezTo>
                  <a:pt x="21890" y="2861"/>
                  <a:pt x="21887" y="2865"/>
                  <a:pt x="21895" y="2908"/>
                </a:cubicBezTo>
                <a:cubicBezTo>
                  <a:pt x="21909" y="2979"/>
                  <a:pt x="21868" y="2985"/>
                  <a:pt x="21807" y="2974"/>
                </a:cubicBezTo>
                <a:cubicBezTo>
                  <a:pt x="21718" y="2958"/>
                  <a:pt x="21759" y="3002"/>
                  <a:pt x="21722" y="3012"/>
                </a:cubicBezTo>
                <a:cubicBezTo>
                  <a:pt x="21709" y="3015"/>
                  <a:pt x="21562" y="3027"/>
                  <a:pt x="21555" y="3018"/>
                </a:cubicBezTo>
                <a:cubicBezTo>
                  <a:pt x="21555" y="3017"/>
                  <a:pt x="21496" y="2965"/>
                  <a:pt x="21491" y="2961"/>
                </a:cubicBezTo>
                <a:cubicBezTo>
                  <a:pt x="21469" y="2941"/>
                  <a:pt x="21514" y="2884"/>
                  <a:pt x="21525" y="2868"/>
                </a:cubicBezTo>
                <a:cubicBezTo>
                  <a:pt x="21558" y="2885"/>
                  <a:pt x="21537" y="2879"/>
                  <a:pt x="21571" y="2840"/>
                </a:cubicBezTo>
                <a:cubicBezTo>
                  <a:pt x="21586" y="2824"/>
                  <a:pt x="21625" y="2760"/>
                  <a:pt x="21607" y="2738"/>
                </a:cubicBezTo>
                <a:cubicBezTo>
                  <a:pt x="21576" y="2703"/>
                  <a:pt x="21595" y="2734"/>
                  <a:pt x="21536" y="2724"/>
                </a:cubicBezTo>
                <a:cubicBezTo>
                  <a:pt x="21509" y="2719"/>
                  <a:pt x="21497" y="2683"/>
                  <a:pt x="21467" y="2667"/>
                </a:cubicBezTo>
                <a:cubicBezTo>
                  <a:pt x="21398" y="2630"/>
                  <a:pt x="21368" y="2679"/>
                  <a:pt x="21323" y="2589"/>
                </a:cubicBezTo>
                <a:cubicBezTo>
                  <a:pt x="21310" y="2563"/>
                  <a:pt x="21159" y="2564"/>
                  <a:pt x="21143" y="2573"/>
                </a:cubicBezTo>
                <a:cubicBezTo>
                  <a:pt x="21138" y="2576"/>
                  <a:pt x="21052" y="2579"/>
                  <a:pt x="21052" y="2572"/>
                </a:cubicBezTo>
                <a:cubicBezTo>
                  <a:pt x="21052" y="2455"/>
                  <a:pt x="21086" y="2545"/>
                  <a:pt x="21125" y="2450"/>
                </a:cubicBezTo>
                <a:cubicBezTo>
                  <a:pt x="21137" y="2419"/>
                  <a:pt x="21098" y="2428"/>
                  <a:pt x="21081" y="2421"/>
                </a:cubicBezTo>
                <a:cubicBezTo>
                  <a:pt x="21065" y="2415"/>
                  <a:pt x="20951" y="2509"/>
                  <a:pt x="20924" y="2519"/>
                </a:cubicBezTo>
                <a:cubicBezTo>
                  <a:pt x="20922" y="2520"/>
                  <a:pt x="20907" y="2530"/>
                  <a:pt x="20905" y="2533"/>
                </a:cubicBezTo>
                <a:lnTo>
                  <a:pt x="20807" y="2375"/>
                </a:lnTo>
                <a:lnTo>
                  <a:pt x="20573" y="2394"/>
                </a:lnTo>
                <a:lnTo>
                  <a:pt x="20569" y="2517"/>
                </a:lnTo>
                <a:lnTo>
                  <a:pt x="20276" y="2502"/>
                </a:lnTo>
                <a:cubicBezTo>
                  <a:pt x="20233" y="2452"/>
                  <a:pt x="20248" y="2474"/>
                  <a:pt x="20181" y="2460"/>
                </a:cubicBezTo>
                <a:cubicBezTo>
                  <a:pt x="20121" y="2447"/>
                  <a:pt x="20167" y="2388"/>
                  <a:pt x="20086" y="2450"/>
                </a:cubicBezTo>
                <a:cubicBezTo>
                  <a:pt x="20086" y="2450"/>
                  <a:pt x="20026" y="2457"/>
                  <a:pt x="20026" y="2446"/>
                </a:cubicBezTo>
                <a:cubicBezTo>
                  <a:pt x="20026" y="2435"/>
                  <a:pt x="20032" y="2387"/>
                  <a:pt x="20019" y="2388"/>
                </a:cubicBezTo>
                <a:cubicBezTo>
                  <a:pt x="20007" y="2388"/>
                  <a:pt x="19868" y="2367"/>
                  <a:pt x="19867" y="2377"/>
                </a:cubicBezTo>
                <a:cubicBezTo>
                  <a:pt x="19866" y="2400"/>
                  <a:pt x="19879" y="2459"/>
                  <a:pt x="19861" y="2474"/>
                </a:cubicBezTo>
                <a:cubicBezTo>
                  <a:pt x="19844" y="2490"/>
                  <a:pt x="19818" y="2489"/>
                  <a:pt x="19826" y="2532"/>
                </a:cubicBezTo>
                <a:cubicBezTo>
                  <a:pt x="19828" y="2538"/>
                  <a:pt x="19946" y="2592"/>
                  <a:pt x="19960" y="2597"/>
                </a:cubicBezTo>
                <a:lnTo>
                  <a:pt x="19956" y="3032"/>
                </a:lnTo>
                <a:cubicBezTo>
                  <a:pt x="19983" y="3043"/>
                  <a:pt x="20007" y="3057"/>
                  <a:pt x="20035" y="3061"/>
                </a:cubicBezTo>
                <a:cubicBezTo>
                  <a:pt x="20119" y="3074"/>
                  <a:pt x="20155" y="3080"/>
                  <a:pt x="20238" y="3056"/>
                </a:cubicBezTo>
                <a:cubicBezTo>
                  <a:pt x="20294" y="3040"/>
                  <a:pt x="20315" y="3009"/>
                  <a:pt x="20292" y="3055"/>
                </a:cubicBezTo>
                <a:cubicBezTo>
                  <a:pt x="20279" y="3081"/>
                  <a:pt x="20262" y="3100"/>
                  <a:pt x="20262" y="3138"/>
                </a:cubicBezTo>
                <a:cubicBezTo>
                  <a:pt x="20262" y="3167"/>
                  <a:pt x="20268" y="3160"/>
                  <a:pt x="20274" y="3178"/>
                </a:cubicBezTo>
                <a:cubicBezTo>
                  <a:pt x="20284" y="3250"/>
                  <a:pt x="20314" y="3198"/>
                  <a:pt x="20277" y="3277"/>
                </a:cubicBezTo>
                <a:cubicBezTo>
                  <a:pt x="20248" y="3342"/>
                  <a:pt x="20257" y="3300"/>
                  <a:pt x="20240" y="3378"/>
                </a:cubicBezTo>
                <a:cubicBezTo>
                  <a:pt x="20237" y="3393"/>
                  <a:pt x="20189" y="3479"/>
                  <a:pt x="20171" y="3490"/>
                </a:cubicBezTo>
                <a:cubicBezTo>
                  <a:pt x="20150" y="3503"/>
                  <a:pt x="20184" y="3521"/>
                  <a:pt x="20202" y="3541"/>
                </a:cubicBezTo>
                <a:cubicBezTo>
                  <a:pt x="20240" y="3581"/>
                  <a:pt x="20239" y="3573"/>
                  <a:pt x="20275" y="3624"/>
                </a:cubicBezTo>
                <a:cubicBezTo>
                  <a:pt x="20280" y="3630"/>
                  <a:pt x="20363" y="3737"/>
                  <a:pt x="20308" y="3707"/>
                </a:cubicBezTo>
                <a:cubicBezTo>
                  <a:pt x="20247" y="3674"/>
                  <a:pt x="20218" y="3666"/>
                  <a:pt x="20149" y="3655"/>
                </a:cubicBezTo>
                <a:cubicBezTo>
                  <a:pt x="20143" y="3655"/>
                  <a:pt x="20131" y="3655"/>
                  <a:pt x="20124" y="3655"/>
                </a:cubicBezTo>
                <a:lnTo>
                  <a:pt x="19991" y="4924"/>
                </a:lnTo>
                <a:lnTo>
                  <a:pt x="19083" y="4818"/>
                </a:lnTo>
                <a:lnTo>
                  <a:pt x="19017" y="5612"/>
                </a:lnTo>
                <a:lnTo>
                  <a:pt x="18615" y="5585"/>
                </a:lnTo>
                <a:lnTo>
                  <a:pt x="18572" y="6114"/>
                </a:lnTo>
                <a:lnTo>
                  <a:pt x="18697" y="6149"/>
                </a:lnTo>
                <a:cubicBezTo>
                  <a:pt x="18645" y="6184"/>
                  <a:pt x="18591" y="6294"/>
                  <a:pt x="18626" y="6355"/>
                </a:cubicBezTo>
                <a:cubicBezTo>
                  <a:pt x="18692" y="6468"/>
                  <a:pt x="18491" y="6470"/>
                  <a:pt x="18468" y="6459"/>
                </a:cubicBezTo>
                <a:cubicBezTo>
                  <a:pt x="18398" y="6425"/>
                  <a:pt x="18269" y="6492"/>
                  <a:pt x="18217" y="6544"/>
                </a:cubicBezTo>
                <a:cubicBezTo>
                  <a:pt x="18146" y="6615"/>
                  <a:pt x="18155" y="6666"/>
                  <a:pt x="18127" y="6745"/>
                </a:cubicBezTo>
                <a:lnTo>
                  <a:pt x="18127" y="6753"/>
                </a:lnTo>
                <a:lnTo>
                  <a:pt x="17672" y="6732"/>
                </a:lnTo>
                <a:cubicBezTo>
                  <a:pt x="17553" y="6717"/>
                  <a:pt x="17667" y="6885"/>
                  <a:pt x="17518" y="6928"/>
                </a:cubicBezTo>
                <a:cubicBezTo>
                  <a:pt x="17486" y="6938"/>
                  <a:pt x="17480" y="6843"/>
                  <a:pt x="17335" y="6910"/>
                </a:cubicBezTo>
                <a:cubicBezTo>
                  <a:pt x="17249" y="6950"/>
                  <a:pt x="17141" y="6992"/>
                  <a:pt x="17054" y="6937"/>
                </a:cubicBezTo>
                <a:cubicBezTo>
                  <a:pt x="16986" y="6893"/>
                  <a:pt x="17003" y="6947"/>
                  <a:pt x="16909" y="6986"/>
                </a:cubicBezTo>
                <a:cubicBezTo>
                  <a:pt x="16741" y="7054"/>
                  <a:pt x="16879" y="7000"/>
                  <a:pt x="16883" y="7146"/>
                </a:cubicBezTo>
                <a:cubicBezTo>
                  <a:pt x="16884" y="7181"/>
                  <a:pt x="16837" y="7135"/>
                  <a:pt x="16825" y="7241"/>
                </a:cubicBezTo>
                <a:cubicBezTo>
                  <a:pt x="16820" y="7285"/>
                  <a:pt x="16767" y="7314"/>
                  <a:pt x="16819" y="7341"/>
                </a:cubicBezTo>
                <a:cubicBezTo>
                  <a:pt x="16881" y="7374"/>
                  <a:pt x="16973" y="7429"/>
                  <a:pt x="17042" y="7375"/>
                </a:cubicBezTo>
                <a:cubicBezTo>
                  <a:pt x="17078" y="7347"/>
                  <a:pt x="17184" y="7478"/>
                  <a:pt x="17193" y="7484"/>
                </a:cubicBezTo>
                <a:lnTo>
                  <a:pt x="16256" y="7428"/>
                </a:lnTo>
                <a:lnTo>
                  <a:pt x="16248" y="7515"/>
                </a:lnTo>
                <a:lnTo>
                  <a:pt x="16084" y="7484"/>
                </a:lnTo>
                <a:cubicBezTo>
                  <a:pt x="16085" y="7495"/>
                  <a:pt x="16041" y="7571"/>
                  <a:pt x="15976" y="7499"/>
                </a:cubicBezTo>
                <a:cubicBezTo>
                  <a:pt x="15917" y="7435"/>
                  <a:pt x="15835" y="7571"/>
                  <a:pt x="15888" y="7571"/>
                </a:cubicBezTo>
                <a:cubicBezTo>
                  <a:pt x="15979" y="7571"/>
                  <a:pt x="16036" y="7558"/>
                  <a:pt x="16036" y="7690"/>
                </a:cubicBezTo>
                <a:cubicBezTo>
                  <a:pt x="16036" y="7862"/>
                  <a:pt x="15799" y="7751"/>
                  <a:pt x="15784" y="7779"/>
                </a:cubicBezTo>
                <a:cubicBezTo>
                  <a:pt x="15743" y="7856"/>
                  <a:pt x="15713" y="7786"/>
                  <a:pt x="15798" y="7912"/>
                </a:cubicBezTo>
                <a:cubicBezTo>
                  <a:pt x="15818" y="7943"/>
                  <a:pt x="15813" y="8023"/>
                  <a:pt x="15788" y="8047"/>
                </a:cubicBezTo>
                <a:cubicBezTo>
                  <a:pt x="15781" y="8054"/>
                  <a:pt x="15749" y="8111"/>
                  <a:pt x="15740" y="8124"/>
                </a:cubicBezTo>
                <a:lnTo>
                  <a:pt x="15430" y="8103"/>
                </a:lnTo>
                <a:cubicBezTo>
                  <a:pt x="15284" y="7986"/>
                  <a:pt x="15184" y="8133"/>
                  <a:pt x="15181" y="8051"/>
                </a:cubicBezTo>
                <a:cubicBezTo>
                  <a:pt x="15180" y="8000"/>
                  <a:pt x="15272" y="8021"/>
                  <a:pt x="15272" y="7939"/>
                </a:cubicBezTo>
                <a:cubicBezTo>
                  <a:pt x="15272" y="7810"/>
                  <a:pt x="15384" y="7914"/>
                  <a:pt x="15342" y="7957"/>
                </a:cubicBezTo>
                <a:cubicBezTo>
                  <a:pt x="15312" y="7987"/>
                  <a:pt x="15409" y="8012"/>
                  <a:pt x="15434" y="7995"/>
                </a:cubicBezTo>
                <a:cubicBezTo>
                  <a:pt x="15485" y="7958"/>
                  <a:pt x="15507" y="7992"/>
                  <a:pt x="15542" y="7902"/>
                </a:cubicBezTo>
                <a:cubicBezTo>
                  <a:pt x="15543" y="7902"/>
                  <a:pt x="15437" y="7939"/>
                  <a:pt x="15436" y="7909"/>
                </a:cubicBezTo>
                <a:cubicBezTo>
                  <a:pt x="15432" y="7820"/>
                  <a:pt x="15376" y="7887"/>
                  <a:pt x="15372" y="7815"/>
                </a:cubicBezTo>
                <a:cubicBezTo>
                  <a:pt x="15372" y="7814"/>
                  <a:pt x="15261" y="7665"/>
                  <a:pt x="15261" y="7746"/>
                </a:cubicBezTo>
                <a:cubicBezTo>
                  <a:pt x="15261" y="7762"/>
                  <a:pt x="15248" y="7878"/>
                  <a:pt x="15227" y="7822"/>
                </a:cubicBezTo>
                <a:cubicBezTo>
                  <a:pt x="15226" y="7819"/>
                  <a:pt x="15212" y="7741"/>
                  <a:pt x="15191" y="7772"/>
                </a:cubicBezTo>
                <a:cubicBezTo>
                  <a:pt x="15176" y="7794"/>
                  <a:pt x="15216" y="7902"/>
                  <a:pt x="15154" y="7840"/>
                </a:cubicBezTo>
                <a:cubicBezTo>
                  <a:pt x="15136" y="7822"/>
                  <a:pt x="15093" y="7846"/>
                  <a:pt x="15071" y="7854"/>
                </a:cubicBezTo>
                <a:lnTo>
                  <a:pt x="15023" y="7743"/>
                </a:lnTo>
                <a:cubicBezTo>
                  <a:pt x="14985" y="7752"/>
                  <a:pt x="14929" y="7742"/>
                  <a:pt x="14914" y="7787"/>
                </a:cubicBezTo>
                <a:cubicBezTo>
                  <a:pt x="14909" y="7802"/>
                  <a:pt x="14874" y="7868"/>
                  <a:pt x="14857" y="7861"/>
                </a:cubicBezTo>
                <a:cubicBezTo>
                  <a:pt x="14844" y="7856"/>
                  <a:pt x="14761" y="7796"/>
                  <a:pt x="14760" y="7797"/>
                </a:cubicBezTo>
                <a:cubicBezTo>
                  <a:pt x="14759" y="7797"/>
                  <a:pt x="14723" y="7830"/>
                  <a:pt x="14717" y="7836"/>
                </a:cubicBezTo>
                <a:cubicBezTo>
                  <a:pt x="14700" y="7851"/>
                  <a:pt x="14718" y="7922"/>
                  <a:pt x="14708" y="7917"/>
                </a:cubicBezTo>
                <a:cubicBezTo>
                  <a:pt x="14674" y="7900"/>
                  <a:pt x="14650" y="7877"/>
                  <a:pt x="14611" y="7864"/>
                </a:cubicBezTo>
                <a:cubicBezTo>
                  <a:pt x="14580" y="7853"/>
                  <a:pt x="14586" y="7870"/>
                  <a:pt x="14552" y="7889"/>
                </a:cubicBezTo>
                <a:cubicBezTo>
                  <a:pt x="14507" y="7915"/>
                  <a:pt x="14472" y="7951"/>
                  <a:pt x="14448" y="7997"/>
                </a:cubicBezTo>
                <a:cubicBezTo>
                  <a:pt x="14423" y="8046"/>
                  <a:pt x="14408" y="8097"/>
                  <a:pt x="14412" y="8154"/>
                </a:cubicBezTo>
                <a:cubicBezTo>
                  <a:pt x="14413" y="8166"/>
                  <a:pt x="14395" y="8262"/>
                  <a:pt x="14395" y="8299"/>
                </a:cubicBezTo>
                <a:cubicBezTo>
                  <a:pt x="14395" y="8398"/>
                  <a:pt x="14267" y="8419"/>
                  <a:pt x="14267" y="8462"/>
                </a:cubicBezTo>
                <a:cubicBezTo>
                  <a:pt x="14267" y="8479"/>
                  <a:pt x="14280" y="8539"/>
                  <a:pt x="14261" y="8544"/>
                </a:cubicBezTo>
                <a:cubicBezTo>
                  <a:pt x="14219" y="8555"/>
                  <a:pt x="14182" y="8524"/>
                  <a:pt x="14147" y="8563"/>
                </a:cubicBezTo>
                <a:cubicBezTo>
                  <a:pt x="14098" y="8617"/>
                  <a:pt x="14112" y="8549"/>
                  <a:pt x="14112" y="8646"/>
                </a:cubicBezTo>
                <a:cubicBezTo>
                  <a:pt x="14094" y="8658"/>
                  <a:pt x="14099" y="8658"/>
                  <a:pt x="14073" y="8673"/>
                </a:cubicBezTo>
                <a:cubicBezTo>
                  <a:pt x="14044" y="8688"/>
                  <a:pt x="14079" y="8787"/>
                  <a:pt x="14040" y="8806"/>
                </a:cubicBezTo>
                <a:cubicBezTo>
                  <a:pt x="14026" y="8813"/>
                  <a:pt x="14026" y="8863"/>
                  <a:pt x="14026" y="8863"/>
                </a:cubicBezTo>
                <a:cubicBezTo>
                  <a:pt x="14044" y="8915"/>
                  <a:pt x="13997" y="8885"/>
                  <a:pt x="14068" y="8935"/>
                </a:cubicBezTo>
                <a:cubicBezTo>
                  <a:pt x="14106" y="8961"/>
                  <a:pt x="14098" y="8962"/>
                  <a:pt x="14053" y="8996"/>
                </a:cubicBezTo>
                <a:cubicBezTo>
                  <a:pt x="14042" y="9004"/>
                  <a:pt x="13940" y="9059"/>
                  <a:pt x="13936" y="9078"/>
                </a:cubicBezTo>
                <a:cubicBezTo>
                  <a:pt x="13926" y="9084"/>
                  <a:pt x="13899" y="9057"/>
                  <a:pt x="13888" y="9049"/>
                </a:cubicBezTo>
                <a:cubicBezTo>
                  <a:pt x="13865" y="9033"/>
                  <a:pt x="13871" y="9040"/>
                  <a:pt x="13863" y="9081"/>
                </a:cubicBezTo>
                <a:cubicBezTo>
                  <a:pt x="13850" y="9144"/>
                  <a:pt x="13879" y="9134"/>
                  <a:pt x="13816" y="9195"/>
                </a:cubicBezTo>
                <a:cubicBezTo>
                  <a:pt x="13770" y="9239"/>
                  <a:pt x="13753" y="9260"/>
                  <a:pt x="13713" y="9308"/>
                </a:cubicBezTo>
                <a:cubicBezTo>
                  <a:pt x="13703" y="9319"/>
                  <a:pt x="13655" y="9413"/>
                  <a:pt x="13644" y="9399"/>
                </a:cubicBezTo>
                <a:cubicBezTo>
                  <a:pt x="13607" y="9351"/>
                  <a:pt x="13582" y="9348"/>
                  <a:pt x="13525" y="9346"/>
                </a:cubicBezTo>
                <a:cubicBezTo>
                  <a:pt x="13506" y="9345"/>
                  <a:pt x="13501" y="9459"/>
                  <a:pt x="13466" y="9459"/>
                </a:cubicBezTo>
                <a:cubicBezTo>
                  <a:pt x="13406" y="9459"/>
                  <a:pt x="13398" y="9401"/>
                  <a:pt x="13357" y="9360"/>
                </a:cubicBezTo>
                <a:cubicBezTo>
                  <a:pt x="13333" y="9335"/>
                  <a:pt x="13322" y="9401"/>
                  <a:pt x="13251" y="9332"/>
                </a:cubicBezTo>
                <a:cubicBezTo>
                  <a:pt x="13249" y="9330"/>
                  <a:pt x="13249" y="9329"/>
                  <a:pt x="13247" y="9328"/>
                </a:cubicBezTo>
                <a:cubicBezTo>
                  <a:pt x="13228" y="9286"/>
                  <a:pt x="13212" y="9287"/>
                  <a:pt x="13199" y="9246"/>
                </a:cubicBezTo>
                <a:cubicBezTo>
                  <a:pt x="13187" y="9209"/>
                  <a:pt x="13175" y="9101"/>
                  <a:pt x="13166" y="9085"/>
                </a:cubicBezTo>
                <a:cubicBezTo>
                  <a:pt x="13162" y="9076"/>
                  <a:pt x="13074" y="9047"/>
                  <a:pt x="13042" y="9058"/>
                </a:cubicBezTo>
                <a:cubicBezTo>
                  <a:pt x="13032" y="9061"/>
                  <a:pt x="12927" y="9096"/>
                  <a:pt x="12923" y="9086"/>
                </a:cubicBezTo>
                <a:cubicBezTo>
                  <a:pt x="12901" y="9038"/>
                  <a:pt x="12876" y="8752"/>
                  <a:pt x="12866" y="8752"/>
                </a:cubicBezTo>
                <a:cubicBezTo>
                  <a:pt x="12825" y="8749"/>
                  <a:pt x="12774" y="8751"/>
                  <a:pt x="12735" y="8758"/>
                </a:cubicBezTo>
                <a:cubicBezTo>
                  <a:pt x="12711" y="8762"/>
                  <a:pt x="12663" y="8761"/>
                  <a:pt x="12637" y="8761"/>
                </a:cubicBezTo>
                <a:cubicBezTo>
                  <a:pt x="12637" y="8800"/>
                  <a:pt x="12632" y="8837"/>
                  <a:pt x="12632" y="8881"/>
                </a:cubicBezTo>
                <a:cubicBezTo>
                  <a:pt x="12632" y="8907"/>
                  <a:pt x="12638" y="8911"/>
                  <a:pt x="12589" y="8903"/>
                </a:cubicBezTo>
                <a:cubicBezTo>
                  <a:pt x="12573" y="8900"/>
                  <a:pt x="12464" y="8892"/>
                  <a:pt x="12460" y="8909"/>
                </a:cubicBezTo>
                <a:cubicBezTo>
                  <a:pt x="12445" y="8973"/>
                  <a:pt x="12463" y="8929"/>
                  <a:pt x="12514" y="8959"/>
                </a:cubicBezTo>
                <a:cubicBezTo>
                  <a:pt x="12515" y="8959"/>
                  <a:pt x="12567" y="9029"/>
                  <a:pt x="12567" y="9040"/>
                </a:cubicBezTo>
                <a:cubicBezTo>
                  <a:pt x="12567" y="9094"/>
                  <a:pt x="12532" y="9059"/>
                  <a:pt x="12480" y="9071"/>
                </a:cubicBezTo>
                <a:cubicBezTo>
                  <a:pt x="12423" y="9085"/>
                  <a:pt x="12438" y="9072"/>
                  <a:pt x="12390" y="9112"/>
                </a:cubicBezTo>
                <a:cubicBezTo>
                  <a:pt x="12361" y="9097"/>
                  <a:pt x="12351" y="9078"/>
                  <a:pt x="12326" y="9064"/>
                </a:cubicBezTo>
                <a:cubicBezTo>
                  <a:pt x="12326" y="9086"/>
                  <a:pt x="12320" y="9138"/>
                  <a:pt x="12295" y="9142"/>
                </a:cubicBezTo>
                <a:cubicBezTo>
                  <a:pt x="12249" y="9151"/>
                  <a:pt x="12168" y="9203"/>
                  <a:pt x="12120" y="9211"/>
                </a:cubicBezTo>
                <a:cubicBezTo>
                  <a:pt x="12086" y="9217"/>
                  <a:pt x="12081" y="9238"/>
                  <a:pt x="12031" y="9195"/>
                </a:cubicBezTo>
                <a:cubicBezTo>
                  <a:pt x="12008" y="9175"/>
                  <a:pt x="11859" y="9119"/>
                  <a:pt x="11988" y="9119"/>
                </a:cubicBezTo>
                <a:cubicBezTo>
                  <a:pt x="12022" y="9119"/>
                  <a:pt x="12011" y="9118"/>
                  <a:pt x="12011" y="9064"/>
                </a:cubicBezTo>
                <a:cubicBezTo>
                  <a:pt x="12011" y="9051"/>
                  <a:pt x="12011" y="9038"/>
                  <a:pt x="12011" y="9026"/>
                </a:cubicBezTo>
                <a:lnTo>
                  <a:pt x="11842" y="8797"/>
                </a:lnTo>
                <a:lnTo>
                  <a:pt x="11669" y="8745"/>
                </a:lnTo>
                <a:lnTo>
                  <a:pt x="11663" y="8860"/>
                </a:lnTo>
                <a:lnTo>
                  <a:pt x="11477" y="8977"/>
                </a:lnTo>
                <a:lnTo>
                  <a:pt x="11421" y="8834"/>
                </a:lnTo>
                <a:cubicBezTo>
                  <a:pt x="11422" y="8834"/>
                  <a:pt x="11344" y="8847"/>
                  <a:pt x="11345" y="8840"/>
                </a:cubicBezTo>
                <a:cubicBezTo>
                  <a:pt x="11345" y="8828"/>
                  <a:pt x="11351" y="8769"/>
                  <a:pt x="11337" y="8769"/>
                </a:cubicBezTo>
                <a:cubicBezTo>
                  <a:pt x="11261" y="8770"/>
                  <a:pt x="11300" y="8727"/>
                  <a:pt x="11253" y="8820"/>
                </a:cubicBezTo>
                <a:cubicBezTo>
                  <a:pt x="11243" y="8840"/>
                  <a:pt x="11277" y="8920"/>
                  <a:pt x="11277" y="8964"/>
                </a:cubicBezTo>
                <a:cubicBezTo>
                  <a:pt x="11277" y="9002"/>
                  <a:pt x="11271" y="8979"/>
                  <a:pt x="11216" y="8966"/>
                </a:cubicBezTo>
                <a:cubicBezTo>
                  <a:pt x="11141" y="8948"/>
                  <a:pt x="11110" y="8954"/>
                  <a:pt x="11041" y="8921"/>
                </a:cubicBezTo>
                <a:cubicBezTo>
                  <a:pt x="11024" y="8913"/>
                  <a:pt x="11054" y="8975"/>
                  <a:pt x="11000" y="8990"/>
                </a:cubicBezTo>
                <a:cubicBezTo>
                  <a:pt x="10982" y="8995"/>
                  <a:pt x="10965" y="9070"/>
                  <a:pt x="10965" y="9093"/>
                </a:cubicBezTo>
                <a:cubicBezTo>
                  <a:pt x="10965" y="9163"/>
                  <a:pt x="10961" y="9133"/>
                  <a:pt x="10898" y="9171"/>
                </a:cubicBezTo>
                <a:cubicBezTo>
                  <a:pt x="10863" y="9192"/>
                  <a:pt x="10907" y="9349"/>
                  <a:pt x="10909" y="9386"/>
                </a:cubicBezTo>
                <a:cubicBezTo>
                  <a:pt x="10914" y="9448"/>
                  <a:pt x="10829" y="9432"/>
                  <a:pt x="10831" y="9517"/>
                </a:cubicBezTo>
                <a:cubicBezTo>
                  <a:pt x="10832" y="9558"/>
                  <a:pt x="10771" y="9536"/>
                  <a:pt x="10770" y="9531"/>
                </a:cubicBezTo>
                <a:cubicBezTo>
                  <a:pt x="10767" y="9512"/>
                  <a:pt x="10696" y="9385"/>
                  <a:pt x="10681" y="9369"/>
                </a:cubicBezTo>
                <a:cubicBezTo>
                  <a:pt x="10662" y="9348"/>
                  <a:pt x="10599" y="9267"/>
                  <a:pt x="10592" y="9241"/>
                </a:cubicBezTo>
                <a:cubicBezTo>
                  <a:pt x="10590" y="9240"/>
                  <a:pt x="10567" y="9203"/>
                  <a:pt x="10567" y="9203"/>
                </a:cubicBezTo>
                <a:cubicBezTo>
                  <a:pt x="10583" y="9201"/>
                  <a:pt x="10666" y="9195"/>
                  <a:pt x="10666" y="9171"/>
                </a:cubicBezTo>
                <a:cubicBezTo>
                  <a:pt x="10666" y="9143"/>
                  <a:pt x="10682" y="9010"/>
                  <a:pt x="10674" y="9004"/>
                </a:cubicBezTo>
                <a:cubicBezTo>
                  <a:pt x="10650" y="8983"/>
                  <a:pt x="10687" y="8934"/>
                  <a:pt x="10657" y="8934"/>
                </a:cubicBezTo>
                <a:cubicBezTo>
                  <a:pt x="10623" y="8934"/>
                  <a:pt x="10590" y="8925"/>
                  <a:pt x="10588" y="8959"/>
                </a:cubicBezTo>
                <a:cubicBezTo>
                  <a:pt x="10586" y="8984"/>
                  <a:pt x="10513" y="9030"/>
                  <a:pt x="10477" y="9031"/>
                </a:cubicBezTo>
                <a:cubicBezTo>
                  <a:pt x="10470" y="9031"/>
                  <a:pt x="10461" y="9035"/>
                  <a:pt x="10460" y="9035"/>
                </a:cubicBezTo>
                <a:cubicBezTo>
                  <a:pt x="10447" y="9027"/>
                  <a:pt x="10310" y="9056"/>
                  <a:pt x="10287" y="9064"/>
                </a:cubicBezTo>
                <a:cubicBezTo>
                  <a:pt x="10271" y="9070"/>
                  <a:pt x="10300" y="9125"/>
                  <a:pt x="10273" y="9125"/>
                </a:cubicBezTo>
                <a:cubicBezTo>
                  <a:pt x="10233" y="9125"/>
                  <a:pt x="10113" y="9103"/>
                  <a:pt x="10071" y="9090"/>
                </a:cubicBezTo>
                <a:cubicBezTo>
                  <a:pt x="10048" y="9084"/>
                  <a:pt x="10016" y="8985"/>
                  <a:pt x="9999" y="8985"/>
                </a:cubicBezTo>
                <a:cubicBezTo>
                  <a:pt x="9991" y="8985"/>
                  <a:pt x="9908" y="8992"/>
                  <a:pt x="9903" y="8980"/>
                </a:cubicBezTo>
                <a:cubicBezTo>
                  <a:pt x="9880" y="8921"/>
                  <a:pt x="9894" y="8947"/>
                  <a:pt x="9817" y="8941"/>
                </a:cubicBezTo>
                <a:cubicBezTo>
                  <a:pt x="9806" y="8940"/>
                  <a:pt x="9827" y="8863"/>
                  <a:pt x="9830" y="8854"/>
                </a:cubicBezTo>
                <a:lnTo>
                  <a:pt x="9825" y="8744"/>
                </a:lnTo>
                <a:lnTo>
                  <a:pt x="9733" y="8613"/>
                </a:lnTo>
                <a:lnTo>
                  <a:pt x="9665" y="8634"/>
                </a:lnTo>
                <a:cubicBezTo>
                  <a:pt x="9631" y="8651"/>
                  <a:pt x="9547" y="8685"/>
                  <a:pt x="9519" y="8705"/>
                </a:cubicBezTo>
                <a:cubicBezTo>
                  <a:pt x="9455" y="8751"/>
                  <a:pt x="9495" y="8733"/>
                  <a:pt x="9447" y="8683"/>
                </a:cubicBezTo>
                <a:cubicBezTo>
                  <a:pt x="9422" y="8656"/>
                  <a:pt x="9428" y="8613"/>
                  <a:pt x="9386" y="8629"/>
                </a:cubicBezTo>
                <a:cubicBezTo>
                  <a:pt x="9375" y="8633"/>
                  <a:pt x="9197" y="8686"/>
                  <a:pt x="9194" y="8686"/>
                </a:cubicBezTo>
                <a:cubicBezTo>
                  <a:pt x="9194" y="8668"/>
                  <a:pt x="9133" y="8570"/>
                  <a:pt x="9118" y="8556"/>
                </a:cubicBezTo>
                <a:cubicBezTo>
                  <a:pt x="9026" y="8527"/>
                  <a:pt x="8970" y="8554"/>
                  <a:pt x="8884" y="8535"/>
                </a:cubicBezTo>
                <a:cubicBezTo>
                  <a:pt x="8832" y="8524"/>
                  <a:pt x="8486" y="8478"/>
                  <a:pt x="8486" y="8421"/>
                </a:cubicBezTo>
                <a:lnTo>
                  <a:pt x="8408" y="8220"/>
                </a:lnTo>
                <a:lnTo>
                  <a:pt x="8354" y="8275"/>
                </a:lnTo>
                <a:lnTo>
                  <a:pt x="8251" y="8214"/>
                </a:lnTo>
                <a:lnTo>
                  <a:pt x="8052" y="8370"/>
                </a:lnTo>
                <a:lnTo>
                  <a:pt x="7592" y="8289"/>
                </a:lnTo>
                <a:cubicBezTo>
                  <a:pt x="7585" y="8287"/>
                  <a:pt x="7565" y="8357"/>
                  <a:pt x="7526" y="8369"/>
                </a:cubicBezTo>
                <a:cubicBezTo>
                  <a:pt x="7500" y="8376"/>
                  <a:pt x="7492" y="8404"/>
                  <a:pt x="7427" y="8404"/>
                </a:cubicBezTo>
                <a:cubicBezTo>
                  <a:pt x="7410" y="8404"/>
                  <a:pt x="7287" y="8410"/>
                  <a:pt x="7280" y="8404"/>
                </a:cubicBezTo>
                <a:cubicBezTo>
                  <a:pt x="7258" y="8383"/>
                  <a:pt x="7217" y="8357"/>
                  <a:pt x="7189" y="8332"/>
                </a:cubicBezTo>
                <a:lnTo>
                  <a:pt x="6872" y="8332"/>
                </a:lnTo>
                <a:lnTo>
                  <a:pt x="6868" y="8276"/>
                </a:lnTo>
                <a:lnTo>
                  <a:pt x="6779" y="8160"/>
                </a:lnTo>
                <a:lnTo>
                  <a:pt x="6726" y="8359"/>
                </a:lnTo>
                <a:cubicBezTo>
                  <a:pt x="6660" y="8410"/>
                  <a:pt x="6579" y="8387"/>
                  <a:pt x="6515" y="8503"/>
                </a:cubicBezTo>
                <a:cubicBezTo>
                  <a:pt x="6497" y="8536"/>
                  <a:pt x="6502" y="8577"/>
                  <a:pt x="6502" y="8616"/>
                </a:cubicBezTo>
                <a:cubicBezTo>
                  <a:pt x="6502" y="8617"/>
                  <a:pt x="6535" y="8665"/>
                  <a:pt x="6540" y="8677"/>
                </a:cubicBezTo>
                <a:cubicBezTo>
                  <a:pt x="6559" y="8732"/>
                  <a:pt x="6574" y="8744"/>
                  <a:pt x="6569" y="8803"/>
                </a:cubicBezTo>
                <a:cubicBezTo>
                  <a:pt x="6563" y="8878"/>
                  <a:pt x="6585" y="8843"/>
                  <a:pt x="6604" y="8913"/>
                </a:cubicBezTo>
                <a:cubicBezTo>
                  <a:pt x="6613" y="8944"/>
                  <a:pt x="6622" y="8936"/>
                  <a:pt x="6562" y="8962"/>
                </a:cubicBezTo>
                <a:cubicBezTo>
                  <a:pt x="6509" y="8985"/>
                  <a:pt x="6472" y="8991"/>
                  <a:pt x="6420" y="9025"/>
                </a:cubicBezTo>
                <a:cubicBezTo>
                  <a:pt x="6418" y="9025"/>
                  <a:pt x="6419" y="9024"/>
                  <a:pt x="6416" y="9026"/>
                </a:cubicBezTo>
                <a:lnTo>
                  <a:pt x="6416" y="9148"/>
                </a:lnTo>
                <a:lnTo>
                  <a:pt x="6374" y="9178"/>
                </a:lnTo>
                <a:lnTo>
                  <a:pt x="6302" y="9031"/>
                </a:lnTo>
                <a:lnTo>
                  <a:pt x="6293" y="9030"/>
                </a:lnTo>
                <a:lnTo>
                  <a:pt x="6174" y="9330"/>
                </a:lnTo>
                <a:lnTo>
                  <a:pt x="6106" y="9322"/>
                </a:lnTo>
                <a:lnTo>
                  <a:pt x="6105" y="8833"/>
                </a:lnTo>
                <a:lnTo>
                  <a:pt x="6372" y="8358"/>
                </a:lnTo>
                <a:lnTo>
                  <a:pt x="6350" y="7903"/>
                </a:lnTo>
                <a:lnTo>
                  <a:pt x="6243" y="7923"/>
                </a:lnTo>
                <a:lnTo>
                  <a:pt x="6101" y="7693"/>
                </a:lnTo>
                <a:lnTo>
                  <a:pt x="5987" y="7720"/>
                </a:lnTo>
                <a:lnTo>
                  <a:pt x="5815" y="7191"/>
                </a:lnTo>
                <a:lnTo>
                  <a:pt x="5718" y="7223"/>
                </a:lnTo>
                <a:lnTo>
                  <a:pt x="5704" y="7321"/>
                </a:lnTo>
                <a:lnTo>
                  <a:pt x="5670" y="7350"/>
                </a:lnTo>
                <a:lnTo>
                  <a:pt x="5609" y="7551"/>
                </a:lnTo>
                <a:lnTo>
                  <a:pt x="5654" y="7636"/>
                </a:lnTo>
                <a:lnTo>
                  <a:pt x="5620" y="7715"/>
                </a:lnTo>
                <a:lnTo>
                  <a:pt x="5651" y="7781"/>
                </a:lnTo>
                <a:lnTo>
                  <a:pt x="5601" y="7874"/>
                </a:lnTo>
                <a:lnTo>
                  <a:pt x="5503" y="7816"/>
                </a:lnTo>
                <a:lnTo>
                  <a:pt x="5321" y="7874"/>
                </a:lnTo>
                <a:lnTo>
                  <a:pt x="5313" y="8152"/>
                </a:lnTo>
                <a:cubicBezTo>
                  <a:pt x="5304" y="8158"/>
                  <a:pt x="5326" y="8298"/>
                  <a:pt x="5340" y="8313"/>
                </a:cubicBezTo>
                <a:cubicBezTo>
                  <a:pt x="5341" y="8314"/>
                  <a:pt x="5365" y="8373"/>
                  <a:pt x="5377" y="8387"/>
                </a:cubicBezTo>
                <a:cubicBezTo>
                  <a:pt x="5409" y="8425"/>
                  <a:pt x="5370" y="8415"/>
                  <a:pt x="5343" y="8422"/>
                </a:cubicBezTo>
                <a:cubicBezTo>
                  <a:pt x="5310" y="8430"/>
                  <a:pt x="5293" y="8403"/>
                  <a:pt x="5296" y="8461"/>
                </a:cubicBezTo>
                <a:cubicBezTo>
                  <a:pt x="5298" y="8499"/>
                  <a:pt x="5274" y="8590"/>
                  <a:pt x="5255" y="8626"/>
                </a:cubicBezTo>
                <a:cubicBezTo>
                  <a:pt x="5210" y="8710"/>
                  <a:pt x="5181" y="8649"/>
                  <a:pt x="5127" y="8626"/>
                </a:cubicBezTo>
                <a:cubicBezTo>
                  <a:pt x="5120" y="8623"/>
                  <a:pt x="5027" y="8510"/>
                  <a:pt x="5019" y="8500"/>
                </a:cubicBezTo>
                <a:cubicBezTo>
                  <a:pt x="5000" y="8475"/>
                  <a:pt x="4984" y="8474"/>
                  <a:pt x="4985" y="8420"/>
                </a:cubicBezTo>
                <a:cubicBezTo>
                  <a:pt x="4987" y="8379"/>
                  <a:pt x="4957" y="8401"/>
                  <a:pt x="5026" y="8372"/>
                </a:cubicBezTo>
                <a:cubicBezTo>
                  <a:pt x="5040" y="8366"/>
                  <a:pt x="5095" y="8371"/>
                  <a:pt x="5095" y="8353"/>
                </a:cubicBezTo>
                <a:cubicBezTo>
                  <a:pt x="5095" y="8335"/>
                  <a:pt x="5105" y="8216"/>
                  <a:pt x="5091" y="8207"/>
                </a:cubicBezTo>
                <a:cubicBezTo>
                  <a:pt x="5082" y="8202"/>
                  <a:pt x="5018" y="8126"/>
                  <a:pt x="5018" y="8107"/>
                </a:cubicBezTo>
                <a:cubicBezTo>
                  <a:pt x="5018" y="8091"/>
                  <a:pt x="5018" y="8075"/>
                  <a:pt x="5018" y="8058"/>
                </a:cubicBezTo>
                <a:cubicBezTo>
                  <a:pt x="5016" y="8027"/>
                  <a:pt x="5077" y="7897"/>
                  <a:pt x="5099" y="7872"/>
                </a:cubicBezTo>
                <a:cubicBezTo>
                  <a:pt x="5119" y="7849"/>
                  <a:pt x="5100" y="7851"/>
                  <a:pt x="5082" y="7815"/>
                </a:cubicBezTo>
                <a:cubicBezTo>
                  <a:pt x="5077" y="7804"/>
                  <a:pt x="5021" y="7726"/>
                  <a:pt x="5014" y="7726"/>
                </a:cubicBezTo>
                <a:cubicBezTo>
                  <a:pt x="4947" y="7726"/>
                  <a:pt x="4783" y="7715"/>
                  <a:pt x="4757" y="7789"/>
                </a:cubicBezTo>
                <a:cubicBezTo>
                  <a:pt x="4746" y="7821"/>
                  <a:pt x="4729" y="7867"/>
                  <a:pt x="4729" y="7901"/>
                </a:cubicBezTo>
                <a:cubicBezTo>
                  <a:pt x="4728" y="7927"/>
                  <a:pt x="4707" y="8050"/>
                  <a:pt x="4695" y="8070"/>
                </a:cubicBezTo>
                <a:cubicBezTo>
                  <a:pt x="4671" y="8105"/>
                  <a:pt x="4638" y="8178"/>
                  <a:pt x="4654" y="8221"/>
                </a:cubicBezTo>
                <a:cubicBezTo>
                  <a:pt x="4662" y="8241"/>
                  <a:pt x="4600" y="8244"/>
                  <a:pt x="4574" y="8230"/>
                </a:cubicBezTo>
                <a:cubicBezTo>
                  <a:pt x="4482" y="8181"/>
                  <a:pt x="4449" y="8075"/>
                  <a:pt x="4370" y="8012"/>
                </a:cubicBezTo>
                <a:cubicBezTo>
                  <a:pt x="4337" y="7986"/>
                  <a:pt x="4352" y="7955"/>
                  <a:pt x="4353" y="7916"/>
                </a:cubicBezTo>
                <a:cubicBezTo>
                  <a:pt x="4354" y="7891"/>
                  <a:pt x="4396" y="7813"/>
                  <a:pt x="4424" y="7796"/>
                </a:cubicBezTo>
                <a:cubicBezTo>
                  <a:pt x="4452" y="7780"/>
                  <a:pt x="4384" y="7617"/>
                  <a:pt x="4385" y="7602"/>
                </a:cubicBezTo>
                <a:cubicBezTo>
                  <a:pt x="4383" y="7600"/>
                  <a:pt x="4234" y="7644"/>
                  <a:pt x="4223" y="7664"/>
                </a:cubicBezTo>
                <a:cubicBezTo>
                  <a:pt x="4203" y="7701"/>
                  <a:pt x="4257" y="7725"/>
                  <a:pt x="4177" y="7731"/>
                </a:cubicBezTo>
                <a:cubicBezTo>
                  <a:pt x="4110" y="7737"/>
                  <a:pt x="4136" y="7740"/>
                  <a:pt x="4070" y="7725"/>
                </a:cubicBezTo>
                <a:cubicBezTo>
                  <a:pt x="4045" y="7720"/>
                  <a:pt x="4024" y="7746"/>
                  <a:pt x="4046" y="7768"/>
                </a:cubicBezTo>
                <a:cubicBezTo>
                  <a:pt x="4068" y="7790"/>
                  <a:pt x="4067" y="7807"/>
                  <a:pt x="4048" y="7829"/>
                </a:cubicBezTo>
                <a:cubicBezTo>
                  <a:pt x="4028" y="7853"/>
                  <a:pt x="3978" y="7815"/>
                  <a:pt x="3923" y="7859"/>
                </a:cubicBezTo>
                <a:cubicBezTo>
                  <a:pt x="3871" y="7900"/>
                  <a:pt x="3815" y="7873"/>
                  <a:pt x="3765" y="7842"/>
                </a:cubicBezTo>
                <a:cubicBezTo>
                  <a:pt x="3691" y="7797"/>
                  <a:pt x="3712" y="7850"/>
                  <a:pt x="3705" y="7764"/>
                </a:cubicBezTo>
                <a:cubicBezTo>
                  <a:pt x="3705" y="7764"/>
                  <a:pt x="3655" y="7743"/>
                  <a:pt x="3647" y="7764"/>
                </a:cubicBezTo>
                <a:cubicBezTo>
                  <a:pt x="3635" y="7795"/>
                  <a:pt x="3554" y="7887"/>
                  <a:pt x="3557" y="7895"/>
                </a:cubicBezTo>
                <a:cubicBezTo>
                  <a:pt x="3571" y="7939"/>
                  <a:pt x="3586" y="7930"/>
                  <a:pt x="3584" y="7997"/>
                </a:cubicBezTo>
                <a:cubicBezTo>
                  <a:pt x="3584" y="8014"/>
                  <a:pt x="3666" y="8202"/>
                  <a:pt x="3661" y="8210"/>
                </a:cubicBezTo>
                <a:cubicBezTo>
                  <a:pt x="3651" y="8225"/>
                  <a:pt x="3504" y="8310"/>
                  <a:pt x="3482" y="8300"/>
                </a:cubicBezTo>
                <a:cubicBezTo>
                  <a:pt x="3464" y="8293"/>
                  <a:pt x="3411" y="8251"/>
                  <a:pt x="3400" y="8236"/>
                </a:cubicBezTo>
                <a:cubicBezTo>
                  <a:pt x="3355" y="8212"/>
                  <a:pt x="3249" y="8125"/>
                  <a:pt x="3204" y="8117"/>
                </a:cubicBezTo>
                <a:cubicBezTo>
                  <a:pt x="3169" y="8110"/>
                  <a:pt x="3095" y="8154"/>
                  <a:pt x="3054" y="8166"/>
                </a:cubicBezTo>
                <a:cubicBezTo>
                  <a:pt x="3052" y="8167"/>
                  <a:pt x="3029" y="8180"/>
                  <a:pt x="3027" y="8183"/>
                </a:cubicBezTo>
                <a:cubicBezTo>
                  <a:pt x="3012" y="8186"/>
                  <a:pt x="3049" y="8238"/>
                  <a:pt x="2997" y="8277"/>
                </a:cubicBezTo>
                <a:cubicBezTo>
                  <a:pt x="2974" y="8295"/>
                  <a:pt x="2957" y="8340"/>
                  <a:pt x="2957" y="8371"/>
                </a:cubicBezTo>
                <a:cubicBezTo>
                  <a:pt x="2957" y="8466"/>
                  <a:pt x="2908" y="8389"/>
                  <a:pt x="2916" y="8480"/>
                </a:cubicBezTo>
                <a:cubicBezTo>
                  <a:pt x="2918" y="8505"/>
                  <a:pt x="2927" y="8662"/>
                  <a:pt x="2911" y="8671"/>
                </a:cubicBezTo>
                <a:cubicBezTo>
                  <a:pt x="2876" y="8691"/>
                  <a:pt x="2874" y="8760"/>
                  <a:pt x="2826" y="8693"/>
                </a:cubicBezTo>
                <a:cubicBezTo>
                  <a:pt x="2789" y="8643"/>
                  <a:pt x="2804" y="8703"/>
                  <a:pt x="2804" y="8729"/>
                </a:cubicBezTo>
                <a:lnTo>
                  <a:pt x="2735" y="8738"/>
                </a:lnTo>
                <a:cubicBezTo>
                  <a:pt x="2716" y="8731"/>
                  <a:pt x="2561" y="8687"/>
                  <a:pt x="2560" y="8683"/>
                </a:cubicBezTo>
                <a:cubicBezTo>
                  <a:pt x="2556" y="8647"/>
                  <a:pt x="2558" y="8628"/>
                  <a:pt x="2533" y="8606"/>
                </a:cubicBezTo>
                <a:cubicBezTo>
                  <a:pt x="2518" y="8593"/>
                  <a:pt x="2414" y="8517"/>
                  <a:pt x="2397" y="8517"/>
                </a:cubicBezTo>
                <a:cubicBezTo>
                  <a:pt x="2355" y="8517"/>
                  <a:pt x="2241" y="8569"/>
                  <a:pt x="2234" y="8525"/>
                </a:cubicBezTo>
                <a:cubicBezTo>
                  <a:pt x="2233" y="8518"/>
                  <a:pt x="2169" y="8442"/>
                  <a:pt x="2148" y="8441"/>
                </a:cubicBezTo>
                <a:cubicBezTo>
                  <a:pt x="2127" y="8439"/>
                  <a:pt x="2105" y="8437"/>
                  <a:pt x="2081" y="8437"/>
                </a:cubicBezTo>
                <a:lnTo>
                  <a:pt x="2083" y="8349"/>
                </a:lnTo>
                <a:cubicBezTo>
                  <a:pt x="2077" y="8327"/>
                  <a:pt x="2142" y="8301"/>
                  <a:pt x="2142" y="8269"/>
                </a:cubicBezTo>
                <a:cubicBezTo>
                  <a:pt x="2142" y="8148"/>
                  <a:pt x="2162" y="8170"/>
                  <a:pt x="2072" y="8098"/>
                </a:cubicBezTo>
                <a:cubicBezTo>
                  <a:pt x="2065" y="8092"/>
                  <a:pt x="2063" y="8106"/>
                  <a:pt x="2055" y="8121"/>
                </a:cubicBezTo>
                <a:cubicBezTo>
                  <a:pt x="2050" y="8129"/>
                  <a:pt x="1958" y="8128"/>
                  <a:pt x="1939" y="8123"/>
                </a:cubicBezTo>
                <a:cubicBezTo>
                  <a:pt x="1903" y="8113"/>
                  <a:pt x="1907" y="8140"/>
                  <a:pt x="1871" y="8085"/>
                </a:cubicBezTo>
                <a:cubicBezTo>
                  <a:pt x="1858" y="8064"/>
                  <a:pt x="1742" y="8135"/>
                  <a:pt x="1708" y="8134"/>
                </a:cubicBezTo>
                <a:cubicBezTo>
                  <a:pt x="1704" y="8134"/>
                  <a:pt x="1629" y="8140"/>
                  <a:pt x="1628" y="8140"/>
                </a:cubicBezTo>
                <a:cubicBezTo>
                  <a:pt x="1628" y="8161"/>
                  <a:pt x="1725" y="8257"/>
                  <a:pt x="1749" y="8269"/>
                </a:cubicBezTo>
                <a:cubicBezTo>
                  <a:pt x="1766" y="8278"/>
                  <a:pt x="1750" y="8347"/>
                  <a:pt x="1728" y="8362"/>
                </a:cubicBezTo>
                <a:cubicBezTo>
                  <a:pt x="1718" y="8368"/>
                  <a:pt x="1712" y="8417"/>
                  <a:pt x="1694" y="8429"/>
                </a:cubicBezTo>
                <a:cubicBezTo>
                  <a:pt x="1679" y="8439"/>
                  <a:pt x="1606" y="8646"/>
                  <a:pt x="1607" y="8676"/>
                </a:cubicBezTo>
                <a:cubicBezTo>
                  <a:pt x="1607" y="8677"/>
                  <a:pt x="1596" y="8749"/>
                  <a:pt x="1596" y="8749"/>
                </a:cubicBezTo>
                <a:lnTo>
                  <a:pt x="1226" y="8696"/>
                </a:lnTo>
                <a:lnTo>
                  <a:pt x="1228" y="8384"/>
                </a:lnTo>
                <a:cubicBezTo>
                  <a:pt x="1202" y="8380"/>
                  <a:pt x="1194" y="8332"/>
                  <a:pt x="1150" y="8328"/>
                </a:cubicBezTo>
                <a:cubicBezTo>
                  <a:pt x="1129" y="8326"/>
                  <a:pt x="1126" y="8315"/>
                  <a:pt x="1072" y="8315"/>
                </a:cubicBezTo>
                <a:cubicBezTo>
                  <a:pt x="1042" y="8315"/>
                  <a:pt x="962" y="8311"/>
                  <a:pt x="940" y="8314"/>
                </a:cubicBezTo>
                <a:cubicBezTo>
                  <a:pt x="931" y="8328"/>
                  <a:pt x="951" y="8382"/>
                  <a:pt x="930" y="8383"/>
                </a:cubicBezTo>
                <a:cubicBezTo>
                  <a:pt x="824" y="8385"/>
                  <a:pt x="850" y="8369"/>
                  <a:pt x="772" y="8459"/>
                </a:cubicBezTo>
                <a:cubicBezTo>
                  <a:pt x="746" y="8489"/>
                  <a:pt x="784" y="8468"/>
                  <a:pt x="784" y="8520"/>
                </a:cubicBezTo>
                <a:cubicBezTo>
                  <a:pt x="784" y="8545"/>
                  <a:pt x="774" y="8649"/>
                  <a:pt x="793" y="8664"/>
                </a:cubicBezTo>
                <a:cubicBezTo>
                  <a:pt x="799" y="8668"/>
                  <a:pt x="843" y="8701"/>
                  <a:pt x="843" y="8702"/>
                </a:cubicBezTo>
                <a:cubicBezTo>
                  <a:pt x="843" y="8742"/>
                  <a:pt x="784" y="8721"/>
                  <a:pt x="744" y="8736"/>
                </a:cubicBezTo>
                <a:cubicBezTo>
                  <a:pt x="723" y="8744"/>
                  <a:pt x="601" y="8771"/>
                  <a:pt x="602" y="8797"/>
                </a:cubicBezTo>
                <a:cubicBezTo>
                  <a:pt x="604" y="8841"/>
                  <a:pt x="537" y="8850"/>
                  <a:pt x="511" y="8876"/>
                </a:cubicBezTo>
                <a:cubicBezTo>
                  <a:pt x="483" y="8906"/>
                  <a:pt x="393" y="8951"/>
                  <a:pt x="362" y="8983"/>
                </a:cubicBezTo>
                <a:lnTo>
                  <a:pt x="375" y="9195"/>
                </a:lnTo>
                <a:lnTo>
                  <a:pt x="244" y="9187"/>
                </a:lnTo>
                <a:lnTo>
                  <a:pt x="245" y="9129"/>
                </a:lnTo>
                <a:cubicBezTo>
                  <a:pt x="221" y="9125"/>
                  <a:pt x="211" y="9105"/>
                  <a:pt x="174" y="9138"/>
                </a:cubicBezTo>
                <a:cubicBezTo>
                  <a:pt x="130" y="9176"/>
                  <a:pt x="154" y="9161"/>
                  <a:pt x="108" y="9123"/>
                </a:cubicBezTo>
                <a:cubicBezTo>
                  <a:pt x="96" y="9114"/>
                  <a:pt x="0" y="8992"/>
                  <a:pt x="7" y="8982"/>
                </a:cubicBezTo>
                <a:cubicBezTo>
                  <a:pt x="42" y="8931"/>
                  <a:pt x="45" y="8950"/>
                  <a:pt x="51" y="8885"/>
                </a:cubicBezTo>
                <a:cubicBezTo>
                  <a:pt x="51" y="8885"/>
                  <a:pt x="115" y="8854"/>
                  <a:pt x="121" y="8849"/>
                </a:cubicBezTo>
                <a:cubicBezTo>
                  <a:pt x="174" y="8811"/>
                  <a:pt x="146" y="8853"/>
                  <a:pt x="143" y="8800"/>
                </a:cubicBezTo>
                <a:cubicBezTo>
                  <a:pt x="143" y="8786"/>
                  <a:pt x="158" y="8787"/>
                  <a:pt x="157" y="8759"/>
                </a:cubicBezTo>
                <a:cubicBezTo>
                  <a:pt x="155" y="8729"/>
                  <a:pt x="181" y="8732"/>
                  <a:pt x="160" y="8697"/>
                </a:cubicBezTo>
                <a:cubicBezTo>
                  <a:pt x="150" y="8679"/>
                  <a:pt x="146" y="8649"/>
                  <a:pt x="130" y="8633"/>
                </a:cubicBezTo>
                <a:cubicBezTo>
                  <a:pt x="119" y="8621"/>
                  <a:pt x="100" y="8588"/>
                  <a:pt x="112" y="8575"/>
                </a:cubicBezTo>
                <a:cubicBezTo>
                  <a:pt x="150" y="8535"/>
                  <a:pt x="206" y="8470"/>
                  <a:pt x="231" y="8423"/>
                </a:cubicBezTo>
                <a:cubicBezTo>
                  <a:pt x="232" y="8421"/>
                  <a:pt x="233" y="8421"/>
                  <a:pt x="235" y="8421"/>
                </a:cubicBezTo>
                <a:cubicBezTo>
                  <a:pt x="254" y="8409"/>
                  <a:pt x="133" y="8319"/>
                  <a:pt x="206" y="8320"/>
                </a:cubicBezTo>
                <a:cubicBezTo>
                  <a:pt x="229" y="8321"/>
                  <a:pt x="341" y="8264"/>
                  <a:pt x="348" y="8268"/>
                </a:cubicBezTo>
                <a:cubicBezTo>
                  <a:pt x="352" y="8271"/>
                  <a:pt x="424" y="8350"/>
                  <a:pt x="439" y="8363"/>
                </a:cubicBezTo>
                <a:cubicBezTo>
                  <a:pt x="467" y="8388"/>
                  <a:pt x="446" y="8376"/>
                  <a:pt x="494" y="8378"/>
                </a:cubicBezTo>
                <a:cubicBezTo>
                  <a:pt x="514" y="8379"/>
                  <a:pt x="508" y="8414"/>
                  <a:pt x="543" y="8401"/>
                </a:cubicBezTo>
                <a:cubicBezTo>
                  <a:pt x="584" y="8386"/>
                  <a:pt x="638" y="8388"/>
                  <a:pt x="693" y="8363"/>
                </a:cubicBezTo>
                <a:cubicBezTo>
                  <a:pt x="723" y="8349"/>
                  <a:pt x="794" y="8340"/>
                  <a:pt x="826" y="8325"/>
                </a:cubicBezTo>
                <a:lnTo>
                  <a:pt x="831" y="8155"/>
                </a:lnTo>
                <a:lnTo>
                  <a:pt x="964" y="7857"/>
                </a:lnTo>
                <a:lnTo>
                  <a:pt x="1011" y="7884"/>
                </a:lnTo>
                <a:lnTo>
                  <a:pt x="1105" y="7831"/>
                </a:lnTo>
                <a:lnTo>
                  <a:pt x="1077" y="7784"/>
                </a:lnTo>
                <a:cubicBezTo>
                  <a:pt x="1077" y="7725"/>
                  <a:pt x="1115" y="7645"/>
                  <a:pt x="1070" y="7617"/>
                </a:cubicBezTo>
                <a:cubicBezTo>
                  <a:pt x="1042" y="7599"/>
                  <a:pt x="925" y="7542"/>
                  <a:pt x="895" y="7542"/>
                </a:cubicBezTo>
                <a:cubicBezTo>
                  <a:pt x="850" y="7542"/>
                  <a:pt x="779" y="7666"/>
                  <a:pt x="764" y="7650"/>
                </a:cubicBezTo>
                <a:cubicBezTo>
                  <a:pt x="740" y="7623"/>
                  <a:pt x="731" y="7629"/>
                  <a:pt x="691" y="7632"/>
                </a:cubicBezTo>
                <a:cubicBezTo>
                  <a:pt x="669" y="7634"/>
                  <a:pt x="546" y="7646"/>
                  <a:pt x="535" y="7636"/>
                </a:cubicBezTo>
                <a:cubicBezTo>
                  <a:pt x="499" y="7607"/>
                  <a:pt x="457" y="7586"/>
                  <a:pt x="431" y="7548"/>
                </a:cubicBezTo>
                <a:cubicBezTo>
                  <a:pt x="408" y="7515"/>
                  <a:pt x="398" y="7478"/>
                  <a:pt x="367" y="7435"/>
                </a:cubicBezTo>
                <a:cubicBezTo>
                  <a:pt x="367" y="7435"/>
                  <a:pt x="354" y="7359"/>
                  <a:pt x="369" y="7349"/>
                </a:cubicBezTo>
                <a:cubicBezTo>
                  <a:pt x="407" y="7325"/>
                  <a:pt x="422" y="7331"/>
                  <a:pt x="455" y="7297"/>
                </a:cubicBezTo>
                <a:cubicBezTo>
                  <a:pt x="485" y="7266"/>
                  <a:pt x="483" y="7269"/>
                  <a:pt x="483" y="7220"/>
                </a:cubicBezTo>
                <a:lnTo>
                  <a:pt x="462" y="7026"/>
                </a:lnTo>
                <a:lnTo>
                  <a:pt x="434" y="7028"/>
                </a:lnTo>
                <a:lnTo>
                  <a:pt x="307" y="7413"/>
                </a:lnTo>
                <a:cubicBezTo>
                  <a:pt x="316" y="7451"/>
                  <a:pt x="281" y="7405"/>
                  <a:pt x="282" y="7473"/>
                </a:cubicBezTo>
                <a:cubicBezTo>
                  <a:pt x="283" y="7486"/>
                  <a:pt x="274" y="7558"/>
                  <a:pt x="268" y="7566"/>
                </a:cubicBezTo>
                <a:cubicBezTo>
                  <a:pt x="260" y="7577"/>
                  <a:pt x="242" y="7643"/>
                  <a:pt x="244" y="7546"/>
                </a:cubicBezTo>
                <a:cubicBezTo>
                  <a:pt x="245" y="7493"/>
                  <a:pt x="185" y="7523"/>
                  <a:pt x="251" y="7446"/>
                </a:cubicBezTo>
                <a:cubicBezTo>
                  <a:pt x="282" y="7409"/>
                  <a:pt x="244" y="7409"/>
                  <a:pt x="244" y="7339"/>
                </a:cubicBezTo>
                <a:cubicBezTo>
                  <a:pt x="244" y="7293"/>
                  <a:pt x="288" y="7226"/>
                  <a:pt x="316" y="7191"/>
                </a:cubicBezTo>
                <a:cubicBezTo>
                  <a:pt x="371" y="7123"/>
                  <a:pt x="376" y="7111"/>
                  <a:pt x="376" y="7018"/>
                </a:cubicBezTo>
                <a:cubicBezTo>
                  <a:pt x="376" y="7007"/>
                  <a:pt x="333" y="6931"/>
                  <a:pt x="321" y="6931"/>
                </a:cubicBezTo>
                <a:cubicBezTo>
                  <a:pt x="282" y="6931"/>
                  <a:pt x="241" y="6930"/>
                  <a:pt x="202" y="6930"/>
                </a:cubicBezTo>
                <a:lnTo>
                  <a:pt x="89" y="6729"/>
                </a:ln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4" name="Freeform 353"/>
          <p:cNvSpPr>
            <a:spLocks/>
          </p:cNvSpPr>
          <p:nvPr/>
        </p:nvSpPr>
        <p:spPr bwMode="auto">
          <a:xfrm>
            <a:off x="2058598" y="4923239"/>
            <a:ext cx="367903" cy="130969"/>
          </a:xfrm>
          <a:custGeom>
            <a:avLst/>
            <a:gdLst>
              <a:gd name="T0" fmla="*/ 5398 w 5402"/>
              <a:gd name="T1" fmla="*/ 586 h 2073"/>
              <a:gd name="T2" fmla="*/ 5402 w 5402"/>
              <a:gd name="T3" fmla="*/ 481 h 2073"/>
              <a:gd name="T4" fmla="*/ 3653 w 5402"/>
              <a:gd name="T5" fmla="*/ 378 h 2073"/>
              <a:gd name="T6" fmla="*/ 3660 w 5402"/>
              <a:gd name="T7" fmla="*/ 229 h 2073"/>
              <a:gd name="T8" fmla="*/ 3592 w 5402"/>
              <a:gd name="T9" fmla="*/ 106 h 2073"/>
              <a:gd name="T10" fmla="*/ 3589 w 5402"/>
              <a:gd name="T11" fmla="*/ 3 h 2073"/>
              <a:gd name="T12" fmla="*/ 3491 w 5402"/>
              <a:gd name="T13" fmla="*/ 0 h 2073"/>
              <a:gd name="T14" fmla="*/ 3421 w 5402"/>
              <a:gd name="T15" fmla="*/ 51 h 2073"/>
              <a:gd name="T16" fmla="*/ 3356 w 5402"/>
              <a:gd name="T17" fmla="*/ 48 h 2073"/>
              <a:gd name="T18" fmla="*/ 3391 w 5402"/>
              <a:gd name="T19" fmla="*/ 132 h 2073"/>
              <a:gd name="T20" fmla="*/ 3527 w 5402"/>
              <a:gd name="T21" fmla="*/ 211 h 2073"/>
              <a:gd name="T22" fmla="*/ 3485 w 5402"/>
              <a:gd name="T23" fmla="*/ 257 h 2073"/>
              <a:gd name="T24" fmla="*/ 3499 w 5402"/>
              <a:gd name="T25" fmla="*/ 318 h 2073"/>
              <a:gd name="T26" fmla="*/ 3437 w 5402"/>
              <a:gd name="T27" fmla="*/ 353 h 2073"/>
              <a:gd name="T28" fmla="*/ 3339 w 5402"/>
              <a:gd name="T29" fmla="*/ 346 h 2073"/>
              <a:gd name="T30" fmla="*/ 3131 w 5402"/>
              <a:gd name="T31" fmla="*/ 309 h 2073"/>
              <a:gd name="T32" fmla="*/ 3013 w 5402"/>
              <a:gd name="T33" fmla="*/ 317 h 2073"/>
              <a:gd name="T34" fmla="*/ 2852 w 5402"/>
              <a:gd name="T35" fmla="*/ 422 h 2073"/>
              <a:gd name="T36" fmla="*/ 2762 w 5402"/>
              <a:gd name="T37" fmla="*/ 489 h 2073"/>
              <a:gd name="T38" fmla="*/ 2607 w 5402"/>
              <a:gd name="T39" fmla="*/ 592 h 2073"/>
              <a:gd name="T40" fmla="*/ 2383 w 5402"/>
              <a:gd name="T41" fmla="*/ 574 h 2073"/>
              <a:gd name="T42" fmla="*/ 2336 w 5402"/>
              <a:gd name="T43" fmla="*/ 629 h 2073"/>
              <a:gd name="T44" fmla="*/ 2297 w 5402"/>
              <a:gd name="T45" fmla="*/ 660 h 2073"/>
              <a:gd name="T46" fmla="*/ 2314 w 5402"/>
              <a:gd name="T47" fmla="*/ 730 h 2073"/>
              <a:gd name="T48" fmla="*/ 2298 w 5402"/>
              <a:gd name="T49" fmla="*/ 785 h 2073"/>
              <a:gd name="T50" fmla="*/ 2308 w 5402"/>
              <a:gd name="T51" fmla="*/ 854 h 2073"/>
              <a:gd name="T52" fmla="*/ 2249 w 5402"/>
              <a:gd name="T53" fmla="*/ 895 h 2073"/>
              <a:gd name="T54" fmla="*/ 2146 w 5402"/>
              <a:gd name="T55" fmla="*/ 953 h 2073"/>
              <a:gd name="T56" fmla="*/ 2258 w 5402"/>
              <a:gd name="T57" fmla="*/ 1117 h 2073"/>
              <a:gd name="T58" fmla="*/ 2264 w 5402"/>
              <a:gd name="T59" fmla="*/ 1389 h 2073"/>
              <a:gd name="T60" fmla="*/ 2326 w 5402"/>
              <a:gd name="T61" fmla="*/ 1516 h 2073"/>
              <a:gd name="T62" fmla="*/ 2258 w 5402"/>
              <a:gd name="T63" fmla="*/ 1632 h 2073"/>
              <a:gd name="T64" fmla="*/ 2241 w 5402"/>
              <a:gd name="T65" fmla="*/ 1635 h 2073"/>
              <a:gd name="T66" fmla="*/ 2234 w 5402"/>
              <a:gd name="T67" fmla="*/ 2011 h 2073"/>
              <a:gd name="T68" fmla="*/ 2039 w 5402"/>
              <a:gd name="T69" fmla="*/ 1989 h 2073"/>
              <a:gd name="T70" fmla="*/ 1856 w 5402"/>
              <a:gd name="T71" fmla="*/ 2044 h 2073"/>
              <a:gd name="T72" fmla="*/ 1808 w 5402"/>
              <a:gd name="T73" fmla="*/ 2015 h 2073"/>
              <a:gd name="T74" fmla="*/ 1741 w 5402"/>
              <a:gd name="T75" fmla="*/ 2043 h 2073"/>
              <a:gd name="T76" fmla="*/ 1683 w 5402"/>
              <a:gd name="T77" fmla="*/ 2008 h 2073"/>
              <a:gd name="T78" fmla="*/ 1605 w 5402"/>
              <a:gd name="T79" fmla="*/ 1825 h 2073"/>
              <a:gd name="T80" fmla="*/ 1624 w 5402"/>
              <a:gd name="T81" fmla="*/ 1773 h 2073"/>
              <a:gd name="T82" fmla="*/ 1706 w 5402"/>
              <a:gd name="T83" fmla="*/ 1568 h 2073"/>
              <a:gd name="T84" fmla="*/ 1196 w 5402"/>
              <a:gd name="T85" fmla="*/ 1479 h 2073"/>
              <a:gd name="T86" fmla="*/ 1091 w 5402"/>
              <a:gd name="T87" fmla="*/ 1257 h 2073"/>
              <a:gd name="T88" fmla="*/ 1058 w 5402"/>
              <a:gd name="T89" fmla="*/ 1314 h 2073"/>
              <a:gd name="T90" fmla="*/ 769 w 5402"/>
              <a:gd name="T91" fmla="*/ 1362 h 2073"/>
              <a:gd name="T92" fmla="*/ 690 w 5402"/>
              <a:gd name="T93" fmla="*/ 1180 h 2073"/>
              <a:gd name="T94" fmla="*/ 490 w 5402"/>
              <a:gd name="T95" fmla="*/ 1280 h 2073"/>
              <a:gd name="T96" fmla="*/ 450 w 5402"/>
              <a:gd name="T97" fmla="*/ 1360 h 2073"/>
              <a:gd name="T98" fmla="*/ 372 w 5402"/>
              <a:gd name="T99" fmla="*/ 1248 h 2073"/>
              <a:gd name="T100" fmla="*/ 235 w 5402"/>
              <a:gd name="T101" fmla="*/ 1249 h 2073"/>
              <a:gd name="T102" fmla="*/ 213 w 5402"/>
              <a:gd name="T103" fmla="*/ 1182 h 2073"/>
              <a:gd name="T104" fmla="*/ 144 w 5402"/>
              <a:gd name="T105" fmla="*/ 1273 h 2073"/>
              <a:gd name="T106" fmla="*/ 72 w 5402"/>
              <a:gd name="T107" fmla="*/ 1286 h 2073"/>
              <a:gd name="T108" fmla="*/ 5 w 5402"/>
              <a:gd name="T109" fmla="*/ 1288 h 2073"/>
              <a:gd name="T110" fmla="*/ 0 w 5402"/>
              <a:gd name="T111" fmla="*/ 1281 h 2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02" h="2073">
                <a:moveTo>
                  <a:pt x="5398" y="586"/>
                </a:moveTo>
                <a:lnTo>
                  <a:pt x="5402" y="481"/>
                </a:lnTo>
                <a:lnTo>
                  <a:pt x="3653" y="378"/>
                </a:lnTo>
                <a:lnTo>
                  <a:pt x="3660" y="229"/>
                </a:lnTo>
                <a:lnTo>
                  <a:pt x="3592" y="106"/>
                </a:lnTo>
                <a:lnTo>
                  <a:pt x="3589" y="3"/>
                </a:lnTo>
                <a:lnTo>
                  <a:pt x="3491" y="0"/>
                </a:lnTo>
                <a:lnTo>
                  <a:pt x="3421" y="51"/>
                </a:lnTo>
                <a:lnTo>
                  <a:pt x="3356" y="48"/>
                </a:lnTo>
                <a:cubicBezTo>
                  <a:pt x="3342" y="94"/>
                  <a:pt x="3280" y="68"/>
                  <a:pt x="3391" y="132"/>
                </a:cubicBezTo>
                <a:cubicBezTo>
                  <a:pt x="3451" y="166"/>
                  <a:pt x="3456" y="200"/>
                  <a:pt x="3527" y="211"/>
                </a:cubicBezTo>
                <a:cubicBezTo>
                  <a:pt x="3525" y="229"/>
                  <a:pt x="3476" y="230"/>
                  <a:pt x="3485" y="257"/>
                </a:cubicBezTo>
                <a:cubicBezTo>
                  <a:pt x="3492" y="275"/>
                  <a:pt x="3490" y="299"/>
                  <a:pt x="3499" y="318"/>
                </a:cubicBezTo>
                <a:cubicBezTo>
                  <a:pt x="3486" y="331"/>
                  <a:pt x="3446" y="312"/>
                  <a:pt x="3437" y="353"/>
                </a:cubicBezTo>
                <a:cubicBezTo>
                  <a:pt x="3429" y="382"/>
                  <a:pt x="3367" y="344"/>
                  <a:pt x="3339" y="346"/>
                </a:cubicBezTo>
                <a:cubicBezTo>
                  <a:pt x="3319" y="347"/>
                  <a:pt x="3175" y="307"/>
                  <a:pt x="3131" y="309"/>
                </a:cubicBezTo>
                <a:cubicBezTo>
                  <a:pt x="3091" y="310"/>
                  <a:pt x="3065" y="290"/>
                  <a:pt x="3013" y="317"/>
                </a:cubicBezTo>
                <a:cubicBezTo>
                  <a:pt x="2983" y="332"/>
                  <a:pt x="2833" y="378"/>
                  <a:pt x="2852" y="422"/>
                </a:cubicBezTo>
                <a:cubicBezTo>
                  <a:pt x="2862" y="443"/>
                  <a:pt x="2777" y="479"/>
                  <a:pt x="2762" y="489"/>
                </a:cubicBezTo>
                <a:cubicBezTo>
                  <a:pt x="2711" y="524"/>
                  <a:pt x="2654" y="550"/>
                  <a:pt x="2607" y="592"/>
                </a:cubicBezTo>
                <a:cubicBezTo>
                  <a:pt x="2517" y="673"/>
                  <a:pt x="2404" y="546"/>
                  <a:pt x="2383" y="574"/>
                </a:cubicBezTo>
                <a:cubicBezTo>
                  <a:pt x="2358" y="605"/>
                  <a:pt x="2367" y="598"/>
                  <a:pt x="2336" y="629"/>
                </a:cubicBezTo>
                <a:cubicBezTo>
                  <a:pt x="2329" y="635"/>
                  <a:pt x="2301" y="653"/>
                  <a:pt x="2297" y="660"/>
                </a:cubicBezTo>
                <a:cubicBezTo>
                  <a:pt x="2310" y="679"/>
                  <a:pt x="2301" y="698"/>
                  <a:pt x="2314" y="730"/>
                </a:cubicBezTo>
                <a:cubicBezTo>
                  <a:pt x="2333" y="776"/>
                  <a:pt x="2262" y="762"/>
                  <a:pt x="2298" y="785"/>
                </a:cubicBezTo>
                <a:cubicBezTo>
                  <a:pt x="2310" y="793"/>
                  <a:pt x="2334" y="835"/>
                  <a:pt x="2308" y="854"/>
                </a:cubicBezTo>
                <a:cubicBezTo>
                  <a:pt x="2286" y="870"/>
                  <a:pt x="2302" y="882"/>
                  <a:pt x="2249" y="895"/>
                </a:cubicBezTo>
                <a:cubicBezTo>
                  <a:pt x="2232" y="899"/>
                  <a:pt x="2126" y="939"/>
                  <a:pt x="2146" y="953"/>
                </a:cubicBezTo>
                <a:cubicBezTo>
                  <a:pt x="2182" y="980"/>
                  <a:pt x="2245" y="1076"/>
                  <a:pt x="2258" y="1117"/>
                </a:cubicBezTo>
                <a:cubicBezTo>
                  <a:pt x="2271" y="1156"/>
                  <a:pt x="2280" y="1352"/>
                  <a:pt x="2264" y="1389"/>
                </a:cubicBezTo>
                <a:cubicBezTo>
                  <a:pt x="2244" y="1437"/>
                  <a:pt x="2327" y="1451"/>
                  <a:pt x="2326" y="1516"/>
                </a:cubicBezTo>
                <a:cubicBezTo>
                  <a:pt x="2324" y="1586"/>
                  <a:pt x="2346" y="1622"/>
                  <a:pt x="2258" y="1632"/>
                </a:cubicBezTo>
                <a:cubicBezTo>
                  <a:pt x="2253" y="1632"/>
                  <a:pt x="2244" y="1631"/>
                  <a:pt x="2241" y="1635"/>
                </a:cubicBezTo>
                <a:lnTo>
                  <a:pt x="2234" y="2011"/>
                </a:lnTo>
                <a:lnTo>
                  <a:pt x="2039" y="1989"/>
                </a:lnTo>
                <a:cubicBezTo>
                  <a:pt x="1995" y="1989"/>
                  <a:pt x="1893" y="2024"/>
                  <a:pt x="1856" y="2044"/>
                </a:cubicBezTo>
                <a:cubicBezTo>
                  <a:pt x="1835" y="2056"/>
                  <a:pt x="1852" y="2015"/>
                  <a:pt x="1808" y="2015"/>
                </a:cubicBezTo>
                <a:cubicBezTo>
                  <a:pt x="1752" y="2015"/>
                  <a:pt x="1776" y="2010"/>
                  <a:pt x="1741" y="2043"/>
                </a:cubicBezTo>
                <a:cubicBezTo>
                  <a:pt x="1708" y="2073"/>
                  <a:pt x="1718" y="2050"/>
                  <a:pt x="1683" y="2008"/>
                </a:cubicBezTo>
                <a:cubicBezTo>
                  <a:pt x="1658" y="1979"/>
                  <a:pt x="1596" y="1866"/>
                  <a:pt x="1605" y="1825"/>
                </a:cubicBezTo>
                <a:cubicBezTo>
                  <a:pt x="1611" y="1795"/>
                  <a:pt x="1616" y="1798"/>
                  <a:pt x="1624" y="1773"/>
                </a:cubicBezTo>
                <a:lnTo>
                  <a:pt x="1706" y="1568"/>
                </a:lnTo>
                <a:lnTo>
                  <a:pt x="1196" y="1479"/>
                </a:lnTo>
                <a:lnTo>
                  <a:pt x="1091" y="1257"/>
                </a:lnTo>
                <a:lnTo>
                  <a:pt x="1058" y="1314"/>
                </a:lnTo>
                <a:lnTo>
                  <a:pt x="769" y="1362"/>
                </a:lnTo>
                <a:cubicBezTo>
                  <a:pt x="784" y="1328"/>
                  <a:pt x="703" y="1185"/>
                  <a:pt x="690" y="1180"/>
                </a:cubicBezTo>
                <a:cubicBezTo>
                  <a:pt x="607" y="1142"/>
                  <a:pt x="510" y="1184"/>
                  <a:pt x="490" y="1280"/>
                </a:cubicBezTo>
                <a:cubicBezTo>
                  <a:pt x="488" y="1292"/>
                  <a:pt x="460" y="1366"/>
                  <a:pt x="450" y="1360"/>
                </a:cubicBezTo>
                <a:cubicBezTo>
                  <a:pt x="377" y="1320"/>
                  <a:pt x="385" y="1257"/>
                  <a:pt x="372" y="1248"/>
                </a:cubicBezTo>
                <a:cubicBezTo>
                  <a:pt x="355" y="1236"/>
                  <a:pt x="235" y="1264"/>
                  <a:pt x="235" y="1249"/>
                </a:cubicBezTo>
                <a:cubicBezTo>
                  <a:pt x="235" y="1242"/>
                  <a:pt x="213" y="1183"/>
                  <a:pt x="213" y="1182"/>
                </a:cubicBezTo>
                <a:cubicBezTo>
                  <a:pt x="212" y="1183"/>
                  <a:pt x="160" y="1256"/>
                  <a:pt x="144" y="1273"/>
                </a:cubicBezTo>
                <a:cubicBezTo>
                  <a:pt x="123" y="1296"/>
                  <a:pt x="115" y="1286"/>
                  <a:pt x="72" y="1286"/>
                </a:cubicBezTo>
                <a:cubicBezTo>
                  <a:pt x="50" y="1286"/>
                  <a:pt x="26" y="1288"/>
                  <a:pt x="5" y="1288"/>
                </a:cubicBezTo>
                <a:lnTo>
                  <a:pt x="0" y="1281"/>
                </a:ln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8" name="Freeform 357"/>
          <p:cNvSpPr>
            <a:spLocks/>
          </p:cNvSpPr>
          <p:nvPr/>
        </p:nvSpPr>
        <p:spPr bwMode="auto">
          <a:xfrm>
            <a:off x="5904314" y="472679"/>
            <a:ext cx="856059" cy="581025"/>
          </a:xfrm>
          <a:custGeom>
            <a:avLst/>
            <a:gdLst>
              <a:gd name="T0" fmla="*/ 424 w 12571"/>
              <a:gd name="T1" fmla="*/ 8442 h 9174"/>
              <a:gd name="T2" fmla="*/ 654 w 12571"/>
              <a:gd name="T3" fmla="*/ 8429 h 9174"/>
              <a:gd name="T4" fmla="*/ 794 w 12571"/>
              <a:gd name="T5" fmla="*/ 8130 h 9174"/>
              <a:gd name="T6" fmla="*/ 1426 w 12571"/>
              <a:gd name="T7" fmla="*/ 8459 h 9174"/>
              <a:gd name="T8" fmla="*/ 1794 w 12571"/>
              <a:gd name="T9" fmla="*/ 8822 h 9174"/>
              <a:gd name="T10" fmla="*/ 2193 w 12571"/>
              <a:gd name="T11" fmla="*/ 9126 h 9174"/>
              <a:gd name="T12" fmla="*/ 2247 w 12571"/>
              <a:gd name="T13" fmla="*/ 8646 h 9174"/>
              <a:gd name="T14" fmla="*/ 2630 w 12571"/>
              <a:gd name="T15" fmla="*/ 8329 h 9174"/>
              <a:gd name="T16" fmla="*/ 2858 w 12571"/>
              <a:gd name="T17" fmla="*/ 8300 h 9174"/>
              <a:gd name="T18" fmla="*/ 3390 w 12571"/>
              <a:gd name="T19" fmla="*/ 8125 h 9174"/>
              <a:gd name="T20" fmla="*/ 3669 w 12571"/>
              <a:gd name="T21" fmla="*/ 8178 h 9174"/>
              <a:gd name="T22" fmla="*/ 4191 w 12571"/>
              <a:gd name="T23" fmla="*/ 8030 h 9174"/>
              <a:gd name="T24" fmla="*/ 4414 w 12571"/>
              <a:gd name="T25" fmla="*/ 7175 h 9174"/>
              <a:gd name="T26" fmla="*/ 4321 w 12571"/>
              <a:gd name="T27" fmla="*/ 6914 h 9174"/>
              <a:gd name="T28" fmla="*/ 4133 w 12571"/>
              <a:gd name="T29" fmla="*/ 6568 h 9174"/>
              <a:gd name="T30" fmla="*/ 4306 w 12571"/>
              <a:gd name="T31" fmla="*/ 6265 h 9174"/>
              <a:gd name="T32" fmla="*/ 4837 w 12571"/>
              <a:gd name="T33" fmla="*/ 6186 h 9174"/>
              <a:gd name="T34" fmla="*/ 5003 w 12571"/>
              <a:gd name="T35" fmla="*/ 6175 h 9174"/>
              <a:gd name="T36" fmla="*/ 5094 w 12571"/>
              <a:gd name="T37" fmla="*/ 5964 h 9174"/>
              <a:gd name="T38" fmla="*/ 4998 w 12571"/>
              <a:gd name="T39" fmla="*/ 5623 h 9174"/>
              <a:gd name="T40" fmla="*/ 5554 w 12571"/>
              <a:gd name="T41" fmla="*/ 5609 h 9174"/>
              <a:gd name="T42" fmla="*/ 5535 w 12571"/>
              <a:gd name="T43" fmla="*/ 5067 h 9174"/>
              <a:gd name="T44" fmla="*/ 5777 w 12571"/>
              <a:gd name="T45" fmla="*/ 4294 h 9174"/>
              <a:gd name="T46" fmla="*/ 6049 w 12571"/>
              <a:gd name="T47" fmla="*/ 3857 h 9174"/>
              <a:gd name="T48" fmla="*/ 6262 w 12571"/>
              <a:gd name="T49" fmla="*/ 3636 h 9174"/>
              <a:gd name="T50" fmla="*/ 6692 w 12571"/>
              <a:gd name="T51" fmla="*/ 3530 h 9174"/>
              <a:gd name="T52" fmla="*/ 7198 w 12571"/>
              <a:gd name="T53" fmla="*/ 3545 h 9174"/>
              <a:gd name="T54" fmla="*/ 7598 w 12571"/>
              <a:gd name="T55" fmla="*/ 3310 h 9174"/>
              <a:gd name="T56" fmla="*/ 7987 w 12571"/>
              <a:gd name="T57" fmla="*/ 2909 h 9174"/>
              <a:gd name="T58" fmla="*/ 7902 w 12571"/>
              <a:gd name="T59" fmla="*/ 2458 h 9174"/>
              <a:gd name="T60" fmla="*/ 7649 w 12571"/>
              <a:gd name="T61" fmla="*/ 2275 h 9174"/>
              <a:gd name="T62" fmla="*/ 7321 w 12571"/>
              <a:gd name="T63" fmla="*/ 1698 h 9174"/>
              <a:gd name="T64" fmla="*/ 7419 w 12571"/>
              <a:gd name="T65" fmla="*/ 1511 h 9174"/>
              <a:gd name="T66" fmla="*/ 8226 w 12571"/>
              <a:gd name="T67" fmla="*/ 645 h 9174"/>
              <a:gd name="T68" fmla="*/ 9006 w 12571"/>
              <a:gd name="T69" fmla="*/ 748 h 9174"/>
              <a:gd name="T70" fmla="*/ 9617 w 12571"/>
              <a:gd name="T71" fmla="*/ 808 h 9174"/>
              <a:gd name="T72" fmla="*/ 9877 w 12571"/>
              <a:gd name="T73" fmla="*/ 627 h 9174"/>
              <a:gd name="T74" fmla="*/ 10092 w 12571"/>
              <a:gd name="T75" fmla="*/ 593 h 9174"/>
              <a:gd name="T76" fmla="*/ 10499 w 12571"/>
              <a:gd name="T77" fmla="*/ 405 h 9174"/>
              <a:gd name="T78" fmla="*/ 11592 w 12571"/>
              <a:gd name="T79" fmla="*/ 238 h 9174"/>
              <a:gd name="T80" fmla="*/ 12239 w 12571"/>
              <a:gd name="T81" fmla="*/ 807 h 9174"/>
              <a:gd name="T82" fmla="*/ 12512 w 12571"/>
              <a:gd name="T83" fmla="*/ 1209 h 9174"/>
              <a:gd name="T84" fmla="*/ 12442 w 12571"/>
              <a:gd name="T85" fmla="*/ 1931 h 9174"/>
              <a:gd name="T86" fmla="*/ 12561 w 12571"/>
              <a:gd name="T87" fmla="*/ 2499 h 9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71" h="9174">
                <a:moveTo>
                  <a:pt x="0" y="8355"/>
                </a:moveTo>
                <a:cubicBezTo>
                  <a:pt x="19" y="8383"/>
                  <a:pt x="173" y="8400"/>
                  <a:pt x="209" y="8427"/>
                </a:cubicBezTo>
                <a:cubicBezTo>
                  <a:pt x="316" y="8411"/>
                  <a:pt x="294" y="8341"/>
                  <a:pt x="424" y="8442"/>
                </a:cubicBezTo>
                <a:cubicBezTo>
                  <a:pt x="481" y="8486"/>
                  <a:pt x="436" y="8462"/>
                  <a:pt x="465" y="8541"/>
                </a:cubicBezTo>
                <a:cubicBezTo>
                  <a:pt x="482" y="8586"/>
                  <a:pt x="461" y="8570"/>
                  <a:pt x="566" y="8570"/>
                </a:cubicBezTo>
                <a:cubicBezTo>
                  <a:pt x="704" y="8570"/>
                  <a:pt x="571" y="8558"/>
                  <a:pt x="654" y="8429"/>
                </a:cubicBezTo>
                <a:cubicBezTo>
                  <a:pt x="692" y="8372"/>
                  <a:pt x="686" y="8290"/>
                  <a:pt x="687" y="8289"/>
                </a:cubicBezTo>
                <a:cubicBezTo>
                  <a:pt x="709" y="8262"/>
                  <a:pt x="732" y="8284"/>
                  <a:pt x="736" y="8185"/>
                </a:cubicBezTo>
                <a:cubicBezTo>
                  <a:pt x="736" y="8181"/>
                  <a:pt x="757" y="8082"/>
                  <a:pt x="794" y="8130"/>
                </a:cubicBezTo>
                <a:cubicBezTo>
                  <a:pt x="876" y="8238"/>
                  <a:pt x="997" y="8066"/>
                  <a:pt x="1075" y="8135"/>
                </a:cubicBezTo>
                <a:cubicBezTo>
                  <a:pt x="1135" y="8188"/>
                  <a:pt x="1231" y="8250"/>
                  <a:pt x="1313" y="8247"/>
                </a:cubicBezTo>
                <a:cubicBezTo>
                  <a:pt x="1324" y="8246"/>
                  <a:pt x="1426" y="8451"/>
                  <a:pt x="1426" y="8459"/>
                </a:cubicBezTo>
                <a:cubicBezTo>
                  <a:pt x="1486" y="8499"/>
                  <a:pt x="1454" y="8419"/>
                  <a:pt x="1540" y="8525"/>
                </a:cubicBezTo>
                <a:cubicBezTo>
                  <a:pt x="1555" y="8543"/>
                  <a:pt x="1599" y="8638"/>
                  <a:pt x="1645" y="8691"/>
                </a:cubicBezTo>
                <a:cubicBezTo>
                  <a:pt x="1719" y="8774"/>
                  <a:pt x="1684" y="8785"/>
                  <a:pt x="1794" y="8822"/>
                </a:cubicBezTo>
                <a:cubicBezTo>
                  <a:pt x="1814" y="8828"/>
                  <a:pt x="1781" y="8989"/>
                  <a:pt x="1812" y="8994"/>
                </a:cubicBezTo>
                <a:cubicBezTo>
                  <a:pt x="2074" y="9030"/>
                  <a:pt x="1888" y="8960"/>
                  <a:pt x="2067" y="9118"/>
                </a:cubicBezTo>
                <a:cubicBezTo>
                  <a:pt x="2130" y="9174"/>
                  <a:pt x="2065" y="9146"/>
                  <a:pt x="2193" y="9126"/>
                </a:cubicBezTo>
                <a:cubicBezTo>
                  <a:pt x="2274" y="9112"/>
                  <a:pt x="2199" y="9054"/>
                  <a:pt x="2188" y="8992"/>
                </a:cubicBezTo>
                <a:cubicBezTo>
                  <a:pt x="2183" y="8966"/>
                  <a:pt x="2135" y="8851"/>
                  <a:pt x="2135" y="8845"/>
                </a:cubicBezTo>
                <a:cubicBezTo>
                  <a:pt x="2214" y="8731"/>
                  <a:pt x="2302" y="8857"/>
                  <a:pt x="2247" y="8646"/>
                </a:cubicBezTo>
                <a:cubicBezTo>
                  <a:pt x="2218" y="8537"/>
                  <a:pt x="2338" y="8549"/>
                  <a:pt x="2406" y="8484"/>
                </a:cubicBezTo>
                <a:cubicBezTo>
                  <a:pt x="2458" y="8433"/>
                  <a:pt x="2435" y="8502"/>
                  <a:pt x="2463" y="8378"/>
                </a:cubicBezTo>
                <a:cubicBezTo>
                  <a:pt x="2484" y="8281"/>
                  <a:pt x="2488" y="8348"/>
                  <a:pt x="2630" y="8329"/>
                </a:cubicBezTo>
                <a:cubicBezTo>
                  <a:pt x="2610" y="8241"/>
                  <a:pt x="2440" y="8308"/>
                  <a:pt x="2549" y="8141"/>
                </a:cubicBezTo>
                <a:cubicBezTo>
                  <a:pt x="2562" y="8122"/>
                  <a:pt x="2642" y="8098"/>
                  <a:pt x="2683" y="8130"/>
                </a:cubicBezTo>
                <a:cubicBezTo>
                  <a:pt x="2773" y="8200"/>
                  <a:pt x="2805" y="8189"/>
                  <a:pt x="2858" y="8300"/>
                </a:cubicBezTo>
                <a:cubicBezTo>
                  <a:pt x="2976" y="8300"/>
                  <a:pt x="3005" y="8281"/>
                  <a:pt x="3096" y="8345"/>
                </a:cubicBezTo>
                <a:cubicBezTo>
                  <a:pt x="3143" y="8378"/>
                  <a:pt x="3218" y="8145"/>
                  <a:pt x="3244" y="8152"/>
                </a:cubicBezTo>
                <a:cubicBezTo>
                  <a:pt x="3341" y="8176"/>
                  <a:pt x="3373" y="8252"/>
                  <a:pt x="3390" y="8125"/>
                </a:cubicBezTo>
                <a:cubicBezTo>
                  <a:pt x="3405" y="8018"/>
                  <a:pt x="3357" y="7959"/>
                  <a:pt x="3498" y="7935"/>
                </a:cubicBezTo>
                <a:cubicBezTo>
                  <a:pt x="3525" y="7930"/>
                  <a:pt x="3602" y="7984"/>
                  <a:pt x="3680" y="7990"/>
                </a:cubicBezTo>
                <a:cubicBezTo>
                  <a:pt x="3761" y="7997"/>
                  <a:pt x="3608" y="8166"/>
                  <a:pt x="3669" y="8178"/>
                </a:cubicBezTo>
                <a:cubicBezTo>
                  <a:pt x="3701" y="8184"/>
                  <a:pt x="3959" y="8251"/>
                  <a:pt x="3965" y="8246"/>
                </a:cubicBezTo>
                <a:cubicBezTo>
                  <a:pt x="4019" y="8203"/>
                  <a:pt x="4037" y="8155"/>
                  <a:pt x="4070" y="8096"/>
                </a:cubicBezTo>
                <a:cubicBezTo>
                  <a:pt x="4073" y="8032"/>
                  <a:pt x="4145" y="8042"/>
                  <a:pt x="4191" y="8030"/>
                </a:cubicBezTo>
                <a:lnTo>
                  <a:pt x="4218" y="7578"/>
                </a:lnTo>
                <a:lnTo>
                  <a:pt x="4390" y="7411"/>
                </a:lnTo>
                <a:lnTo>
                  <a:pt x="4414" y="7175"/>
                </a:lnTo>
                <a:lnTo>
                  <a:pt x="4477" y="7212"/>
                </a:lnTo>
                <a:lnTo>
                  <a:pt x="4480" y="6961"/>
                </a:lnTo>
                <a:cubicBezTo>
                  <a:pt x="4414" y="6895"/>
                  <a:pt x="4431" y="6919"/>
                  <a:pt x="4321" y="6914"/>
                </a:cubicBezTo>
                <a:cubicBezTo>
                  <a:pt x="4292" y="6912"/>
                  <a:pt x="4099" y="6882"/>
                  <a:pt x="4083" y="6872"/>
                </a:cubicBezTo>
                <a:cubicBezTo>
                  <a:pt x="4054" y="6855"/>
                  <a:pt x="4006" y="6825"/>
                  <a:pt x="4006" y="6797"/>
                </a:cubicBezTo>
                <a:cubicBezTo>
                  <a:pt x="4006" y="6679"/>
                  <a:pt x="4037" y="6641"/>
                  <a:pt x="4133" y="6568"/>
                </a:cubicBezTo>
                <a:cubicBezTo>
                  <a:pt x="4142" y="6561"/>
                  <a:pt x="4208" y="6518"/>
                  <a:pt x="4215" y="6517"/>
                </a:cubicBezTo>
                <a:cubicBezTo>
                  <a:pt x="4228" y="6487"/>
                  <a:pt x="4246" y="6526"/>
                  <a:pt x="4274" y="6400"/>
                </a:cubicBezTo>
                <a:cubicBezTo>
                  <a:pt x="4279" y="6378"/>
                  <a:pt x="4295" y="6278"/>
                  <a:pt x="4306" y="6265"/>
                </a:cubicBezTo>
                <a:cubicBezTo>
                  <a:pt x="4314" y="6256"/>
                  <a:pt x="4302" y="6224"/>
                  <a:pt x="4390" y="6179"/>
                </a:cubicBezTo>
                <a:cubicBezTo>
                  <a:pt x="4436" y="6155"/>
                  <a:pt x="4502" y="6265"/>
                  <a:pt x="4619" y="6265"/>
                </a:cubicBezTo>
                <a:cubicBezTo>
                  <a:pt x="4743" y="6265"/>
                  <a:pt x="4663" y="6186"/>
                  <a:pt x="4837" y="6186"/>
                </a:cubicBezTo>
                <a:cubicBezTo>
                  <a:pt x="4861" y="6186"/>
                  <a:pt x="4844" y="6260"/>
                  <a:pt x="4873" y="6235"/>
                </a:cubicBezTo>
                <a:cubicBezTo>
                  <a:pt x="4916" y="6199"/>
                  <a:pt x="4870" y="6327"/>
                  <a:pt x="4951" y="6257"/>
                </a:cubicBezTo>
                <a:cubicBezTo>
                  <a:pt x="5024" y="6194"/>
                  <a:pt x="4861" y="6204"/>
                  <a:pt x="5003" y="6175"/>
                </a:cubicBezTo>
                <a:cubicBezTo>
                  <a:pt x="5038" y="6168"/>
                  <a:pt x="4945" y="6104"/>
                  <a:pt x="5068" y="6066"/>
                </a:cubicBezTo>
                <a:cubicBezTo>
                  <a:pt x="5157" y="6039"/>
                  <a:pt x="5036" y="6055"/>
                  <a:pt x="5078" y="6012"/>
                </a:cubicBezTo>
                <a:cubicBezTo>
                  <a:pt x="5084" y="6006"/>
                  <a:pt x="5051" y="6016"/>
                  <a:pt x="5094" y="5964"/>
                </a:cubicBezTo>
                <a:cubicBezTo>
                  <a:pt x="5142" y="5905"/>
                  <a:pt x="5066" y="5953"/>
                  <a:pt x="5056" y="5890"/>
                </a:cubicBezTo>
                <a:cubicBezTo>
                  <a:pt x="5048" y="5832"/>
                  <a:pt x="4930" y="5884"/>
                  <a:pt x="4998" y="5731"/>
                </a:cubicBezTo>
                <a:cubicBezTo>
                  <a:pt x="5007" y="5712"/>
                  <a:pt x="4996" y="5622"/>
                  <a:pt x="4998" y="5623"/>
                </a:cubicBezTo>
                <a:cubicBezTo>
                  <a:pt x="5175" y="5686"/>
                  <a:pt x="5319" y="5691"/>
                  <a:pt x="5493" y="5737"/>
                </a:cubicBezTo>
                <a:cubicBezTo>
                  <a:pt x="5497" y="5738"/>
                  <a:pt x="5524" y="5744"/>
                  <a:pt x="5525" y="5744"/>
                </a:cubicBezTo>
                <a:lnTo>
                  <a:pt x="5554" y="5609"/>
                </a:lnTo>
                <a:lnTo>
                  <a:pt x="5559" y="5456"/>
                </a:lnTo>
                <a:lnTo>
                  <a:pt x="5641" y="5241"/>
                </a:lnTo>
                <a:lnTo>
                  <a:pt x="5535" y="5067"/>
                </a:lnTo>
                <a:lnTo>
                  <a:pt x="5657" y="4577"/>
                </a:lnTo>
                <a:cubicBezTo>
                  <a:pt x="5706" y="4545"/>
                  <a:pt x="5768" y="4562"/>
                  <a:pt x="5768" y="4429"/>
                </a:cubicBezTo>
                <a:cubicBezTo>
                  <a:pt x="5768" y="4393"/>
                  <a:pt x="5762" y="4324"/>
                  <a:pt x="5777" y="4294"/>
                </a:cubicBezTo>
                <a:cubicBezTo>
                  <a:pt x="5795" y="4262"/>
                  <a:pt x="5848" y="4145"/>
                  <a:pt x="5848" y="4109"/>
                </a:cubicBezTo>
                <a:cubicBezTo>
                  <a:pt x="5816" y="3946"/>
                  <a:pt x="6002" y="4010"/>
                  <a:pt x="5944" y="3863"/>
                </a:cubicBezTo>
                <a:cubicBezTo>
                  <a:pt x="5911" y="3782"/>
                  <a:pt x="5972" y="3865"/>
                  <a:pt x="6049" y="3857"/>
                </a:cubicBezTo>
                <a:cubicBezTo>
                  <a:pt x="6085" y="3854"/>
                  <a:pt x="6100" y="3995"/>
                  <a:pt x="6150" y="4003"/>
                </a:cubicBezTo>
                <a:cubicBezTo>
                  <a:pt x="6279" y="4024"/>
                  <a:pt x="6216" y="4010"/>
                  <a:pt x="6271" y="3892"/>
                </a:cubicBezTo>
                <a:cubicBezTo>
                  <a:pt x="6298" y="3834"/>
                  <a:pt x="6150" y="3702"/>
                  <a:pt x="6262" y="3636"/>
                </a:cubicBezTo>
                <a:cubicBezTo>
                  <a:pt x="6400" y="3555"/>
                  <a:pt x="6307" y="3524"/>
                  <a:pt x="6412" y="3590"/>
                </a:cubicBezTo>
                <a:cubicBezTo>
                  <a:pt x="6461" y="3621"/>
                  <a:pt x="6479" y="3675"/>
                  <a:pt x="6525" y="3626"/>
                </a:cubicBezTo>
                <a:cubicBezTo>
                  <a:pt x="6546" y="3604"/>
                  <a:pt x="6667" y="3503"/>
                  <a:pt x="6692" y="3530"/>
                </a:cubicBezTo>
                <a:cubicBezTo>
                  <a:pt x="6711" y="3552"/>
                  <a:pt x="6815" y="3664"/>
                  <a:pt x="6839" y="3627"/>
                </a:cubicBezTo>
                <a:cubicBezTo>
                  <a:pt x="6859" y="3594"/>
                  <a:pt x="6917" y="3497"/>
                  <a:pt x="6955" y="3516"/>
                </a:cubicBezTo>
                <a:cubicBezTo>
                  <a:pt x="6979" y="3529"/>
                  <a:pt x="7181" y="3575"/>
                  <a:pt x="7198" y="3545"/>
                </a:cubicBezTo>
                <a:cubicBezTo>
                  <a:pt x="7218" y="3509"/>
                  <a:pt x="7290" y="3450"/>
                  <a:pt x="7330" y="3465"/>
                </a:cubicBezTo>
                <a:cubicBezTo>
                  <a:pt x="7438" y="3506"/>
                  <a:pt x="7403" y="3522"/>
                  <a:pt x="7459" y="3366"/>
                </a:cubicBezTo>
                <a:cubicBezTo>
                  <a:pt x="7481" y="3306"/>
                  <a:pt x="7523" y="3388"/>
                  <a:pt x="7598" y="3310"/>
                </a:cubicBezTo>
                <a:cubicBezTo>
                  <a:pt x="7650" y="3254"/>
                  <a:pt x="7653" y="3405"/>
                  <a:pt x="7748" y="3348"/>
                </a:cubicBezTo>
                <a:cubicBezTo>
                  <a:pt x="7784" y="3326"/>
                  <a:pt x="7696" y="3055"/>
                  <a:pt x="7743" y="3039"/>
                </a:cubicBezTo>
                <a:cubicBezTo>
                  <a:pt x="7761" y="3033"/>
                  <a:pt x="7984" y="2915"/>
                  <a:pt x="7987" y="2909"/>
                </a:cubicBezTo>
                <a:cubicBezTo>
                  <a:pt x="7992" y="2900"/>
                  <a:pt x="7999" y="2813"/>
                  <a:pt x="7999" y="2797"/>
                </a:cubicBezTo>
                <a:cubicBezTo>
                  <a:pt x="8003" y="2810"/>
                  <a:pt x="7893" y="2759"/>
                  <a:pt x="7893" y="2628"/>
                </a:cubicBezTo>
                <a:cubicBezTo>
                  <a:pt x="7893" y="2548"/>
                  <a:pt x="7943" y="2511"/>
                  <a:pt x="7902" y="2458"/>
                </a:cubicBezTo>
                <a:cubicBezTo>
                  <a:pt x="7881" y="2430"/>
                  <a:pt x="7911" y="2341"/>
                  <a:pt x="7787" y="2410"/>
                </a:cubicBezTo>
                <a:cubicBezTo>
                  <a:pt x="7692" y="2464"/>
                  <a:pt x="7715" y="2342"/>
                  <a:pt x="7664" y="2339"/>
                </a:cubicBezTo>
                <a:cubicBezTo>
                  <a:pt x="7661" y="2339"/>
                  <a:pt x="7654" y="2287"/>
                  <a:pt x="7649" y="2275"/>
                </a:cubicBezTo>
                <a:lnTo>
                  <a:pt x="7374" y="2101"/>
                </a:lnTo>
                <a:lnTo>
                  <a:pt x="7258" y="1791"/>
                </a:lnTo>
                <a:lnTo>
                  <a:pt x="7321" y="1698"/>
                </a:lnTo>
                <a:lnTo>
                  <a:pt x="7157" y="1590"/>
                </a:lnTo>
                <a:lnTo>
                  <a:pt x="7208" y="1479"/>
                </a:lnTo>
                <a:lnTo>
                  <a:pt x="7419" y="1511"/>
                </a:lnTo>
                <a:lnTo>
                  <a:pt x="7419" y="1259"/>
                </a:lnTo>
                <a:lnTo>
                  <a:pt x="7649" y="1315"/>
                </a:lnTo>
                <a:lnTo>
                  <a:pt x="8226" y="645"/>
                </a:lnTo>
                <a:cubicBezTo>
                  <a:pt x="8297" y="663"/>
                  <a:pt x="8670" y="657"/>
                  <a:pt x="8672" y="659"/>
                </a:cubicBezTo>
                <a:cubicBezTo>
                  <a:pt x="8698" y="685"/>
                  <a:pt x="8878" y="770"/>
                  <a:pt x="8909" y="759"/>
                </a:cubicBezTo>
                <a:cubicBezTo>
                  <a:pt x="8979" y="735"/>
                  <a:pt x="8964" y="618"/>
                  <a:pt x="9006" y="748"/>
                </a:cubicBezTo>
                <a:cubicBezTo>
                  <a:pt x="9021" y="794"/>
                  <a:pt x="9176" y="808"/>
                  <a:pt x="9221" y="809"/>
                </a:cubicBezTo>
                <a:cubicBezTo>
                  <a:pt x="9275" y="811"/>
                  <a:pt x="9317" y="823"/>
                  <a:pt x="9389" y="820"/>
                </a:cubicBezTo>
                <a:cubicBezTo>
                  <a:pt x="9440" y="818"/>
                  <a:pt x="9584" y="847"/>
                  <a:pt x="9617" y="808"/>
                </a:cubicBezTo>
                <a:cubicBezTo>
                  <a:pt x="9653" y="764"/>
                  <a:pt x="9687" y="760"/>
                  <a:pt x="9729" y="686"/>
                </a:cubicBezTo>
                <a:cubicBezTo>
                  <a:pt x="9741" y="664"/>
                  <a:pt x="9827" y="830"/>
                  <a:pt x="9838" y="781"/>
                </a:cubicBezTo>
                <a:cubicBezTo>
                  <a:pt x="9852" y="725"/>
                  <a:pt x="9881" y="705"/>
                  <a:pt x="9877" y="627"/>
                </a:cubicBezTo>
                <a:cubicBezTo>
                  <a:pt x="9955" y="718"/>
                  <a:pt x="9963" y="703"/>
                  <a:pt x="10030" y="764"/>
                </a:cubicBezTo>
                <a:cubicBezTo>
                  <a:pt x="10039" y="772"/>
                  <a:pt x="10035" y="729"/>
                  <a:pt x="10054" y="688"/>
                </a:cubicBezTo>
                <a:cubicBezTo>
                  <a:pt x="10062" y="672"/>
                  <a:pt x="10086" y="602"/>
                  <a:pt x="10092" y="593"/>
                </a:cubicBezTo>
                <a:cubicBezTo>
                  <a:pt x="10257" y="644"/>
                  <a:pt x="10239" y="717"/>
                  <a:pt x="10436" y="639"/>
                </a:cubicBezTo>
                <a:cubicBezTo>
                  <a:pt x="10446" y="635"/>
                  <a:pt x="10463" y="640"/>
                  <a:pt x="10486" y="632"/>
                </a:cubicBezTo>
                <a:lnTo>
                  <a:pt x="10499" y="405"/>
                </a:lnTo>
                <a:lnTo>
                  <a:pt x="10774" y="77"/>
                </a:lnTo>
                <a:lnTo>
                  <a:pt x="10959" y="0"/>
                </a:lnTo>
                <a:lnTo>
                  <a:pt x="11592" y="238"/>
                </a:lnTo>
                <a:cubicBezTo>
                  <a:pt x="11590" y="296"/>
                  <a:pt x="11636" y="547"/>
                  <a:pt x="11692" y="577"/>
                </a:cubicBezTo>
                <a:cubicBezTo>
                  <a:pt x="11713" y="588"/>
                  <a:pt x="11774" y="679"/>
                  <a:pt x="11836" y="715"/>
                </a:cubicBezTo>
                <a:cubicBezTo>
                  <a:pt x="11945" y="778"/>
                  <a:pt x="12221" y="796"/>
                  <a:pt x="12239" y="807"/>
                </a:cubicBezTo>
                <a:cubicBezTo>
                  <a:pt x="12244" y="809"/>
                  <a:pt x="12375" y="846"/>
                  <a:pt x="12383" y="899"/>
                </a:cubicBezTo>
                <a:cubicBezTo>
                  <a:pt x="12412" y="915"/>
                  <a:pt x="12486" y="1067"/>
                  <a:pt x="12488" y="1110"/>
                </a:cubicBezTo>
                <a:cubicBezTo>
                  <a:pt x="12488" y="1111"/>
                  <a:pt x="12513" y="1188"/>
                  <a:pt x="12512" y="1209"/>
                </a:cubicBezTo>
                <a:cubicBezTo>
                  <a:pt x="12512" y="1220"/>
                  <a:pt x="12512" y="1233"/>
                  <a:pt x="12512" y="1243"/>
                </a:cubicBezTo>
                <a:cubicBezTo>
                  <a:pt x="12512" y="1363"/>
                  <a:pt x="12512" y="1363"/>
                  <a:pt x="12487" y="1476"/>
                </a:cubicBezTo>
                <a:cubicBezTo>
                  <a:pt x="12470" y="1551"/>
                  <a:pt x="12390" y="1873"/>
                  <a:pt x="12442" y="1931"/>
                </a:cubicBezTo>
                <a:cubicBezTo>
                  <a:pt x="12445" y="1934"/>
                  <a:pt x="12534" y="2141"/>
                  <a:pt x="12534" y="2147"/>
                </a:cubicBezTo>
                <a:cubicBezTo>
                  <a:pt x="12534" y="2189"/>
                  <a:pt x="12571" y="2281"/>
                  <a:pt x="12571" y="2384"/>
                </a:cubicBezTo>
                <a:cubicBezTo>
                  <a:pt x="12571" y="2389"/>
                  <a:pt x="12560" y="2499"/>
                  <a:pt x="12561" y="2499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40" name="Rectangle 511"/>
          <p:cNvSpPr>
            <a:spLocks noChangeArrowheads="1"/>
          </p:cNvSpPr>
          <p:nvPr/>
        </p:nvSpPr>
        <p:spPr bwMode="auto">
          <a:xfrm>
            <a:off x="4089573" y="3846379"/>
            <a:ext cx="26776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Ржев</a:t>
            </a:r>
          </a:p>
        </p:txBody>
      </p:sp>
      <p:sp>
        <p:nvSpPr>
          <p:cNvPr id="341" name="Rectangle 512"/>
          <p:cNvSpPr>
            <a:spLocks noChangeArrowheads="1"/>
          </p:cNvSpPr>
          <p:nvPr/>
        </p:nvSpPr>
        <p:spPr bwMode="auto">
          <a:xfrm>
            <a:off x="4875378" y="3966073"/>
            <a:ext cx="450701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Старица</a:t>
            </a:r>
          </a:p>
        </p:txBody>
      </p:sp>
      <p:sp>
        <p:nvSpPr>
          <p:cNvPr id="342" name="Rectangle 513"/>
          <p:cNvSpPr>
            <a:spLocks noChangeArrowheads="1"/>
          </p:cNvSpPr>
          <p:nvPr/>
        </p:nvSpPr>
        <p:spPr bwMode="auto">
          <a:xfrm>
            <a:off x="4701071" y="4309591"/>
            <a:ext cx="3622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Зубцов</a:t>
            </a:r>
          </a:p>
        </p:txBody>
      </p:sp>
      <p:sp>
        <p:nvSpPr>
          <p:cNvPr id="343" name="Rectangle 514"/>
          <p:cNvSpPr>
            <a:spLocks noChangeArrowheads="1"/>
          </p:cNvSpPr>
          <p:nvPr/>
        </p:nvSpPr>
        <p:spPr bwMode="auto">
          <a:xfrm>
            <a:off x="5726117" y="3231686"/>
            <a:ext cx="31579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Тверь</a:t>
            </a:r>
          </a:p>
        </p:txBody>
      </p:sp>
      <p:sp>
        <p:nvSpPr>
          <p:cNvPr id="345" name="Rectangle 516"/>
          <p:cNvSpPr>
            <a:spLocks noChangeArrowheads="1"/>
          </p:cNvSpPr>
          <p:nvPr/>
        </p:nvSpPr>
        <p:spPr bwMode="auto">
          <a:xfrm>
            <a:off x="5322100" y="1928809"/>
            <a:ext cx="57467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Максатиха</a:t>
            </a:r>
            <a:endParaRPr lang="ru-RU" altLang="ru-RU" sz="9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Rectangle 518"/>
          <p:cNvSpPr>
            <a:spLocks noChangeArrowheads="1"/>
          </p:cNvSpPr>
          <p:nvPr/>
        </p:nvSpPr>
        <p:spPr bwMode="auto">
          <a:xfrm>
            <a:off x="3071806" y="4768468"/>
            <a:ext cx="348653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</a:t>
            </a:r>
          </a:p>
        </p:txBody>
      </p:sp>
      <p:sp>
        <p:nvSpPr>
          <p:cNvPr id="348" name="Rectangle 519"/>
          <p:cNvSpPr>
            <a:spLocks noChangeArrowheads="1"/>
          </p:cNvSpPr>
          <p:nvPr/>
        </p:nvSpPr>
        <p:spPr bwMode="auto">
          <a:xfrm>
            <a:off x="2053811" y="4768468"/>
            <a:ext cx="666144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Жарковский</a:t>
            </a:r>
          </a:p>
        </p:txBody>
      </p:sp>
      <p:sp>
        <p:nvSpPr>
          <p:cNvPr id="352" name="Rectangle 523"/>
          <p:cNvSpPr>
            <a:spLocks noChangeArrowheads="1"/>
          </p:cNvSpPr>
          <p:nvPr/>
        </p:nvSpPr>
        <p:spPr bwMode="auto">
          <a:xfrm>
            <a:off x="6822297" y="2678908"/>
            <a:ext cx="369958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Кашин</a:t>
            </a:r>
          </a:p>
        </p:txBody>
      </p:sp>
      <p:sp>
        <p:nvSpPr>
          <p:cNvPr id="355" name="Rectangle 526"/>
          <p:cNvSpPr>
            <a:spLocks noChangeArrowheads="1"/>
          </p:cNvSpPr>
          <p:nvPr/>
        </p:nvSpPr>
        <p:spPr bwMode="auto">
          <a:xfrm>
            <a:off x="6602260" y="3221833"/>
            <a:ext cx="38231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Кимры</a:t>
            </a:r>
          </a:p>
        </p:txBody>
      </p:sp>
      <p:sp>
        <p:nvSpPr>
          <p:cNvPr id="360" name="Rectangle 531"/>
          <p:cNvSpPr>
            <a:spLocks noChangeArrowheads="1"/>
          </p:cNvSpPr>
          <p:nvPr/>
        </p:nvSpPr>
        <p:spPr bwMode="auto">
          <a:xfrm>
            <a:off x="2750331" y="4232683"/>
            <a:ext cx="506100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Нелидово</a:t>
            </a:r>
          </a:p>
        </p:txBody>
      </p:sp>
      <p:sp>
        <p:nvSpPr>
          <p:cNvPr id="640" name="Rectangle 1320"/>
          <p:cNvSpPr>
            <a:spLocks noChangeArrowheads="1"/>
          </p:cNvSpPr>
          <p:nvPr/>
        </p:nvSpPr>
        <p:spPr bwMode="auto">
          <a:xfrm>
            <a:off x="1785920" y="4286263"/>
            <a:ext cx="847251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Западная Двина</a:t>
            </a:r>
          </a:p>
        </p:txBody>
      </p:sp>
      <p:sp>
        <p:nvSpPr>
          <p:cNvPr id="641" name="Rectangle 1329"/>
          <p:cNvSpPr>
            <a:spLocks noChangeArrowheads="1"/>
          </p:cNvSpPr>
          <p:nvPr/>
        </p:nvSpPr>
        <p:spPr bwMode="auto">
          <a:xfrm>
            <a:off x="2696753" y="3268270"/>
            <a:ext cx="26569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Пено</a:t>
            </a:r>
          </a:p>
        </p:txBody>
      </p:sp>
      <p:sp>
        <p:nvSpPr>
          <p:cNvPr id="642" name="Rectangle 1338"/>
          <p:cNvSpPr>
            <a:spLocks noChangeArrowheads="1"/>
          </p:cNvSpPr>
          <p:nvPr/>
        </p:nvSpPr>
        <p:spPr bwMode="auto">
          <a:xfrm>
            <a:off x="2268128" y="3589741"/>
            <a:ext cx="628105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Андреаполь</a:t>
            </a:r>
            <a:endParaRPr lang="ru-RU" sz="9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Rectangle 1347"/>
          <p:cNvSpPr>
            <a:spLocks noChangeArrowheads="1"/>
          </p:cNvSpPr>
          <p:nvPr/>
        </p:nvSpPr>
        <p:spPr bwMode="auto">
          <a:xfrm>
            <a:off x="1752131" y="3767371"/>
            <a:ext cx="4392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Торопец</a:t>
            </a:r>
          </a:p>
        </p:txBody>
      </p:sp>
      <p:sp>
        <p:nvSpPr>
          <p:cNvPr id="644" name="Rectangle 1383"/>
          <p:cNvSpPr>
            <a:spLocks noChangeArrowheads="1"/>
          </p:cNvSpPr>
          <p:nvPr/>
        </p:nvSpPr>
        <p:spPr bwMode="auto">
          <a:xfrm>
            <a:off x="3583469" y="2305457"/>
            <a:ext cx="40716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Фирово</a:t>
            </a:r>
          </a:p>
        </p:txBody>
      </p:sp>
      <p:sp>
        <p:nvSpPr>
          <p:cNvPr id="645" name="Rectangle 1420"/>
          <p:cNvSpPr>
            <a:spLocks noChangeArrowheads="1"/>
          </p:cNvSpPr>
          <p:nvPr/>
        </p:nvSpPr>
        <p:spPr bwMode="auto">
          <a:xfrm>
            <a:off x="3071802" y="2839642"/>
            <a:ext cx="536782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Осташков</a:t>
            </a:r>
          </a:p>
        </p:txBody>
      </p:sp>
      <p:sp>
        <p:nvSpPr>
          <p:cNvPr id="646" name="Rectangle 1429"/>
          <p:cNvSpPr>
            <a:spLocks noChangeArrowheads="1"/>
          </p:cNvSpPr>
          <p:nvPr/>
        </p:nvSpPr>
        <p:spPr bwMode="auto">
          <a:xfrm>
            <a:off x="3982638" y="1714497"/>
            <a:ext cx="4183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Бологое</a:t>
            </a:r>
          </a:p>
        </p:txBody>
      </p:sp>
      <p:sp>
        <p:nvSpPr>
          <p:cNvPr id="647" name="Rectangle 1365"/>
          <p:cNvSpPr>
            <a:spLocks noChangeArrowheads="1"/>
          </p:cNvSpPr>
          <p:nvPr/>
        </p:nvSpPr>
        <p:spPr bwMode="auto">
          <a:xfrm>
            <a:off x="3446853" y="4446997"/>
            <a:ext cx="46286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Оленино</a:t>
            </a:r>
          </a:p>
        </p:txBody>
      </p:sp>
      <p:sp>
        <p:nvSpPr>
          <p:cNvPr id="648" name="Rectangle 1374"/>
          <p:cNvSpPr>
            <a:spLocks noChangeArrowheads="1"/>
          </p:cNvSpPr>
          <p:nvPr/>
        </p:nvSpPr>
        <p:spPr bwMode="auto">
          <a:xfrm>
            <a:off x="3286116" y="3482584"/>
            <a:ext cx="646956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Селижарово</a:t>
            </a:r>
          </a:p>
        </p:txBody>
      </p:sp>
      <p:sp>
        <p:nvSpPr>
          <p:cNvPr id="650" name="Rectangle 1411"/>
          <p:cNvSpPr>
            <a:spLocks noChangeArrowheads="1"/>
          </p:cNvSpPr>
          <p:nvPr/>
        </p:nvSpPr>
        <p:spPr bwMode="auto">
          <a:xfrm>
            <a:off x="3982640" y="3053956"/>
            <a:ext cx="605407" cy="138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Кувшиново</a:t>
            </a:r>
          </a:p>
        </p:txBody>
      </p:sp>
      <p:sp>
        <p:nvSpPr>
          <p:cNvPr id="652" name="Rectangle 1447"/>
          <p:cNvSpPr>
            <a:spLocks noChangeArrowheads="1"/>
          </p:cNvSpPr>
          <p:nvPr/>
        </p:nvSpPr>
        <p:spPr bwMode="auto">
          <a:xfrm>
            <a:off x="5365393" y="1356292"/>
            <a:ext cx="366110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Лесное</a:t>
            </a:r>
          </a:p>
        </p:txBody>
      </p:sp>
      <p:sp>
        <p:nvSpPr>
          <p:cNvPr id="653" name="Rectangle 1465"/>
          <p:cNvSpPr>
            <a:spLocks noChangeArrowheads="1"/>
          </p:cNvSpPr>
          <p:nvPr/>
        </p:nvSpPr>
        <p:spPr bwMode="auto">
          <a:xfrm>
            <a:off x="4151733" y="2398325"/>
            <a:ext cx="91691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Вышний</a:t>
            </a:r>
            <a:r>
              <a:rPr lang="ru-RU" sz="700" dirty="0">
                <a:solidFill>
                  <a:srgbClr val="000000"/>
                </a:solidFill>
                <a:latin typeface="Impact" pitchFamily="34" charset="0"/>
                <a:cs typeface="Arial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Волочёк</a:t>
            </a:r>
          </a:p>
        </p:txBody>
      </p:sp>
      <p:sp>
        <p:nvSpPr>
          <p:cNvPr id="654" name="Rectangle 1492"/>
          <p:cNvSpPr>
            <a:spLocks noChangeArrowheads="1"/>
          </p:cNvSpPr>
          <p:nvPr/>
        </p:nvSpPr>
        <p:spPr bwMode="auto">
          <a:xfrm>
            <a:off x="5161363" y="2839642"/>
            <a:ext cx="62526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Лихославль</a:t>
            </a:r>
          </a:p>
        </p:txBody>
      </p:sp>
      <p:sp>
        <p:nvSpPr>
          <p:cNvPr id="655" name="Rectangle 1510"/>
          <p:cNvSpPr>
            <a:spLocks noChangeArrowheads="1"/>
          </p:cNvSpPr>
          <p:nvPr/>
        </p:nvSpPr>
        <p:spPr bwMode="auto">
          <a:xfrm>
            <a:off x="4948793" y="2511298"/>
            <a:ext cx="45320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Спирово</a:t>
            </a:r>
          </a:p>
        </p:txBody>
      </p:sp>
      <p:sp>
        <p:nvSpPr>
          <p:cNvPr id="657" name="Rectangle 1537"/>
          <p:cNvSpPr>
            <a:spLocks noChangeArrowheads="1"/>
          </p:cNvSpPr>
          <p:nvPr/>
        </p:nvSpPr>
        <p:spPr bwMode="auto">
          <a:xfrm>
            <a:off x="6120506" y="1485607"/>
            <a:ext cx="5321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Молоково</a:t>
            </a:r>
          </a:p>
        </p:txBody>
      </p:sp>
      <p:sp>
        <p:nvSpPr>
          <p:cNvPr id="658" name="Rectangle 1546"/>
          <p:cNvSpPr>
            <a:spLocks noChangeArrowheads="1"/>
          </p:cNvSpPr>
          <p:nvPr/>
        </p:nvSpPr>
        <p:spPr bwMode="auto">
          <a:xfrm>
            <a:off x="5811763" y="2730067"/>
            <a:ext cx="488114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Рамешки</a:t>
            </a:r>
          </a:p>
        </p:txBody>
      </p:sp>
      <p:sp>
        <p:nvSpPr>
          <p:cNvPr id="659" name="Rectangle 1573"/>
          <p:cNvSpPr>
            <a:spLocks noChangeArrowheads="1"/>
          </p:cNvSpPr>
          <p:nvPr/>
        </p:nvSpPr>
        <p:spPr bwMode="auto">
          <a:xfrm>
            <a:off x="5804308" y="1125130"/>
            <a:ext cx="518315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Сандово</a:t>
            </a:r>
          </a:p>
        </p:txBody>
      </p:sp>
      <p:sp>
        <p:nvSpPr>
          <p:cNvPr id="660" name="Rectangle 1591"/>
          <p:cNvSpPr>
            <a:spLocks noChangeArrowheads="1"/>
          </p:cNvSpPr>
          <p:nvPr/>
        </p:nvSpPr>
        <p:spPr bwMode="auto">
          <a:xfrm>
            <a:off x="6690885" y="1489087"/>
            <a:ext cx="787187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Холм</a:t>
            </a:r>
          </a:p>
        </p:txBody>
      </p:sp>
      <p:sp>
        <p:nvSpPr>
          <p:cNvPr id="661" name="Rectangle 1600"/>
          <p:cNvSpPr>
            <a:spLocks noChangeArrowheads="1"/>
          </p:cNvSpPr>
          <p:nvPr/>
        </p:nvSpPr>
        <p:spPr bwMode="auto">
          <a:xfrm>
            <a:off x="6392691" y="760969"/>
            <a:ext cx="58641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Весьегонск</a:t>
            </a:r>
          </a:p>
        </p:txBody>
      </p:sp>
      <p:sp>
        <p:nvSpPr>
          <p:cNvPr id="662" name="Rectangle 1618"/>
          <p:cNvSpPr>
            <a:spLocks noChangeArrowheads="1"/>
          </p:cNvSpPr>
          <p:nvPr/>
        </p:nvSpPr>
        <p:spPr bwMode="auto">
          <a:xfrm>
            <a:off x="6611109" y="2332154"/>
            <a:ext cx="633187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Кесова</a:t>
            </a:r>
            <a:r>
              <a:rPr lang="ru-RU" sz="700" dirty="0">
                <a:solidFill>
                  <a:srgbClr val="000000"/>
                </a:solidFill>
                <a:latin typeface="Impact" pitchFamily="34" charset="0"/>
                <a:cs typeface="Arial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Гора</a:t>
            </a:r>
          </a:p>
        </p:txBody>
      </p:sp>
      <p:sp>
        <p:nvSpPr>
          <p:cNvPr id="663" name="Rectangle 1636"/>
          <p:cNvSpPr>
            <a:spLocks noChangeArrowheads="1"/>
          </p:cNvSpPr>
          <p:nvPr/>
        </p:nvSpPr>
        <p:spPr bwMode="auto">
          <a:xfrm>
            <a:off x="7278777" y="2972161"/>
            <a:ext cx="44791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Калязин</a:t>
            </a:r>
          </a:p>
        </p:txBody>
      </p:sp>
      <p:sp>
        <p:nvSpPr>
          <p:cNvPr id="664" name="Rectangle 1645"/>
          <p:cNvSpPr>
            <a:spLocks noChangeArrowheads="1"/>
          </p:cNvSpPr>
          <p:nvPr/>
        </p:nvSpPr>
        <p:spPr bwMode="auto">
          <a:xfrm>
            <a:off x="6125776" y="3643323"/>
            <a:ext cx="5081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Конаково</a:t>
            </a:r>
          </a:p>
        </p:txBody>
      </p:sp>
      <p:sp>
        <p:nvSpPr>
          <p:cNvPr id="665" name="Rectangle 1564"/>
          <p:cNvSpPr>
            <a:spLocks noChangeArrowheads="1"/>
          </p:cNvSpPr>
          <p:nvPr/>
        </p:nvSpPr>
        <p:spPr bwMode="auto">
          <a:xfrm>
            <a:off x="6072200" y="2143123"/>
            <a:ext cx="394003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Бежецк</a:t>
            </a:r>
          </a:p>
        </p:txBody>
      </p:sp>
      <p:sp>
        <p:nvSpPr>
          <p:cNvPr id="666" name="Rectangle 1581"/>
          <p:cNvSpPr>
            <a:spLocks noChangeArrowheads="1"/>
          </p:cNvSpPr>
          <p:nvPr/>
        </p:nvSpPr>
        <p:spPr bwMode="auto">
          <a:xfrm>
            <a:off x="6554404" y="2035968"/>
            <a:ext cx="4504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Сонково</a:t>
            </a:r>
          </a:p>
        </p:txBody>
      </p:sp>
      <p:sp>
        <p:nvSpPr>
          <p:cNvPr id="667" name="Rectangle 1429"/>
          <p:cNvSpPr>
            <a:spLocks noChangeArrowheads="1"/>
          </p:cNvSpPr>
          <p:nvPr/>
        </p:nvSpPr>
        <p:spPr bwMode="auto">
          <a:xfrm>
            <a:off x="4732735" y="1768075"/>
            <a:ext cx="4055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Удомля</a:t>
            </a:r>
          </a:p>
        </p:txBody>
      </p:sp>
      <p:sp>
        <p:nvSpPr>
          <p:cNvPr id="668" name="Rectangle 1483"/>
          <p:cNvSpPr>
            <a:spLocks noChangeArrowheads="1"/>
          </p:cNvSpPr>
          <p:nvPr/>
        </p:nvSpPr>
        <p:spPr bwMode="auto">
          <a:xfrm>
            <a:off x="4625581" y="2946802"/>
            <a:ext cx="4055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Торжок</a:t>
            </a:r>
          </a:p>
        </p:txBody>
      </p:sp>
      <p:pic>
        <p:nvPicPr>
          <p:cNvPr id="183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5"/>
            <a:ext cx="756000" cy="938483"/>
          </a:xfrm>
          <a:prstGeom prst="rect">
            <a:avLst/>
          </a:prstGeom>
          <a:noFill/>
        </p:spPr>
      </p:pic>
      <p:grpSp>
        <p:nvGrpSpPr>
          <p:cNvPr id="2" name="Группа 84"/>
          <p:cNvGrpSpPr/>
          <p:nvPr/>
        </p:nvGrpSpPr>
        <p:grpSpPr>
          <a:xfrm>
            <a:off x="1007740" y="787506"/>
            <a:ext cx="4723763" cy="3447563"/>
            <a:chOff x="1189167" y="758475"/>
            <a:chExt cx="5713841" cy="3855320"/>
          </a:xfrm>
        </p:grpSpPr>
        <p:sp>
          <p:nvSpPr>
            <p:cNvPr id="188" name="AutoShape 48"/>
            <p:cNvSpPr>
              <a:spLocks noChangeArrowheads="1"/>
            </p:cNvSpPr>
            <p:nvPr/>
          </p:nvSpPr>
          <p:spPr bwMode="auto">
            <a:xfrm>
              <a:off x="1196424" y="1346782"/>
              <a:ext cx="244475" cy="183356"/>
            </a:xfrm>
            <a:prstGeom prst="plus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100" dirty="0"/>
            </a:p>
          </p:txBody>
        </p:sp>
        <p:sp>
          <p:nvSpPr>
            <p:cNvPr id="189" name="Oval 121"/>
            <p:cNvSpPr>
              <a:spLocks noChangeArrowheads="1"/>
            </p:cNvSpPr>
            <p:nvPr/>
          </p:nvSpPr>
          <p:spPr bwMode="auto">
            <a:xfrm>
              <a:off x="1189167" y="814567"/>
              <a:ext cx="244475" cy="18335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  <p:sp>
          <p:nvSpPr>
            <p:cNvPr id="190" name="Oval 122"/>
            <p:cNvSpPr>
              <a:spLocks noChangeArrowheads="1"/>
            </p:cNvSpPr>
            <p:nvPr/>
          </p:nvSpPr>
          <p:spPr bwMode="auto">
            <a:xfrm>
              <a:off x="1239969" y="1730147"/>
              <a:ext cx="142875" cy="1071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  <p:sp>
          <p:nvSpPr>
            <p:cNvPr id="191" name="Text Box 107"/>
            <p:cNvSpPr txBox="1">
              <a:spLocks noChangeArrowheads="1"/>
            </p:cNvSpPr>
            <p:nvPr/>
          </p:nvSpPr>
          <p:spPr bwMode="auto">
            <a:xfrm>
              <a:off x="1315077" y="758475"/>
              <a:ext cx="3460746" cy="136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4290" rIns="36000" bIns="34290">
              <a:noAutofit/>
            </a:bodyPr>
            <a:lstStyle/>
            <a:p>
              <a:pPr marL="179992"/>
              <a:r>
                <a:rPr lang="ru-RU" sz="1100" b="1" kern="0" dirty="0" smtClean="0">
                  <a:latin typeface="Times New Roman" pitchFamily="18" charset="0"/>
                  <a:cs typeface="Times New Roman" pitchFamily="18" charset="0"/>
                </a:rPr>
                <a:t>ГБУЗ «ОКПЦ им. Е.М. Бакуниной»</a:t>
              </a:r>
            </a:p>
            <a:p>
              <a:pPr marL="179992"/>
              <a:endParaRPr lang="ru-RU" sz="1100" b="1" kern="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79992"/>
              <a:r>
                <a:rPr lang="ru-RU" sz="1100" b="1" kern="0" dirty="0" smtClean="0">
                  <a:latin typeface="Times New Roman" pitchFamily="18" charset="0"/>
                  <a:cs typeface="Times New Roman" pitchFamily="18" charset="0"/>
                </a:rPr>
                <a:t>Филиалы  ГБУЗ «ОКПЦ им. Е.М. Бакуниной»</a:t>
              </a:r>
            </a:p>
            <a:p>
              <a:pPr marL="179992"/>
              <a:endParaRPr lang="ru-RU" sz="1100" b="1" kern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121"/>
            <p:cNvSpPr>
              <a:spLocks noChangeArrowheads="1"/>
            </p:cNvSpPr>
            <p:nvPr/>
          </p:nvSpPr>
          <p:spPr bwMode="auto">
            <a:xfrm>
              <a:off x="6658533" y="3569177"/>
              <a:ext cx="244475" cy="18335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  <p:sp>
          <p:nvSpPr>
            <p:cNvPr id="179" name="AutoShape 48"/>
            <p:cNvSpPr>
              <a:spLocks noChangeArrowheads="1"/>
            </p:cNvSpPr>
            <p:nvPr/>
          </p:nvSpPr>
          <p:spPr bwMode="auto">
            <a:xfrm>
              <a:off x="3480847" y="4430439"/>
              <a:ext cx="244475" cy="183356"/>
            </a:xfrm>
            <a:prstGeom prst="plus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100" dirty="0"/>
            </a:p>
          </p:txBody>
        </p:sp>
        <p:sp>
          <p:nvSpPr>
            <p:cNvPr id="203" name="Oval 122"/>
            <p:cNvSpPr>
              <a:spLocks noChangeArrowheads="1"/>
            </p:cNvSpPr>
            <p:nvPr/>
          </p:nvSpPr>
          <p:spPr bwMode="auto">
            <a:xfrm>
              <a:off x="2479696" y="4224356"/>
              <a:ext cx="142875" cy="1071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</p:grpSp>
      <p:sp>
        <p:nvSpPr>
          <p:cNvPr id="193" name="AutoShape 48"/>
          <p:cNvSpPr>
            <a:spLocks noChangeArrowheads="1"/>
          </p:cNvSpPr>
          <p:nvPr/>
        </p:nvSpPr>
        <p:spPr bwMode="auto">
          <a:xfrm>
            <a:off x="4407405" y="2166091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194" name="AutoShape 48"/>
          <p:cNvSpPr>
            <a:spLocks noChangeArrowheads="1"/>
          </p:cNvSpPr>
          <p:nvPr/>
        </p:nvSpPr>
        <p:spPr bwMode="auto">
          <a:xfrm>
            <a:off x="6072802" y="1880004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195" name="AutoShape 48"/>
          <p:cNvSpPr>
            <a:spLocks noChangeArrowheads="1"/>
          </p:cNvSpPr>
          <p:nvPr/>
        </p:nvSpPr>
        <p:spPr bwMode="auto">
          <a:xfrm>
            <a:off x="4067474" y="4054426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204" name="Oval 122"/>
          <p:cNvSpPr>
            <a:spLocks noChangeArrowheads="1"/>
          </p:cNvSpPr>
          <p:nvPr/>
        </p:nvSpPr>
        <p:spPr bwMode="auto">
          <a:xfrm>
            <a:off x="2672240" y="3787382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05" name="Oval 122"/>
          <p:cNvSpPr>
            <a:spLocks noChangeArrowheads="1"/>
          </p:cNvSpPr>
          <p:nvPr/>
        </p:nvSpPr>
        <p:spPr bwMode="auto">
          <a:xfrm>
            <a:off x="2327824" y="4450559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06" name="Oval 122"/>
          <p:cNvSpPr>
            <a:spLocks noChangeArrowheads="1"/>
          </p:cNvSpPr>
          <p:nvPr/>
        </p:nvSpPr>
        <p:spPr bwMode="auto">
          <a:xfrm>
            <a:off x="2583050" y="4647323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07" name="Oval 122"/>
          <p:cNvSpPr>
            <a:spLocks noChangeArrowheads="1"/>
          </p:cNvSpPr>
          <p:nvPr/>
        </p:nvSpPr>
        <p:spPr bwMode="auto">
          <a:xfrm>
            <a:off x="3003382" y="4691664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08" name="Oval 122"/>
          <p:cNvSpPr>
            <a:spLocks noChangeArrowheads="1"/>
          </p:cNvSpPr>
          <p:nvPr/>
        </p:nvSpPr>
        <p:spPr bwMode="auto">
          <a:xfrm>
            <a:off x="3582474" y="4136408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09" name="Oval 122"/>
          <p:cNvSpPr>
            <a:spLocks noChangeArrowheads="1"/>
          </p:cNvSpPr>
          <p:nvPr/>
        </p:nvSpPr>
        <p:spPr bwMode="auto">
          <a:xfrm>
            <a:off x="4524256" y="4406220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0" name="Oval 122"/>
          <p:cNvSpPr>
            <a:spLocks noChangeArrowheads="1"/>
          </p:cNvSpPr>
          <p:nvPr/>
        </p:nvSpPr>
        <p:spPr bwMode="auto">
          <a:xfrm>
            <a:off x="3888343" y="2469956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1" name="Oval 122"/>
          <p:cNvSpPr>
            <a:spLocks noChangeArrowheads="1"/>
          </p:cNvSpPr>
          <p:nvPr/>
        </p:nvSpPr>
        <p:spPr bwMode="auto">
          <a:xfrm>
            <a:off x="4008414" y="1880002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2" name="Oval 122"/>
          <p:cNvSpPr>
            <a:spLocks noChangeArrowheads="1"/>
          </p:cNvSpPr>
          <p:nvPr/>
        </p:nvSpPr>
        <p:spPr bwMode="auto">
          <a:xfrm>
            <a:off x="5583143" y="1741501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3" name="Oval 122"/>
          <p:cNvSpPr>
            <a:spLocks noChangeArrowheads="1"/>
          </p:cNvSpPr>
          <p:nvPr/>
        </p:nvSpPr>
        <p:spPr bwMode="auto">
          <a:xfrm>
            <a:off x="6110046" y="1400164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4" name="Oval 122"/>
          <p:cNvSpPr>
            <a:spLocks noChangeArrowheads="1"/>
          </p:cNvSpPr>
          <p:nvPr/>
        </p:nvSpPr>
        <p:spPr bwMode="auto">
          <a:xfrm>
            <a:off x="6538636" y="1693154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5" name="Oval 122"/>
          <p:cNvSpPr>
            <a:spLocks noChangeArrowheads="1"/>
          </p:cNvSpPr>
          <p:nvPr/>
        </p:nvSpPr>
        <p:spPr bwMode="auto">
          <a:xfrm>
            <a:off x="6546533" y="1917812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6" name="Oval 122"/>
          <p:cNvSpPr>
            <a:spLocks noChangeArrowheads="1"/>
          </p:cNvSpPr>
          <p:nvPr/>
        </p:nvSpPr>
        <p:spPr bwMode="auto">
          <a:xfrm>
            <a:off x="6532244" y="2456288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7" name="Oval 122"/>
          <p:cNvSpPr>
            <a:spLocks noChangeArrowheads="1"/>
          </p:cNvSpPr>
          <p:nvPr/>
        </p:nvSpPr>
        <p:spPr bwMode="auto">
          <a:xfrm>
            <a:off x="6538636" y="1026146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8" name="Oval 122"/>
          <p:cNvSpPr>
            <a:spLocks noChangeArrowheads="1"/>
          </p:cNvSpPr>
          <p:nvPr/>
        </p:nvSpPr>
        <p:spPr bwMode="auto">
          <a:xfrm>
            <a:off x="5876806" y="1273688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sp>
        <p:nvSpPr>
          <p:cNvPr id="219" name="Oval 122"/>
          <p:cNvSpPr>
            <a:spLocks noChangeArrowheads="1"/>
          </p:cNvSpPr>
          <p:nvPr/>
        </p:nvSpPr>
        <p:spPr bwMode="auto">
          <a:xfrm>
            <a:off x="5414938" y="1504668"/>
            <a:ext cx="118118" cy="9582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51435" tIns="25718" rIns="51435" bIns="25718" anchor="ctr"/>
          <a:lstStyle/>
          <a:p>
            <a:endParaRPr lang="ru-RU" sz="11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71902" y="2018768"/>
            <a:ext cx="235844" cy="1969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/>
          <p:nvPr/>
        </p:nvCxnSpPr>
        <p:spPr>
          <a:xfrm>
            <a:off x="2794302" y="3898109"/>
            <a:ext cx="235844" cy="1969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/>
          <p:nvPr/>
        </p:nvCxnSpPr>
        <p:spPr>
          <a:xfrm>
            <a:off x="2209546" y="3966073"/>
            <a:ext cx="724980" cy="1885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/>
          <p:nvPr/>
        </p:nvCxnSpPr>
        <p:spPr>
          <a:xfrm flipV="1">
            <a:off x="2459941" y="4190224"/>
            <a:ext cx="473624" cy="3219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>
            <a:endCxn id="43" idx="1"/>
          </p:cNvCxnSpPr>
          <p:nvPr/>
        </p:nvCxnSpPr>
        <p:spPr>
          <a:xfrm flipV="1">
            <a:off x="2672240" y="4442842"/>
            <a:ext cx="175441" cy="2291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207" idx="4"/>
            <a:endCxn id="43" idx="2"/>
          </p:cNvCxnSpPr>
          <p:nvPr/>
        </p:nvCxnSpPr>
        <p:spPr>
          <a:xfrm flipV="1">
            <a:off x="3062441" y="4546717"/>
            <a:ext cx="9361" cy="240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/>
          <p:cNvCxnSpPr/>
          <p:nvPr/>
        </p:nvCxnSpPr>
        <p:spPr>
          <a:xfrm flipV="1">
            <a:off x="3987611" y="2316961"/>
            <a:ext cx="422471" cy="1872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/>
          <p:nvPr/>
        </p:nvCxnSpPr>
        <p:spPr>
          <a:xfrm>
            <a:off x="4130505" y="1961292"/>
            <a:ext cx="276900" cy="2223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 стрелкой 232"/>
          <p:cNvCxnSpPr>
            <a:stCxn id="208" idx="6"/>
            <a:endCxn id="195" idx="1"/>
          </p:cNvCxnSpPr>
          <p:nvPr/>
        </p:nvCxnSpPr>
        <p:spPr>
          <a:xfrm flipV="1">
            <a:off x="3700592" y="4136408"/>
            <a:ext cx="366882" cy="479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/>
          <p:nvPr/>
        </p:nvCxnSpPr>
        <p:spPr>
          <a:xfrm flipH="1" flipV="1">
            <a:off x="4268955" y="4202907"/>
            <a:ext cx="356626" cy="2721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/>
          <p:cNvCxnSpPr/>
          <p:nvPr/>
        </p:nvCxnSpPr>
        <p:spPr>
          <a:xfrm flipH="1" flipV="1">
            <a:off x="6341867" y="2330054"/>
            <a:ext cx="244586" cy="1667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endCxn id="194" idx="3"/>
          </p:cNvCxnSpPr>
          <p:nvPr/>
        </p:nvCxnSpPr>
        <p:spPr>
          <a:xfrm flipH="1" flipV="1">
            <a:off x="6274915" y="1961986"/>
            <a:ext cx="311538" cy="138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/>
          <p:nvPr/>
        </p:nvCxnSpPr>
        <p:spPr>
          <a:xfrm flipH="1">
            <a:off x="6291977" y="1768075"/>
            <a:ext cx="313618" cy="1000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/>
          <p:nvPr/>
        </p:nvCxnSpPr>
        <p:spPr>
          <a:xfrm>
            <a:off x="5726118" y="1793085"/>
            <a:ext cx="342398" cy="985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/>
          <p:nvPr/>
        </p:nvCxnSpPr>
        <p:spPr>
          <a:xfrm>
            <a:off x="5515206" y="1554856"/>
            <a:ext cx="557596" cy="2632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/>
          <p:nvPr/>
        </p:nvCxnSpPr>
        <p:spPr>
          <a:xfrm>
            <a:off x="5923987" y="1390594"/>
            <a:ext cx="104150" cy="3325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endCxn id="410" idx="38"/>
          </p:cNvCxnSpPr>
          <p:nvPr/>
        </p:nvCxnSpPr>
        <p:spPr>
          <a:xfrm flipH="1">
            <a:off x="6189692" y="1504668"/>
            <a:ext cx="5033" cy="286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/>
          <p:nvPr/>
        </p:nvCxnSpPr>
        <p:spPr>
          <a:xfrm flipH="1">
            <a:off x="6266264" y="1079907"/>
            <a:ext cx="354756" cy="8266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/>
          <p:cNvCxnSpPr/>
          <p:nvPr/>
        </p:nvCxnSpPr>
        <p:spPr>
          <a:xfrm>
            <a:off x="933529" y="2454054"/>
            <a:ext cx="235844" cy="1969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 стрелкой 257"/>
          <p:cNvCxnSpPr>
            <a:endCxn id="178" idx="1"/>
          </p:cNvCxnSpPr>
          <p:nvPr/>
        </p:nvCxnSpPr>
        <p:spPr>
          <a:xfrm>
            <a:off x="4619852" y="2312091"/>
            <a:ext cx="939137" cy="10128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 стрелкой 259"/>
          <p:cNvCxnSpPr/>
          <p:nvPr/>
        </p:nvCxnSpPr>
        <p:spPr>
          <a:xfrm flipH="1" flipV="1">
            <a:off x="5786631" y="3401620"/>
            <a:ext cx="644053" cy="809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/>
          <p:nvPr/>
        </p:nvCxnSpPr>
        <p:spPr>
          <a:xfrm flipV="1">
            <a:off x="4254057" y="3399239"/>
            <a:ext cx="1261150" cy="7194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/>
          <p:nvPr/>
        </p:nvCxnSpPr>
        <p:spPr>
          <a:xfrm flipV="1">
            <a:off x="3083607" y="3360333"/>
            <a:ext cx="2390389" cy="72549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1695" y="4239248"/>
            <a:ext cx="465533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79310" y="2547166"/>
            <a:ext cx="37604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1910" y="2288781"/>
            <a:ext cx="37913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2021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7680" y="4338968"/>
            <a:ext cx="44824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2022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0173" y="1577580"/>
            <a:ext cx="254300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Районы, прикрепленные к филиалам</a:t>
            </a:r>
            <a:endParaRPr lang="ru-RU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3442" y="1943634"/>
            <a:ext cx="2408091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Маршрутизация из прикрепленных районов</a:t>
            </a:r>
            <a:endParaRPr lang="ru-RU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61791" y="2340616"/>
            <a:ext cx="2074927" cy="4078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Маршрутизация на ГБУЗ</a:t>
            </a:r>
          </a:p>
          <a:p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 «ОКПЦ им. Е.М. Бакуниной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8477" y="4712265"/>
            <a:ext cx="2133600" cy="2746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09306" y="70113"/>
            <a:ext cx="698477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АМБУЛАТОРНАЯ МОДЕЛЬ ФИЛИАЛА </a:t>
            </a:r>
          </a:p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ГБУЗ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ТО «ОКПЦ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ИМ. Е.М. БАКУНИНОЙ»</a:t>
            </a:r>
            <a:endParaRPr 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AutoShape 48"/>
          <p:cNvSpPr>
            <a:spLocks noChangeArrowheads="1"/>
          </p:cNvSpPr>
          <p:nvPr/>
        </p:nvSpPr>
        <p:spPr bwMode="auto">
          <a:xfrm>
            <a:off x="6439580" y="3482584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cxnSp>
        <p:nvCxnSpPr>
          <p:cNvPr id="187" name="Прямая со стрелкой 186"/>
          <p:cNvCxnSpPr/>
          <p:nvPr/>
        </p:nvCxnSpPr>
        <p:spPr>
          <a:xfrm flipH="1">
            <a:off x="5659082" y="2103244"/>
            <a:ext cx="461424" cy="116290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utoShape 48"/>
          <p:cNvSpPr>
            <a:spLocks noChangeArrowheads="1"/>
          </p:cNvSpPr>
          <p:nvPr/>
        </p:nvSpPr>
        <p:spPr bwMode="auto">
          <a:xfrm>
            <a:off x="6956464" y="3108056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cxnSp>
        <p:nvCxnSpPr>
          <p:cNvPr id="196" name="Прямая со стрелкой 195"/>
          <p:cNvCxnSpPr/>
          <p:nvPr/>
        </p:nvCxnSpPr>
        <p:spPr>
          <a:xfrm flipH="1">
            <a:off x="5758646" y="3194448"/>
            <a:ext cx="1130314" cy="7938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34201724"/>
              </p:ext>
            </p:extLst>
          </p:nvPr>
        </p:nvGraphicFramePr>
        <p:xfrm>
          <a:off x="1202531" y="861219"/>
          <a:ext cx="71770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251433"/>
            <a:ext cx="27580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СРОКИ РЕАЛИЗАЦИИ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8477" y="4712265"/>
            <a:ext cx="2133600" cy="2746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7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2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100" y="1100120"/>
            <a:ext cx="7572428" cy="3487854"/>
          </a:xfrm>
        </p:spPr>
        <p:txBody>
          <a:bodyPr>
            <a:normAutofit fontScale="92500" lnSpcReduction="20000"/>
          </a:bodyPr>
          <a:lstStyle/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Дальнейшее снижение младенческой смертности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Повышение охвата населения Тверской области перинатальной диагностикой;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Внедрение единых подходов в методологии и технологии лечебного процесса;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Снижение временных затрат пациента до получения специализированной медицинской помощи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Ликвидация оттока пациентов в частные медицинские организации и за пределы региона;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Повышение эффективности информационного взаимодействия между ГБУЗ «ОКПЦ им Е.М. Бакуниной» и медицинскими учреждениями области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Повышение удовлетворённости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населения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1537" y="357172"/>
            <a:ext cx="8072463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ПОЛОЖИТЕЛЬНЫЕ ЭФФЕКТЫ ПРИ РЕАЛИЗАЦИИ ПРОЕКТА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844" y="7142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786842" y="4866501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844" y="7142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14414" y="2000246"/>
            <a:ext cx="4714908" cy="2857520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Министерство здравоохранения</a:t>
            </a:r>
          </a:p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пл. Михаила Тверского, 5, г. Тверь</a:t>
            </a:r>
          </a:p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Телефон: 8 (4822) 320482</a:t>
            </a:r>
          </a:p>
          <a:p>
            <a:pPr marL="268288" indent="-268288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E-mail: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3"/>
              </a:rPr>
              <a:t>dep_zdrav@tverreg.ru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Министр здравоохранения Тверской области</a:t>
            </a:r>
          </a:p>
          <a:p>
            <a:pPr marL="268288" indent="-26828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Максимов М.А.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4866501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29535" y="97303"/>
            <a:ext cx="567000" cy="7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84" name="Rectangle 3"/>
          <p:cNvSpPr txBox="1">
            <a:spLocks noChangeArrowheads="1"/>
          </p:cNvSpPr>
          <p:nvPr/>
        </p:nvSpPr>
        <p:spPr bwMode="auto">
          <a:xfrm>
            <a:off x="1713831" y="240322"/>
            <a:ext cx="6241256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968" tIns="24484" rIns="48968" bIns="24484"/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ru-RU" altLang="ru-RU" sz="1600" b="1" dirty="0">
                <a:solidFill>
                  <a:srgbClr val="AB8408"/>
                </a:solidFill>
                <a:latin typeface="Times New Roman" pitchFamily="18" charset="0"/>
                <a:cs typeface="Times New Roman" pitchFamily="18" charset="0"/>
              </a:rPr>
              <a:t>НАЦИОНАЛЬНЫЙ ПРОЕКТ «ЗДРАВООХРАНЕНИЕ»</a:t>
            </a: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836998" y="784915"/>
            <a:ext cx="772310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10" name="object 22"/>
          <p:cNvSpPr txBox="1"/>
          <p:nvPr/>
        </p:nvSpPr>
        <p:spPr>
          <a:xfrm>
            <a:off x="837000" y="1062331"/>
            <a:ext cx="7723106" cy="5564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/>
          <a:p>
            <a:pPr marL="65485" algn="ctr">
              <a:lnSpc>
                <a:spcPct val="850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Повышение к 2024 г. средней продолжительности жизни до 78 лет, к 2030 г. — до 80 лет</a:t>
            </a:r>
          </a:p>
        </p:txBody>
      </p:sp>
      <p:sp>
        <p:nvSpPr>
          <p:cNvPr id="11" name="object 22"/>
          <p:cNvSpPr txBox="1"/>
          <p:nvPr/>
        </p:nvSpPr>
        <p:spPr>
          <a:xfrm>
            <a:off x="836998" y="2151481"/>
            <a:ext cx="7723107" cy="2772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2860" rIns="162000" bIns="0" rtlCol="0">
            <a:spAutoFit/>
          </a:bodyPr>
          <a:lstStyle/>
          <a:p>
            <a:pPr marL="279797" marR="3810" indent="-214313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смертности населения трудоспособного возраста с 473,4 случаев на 100 тыс. населения в 2017 году до 350 случаев на 100 тыс. населения в 2024 году (на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26 %)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797" marR="3810" indent="-214313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смертности от болезней системы кровообращения с 587,6 случаев на 100 тыс. населения в 2017 году до 450 случаев на 100 тыс. населения в 2024 году (на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23,4 %)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797" marR="3810" indent="-214313" algn="just">
              <a:spcBef>
                <a:spcPts val="450"/>
              </a:spcBef>
              <a:spcAft>
                <a:spcPts val="135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младенческой смертности с 5,6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 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тыс. родившихся детей в 2017 году до 4,5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 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тыс. родившихся детей в 2024 году (на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19,6  %)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1845395" y="1731929"/>
            <a:ext cx="5978128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показатели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02994" y="4745718"/>
            <a:ext cx="729779" cy="257318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8805863" y="4901805"/>
            <a:ext cx="428625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ru-RU" altLang="ru-RU" sz="90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9225" y="100012"/>
            <a:ext cx="828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3811"/>
              </p:ext>
            </p:extLst>
          </p:nvPr>
        </p:nvGraphicFramePr>
        <p:xfrm>
          <a:off x="1036955" y="661672"/>
          <a:ext cx="7892416" cy="420095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47962"/>
                <a:gridCol w="656634"/>
                <a:gridCol w="720118"/>
                <a:gridCol w="557558"/>
                <a:gridCol w="720118"/>
                <a:gridCol w="798546"/>
                <a:gridCol w="720118"/>
                <a:gridCol w="1471362"/>
              </a:tblGrid>
              <a:tr h="4323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Куратор: </a:t>
                      </a:r>
                    </a:p>
                    <a:p>
                      <a:pPr algn="ctr" fontAlgn="ctr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Белоцерковский А.В.</a:t>
                      </a:r>
                    </a:p>
                  </a:txBody>
                  <a:tcPr marL="9395" marR="9395" marT="704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Руководитель: </a:t>
                      </a:r>
                    </a:p>
                    <a:p>
                      <a:pPr algn="ctr" fontAlgn="ctr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Максимов М.А.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Региональный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проект: </a:t>
                      </a: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«Борьба с сердечно-сосудистыми заболеваниями</a:t>
                      </a: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1515">
                <a:tc rowSpan="3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 из 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федерального бюджета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2019 году, </a:t>
                      </a:r>
                    </a:p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руб.: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162,5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финансирование по годам, млн руб.</a:t>
                      </a:r>
                      <a:endParaRPr lang="ru-RU" sz="1500" b="1" i="0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1515">
                <a:tc vMerge="1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endParaRPr lang="ru-RU" sz="20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г.</a:t>
                      </a: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</a:tr>
              <a:tr h="478841">
                <a:tc vMerge="1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178,2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128,1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206,3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27" marR="12527" marT="9399" marB="0" anchor="ctr"/>
                </a:tc>
              </a:tr>
              <a:tr h="18992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Показатели: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/>
                </a:tc>
                <a:tc gridSpan="7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9395" marB="0" anchor="ctr"/>
                </a:tc>
              </a:tr>
              <a:tr h="549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 Смертность </a:t>
                      </a: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 инфаркта миокарда, на 100 тыс. населения</a:t>
                      </a: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61,3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59,1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56,8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54,6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52,3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50,6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значение:</a:t>
                      </a:r>
                    </a:p>
                    <a:p>
                      <a:pPr algn="ctr" fontAlgn="b"/>
                      <a:r>
                        <a:rPr lang="ru-RU" sz="15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66,1</a:t>
                      </a:r>
                      <a:endParaRPr lang="ru-RU" sz="15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5" marR="9395" marT="7049" marB="0" anchor="ctr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</a:t>
                      </a:r>
                      <a:r>
                        <a:rPr lang="ru-RU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Больничная летальность от инфаркта миокарда, 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значение:</a:t>
                      </a:r>
                    </a:p>
                    <a:p>
                      <a:pPr algn="ctr" fontAlgn="b"/>
                      <a:r>
                        <a:rPr lang="ru-RU" sz="15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144,5</a:t>
                      </a:r>
                    </a:p>
                  </a:txBody>
                  <a:tcPr marL="9395" marR="9395" marT="7049" marB="0" anchor="ctr"/>
                </a:tc>
              </a:tr>
              <a:tr h="601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 </a:t>
                      </a:r>
                      <a:r>
                        <a:rPr lang="ru-RU" sz="11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Отношение </a:t>
                      </a: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числа рентген-</a:t>
                      </a:r>
                      <a:r>
                        <a:rPr lang="ru-RU" sz="11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эндоваскулярных</a:t>
                      </a: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вмешательств в лечебных целях, к общему числу выбывших больных, перенесших острый коронарный синдром,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46,5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53,5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значение:</a:t>
                      </a:r>
                    </a:p>
                    <a:p>
                      <a:pPr algn="ctr" fontAlgn="b"/>
                      <a:r>
                        <a:rPr lang="ru-RU" sz="15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19,2</a:t>
                      </a:r>
                      <a:endParaRPr lang="ru-RU" sz="15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4" marR="9394" marT="7048" marB="0" anchor="ctr"/>
                </a:tc>
              </a:tr>
              <a:tr h="685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 </a:t>
                      </a: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Количество </a:t>
                      </a:r>
                      <a:r>
                        <a:rPr lang="ru-RU" sz="11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рентген-</a:t>
                      </a:r>
                      <a:r>
                        <a:rPr lang="ru-RU" sz="1100" b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эндоваскулярных</a:t>
                      </a:r>
                      <a:r>
                        <a:rPr lang="ru-RU" sz="11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вмешательств в лечебных целях, тыс. единиц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2661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2877 (+8%)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3094 (+7%)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3310 (+7%)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3527 (+7%)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3713 (+5%)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значение:</a:t>
                      </a:r>
                    </a:p>
                    <a:p>
                      <a:pPr algn="ctr" fontAlgn="b"/>
                      <a:r>
                        <a:rPr lang="ru-RU" sz="15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5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(+125%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 2024 г)</a:t>
                      </a:r>
                      <a:endParaRPr lang="ru-RU" sz="15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94" marR="9394" marT="7048" marB="0" anchor="ctr"/>
                </a:tc>
              </a:tr>
            </a:tbl>
          </a:graphicData>
        </a:graphic>
      </p:graphicFrame>
      <p:sp>
        <p:nvSpPr>
          <p:cNvPr id="14426" name="Rectangle 3"/>
          <p:cNvSpPr txBox="1">
            <a:spLocks noChangeArrowheads="1"/>
          </p:cNvSpPr>
          <p:nvPr/>
        </p:nvSpPr>
        <p:spPr bwMode="auto">
          <a:xfrm>
            <a:off x="822326" y="164307"/>
            <a:ext cx="8321675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968" tIns="24484" rIns="48968" bIns="24484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ru-RU" altLang="ru-RU" sz="15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НАЦИОНАЛЬНЫЙ ПРОЕКТ «ЗДРАВООХРАНЕНИЕ»</a:t>
            </a:r>
          </a:p>
        </p:txBody>
      </p:sp>
    </p:spTree>
    <p:extLst>
      <p:ext uri="{BB962C8B-B14F-4D97-AF65-F5344CB8AC3E}">
        <p14:creationId xmlns:p14="http://schemas.microsoft.com/office/powerpoint/2010/main" val="38707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Содержимое 2"/>
          <p:cNvSpPr>
            <a:spLocks noGrp="1"/>
          </p:cNvSpPr>
          <p:nvPr>
            <p:ph idx="1"/>
          </p:nvPr>
        </p:nvSpPr>
        <p:spPr>
          <a:xfrm>
            <a:off x="1000125" y="1000124"/>
            <a:ext cx="7686675" cy="344383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Arial" pitchFamily="34" charset="0"/>
              <a:buNone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Снижение смертности от сердечно-сосудистых заболеваний;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Снижение времени доставки пациента в РСЦ («Золотой Час)»;</a:t>
            </a:r>
          </a:p>
          <a:p>
            <a:pPr algn="just"/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Увеличение объема </a:t>
            </a:r>
            <a:r>
              <a:rPr lang="ru-RU" altLang="ru-RU" sz="1800" b="1" dirty="0" err="1" smtClean="0">
                <a:latin typeface="Times New Roman" pitchFamily="18" charset="0"/>
                <a:cs typeface="Times New Roman" pitchFamily="18" charset="0"/>
              </a:rPr>
              <a:t>рентгенэндоваскулярных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 вмешательств, предусмотренное Национальным проектом «Здравоохранение»</a:t>
            </a:r>
          </a:p>
          <a:p>
            <a:pPr algn="just" eaLnBrk="1" hangingPunct="1">
              <a:buFont typeface="Arial" pitchFamily="34" charset="0"/>
              <a:buNone/>
            </a:pPr>
            <a:endParaRPr lang="ru-RU" alt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itchFamily="34" charset="0"/>
              <a:buNone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Способ решения: </a:t>
            </a:r>
            <a:endParaRPr lang="ru-RU" alt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Расширение сети региональных сосудистых центров в Тверской области</a:t>
            </a:r>
            <a:endParaRPr lang="ru-RU" altLang="ru-RU" sz="1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Создание на базе центральных районных больниц отделений, осуществляющих </a:t>
            </a:r>
            <a:r>
              <a:rPr lang="ru-RU" altLang="ru-RU" sz="1800" dirty="0" err="1" smtClean="0">
                <a:latin typeface="Times New Roman" pitchFamily="18" charset="0"/>
                <a:cs typeface="Times New Roman" pitchFamily="18" charset="0"/>
              </a:rPr>
              <a:t>эндоваскулярные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методы диагностики и лечения;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Функционирование данных отделений как филиалов ГБУЗ ТО «ОКБ»;</a:t>
            </a:r>
          </a:p>
          <a:p>
            <a:pPr marL="0" indent="0" algn="just" eaLnBrk="1" hangingPunct="1">
              <a:buNone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9928B04E-6945-420E-B7C0-FFD6C849CD05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4313" y="106363"/>
            <a:ext cx="7254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1071563" y="195263"/>
            <a:ext cx="7615237" cy="64829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 по </a:t>
            </a:r>
            <a:r>
              <a:rPr lang="ru-RU" sz="2000" b="1" cap="all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РАСШИРЕНИю</a:t>
            </a:r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СЕТИ ОТДЕЛЕНИЙ, ОКАЗЫВАЮЩИХ </a:t>
            </a:r>
            <a:r>
              <a:rPr lang="ru-RU" sz="2000" b="1" cap="all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РЕНТГЕНЭНДОВАСКУЛЯРНые</a:t>
            </a:r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вмешательства</a:t>
            </a:r>
            <a:endParaRPr 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91207968"/>
              </p:ext>
            </p:extLst>
          </p:nvPr>
        </p:nvGraphicFramePr>
        <p:xfrm>
          <a:off x="1202531" y="861219"/>
          <a:ext cx="71770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14626" y="244990"/>
            <a:ext cx="27580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8477" y="4712265"/>
            <a:ext cx="2133600" cy="2746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7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8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reeform 324"/>
          <p:cNvSpPr>
            <a:spLocks/>
          </p:cNvSpPr>
          <p:nvPr/>
        </p:nvSpPr>
        <p:spPr bwMode="auto">
          <a:xfrm>
            <a:off x="7090176" y="2681290"/>
            <a:ext cx="616744" cy="890588"/>
          </a:xfrm>
          <a:custGeom>
            <a:avLst/>
            <a:gdLst>
              <a:gd name="T0" fmla="*/ 67 w 9080"/>
              <a:gd name="T1" fmla="*/ 6330 h 14053"/>
              <a:gd name="T2" fmla="*/ 280 w 9080"/>
              <a:gd name="T3" fmla="*/ 6826 h 14053"/>
              <a:gd name="T4" fmla="*/ 499 w 9080"/>
              <a:gd name="T5" fmla="*/ 6795 h 14053"/>
              <a:gd name="T6" fmla="*/ 824 w 9080"/>
              <a:gd name="T7" fmla="*/ 6953 h 14053"/>
              <a:gd name="T8" fmla="*/ 1242 w 9080"/>
              <a:gd name="T9" fmla="*/ 7220 h 14053"/>
              <a:gd name="T10" fmla="*/ 1351 w 9080"/>
              <a:gd name="T11" fmla="*/ 7585 h 14053"/>
              <a:gd name="T12" fmla="*/ 1545 w 9080"/>
              <a:gd name="T13" fmla="*/ 8175 h 14053"/>
              <a:gd name="T14" fmla="*/ 1632 w 9080"/>
              <a:gd name="T15" fmla="*/ 8850 h 14053"/>
              <a:gd name="T16" fmla="*/ 2171 w 9080"/>
              <a:gd name="T17" fmla="*/ 10053 h 14053"/>
              <a:gd name="T18" fmla="*/ 2866 w 9080"/>
              <a:gd name="T19" fmla="*/ 10459 h 14053"/>
              <a:gd name="T20" fmla="*/ 3531 w 9080"/>
              <a:gd name="T21" fmla="*/ 10878 h 14053"/>
              <a:gd name="T22" fmla="*/ 4309 w 9080"/>
              <a:gd name="T23" fmla="*/ 10960 h 14053"/>
              <a:gd name="T24" fmla="*/ 4802 w 9080"/>
              <a:gd name="T25" fmla="*/ 11452 h 14053"/>
              <a:gd name="T26" fmla="*/ 4922 w 9080"/>
              <a:gd name="T27" fmla="*/ 13599 h 14053"/>
              <a:gd name="T28" fmla="*/ 5647 w 9080"/>
              <a:gd name="T29" fmla="*/ 13642 h 14053"/>
              <a:gd name="T30" fmla="*/ 5992 w 9080"/>
              <a:gd name="T31" fmla="*/ 13799 h 14053"/>
              <a:gd name="T32" fmla="*/ 6696 w 9080"/>
              <a:gd name="T33" fmla="*/ 13605 h 14053"/>
              <a:gd name="T34" fmla="*/ 7705 w 9080"/>
              <a:gd name="T35" fmla="*/ 13542 h 14053"/>
              <a:gd name="T36" fmla="*/ 7877 w 9080"/>
              <a:gd name="T37" fmla="*/ 12805 h 14053"/>
              <a:gd name="T38" fmla="*/ 7629 w 9080"/>
              <a:gd name="T39" fmla="*/ 12389 h 14053"/>
              <a:gd name="T40" fmla="*/ 7267 w 9080"/>
              <a:gd name="T41" fmla="*/ 12287 h 14053"/>
              <a:gd name="T42" fmla="*/ 6502 w 9080"/>
              <a:gd name="T43" fmla="*/ 12498 h 14053"/>
              <a:gd name="T44" fmla="*/ 6847 w 9080"/>
              <a:gd name="T45" fmla="*/ 11825 h 14053"/>
              <a:gd name="T46" fmla="*/ 6361 w 9080"/>
              <a:gd name="T47" fmla="*/ 11652 h 14053"/>
              <a:gd name="T48" fmla="*/ 6516 w 9080"/>
              <a:gd name="T49" fmla="*/ 11108 h 14053"/>
              <a:gd name="T50" fmla="*/ 7222 w 9080"/>
              <a:gd name="T51" fmla="*/ 10821 h 14053"/>
              <a:gd name="T52" fmla="*/ 7305 w 9080"/>
              <a:gd name="T53" fmla="*/ 10161 h 14053"/>
              <a:gd name="T54" fmla="*/ 7299 w 9080"/>
              <a:gd name="T55" fmla="*/ 9379 h 14053"/>
              <a:gd name="T56" fmla="*/ 6838 w 9080"/>
              <a:gd name="T57" fmla="*/ 9343 h 14053"/>
              <a:gd name="T58" fmla="*/ 6891 w 9080"/>
              <a:gd name="T59" fmla="*/ 8986 h 14053"/>
              <a:gd name="T60" fmla="*/ 7700 w 9080"/>
              <a:gd name="T61" fmla="*/ 8740 h 14053"/>
              <a:gd name="T62" fmla="*/ 7947 w 9080"/>
              <a:gd name="T63" fmla="*/ 8115 h 14053"/>
              <a:gd name="T64" fmla="*/ 7965 w 9080"/>
              <a:gd name="T65" fmla="*/ 7869 h 14053"/>
              <a:gd name="T66" fmla="*/ 8128 w 9080"/>
              <a:gd name="T67" fmla="*/ 7540 h 14053"/>
              <a:gd name="T68" fmla="*/ 8150 w 9080"/>
              <a:gd name="T69" fmla="*/ 7029 h 14053"/>
              <a:gd name="T70" fmla="*/ 7857 w 9080"/>
              <a:gd name="T71" fmla="*/ 6629 h 14053"/>
              <a:gd name="T72" fmla="*/ 7716 w 9080"/>
              <a:gd name="T73" fmla="*/ 6570 h 14053"/>
              <a:gd name="T74" fmla="*/ 8101 w 9080"/>
              <a:gd name="T75" fmla="*/ 6315 h 14053"/>
              <a:gd name="T76" fmla="*/ 8061 w 9080"/>
              <a:gd name="T77" fmla="*/ 5909 h 14053"/>
              <a:gd name="T78" fmla="*/ 7687 w 9080"/>
              <a:gd name="T79" fmla="*/ 5758 h 14053"/>
              <a:gd name="T80" fmla="*/ 7575 w 9080"/>
              <a:gd name="T81" fmla="*/ 5422 h 14053"/>
              <a:gd name="T82" fmla="*/ 7570 w 9080"/>
              <a:gd name="T83" fmla="*/ 5033 h 14053"/>
              <a:gd name="T84" fmla="*/ 7090 w 9080"/>
              <a:gd name="T85" fmla="*/ 4531 h 14053"/>
              <a:gd name="T86" fmla="*/ 7166 w 9080"/>
              <a:gd name="T87" fmla="*/ 3172 h 14053"/>
              <a:gd name="T88" fmla="*/ 7852 w 9080"/>
              <a:gd name="T89" fmla="*/ 3021 h 14053"/>
              <a:gd name="T90" fmla="*/ 8410 w 9080"/>
              <a:gd name="T91" fmla="*/ 2524 h 14053"/>
              <a:gd name="T92" fmla="*/ 8836 w 9080"/>
              <a:gd name="T93" fmla="*/ 2318 h 14053"/>
              <a:gd name="T94" fmla="*/ 9069 w 9080"/>
              <a:gd name="T95" fmla="*/ 1391 h 14053"/>
              <a:gd name="T96" fmla="*/ 8821 w 9080"/>
              <a:gd name="T97" fmla="*/ 301 h 14053"/>
              <a:gd name="T98" fmla="*/ 8468 w 9080"/>
              <a:gd name="T99" fmla="*/ 0 h 14053"/>
              <a:gd name="T100" fmla="*/ 6330 w 9080"/>
              <a:gd name="T101" fmla="*/ 842 h 14053"/>
              <a:gd name="T102" fmla="*/ 5006 w 9080"/>
              <a:gd name="T103" fmla="*/ 905 h 14053"/>
              <a:gd name="T104" fmla="*/ 4254 w 9080"/>
              <a:gd name="T105" fmla="*/ 1514 h 14053"/>
              <a:gd name="T106" fmla="*/ 3678 w 9080"/>
              <a:gd name="T107" fmla="*/ 1825 h 14053"/>
              <a:gd name="T108" fmla="*/ 3154 w 9080"/>
              <a:gd name="T109" fmla="*/ 2525 h 14053"/>
              <a:gd name="T110" fmla="*/ 2444 w 9080"/>
              <a:gd name="T111" fmla="*/ 1899 h 14053"/>
              <a:gd name="T112" fmla="*/ 1755 w 9080"/>
              <a:gd name="T113" fmla="*/ 2193 h 14053"/>
              <a:gd name="T114" fmla="*/ 1017 w 9080"/>
              <a:gd name="T115" fmla="*/ 3821 h 1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80" h="14053">
                <a:moveTo>
                  <a:pt x="763" y="4685"/>
                </a:moveTo>
                <a:lnTo>
                  <a:pt x="645" y="5360"/>
                </a:lnTo>
                <a:lnTo>
                  <a:pt x="555" y="5467"/>
                </a:lnTo>
                <a:lnTo>
                  <a:pt x="326" y="5820"/>
                </a:lnTo>
                <a:lnTo>
                  <a:pt x="257" y="6102"/>
                </a:lnTo>
                <a:lnTo>
                  <a:pt x="67" y="6330"/>
                </a:lnTo>
                <a:lnTo>
                  <a:pt x="1" y="6639"/>
                </a:lnTo>
                <a:cubicBezTo>
                  <a:pt x="0" y="6670"/>
                  <a:pt x="73" y="6646"/>
                  <a:pt x="76" y="6729"/>
                </a:cubicBezTo>
                <a:cubicBezTo>
                  <a:pt x="76" y="6739"/>
                  <a:pt x="97" y="6759"/>
                  <a:pt x="95" y="6789"/>
                </a:cubicBezTo>
                <a:cubicBezTo>
                  <a:pt x="90" y="6856"/>
                  <a:pt x="124" y="6789"/>
                  <a:pt x="168" y="6840"/>
                </a:cubicBezTo>
                <a:cubicBezTo>
                  <a:pt x="199" y="6876"/>
                  <a:pt x="211" y="6844"/>
                  <a:pt x="268" y="6847"/>
                </a:cubicBezTo>
                <a:cubicBezTo>
                  <a:pt x="278" y="6847"/>
                  <a:pt x="265" y="6834"/>
                  <a:pt x="280" y="6826"/>
                </a:cubicBezTo>
                <a:cubicBezTo>
                  <a:pt x="287" y="6822"/>
                  <a:pt x="291" y="6801"/>
                  <a:pt x="316" y="6788"/>
                </a:cubicBezTo>
                <a:cubicBezTo>
                  <a:pt x="320" y="6786"/>
                  <a:pt x="308" y="6683"/>
                  <a:pt x="322" y="6703"/>
                </a:cubicBezTo>
                <a:cubicBezTo>
                  <a:pt x="346" y="6737"/>
                  <a:pt x="383" y="6763"/>
                  <a:pt x="403" y="6789"/>
                </a:cubicBezTo>
                <a:cubicBezTo>
                  <a:pt x="399" y="6770"/>
                  <a:pt x="461" y="6686"/>
                  <a:pt x="469" y="6675"/>
                </a:cubicBezTo>
                <a:cubicBezTo>
                  <a:pt x="470" y="6683"/>
                  <a:pt x="501" y="6706"/>
                  <a:pt x="483" y="6742"/>
                </a:cubicBezTo>
                <a:cubicBezTo>
                  <a:pt x="471" y="6770"/>
                  <a:pt x="490" y="6794"/>
                  <a:pt x="499" y="6795"/>
                </a:cubicBezTo>
                <a:cubicBezTo>
                  <a:pt x="499" y="6784"/>
                  <a:pt x="541" y="6736"/>
                  <a:pt x="567" y="6754"/>
                </a:cubicBezTo>
                <a:cubicBezTo>
                  <a:pt x="587" y="6768"/>
                  <a:pt x="642" y="6801"/>
                  <a:pt x="665" y="6783"/>
                </a:cubicBezTo>
                <a:cubicBezTo>
                  <a:pt x="676" y="6774"/>
                  <a:pt x="711" y="6738"/>
                  <a:pt x="724" y="6740"/>
                </a:cubicBezTo>
                <a:cubicBezTo>
                  <a:pt x="725" y="6740"/>
                  <a:pt x="808" y="6766"/>
                  <a:pt x="809" y="6772"/>
                </a:cubicBezTo>
                <a:cubicBezTo>
                  <a:pt x="817" y="6818"/>
                  <a:pt x="818" y="6802"/>
                  <a:pt x="830" y="6844"/>
                </a:cubicBezTo>
                <a:cubicBezTo>
                  <a:pt x="834" y="6859"/>
                  <a:pt x="836" y="6946"/>
                  <a:pt x="824" y="6953"/>
                </a:cubicBezTo>
                <a:cubicBezTo>
                  <a:pt x="824" y="6953"/>
                  <a:pt x="903" y="6975"/>
                  <a:pt x="913" y="6980"/>
                </a:cubicBezTo>
                <a:cubicBezTo>
                  <a:pt x="972" y="7015"/>
                  <a:pt x="1003" y="6972"/>
                  <a:pt x="1011" y="7018"/>
                </a:cubicBezTo>
                <a:cubicBezTo>
                  <a:pt x="1028" y="7106"/>
                  <a:pt x="1005" y="7050"/>
                  <a:pt x="1063" y="7126"/>
                </a:cubicBezTo>
                <a:cubicBezTo>
                  <a:pt x="1103" y="7179"/>
                  <a:pt x="1104" y="7197"/>
                  <a:pt x="1175" y="7170"/>
                </a:cubicBezTo>
                <a:cubicBezTo>
                  <a:pt x="1177" y="7169"/>
                  <a:pt x="1198" y="7162"/>
                  <a:pt x="1198" y="7162"/>
                </a:cubicBezTo>
                <a:lnTo>
                  <a:pt x="1242" y="7220"/>
                </a:lnTo>
                <a:lnTo>
                  <a:pt x="1202" y="7318"/>
                </a:lnTo>
                <a:lnTo>
                  <a:pt x="1177" y="7322"/>
                </a:lnTo>
                <a:lnTo>
                  <a:pt x="1157" y="7380"/>
                </a:lnTo>
                <a:lnTo>
                  <a:pt x="1207" y="7391"/>
                </a:lnTo>
                <a:lnTo>
                  <a:pt x="1288" y="7584"/>
                </a:lnTo>
                <a:lnTo>
                  <a:pt x="1351" y="7585"/>
                </a:lnTo>
                <a:lnTo>
                  <a:pt x="1439" y="7535"/>
                </a:lnTo>
                <a:lnTo>
                  <a:pt x="1432" y="7645"/>
                </a:lnTo>
                <a:lnTo>
                  <a:pt x="1501" y="7671"/>
                </a:lnTo>
                <a:lnTo>
                  <a:pt x="1505" y="8006"/>
                </a:lnTo>
                <a:lnTo>
                  <a:pt x="1477" y="8171"/>
                </a:lnTo>
                <a:lnTo>
                  <a:pt x="1545" y="8175"/>
                </a:lnTo>
                <a:lnTo>
                  <a:pt x="1502" y="8276"/>
                </a:lnTo>
                <a:lnTo>
                  <a:pt x="1539" y="8483"/>
                </a:lnTo>
                <a:lnTo>
                  <a:pt x="1476" y="8486"/>
                </a:lnTo>
                <a:lnTo>
                  <a:pt x="1484" y="8637"/>
                </a:lnTo>
                <a:lnTo>
                  <a:pt x="1635" y="8728"/>
                </a:lnTo>
                <a:lnTo>
                  <a:pt x="1632" y="8850"/>
                </a:lnTo>
                <a:lnTo>
                  <a:pt x="1784" y="8888"/>
                </a:lnTo>
                <a:lnTo>
                  <a:pt x="1750" y="9394"/>
                </a:lnTo>
                <a:lnTo>
                  <a:pt x="2028" y="9534"/>
                </a:lnTo>
                <a:cubicBezTo>
                  <a:pt x="2013" y="9547"/>
                  <a:pt x="1982" y="9743"/>
                  <a:pt x="1957" y="9753"/>
                </a:cubicBezTo>
                <a:cubicBezTo>
                  <a:pt x="1847" y="9796"/>
                  <a:pt x="1908" y="9986"/>
                  <a:pt x="2083" y="9986"/>
                </a:cubicBezTo>
                <a:cubicBezTo>
                  <a:pt x="2104" y="10109"/>
                  <a:pt x="2090" y="10072"/>
                  <a:pt x="2171" y="10053"/>
                </a:cubicBezTo>
                <a:cubicBezTo>
                  <a:pt x="2210" y="10045"/>
                  <a:pt x="2371" y="9953"/>
                  <a:pt x="2369" y="9973"/>
                </a:cubicBezTo>
                <a:cubicBezTo>
                  <a:pt x="2360" y="10076"/>
                  <a:pt x="2440" y="10272"/>
                  <a:pt x="2487" y="10360"/>
                </a:cubicBezTo>
                <a:cubicBezTo>
                  <a:pt x="2524" y="10429"/>
                  <a:pt x="2514" y="10459"/>
                  <a:pt x="2567" y="10439"/>
                </a:cubicBezTo>
                <a:cubicBezTo>
                  <a:pt x="2627" y="10417"/>
                  <a:pt x="2635" y="10379"/>
                  <a:pt x="2687" y="10395"/>
                </a:cubicBezTo>
                <a:cubicBezTo>
                  <a:pt x="2751" y="10413"/>
                  <a:pt x="2798" y="10393"/>
                  <a:pt x="2840" y="10397"/>
                </a:cubicBezTo>
                <a:cubicBezTo>
                  <a:pt x="2841" y="10398"/>
                  <a:pt x="2865" y="10455"/>
                  <a:pt x="2866" y="10459"/>
                </a:cubicBezTo>
                <a:cubicBezTo>
                  <a:pt x="2904" y="10580"/>
                  <a:pt x="2967" y="10555"/>
                  <a:pt x="3017" y="10582"/>
                </a:cubicBezTo>
                <a:cubicBezTo>
                  <a:pt x="3048" y="10599"/>
                  <a:pt x="3154" y="10608"/>
                  <a:pt x="3161" y="10598"/>
                </a:cubicBezTo>
                <a:cubicBezTo>
                  <a:pt x="3270" y="10428"/>
                  <a:pt x="3266" y="10571"/>
                  <a:pt x="3340" y="10577"/>
                </a:cubicBezTo>
                <a:cubicBezTo>
                  <a:pt x="3391" y="10581"/>
                  <a:pt x="3527" y="10683"/>
                  <a:pt x="3499" y="10697"/>
                </a:cubicBezTo>
                <a:cubicBezTo>
                  <a:pt x="3451" y="10722"/>
                  <a:pt x="3566" y="10773"/>
                  <a:pt x="3574" y="10802"/>
                </a:cubicBezTo>
                <a:cubicBezTo>
                  <a:pt x="3582" y="10836"/>
                  <a:pt x="3531" y="10791"/>
                  <a:pt x="3531" y="10878"/>
                </a:cubicBezTo>
                <a:cubicBezTo>
                  <a:pt x="3531" y="10949"/>
                  <a:pt x="3519" y="10999"/>
                  <a:pt x="3605" y="11005"/>
                </a:cubicBezTo>
                <a:cubicBezTo>
                  <a:pt x="3623" y="11007"/>
                  <a:pt x="3636" y="11139"/>
                  <a:pt x="3634" y="11140"/>
                </a:cubicBezTo>
                <a:lnTo>
                  <a:pt x="3914" y="11140"/>
                </a:lnTo>
                <a:lnTo>
                  <a:pt x="3906" y="10931"/>
                </a:lnTo>
                <a:lnTo>
                  <a:pt x="4303" y="10934"/>
                </a:lnTo>
                <a:cubicBezTo>
                  <a:pt x="4303" y="10952"/>
                  <a:pt x="4308" y="10951"/>
                  <a:pt x="4309" y="10960"/>
                </a:cubicBezTo>
                <a:cubicBezTo>
                  <a:pt x="4310" y="10972"/>
                  <a:pt x="4374" y="10971"/>
                  <a:pt x="4391" y="10971"/>
                </a:cubicBezTo>
                <a:cubicBezTo>
                  <a:pt x="4410" y="10971"/>
                  <a:pt x="4397" y="11134"/>
                  <a:pt x="4412" y="11135"/>
                </a:cubicBezTo>
                <a:cubicBezTo>
                  <a:pt x="4541" y="11146"/>
                  <a:pt x="4510" y="11240"/>
                  <a:pt x="4523" y="11258"/>
                </a:cubicBezTo>
                <a:cubicBezTo>
                  <a:pt x="4599" y="11364"/>
                  <a:pt x="4425" y="11306"/>
                  <a:pt x="4425" y="11442"/>
                </a:cubicBezTo>
                <a:cubicBezTo>
                  <a:pt x="4425" y="11476"/>
                  <a:pt x="4609" y="11436"/>
                  <a:pt x="4624" y="11427"/>
                </a:cubicBezTo>
                <a:cubicBezTo>
                  <a:pt x="4702" y="11378"/>
                  <a:pt x="4858" y="11394"/>
                  <a:pt x="4802" y="11452"/>
                </a:cubicBezTo>
                <a:cubicBezTo>
                  <a:pt x="4781" y="11473"/>
                  <a:pt x="4781" y="11595"/>
                  <a:pt x="4812" y="11595"/>
                </a:cubicBezTo>
                <a:cubicBezTo>
                  <a:pt x="4832" y="11595"/>
                  <a:pt x="4828" y="11755"/>
                  <a:pt x="4819" y="11762"/>
                </a:cubicBezTo>
                <a:cubicBezTo>
                  <a:pt x="4819" y="11794"/>
                  <a:pt x="4799" y="11783"/>
                  <a:pt x="4755" y="11783"/>
                </a:cubicBezTo>
                <a:cubicBezTo>
                  <a:pt x="4749" y="11783"/>
                  <a:pt x="4740" y="12252"/>
                  <a:pt x="4769" y="12293"/>
                </a:cubicBezTo>
                <a:cubicBezTo>
                  <a:pt x="4855" y="12413"/>
                  <a:pt x="4922" y="12333"/>
                  <a:pt x="4935" y="12386"/>
                </a:cubicBezTo>
                <a:lnTo>
                  <a:pt x="4922" y="13599"/>
                </a:lnTo>
                <a:cubicBezTo>
                  <a:pt x="4922" y="13615"/>
                  <a:pt x="4931" y="13632"/>
                  <a:pt x="4931" y="13649"/>
                </a:cubicBezTo>
                <a:cubicBezTo>
                  <a:pt x="4931" y="13653"/>
                  <a:pt x="4979" y="13651"/>
                  <a:pt x="4987" y="13651"/>
                </a:cubicBezTo>
                <a:cubicBezTo>
                  <a:pt x="5042" y="13651"/>
                  <a:pt x="5024" y="13659"/>
                  <a:pt x="5064" y="13632"/>
                </a:cubicBezTo>
                <a:cubicBezTo>
                  <a:pt x="5105" y="13603"/>
                  <a:pt x="5145" y="13543"/>
                  <a:pt x="5190" y="13567"/>
                </a:cubicBezTo>
                <a:cubicBezTo>
                  <a:pt x="5236" y="13591"/>
                  <a:pt x="5256" y="13602"/>
                  <a:pt x="5302" y="13632"/>
                </a:cubicBezTo>
                <a:cubicBezTo>
                  <a:pt x="5336" y="13654"/>
                  <a:pt x="5598" y="13629"/>
                  <a:pt x="5647" y="13642"/>
                </a:cubicBezTo>
                <a:lnTo>
                  <a:pt x="5629" y="13978"/>
                </a:lnTo>
                <a:lnTo>
                  <a:pt x="5785" y="14053"/>
                </a:lnTo>
                <a:lnTo>
                  <a:pt x="5754" y="13967"/>
                </a:lnTo>
                <a:lnTo>
                  <a:pt x="5851" y="13815"/>
                </a:lnTo>
                <a:lnTo>
                  <a:pt x="5846" y="13774"/>
                </a:lnTo>
                <a:cubicBezTo>
                  <a:pt x="5866" y="13784"/>
                  <a:pt x="5963" y="13792"/>
                  <a:pt x="5992" y="13799"/>
                </a:cubicBezTo>
                <a:cubicBezTo>
                  <a:pt x="6003" y="13801"/>
                  <a:pt x="6229" y="13816"/>
                  <a:pt x="6242" y="13816"/>
                </a:cubicBezTo>
                <a:cubicBezTo>
                  <a:pt x="6333" y="13816"/>
                  <a:pt x="6321" y="13811"/>
                  <a:pt x="6401" y="13783"/>
                </a:cubicBezTo>
                <a:cubicBezTo>
                  <a:pt x="6417" y="13777"/>
                  <a:pt x="6371" y="13738"/>
                  <a:pt x="6362" y="13728"/>
                </a:cubicBezTo>
                <a:cubicBezTo>
                  <a:pt x="6347" y="13710"/>
                  <a:pt x="6496" y="13700"/>
                  <a:pt x="6514" y="13695"/>
                </a:cubicBezTo>
                <a:cubicBezTo>
                  <a:pt x="6537" y="13688"/>
                  <a:pt x="6582" y="13625"/>
                  <a:pt x="6587" y="13600"/>
                </a:cubicBezTo>
                <a:cubicBezTo>
                  <a:pt x="6595" y="13557"/>
                  <a:pt x="6681" y="13626"/>
                  <a:pt x="6696" y="13605"/>
                </a:cubicBezTo>
                <a:cubicBezTo>
                  <a:pt x="6732" y="13554"/>
                  <a:pt x="6709" y="13569"/>
                  <a:pt x="6760" y="13548"/>
                </a:cubicBezTo>
                <a:cubicBezTo>
                  <a:pt x="6845" y="13512"/>
                  <a:pt x="6919" y="13535"/>
                  <a:pt x="6948" y="13523"/>
                </a:cubicBezTo>
                <a:lnTo>
                  <a:pt x="7028" y="13642"/>
                </a:lnTo>
                <a:lnTo>
                  <a:pt x="7472" y="13621"/>
                </a:lnTo>
                <a:lnTo>
                  <a:pt x="7557" y="13534"/>
                </a:lnTo>
                <a:lnTo>
                  <a:pt x="7705" y="13542"/>
                </a:lnTo>
                <a:lnTo>
                  <a:pt x="7996" y="13804"/>
                </a:lnTo>
                <a:lnTo>
                  <a:pt x="8105" y="13703"/>
                </a:lnTo>
                <a:lnTo>
                  <a:pt x="8035" y="13062"/>
                </a:lnTo>
                <a:lnTo>
                  <a:pt x="8030" y="13023"/>
                </a:lnTo>
                <a:cubicBezTo>
                  <a:pt x="8030" y="12955"/>
                  <a:pt x="8029" y="12935"/>
                  <a:pt x="7985" y="12880"/>
                </a:cubicBezTo>
                <a:cubicBezTo>
                  <a:pt x="7967" y="12857"/>
                  <a:pt x="7877" y="12812"/>
                  <a:pt x="7877" y="12805"/>
                </a:cubicBezTo>
                <a:cubicBezTo>
                  <a:pt x="7871" y="12723"/>
                  <a:pt x="7974" y="12781"/>
                  <a:pt x="7974" y="12629"/>
                </a:cubicBezTo>
                <a:cubicBezTo>
                  <a:pt x="7974" y="12571"/>
                  <a:pt x="7961" y="12582"/>
                  <a:pt x="7955" y="12555"/>
                </a:cubicBezTo>
                <a:cubicBezTo>
                  <a:pt x="7944" y="12505"/>
                  <a:pt x="7876" y="12569"/>
                  <a:pt x="7876" y="12473"/>
                </a:cubicBezTo>
                <a:cubicBezTo>
                  <a:pt x="7876" y="12381"/>
                  <a:pt x="7858" y="12413"/>
                  <a:pt x="7844" y="12374"/>
                </a:cubicBezTo>
                <a:cubicBezTo>
                  <a:pt x="7835" y="12348"/>
                  <a:pt x="7731" y="12358"/>
                  <a:pt x="7705" y="12358"/>
                </a:cubicBezTo>
                <a:cubicBezTo>
                  <a:pt x="7637" y="12358"/>
                  <a:pt x="7632" y="12342"/>
                  <a:pt x="7629" y="12389"/>
                </a:cubicBezTo>
                <a:cubicBezTo>
                  <a:pt x="7626" y="12442"/>
                  <a:pt x="7595" y="12459"/>
                  <a:pt x="7551" y="12474"/>
                </a:cubicBezTo>
                <a:cubicBezTo>
                  <a:pt x="7507" y="12489"/>
                  <a:pt x="7453" y="12483"/>
                  <a:pt x="7412" y="12493"/>
                </a:cubicBezTo>
                <a:cubicBezTo>
                  <a:pt x="7323" y="12515"/>
                  <a:pt x="7363" y="12546"/>
                  <a:pt x="7326" y="12480"/>
                </a:cubicBezTo>
                <a:cubicBezTo>
                  <a:pt x="7310" y="12450"/>
                  <a:pt x="7402" y="12378"/>
                  <a:pt x="7379" y="12373"/>
                </a:cubicBezTo>
                <a:cubicBezTo>
                  <a:pt x="7327" y="12363"/>
                  <a:pt x="7327" y="12355"/>
                  <a:pt x="7291" y="12327"/>
                </a:cubicBezTo>
                <a:lnTo>
                  <a:pt x="7267" y="12287"/>
                </a:lnTo>
                <a:cubicBezTo>
                  <a:pt x="7251" y="12255"/>
                  <a:pt x="7184" y="12208"/>
                  <a:pt x="7152" y="12189"/>
                </a:cubicBezTo>
                <a:cubicBezTo>
                  <a:pt x="7136" y="12179"/>
                  <a:pt x="7049" y="12281"/>
                  <a:pt x="7040" y="12294"/>
                </a:cubicBezTo>
                <a:cubicBezTo>
                  <a:pt x="7017" y="12330"/>
                  <a:pt x="6963" y="12395"/>
                  <a:pt x="6927" y="12418"/>
                </a:cubicBezTo>
                <a:cubicBezTo>
                  <a:pt x="6878" y="12448"/>
                  <a:pt x="6813" y="12440"/>
                  <a:pt x="6780" y="12454"/>
                </a:cubicBezTo>
                <a:cubicBezTo>
                  <a:pt x="6732" y="12475"/>
                  <a:pt x="6674" y="12468"/>
                  <a:pt x="6622" y="12468"/>
                </a:cubicBezTo>
                <a:cubicBezTo>
                  <a:pt x="6573" y="12468"/>
                  <a:pt x="6526" y="12455"/>
                  <a:pt x="6502" y="12498"/>
                </a:cubicBezTo>
                <a:cubicBezTo>
                  <a:pt x="6490" y="12519"/>
                  <a:pt x="6489" y="12433"/>
                  <a:pt x="6467" y="12443"/>
                </a:cubicBezTo>
                <a:cubicBezTo>
                  <a:pt x="6409" y="12469"/>
                  <a:pt x="6423" y="12443"/>
                  <a:pt x="6404" y="12388"/>
                </a:cubicBezTo>
                <a:cubicBezTo>
                  <a:pt x="6381" y="12325"/>
                  <a:pt x="6385" y="12361"/>
                  <a:pt x="6385" y="12292"/>
                </a:cubicBezTo>
                <a:lnTo>
                  <a:pt x="6526" y="12207"/>
                </a:lnTo>
                <a:lnTo>
                  <a:pt x="6893" y="11880"/>
                </a:lnTo>
                <a:cubicBezTo>
                  <a:pt x="6890" y="11872"/>
                  <a:pt x="6854" y="11830"/>
                  <a:pt x="6847" y="11825"/>
                </a:cubicBezTo>
                <a:cubicBezTo>
                  <a:pt x="6823" y="11812"/>
                  <a:pt x="6783" y="11768"/>
                  <a:pt x="6774" y="11747"/>
                </a:cubicBezTo>
                <a:cubicBezTo>
                  <a:pt x="6764" y="11725"/>
                  <a:pt x="6713" y="11735"/>
                  <a:pt x="6690" y="11735"/>
                </a:cubicBezTo>
                <a:cubicBezTo>
                  <a:pt x="6647" y="11735"/>
                  <a:pt x="6628" y="11675"/>
                  <a:pt x="6594" y="11637"/>
                </a:cubicBezTo>
                <a:cubicBezTo>
                  <a:pt x="6547" y="11584"/>
                  <a:pt x="6551" y="11578"/>
                  <a:pt x="6498" y="11616"/>
                </a:cubicBezTo>
                <a:cubicBezTo>
                  <a:pt x="6458" y="11644"/>
                  <a:pt x="6444" y="11627"/>
                  <a:pt x="6426" y="11634"/>
                </a:cubicBezTo>
                <a:cubicBezTo>
                  <a:pt x="6393" y="11647"/>
                  <a:pt x="6385" y="11626"/>
                  <a:pt x="6361" y="11652"/>
                </a:cubicBezTo>
                <a:cubicBezTo>
                  <a:pt x="6286" y="11732"/>
                  <a:pt x="6291" y="11683"/>
                  <a:pt x="6258" y="11663"/>
                </a:cubicBezTo>
                <a:lnTo>
                  <a:pt x="6268" y="11313"/>
                </a:lnTo>
                <a:cubicBezTo>
                  <a:pt x="6273" y="11313"/>
                  <a:pt x="6271" y="11314"/>
                  <a:pt x="6274" y="11315"/>
                </a:cubicBezTo>
                <a:cubicBezTo>
                  <a:pt x="6367" y="11350"/>
                  <a:pt x="6352" y="11276"/>
                  <a:pt x="6359" y="11263"/>
                </a:cubicBezTo>
                <a:cubicBezTo>
                  <a:pt x="6369" y="11242"/>
                  <a:pt x="6341" y="11171"/>
                  <a:pt x="6369" y="11167"/>
                </a:cubicBezTo>
                <a:cubicBezTo>
                  <a:pt x="6399" y="11163"/>
                  <a:pt x="6500" y="11110"/>
                  <a:pt x="6516" y="11108"/>
                </a:cubicBezTo>
                <a:cubicBezTo>
                  <a:pt x="6564" y="11101"/>
                  <a:pt x="6649" y="11021"/>
                  <a:pt x="6671" y="10980"/>
                </a:cubicBezTo>
                <a:cubicBezTo>
                  <a:pt x="6692" y="10941"/>
                  <a:pt x="6813" y="10966"/>
                  <a:pt x="6861" y="10952"/>
                </a:cubicBezTo>
                <a:cubicBezTo>
                  <a:pt x="6916" y="10936"/>
                  <a:pt x="6915" y="10970"/>
                  <a:pt x="6921" y="10904"/>
                </a:cubicBezTo>
                <a:cubicBezTo>
                  <a:pt x="6923" y="10881"/>
                  <a:pt x="6959" y="10894"/>
                  <a:pt x="6959" y="10895"/>
                </a:cubicBezTo>
                <a:cubicBezTo>
                  <a:pt x="7005" y="10895"/>
                  <a:pt x="7057" y="10899"/>
                  <a:pt x="7099" y="10880"/>
                </a:cubicBezTo>
                <a:cubicBezTo>
                  <a:pt x="7116" y="10873"/>
                  <a:pt x="7222" y="10834"/>
                  <a:pt x="7222" y="10821"/>
                </a:cubicBezTo>
                <a:cubicBezTo>
                  <a:pt x="7220" y="10751"/>
                  <a:pt x="7240" y="10803"/>
                  <a:pt x="7282" y="10736"/>
                </a:cubicBezTo>
                <a:cubicBezTo>
                  <a:pt x="7307" y="10696"/>
                  <a:pt x="7334" y="10663"/>
                  <a:pt x="7359" y="10627"/>
                </a:cubicBezTo>
                <a:cubicBezTo>
                  <a:pt x="7396" y="10575"/>
                  <a:pt x="7434" y="10652"/>
                  <a:pt x="7399" y="10558"/>
                </a:cubicBezTo>
                <a:cubicBezTo>
                  <a:pt x="7391" y="10537"/>
                  <a:pt x="7379" y="10477"/>
                  <a:pt x="7377" y="10454"/>
                </a:cubicBezTo>
                <a:cubicBezTo>
                  <a:pt x="7368" y="10349"/>
                  <a:pt x="7318" y="10394"/>
                  <a:pt x="7293" y="10308"/>
                </a:cubicBezTo>
                <a:cubicBezTo>
                  <a:pt x="7268" y="10222"/>
                  <a:pt x="7336" y="10248"/>
                  <a:pt x="7305" y="10161"/>
                </a:cubicBezTo>
                <a:cubicBezTo>
                  <a:pt x="7291" y="10123"/>
                  <a:pt x="7282" y="10112"/>
                  <a:pt x="7245" y="10093"/>
                </a:cubicBezTo>
                <a:cubicBezTo>
                  <a:pt x="7227" y="10084"/>
                  <a:pt x="7242" y="9894"/>
                  <a:pt x="7242" y="9894"/>
                </a:cubicBezTo>
                <a:cubicBezTo>
                  <a:pt x="7268" y="9885"/>
                  <a:pt x="7345" y="9806"/>
                  <a:pt x="7345" y="9807"/>
                </a:cubicBezTo>
                <a:cubicBezTo>
                  <a:pt x="7409" y="9743"/>
                  <a:pt x="7378" y="9647"/>
                  <a:pt x="7433" y="9598"/>
                </a:cubicBezTo>
                <a:cubicBezTo>
                  <a:pt x="7466" y="9569"/>
                  <a:pt x="7438" y="9547"/>
                  <a:pt x="7438" y="9496"/>
                </a:cubicBezTo>
                <a:cubicBezTo>
                  <a:pt x="7324" y="9496"/>
                  <a:pt x="7311" y="9375"/>
                  <a:pt x="7299" y="9379"/>
                </a:cubicBezTo>
                <a:cubicBezTo>
                  <a:pt x="7240" y="9398"/>
                  <a:pt x="7265" y="9381"/>
                  <a:pt x="7254" y="9355"/>
                </a:cubicBezTo>
                <a:cubicBezTo>
                  <a:pt x="7247" y="9340"/>
                  <a:pt x="7201" y="9348"/>
                  <a:pt x="7185" y="9348"/>
                </a:cubicBezTo>
                <a:cubicBezTo>
                  <a:pt x="7175" y="9348"/>
                  <a:pt x="7132" y="9344"/>
                  <a:pt x="7124" y="9340"/>
                </a:cubicBezTo>
                <a:cubicBezTo>
                  <a:pt x="7095" y="9324"/>
                  <a:pt x="7106" y="9322"/>
                  <a:pt x="7093" y="9337"/>
                </a:cubicBezTo>
                <a:cubicBezTo>
                  <a:pt x="7070" y="9365"/>
                  <a:pt x="7027" y="9387"/>
                  <a:pt x="6994" y="9367"/>
                </a:cubicBezTo>
                <a:cubicBezTo>
                  <a:pt x="6912" y="9319"/>
                  <a:pt x="6943" y="9313"/>
                  <a:pt x="6838" y="9343"/>
                </a:cubicBezTo>
                <a:cubicBezTo>
                  <a:pt x="6763" y="9365"/>
                  <a:pt x="6794" y="9346"/>
                  <a:pt x="6732" y="9341"/>
                </a:cubicBezTo>
                <a:cubicBezTo>
                  <a:pt x="6701" y="9339"/>
                  <a:pt x="6663" y="9301"/>
                  <a:pt x="6653" y="9277"/>
                </a:cubicBezTo>
                <a:cubicBezTo>
                  <a:pt x="6619" y="9203"/>
                  <a:pt x="6602" y="9249"/>
                  <a:pt x="6649" y="9158"/>
                </a:cubicBezTo>
                <a:cubicBezTo>
                  <a:pt x="6672" y="9116"/>
                  <a:pt x="6712" y="9132"/>
                  <a:pt x="6723" y="9121"/>
                </a:cubicBezTo>
                <a:lnTo>
                  <a:pt x="6891" y="9109"/>
                </a:lnTo>
                <a:cubicBezTo>
                  <a:pt x="6891" y="9094"/>
                  <a:pt x="6892" y="8989"/>
                  <a:pt x="6891" y="8986"/>
                </a:cubicBezTo>
                <a:cubicBezTo>
                  <a:pt x="6869" y="8926"/>
                  <a:pt x="6906" y="8928"/>
                  <a:pt x="6906" y="8882"/>
                </a:cubicBezTo>
                <a:lnTo>
                  <a:pt x="6911" y="8726"/>
                </a:lnTo>
                <a:lnTo>
                  <a:pt x="7132" y="8724"/>
                </a:lnTo>
                <a:lnTo>
                  <a:pt x="7378" y="8697"/>
                </a:lnTo>
                <a:cubicBezTo>
                  <a:pt x="7404" y="8708"/>
                  <a:pt x="7488" y="8685"/>
                  <a:pt x="7538" y="8718"/>
                </a:cubicBezTo>
                <a:cubicBezTo>
                  <a:pt x="7582" y="8747"/>
                  <a:pt x="7647" y="8740"/>
                  <a:pt x="7700" y="8740"/>
                </a:cubicBezTo>
                <a:cubicBezTo>
                  <a:pt x="7731" y="8740"/>
                  <a:pt x="7779" y="8719"/>
                  <a:pt x="7766" y="8691"/>
                </a:cubicBezTo>
                <a:lnTo>
                  <a:pt x="7735" y="8627"/>
                </a:lnTo>
                <a:lnTo>
                  <a:pt x="7772" y="8583"/>
                </a:lnTo>
                <a:lnTo>
                  <a:pt x="7808" y="8610"/>
                </a:lnTo>
                <a:lnTo>
                  <a:pt x="7942" y="8413"/>
                </a:lnTo>
                <a:lnTo>
                  <a:pt x="7947" y="8115"/>
                </a:lnTo>
                <a:cubicBezTo>
                  <a:pt x="7838" y="8115"/>
                  <a:pt x="7907" y="8081"/>
                  <a:pt x="7893" y="8071"/>
                </a:cubicBezTo>
                <a:cubicBezTo>
                  <a:pt x="7826" y="8025"/>
                  <a:pt x="7851" y="8042"/>
                  <a:pt x="7808" y="7979"/>
                </a:cubicBezTo>
                <a:cubicBezTo>
                  <a:pt x="7808" y="7944"/>
                  <a:pt x="7839" y="7929"/>
                  <a:pt x="7837" y="7888"/>
                </a:cubicBezTo>
                <a:cubicBezTo>
                  <a:pt x="7836" y="7868"/>
                  <a:pt x="7875" y="7878"/>
                  <a:pt x="7876" y="7879"/>
                </a:cubicBezTo>
                <a:cubicBezTo>
                  <a:pt x="7888" y="7914"/>
                  <a:pt x="7910" y="7867"/>
                  <a:pt x="7918" y="7885"/>
                </a:cubicBezTo>
                <a:cubicBezTo>
                  <a:pt x="7925" y="7901"/>
                  <a:pt x="7959" y="7878"/>
                  <a:pt x="7965" y="7869"/>
                </a:cubicBezTo>
                <a:cubicBezTo>
                  <a:pt x="7982" y="7842"/>
                  <a:pt x="7985" y="7903"/>
                  <a:pt x="7991" y="7871"/>
                </a:cubicBezTo>
                <a:cubicBezTo>
                  <a:pt x="7994" y="7851"/>
                  <a:pt x="7992" y="7829"/>
                  <a:pt x="8002" y="7829"/>
                </a:cubicBezTo>
                <a:cubicBezTo>
                  <a:pt x="8032" y="7830"/>
                  <a:pt x="8012" y="7795"/>
                  <a:pt x="8024" y="7796"/>
                </a:cubicBezTo>
                <a:cubicBezTo>
                  <a:pt x="8117" y="7804"/>
                  <a:pt x="8066" y="7761"/>
                  <a:pt x="8110" y="7755"/>
                </a:cubicBezTo>
                <a:cubicBezTo>
                  <a:pt x="8123" y="7754"/>
                  <a:pt x="8081" y="7628"/>
                  <a:pt x="8081" y="7600"/>
                </a:cubicBezTo>
                <a:cubicBezTo>
                  <a:pt x="8081" y="7554"/>
                  <a:pt x="8128" y="7557"/>
                  <a:pt x="8128" y="7540"/>
                </a:cubicBezTo>
                <a:cubicBezTo>
                  <a:pt x="8130" y="7480"/>
                  <a:pt x="8142" y="7499"/>
                  <a:pt x="8181" y="7459"/>
                </a:cubicBezTo>
                <a:cubicBezTo>
                  <a:pt x="8192" y="7448"/>
                  <a:pt x="8185" y="7405"/>
                  <a:pt x="8183" y="7403"/>
                </a:cubicBezTo>
                <a:cubicBezTo>
                  <a:pt x="8158" y="7373"/>
                  <a:pt x="8167" y="7357"/>
                  <a:pt x="8152" y="7321"/>
                </a:cubicBezTo>
                <a:cubicBezTo>
                  <a:pt x="8134" y="7280"/>
                  <a:pt x="8103" y="7254"/>
                  <a:pt x="8097" y="7206"/>
                </a:cubicBezTo>
                <a:cubicBezTo>
                  <a:pt x="8097" y="7167"/>
                  <a:pt x="8103" y="7125"/>
                  <a:pt x="8142" y="7107"/>
                </a:cubicBezTo>
                <a:cubicBezTo>
                  <a:pt x="8189" y="7085"/>
                  <a:pt x="8163" y="7062"/>
                  <a:pt x="8150" y="7029"/>
                </a:cubicBezTo>
                <a:cubicBezTo>
                  <a:pt x="8139" y="7001"/>
                  <a:pt x="8108" y="6985"/>
                  <a:pt x="8108" y="6979"/>
                </a:cubicBezTo>
                <a:cubicBezTo>
                  <a:pt x="8112" y="6919"/>
                  <a:pt x="8098" y="6956"/>
                  <a:pt x="8096" y="6935"/>
                </a:cubicBezTo>
                <a:cubicBezTo>
                  <a:pt x="8090" y="6865"/>
                  <a:pt x="8130" y="6882"/>
                  <a:pt x="8138" y="6855"/>
                </a:cubicBezTo>
                <a:cubicBezTo>
                  <a:pt x="8168" y="6844"/>
                  <a:pt x="8156" y="6726"/>
                  <a:pt x="8134" y="6714"/>
                </a:cubicBezTo>
                <a:cubicBezTo>
                  <a:pt x="8045" y="6666"/>
                  <a:pt x="8011" y="6656"/>
                  <a:pt x="7963" y="6562"/>
                </a:cubicBezTo>
                <a:cubicBezTo>
                  <a:pt x="7938" y="6511"/>
                  <a:pt x="7927" y="6615"/>
                  <a:pt x="7857" y="6629"/>
                </a:cubicBezTo>
                <a:cubicBezTo>
                  <a:pt x="7762" y="6648"/>
                  <a:pt x="7806" y="6631"/>
                  <a:pt x="7735" y="6683"/>
                </a:cubicBezTo>
                <a:cubicBezTo>
                  <a:pt x="7662" y="6736"/>
                  <a:pt x="7644" y="6740"/>
                  <a:pt x="7556" y="6735"/>
                </a:cubicBezTo>
                <a:cubicBezTo>
                  <a:pt x="7535" y="6734"/>
                  <a:pt x="7535" y="6666"/>
                  <a:pt x="7541" y="6649"/>
                </a:cubicBezTo>
                <a:cubicBezTo>
                  <a:pt x="7554" y="6614"/>
                  <a:pt x="7529" y="6580"/>
                  <a:pt x="7545" y="6567"/>
                </a:cubicBezTo>
                <a:cubicBezTo>
                  <a:pt x="7606" y="6523"/>
                  <a:pt x="7613" y="6550"/>
                  <a:pt x="7663" y="6575"/>
                </a:cubicBezTo>
                <a:cubicBezTo>
                  <a:pt x="7701" y="6595"/>
                  <a:pt x="7696" y="6588"/>
                  <a:pt x="7716" y="6570"/>
                </a:cubicBezTo>
                <a:cubicBezTo>
                  <a:pt x="7741" y="6548"/>
                  <a:pt x="7743" y="6524"/>
                  <a:pt x="7762" y="6505"/>
                </a:cubicBezTo>
                <a:lnTo>
                  <a:pt x="7832" y="6356"/>
                </a:lnTo>
                <a:cubicBezTo>
                  <a:pt x="7832" y="6356"/>
                  <a:pt x="7842" y="6339"/>
                  <a:pt x="7843" y="6335"/>
                </a:cubicBezTo>
                <a:cubicBezTo>
                  <a:pt x="7854" y="6275"/>
                  <a:pt x="7882" y="6297"/>
                  <a:pt x="7935" y="6303"/>
                </a:cubicBezTo>
                <a:cubicBezTo>
                  <a:pt x="7973" y="6307"/>
                  <a:pt x="8014" y="6321"/>
                  <a:pt x="8016" y="6363"/>
                </a:cubicBezTo>
                <a:cubicBezTo>
                  <a:pt x="8017" y="6379"/>
                  <a:pt x="8100" y="6315"/>
                  <a:pt x="8101" y="6315"/>
                </a:cubicBezTo>
                <a:cubicBezTo>
                  <a:pt x="8166" y="6288"/>
                  <a:pt x="8105" y="6264"/>
                  <a:pt x="8102" y="6254"/>
                </a:cubicBezTo>
                <a:cubicBezTo>
                  <a:pt x="8097" y="6240"/>
                  <a:pt x="8100" y="6223"/>
                  <a:pt x="8090" y="6222"/>
                </a:cubicBezTo>
                <a:cubicBezTo>
                  <a:pt x="8056" y="6218"/>
                  <a:pt x="8086" y="6128"/>
                  <a:pt x="8054" y="6118"/>
                </a:cubicBezTo>
                <a:cubicBezTo>
                  <a:pt x="8019" y="6107"/>
                  <a:pt x="8022" y="6049"/>
                  <a:pt x="8041" y="6039"/>
                </a:cubicBezTo>
                <a:cubicBezTo>
                  <a:pt x="8071" y="6024"/>
                  <a:pt x="8022" y="6002"/>
                  <a:pt x="8052" y="5983"/>
                </a:cubicBezTo>
                <a:cubicBezTo>
                  <a:pt x="8077" y="5967"/>
                  <a:pt x="8050" y="5916"/>
                  <a:pt x="8061" y="5909"/>
                </a:cubicBezTo>
                <a:cubicBezTo>
                  <a:pt x="8109" y="5877"/>
                  <a:pt x="8041" y="5871"/>
                  <a:pt x="8052" y="5833"/>
                </a:cubicBezTo>
                <a:cubicBezTo>
                  <a:pt x="8061" y="5801"/>
                  <a:pt x="8007" y="5794"/>
                  <a:pt x="8008" y="5768"/>
                </a:cubicBezTo>
                <a:cubicBezTo>
                  <a:pt x="8010" y="5723"/>
                  <a:pt x="7998" y="5746"/>
                  <a:pt x="7997" y="5746"/>
                </a:cubicBezTo>
                <a:cubicBezTo>
                  <a:pt x="7987" y="5747"/>
                  <a:pt x="7793" y="5820"/>
                  <a:pt x="7781" y="5828"/>
                </a:cubicBezTo>
                <a:cubicBezTo>
                  <a:pt x="7769" y="5836"/>
                  <a:pt x="7741" y="5807"/>
                  <a:pt x="7729" y="5800"/>
                </a:cubicBezTo>
                <a:cubicBezTo>
                  <a:pt x="7695" y="5778"/>
                  <a:pt x="7696" y="5790"/>
                  <a:pt x="7687" y="5758"/>
                </a:cubicBezTo>
                <a:cubicBezTo>
                  <a:pt x="7679" y="5725"/>
                  <a:pt x="7675" y="5695"/>
                  <a:pt x="7670" y="5661"/>
                </a:cubicBezTo>
                <a:cubicBezTo>
                  <a:pt x="7669" y="5649"/>
                  <a:pt x="7599" y="5657"/>
                  <a:pt x="7585" y="5657"/>
                </a:cubicBezTo>
                <a:cubicBezTo>
                  <a:pt x="7557" y="5657"/>
                  <a:pt x="7572" y="5612"/>
                  <a:pt x="7558" y="5596"/>
                </a:cubicBezTo>
                <a:cubicBezTo>
                  <a:pt x="7541" y="5576"/>
                  <a:pt x="7598" y="5579"/>
                  <a:pt x="7607" y="5545"/>
                </a:cubicBezTo>
                <a:cubicBezTo>
                  <a:pt x="7607" y="5539"/>
                  <a:pt x="7606" y="5537"/>
                  <a:pt x="7606" y="5532"/>
                </a:cubicBezTo>
                <a:cubicBezTo>
                  <a:pt x="7600" y="5466"/>
                  <a:pt x="7601" y="5476"/>
                  <a:pt x="7575" y="5422"/>
                </a:cubicBezTo>
                <a:cubicBezTo>
                  <a:pt x="7554" y="5378"/>
                  <a:pt x="7545" y="5394"/>
                  <a:pt x="7489" y="5394"/>
                </a:cubicBezTo>
                <a:cubicBezTo>
                  <a:pt x="7471" y="5394"/>
                  <a:pt x="7464" y="5317"/>
                  <a:pt x="7459" y="5301"/>
                </a:cubicBezTo>
                <a:cubicBezTo>
                  <a:pt x="7448" y="5267"/>
                  <a:pt x="7456" y="5271"/>
                  <a:pt x="7468" y="5264"/>
                </a:cubicBezTo>
                <a:cubicBezTo>
                  <a:pt x="7480" y="5257"/>
                  <a:pt x="7543" y="5246"/>
                  <a:pt x="7549" y="5244"/>
                </a:cubicBezTo>
                <a:cubicBezTo>
                  <a:pt x="7608" y="5221"/>
                  <a:pt x="7557" y="5225"/>
                  <a:pt x="7554" y="5164"/>
                </a:cubicBezTo>
                <a:cubicBezTo>
                  <a:pt x="7552" y="5112"/>
                  <a:pt x="7519" y="5058"/>
                  <a:pt x="7570" y="5033"/>
                </a:cubicBezTo>
                <a:cubicBezTo>
                  <a:pt x="7614" y="5010"/>
                  <a:pt x="7586" y="4942"/>
                  <a:pt x="7564" y="4924"/>
                </a:cubicBezTo>
                <a:cubicBezTo>
                  <a:pt x="7537" y="4902"/>
                  <a:pt x="7531" y="4842"/>
                  <a:pt x="7539" y="4814"/>
                </a:cubicBezTo>
                <a:cubicBezTo>
                  <a:pt x="7550" y="4774"/>
                  <a:pt x="7534" y="4788"/>
                  <a:pt x="7526" y="4781"/>
                </a:cubicBezTo>
                <a:cubicBezTo>
                  <a:pt x="7511" y="4769"/>
                  <a:pt x="7406" y="4748"/>
                  <a:pt x="7405" y="4747"/>
                </a:cubicBezTo>
                <a:cubicBezTo>
                  <a:pt x="7360" y="4663"/>
                  <a:pt x="7393" y="4679"/>
                  <a:pt x="7304" y="4679"/>
                </a:cubicBezTo>
                <a:cubicBezTo>
                  <a:pt x="7292" y="4679"/>
                  <a:pt x="7111" y="4551"/>
                  <a:pt x="7090" y="4531"/>
                </a:cubicBezTo>
                <a:cubicBezTo>
                  <a:pt x="7081" y="4522"/>
                  <a:pt x="7009" y="4518"/>
                  <a:pt x="7001" y="4519"/>
                </a:cubicBezTo>
                <a:lnTo>
                  <a:pt x="6862" y="3275"/>
                </a:lnTo>
                <a:cubicBezTo>
                  <a:pt x="6863" y="3275"/>
                  <a:pt x="6871" y="3274"/>
                  <a:pt x="6872" y="3273"/>
                </a:cubicBezTo>
                <a:cubicBezTo>
                  <a:pt x="6928" y="3249"/>
                  <a:pt x="6968" y="3242"/>
                  <a:pt x="7031" y="3242"/>
                </a:cubicBezTo>
                <a:cubicBezTo>
                  <a:pt x="7074" y="3242"/>
                  <a:pt x="7092" y="3207"/>
                  <a:pt x="7112" y="3173"/>
                </a:cubicBezTo>
                <a:cubicBezTo>
                  <a:pt x="7119" y="3160"/>
                  <a:pt x="7154" y="3167"/>
                  <a:pt x="7166" y="3172"/>
                </a:cubicBezTo>
                <a:cubicBezTo>
                  <a:pt x="7190" y="3181"/>
                  <a:pt x="7225" y="3190"/>
                  <a:pt x="7252" y="3181"/>
                </a:cubicBezTo>
                <a:cubicBezTo>
                  <a:pt x="7313" y="3159"/>
                  <a:pt x="7266" y="3153"/>
                  <a:pt x="7350" y="3153"/>
                </a:cubicBezTo>
                <a:cubicBezTo>
                  <a:pt x="7409" y="3153"/>
                  <a:pt x="7368" y="3240"/>
                  <a:pt x="7493" y="3211"/>
                </a:cubicBezTo>
                <a:cubicBezTo>
                  <a:pt x="7522" y="3205"/>
                  <a:pt x="7572" y="3163"/>
                  <a:pt x="7592" y="3140"/>
                </a:cubicBezTo>
                <a:cubicBezTo>
                  <a:pt x="7628" y="3113"/>
                  <a:pt x="7743" y="3056"/>
                  <a:pt x="7785" y="3051"/>
                </a:cubicBezTo>
                <a:cubicBezTo>
                  <a:pt x="7807" y="3049"/>
                  <a:pt x="7835" y="3037"/>
                  <a:pt x="7852" y="3021"/>
                </a:cubicBezTo>
                <a:cubicBezTo>
                  <a:pt x="7912" y="2963"/>
                  <a:pt x="7910" y="2993"/>
                  <a:pt x="7959" y="2970"/>
                </a:cubicBezTo>
                <a:cubicBezTo>
                  <a:pt x="8008" y="2947"/>
                  <a:pt x="8084" y="2972"/>
                  <a:pt x="8084" y="2895"/>
                </a:cubicBezTo>
                <a:cubicBezTo>
                  <a:pt x="8084" y="2840"/>
                  <a:pt x="8110" y="2763"/>
                  <a:pt x="8110" y="2721"/>
                </a:cubicBezTo>
                <a:cubicBezTo>
                  <a:pt x="8110" y="2711"/>
                  <a:pt x="8178" y="2626"/>
                  <a:pt x="8190" y="2603"/>
                </a:cubicBezTo>
                <a:cubicBezTo>
                  <a:pt x="8218" y="2549"/>
                  <a:pt x="8302" y="2596"/>
                  <a:pt x="8355" y="2548"/>
                </a:cubicBezTo>
                <a:cubicBezTo>
                  <a:pt x="8368" y="2546"/>
                  <a:pt x="8410" y="2524"/>
                  <a:pt x="8410" y="2524"/>
                </a:cubicBezTo>
                <a:cubicBezTo>
                  <a:pt x="8458" y="2521"/>
                  <a:pt x="8504" y="2515"/>
                  <a:pt x="8550" y="2504"/>
                </a:cubicBezTo>
                <a:cubicBezTo>
                  <a:pt x="8601" y="2490"/>
                  <a:pt x="8712" y="2525"/>
                  <a:pt x="8749" y="2486"/>
                </a:cubicBezTo>
                <a:cubicBezTo>
                  <a:pt x="8784" y="2451"/>
                  <a:pt x="8773" y="2460"/>
                  <a:pt x="8814" y="2459"/>
                </a:cubicBezTo>
                <a:cubicBezTo>
                  <a:pt x="8871" y="2457"/>
                  <a:pt x="8886" y="2518"/>
                  <a:pt x="8893" y="2479"/>
                </a:cubicBezTo>
                <a:cubicBezTo>
                  <a:pt x="8902" y="2431"/>
                  <a:pt x="8889" y="2409"/>
                  <a:pt x="8856" y="2377"/>
                </a:cubicBezTo>
                <a:cubicBezTo>
                  <a:pt x="8820" y="2340"/>
                  <a:pt x="8832" y="2363"/>
                  <a:pt x="8836" y="2318"/>
                </a:cubicBezTo>
                <a:cubicBezTo>
                  <a:pt x="8839" y="2283"/>
                  <a:pt x="8920" y="2156"/>
                  <a:pt x="8938" y="2109"/>
                </a:cubicBezTo>
                <a:cubicBezTo>
                  <a:pt x="8945" y="2091"/>
                  <a:pt x="9030" y="1992"/>
                  <a:pt x="9040" y="1985"/>
                </a:cubicBezTo>
                <a:lnTo>
                  <a:pt x="9050" y="1583"/>
                </a:lnTo>
                <a:cubicBezTo>
                  <a:pt x="9050" y="1574"/>
                  <a:pt x="9055" y="1557"/>
                  <a:pt x="9055" y="1543"/>
                </a:cubicBezTo>
                <a:cubicBezTo>
                  <a:pt x="9055" y="1512"/>
                  <a:pt x="9028" y="1456"/>
                  <a:pt x="9049" y="1444"/>
                </a:cubicBezTo>
                <a:cubicBezTo>
                  <a:pt x="9080" y="1428"/>
                  <a:pt x="9073" y="1393"/>
                  <a:pt x="9069" y="1391"/>
                </a:cubicBezTo>
                <a:cubicBezTo>
                  <a:pt x="9035" y="1378"/>
                  <a:pt x="9037" y="1371"/>
                  <a:pt x="9016" y="1347"/>
                </a:cubicBezTo>
                <a:cubicBezTo>
                  <a:pt x="8991" y="1320"/>
                  <a:pt x="8950" y="1151"/>
                  <a:pt x="8952" y="1118"/>
                </a:cubicBezTo>
                <a:cubicBezTo>
                  <a:pt x="8953" y="1097"/>
                  <a:pt x="8919" y="876"/>
                  <a:pt x="8906" y="862"/>
                </a:cubicBezTo>
                <a:cubicBezTo>
                  <a:pt x="8906" y="812"/>
                  <a:pt x="8903" y="758"/>
                  <a:pt x="8903" y="710"/>
                </a:cubicBezTo>
                <a:cubicBezTo>
                  <a:pt x="8903" y="664"/>
                  <a:pt x="8888" y="636"/>
                  <a:pt x="8886" y="608"/>
                </a:cubicBezTo>
                <a:cubicBezTo>
                  <a:pt x="8882" y="564"/>
                  <a:pt x="8838" y="330"/>
                  <a:pt x="8821" y="301"/>
                </a:cubicBezTo>
                <a:cubicBezTo>
                  <a:pt x="8805" y="276"/>
                  <a:pt x="8800" y="207"/>
                  <a:pt x="8764" y="208"/>
                </a:cubicBezTo>
                <a:cubicBezTo>
                  <a:pt x="8687" y="213"/>
                  <a:pt x="8680" y="279"/>
                  <a:pt x="8631" y="194"/>
                </a:cubicBezTo>
                <a:cubicBezTo>
                  <a:pt x="8618" y="171"/>
                  <a:pt x="8599" y="153"/>
                  <a:pt x="8589" y="137"/>
                </a:cubicBezTo>
                <a:cubicBezTo>
                  <a:pt x="8577" y="119"/>
                  <a:pt x="8537" y="113"/>
                  <a:pt x="8540" y="104"/>
                </a:cubicBezTo>
                <a:lnTo>
                  <a:pt x="8538" y="34"/>
                </a:lnTo>
                <a:lnTo>
                  <a:pt x="8468" y="0"/>
                </a:lnTo>
                <a:lnTo>
                  <a:pt x="8159" y="75"/>
                </a:lnTo>
                <a:lnTo>
                  <a:pt x="7856" y="186"/>
                </a:lnTo>
                <a:lnTo>
                  <a:pt x="7108" y="276"/>
                </a:lnTo>
                <a:lnTo>
                  <a:pt x="7052" y="611"/>
                </a:lnTo>
                <a:lnTo>
                  <a:pt x="6387" y="897"/>
                </a:lnTo>
                <a:lnTo>
                  <a:pt x="6330" y="842"/>
                </a:lnTo>
                <a:lnTo>
                  <a:pt x="6100" y="836"/>
                </a:lnTo>
                <a:lnTo>
                  <a:pt x="5568" y="346"/>
                </a:lnTo>
                <a:lnTo>
                  <a:pt x="5262" y="727"/>
                </a:lnTo>
                <a:cubicBezTo>
                  <a:pt x="5259" y="727"/>
                  <a:pt x="5133" y="673"/>
                  <a:pt x="5095" y="655"/>
                </a:cubicBezTo>
                <a:cubicBezTo>
                  <a:pt x="5063" y="689"/>
                  <a:pt x="5053" y="711"/>
                  <a:pt x="5031" y="747"/>
                </a:cubicBezTo>
                <a:cubicBezTo>
                  <a:pt x="4971" y="845"/>
                  <a:pt x="5048" y="867"/>
                  <a:pt x="5006" y="905"/>
                </a:cubicBezTo>
                <a:cubicBezTo>
                  <a:pt x="4970" y="938"/>
                  <a:pt x="5044" y="1069"/>
                  <a:pt x="5054" y="1074"/>
                </a:cubicBezTo>
                <a:cubicBezTo>
                  <a:pt x="5061" y="1078"/>
                  <a:pt x="4963" y="1153"/>
                  <a:pt x="4955" y="1158"/>
                </a:cubicBezTo>
                <a:cubicBezTo>
                  <a:pt x="4932" y="1175"/>
                  <a:pt x="4708" y="1405"/>
                  <a:pt x="4688" y="1386"/>
                </a:cubicBezTo>
                <a:cubicBezTo>
                  <a:pt x="4664" y="1400"/>
                  <a:pt x="4635" y="1418"/>
                  <a:pt x="4611" y="1433"/>
                </a:cubicBezTo>
                <a:cubicBezTo>
                  <a:pt x="4576" y="1455"/>
                  <a:pt x="4492" y="1470"/>
                  <a:pt x="4450" y="1488"/>
                </a:cubicBezTo>
                <a:cubicBezTo>
                  <a:pt x="4376" y="1521"/>
                  <a:pt x="4318" y="1504"/>
                  <a:pt x="4254" y="1514"/>
                </a:cubicBezTo>
                <a:cubicBezTo>
                  <a:pt x="4179" y="1526"/>
                  <a:pt x="4214" y="1513"/>
                  <a:pt x="4151" y="1558"/>
                </a:cubicBezTo>
                <a:cubicBezTo>
                  <a:pt x="4128" y="1575"/>
                  <a:pt x="4084" y="1660"/>
                  <a:pt x="4083" y="1680"/>
                </a:cubicBezTo>
                <a:cubicBezTo>
                  <a:pt x="4082" y="1703"/>
                  <a:pt x="4035" y="1743"/>
                  <a:pt x="4014" y="1752"/>
                </a:cubicBezTo>
                <a:cubicBezTo>
                  <a:pt x="3988" y="1765"/>
                  <a:pt x="3818" y="1797"/>
                  <a:pt x="3791" y="1796"/>
                </a:cubicBezTo>
                <a:cubicBezTo>
                  <a:pt x="3762" y="1795"/>
                  <a:pt x="3715" y="1816"/>
                  <a:pt x="3693" y="1820"/>
                </a:cubicBezTo>
                <a:cubicBezTo>
                  <a:pt x="3684" y="1821"/>
                  <a:pt x="3685" y="1823"/>
                  <a:pt x="3678" y="1825"/>
                </a:cubicBezTo>
                <a:cubicBezTo>
                  <a:pt x="3616" y="1842"/>
                  <a:pt x="3586" y="1871"/>
                  <a:pt x="3539" y="1890"/>
                </a:cubicBezTo>
                <a:cubicBezTo>
                  <a:pt x="3481" y="1912"/>
                  <a:pt x="3422" y="1960"/>
                  <a:pt x="3370" y="1995"/>
                </a:cubicBezTo>
                <a:cubicBezTo>
                  <a:pt x="3295" y="2047"/>
                  <a:pt x="3224" y="2123"/>
                  <a:pt x="3218" y="2219"/>
                </a:cubicBezTo>
                <a:cubicBezTo>
                  <a:pt x="3215" y="2276"/>
                  <a:pt x="3185" y="2339"/>
                  <a:pt x="3178" y="2390"/>
                </a:cubicBezTo>
                <a:cubicBezTo>
                  <a:pt x="3175" y="2417"/>
                  <a:pt x="3150" y="2444"/>
                  <a:pt x="3155" y="2451"/>
                </a:cubicBezTo>
                <a:cubicBezTo>
                  <a:pt x="3186" y="2491"/>
                  <a:pt x="3228" y="2503"/>
                  <a:pt x="3154" y="2525"/>
                </a:cubicBezTo>
                <a:cubicBezTo>
                  <a:pt x="3126" y="2533"/>
                  <a:pt x="3151" y="2533"/>
                  <a:pt x="3112" y="2538"/>
                </a:cubicBezTo>
                <a:cubicBezTo>
                  <a:pt x="3039" y="2548"/>
                  <a:pt x="3034" y="2477"/>
                  <a:pt x="3012" y="2460"/>
                </a:cubicBezTo>
                <a:cubicBezTo>
                  <a:pt x="2980" y="2437"/>
                  <a:pt x="2930" y="2257"/>
                  <a:pt x="2890" y="2223"/>
                </a:cubicBezTo>
                <a:cubicBezTo>
                  <a:pt x="2841" y="2181"/>
                  <a:pt x="2670" y="2151"/>
                  <a:pt x="2588" y="2107"/>
                </a:cubicBezTo>
                <a:cubicBezTo>
                  <a:pt x="2548" y="2085"/>
                  <a:pt x="2522" y="2035"/>
                  <a:pt x="2501" y="1995"/>
                </a:cubicBezTo>
                <a:cubicBezTo>
                  <a:pt x="2477" y="1951"/>
                  <a:pt x="2470" y="1939"/>
                  <a:pt x="2444" y="1899"/>
                </a:cubicBezTo>
                <a:cubicBezTo>
                  <a:pt x="2430" y="1879"/>
                  <a:pt x="2352" y="1827"/>
                  <a:pt x="2329" y="1816"/>
                </a:cubicBezTo>
                <a:lnTo>
                  <a:pt x="2219" y="1783"/>
                </a:lnTo>
                <a:lnTo>
                  <a:pt x="2084" y="1780"/>
                </a:lnTo>
                <a:lnTo>
                  <a:pt x="2018" y="1923"/>
                </a:lnTo>
                <a:lnTo>
                  <a:pt x="1869" y="2005"/>
                </a:lnTo>
                <a:lnTo>
                  <a:pt x="1755" y="2193"/>
                </a:lnTo>
                <a:lnTo>
                  <a:pt x="1635" y="2578"/>
                </a:lnTo>
                <a:lnTo>
                  <a:pt x="1546" y="2725"/>
                </a:lnTo>
                <a:lnTo>
                  <a:pt x="1566" y="2943"/>
                </a:lnTo>
                <a:lnTo>
                  <a:pt x="1670" y="3173"/>
                </a:lnTo>
                <a:lnTo>
                  <a:pt x="1664" y="3460"/>
                </a:lnTo>
                <a:lnTo>
                  <a:pt x="1017" y="3821"/>
                </a:lnTo>
                <a:lnTo>
                  <a:pt x="763" y="468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298" name="AutoShape 268"/>
          <p:cNvSpPr>
            <a:spLocks noChangeAspect="1" noChangeArrowheads="1" noTextEdit="1"/>
          </p:cNvSpPr>
          <p:nvPr/>
        </p:nvSpPr>
        <p:spPr bwMode="auto">
          <a:xfrm>
            <a:off x="1250758" y="461054"/>
            <a:ext cx="643294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1" name="Freeform 270"/>
          <p:cNvSpPr>
            <a:spLocks/>
          </p:cNvSpPr>
          <p:nvPr/>
        </p:nvSpPr>
        <p:spPr bwMode="auto">
          <a:xfrm>
            <a:off x="6244831" y="860822"/>
            <a:ext cx="194072" cy="219075"/>
          </a:xfrm>
          <a:custGeom>
            <a:avLst/>
            <a:gdLst>
              <a:gd name="T0" fmla="*/ 73 w 2843"/>
              <a:gd name="T1" fmla="*/ 75 h 3465"/>
              <a:gd name="T2" fmla="*/ 213 w 2843"/>
              <a:gd name="T3" fmla="*/ 134 h 3465"/>
              <a:gd name="T4" fmla="*/ 387 w 2843"/>
              <a:gd name="T5" fmla="*/ 98 h 3465"/>
              <a:gd name="T6" fmla="*/ 489 w 2843"/>
              <a:gd name="T7" fmla="*/ 150 h 3465"/>
              <a:gd name="T8" fmla="*/ 714 w 2843"/>
              <a:gd name="T9" fmla="*/ 343 h 3465"/>
              <a:gd name="T10" fmla="*/ 569 w 2843"/>
              <a:gd name="T11" fmla="*/ 486 h 3465"/>
              <a:gd name="T12" fmla="*/ 718 w 2843"/>
              <a:gd name="T13" fmla="*/ 542 h 3465"/>
              <a:gd name="T14" fmla="*/ 771 w 2843"/>
              <a:gd name="T15" fmla="*/ 707 h 3465"/>
              <a:gd name="T16" fmla="*/ 1174 w 2843"/>
              <a:gd name="T17" fmla="*/ 918 h 3465"/>
              <a:gd name="T18" fmla="*/ 1272 w 2843"/>
              <a:gd name="T19" fmla="*/ 680 h 3465"/>
              <a:gd name="T20" fmla="*/ 1352 w 2843"/>
              <a:gd name="T21" fmla="*/ 613 h 3465"/>
              <a:gd name="T22" fmla="*/ 1385 w 2843"/>
              <a:gd name="T23" fmla="*/ 860 h 3465"/>
              <a:gd name="T24" fmla="*/ 1453 w 2843"/>
              <a:gd name="T25" fmla="*/ 1121 h 3465"/>
              <a:gd name="T26" fmla="*/ 1489 w 2843"/>
              <a:gd name="T27" fmla="*/ 1378 h 3465"/>
              <a:gd name="T28" fmla="*/ 1301 w 2843"/>
              <a:gd name="T29" fmla="*/ 1535 h 3465"/>
              <a:gd name="T30" fmla="*/ 1205 w 2843"/>
              <a:gd name="T31" fmla="*/ 1491 h 3465"/>
              <a:gd name="T32" fmla="*/ 1235 w 2843"/>
              <a:gd name="T33" fmla="*/ 1664 h 3465"/>
              <a:gd name="T34" fmla="*/ 1382 w 2843"/>
              <a:gd name="T35" fmla="*/ 1702 h 3465"/>
              <a:gd name="T36" fmla="*/ 1613 w 2843"/>
              <a:gd name="T37" fmla="*/ 1427 h 3465"/>
              <a:gd name="T38" fmla="*/ 1777 w 2843"/>
              <a:gd name="T39" fmla="*/ 1413 h 3465"/>
              <a:gd name="T40" fmla="*/ 1992 w 2843"/>
              <a:gd name="T41" fmla="*/ 1605 h 3465"/>
              <a:gd name="T42" fmla="*/ 1989 w 2843"/>
              <a:gd name="T43" fmla="*/ 1744 h 3465"/>
              <a:gd name="T44" fmla="*/ 1926 w 2843"/>
              <a:gd name="T45" fmla="*/ 1861 h 3465"/>
              <a:gd name="T46" fmla="*/ 1945 w 2843"/>
              <a:gd name="T47" fmla="*/ 1946 h 3465"/>
              <a:gd name="T48" fmla="*/ 2213 w 2843"/>
              <a:gd name="T49" fmla="*/ 1933 h 3465"/>
              <a:gd name="T50" fmla="*/ 2194 w 2843"/>
              <a:gd name="T51" fmla="*/ 1755 h 3465"/>
              <a:gd name="T52" fmla="*/ 2445 w 2843"/>
              <a:gd name="T53" fmla="*/ 1680 h 3465"/>
              <a:gd name="T54" fmla="*/ 2616 w 2843"/>
              <a:gd name="T55" fmla="*/ 1640 h 3465"/>
              <a:gd name="T56" fmla="*/ 2714 w 2843"/>
              <a:gd name="T57" fmla="*/ 1696 h 3465"/>
              <a:gd name="T58" fmla="*/ 2739 w 2843"/>
              <a:gd name="T59" fmla="*/ 1805 h 3465"/>
              <a:gd name="T60" fmla="*/ 2841 w 2843"/>
              <a:gd name="T61" fmla="*/ 1846 h 3465"/>
              <a:gd name="T62" fmla="*/ 2832 w 2843"/>
              <a:gd name="T63" fmla="*/ 2052 h 3465"/>
              <a:gd name="T64" fmla="*/ 2539 w 2843"/>
              <a:gd name="T65" fmla="*/ 2422 h 3465"/>
              <a:gd name="T66" fmla="*/ 2624 w 2843"/>
              <a:gd name="T67" fmla="*/ 2708 h 3465"/>
              <a:gd name="T68" fmla="*/ 2462 w 2843"/>
              <a:gd name="T69" fmla="*/ 2874 h 3465"/>
              <a:gd name="T70" fmla="*/ 2358 w 2843"/>
              <a:gd name="T71" fmla="*/ 2968 h 3465"/>
              <a:gd name="T72" fmla="*/ 2372 w 2843"/>
              <a:gd name="T73" fmla="*/ 3111 h 3465"/>
              <a:gd name="T74" fmla="*/ 2450 w 2843"/>
              <a:gd name="T75" fmla="*/ 3153 h 3465"/>
              <a:gd name="T76" fmla="*/ 2333 w 2843"/>
              <a:gd name="T77" fmla="*/ 3164 h 3465"/>
              <a:gd name="T78" fmla="*/ 2246 w 2843"/>
              <a:gd name="T79" fmla="*/ 3199 h 3465"/>
              <a:gd name="T80" fmla="*/ 2311 w 2843"/>
              <a:gd name="T81" fmla="*/ 3239 h 3465"/>
              <a:gd name="T82" fmla="*/ 2408 w 2843"/>
              <a:gd name="T83" fmla="*/ 3374 h 3465"/>
              <a:gd name="T84" fmla="*/ 2385 w 2843"/>
              <a:gd name="T85" fmla="*/ 3465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43" h="3465">
                <a:moveTo>
                  <a:pt x="0" y="0"/>
                </a:moveTo>
                <a:cubicBezTo>
                  <a:pt x="34" y="6"/>
                  <a:pt x="70" y="36"/>
                  <a:pt x="73" y="75"/>
                </a:cubicBezTo>
                <a:cubicBezTo>
                  <a:pt x="77" y="124"/>
                  <a:pt x="83" y="104"/>
                  <a:pt x="146" y="106"/>
                </a:cubicBezTo>
                <a:cubicBezTo>
                  <a:pt x="197" y="108"/>
                  <a:pt x="184" y="70"/>
                  <a:pt x="213" y="134"/>
                </a:cubicBezTo>
                <a:cubicBezTo>
                  <a:pt x="235" y="185"/>
                  <a:pt x="279" y="191"/>
                  <a:pt x="324" y="158"/>
                </a:cubicBezTo>
                <a:cubicBezTo>
                  <a:pt x="329" y="154"/>
                  <a:pt x="386" y="103"/>
                  <a:pt x="387" y="98"/>
                </a:cubicBezTo>
                <a:cubicBezTo>
                  <a:pt x="443" y="98"/>
                  <a:pt x="429" y="113"/>
                  <a:pt x="483" y="84"/>
                </a:cubicBezTo>
                <a:cubicBezTo>
                  <a:pt x="494" y="79"/>
                  <a:pt x="524" y="123"/>
                  <a:pt x="489" y="150"/>
                </a:cubicBezTo>
                <a:cubicBezTo>
                  <a:pt x="473" y="162"/>
                  <a:pt x="486" y="245"/>
                  <a:pt x="493" y="248"/>
                </a:cubicBezTo>
                <a:cubicBezTo>
                  <a:pt x="514" y="257"/>
                  <a:pt x="710" y="343"/>
                  <a:pt x="714" y="343"/>
                </a:cubicBezTo>
                <a:cubicBezTo>
                  <a:pt x="692" y="363"/>
                  <a:pt x="698" y="393"/>
                  <a:pt x="626" y="388"/>
                </a:cubicBezTo>
                <a:cubicBezTo>
                  <a:pt x="582" y="385"/>
                  <a:pt x="560" y="445"/>
                  <a:pt x="569" y="486"/>
                </a:cubicBezTo>
                <a:cubicBezTo>
                  <a:pt x="575" y="511"/>
                  <a:pt x="556" y="515"/>
                  <a:pt x="628" y="515"/>
                </a:cubicBezTo>
                <a:cubicBezTo>
                  <a:pt x="680" y="515"/>
                  <a:pt x="680" y="520"/>
                  <a:pt x="718" y="542"/>
                </a:cubicBezTo>
                <a:cubicBezTo>
                  <a:pt x="784" y="582"/>
                  <a:pt x="774" y="565"/>
                  <a:pt x="767" y="645"/>
                </a:cubicBezTo>
                <a:cubicBezTo>
                  <a:pt x="762" y="695"/>
                  <a:pt x="754" y="655"/>
                  <a:pt x="771" y="707"/>
                </a:cubicBezTo>
                <a:cubicBezTo>
                  <a:pt x="778" y="728"/>
                  <a:pt x="723" y="809"/>
                  <a:pt x="866" y="852"/>
                </a:cubicBezTo>
                <a:lnTo>
                  <a:pt x="1174" y="918"/>
                </a:lnTo>
                <a:lnTo>
                  <a:pt x="1179" y="806"/>
                </a:lnTo>
                <a:cubicBezTo>
                  <a:pt x="1237" y="767"/>
                  <a:pt x="1250" y="743"/>
                  <a:pt x="1272" y="680"/>
                </a:cubicBezTo>
                <a:cubicBezTo>
                  <a:pt x="1287" y="638"/>
                  <a:pt x="1271" y="616"/>
                  <a:pt x="1273" y="596"/>
                </a:cubicBezTo>
                <a:cubicBezTo>
                  <a:pt x="1296" y="599"/>
                  <a:pt x="1268" y="615"/>
                  <a:pt x="1352" y="613"/>
                </a:cubicBezTo>
                <a:cubicBezTo>
                  <a:pt x="1353" y="613"/>
                  <a:pt x="1486" y="672"/>
                  <a:pt x="1474" y="685"/>
                </a:cubicBezTo>
                <a:cubicBezTo>
                  <a:pt x="1446" y="715"/>
                  <a:pt x="1383" y="818"/>
                  <a:pt x="1385" y="860"/>
                </a:cubicBezTo>
                <a:cubicBezTo>
                  <a:pt x="1386" y="895"/>
                  <a:pt x="1362" y="1087"/>
                  <a:pt x="1364" y="1089"/>
                </a:cubicBezTo>
                <a:cubicBezTo>
                  <a:pt x="1368" y="1094"/>
                  <a:pt x="1431" y="1103"/>
                  <a:pt x="1453" y="1121"/>
                </a:cubicBezTo>
                <a:cubicBezTo>
                  <a:pt x="1492" y="1154"/>
                  <a:pt x="1476" y="1182"/>
                  <a:pt x="1492" y="1219"/>
                </a:cubicBezTo>
                <a:cubicBezTo>
                  <a:pt x="1498" y="1234"/>
                  <a:pt x="1496" y="1364"/>
                  <a:pt x="1489" y="1378"/>
                </a:cubicBezTo>
                <a:cubicBezTo>
                  <a:pt x="1466" y="1425"/>
                  <a:pt x="1442" y="1449"/>
                  <a:pt x="1425" y="1502"/>
                </a:cubicBezTo>
                <a:cubicBezTo>
                  <a:pt x="1421" y="1514"/>
                  <a:pt x="1333" y="1506"/>
                  <a:pt x="1301" y="1535"/>
                </a:cubicBezTo>
                <a:cubicBezTo>
                  <a:pt x="1278" y="1556"/>
                  <a:pt x="1264" y="1529"/>
                  <a:pt x="1239" y="1507"/>
                </a:cubicBezTo>
                <a:cubicBezTo>
                  <a:pt x="1230" y="1499"/>
                  <a:pt x="1209" y="1474"/>
                  <a:pt x="1205" y="1491"/>
                </a:cubicBezTo>
                <a:cubicBezTo>
                  <a:pt x="1193" y="1540"/>
                  <a:pt x="1189" y="1512"/>
                  <a:pt x="1189" y="1576"/>
                </a:cubicBezTo>
                <a:cubicBezTo>
                  <a:pt x="1189" y="1638"/>
                  <a:pt x="1216" y="1605"/>
                  <a:pt x="1235" y="1664"/>
                </a:cubicBezTo>
                <a:cubicBezTo>
                  <a:pt x="1235" y="1664"/>
                  <a:pt x="1264" y="1717"/>
                  <a:pt x="1260" y="1707"/>
                </a:cubicBezTo>
                <a:cubicBezTo>
                  <a:pt x="1232" y="1644"/>
                  <a:pt x="1381" y="1703"/>
                  <a:pt x="1382" y="1702"/>
                </a:cubicBezTo>
                <a:cubicBezTo>
                  <a:pt x="1409" y="1686"/>
                  <a:pt x="1433" y="1608"/>
                  <a:pt x="1432" y="1578"/>
                </a:cubicBezTo>
                <a:cubicBezTo>
                  <a:pt x="1431" y="1546"/>
                  <a:pt x="1586" y="1464"/>
                  <a:pt x="1613" y="1427"/>
                </a:cubicBezTo>
                <a:cubicBezTo>
                  <a:pt x="1624" y="1412"/>
                  <a:pt x="1625" y="1415"/>
                  <a:pt x="1641" y="1391"/>
                </a:cubicBezTo>
                <a:cubicBezTo>
                  <a:pt x="1657" y="1365"/>
                  <a:pt x="1737" y="1408"/>
                  <a:pt x="1777" y="1413"/>
                </a:cubicBezTo>
                <a:cubicBezTo>
                  <a:pt x="1800" y="1417"/>
                  <a:pt x="1916" y="1447"/>
                  <a:pt x="1932" y="1462"/>
                </a:cubicBezTo>
                <a:cubicBezTo>
                  <a:pt x="1954" y="1484"/>
                  <a:pt x="1992" y="1572"/>
                  <a:pt x="1992" y="1605"/>
                </a:cubicBezTo>
                <a:cubicBezTo>
                  <a:pt x="1992" y="1642"/>
                  <a:pt x="1993" y="1672"/>
                  <a:pt x="1977" y="1707"/>
                </a:cubicBezTo>
                <a:cubicBezTo>
                  <a:pt x="1970" y="1721"/>
                  <a:pt x="1990" y="1737"/>
                  <a:pt x="1989" y="1744"/>
                </a:cubicBezTo>
                <a:cubicBezTo>
                  <a:pt x="2010" y="1767"/>
                  <a:pt x="2038" y="1795"/>
                  <a:pt x="1999" y="1819"/>
                </a:cubicBezTo>
                <a:cubicBezTo>
                  <a:pt x="1980" y="1830"/>
                  <a:pt x="1862" y="1799"/>
                  <a:pt x="1926" y="1861"/>
                </a:cubicBezTo>
                <a:cubicBezTo>
                  <a:pt x="1945" y="1879"/>
                  <a:pt x="1948" y="1870"/>
                  <a:pt x="1908" y="1902"/>
                </a:cubicBezTo>
                <a:cubicBezTo>
                  <a:pt x="1876" y="1928"/>
                  <a:pt x="1913" y="1946"/>
                  <a:pt x="1945" y="1946"/>
                </a:cubicBezTo>
                <a:cubicBezTo>
                  <a:pt x="1992" y="1946"/>
                  <a:pt x="1996" y="1948"/>
                  <a:pt x="2040" y="1962"/>
                </a:cubicBezTo>
                <a:cubicBezTo>
                  <a:pt x="2092" y="1979"/>
                  <a:pt x="2166" y="1900"/>
                  <a:pt x="2213" y="1933"/>
                </a:cubicBezTo>
                <a:cubicBezTo>
                  <a:pt x="2227" y="1943"/>
                  <a:pt x="2211" y="1847"/>
                  <a:pt x="2210" y="1835"/>
                </a:cubicBezTo>
                <a:cubicBezTo>
                  <a:pt x="2210" y="1829"/>
                  <a:pt x="2194" y="1773"/>
                  <a:pt x="2194" y="1755"/>
                </a:cubicBezTo>
                <a:cubicBezTo>
                  <a:pt x="2279" y="1745"/>
                  <a:pt x="2227" y="1777"/>
                  <a:pt x="2271" y="1716"/>
                </a:cubicBezTo>
                <a:cubicBezTo>
                  <a:pt x="2285" y="1698"/>
                  <a:pt x="2418" y="1655"/>
                  <a:pt x="2445" y="1680"/>
                </a:cubicBezTo>
                <a:cubicBezTo>
                  <a:pt x="2517" y="1748"/>
                  <a:pt x="2424" y="1706"/>
                  <a:pt x="2520" y="1716"/>
                </a:cubicBezTo>
                <a:cubicBezTo>
                  <a:pt x="2586" y="1722"/>
                  <a:pt x="2554" y="1671"/>
                  <a:pt x="2616" y="1640"/>
                </a:cubicBezTo>
                <a:cubicBezTo>
                  <a:pt x="2648" y="1624"/>
                  <a:pt x="2675" y="1614"/>
                  <a:pt x="2711" y="1635"/>
                </a:cubicBezTo>
                <a:cubicBezTo>
                  <a:pt x="2718" y="1640"/>
                  <a:pt x="2743" y="1681"/>
                  <a:pt x="2714" y="1696"/>
                </a:cubicBezTo>
                <a:cubicBezTo>
                  <a:pt x="2685" y="1710"/>
                  <a:pt x="2702" y="1734"/>
                  <a:pt x="2702" y="1768"/>
                </a:cubicBezTo>
                <a:cubicBezTo>
                  <a:pt x="2702" y="1795"/>
                  <a:pt x="2725" y="1753"/>
                  <a:pt x="2739" y="1805"/>
                </a:cubicBezTo>
                <a:cubicBezTo>
                  <a:pt x="2747" y="1837"/>
                  <a:pt x="2747" y="1867"/>
                  <a:pt x="2782" y="1867"/>
                </a:cubicBezTo>
                <a:cubicBezTo>
                  <a:pt x="2831" y="1867"/>
                  <a:pt x="2831" y="1847"/>
                  <a:pt x="2841" y="1846"/>
                </a:cubicBezTo>
                <a:cubicBezTo>
                  <a:pt x="2843" y="1845"/>
                  <a:pt x="2832" y="1937"/>
                  <a:pt x="2832" y="1956"/>
                </a:cubicBezTo>
                <a:cubicBezTo>
                  <a:pt x="2832" y="1988"/>
                  <a:pt x="2832" y="2020"/>
                  <a:pt x="2832" y="2052"/>
                </a:cubicBezTo>
                <a:lnTo>
                  <a:pt x="2532" y="2339"/>
                </a:lnTo>
                <a:lnTo>
                  <a:pt x="2539" y="2422"/>
                </a:lnTo>
                <a:lnTo>
                  <a:pt x="2457" y="2519"/>
                </a:lnTo>
                <a:lnTo>
                  <a:pt x="2624" y="2708"/>
                </a:lnTo>
                <a:lnTo>
                  <a:pt x="2565" y="2847"/>
                </a:lnTo>
                <a:cubicBezTo>
                  <a:pt x="2526" y="2866"/>
                  <a:pt x="2504" y="2869"/>
                  <a:pt x="2462" y="2874"/>
                </a:cubicBezTo>
                <a:cubicBezTo>
                  <a:pt x="2418" y="2878"/>
                  <a:pt x="2397" y="2852"/>
                  <a:pt x="2410" y="2920"/>
                </a:cubicBezTo>
                <a:cubicBezTo>
                  <a:pt x="2415" y="2946"/>
                  <a:pt x="2384" y="2955"/>
                  <a:pt x="2358" y="2968"/>
                </a:cubicBezTo>
                <a:cubicBezTo>
                  <a:pt x="2342" y="2976"/>
                  <a:pt x="2294" y="2995"/>
                  <a:pt x="2308" y="3017"/>
                </a:cubicBezTo>
                <a:cubicBezTo>
                  <a:pt x="2331" y="3052"/>
                  <a:pt x="2290" y="3072"/>
                  <a:pt x="2372" y="3111"/>
                </a:cubicBezTo>
                <a:cubicBezTo>
                  <a:pt x="2393" y="3121"/>
                  <a:pt x="2408" y="3129"/>
                  <a:pt x="2434" y="3129"/>
                </a:cubicBezTo>
                <a:cubicBezTo>
                  <a:pt x="2454" y="3127"/>
                  <a:pt x="2442" y="3135"/>
                  <a:pt x="2450" y="3153"/>
                </a:cubicBezTo>
                <a:cubicBezTo>
                  <a:pt x="2450" y="3153"/>
                  <a:pt x="2453" y="3201"/>
                  <a:pt x="2446" y="3201"/>
                </a:cubicBezTo>
                <a:cubicBezTo>
                  <a:pt x="2416" y="3201"/>
                  <a:pt x="2361" y="3174"/>
                  <a:pt x="2333" y="3164"/>
                </a:cubicBezTo>
                <a:cubicBezTo>
                  <a:pt x="2323" y="3160"/>
                  <a:pt x="2262" y="3146"/>
                  <a:pt x="2261" y="3145"/>
                </a:cubicBezTo>
                <a:cubicBezTo>
                  <a:pt x="2259" y="3146"/>
                  <a:pt x="2262" y="3181"/>
                  <a:pt x="2246" y="3199"/>
                </a:cubicBezTo>
                <a:cubicBezTo>
                  <a:pt x="2236" y="3209"/>
                  <a:pt x="2235" y="3208"/>
                  <a:pt x="2254" y="3224"/>
                </a:cubicBezTo>
                <a:cubicBezTo>
                  <a:pt x="2276" y="3242"/>
                  <a:pt x="2302" y="3220"/>
                  <a:pt x="2311" y="3239"/>
                </a:cubicBezTo>
                <a:cubicBezTo>
                  <a:pt x="2316" y="3252"/>
                  <a:pt x="2345" y="3301"/>
                  <a:pt x="2356" y="3310"/>
                </a:cubicBezTo>
                <a:cubicBezTo>
                  <a:pt x="2376" y="3328"/>
                  <a:pt x="2408" y="3345"/>
                  <a:pt x="2408" y="3374"/>
                </a:cubicBezTo>
                <a:cubicBezTo>
                  <a:pt x="2408" y="3434"/>
                  <a:pt x="2423" y="3397"/>
                  <a:pt x="2389" y="3459"/>
                </a:cubicBezTo>
                <a:cubicBezTo>
                  <a:pt x="2388" y="3460"/>
                  <a:pt x="2385" y="3465"/>
                  <a:pt x="2385" y="3465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2" name="Freeform 271"/>
          <p:cNvSpPr>
            <a:spLocks/>
          </p:cNvSpPr>
          <p:nvPr/>
        </p:nvSpPr>
        <p:spPr bwMode="auto">
          <a:xfrm>
            <a:off x="6401994" y="1079902"/>
            <a:ext cx="503634" cy="241697"/>
          </a:xfrm>
          <a:custGeom>
            <a:avLst/>
            <a:gdLst>
              <a:gd name="T0" fmla="*/ 23 w 7400"/>
              <a:gd name="T1" fmla="*/ 145 h 3804"/>
              <a:gd name="T2" fmla="*/ 294 w 7400"/>
              <a:gd name="T3" fmla="*/ 316 h 3804"/>
              <a:gd name="T4" fmla="*/ 450 w 7400"/>
              <a:gd name="T5" fmla="*/ 372 h 3804"/>
              <a:gd name="T6" fmla="*/ 336 w 7400"/>
              <a:gd name="T7" fmla="*/ 667 h 3804"/>
              <a:gd name="T8" fmla="*/ 487 w 7400"/>
              <a:gd name="T9" fmla="*/ 690 h 3804"/>
              <a:gd name="T10" fmla="*/ 810 w 7400"/>
              <a:gd name="T11" fmla="*/ 816 h 3804"/>
              <a:gd name="T12" fmla="*/ 662 w 7400"/>
              <a:gd name="T13" fmla="*/ 1086 h 3804"/>
              <a:gd name="T14" fmla="*/ 664 w 7400"/>
              <a:gd name="T15" fmla="*/ 1247 h 3804"/>
              <a:gd name="T16" fmla="*/ 834 w 7400"/>
              <a:gd name="T17" fmla="*/ 1377 h 3804"/>
              <a:gd name="T18" fmla="*/ 866 w 7400"/>
              <a:gd name="T19" fmla="*/ 1596 h 3804"/>
              <a:gd name="T20" fmla="*/ 1042 w 7400"/>
              <a:gd name="T21" fmla="*/ 1774 h 3804"/>
              <a:gd name="T22" fmla="*/ 1234 w 7400"/>
              <a:gd name="T23" fmla="*/ 1931 h 3804"/>
              <a:gd name="T24" fmla="*/ 1440 w 7400"/>
              <a:gd name="T25" fmla="*/ 1988 h 3804"/>
              <a:gd name="T26" fmla="*/ 1331 w 7400"/>
              <a:gd name="T27" fmla="*/ 2403 h 3804"/>
              <a:gd name="T28" fmla="*/ 1352 w 7400"/>
              <a:gd name="T29" fmla="*/ 2647 h 3804"/>
              <a:gd name="T30" fmla="*/ 1454 w 7400"/>
              <a:gd name="T31" fmla="*/ 2494 h 3804"/>
              <a:gd name="T32" fmla="*/ 1599 w 7400"/>
              <a:gd name="T33" fmla="*/ 2527 h 3804"/>
              <a:gd name="T34" fmla="*/ 1660 w 7400"/>
              <a:gd name="T35" fmla="*/ 2687 h 3804"/>
              <a:gd name="T36" fmla="*/ 1922 w 7400"/>
              <a:gd name="T37" fmla="*/ 2758 h 3804"/>
              <a:gd name="T38" fmla="*/ 2039 w 7400"/>
              <a:gd name="T39" fmla="*/ 2988 h 3804"/>
              <a:gd name="T40" fmla="*/ 2193 w 7400"/>
              <a:gd name="T41" fmla="*/ 3084 h 3804"/>
              <a:gd name="T42" fmla="*/ 2382 w 7400"/>
              <a:gd name="T43" fmla="*/ 3158 h 3804"/>
              <a:gd name="T44" fmla="*/ 2609 w 7400"/>
              <a:gd name="T45" fmla="*/ 3081 h 3804"/>
              <a:gd name="T46" fmla="*/ 2803 w 7400"/>
              <a:gd name="T47" fmla="*/ 3343 h 3804"/>
              <a:gd name="T48" fmla="*/ 3045 w 7400"/>
              <a:gd name="T49" fmla="*/ 3387 h 3804"/>
              <a:gd name="T50" fmla="*/ 3149 w 7400"/>
              <a:gd name="T51" fmla="*/ 3618 h 3804"/>
              <a:gd name="T52" fmla="*/ 3474 w 7400"/>
              <a:gd name="T53" fmla="*/ 3700 h 3804"/>
              <a:gd name="T54" fmla="*/ 3927 w 7400"/>
              <a:gd name="T55" fmla="*/ 3671 h 3804"/>
              <a:gd name="T56" fmla="*/ 4351 w 7400"/>
              <a:gd name="T57" fmla="*/ 3618 h 3804"/>
              <a:gd name="T58" fmla="*/ 4538 w 7400"/>
              <a:gd name="T59" fmla="*/ 3529 h 3804"/>
              <a:gd name="T60" fmla="*/ 4719 w 7400"/>
              <a:gd name="T61" fmla="*/ 3567 h 3804"/>
              <a:gd name="T62" fmla="*/ 5001 w 7400"/>
              <a:gd name="T63" fmla="*/ 3600 h 3804"/>
              <a:gd name="T64" fmla="*/ 4972 w 7400"/>
              <a:gd name="T65" fmla="*/ 3735 h 3804"/>
              <a:gd name="T66" fmla="*/ 5215 w 7400"/>
              <a:gd name="T67" fmla="*/ 3750 h 3804"/>
              <a:gd name="T68" fmla="*/ 5267 w 7400"/>
              <a:gd name="T69" fmla="*/ 3581 h 3804"/>
              <a:gd name="T70" fmla="*/ 5389 w 7400"/>
              <a:gd name="T71" fmla="*/ 3400 h 3804"/>
              <a:gd name="T72" fmla="*/ 5401 w 7400"/>
              <a:gd name="T73" fmla="*/ 3240 h 3804"/>
              <a:gd name="T74" fmla="*/ 5414 w 7400"/>
              <a:gd name="T75" fmla="*/ 3123 h 3804"/>
              <a:gd name="T76" fmla="*/ 5306 w 7400"/>
              <a:gd name="T77" fmla="*/ 3091 h 3804"/>
              <a:gd name="T78" fmla="*/ 5369 w 7400"/>
              <a:gd name="T79" fmla="*/ 2955 h 3804"/>
              <a:gd name="T80" fmla="*/ 5541 w 7400"/>
              <a:gd name="T81" fmla="*/ 2813 h 3804"/>
              <a:gd name="T82" fmla="*/ 5390 w 7400"/>
              <a:gd name="T83" fmla="*/ 2791 h 3804"/>
              <a:gd name="T84" fmla="*/ 5277 w 7400"/>
              <a:gd name="T85" fmla="*/ 2720 h 3804"/>
              <a:gd name="T86" fmla="*/ 5209 w 7400"/>
              <a:gd name="T87" fmla="*/ 2840 h 3804"/>
              <a:gd name="T88" fmla="*/ 5120 w 7400"/>
              <a:gd name="T89" fmla="*/ 2847 h 3804"/>
              <a:gd name="T90" fmla="*/ 5073 w 7400"/>
              <a:gd name="T91" fmla="*/ 2565 h 3804"/>
              <a:gd name="T92" fmla="*/ 5165 w 7400"/>
              <a:gd name="T93" fmla="*/ 2341 h 3804"/>
              <a:gd name="T94" fmla="*/ 5093 w 7400"/>
              <a:gd name="T95" fmla="*/ 2060 h 3804"/>
              <a:gd name="T96" fmla="*/ 5316 w 7400"/>
              <a:gd name="T97" fmla="*/ 1815 h 3804"/>
              <a:gd name="T98" fmla="*/ 5399 w 7400"/>
              <a:gd name="T99" fmla="*/ 2005 h 3804"/>
              <a:gd name="T100" fmla="*/ 5632 w 7400"/>
              <a:gd name="T101" fmla="*/ 1846 h 3804"/>
              <a:gd name="T102" fmla="*/ 5856 w 7400"/>
              <a:gd name="T103" fmla="*/ 2059 h 3804"/>
              <a:gd name="T104" fmla="*/ 6331 w 7400"/>
              <a:gd name="T105" fmla="*/ 2225 h 3804"/>
              <a:gd name="T106" fmla="*/ 6534 w 7400"/>
              <a:gd name="T107" fmla="*/ 2199 h 3804"/>
              <a:gd name="T108" fmla="*/ 6641 w 7400"/>
              <a:gd name="T109" fmla="*/ 2033 h 3804"/>
              <a:gd name="T110" fmla="*/ 6881 w 7400"/>
              <a:gd name="T111" fmla="*/ 1956 h 3804"/>
              <a:gd name="T112" fmla="*/ 6845 w 7400"/>
              <a:gd name="T113" fmla="*/ 2230 h 3804"/>
              <a:gd name="T114" fmla="*/ 7038 w 7400"/>
              <a:gd name="T115" fmla="*/ 2263 h 3804"/>
              <a:gd name="T116" fmla="*/ 7330 w 7400"/>
              <a:gd name="T117" fmla="*/ 2468 h 3804"/>
              <a:gd name="T118" fmla="*/ 7330 w 7400"/>
              <a:gd name="T119" fmla="*/ 261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00" h="3804">
                <a:moveTo>
                  <a:pt x="77" y="0"/>
                </a:moveTo>
                <a:cubicBezTo>
                  <a:pt x="70" y="22"/>
                  <a:pt x="0" y="136"/>
                  <a:pt x="23" y="145"/>
                </a:cubicBezTo>
                <a:cubicBezTo>
                  <a:pt x="48" y="154"/>
                  <a:pt x="225" y="249"/>
                  <a:pt x="225" y="260"/>
                </a:cubicBezTo>
                <a:cubicBezTo>
                  <a:pt x="225" y="404"/>
                  <a:pt x="226" y="218"/>
                  <a:pt x="294" y="316"/>
                </a:cubicBezTo>
                <a:cubicBezTo>
                  <a:pt x="362" y="416"/>
                  <a:pt x="360" y="311"/>
                  <a:pt x="461" y="292"/>
                </a:cubicBezTo>
                <a:cubicBezTo>
                  <a:pt x="464" y="291"/>
                  <a:pt x="538" y="314"/>
                  <a:pt x="450" y="372"/>
                </a:cubicBezTo>
                <a:cubicBezTo>
                  <a:pt x="372" y="424"/>
                  <a:pt x="486" y="442"/>
                  <a:pt x="413" y="558"/>
                </a:cubicBezTo>
                <a:cubicBezTo>
                  <a:pt x="376" y="617"/>
                  <a:pt x="418" y="614"/>
                  <a:pt x="336" y="667"/>
                </a:cubicBezTo>
                <a:cubicBezTo>
                  <a:pt x="321" y="677"/>
                  <a:pt x="371" y="732"/>
                  <a:pt x="408" y="706"/>
                </a:cubicBezTo>
                <a:cubicBezTo>
                  <a:pt x="439" y="684"/>
                  <a:pt x="463" y="731"/>
                  <a:pt x="487" y="690"/>
                </a:cubicBezTo>
                <a:cubicBezTo>
                  <a:pt x="508" y="655"/>
                  <a:pt x="546" y="717"/>
                  <a:pt x="598" y="703"/>
                </a:cubicBezTo>
                <a:cubicBezTo>
                  <a:pt x="668" y="684"/>
                  <a:pt x="821" y="719"/>
                  <a:pt x="810" y="816"/>
                </a:cubicBezTo>
                <a:cubicBezTo>
                  <a:pt x="808" y="836"/>
                  <a:pt x="838" y="946"/>
                  <a:pt x="806" y="946"/>
                </a:cubicBezTo>
                <a:cubicBezTo>
                  <a:pt x="748" y="946"/>
                  <a:pt x="656" y="1026"/>
                  <a:pt x="662" y="1086"/>
                </a:cubicBezTo>
                <a:cubicBezTo>
                  <a:pt x="664" y="1112"/>
                  <a:pt x="533" y="1143"/>
                  <a:pt x="664" y="1139"/>
                </a:cubicBezTo>
                <a:cubicBezTo>
                  <a:pt x="704" y="1138"/>
                  <a:pt x="630" y="1193"/>
                  <a:pt x="664" y="1247"/>
                </a:cubicBezTo>
                <a:cubicBezTo>
                  <a:pt x="665" y="1248"/>
                  <a:pt x="692" y="1385"/>
                  <a:pt x="696" y="1401"/>
                </a:cubicBezTo>
                <a:cubicBezTo>
                  <a:pt x="754" y="1437"/>
                  <a:pt x="785" y="1286"/>
                  <a:pt x="834" y="1377"/>
                </a:cubicBezTo>
                <a:cubicBezTo>
                  <a:pt x="862" y="1427"/>
                  <a:pt x="1006" y="1364"/>
                  <a:pt x="919" y="1455"/>
                </a:cubicBezTo>
                <a:cubicBezTo>
                  <a:pt x="894" y="1482"/>
                  <a:pt x="918" y="1546"/>
                  <a:pt x="866" y="1596"/>
                </a:cubicBezTo>
                <a:cubicBezTo>
                  <a:pt x="818" y="1642"/>
                  <a:pt x="1000" y="1625"/>
                  <a:pt x="967" y="1679"/>
                </a:cubicBezTo>
                <a:cubicBezTo>
                  <a:pt x="939" y="1725"/>
                  <a:pt x="1014" y="1685"/>
                  <a:pt x="1042" y="1774"/>
                </a:cubicBezTo>
                <a:cubicBezTo>
                  <a:pt x="1059" y="1826"/>
                  <a:pt x="1173" y="1812"/>
                  <a:pt x="1218" y="1798"/>
                </a:cubicBezTo>
                <a:cubicBezTo>
                  <a:pt x="1310" y="1769"/>
                  <a:pt x="1215" y="1943"/>
                  <a:pt x="1234" y="1931"/>
                </a:cubicBezTo>
                <a:cubicBezTo>
                  <a:pt x="1283" y="1900"/>
                  <a:pt x="1333" y="2012"/>
                  <a:pt x="1376" y="1932"/>
                </a:cubicBezTo>
                <a:cubicBezTo>
                  <a:pt x="1379" y="1926"/>
                  <a:pt x="1458" y="1869"/>
                  <a:pt x="1440" y="1988"/>
                </a:cubicBezTo>
                <a:cubicBezTo>
                  <a:pt x="1434" y="2028"/>
                  <a:pt x="1398" y="2087"/>
                  <a:pt x="1387" y="2180"/>
                </a:cubicBezTo>
                <a:cubicBezTo>
                  <a:pt x="1382" y="2221"/>
                  <a:pt x="1357" y="2381"/>
                  <a:pt x="1331" y="2403"/>
                </a:cubicBezTo>
                <a:cubicBezTo>
                  <a:pt x="1306" y="2423"/>
                  <a:pt x="1405" y="2420"/>
                  <a:pt x="1391" y="2443"/>
                </a:cubicBezTo>
                <a:cubicBezTo>
                  <a:pt x="1382" y="2457"/>
                  <a:pt x="1333" y="2645"/>
                  <a:pt x="1352" y="2647"/>
                </a:cubicBezTo>
                <a:cubicBezTo>
                  <a:pt x="1444" y="2656"/>
                  <a:pt x="1439" y="2690"/>
                  <a:pt x="1443" y="2577"/>
                </a:cubicBezTo>
                <a:cubicBezTo>
                  <a:pt x="1444" y="2534"/>
                  <a:pt x="1383" y="2532"/>
                  <a:pt x="1454" y="2494"/>
                </a:cubicBezTo>
                <a:cubicBezTo>
                  <a:pt x="1474" y="2483"/>
                  <a:pt x="1403" y="2385"/>
                  <a:pt x="1504" y="2445"/>
                </a:cubicBezTo>
                <a:cubicBezTo>
                  <a:pt x="1535" y="2464"/>
                  <a:pt x="1589" y="2493"/>
                  <a:pt x="1599" y="2527"/>
                </a:cubicBezTo>
                <a:cubicBezTo>
                  <a:pt x="1607" y="2552"/>
                  <a:pt x="1619" y="2532"/>
                  <a:pt x="1622" y="2591"/>
                </a:cubicBezTo>
                <a:cubicBezTo>
                  <a:pt x="1624" y="2632"/>
                  <a:pt x="1660" y="2573"/>
                  <a:pt x="1660" y="2687"/>
                </a:cubicBezTo>
                <a:cubicBezTo>
                  <a:pt x="1727" y="2633"/>
                  <a:pt x="1722" y="2691"/>
                  <a:pt x="1832" y="2708"/>
                </a:cubicBezTo>
                <a:cubicBezTo>
                  <a:pt x="1874" y="2714"/>
                  <a:pt x="1837" y="2758"/>
                  <a:pt x="1922" y="2758"/>
                </a:cubicBezTo>
                <a:cubicBezTo>
                  <a:pt x="2079" y="2758"/>
                  <a:pt x="1945" y="2778"/>
                  <a:pt x="2028" y="2840"/>
                </a:cubicBezTo>
                <a:cubicBezTo>
                  <a:pt x="2100" y="2893"/>
                  <a:pt x="2007" y="2938"/>
                  <a:pt x="2039" y="2988"/>
                </a:cubicBezTo>
                <a:cubicBezTo>
                  <a:pt x="2059" y="3021"/>
                  <a:pt x="2018" y="3036"/>
                  <a:pt x="2080" y="3038"/>
                </a:cubicBezTo>
                <a:cubicBezTo>
                  <a:pt x="2101" y="3039"/>
                  <a:pt x="2051" y="3088"/>
                  <a:pt x="2193" y="3084"/>
                </a:cubicBezTo>
                <a:cubicBezTo>
                  <a:pt x="2204" y="3083"/>
                  <a:pt x="2300" y="3099"/>
                  <a:pt x="2300" y="3123"/>
                </a:cubicBezTo>
                <a:cubicBezTo>
                  <a:pt x="2300" y="3173"/>
                  <a:pt x="2306" y="3158"/>
                  <a:pt x="2382" y="3158"/>
                </a:cubicBezTo>
                <a:cubicBezTo>
                  <a:pt x="2400" y="3158"/>
                  <a:pt x="2508" y="3147"/>
                  <a:pt x="2506" y="3136"/>
                </a:cubicBezTo>
                <a:cubicBezTo>
                  <a:pt x="2492" y="3073"/>
                  <a:pt x="2433" y="3089"/>
                  <a:pt x="2609" y="3081"/>
                </a:cubicBezTo>
                <a:cubicBezTo>
                  <a:pt x="2627" y="3080"/>
                  <a:pt x="2670" y="3215"/>
                  <a:pt x="2695" y="3245"/>
                </a:cubicBezTo>
                <a:cubicBezTo>
                  <a:pt x="2742" y="3301"/>
                  <a:pt x="2705" y="3339"/>
                  <a:pt x="2803" y="3343"/>
                </a:cubicBezTo>
                <a:cubicBezTo>
                  <a:pt x="2806" y="3343"/>
                  <a:pt x="2884" y="3449"/>
                  <a:pt x="2904" y="3387"/>
                </a:cubicBezTo>
                <a:cubicBezTo>
                  <a:pt x="2905" y="3382"/>
                  <a:pt x="2997" y="3400"/>
                  <a:pt x="3045" y="3387"/>
                </a:cubicBezTo>
                <a:cubicBezTo>
                  <a:pt x="3145" y="3360"/>
                  <a:pt x="3115" y="3369"/>
                  <a:pt x="3162" y="3473"/>
                </a:cubicBezTo>
                <a:cubicBezTo>
                  <a:pt x="3162" y="3473"/>
                  <a:pt x="3149" y="3595"/>
                  <a:pt x="3149" y="3618"/>
                </a:cubicBezTo>
                <a:cubicBezTo>
                  <a:pt x="3149" y="3681"/>
                  <a:pt x="3167" y="3617"/>
                  <a:pt x="3258" y="3654"/>
                </a:cubicBezTo>
                <a:cubicBezTo>
                  <a:pt x="3385" y="3707"/>
                  <a:pt x="3304" y="3706"/>
                  <a:pt x="3474" y="3700"/>
                </a:cubicBezTo>
                <a:cubicBezTo>
                  <a:pt x="3523" y="3699"/>
                  <a:pt x="3734" y="3764"/>
                  <a:pt x="3734" y="3705"/>
                </a:cubicBezTo>
                <a:cubicBezTo>
                  <a:pt x="3734" y="3529"/>
                  <a:pt x="3880" y="3745"/>
                  <a:pt x="3927" y="3671"/>
                </a:cubicBezTo>
                <a:cubicBezTo>
                  <a:pt x="3951" y="3634"/>
                  <a:pt x="3960" y="3666"/>
                  <a:pt x="3966" y="3576"/>
                </a:cubicBezTo>
                <a:cubicBezTo>
                  <a:pt x="3971" y="3512"/>
                  <a:pt x="4290" y="3615"/>
                  <a:pt x="4351" y="3618"/>
                </a:cubicBezTo>
                <a:cubicBezTo>
                  <a:pt x="4368" y="3619"/>
                  <a:pt x="4519" y="3633"/>
                  <a:pt x="4514" y="3616"/>
                </a:cubicBezTo>
                <a:cubicBezTo>
                  <a:pt x="4504" y="3584"/>
                  <a:pt x="4477" y="3491"/>
                  <a:pt x="4538" y="3529"/>
                </a:cubicBezTo>
                <a:cubicBezTo>
                  <a:pt x="4557" y="3542"/>
                  <a:pt x="4638" y="3565"/>
                  <a:pt x="4647" y="3570"/>
                </a:cubicBezTo>
                <a:cubicBezTo>
                  <a:pt x="4667" y="3570"/>
                  <a:pt x="4690" y="3576"/>
                  <a:pt x="4719" y="3567"/>
                </a:cubicBezTo>
                <a:cubicBezTo>
                  <a:pt x="4744" y="3560"/>
                  <a:pt x="4891" y="3566"/>
                  <a:pt x="4915" y="3578"/>
                </a:cubicBezTo>
                <a:cubicBezTo>
                  <a:pt x="4915" y="3578"/>
                  <a:pt x="5019" y="3597"/>
                  <a:pt x="5001" y="3600"/>
                </a:cubicBezTo>
                <a:cubicBezTo>
                  <a:pt x="5000" y="3600"/>
                  <a:pt x="4980" y="3649"/>
                  <a:pt x="4978" y="3656"/>
                </a:cubicBezTo>
                <a:cubicBezTo>
                  <a:pt x="4975" y="3672"/>
                  <a:pt x="4955" y="3725"/>
                  <a:pt x="4972" y="3735"/>
                </a:cubicBezTo>
                <a:cubicBezTo>
                  <a:pt x="5002" y="3753"/>
                  <a:pt x="5114" y="3801"/>
                  <a:pt x="5152" y="3802"/>
                </a:cubicBezTo>
                <a:cubicBezTo>
                  <a:pt x="5208" y="3804"/>
                  <a:pt x="5161" y="3797"/>
                  <a:pt x="5215" y="3750"/>
                </a:cubicBezTo>
                <a:cubicBezTo>
                  <a:pt x="5243" y="3726"/>
                  <a:pt x="5254" y="3773"/>
                  <a:pt x="5249" y="3671"/>
                </a:cubicBezTo>
                <a:cubicBezTo>
                  <a:pt x="5248" y="3652"/>
                  <a:pt x="5254" y="3598"/>
                  <a:pt x="5267" y="3581"/>
                </a:cubicBezTo>
                <a:cubicBezTo>
                  <a:pt x="5299" y="3539"/>
                  <a:pt x="5332" y="3477"/>
                  <a:pt x="5342" y="3426"/>
                </a:cubicBezTo>
                <a:cubicBezTo>
                  <a:pt x="5346" y="3406"/>
                  <a:pt x="5389" y="3450"/>
                  <a:pt x="5389" y="3400"/>
                </a:cubicBezTo>
                <a:cubicBezTo>
                  <a:pt x="5389" y="3359"/>
                  <a:pt x="5416" y="3408"/>
                  <a:pt x="5423" y="3336"/>
                </a:cubicBezTo>
                <a:cubicBezTo>
                  <a:pt x="5427" y="3294"/>
                  <a:pt x="5398" y="3275"/>
                  <a:pt x="5401" y="3240"/>
                </a:cubicBezTo>
                <a:cubicBezTo>
                  <a:pt x="5401" y="3239"/>
                  <a:pt x="5393" y="3187"/>
                  <a:pt x="5393" y="3172"/>
                </a:cubicBezTo>
                <a:cubicBezTo>
                  <a:pt x="5393" y="3107"/>
                  <a:pt x="5408" y="3139"/>
                  <a:pt x="5414" y="3123"/>
                </a:cubicBezTo>
                <a:cubicBezTo>
                  <a:pt x="5414" y="3123"/>
                  <a:pt x="5419" y="3082"/>
                  <a:pt x="5408" y="3082"/>
                </a:cubicBezTo>
                <a:cubicBezTo>
                  <a:pt x="5396" y="3082"/>
                  <a:pt x="5308" y="3095"/>
                  <a:pt x="5306" y="3091"/>
                </a:cubicBezTo>
                <a:cubicBezTo>
                  <a:pt x="5296" y="3055"/>
                  <a:pt x="5286" y="3010"/>
                  <a:pt x="5275" y="2976"/>
                </a:cubicBezTo>
                <a:cubicBezTo>
                  <a:pt x="5402" y="2990"/>
                  <a:pt x="5341" y="2988"/>
                  <a:pt x="5369" y="2955"/>
                </a:cubicBezTo>
                <a:cubicBezTo>
                  <a:pt x="5394" y="2926"/>
                  <a:pt x="5410" y="2983"/>
                  <a:pt x="5405" y="2870"/>
                </a:cubicBezTo>
                <a:cubicBezTo>
                  <a:pt x="5404" y="2860"/>
                  <a:pt x="5538" y="2848"/>
                  <a:pt x="5541" y="2813"/>
                </a:cubicBezTo>
                <a:cubicBezTo>
                  <a:pt x="5542" y="2806"/>
                  <a:pt x="5546" y="2722"/>
                  <a:pt x="5538" y="2726"/>
                </a:cubicBezTo>
                <a:cubicBezTo>
                  <a:pt x="5524" y="2734"/>
                  <a:pt x="5396" y="2799"/>
                  <a:pt x="5390" y="2791"/>
                </a:cubicBezTo>
                <a:cubicBezTo>
                  <a:pt x="5382" y="2780"/>
                  <a:pt x="5320" y="2729"/>
                  <a:pt x="5321" y="2712"/>
                </a:cubicBezTo>
                <a:cubicBezTo>
                  <a:pt x="5314" y="2708"/>
                  <a:pt x="5304" y="2720"/>
                  <a:pt x="5277" y="2720"/>
                </a:cubicBezTo>
                <a:cubicBezTo>
                  <a:pt x="5265" y="2720"/>
                  <a:pt x="5221" y="2726"/>
                  <a:pt x="5202" y="2726"/>
                </a:cubicBezTo>
                <a:cubicBezTo>
                  <a:pt x="5202" y="2752"/>
                  <a:pt x="5215" y="2818"/>
                  <a:pt x="5209" y="2840"/>
                </a:cubicBezTo>
                <a:cubicBezTo>
                  <a:pt x="5208" y="2840"/>
                  <a:pt x="5144" y="2844"/>
                  <a:pt x="5127" y="2846"/>
                </a:cubicBezTo>
                <a:cubicBezTo>
                  <a:pt x="5123" y="2847"/>
                  <a:pt x="5124" y="2847"/>
                  <a:pt x="5120" y="2847"/>
                </a:cubicBezTo>
                <a:cubicBezTo>
                  <a:pt x="5104" y="2836"/>
                  <a:pt x="5063" y="2787"/>
                  <a:pt x="5071" y="2768"/>
                </a:cubicBezTo>
                <a:cubicBezTo>
                  <a:pt x="5123" y="2657"/>
                  <a:pt x="5079" y="2662"/>
                  <a:pt x="5073" y="2565"/>
                </a:cubicBezTo>
                <a:cubicBezTo>
                  <a:pt x="5072" y="2555"/>
                  <a:pt x="5071" y="2445"/>
                  <a:pt x="5071" y="2445"/>
                </a:cubicBezTo>
                <a:cubicBezTo>
                  <a:pt x="5165" y="2438"/>
                  <a:pt x="5165" y="2447"/>
                  <a:pt x="5165" y="2341"/>
                </a:cubicBezTo>
                <a:cubicBezTo>
                  <a:pt x="5165" y="2311"/>
                  <a:pt x="5164" y="2280"/>
                  <a:pt x="5164" y="2251"/>
                </a:cubicBezTo>
                <a:cubicBezTo>
                  <a:pt x="5144" y="2215"/>
                  <a:pt x="5058" y="2094"/>
                  <a:pt x="5093" y="2060"/>
                </a:cubicBezTo>
                <a:cubicBezTo>
                  <a:pt x="5167" y="1990"/>
                  <a:pt x="4907" y="1818"/>
                  <a:pt x="5201" y="1818"/>
                </a:cubicBezTo>
                <a:cubicBezTo>
                  <a:pt x="5230" y="1818"/>
                  <a:pt x="5249" y="1851"/>
                  <a:pt x="5316" y="1815"/>
                </a:cubicBezTo>
                <a:cubicBezTo>
                  <a:pt x="5343" y="1801"/>
                  <a:pt x="5385" y="1813"/>
                  <a:pt x="5385" y="1865"/>
                </a:cubicBezTo>
                <a:cubicBezTo>
                  <a:pt x="5385" y="1890"/>
                  <a:pt x="5378" y="2003"/>
                  <a:pt x="5399" y="2005"/>
                </a:cubicBezTo>
                <a:cubicBezTo>
                  <a:pt x="5482" y="2015"/>
                  <a:pt x="5438" y="2033"/>
                  <a:pt x="5466" y="1893"/>
                </a:cubicBezTo>
                <a:cubicBezTo>
                  <a:pt x="5487" y="1788"/>
                  <a:pt x="5450" y="1834"/>
                  <a:pt x="5632" y="1846"/>
                </a:cubicBezTo>
                <a:cubicBezTo>
                  <a:pt x="5669" y="1849"/>
                  <a:pt x="5589" y="2001"/>
                  <a:pt x="5628" y="2008"/>
                </a:cubicBezTo>
                <a:cubicBezTo>
                  <a:pt x="5705" y="2021"/>
                  <a:pt x="5771" y="2096"/>
                  <a:pt x="5856" y="2059"/>
                </a:cubicBezTo>
                <a:cubicBezTo>
                  <a:pt x="5925" y="2030"/>
                  <a:pt x="5976" y="2113"/>
                  <a:pt x="6041" y="2125"/>
                </a:cubicBezTo>
                <a:cubicBezTo>
                  <a:pt x="6084" y="2132"/>
                  <a:pt x="6275" y="2221"/>
                  <a:pt x="6331" y="2225"/>
                </a:cubicBezTo>
                <a:cubicBezTo>
                  <a:pt x="6354" y="2226"/>
                  <a:pt x="6459" y="2276"/>
                  <a:pt x="6459" y="2255"/>
                </a:cubicBezTo>
                <a:cubicBezTo>
                  <a:pt x="6459" y="2182"/>
                  <a:pt x="6441" y="2167"/>
                  <a:pt x="6534" y="2199"/>
                </a:cubicBezTo>
                <a:cubicBezTo>
                  <a:pt x="6535" y="2199"/>
                  <a:pt x="6570" y="2114"/>
                  <a:pt x="6579" y="2102"/>
                </a:cubicBezTo>
                <a:cubicBezTo>
                  <a:pt x="6592" y="2085"/>
                  <a:pt x="6571" y="2063"/>
                  <a:pt x="6641" y="2033"/>
                </a:cubicBezTo>
                <a:cubicBezTo>
                  <a:pt x="6672" y="2020"/>
                  <a:pt x="6666" y="1884"/>
                  <a:pt x="6689" y="1891"/>
                </a:cubicBezTo>
                <a:cubicBezTo>
                  <a:pt x="6756" y="1909"/>
                  <a:pt x="6790" y="1943"/>
                  <a:pt x="6881" y="1956"/>
                </a:cubicBezTo>
                <a:cubicBezTo>
                  <a:pt x="6908" y="1960"/>
                  <a:pt x="6870" y="2044"/>
                  <a:pt x="6872" y="2093"/>
                </a:cubicBezTo>
                <a:cubicBezTo>
                  <a:pt x="6873" y="2123"/>
                  <a:pt x="6830" y="2230"/>
                  <a:pt x="6845" y="2230"/>
                </a:cubicBezTo>
                <a:cubicBezTo>
                  <a:pt x="6924" y="2230"/>
                  <a:pt x="6919" y="2246"/>
                  <a:pt x="6949" y="2193"/>
                </a:cubicBezTo>
                <a:cubicBezTo>
                  <a:pt x="6952" y="2188"/>
                  <a:pt x="7033" y="2195"/>
                  <a:pt x="7038" y="2263"/>
                </a:cubicBezTo>
                <a:cubicBezTo>
                  <a:pt x="7040" y="2281"/>
                  <a:pt x="7099" y="2377"/>
                  <a:pt x="7113" y="2381"/>
                </a:cubicBezTo>
                <a:cubicBezTo>
                  <a:pt x="7222" y="2412"/>
                  <a:pt x="7223" y="2387"/>
                  <a:pt x="7330" y="2468"/>
                </a:cubicBezTo>
                <a:cubicBezTo>
                  <a:pt x="7400" y="2519"/>
                  <a:pt x="7254" y="2505"/>
                  <a:pt x="7325" y="2606"/>
                </a:cubicBezTo>
                <a:cubicBezTo>
                  <a:pt x="7326" y="2607"/>
                  <a:pt x="7327" y="2612"/>
                  <a:pt x="7330" y="2614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4" name="Freeform 273"/>
          <p:cNvSpPr>
            <a:spLocks/>
          </p:cNvSpPr>
          <p:nvPr/>
        </p:nvSpPr>
        <p:spPr bwMode="auto">
          <a:xfrm>
            <a:off x="5551887" y="1117999"/>
            <a:ext cx="952500" cy="406004"/>
          </a:xfrm>
          <a:custGeom>
            <a:avLst/>
            <a:gdLst>
              <a:gd name="T0" fmla="*/ 33 w 13989"/>
              <a:gd name="T1" fmla="*/ 493 h 6409"/>
              <a:gd name="T2" fmla="*/ 449 w 13989"/>
              <a:gd name="T3" fmla="*/ 726 h 6409"/>
              <a:gd name="T4" fmla="*/ 700 w 13989"/>
              <a:gd name="T5" fmla="*/ 1145 h 6409"/>
              <a:gd name="T6" fmla="*/ 995 w 13989"/>
              <a:gd name="T7" fmla="*/ 1456 h 6409"/>
              <a:gd name="T8" fmla="*/ 954 w 13989"/>
              <a:gd name="T9" fmla="*/ 1821 h 6409"/>
              <a:gd name="T10" fmla="*/ 1438 w 13989"/>
              <a:gd name="T11" fmla="*/ 2140 h 6409"/>
              <a:gd name="T12" fmla="*/ 1835 w 13989"/>
              <a:gd name="T13" fmla="*/ 2198 h 6409"/>
              <a:gd name="T14" fmla="*/ 2099 w 13989"/>
              <a:gd name="T15" fmla="*/ 2582 h 6409"/>
              <a:gd name="T16" fmla="*/ 2320 w 13989"/>
              <a:gd name="T17" fmla="*/ 2943 h 6409"/>
              <a:gd name="T18" fmla="*/ 2273 w 13989"/>
              <a:gd name="T19" fmla="*/ 3341 h 6409"/>
              <a:gd name="T20" fmla="*/ 2494 w 13989"/>
              <a:gd name="T21" fmla="*/ 3610 h 6409"/>
              <a:gd name="T22" fmla="*/ 4066 w 13989"/>
              <a:gd name="T23" fmla="*/ 4036 h 6409"/>
              <a:gd name="T24" fmla="*/ 3931 w 13989"/>
              <a:gd name="T25" fmla="*/ 4526 h 6409"/>
              <a:gd name="T26" fmla="*/ 4168 w 13989"/>
              <a:gd name="T27" fmla="*/ 4862 h 6409"/>
              <a:gd name="T28" fmla="*/ 4435 w 13989"/>
              <a:gd name="T29" fmla="*/ 5126 h 6409"/>
              <a:gd name="T30" fmla="*/ 4886 w 13989"/>
              <a:gd name="T31" fmla="*/ 5802 h 6409"/>
              <a:gd name="T32" fmla="*/ 5157 w 13989"/>
              <a:gd name="T33" fmla="*/ 5694 h 6409"/>
              <a:gd name="T34" fmla="*/ 5177 w 13989"/>
              <a:gd name="T35" fmla="*/ 6011 h 6409"/>
              <a:gd name="T36" fmla="*/ 5351 w 13989"/>
              <a:gd name="T37" fmla="*/ 6058 h 6409"/>
              <a:gd name="T38" fmla="*/ 5518 w 13989"/>
              <a:gd name="T39" fmla="*/ 5703 h 6409"/>
              <a:gd name="T40" fmla="*/ 5814 w 13989"/>
              <a:gd name="T41" fmla="*/ 5630 h 6409"/>
              <a:gd name="T42" fmla="*/ 5653 w 13989"/>
              <a:gd name="T43" fmla="*/ 6025 h 6409"/>
              <a:gd name="T44" fmla="*/ 5842 w 13989"/>
              <a:gd name="T45" fmla="*/ 6093 h 6409"/>
              <a:gd name="T46" fmla="*/ 5938 w 13989"/>
              <a:gd name="T47" fmla="*/ 6134 h 6409"/>
              <a:gd name="T48" fmla="*/ 6406 w 13989"/>
              <a:gd name="T49" fmla="*/ 6255 h 6409"/>
              <a:gd name="T50" fmla="*/ 6024 w 13989"/>
              <a:gd name="T51" fmla="*/ 5579 h 6409"/>
              <a:gd name="T52" fmla="*/ 6111 w 13989"/>
              <a:gd name="T53" fmla="*/ 5059 h 6409"/>
              <a:gd name="T54" fmla="*/ 5660 w 13989"/>
              <a:gd name="T55" fmla="*/ 4908 h 6409"/>
              <a:gd name="T56" fmla="*/ 6162 w 13989"/>
              <a:gd name="T57" fmla="*/ 4330 h 6409"/>
              <a:gd name="T58" fmla="*/ 6496 w 13989"/>
              <a:gd name="T59" fmla="*/ 4144 h 6409"/>
              <a:gd name="T60" fmla="*/ 6550 w 13989"/>
              <a:gd name="T61" fmla="*/ 3934 h 6409"/>
              <a:gd name="T62" fmla="*/ 7108 w 13989"/>
              <a:gd name="T63" fmla="*/ 3863 h 6409"/>
              <a:gd name="T64" fmla="*/ 7407 w 13989"/>
              <a:gd name="T65" fmla="*/ 4193 h 6409"/>
              <a:gd name="T66" fmla="*/ 7456 w 13989"/>
              <a:gd name="T67" fmla="*/ 3862 h 6409"/>
              <a:gd name="T68" fmla="*/ 7820 w 13989"/>
              <a:gd name="T69" fmla="*/ 3718 h 6409"/>
              <a:gd name="T70" fmla="*/ 8270 w 13989"/>
              <a:gd name="T71" fmla="*/ 3651 h 6409"/>
              <a:gd name="T72" fmla="*/ 8534 w 13989"/>
              <a:gd name="T73" fmla="*/ 3691 h 6409"/>
              <a:gd name="T74" fmla="*/ 8562 w 13989"/>
              <a:gd name="T75" fmla="*/ 4092 h 6409"/>
              <a:gd name="T76" fmla="*/ 8878 w 13989"/>
              <a:gd name="T77" fmla="*/ 4197 h 6409"/>
              <a:gd name="T78" fmla="*/ 9124 w 13989"/>
              <a:gd name="T79" fmla="*/ 4069 h 6409"/>
              <a:gd name="T80" fmla="*/ 9502 w 13989"/>
              <a:gd name="T81" fmla="*/ 4166 h 6409"/>
              <a:gd name="T82" fmla="*/ 9678 w 13989"/>
              <a:gd name="T83" fmla="*/ 4221 h 6409"/>
              <a:gd name="T84" fmla="*/ 10193 w 13989"/>
              <a:gd name="T85" fmla="*/ 4076 h 6409"/>
              <a:gd name="T86" fmla="*/ 10454 w 13989"/>
              <a:gd name="T87" fmla="*/ 4224 h 6409"/>
              <a:gd name="T88" fmla="*/ 10897 w 13989"/>
              <a:gd name="T89" fmla="*/ 3908 h 6409"/>
              <a:gd name="T90" fmla="*/ 11350 w 13989"/>
              <a:gd name="T91" fmla="*/ 3711 h 6409"/>
              <a:gd name="T92" fmla="*/ 11828 w 13989"/>
              <a:gd name="T93" fmla="*/ 3513 h 6409"/>
              <a:gd name="T94" fmla="*/ 11720 w 13989"/>
              <a:gd name="T95" fmla="*/ 3101 h 6409"/>
              <a:gd name="T96" fmla="*/ 11781 w 13989"/>
              <a:gd name="T97" fmla="*/ 2859 h 6409"/>
              <a:gd name="T98" fmla="*/ 12547 w 13989"/>
              <a:gd name="T99" fmla="*/ 2642 h 6409"/>
              <a:gd name="T100" fmla="*/ 12740 w 13989"/>
              <a:gd name="T101" fmla="*/ 2912 h 6409"/>
              <a:gd name="T102" fmla="*/ 13336 w 13989"/>
              <a:gd name="T103" fmla="*/ 3146 h 6409"/>
              <a:gd name="T104" fmla="*/ 13484 w 13989"/>
              <a:gd name="T105" fmla="*/ 2895 h 6409"/>
              <a:gd name="T106" fmla="*/ 13699 w 13989"/>
              <a:gd name="T107" fmla="*/ 2601 h 6409"/>
              <a:gd name="T108" fmla="*/ 13944 w 13989"/>
              <a:gd name="T109" fmla="*/ 2494 h 6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989" h="6409">
                <a:moveTo>
                  <a:pt x="122" y="0"/>
                </a:moveTo>
                <a:cubicBezTo>
                  <a:pt x="103" y="19"/>
                  <a:pt x="8" y="83"/>
                  <a:pt x="8" y="100"/>
                </a:cubicBezTo>
                <a:cubicBezTo>
                  <a:pt x="8" y="144"/>
                  <a:pt x="0" y="263"/>
                  <a:pt x="41" y="283"/>
                </a:cubicBezTo>
                <a:cubicBezTo>
                  <a:pt x="86" y="304"/>
                  <a:pt x="69" y="320"/>
                  <a:pt x="69" y="366"/>
                </a:cubicBezTo>
                <a:cubicBezTo>
                  <a:pt x="69" y="410"/>
                  <a:pt x="33" y="414"/>
                  <a:pt x="33" y="493"/>
                </a:cubicBezTo>
                <a:cubicBezTo>
                  <a:pt x="33" y="556"/>
                  <a:pt x="30" y="544"/>
                  <a:pt x="48" y="605"/>
                </a:cubicBezTo>
                <a:cubicBezTo>
                  <a:pt x="65" y="663"/>
                  <a:pt x="94" y="659"/>
                  <a:pt x="142" y="682"/>
                </a:cubicBezTo>
                <a:cubicBezTo>
                  <a:pt x="173" y="698"/>
                  <a:pt x="361" y="734"/>
                  <a:pt x="382" y="720"/>
                </a:cubicBezTo>
                <a:cubicBezTo>
                  <a:pt x="388" y="716"/>
                  <a:pt x="426" y="701"/>
                  <a:pt x="433" y="694"/>
                </a:cubicBezTo>
                <a:cubicBezTo>
                  <a:pt x="447" y="708"/>
                  <a:pt x="443" y="711"/>
                  <a:pt x="449" y="726"/>
                </a:cubicBezTo>
                <a:cubicBezTo>
                  <a:pt x="453" y="727"/>
                  <a:pt x="490" y="840"/>
                  <a:pt x="497" y="841"/>
                </a:cubicBezTo>
                <a:cubicBezTo>
                  <a:pt x="502" y="854"/>
                  <a:pt x="473" y="844"/>
                  <a:pt x="486" y="887"/>
                </a:cubicBezTo>
                <a:cubicBezTo>
                  <a:pt x="492" y="906"/>
                  <a:pt x="479" y="915"/>
                  <a:pt x="498" y="945"/>
                </a:cubicBezTo>
                <a:cubicBezTo>
                  <a:pt x="534" y="1002"/>
                  <a:pt x="487" y="991"/>
                  <a:pt x="573" y="1058"/>
                </a:cubicBezTo>
                <a:cubicBezTo>
                  <a:pt x="606" y="1084"/>
                  <a:pt x="689" y="1104"/>
                  <a:pt x="700" y="1145"/>
                </a:cubicBezTo>
                <a:cubicBezTo>
                  <a:pt x="706" y="1171"/>
                  <a:pt x="758" y="1224"/>
                  <a:pt x="785" y="1224"/>
                </a:cubicBezTo>
                <a:cubicBezTo>
                  <a:pt x="843" y="1224"/>
                  <a:pt x="892" y="1212"/>
                  <a:pt x="914" y="1265"/>
                </a:cubicBezTo>
                <a:cubicBezTo>
                  <a:pt x="926" y="1294"/>
                  <a:pt x="971" y="1324"/>
                  <a:pt x="971" y="1340"/>
                </a:cubicBezTo>
                <a:cubicBezTo>
                  <a:pt x="971" y="1365"/>
                  <a:pt x="962" y="1378"/>
                  <a:pt x="973" y="1398"/>
                </a:cubicBezTo>
                <a:cubicBezTo>
                  <a:pt x="982" y="1415"/>
                  <a:pt x="963" y="1413"/>
                  <a:pt x="995" y="1456"/>
                </a:cubicBezTo>
                <a:cubicBezTo>
                  <a:pt x="1000" y="1463"/>
                  <a:pt x="1011" y="1498"/>
                  <a:pt x="992" y="1498"/>
                </a:cubicBezTo>
                <a:cubicBezTo>
                  <a:pt x="940" y="1498"/>
                  <a:pt x="954" y="1536"/>
                  <a:pt x="924" y="1518"/>
                </a:cubicBezTo>
                <a:cubicBezTo>
                  <a:pt x="896" y="1501"/>
                  <a:pt x="837" y="1601"/>
                  <a:pt x="855" y="1627"/>
                </a:cubicBezTo>
                <a:cubicBezTo>
                  <a:pt x="857" y="1629"/>
                  <a:pt x="846" y="1711"/>
                  <a:pt x="906" y="1776"/>
                </a:cubicBezTo>
                <a:cubicBezTo>
                  <a:pt x="921" y="1792"/>
                  <a:pt x="934" y="1813"/>
                  <a:pt x="954" y="1821"/>
                </a:cubicBezTo>
                <a:cubicBezTo>
                  <a:pt x="958" y="1823"/>
                  <a:pt x="1036" y="1904"/>
                  <a:pt x="1076" y="1924"/>
                </a:cubicBezTo>
                <a:cubicBezTo>
                  <a:pt x="1125" y="1949"/>
                  <a:pt x="1135" y="1972"/>
                  <a:pt x="1197" y="1969"/>
                </a:cubicBezTo>
                <a:cubicBezTo>
                  <a:pt x="1210" y="1969"/>
                  <a:pt x="1278" y="1986"/>
                  <a:pt x="1288" y="1999"/>
                </a:cubicBezTo>
                <a:cubicBezTo>
                  <a:pt x="1295" y="2007"/>
                  <a:pt x="1338" y="2034"/>
                  <a:pt x="1363" y="2062"/>
                </a:cubicBezTo>
                <a:cubicBezTo>
                  <a:pt x="1383" y="2084"/>
                  <a:pt x="1401" y="2069"/>
                  <a:pt x="1438" y="2140"/>
                </a:cubicBezTo>
                <a:cubicBezTo>
                  <a:pt x="1453" y="2168"/>
                  <a:pt x="1488" y="2161"/>
                  <a:pt x="1520" y="2183"/>
                </a:cubicBezTo>
                <a:cubicBezTo>
                  <a:pt x="1553" y="2206"/>
                  <a:pt x="1606" y="2240"/>
                  <a:pt x="1646" y="2215"/>
                </a:cubicBezTo>
                <a:lnTo>
                  <a:pt x="1648" y="2213"/>
                </a:lnTo>
                <a:cubicBezTo>
                  <a:pt x="1648" y="2213"/>
                  <a:pt x="1694" y="2190"/>
                  <a:pt x="1712" y="2188"/>
                </a:cubicBezTo>
                <a:cubicBezTo>
                  <a:pt x="1732" y="2185"/>
                  <a:pt x="1799" y="2117"/>
                  <a:pt x="1835" y="2198"/>
                </a:cubicBezTo>
                <a:cubicBezTo>
                  <a:pt x="1844" y="2216"/>
                  <a:pt x="1848" y="2294"/>
                  <a:pt x="1849" y="2297"/>
                </a:cubicBezTo>
                <a:cubicBezTo>
                  <a:pt x="1857" y="2319"/>
                  <a:pt x="1859" y="2377"/>
                  <a:pt x="1872" y="2411"/>
                </a:cubicBezTo>
                <a:cubicBezTo>
                  <a:pt x="1879" y="2430"/>
                  <a:pt x="1872" y="2430"/>
                  <a:pt x="1896" y="2445"/>
                </a:cubicBezTo>
                <a:cubicBezTo>
                  <a:pt x="1932" y="2467"/>
                  <a:pt x="1955" y="2480"/>
                  <a:pt x="1980" y="2516"/>
                </a:cubicBezTo>
                <a:cubicBezTo>
                  <a:pt x="1988" y="2527"/>
                  <a:pt x="2089" y="2583"/>
                  <a:pt x="2099" y="2582"/>
                </a:cubicBezTo>
                <a:lnTo>
                  <a:pt x="2053" y="2877"/>
                </a:lnTo>
                <a:cubicBezTo>
                  <a:pt x="2059" y="2905"/>
                  <a:pt x="2040" y="2945"/>
                  <a:pt x="2072" y="2949"/>
                </a:cubicBezTo>
                <a:cubicBezTo>
                  <a:pt x="2094" y="2953"/>
                  <a:pt x="2119" y="2980"/>
                  <a:pt x="2145" y="2920"/>
                </a:cubicBezTo>
                <a:cubicBezTo>
                  <a:pt x="2150" y="2909"/>
                  <a:pt x="2198" y="2862"/>
                  <a:pt x="2208" y="2862"/>
                </a:cubicBezTo>
                <a:cubicBezTo>
                  <a:pt x="2232" y="2862"/>
                  <a:pt x="2320" y="2909"/>
                  <a:pt x="2320" y="2943"/>
                </a:cubicBezTo>
                <a:cubicBezTo>
                  <a:pt x="2320" y="3005"/>
                  <a:pt x="2335" y="2996"/>
                  <a:pt x="2288" y="3046"/>
                </a:cubicBezTo>
                <a:cubicBezTo>
                  <a:pt x="2274" y="3062"/>
                  <a:pt x="2274" y="3062"/>
                  <a:pt x="2303" y="3082"/>
                </a:cubicBezTo>
                <a:cubicBezTo>
                  <a:pt x="2312" y="3088"/>
                  <a:pt x="2290" y="3119"/>
                  <a:pt x="2289" y="3137"/>
                </a:cubicBezTo>
                <a:cubicBezTo>
                  <a:pt x="2287" y="3155"/>
                  <a:pt x="2278" y="3156"/>
                  <a:pt x="2278" y="3203"/>
                </a:cubicBezTo>
                <a:cubicBezTo>
                  <a:pt x="2278" y="3243"/>
                  <a:pt x="2283" y="3305"/>
                  <a:pt x="2273" y="3341"/>
                </a:cubicBezTo>
                <a:cubicBezTo>
                  <a:pt x="2266" y="3366"/>
                  <a:pt x="2263" y="3397"/>
                  <a:pt x="2249" y="3421"/>
                </a:cubicBezTo>
                <a:cubicBezTo>
                  <a:pt x="2238" y="3440"/>
                  <a:pt x="2249" y="3432"/>
                  <a:pt x="2275" y="3435"/>
                </a:cubicBezTo>
                <a:lnTo>
                  <a:pt x="2283" y="3595"/>
                </a:lnTo>
                <a:lnTo>
                  <a:pt x="2371" y="3566"/>
                </a:lnTo>
                <a:lnTo>
                  <a:pt x="2494" y="3610"/>
                </a:lnTo>
                <a:lnTo>
                  <a:pt x="2541" y="3958"/>
                </a:lnTo>
                <a:lnTo>
                  <a:pt x="3492" y="3952"/>
                </a:lnTo>
                <a:lnTo>
                  <a:pt x="3490" y="4011"/>
                </a:lnTo>
                <a:lnTo>
                  <a:pt x="4084" y="3995"/>
                </a:lnTo>
                <a:cubicBezTo>
                  <a:pt x="4109" y="3995"/>
                  <a:pt x="4089" y="4024"/>
                  <a:pt x="4066" y="4036"/>
                </a:cubicBezTo>
                <a:cubicBezTo>
                  <a:pt x="4005" y="4066"/>
                  <a:pt x="4052" y="4094"/>
                  <a:pt x="4017" y="4151"/>
                </a:cubicBezTo>
                <a:cubicBezTo>
                  <a:pt x="4013" y="4156"/>
                  <a:pt x="3986" y="4216"/>
                  <a:pt x="3995" y="4221"/>
                </a:cubicBezTo>
                <a:cubicBezTo>
                  <a:pt x="4009" y="4229"/>
                  <a:pt x="4029" y="4282"/>
                  <a:pt x="4030" y="4300"/>
                </a:cubicBezTo>
                <a:cubicBezTo>
                  <a:pt x="4039" y="4413"/>
                  <a:pt x="3991" y="4338"/>
                  <a:pt x="3991" y="4423"/>
                </a:cubicBezTo>
                <a:cubicBezTo>
                  <a:pt x="3991" y="4509"/>
                  <a:pt x="3929" y="4392"/>
                  <a:pt x="3931" y="4526"/>
                </a:cubicBezTo>
                <a:cubicBezTo>
                  <a:pt x="3931" y="4551"/>
                  <a:pt x="3975" y="4569"/>
                  <a:pt x="3999" y="4569"/>
                </a:cubicBezTo>
                <a:cubicBezTo>
                  <a:pt x="4035" y="4569"/>
                  <a:pt x="4053" y="4617"/>
                  <a:pt x="4055" y="4646"/>
                </a:cubicBezTo>
                <a:cubicBezTo>
                  <a:pt x="4055" y="4649"/>
                  <a:pt x="4056" y="4649"/>
                  <a:pt x="4058" y="4650"/>
                </a:cubicBezTo>
                <a:cubicBezTo>
                  <a:pt x="4053" y="4660"/>
                  <a:pt x="4087" y="4749"/>
                  <a:pt x="4103" y="4765"/>
                </a:cubicBezTo>
                <a:cubicBezTo>
                  <a:pt x="4134" y="4796"/>
                  <a:pt x="4117" y="4833"/>
                  <a:pt x="4168" y="4862"/>
                </a:cubicBezTo>
                <a:cubicBezTo>
                  <a:pt x="4203" y="4882"/>
                  <a:pt x="4168" y="4919"/>
                  <a:pt x="4152" y="4944"/>
                </a:cubicBezTo>
                <a:cubicBezTo>
                  <a:pt x="4101" y="5023"/>
                  <a:pt x="4148" y="4988"/>
                  <a:pt x="4215" y="5034"/>
                </a:cubicBezTo>
                <a:cubicBezTo>
                  <a:pt x="4228" y="5043"/>
                  <a:pt x="4273" y="5058"/>
                  <a:pt x="4288" y="5071"/>
                </a:cubicBezTo>
                <a:lnTo>
                  <a:pt x="4439" y="4888"/>
                </a:lnTo>
                <a:lnTo>
                  <a:pt x="4435" y="5126"/>
                </a:lnTo>
                <a:lnTo>
                  <a:pt x="4344" y="5113"/>
                </a:lnTo>
                <a:lnTo>
                  <a:pt x="4349" y="5809"/>
                </a:lnTo>
                <a:lnTo>
                  <a:pt x="4557" y="5710"/>
                </a:lnTo>
                <a:lnTo>
                  <a:pt x="4771" y="5858"/>
                </a:lnTo>
                <a:lnTo>
                  <a:pt x="4886" y="5802"/>
                </a:lnTo>
                <a:lnTo>
                  <a:pt x="4947" y="5636"/>
                </a:lnTo>
                <a:cubicBezTo>
                  <a:pt x="4963" y="5634"/>
                  <a:pt x="5013" y="5601"/>
                  <a:pt x="5076" y="5603"/>
                </a:cubicBezTo>
                <a:cubicBezTo>
                  <a:pt x="5100" y="5603"/>
                  <a:pt x="5128" y="5600"/>
                  <a:pt x="5148" y="5613"/>
                </a:cubicBezTo>
                <a:cubicBezTo>
                  <a:pt x="5162" y="5622"/>
                  <a:pt x="5153" y="5615"/>
                  <a:pt x="5153" y="5642"/>
                </a:cubicBezTo>
                <a:cubicBezTo>
                  <a:pt x="5153" y="5653"/>
                  <a:pt x="5144" y="5692"/>
                  <a:pt x="5157" y="5694"/>
                </a:cubicBezTo>
                <a:cubicBezTo>
                  <a:pt x="5169" y="5696"/>
                  <a:pt x="5163" y="5763"/>
                  <a:pt x="5115" y="5771"/>
                </a:cubicBezTo>
                <a:cubicBezTo>
                  <a:pt x="5107" y="5772"/>
                  <a:pt x="5100" y="5824"/>
                  <a:pt x="5097" y="5838"/>
                </a:cubicBezTo>
                <a:lnTo>
                  <a:pt x="5214" y="5898"/>
                </a:lnTo>
                <a:lnTo>
                  <a:pt x="5216" y="5981"/>
                </a:lnTo>
                <a:lnTo>
                  <a:pt x="5177" y="6011"/>
                </a:lnTo>
                <a:lnTo>
                  <a:pt x="5112" y="6031"/>
                </a:lnTo>
                <a:lnTo>
                  <a:pt x="5071" y="5989"/>
                </a:lnTo>
                <a:lnTo>
                  <a:pt x="5057" y="6164"/>
                </a:lnTo>
                <a:lnTo>
                  <a:pt x="5259" y="6209"/>
                </a:lnTo>
                <a:lnTo>
                  <a:pt x="5351" y="6058"/>
                </a:lnTo>
                <a:lnTo>
                  <a:pt x="5440" y="6121"/>
                </a:lnTo>
                <a:lnTo>
                  <a:pt x="5480" y="6074"/>
                </a:lnTo>
                <a:lnTo>
                  <a:pt x="5247" y="5801"/>
                </a:lnTo>
                <a:cubicBezTo>
                  <a:pt x="5276" y="5801"/>
                  <a:pt x="5385" y="5747"/>
                  <a:pt x="5422" y="5732"/>
                </a:cubicBezTo>
                <a:cubicBezTo>
                  <a:pt x="5462" y="5714"/>
                  <a:pt x="5474" y="5706"/>
                  <a:pt x="5518" y="5703"/>
                </a:cubicBezTo>
                <a:cubicBezTo>
                  <a:pt x="5557" y="5701"/>
                  <a:pt x="5564" y="5665"/>
                  <a:pt x="5621" y="5687"/>
                </a:cubicBezTo>
                <a:cubicBezTo>
                  <a:pt x="5633" y="5692"/>
                  <a:pt x="5688" y="5713"/>
                  <a:pt x="5693" y="5706"/>
                </a:cubicBezTo>
                <a:cubicBezTo>
                  <a:pt x="5699" y="5697"/>
                  <a:pt x="5683" y="5617"/>
                  <a:pt x="5716" y="5610"/>
                </a:cubicBezTo>
                <a:cubicBezTo>
                  <a:pt x="5723" y="5592"/>
                  <a:pt x="5678" y="5561"/>
                  <a:pt x="5704" y="5546"/>
                </a:cubicBezTo>
                <a:cubicBezTo>
                  <a:pt x="5780" y="5501"/>
                  <a:pt x="5869" y="5541"/>
                  <a:pt x="5814" y="5630"/>
                </a:cubicBezTo>
                <a:cubicBezTo>
                  <a:pt x="5807" y="5641"/>
                  <a:pt x="5777" y="5715"/>
                  <a:pt x="5777" y="5724"/>
                </a:cubicBezTo>
                <a:cubicBezTo>
                  <a:pt x="5777" y="5733"/>
                  <a:pt x="5779" y="5812"/>
                  <a:pt x="5772" y="5813"/>
                </a:cubicBezTo>
                <a:cubicBezTo>
                  <a:pt x="5763" y="5815"/>
                  <a:pt x="5670" y="5821"/>
                  <a:pt x="5667" y="5823"/>
                </a:cubicBezTo>
                <a:cubicBezTo>
                  <a:pt x="5666" y="5846"/>
                  <a:pt x="5659" y="5863"/>
                  <a:pt x="5664" y="5890"/>
                </a:cubicBezTo>
                <a:cubicBezTo>
                  <a:pt x="5671" y="5928"/>
                  <a:pt x="5658" y="5984"/>
                  <a:pt x="5653" y="6025"/>
                </a:cubicBezTo>
                <a:cubicBezTo>
                  <a:pt x="5653" y="6025"/>
                  <a:pt x="5653" y="6032"/>
                  <a:pt x="5653" y="6033"/>
                </a:cubicBezTo>
                <a:lnTo>
                  <a:pt x="5741" y="6085"/>
                </a:lnTo>
                <a:lnTo>
                  <a:pt x="5834" y="5991"/>
                </a:lnTo>
                <a:lnTo>
                  <a:pt x="5871" y="6084"/>
                </a:lnTo>
                <a:cubicBezTo>
                  <a:pt x="5869" y="6087"/>
                  <a:pt x="5846" y="6093"/>
                  <a:pt x="5842" y="6093"/>
                </a:cubicBezTo>
                <a:cubicBezTo>
                  <a:pt x="5814" y="6094"/>
                  <a:pt x="5812" y="6115"/>
                  <a:pt x="5814" y="6137"/>
                </a:cubicBezTo>
                <a:cubicBezTo>
                  <a:pt x="5816" y="6168"/>
                  <a:pt x="5842" y="6171"/>
                  <a:pt x="5868" y="6168"/>
                </a:cubicBezTo>
                <a:cubicBezTo>
                  <a:pt x="5872" y="6168"/>
                  <a:pt x="5901" y="6156"/>
                  <a:pt x="5906" y="6153"/>
                </a:cubicBezTo>
                <a:cubicBezTo>
                  <a:pt x="5913" y="6148"/>
                  <a:pt x="5923" y="6145"/>
                  <a:pt x="5931" y="6139"/>
                </a:cubicBezTo>
                <a:cubicBezTo>
                  <a:pt x="5933" y="6138"/>
                  <a:pt x="5937" y="6135"/>
                  <a:pt x="5938" y="6134"/>
                </a:cubicBezTo>
                <a:cubicBezTo>
                  <a:pt x="5944" y="6131"/>
                  <a:pt x="5991" y="6113"/>
                  <a:pt x="5990" y="6123"/>
                </a:cubicBezTo>
                <a:cubicBezTo>
                  <a:pt x="5990" y="6127"/>
                  <a:pt x="5991" y="6157"/>
                  <a:pt x="5993" y="6160"/>
                </a:cubicBezTo>
                <a:lnTo>
                  <a:pt x="6313" y="6403"/>
                </a:lnTo>
                <a:lnTo>
                  <a:pt x="6495" y="6409"/>
                </a:lnTo>
                <a:lnTo>
                  <a:pt x="6406" y="6255"/>
                </a:lnTo>
                <a:lnTo>
                  <a:pt x="6391" y="6042"/>
                </a:lnTo>
                <a:lnTo>
                  <a:pt x="6276" y="6075"/>
                </a:lnTo>
                <a:lnTo>
                  <a:pt x="6034" y="6003"/>
                </a:lnTo>
                <a:lnTo>
                  <a:pt x="6084" y="5838"/>
                </a:lnTo>
                <a:lnTo>
                  <a:pt x="6024" y="5579"/>
                </a:lnTo>
                <a:lnTo>
                  <a:pt x="6391" y="5110"/>
                </a:lnTo>
                <a:lnTo>
                  <a:pt x="6452" y="5103"/>
                </a:lnTo>
                <a:lnTo>
                  <a:pt x="6259" y="4732"/>
                </a:lnTo>
                <a:lnTo>
                  <a:pt x="6039" y="4899"/>
                </a:lnTo>
                <a:lnTo>
                  <a:pt x="6111" y="5059"/>
                </a:lnTo>
                <a:lnTo>
                  <a:pt x="6013" y="5240"/>
                </a:lnTo>
                <a:lnTo>
                  <a:pt x="5914" y="5211"/>
                </a:lnTo>
                <a:lnTo>
                  <a:pt x="5837" y="5151"/>
                </a:lnTo>
                <a:lnTo>
                  <a:pt x="5837" y="5049"/>
                </a:lnTo>
                <a:lnTo>
                  <a:pt x="5660" y="4908"/>
                </a:lnTo>
                <a:lnTo>
                  <a:pt x="5776" y="4496"/>
                </a:lnTo>
                <a:lnTo>
                  <a:pt x="5931" y="4395"/>
                </a:lnTo>
                <a:lnTo>
                  <a:pt x="5935" y="4309"/>
                </a:lnTo>
                <a:lnTo>
                  <a:pt x="6002" y="4232"/>
                </a:lnTo>
                <a:lnTo>
                  <a:pt x="6162" y="4330"/>
                </a:lnTo>
                <a:lnTo>
                  <a:pt x="6233" y="4116"/>
                </a:lnTo>
                <a:cubicBezTo>
                  <a:pt x="6265" y="4125"/>
                  <a:pt x="6219" y="4142"/>
                  <a:pt x="6300" y="4140"/>
                </a:cubicBezTo>
                <a:cubicBezTo>
                  <a:pt x="6322" y="4139"/>
                  <a:pt x="6274" y="4204"/>
                  <a:pt x="6408" y="4211"/>
                </a:cubicBezTo>
                <a:cubicBezTo>
                  <a:pt x="6421" y="4212"/>
                  <a:pt x="6505" y="4232"/>
                  <a:pt x="6506" y="4189"/>
                </a:cubicBezTo>
                <a:cubicBezTo>
                  <a:pt x="6506" y="4189"/>
                  <a:pt x="6496" y="4171"/>
                  <a:pt x="6496" y="4144"/>
                </a:cubicBezTo>
                <a:cubicBezTo>
                  <a:pt x="6496" y="4075"/>
                  <a:pt x="6507" y="4072"/>
                  <a:pt x="6433" y="4062"/>
                </a:cubicBezTo>
                <a:cubicBezTo>
                  <a:pt x="6343" y="4049"/>
                  <a:pt x="6400" y="4094"/>
                  <a:pt x="6334" y="4094"/>
                </a:cubicBezTo>
                <a:cubicBezTo>
                  <a:pt x="6320" y="4094"/>
                  <a:pt x="6297" y="4052"/>
                  <a:pt x="6361" y="4039"/>
                </a:cubicBezTo>
                <a:cubicBezTo>
                  <a:pt x="6377" y="4036"/>
                  <a:pt x="6353" y="3974"/>
                  <a:pt x="6403" y="3951"/>
                </a:cubicBezTo>
                <a:cubicBezTo>
                  <a:pt x="6419" y="3944"/>
                  <a:pt x="6542" y="3912"/>
                  <a:pt x="6550" y="3934"/>
                </a:cubicBezTo>
                <a:cubicBezTo>
                  <a:pt x="6587" y="4039"/>
                  <a:pt x="6580" y="3945"/>
                  <a:pt x="6631" y="4000"/>
                </a:cubicBezTo>
                <a:cubicBezTo>
                  <a:pt x="6660" y="4030"/>
                  <a:pt x="6733" y="4007"/>
                  <a:pt x="6763" y="4024"/>
                </a:cubicBezTo>
                <a:cubicBezTo>
                  <a:pt x="6769" y="4027"/>
                  <a:pt x="6865" y="4042"/>
                  <a:pt x="6882" y="4027"/>
                </a:cubicBezTo>
                <a:cubicBezTo>
                  <a:pt x="6918" y="3994"/>
                  <a:pt x="7007" y="3989"/>
                  <a:pt x="7027" y="3954"/>
                </a:cubicBezTo>
                <a:cubicBezTo>
                  <a:pt x="7039" y="3936"/>
                  <a:pt x="7090" y="3873"/>
                  <a:pt x="7108" y="3863"/>
                </a:cubicBezTo>
                <a:cubicBezTo>
                  <a:pt x="7144" y="3842"/>
                  <a:pt x="7194" y="3824"/>
                  <a:pt x="7235" y="3824"/>
                </a:cubicBezTo>
                <a:cubicBezTo>
                  <a:pt x="7259" y="3866"/>
                  <a:pt x="7259" y="3871"/>
                  <a:pt x="7290" y="3913"/>
                </a:cubicBezTo>
                <a:cubicBezTo>
                  <a:pt x="7312" y="3944"/>
                  <a:pt x="7302" y="3940"/>
                  <a:pt x="7336" y="3961"/>
                </a:cubicBezTo>
                <a:cubicBezTo>
                  <a:pt x="7336" y="3961"/>
                  <a:pt x="7342" y="3965"/>
                  <a:pt x="7343" y="3965"/>
                </a:cubicBezTo>
                <a:lnTo>
                  <a:pt x="7407" y="4193"/>
                </a:lnTo>
                <a:cubicBezTo>
                  <a:pt x="7482" y="4193"/>
                  <a:pt x="7439" y="4187"/>
                  <a:pt x="7509" y="4221"/>
                </a:cubicBezTo>
                <a:cubicBezTo>
                  <a:pt x="7515" y="4224"/>
                  <a:pt x="7559" y="4247"/>
                  <a:pt x="7561" y="4247"/>
                </a:cubicBezTo>
                <a:lnTo>
                  <a:pt x="7680" y="4135"/>
                </a:lnTo>
                <a:cubicBezTo>
                  <a:pt x="7663" y="4127"/>
                  <a:pt x="7611" y="4013"/>
                  <a:pt x="7559" y="3998"/>
                </a:cubicBezTo>
                <a:cubicBezTo>
                  <a:pt x="7530" y="3990"/>
                  <a:pt x="7469" y="3862"/>
                  <a:pt x="7456" y="3862"/>
                </a:cubicBezTo>
                <a:cubicBezTo>
                  <a:pt x="7437" y="3862"/>
                  <a:pt x="7348" y="3815"/>
                  <a:pt x="7353" y="3813"/>
                </a:cubicBezTo>
                <a:cubicBezTo>
                  <a:pt x="7406" y="3791"/>
                  <a:pt x="7417" y="3739"/>
                  <a:pt x="7492" y="3773"/>
                </a:cubicBezTo>
                <a:cubicBezTo>
                  <a:pt x="7497" y="3775"/>
                  <a:pt x="7530" y="3784"/>
                  <a:pt x="7532" y="3789"/>
                </a:cubicBezTo>
                <a:lnTo>
                  <a:pt x="7798" y="3620"/>
                </a:lnTo>
                <a:cubicBezTo>
                  <a:pt x="7799" y="3636"/>
                  <a:pt x="7820" y="3675"/>
                  <a:pt x="7820" y="3718"/>
                </a:cubicBezTo>
                <a:cubicBezTo>
                  <a:pt x="7820" y="3756"/>
                  <a:pt x="7839" y="3743"/>
                  <a:pt x="7860" y="3767"/>
                </a:cubicBezTo>
                <a:cubicBezTo>
                  <a:pt x="7886" y="3797"/>
                  <a:pt x="7928" y="3781"/>
                  <a:pt x="7968" y="3783"/>
                </a:cubicBezTo>
                <a:cubicBezTo>
                  <a:pt x="7978" y="3783"/>
                  <a:pt x="8064" y="3734"/>
                  <a:pt x="8110" y="3734"/>
                </a:cubicBezTo>
                <a:cubicBezTo>
                  <a:pt x="8168" y="3734"/>
                  <a:pt x="8155" y="3783"/>
                  <a:pt x="8223" y="3726"/>
                </a:cubicBezTo>
                <a:cubicBezTo>
                  <a:pt x="8265" y="3691"/>
                  <a:pt x="8270" y="3734"/>
                  <a:pt x="8270" y="3651"/>
                </a:cubicBezTo>
                <a:cubicBezTo>
                  <a:pt x="8270" y="3580"/>
                  <a:pt x="8283" y="3617"/>
                  <a:pt x="8286" y="3593"/>
                </a:cubicBezTo>
                <a:cubicBezTo>
                  <a:pt x="8287" y="3581"/>
                  <a:pt x="8284" y="3510"/>
                  <a:pt x="8301" y="3516"/>
                </a:cubicBezTo>
                <a:cubicBezTo>
                  <a:pt x="8353" y="3535"/>
                  <a:pt x="8342" y="3487"/>
                  <a:pt x="8383" y="3516"/>
                </a:cubicBezTo>
                <a:cubicBezTo>
                  <a:pt x="8391" y="3523"/>
                  <a:pt x="8542" y="3555"/>
                  <a:pt x="8568" y="3563"/>
                </a:cubicBezTo>
                <a:lnTo>
                  <a:pt x="8534" y="3691"/>
                </a:lnTo>
                <a:lnTo>
                  <a:pt x="8615" y="3714"/>
                </a:lnTo>
                <a:cubicBezTo>
                  <a:pt x="8608" y="3744"/>
                  <a:pt x="8625" y="3755"/>
                  <a:pt x="8600" y="3785"/>
                </a:cubicBezTo>
                <a:cubicBezTo>
                  <a:pt x="8585" y="3804"/>
                  <a:pt x="8639" y="3812"/>
                  <a:pt x="8601" y="3861"/>
                </a:cubicBezTo>
                <a:cubicBezTo>
                  <a:pt x="8600" y="3862"/>
                  <a:pt x="8576" y="3970"/>
                  <a:pt x="8565" y="3995"/>
                </a:cubicBezTo>
                <a:cubicBezTo>
                  <a:pt x="8556" y="4014"/>
                  <a:pt x="8548" y="4092"/>
                  <a:pt x="8562" y="4092"/>
                </a:cubicBezTo>
                <a:cubicBezTo>
                  <a:pt x="8612" y="4092"/>
                  <a:pt x="8584" y="4116"/>
                  <a:pt x="8602" y="4141"/>
                </a:cubicBezTo>
                <a:cubicBezTo>
                  <a:pt x="8614" y="4157"/>
                  <a:pt x="8617" y="4133"/>
                  <a:pt x="8644" y="4185"/>
                </a:cubicBezTo>
                <a:cubicBezTo>
                  <a:pt x="8659" y="4212"/>
                  <a:pt x="8687" y="4190"/>
                  <a:pt x="8708" y="4209"/>
                </a:cubicBezTo>
                <a:cubicBezTo>
                  <a:pt x="8736" y="4235"/>
                  <a:pt x="8772" y="4226"/>
                  <a:pt x="8801" y="4204"/>
                </a:cubicBezTo>
                <a:cubicBezTo>
                  <a:pt x="8811" y="4195"/>
                  <a:pt x="8869" y="4259"/>
                  <a:pt x="8878" y="4197"/>
                </a:cubicBezTo>
                <a:cubicBezTo>
                  <a:pt x="8881" y="4178"/>
                  <a:pt x="8897" y="4107"/>
                  <a:pt x="8926" y="4111"/>
                </a:cubicBezTo>
                <a:cubicBezTo>
                  <a:pt x="8954" y="4115"/>
                  <a:pt x="8949" y="4079"/>
                  <a:pt x="8988" y="4079"/>
                </a:cubicBezTo>
                <a:cubicBezTo>
                  <a:pt x="9039" y="4079"/>
                  <a:pt x="9015" y="4056"/>
                  <a:pt x="9036" y="4009"/>
                </a:cubicBezTo>
                <a:cubicBezTo>
                  <a:pt x="9045" y="3988"/>
                  <a:pt x="9065" y="4034"/>
                  <a:pt x="9065" y="4059"/>
                </a:cubicBezTo>
                <a:cubicBezTo>
                  <a:pt x="9065" y="4107"/>
                  <a:pt x="9073" y="4084"/>
                  <a:pt x="9124" y="4069"/>
                </a:cubicBezTo>
                <a:cubicBezTo>
                  <a:pt x="9172" y="4055"/>
                  <a:pt x="9179" y="3992"/>
                  <a:pt x="9277" y="3992"/>
                </a:cubicBezTo>
                <a:cubicBezTo>
                  <a:pt x="9332" y="3992"/>
                  <a:pt x="9320" y="4021"/>
                  <a:pt x="9347" y="4054"/>
                </a:cubicBezTo>
                <a:cubicBezTo>
                  <a:pt x="9354" y="4063"/>
                  <a:pt x="9400" y="4134"/>
                  <a:pt x="9401" y="4142"/>
                </a:cubicBezTo>
                <a:lnTo>
                  <a:pt x="9506" y="4100"/>
                </a:lnTo>
                <a:cubicBezTo>
                  <a:pt x="9506" y="4117"/>
                  <a:pt x="9509" y="4153"/>
                  <a:pt x="9502" y="4166"/>
                </a:cubicBezTo>
                <a:cubicBezTo>
                  <a:pt x="9490" y="4188"/>
                  <a:pt x="9457" y="4116"/>
                  <a:pt x="9441" y="4189"/>
                </a:cubicBezTo>
                <a:cubicBezTo>
                  <a:pt x="9429" y="4245"/>
                  <a:pt x="9511" y="4288"/>
                  <a:pt x="9511" y="4242"/>
                </a:cubicBezTo>
                <a:cubicBezTo>
                  <a:pt x="9511" y="4234"/>
                  <a:pt x="9525" y="4250"/>
                  <a:pt x="9545" y="4250"/>
                </a:cubicBezTo>
                <a:cubicBezTo>
                  <a:pt x="9558" y="4250"/>
                  <a:pt x="9575" y="4243"/>
                  <a:pt x="9585" y="4236"/>
                </a:cubicBezTo>
                <a:cubicBezTo>
                  <a:pt x="9588" y="4237"/>
                  <a:pt x="9628" y="4205"/>
                  <a:pt x="9678" y="4221"/>
                </a:cubicBezTo>
                <a:cubicBezTo>
                  <a:pt x="9701" y="4229"/>
                  <a:pt x="9824" y="4240"/>
                  <a:pt x="9847" y="4227"/>
                </a:cubicBezTo>
                <a:cubicBezTo>
                  <a:pt x="9867" y="4216"/>
                  <a:pt x="9929" y="4199"/>
                  <a:pt x="9955" y="4199"/>
                </a:cubicBezTo>
                <a:cubicBezTo>
                  <a:pt x="9961" y="4199"/>
                  <a:pt x="9981" y="4200"/>
                  <a:pt x="9984" y="4197"/>
                </a:cubicBezTo>
                <a:lnTo>
                  <a:pt x="10100" y="4078"/>
                </a:lnTo>
                <a:lnTo>
                  <a:pt x="10193" y="4076"/>
                </a:lnTo>
                <a:lnTo>
                  <a:pt x="10199" y="3982"/>
                </a:lnTo>
                <a:cubicBezTo>
                  <a:pt x="10300" y="3982"/>
                  <a:pt x="10286" y="4036"/>
                  <a:pt x="10362" y="4060"/>
                </a:cubicBezTo>
                <a:cubicBezTo>
                  <a:pt x="10383" y="4067"/>
                  <a:pt x="10506" y="4095"/>
                  <a:pt x="10506" y="4112"/>
                </a:cubicBezTo>
                <a:cubicBezTo>
                  <a:pt x="10506" y="4148"/>
                  <a:pt x="10456" y="4154"/>
                  <a:pt x="10435" y="4177"/>
                </a:cubicBezTo>
                <a:cubicBezTo>
                  <a:pt x="10416" y="4197"/>
                  <a:pt x="10429" y="4202"/>
                  <a:pt x="10454" y="4224"/>
                </a:cubicBezTo>
                <a:cubicBezTo>
                  <a:pt x="10479" y="4247"/>
                  <a:pt x="10466" y="4214"/>
                  <a:pt x="10503" y="4203"/>
                </a:cubicBezTo>
                <a:cubicBezTo>
                  <a:pt x="10538" y="4192"/>
                  <a:pt x="10594" y="4133"/>
                  <a:pt x="10648" y="4122"/>
                </a:cubicBezTo>
                <a:cubicBezTo>
                  <a:pt x="10670" y="4117"/>
                  <a:pt x="10724" y="4086"/>
                  <a:pt x="10744" y="4073"/>
                </a:cubicBezTo>
                <a:cubicBezTo>
                  <a:pt x="10771" y="4057"/>
                  <a:pt x="10856" y="3991"/>
                  <a:pt x="10870" y="3966"/>
                </a:cubicBezTo>
                <a:cubicBezTo>
                  <a:pt x="10883" y="3944"/>
                  <a:pt x="10891" y="3948"/>
                  <a:pt x="10897" y="3908"/>
                </a:cubicBezTo>
                <a:cubicBezTo>
                  <a:pt x="10897" y="3907"/>
                  <a:pt x="10935" y="3808"/>
                  <a:pt x="10939" y="3804"/>
                </a:cubicBezTo>
                <a:cubicBezTo>
                  <a:pt x="10954" y="3789"/>
                  <a:pt x="11009" y="3748"/>
                  <a:pt x="11031" y="3762"/>
                </a:cubicBezTo>
                <a:cubicBezTo>
                  <a:pt x="11101" y="3806"/>
                  <a:pt x="11121" y="3737"/>
                  <a:pt x="11176" y="3704"/>
                </a:cubicBezTo>
                <a:cubicBezTo>
                  <a:pt x="11237" y="3669"/>
                  <a:pt x="11212" y="3690"/>
                  <a:pt x="11271" y="3706"/>
                </a:cubicBezTo>
                <a:cubicBezTo>
                  <a:pt x="11322" y="3719"/>
                  <a:pt x="11315" y="3707"/>
                  <a:pt x="11350" y="3711"/>
                </a:cubicBezTo>
                <a:cubicBezTo>
                  <a:pt x="11363" y="3713"/>
                  <a:pt x="11344" y="3731"/>
                  <a:pt x="11425" y="3731"/>
                </a:cubicBezTo>
                <a:cubicBezTo>
                  <a:pt x="11488" y="3731"/>
                  <a:pt x="11503" y="3715"/>
                  <a:pt x="11561" y="3698"/>
                </a:cubicBezTo>
                <a:cubicBezTo>
                  <a:pt x="11574" y="3695"/>
                  <a:pt x="11675" y="3669"/>
                  <a:pt x="11676" y="3668"/>
                </a:cubicBezTo>
                <a:cubicBezTo>
                  <a:pt x="11735" y="3677"/>
                  <a:pt x="11712" y="3553"/>
                  <a:pt x="11766" y="3546"/>
                </a:cubicBezTo>
                <a:cubicBezTo>
                  <a:pt x="11782" y="3544"/>
                  <a:pt x="11823" y="3533"/>
                  <a:pt x="11828" y="3513"/>
                </a:cubicBezTo>
                <a:cubicBezTo>
                  <a:pt x="11828" y="3513"/>
                  <a:pt x="11834" y="3490"/>
                  <a:pt x="11834" y="3490"/>
                </a:cubicBezTo>
                <a:cubicBezTo>
                  <a:pt x="11815" y="3486"/>
                  <a:pt x="11769" y="3420"/>
                  <a:pt x="11743" y="3427"/>
                </a:cubicBezTo>
                <a:cubicBezTo>
                  <a:pt x="11733" y="3430"/>
                  <a:pt x="11672" y="3432"/>
                  <a:pt x="11671" y="3423"/>
                </a:cubicBezTo>
                <a:cubicBezTo>
                  <a:pt x="11671" y="3407"/>
                  <a:pt x="11641" y="3386"/>
                  <a:pt x="11662" y="3318"/>
                </a:cubicBezTo>
                <a:cubicBezTo>
                  <a:pt x="11690" y="3224"/>
                  <a:pt x="11744" y="3221"/>
                  <a:pt x="11720" y="3101"/>
                </a:cubicBezTo>
                <a:cubicBezTo>
                  <a:pt x="11719" y="3095"/>
                  <a:pt x="11712" y="3071"/>
                  <a:pt x="11708" y="3066"/>
                </a:cubicBezTo>
                <a:cubicBezTo>
                  <a:pt x="11708" y="3051"/>
                  <a:pt x="11761" y="3051"/>
                  <a:pt x="11780" y="3038"/>
                </a:cubicBezTo>
                <a:cubicBezTo>
                  <a:pt x="11800" y="3025"/>
                  <a:pt x="11801" y="3050"/>
                  <a:pt x="11814" y="2997"/>
                </a:cubicBezTo>
                <a:cubicBezTo>
                  <a:pt x="11822" y="2967"/>
                  <a:pt x="11836" y="2974"/>
                  <a:pt x="11802" y="2935"/>
                </a:cubicBezTo>
                <a:cubicBezTo>
                  <a:pt x="11793" y="2924"/>
                  <a:pt x="11781" y="2877"/>
                  <a:pt x="11781" y="2859"/>
                </a:cubicBezTo>
                <a:lnTo>
                  <a:pt x="12097" y="2423"/>
                </a:lnTo>
                <a:lnTo>
                  <a:pt x="12227" y="2400"/>
                </a:lnTo>
                <a:lnTo>
                  <a:pt x="12277" y="2312"/>
                </a:lnTo>
                <a:lnTo>
                  <a:pt x="12491" y="2342"/>
                </a:lnTo>
                <a:lnTo>
                  <a:pt x="12547" y="2642"/>
                </a:lnTo>
                <a:cubicBezTo>
                  <a:pt x="12581" y="2640"/>
                  <a:pt x="12564" y="2628"/>
                  <a:pt x="12611" y="2654"/>
                </a:cubicBezTo>
                <a:cubicBezTo>
                  <a:pt x="12640" y="2669"/>
                  <a:pt x="12636" y="2649"/>
                  <a:pt x="12636" y="2696"/>
                </a:cubicBezTo>
                <a:cubicBezTo>
                  <a:pt x="12689" y="2696"/>
                  <a:pt x="12674" y="2652"/>
                  <a:pt x="12695" y="2713"/>
                </a:cubicBezTo>
                <a:cubicBezTo>
                  <a:pt x="12704" y="2737"/>
                  <a:pt x="12721" y="2732"/>
                  <a:pt x="12743" y="2732"/>
                </a:cubicBezTo>
                <a:lnTo>
                  <a:pt x="12740" y="2912"/>
                </a:lnTo>
                <a:lnTo>
                  <a:pt x="12952" y="2913"/>
                </a:lnTo>
                <a:lnTo>
                  <a:pt x="12990" y="3022"/>
                </a:lnTo>
                <a:lnTo>
                  <a:pt x="13177" y="3103"/>
                </a:lnTo>
                <a:cubicBezTo>
                  <a:pt x="13177" y="3158"/>
                  <a:pt x="13166" y="3136"/>
                  <a:pt x="13256" y="3138"/>
                </a:cubicBezTo>
                <a:cubicBezTo>
                  <a:pt x="13282" y="3139"/>
                  <a:pt x="13297" y="3114"/>
                  <a:pt x="13336" y="3146"/>
                </a:cubicBezTo>
                <a:cubicBezTo>
                  <a:pt x="13351" y="3159"/>
                  <a:pt x="13409" y="3197"/>
                  <a:pt x="13419" y="3158"/>
                </a:cubicBezTo>
                <a:cubicBezTo>
                  <a:pt x="13423" y="3141"/>
                  <a:pt x="13491" y="3211"/>
                  <a:pt x="13485" y="3088"/>
                </a:cubicBezTo>
                <a:cubicBezTo>
                  <a:pt x="13484" y="3073"/>
                  <a:pt x="13493" y="3043"/>
                  <a:pt x="13493" y="3031"/>
                </a:cubicBezTo>
                <a:lnTo>
                  <a:pt x="13601" y="2989"/>
                </a:lnTo>
                <a:lnTo>
                  <a:pt x="13484" y="2895"/>
                </a:lnTo>
                <a:cubicBezTo>
                  <a:pt x="13491" y="2859"/>
                  <a:pt x="13449" y="2884"/>
                  <a:pt x="13524" y="2823"/>
                </a:cubicBezTo>
                <a:cubicBezTo>
                  <a:pt x="13547" y="2805"/>
                  <a:pt x="13533" y="2776"/>
                  <a:pt x="13550" y="2738"/>
                </a:cubicBezTo>
                <a:cubicBezTo>
                  <a:pt x="13564" y="2703"/>
                  <a:pt x="13565" y="2731"/>
                  <a:pt x="13580" y="2708"/>
                </a:cubicBezTo>
                <a:cubicBezTo>
                  <a:pt x="13605" y="2670"/>
                  <a:pt x="13499" y="2642"/>
                  <a:pt x="13613" y="2629"/>
                </a:cubicBezTo>
                <a:cubicBezTo>
                  <a:pt x="13673" y="2622"/>
                  <a:pt x="13662" y="2636"/>
                  <a:pt x="13699" y="2601"/>
                </a:cubicBezTo>
                <a:cubicBezTo>
                  <a:pt x="13709" y="2592"/>
                  <a:pt x="13743" y="2665"/>
                  <a:pt x="13756" y="2654"/>
                </a:cubicBezTo>
                <a:cubicBezTo>
                  <a:pt x="13790" y="2627"/>
                  <a:pt x="13771" y="2620"/>
                  <a:pt x="13811" y="2670"/>
                </a:cubicBezTo>
                <a:cubicBezTo>
                  <a:pt x="13819" y="2680"/>
                  <a:pt x="13904" y="2694"/>
                  <a:pt x="13921" y="2694"/>
                </a:cubicBezTo>
                <a:cubicBezTo>
                  <a:pt x="13963" y="2694"/>
                  <a:pt x="13989" y="2680"/>
                  <a:pt x="13989" y="2636"/>
                </a:cubicBezTo>
                <a:cubicBezTo>
                  <a:pt x="13989" y="2609"/>
                  <a:pt x="13972" y="2500"/>
                  <a:pt x="13944" y="2494"/>
                </a:cubicBezTo>
                <a:cubicBezTo>
                  <a:pt x="13924" y="2490"/>
                  <a:pt x="13888" y="2491"/>
                  <a:pt x="13866" y="2491"/>
                </a:cubicBezTo>
                <a:lnTo>
                  <a:pt x="13818" y="2063"/>
                </a:lnTo>
                <a:lnTo>
                  <a:pt x="13844" y="204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5" name="Freeform 274"/>
          <p:cNvSpPr>
            <a:spLocks/>
          </p:cNvSpPr>
          <p:nvPr/>
        </p:nvSpPr>
        <p:spPr bwMode="auto">
          <a:xfrm>
            <a:off x="6430570" y="1310880"/>
            <a:ext cx="458390" cy="654844"/>
          </a:xfrm>
          <a:custGeom>
            <a:avLst/>
            <a:gdLst>
              <a:gd name="T0" fmla="*/ 2712 w 6741"/>
              <a:gd name="T1" fmla="*/ 367 h 10330"/>
              <a:gd name="T2" fmla="*/ 2738 w 6741"/>
              <a:gd name="T3" fmla="*/ 978 h 10330"/>
              <a:gd name="T4" fmla="*/ 2749 w 6741"/>
              <a:gd name="T5" fmla="*/ 1298 h 10330"/>
              <a:gd name="T6" fmla="*/ 2759 w 6741"/>
              <a:gd name="T7" fmla="*/ 1590 h 10330"/>
              <a:gd name="T8" fmla="*/ 3136 w 6741"/>
              <a:gd name="T9" fmla="*/ 1912 h 10330"/>
              <a:gd name="T10" fmla="*/ 2740 w 6741"/>
              <a:gd name="T11" fmla="*/ 2014 h 10330"/>
              <a:gd name="T12" fmla="*/ 2505 w 6741"/>
              <a:gd name="T13" fmla="*/ 2085 h 10330"/>
              <a:gd name="T14" fmla="*/ 2329 w 6741"/>
              <a:gd name="T15" fmla="*/ 2131 h 10330"/>
              <a:gd name="T16" fmla="*/ 2346 w 6741"/>
              <a:gd name="T17" fmla="*/ 2340 h 10330"/>
              <a:gd name="T18" fmla="*/ 2163 w 6741"/>
              <a:gd name="T19" fmla="*/ 2916 h 10330"/>
              <a:gd name="T20" fmla="*/ 2194 w 6741"/>
              <a:gd name="T21" fmla="*/ 3374 h 10330"/>
              <a:gd name="T22" fmla="*/ 2131 w 6741"/>
              <a:gd name="T23" fmla="*/ 3616 h 10330"/>
              <a:gd name="T24" fmla="*/ 1962 w 6741"/>
              <a:gd name="T25" fmla="*/ 3717 h 10330"/>
              <a:gd name="T26" fmla="*/ 2044 w 6741"/>
              <a:gd name="T27" fmla="*/ 4033 h 10330"/>
              <a:gd name="T28" fmla="*/ 2102 w 6741"/>
              <a:gd name="T29" fmla="*/ 4253 h 10330"/>
              <a:gd name="T30" fmla="*/ 2106 w 6741"/>
              <a:gd name="T31" fmla="*/ 4545 h 10330"/>
              <a:gd name="T32" fmla="*/ 2373 w 6741"/>
              <a:gd name="T33" fmla="*/ 4806 h 10330"/>
              <a:gd name="T34" fmla="*/ 1914 w 6741"/>
              <a:gd name="T35" fmla="*/ 4605 h 10330"/>
              <a:gd name="T36" fmla="*/ 1708 w 6741"/>
              <a:gd name="T37" fmla="*/ 4523 h 10330"/>
              <a:gd name="T38" fmla="*/ 1065 w 6741"/>
              <a:gd name="T39" fmla="*/ 4762 h 10330"/>
              <a:gd name="T40" fmla="*/ 826 w 6741"/>
              <a:gd name="T41" fmla="*/ 5075 h 10330"/>
              <a:gd name="T42" fmla="*/ 344 w 6741"/>
              <a:gd name="T43" fmla="*/ 5298 h 10330"/>
              <a:gd name="T44" fmla="*/ 95 w 6741"/>
              <a:gd name="T45" fmla="*/ 5496 h 10330"/>
              <a:gd name="T46" fmla="*/ 258 w 6741"/>
              <a:gd name="T47" fmla="*/ 6043 h 10330"/>
              <a:gd name="T48" fmla="*/ 260 w 6741"/>
              <a:gd name="T49" fmla="*/ 6500 h 10330"/>
              <a:gd name="T50" fmla="*/ 313 w 6741"/>
              <a:gd name="T51" fmla="*/ 6941 h 10330"/>
              <a:gd name="T52" fmla="*/ 629 w 6741"/>
              <a:gd name="T53" fmla="*/ 7073 h 10330"/>
              <a:gd name="T54" fmla="*/ 498 w 6741"/>
              <a:gd name="T55" fmla="*/ 7424 h 10330"/>
              <a:gd name="T56" fmla="*/ 402 w 6741"/>
              <a:gd name="T57" fmla="*/ 7729 h 10330"/>
              <a:gd name="T58" fmla="*/ 273 w 6741"/>
              <a:gd name="T59" fmla="*/ 7990 h 10330"/>
              <a:gd name="T60" fmla="*/ 583 w 6741"/>
              <a:gd name="T61" fmla="*/ 7982 h 10330"/>
              <a:gd name="T62" fmla="*/ 951 w 6741"/>
              <a:gd name="T63" fmla="*/ 8151 h 10330"/>
              <a:gd name="T64" fmla="*/ 1279 w 6741"/>
              <a:gd name="T65" fmla="*/ 8027 h 10330"/>
              <a:gd name="T66" fmla="*/ 1549 w 6741"/>
              <a:gd name="T67" fmla="*/ 8678 h 10330"/>
              <a:gd name="T68" fmla="*/ 1899 w 6741"/>
              <a:gd name="T69" fmla="*/ 9211 h 10330"/>
              <a:gd name="T70" fmla="*/ 1697 w 6741"/>
              <a:gd name="T71" fmla="*/ 9387 h 10330"/>
              <a:gd name="T72" fmla="*/ 2373 w 6741"/>
              <a:gd name="T73" fmla="*/ 9850 h 10330"/>
              <a:gd name="T74" fmla="*/ 3038 w 6741"/>
              <a:gd name="T75" fmla="*/ 10310 h 10330"/>
              <a:gd name="T76" fmla="*/ 3644 w 6741"/>
              <a:gd name="T77" fmla="*/ 9997 h 10330"/>
              <a:gd name="T78" fmla="*/ 4092 w 6741"/>
              <a:gd name="T79" fmla="*/ 9772 h 10330"/>
              <a:gd name="T80" fmla="*/ 4696 w 6741"/>
              <a:gd name="T81" fmla="*/ 9986 h 10330"/>
              <a:gd name="T82" fmla="*/ 5118 w 6741"/>
              <a:gd name="T83" fmla="*/ 9669 h 10330"/>
              <a:gd name="T84" fmla="*/ 5123 w 6741"/>
              <a:gd name="T85" fmla="*/ 8744 h 10330"/>
              <a:gd name="T86" fmla="*/ 5403 w 6741"/>
              <a:gd name="T87" fmla="*/ 8484 h 10330"/>
              <a:gd name="T88" fmla="*/ 5421 w 6741"/>
              <a:gd name="T89" fmla="*/ 8125 h 10330"/>
              <a:gd name="T90" fmla="*/ 5126 w 6741"/>
              <a:gd name="T91" fmla="*/ 7719 h 10330"/>
              <a:gd name="T92" fmla="*/ 5600 w 6741"/>
              <a:gd name="T93" fmla="*/ 7769 h 10330"/>
              <a:gd name="T94" fmla="*/ 5817 w 6741"/>
              <a:gd name="T95" fmla="*/ 7670 h 10330"/>
              <a:gd name="T96" fmla="*/ 6069 w 6741"/>
              <a:gd name="T97" fmla="*/ 7635 h 10330"/>
              <a:gd name="T98" fmla="*/ 6388 w 6741"/>
              <a:gd name="T99" fmla="*/ 7413 h 10330"/>
              <a:gd name="T100" fmla="*/ 6741 w 6741"/>
              <a:gd name="T101" fmla="*/ 7324 h 10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41" h="10330">
                <a:moveTo>
                  <a:pt x="2742" y="0"/>
                </a:moveTo>
                <a:cubicBezTo>
                  <a:pt x="2718" y="44"/>
                  <a:pt x="2744" y="104"/>
                  <a:pt x="2720" y="145"/>
                </a:cubicBezTo>
                <a:cubicBezTo>
                  <a:pt x="2710" y="163"/>
                  <a:pt x="2700" y="233"/>
                  <a:pt x="2700" y="258"/>
                </a:cubicBezTo>
                <a:cubicBezTo>
                  <a:pt x="2700" y="297"/>
                  <a:pt x="2712" y="326"/>
                  <a:pt x="2712" y="367"/>
                </a:cubicBezTo>
                <a:cubicBezTo>
                  <a:pt x="2712" y="417"/>
                  <a:pt x="2711" y="405"/>
                  <a:pt x="2742" y="448"/>
                </a:cubicBezTo>
                <a:lnTo>
                  <a:pt x="2834" y="548"/>
                </a:lnTo>
                <a:lnTo>
                  <a:pt x="2748" y="728"/>
                </a:lnTo>
                <a:lnTo>
                  <a:pt x="2738" y="978"/>
                </a:lnTo>
                <a:lnTo>
                  <a:pt x="2884" y="1132"/>
                </a:lnTo>
                <a:lnTo>
                  <a:pt x="2881" y="1188"/>
                </a:lnTo>
                <a:cubicBezTo>
                  <a:pt x="2871" y="1200"/>
                  <a:pt x="2873" y="1217"/>
                  <a:pt x="2845" y="1237"/>
                </a:cubicBezTo>
                <a:cubicBezTo>
                  <a:pt x="2830" y="1247"/>
                  <a:pt x="2762" y="1298"/>
                  <a:pt x="2749" y="1298"/>
                </a:cubicBezTo>
                <a:lnTo>
                  <a:pt x="2745" y="1471"/>
                </a:lnTo>
                <a:lnTo>
                  <a:pt x="2779" y="1469"/>
                </a:lnTo>
                <a:lnTo>
                  <a:pt x="2817" y="1522"/>
                </a:lnTo>
                <a:lnTo>
                  <a:pt x="2759" y="1590"/>
                </a:lnTo>
                <a:lnTo>
                  <a:pt x="2843" y="1619"/>
                </a:lnTo>
                <a:lnTo>
                  <a:pt x="2931" y="1825"/>
                </a:lnTo>
                <a:lnTo>
                  <a:pt x="3050" y="1793"/>
                </a:lnTo>
                <a:lnTo>
                  <a:pt x="3136" y="1912"/>
                </a:lnTo>
                <a:lnTo>
                  <a:pt x="3101" y="1949"/>
                </a:lnTo>
                <a:lnTo>
                  <a:pt x="2841" y="1918"/>
                </a:lnTo>
                <a:lnTo>
                  <a:pt x="2841" y="1953"/>
                </a:lnTo>
                <a:cubicBezTo>
                  <a:pt x="2835" y="1965"/>
                  <a:pt x="2756" y="2015"/>
                  <a:pt x="2740" y="2014"/>
                </a:cubicBezTo>
                <a:cubicBezTo>
                  <a:pt x="2726" y="2014"/>
                  <a:pt x="2679" y="2030"/>
                  <a:pt x="2662" y="2034"/>
                </a:cubicBezTo>
                <a:cubicBezTo>
                  <a:pt x="2648" y="2037"/>
                  <a:pt x="2604" y="2035"/>
                  <a:pt x="2599" y="2044"/>
                </a:cubicBezTo>
                <a:cubicBezTo>
                  <a:pt x="2594" y="2053"/>
                  <a:pt x="2576" y="2082"/>
                  <a:pt x="2567" y="2082"/>
                </a:cubicBezTo>
                <a:cubicBezTo>
                  <a:pt x="2553" y="2082"/>
                  <a:pt x="2514" y="2078"/>
                  <a:pt x="2505" y="2085"/>
                </a:cubicBezTo>
                <a:cubicBezTo>
                  <a:pt x="2499" y="2090"/>
                  <a:pt x="2446" y="2109"/>
                  <a:pt x="2434" y="2114"/>
                </a:cubicBezTo>
                <a:cubicBezTo>
                  <a:pt x="2426" y="2118"/>
                  <a:pt x="2404" y="2128"/>
                  <a:pt x="2398" y="2121"/>
                </a:cubicBezTo>
                <a:cubicBezTo>
                  <a:pt x="2389" y="2109"/>
                  <a:pt x="2388" y="2090"/>
                  <a:pt x="2372" y="2089"/>
                </a:cubicBezTo>
                <a:cubicBezTo>
                  <a:pt x="2326" y="2085"/>
                  <a:pt x="2344" y="2087"/>
                  <a:pt x="2329" y="2131"/>
                </a:cubicBezTo>
                <a:cubicBezTo>
                  <a:pt x="2324" y="2143"/>
                  <a:pt x="2300" y="2188"/>
                  <a:pt x="2305" y="2197"/>
                </a:cubicBezTo>
                <a:cubicBezTo>
                  <a:pt x="2319" y="2217"/>
                  <a:pt x="2320" y="2216"/>
                  <a:pt x="2328" y="2238"/>
                </a:cubicBezTo>
                <a:cubicBezTo>
                  <a:pt x="2334" y="2257"/>
                  <a:pt x="2342" y="2310"/>
                  <a:pt x="2344" y="2331"/>
                </a:cubicBezTo>
                <a:cubicBezTo>
                  <a:pt x="2344" y="2332"/>
                  <a:pt x="2345" y="2339"/>
                  <a:pt x="2346" y="2340"/>
                </a:cubicBezTo>
                <a:lnTo>
                  <a:pt x="2171" y="2592"/>
                </a:lnTo>
                <a:lnTo>
                  <a:pt x="2167" y="2659"/>
                </a:lnTo>
                <a:lnTo>
                  <a:pt x="2077" y="2774"/>
                </a:lnTo>
                <a:lnTo>
                  <a:pt x="2163" y="2916"/>
                </a:lnTo>
                <a:lnTo>
                  <a:pt x="2127" y="2957"/>
                </a:lnTo>
                <a:lnTo>
                  <a:pt x="2197" y="3036"/>
                </a:lnTo>
                <a:lnTo>
                  <a:pt x="2090" y="3184"/>
                </a:lnTo>
                <a:lnTo>
                  <a:pt x="2194" y="3374"/>
                </a:lnTo>
                <a:cubicBezTo>
                  <a:pt x="2183" y="3394"/>
                  <a:pt x="2165" y="3408"/>
                  <a:pt x="2155" y="3428"/>
                </a:cubicBezTo>
                <a:cubicBezTo>
                  <a:pt x="2143" y="3451"/>
                  <a:pt x="2143" y="3440"/>
                  <a:pt x="2134" y="3471"/>
                </a:cubicBezTo>
                <a:cubicBezTo>
                  <a:pt x="2125" y="3503"/>
                  <a:pt x="2106" y="3523"/>
                  <a:pt x="2106" y="3559"/>
                </a:cubicBezTo>
                <a:cubicBezTo>
                  <a:pt x="2106" y="3595"/>
                  <a:pt x="2127" y="3582"/>
                  <a:pt x="2131" y="3616"/>
                </a:cubicBezTo>
                <a:cubicBezTo>
                  <a:pt x="2134" y="3641"/>
                  <a:pt x="2139" y="3667"/>
                  <a:pt x="2120" y="3685"/>
                </a:cubicBezTo>
                <a:cubicBezTo>
                  <a:pt x="2098" y="3706"/>
                  <a:pt x="2114" y="3718"/>
                  <a:pt x="2073" y="3718"/>
                </a:cubicBezTo>
                <a:cubicBezTo>
                  <a:pt x="2028" y="3718"/>
                  <a:pt x="2012" y="3710"/>
                  <a:pt x="1964" y="3716"/>
                </a:cubicBezTo>
                <a:cubicBezTo>
                  <a:pt x="1963" y="3716"/>
                  <a:pt x="1963" y="3717"/>
                  <a:pt x="1962" y="3717"/>
                </a:cubicBezTo>
                <a:lnTo>
                  <a:pt x="1962" y="3852"/>
                </a:lnTo>
                <a:lnTo>
                  <a:pt x="1988" y="3902"/>
                </a:lnTo>
                <a:lnTo>
                  <a:pt x="2039" y="3931"/>
                </a:lnTo>
                <a:lnTo>
                  <a:pt x="2044" y="4033"/>
                </a:lnTo>
                <a:lnTo>
                  <a:pt x="2082" y="4130"/>
                </a:lnTo>
                <a:lnTo>
                  <a:pt x="2116" y="4124"/>
                </a:lnTo>
                <a:lnTo>
                  <a:pt x="2137" y="4272"/>
                </a:lnTo>
                <a:lnTo>
                  <a:pt x="2102" y="4253"/>
                </a:lnTo>
                <a:cubicBezTo>
                  <a:pt x="2059" y="4252"/>
                  <a:pt x="2017" y="4280"/>
                  <a:pt x="2017" y="4328"/>
                </a:cubicBezTo>
                <a:cubicBezTo>
                  <a:pt x="2017" y="4395"/>
                  <a:pt x="2026" y="4361"/>
                  <a:pt x="2061" y="4421"/>
                </a:cubicBezTo>
                <a:cubicBezTo>
                  <a:pt x="2080" y="4451"/>
                  <a:pt x="1997" y="4509"/>
                  <a:pt x="2017" y="4526"/>
                </a:cubicBezTo>
                <a:cubicBezTo>
                  <a:pt x="2055" y="4560"/>
                  <a:pt x="2039" y="4564"/>
                  <a:pt x="2106" y="4545"/>
                </a:cubicBezTo>
                <a:cubicBezTo>
                  <a:pt x="2138" y="4536"/>
                  <a:pt x="2194" y="4549"/>
                  <a:pt x="2199" y="4591"/>
                </a:cubicBezTo>
                <a:cubicBezTo>
                  <a:pt x="2200" y="4595"/>
                  <a:pt x="2211" y="4628"/>
                  <a:pt x="2213" y="4631"/>
                </a:cubicBezTo>
                <a:lnTo>
                  <a:pt x="2365" y="4684"/>
                </a:lnTo>
                <a:lnTo>
                  <a:pt x="2373" y="4806"/>
                </a:lnTo>
                <a:lnTo>
                  <a:pt x="2276" y="4855"/>
                </a:lnTo>
                <a:lnTo>
                  <a:pt x="2152" y="4769"/>
                </a:lnTo>
                <a:cubicBezTo>
                  <a:pt x="2091" y="4770"/>
                  <a:pt x="2165" y="4663"/>
                  <a:pt x="2046" y="4635"/>
                </a:cubicBezTo>
                <a:cubicBezTo>
                  <a:pt x="1995" y="4623"/>
                  <a:pt x="1970" y="4612"/>
                  <a:pt x="1914" y="4605"/>
                </a:cubicBezTo>
                <a:cubicBezTo>
                  <a:pt x="1904" y="4603"/>
                  <a:pt x="1903" y="4603"/>
                  <a:pt x="1893" y="4603"/>
                </a:cubicBezTo>
                <a:lnTo>
                  <a:pt x="1890" y="4430"/>
                </a:lnTo>
                <a:lnTo>
                  <a:pt x="1737" y="4549"/>
                </a:lnTo>
                <a:lnTo>
                  <a:pt x="1708" y="4523"/>
                </a:lnTo>
                <a:cubicBezTo>
                  <a:pt x="1623" y="4542"/>
                  <a:pt x="1518" y="4627"/>
                  <a:pt x="1464" y="4695"/>
                </a:cubicBezTo>
                <a:cubicBezTo>
                  <a:pt x="1454" y="4707"/>
                  <a:pt x="1395" y="4772"/>
                  <a:pt x="1385" y="4773"/>
                </a:cubicBezTo>
                <a:cubicBezTo>
                  <a:pt x="1357" y="4773"/>
                  <a:pt x="1224" y="4693"/>
                  <a:pt x="1210" y="4709"/>
                </a:cubicBezTo>
                <a:cubicBezTo>
                  <a:pt x="1171" y="4757"/>
                  <a:pt x="1068" y="4757"/>
                  <a:pt x="1065" y="4762"/>
                </a:cubicBezTo>
                <a:cubicBezTo>
                  <a:pt x="1055" y="4775"/>
                  <a:pt x="1076" y="4800"/>
                  <a:pt x="1033" y="4844"/>
                </a:cubicBezTo>
                <a:cubicBezTo>
                  <a:pt x="1019" y="4858"/>
                  <a:pt x="1080" y="4935"/>
                  <a:pt x="1049" y="4935"/>
                </a:cubicBezTo>
                <a:cubicBezTo>
                  <a:pt x="1038" y="4935"/>
                  <a:pt x="949" y="4941"/>
                  <a:pt x="949" y="4945"/>
                </a:cubicBezTo>
                <a:cubicBezTo>
                  <a:pt x="954" y="5014"/>
                  <a:pt x="892" y="5066"/>
                  <a:pt x="826" y="5075"/>
                </a:cubicBezTo>
                <a:cubicBezTo>
                  <a:pt x="741" y="5088"/>
                  <a:pt x="711" y="5062"/>
                  <a:pt x="639" y="5037"/>
                </a:cubicBezTo>
                <a:cubicBezTo>
                  <a:pt x="635" y="5035"/>
                  <a:pt x="633" y="5033"/>
                  <a:pt x="631" y="5033"/>
                </a:cubicBezTo>
                <a:cubicBezTo>
                  <a:pt x="627" y="5032"/>
                  <a:pt x="366" y="5108"/>
                  <a:pt x="366" y="5113"/>
                </a:cubicBezTo>
                <a:cubicBezTo>
                  <a:pt x="366" y="5115"/>
                  <a:pt x="347" y="5286"/>
                  <a:pt x="344" y="5298"/>
                </a:cubicBezTo>
                <a:cubicBezTo>
                  <a:pt x="328" y="5365"/>
                  <a:pt x="364" y="5363"/>
                  <a:pt x="248" y="5357"/>
                </a:cubicBezTo>
                <a:cubicBezTo>
                  <a:pt x="236" y="5357"/>
                  <a:pt x="150" y="5372"/>
                  <a:pt x="116" y="5372"/>
                </a:cubicBezTo>
                <a:cubicBezTo>
                  <a:pt x="103" y="5372"/>
                  <a:pt x="92" y="5373"/>
                  <a:pt x="79" y="5373"/>
                </a:cubicBezTo>
                <a:cubicBezTo>
                  <a:pt x="79" y="5392"/>
                  <a:pt x="0" y="5485"/>
                  <a:pt x="95" y="5496"/>
                </a:cubicBezTo>
                <a:cubicBezTo>
                  <a:pt x="110" y="5498"/>
                  <a:pt x="48" y="5586"/>
                  <a:pt x="121" y="5619"/>
                </a:cubicBezTo>
                <a:cubicBezTo>
                  <a:pt x="182" y="5646"/>
                  <a:pt x="64" y="5630"/>
                  <a:pt x="72" y="5696"/>
                </a:cubicBezTo>
                <a:cubicBezTo>
                  <a:pt x="76" y="5727"/>
                  <a:pt x="165" y="5746"/>
                  <a:pt x="180" y="5755"/>
                </a:cubicBezTo>
                <a:lnTo>
                  <a:pt x="258" y="6043"/>
                </a:lnTo>
                <a:lnTo>
                  <a:pt x="161" y="6230"/>
                </a:lnTo>
                <a:lnTo>
                  <a:pt x="258" y="6234"/>
                </a:lnTo>
                <a:lnTo>
                  <a:pt x="227" y="6506"/>
                </a:lnTo>
                <a:lnTo>
                  <a:pt x="260" y="6500"/>
                </a:lnTo>
                <a:lnTo>
                  <a:pt x="247" y="6754"/>
                </a:lnTo>
                <a:lnTo>
                  <a:pt x="371" y="6876"/>
                </a:lnTo>
                <a:cubicBezTo>
                  <a:pt x="390" y="6876"/>
                  <a:pt x="407" y="6912"/>
                  <a:pt x="338" y="6932"/>
                </a:cubicBezTo>
                <a:cubicBezTo>
                  <a:pt x="331" y="6935"/>
                  <a:pt x="322" y="6939"/>
                  <a:pt x="313" y="6941"/>
                </a:cubicBezTo>
                <a:lnTo>
                  <a:pt x="326" y="7053"/>
                </a:lnTo>
                <a:lnTo>
                  <a:pt x="397" y="7072"/>
                </a:lnTo>
                <a:lnTo>
                  <a:pt x="471" y="6992"/>
                </a:lnTo>
                <a:lnTo>
                  <a:pt x="629" y="7073"/>
                </a:lnTo>
                <a:lnTo>
                  <a:pt x="627" y="7204"/>
                </a:lnTo>
                <a:lnTo>
                  <a:pt x="508" y="7220"/>
                </a:lnTo>
                <a:lnTo>
                  <a:pt x="483" y="7339"/>
                </a:lnTo>
                <a:lnTo>
                  <a:pt x="498" y="7424"/>
                </a:lnTo>
                <a:lnTo>
                  <a:pt x="596" y="7426"/>
                </a:lnTo>
                <a:lnTo>
                  <a:pt x="604" y="7660"/>
                </a:lnTo>
                <a:lnTo>
                  <a:pt x="399" y="7645"/>
                </a:lnTo>
                <a:lnTo>
                  <a:pt x="402" y="7729"/>
                </a:lnTo>
                <a:lnTo>
                  <a:pt x="350" y="7728"/>
                </a:lnTo>
                <a:lnTo>
                  <a:pt x="236" y="7825"/>
                </a:lnTo>
                <a:cubicBezTo>
                  <a:pt x="218" y="7839"/>
                  <a:pt x="218" y="7903"/>
                  <a:pt x="230" y="7919"/>
                </a:cubicBezTo>
                <a:cubicBezTo>
                  <a:pt x="241" y="7934"/>
                  <a:pt x="231" y="7949"/>
                  <a:pt x="273" y="7990"/>
                </a:cubicBezTo>
                <a:cubicBezTo>
                  <a:pt x="287" y="8003"/>
                  <a:pt x="331" y="8060"/>
                  <a:pt x="350" y="8042"/>
                </a:cubicBezTo>
                <a:cubicBezTo>
                  <a:pt x="351" y="8041"/>
                  <a:pt x="489" y="7980"/>
                  <a:pt x="514" y="7964"/>
                </a:cubicBezTo>
                <a:cubicBezTo>
                  <a:pt x="539" y="7949"/>
                  <a:pt x="570" y="7917"/>
                  <a:pt x="571" y="7916"/>
                </a:cubicBezTo>
                <a:cubicBezTo>
                  <a:pt x="574" y="7915"/>
                  <a:pt x="610" y="7953"/>
                  <a:pt x="583" y="7982"/>
                </a:cubicBezTo>
                <a:cubicBezTo>
                  <a:pt x="576" y="7989"/>
                  <a:pt x="546" y="8065"/>
                  <a:pt x="546" y="8076"/>
                </a:cubicBezTo>
                <a:cubicBezTo>
                  <a:pt x="564" y="8075"/>
                  <a:pt x="637" y="8086"/>
                  <a:pt x="656" y="8092"/>
                </a:cubicBezTo>
                <a:cubicBezTo>
                  <a:pt x="680" y="8099"/>
                  <a:pt x="771" y="8022"/>
                  <a:pt x="790" y="8048"/>
                </a:cubicBezTo>
                <a:cubicBezTo>
                  <a:pt x="816" y="8084"/>
                  <a:pt x="907" y="8116"/>
                  <a:pt x="951" y="8151"/>
                </a:cubicBezTo>
                <a:cubicBezTo>
                  <a:pt x="962" y="8159"/>
                  <a:pt x="1072" y="8237"/>
                  <a:pt x="1073" y="8237"/>
                </a:cubicBezTo>
                <a:cubicBezTo>
                  <a:pt x="1079" y="8235"/>
                  <a:pt x="1169" y="8171"/>
                  <a:pt x="1178" y="8163"/>
                </a:cubicBezTo>
                <a:lnTo>
                  <a:pt x="1172" y="8040"/>
                </a:lnTo>
                <a:cubicBezTo>
                  <a:pt x="1195" y="8041"/>
                  <a:pt x="1234" y="8027"/>
                  <a:pt x="1279" y="8027"/>
                </a:cubicBezTo>
                <a:cubicBezTo>
                  <a:pt x="1308" y="8027"/>
                  <a:pt x="1336" y="8027"/>
                  <a:pt x="1365" y="8027"/>
                </a:cubicBezTo>
                <a:lnTo>
                  <a:pt x="1427" y="8227"/>
                </a:lnTo>
                <a:lnTo>
                  <a:pt x="1410" y="8262"/>
                </a:lnTo>
                <a:lnTo>
                  <a:pt x="1549" y="8678"/>
                </a:lnTo>
                <a:lnTo>
                  <a:pt x="1659" y="8682"/>
                </a:lnTo>
                <a:lnTo>
                  <a:pt x="1952" y="9068"/>
                </a:lnTo>
                <a:lnTo>
                  <a:pt x="1878" y="9138"/>
                </a:lnTo>
                <a:lnTo>
                  <a:pt x="1899" y="9211"/>
                </a:lnTo>
                <a:lnTo>
                  <a:pt x="1840" y="9247"/>
                </a:lnTo>
                <a:lnTo>
                  <a:pt x="1730" y="9247"/>
                </a:lnTo>
                <a:lnTo>
                  <a:pt x="1682" y="9280"/>
                </a:lnTo>
                <a:lnTo>
                  <a:pt x="1697" y="9387"/>
                </a:lnTo>
                <a:lnTo>
                  <a:pt x="1661" y="9538"/>
                </a:lnTo>
                <a:lnTo>
                  <a:pt x="1993" y="9379"/>
                </a:lnTo>
                <a:lnTo>
                  <a:pt x="2245" y="9417"/>
                </a:lnTo>
                <a:lnTo>
                  <a:pt x="2373" y="9850"/>
                </a:lnTo>
                <a:lnTo>
                  <a:pt x="2472" y="9796"/>
                </a:lnTo>
                <a:lnTo>
                  <a:pt x="2570" y="10144"/>
                </a:lnTo>
                <a:lnTo>
                  <a:pt x="3007" y="10160"/>
                </a:lnTo>
                <a:lnTo>
                  <a:pt x="3038" y="10310"/>
                </a:lnTo>
                <a:lnTo>
                  <a:pt x="3132" y="10330"/>
                </a:lnTo>
                <a:lnTo>
                  <a:pt x="3222" y="10275"/>
                </a:lnTo>
                <a:lnTo>
                  <a:pt x="3376" y="10007"/>
                </a:lnTo>
                <a:lnTo>
                  <a:pt x="3644" y="9997"/>
                </a:lnTo>
                <a:lnTo>
                  <a:pt x="3681" y="9849"/>
                </a:lnTo>
                <a:cubicBezTo>
                  <a:pt x="3698" y="9852"/>
                  <a:pt x="3725" y="9806"/>
                  <a:pt x="3749" y="9805"/>
                </a:cubicBezTo>
                <a:cubicBezTo>
                  <a:pt x="3766" y="9804"/>
                  <a:pt x="3873" y="9724"/>
                  <a:pt x="3964" y="9726"/>
                </a:cubicBezTo>
                <a:cubicBezTo>
                  <a:pt x="4059" y="9727"/>
                  <a:pt x="3993" y="9761"/>
                  <a:pt x="4092" y="9772"/>
                </a:cubicBezTo>
                <a:cubicBezTo>
                  <a:pt x="4112" y="9774"/>
                  <a:pt x="4283" y="9809"/>
                  <a:pt x="4283" y="9810"/>
                </a:cubicBezTo>
                <a:cubicBezTo>
                  <a:pt x="4294" y="9807"/>
                  <a:pt x="4450" y="9833"/>
                  <a:pt x="4462" y="9845"/>
                </a:cubicBezTo>
                <a:cubicBezTo>
                  <a:pt x="4487" y="9869"/>
                  <a:pt x="4508" y="9965"/>
                  <a:pt x="4517" y="9965"/>
                </a:cubicBezTo>
                <a:cubicBezTo>
                  <a:pt x="4559" y="9967"/>
                  <a:pt x="4661" y="9975"/>
                  <a:pt x="4696" y="9986"/>
                </a:cubicBezTo>
                <a:cubicBezTo>
                  <a:pt x="4704" y="9988"/>
                  <a:pt x="4738" y="9989"/>
                  <a:pt x="4739" y="9983"/>
                </a:cubicBezTo>
                <a:cubicBezTo>
                  <a:pt x="4741" y="9972"/>
                  <a:pt x="4744" y="9897"/>
                  <a:pt x="4753" y="9898"/>
                </a:cubicBezTo>
                <a:cubicBezTo>
                  <a:pt x="4774" y="9900"/>
                  <a:pt x="4791" y="9919"/>
                  <a:pt x="4828" y="9919"/>
                </a:cubicBezTo>
                <a:lnTo>
                  <a:pt x="5118" y="9669"/>
                </a:lnTo>
                <a:lnTo>
                  <a:pt x="5122" y="9322"/>
                </a:lnTo>
                <a:lnTo>
                  <a:pt x="4954" y="9112"/>
                </a:lnTo>
                <a:cubicBezTo>
                  <a:pt x="4954" y="9076"/>
                  <a:pt x="4940" y="9007"/>
                  <a:pt x="4974" y="8986"/>
                </a:cubicBezTo>
                <a:cubicBezTo>
                  <a:pt x="4993" y="8974"/>
                  <a:pt x="5128" y="8764"/>
                  <a:pt x="5123" y="8744"/>
                </a:cubicBezTo>
                <a:cubicBezTo>
                  <a:pt x="5110" y="8686"/>
                  <a:pt x="5059" y="8708"/>
                  <a:pt x="5155" y="8678"/>
                </a:cubicBezTo>
                <a:cubicBezTo>
                  <a:pt x="5182" y="8670"/>
                  <a:pt x="5234" y="8717"/>
                  <a:pt x="5244" y="8706"/>
                </a:cubicBezTo>
                <a:cubicBezTo>
                  <a:pt x="5312" y="8626"/>
                  <a:pt x="5243" y="8643"/>
                  <a:pt x="5362" y="8626"/>
                </a:cubicBezTo>
                <a:cubicBezTo>
                  <a:pt x="5393" y="8622"/>
                  <a:pt x="5351" y="8545"/>
                  <a:pt x="5403" y="8484"/>
                </a:cubicBezTo>
                <a:cubicBezTo>
                  <a:pt x="5444" y="8436"/>
                  <a:pt x="5442" y="8429"/>
                  <a:pt x="5508" y="8401"/>
                </a:cubicBezTo>
                <a:cubicBezTo>
                  <a:pt x="5590" y="8382"/>
                  <a:pt x="5558" y="8194"/>
                  <a:pt x="5574" y="8155"/>
                </a:cubicBezTo>
                <a:cubicBezTo>
                  <a:pt x="5575" y="8153"/>
                  <a:pt x="5574" y="8151"/>
                  <a:pt x="5574" y="8149"/>
                </a:cubicBezTo>
                <a:lnTo>
                  <a:pt x="5421" y="8125"/>
                </a:lnTo>
                <a:cubicBezTo>
                  <a:pt x="5414" y="8102"/>
                  <a:pt x="5427" y="8046"/>
                  <a:pt x="5414" y="8018"/>
                </a:cubicBezTo>
                <a:cubicBezTo>
                  <a:pt x="5378" y="7944"/>
                  <a:pt x="5342" y="7911"/>
                  <a:pt x="5256" y="7904"/>
                </a:cubicBezTo>
                <a:cubicBezTo>
                  <a:pt x="5180" y="7897"/>
                  <a:pt x="5160" y="7907"/>
                  <a:pt x="5098" y="7864"/>
                </a:cubicBezTo>
                <a:lnTo>
                  <a:pt x="5126" y="7719"/>
                </a:lnTo>
                <a:lnTo>
                  <a:pt x="5294" y="7829"/>
                </a:lnTo>
                <a:lnTo>
                  <a:pt x="5477" y="7705"/>
                </a:lnTo>
                <a:lnTo>
                  <a:pt x="5588" y="7712"/>
                </a:lnTo>
                <a:lnTo>
                  <a:pt x="5600" y="7769"/>
                </a:lnTo>
                <a:lnTo>
                  <a:pt x="5676" y="7774"/>
                </a:lnTo>
                <a:lnTo>
                  <a:pt x="5695" y="7727"/>
                </a:lnTo>
                <a:lnTo>
                  <a:pt x="5806" y="7713"/>
                </a:lnTo>
                <a:lnTo>
                  <a:pt x="5817" y="7670"/>
                </a:lnTo>
                <a:lnTo>
                  <a:pt x="5860" y="7639"/>
                </a:lnTo>
                <a:lnTo>
                  <a:pt x="5913" y="7658"/>
                </a:lnTo>
                <a:lnTo>
                  <a:pt x="6002" y="7618"/>
                </a:lnTo>
                <a:lnTo>
                  <a:pt x="6069" y="7635"/>
                </a:lnTo>
                <a:lnTo>
                  <a:pt x="6092" y="7532"/>
                </a:lnTo>
                <a:lnTo>
                  <a:pt x="6179" y="7560"/>
                </a:lnTo>
                <a:lnTo>
                  <a:pt x="6336" y="7393"/>
                </a:lnTo>
                <a:lnTo>
                  <a:pt x="6388" y="7413"/>
                </a:lnTo>
                <a:lnTo>
                  <a:pt x="6456" y="7286"/>
                </a:lnTo>
                <a:cubicBezTo>
                  <a:pt x="6491" y="7286"/>
                  <a:pt x="6501" y="7301"/>
                  <a:pt x="6551" y="7283"/>
                </a:cubicBezTo>
                <a:cubicBezTo>
                  <a:pt x="6587" y="7270"/>
                  <a:pt x="6659" y="7272"/>
                  <a:pt x="6690" y="7297"/>
                </a:cubicBezTo>
                <a:cubicBezTo>
                  <a:pt x="6690" y="7297"/>
                  <a:pt x="6732" y="7318"/>
                  <a:pt x="6741" y="7324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6" name="Freeform 275"/>
          <p:cNvSpPr>
            <a:spLocks/>
          </p:cNvSpPr>
          <p:nvPr/>
        </p:nvSpPr>
        <p:spPr bwMode="auto">
          <a:xfrm>
            <a:off x="5888835" y="1508526"/>
            <a:ext cx="552450" cy="290513"/>
          </a:xfrm>
          <a:custGeom>
            <a:avLst/>
            <a:gdLst>
              <a:gd name="T0" fmla="*/ 50 w 8113"/>
              <a:gd name="T1" fmla="*/ 114 h 4579"/>
              <a:gd name="T2" fmla="*/ 150 w 8113"/>
              <a:gd name="T3" fmla="*/ 374 h 4579"/>
              <a:gd name="T4" fmla="*/ 429 w 8113"/>
              <a:gd name="T5" fmla="*/ 472 h 4579"/>
              <a:gd name="T6" fmla="*/ 542 w 8113"/>
              <a:gd name="T7" fmla="*/ 684 h 4579"/>
              <a:gd name="T8" fmla="*/ 710 w 8113"/>
              <a:gd name="T9" fmla="*/ 927 h 4579"/>
              <a:gd name="T10" fmla="*/ 997 w 8113"/>
              <a:gd name="T11" fmla="*/ 1171 h 4579"/>
              <a:gd name="T12" fmla="*/ 1158 w 8113"/>
              <a:gd name="T13" fmla="*/ 1216 h 4579"/>
              <a:gd name="T14" fmla="*/ 1338 w 8113"/>
              <a:gd name="T15" fmla="*/ 1028 h 4579"/>
              <a:gd name="T16" fmla="*/ 1644 w 8113"/>
              <a:gd name="T17" fmla="*/ 857 h 4579"/>
              <a:gd name="T18" fmla="*/ 1960 w 8113"/>
              <a:gd name="T19" fmla="*/ 685 h 4579"/>
              <a:gd name="T20" fmla="*/ 2276 w 8113"/>
              <a:gd name="T21" fmla="*/ 1021 h 4579"/>
              <a:gd name="T22" fmla="*/ 2336 w 8113"/>
              <a:gd name="T23" fmla="*/ 1303 h 4579"/>
              <a:gd name="T24" fmla="*/ 2132 w 8113"/>
              <a:gd name="T25" fmla="*/ 1700 h 4579"/>
              <a:gd name="T26" fmla="*/ 2127 w 8113"/>
              <a:gd name="T27" fmla="*/ 2036 h 4579"/>
              <a:gd name="T28" fmla="*/ 2405 w 8113"/>
              <a:gd name="T29" fmla="*/ 1885 h 4579"/>
              <a:gd name="T30" fmla="*/ 2463 w 8113"/>
              <a:gd name="T31" fmla="*/ 2015 h 4579"/>
              <a:gd name="T32" fmla="*/ 2504 w 8113"/>
              <a:gd name="T33" fmla="*/ 2216 h 4579"/>
              <a:gd name="T34" fmla="*/ 2693 w 8113"/>
              <a:gd name="T35" fmla="*/ 2249 h 4579"/>
              <a:gd name="T36" fmla="*/ 2840 w 8113"/>
              <a:gd name="T37" fmla="*/ 2323 h 4579"/>
              <a:gd name="T38" fmla="*/ 2906 w 8113"/>
              <a:gd name="T39" fmla="*/ 1917 h 4579"/>
              <a:gd name="T40" fmla="*/ 3041 w 8113"/>
              <a:gd name="T41" fmla="*/ 2036 h 4579"/>
              <a:gd name="T42" fmla="*/ 3150 w 8113"/>
              <a:gd name="T43" fmla="*/ 2254 h 4579"/>
              <a:gd name="T44" fmla="*/ 3135 w 8113"/>
              <a:gd name="T45" fmla="*/ 2454 h 4579"/>
              <a:gd name="T46" fmla="*/ 3112 w 8113"/>
              <a:gd name="T47" fmla="*/ 2602 h 4579"/>
              <a:gd name="T48" fmla="*/ 3190 w 8113"/>
              <a:gd name="T49" fmla="*/ 2615 h 4579"/>
              <a:gd name="T50" fmla="*/ 3287 w 8113"/>
              <a:gd name="T51" fmla="*/ 2533 h 4579"/>
              <a:gd name="T52" fmla="*/ 3519 w 8113"/>
              <a:gd name="T53" fmla="*/ 2450 h 4579"/>
              <a:gd name="T54" fmla="*/ 3618 w 8113"/>
              <a:gd name="T55" fmla="*/ 2408 h 4579"/>
              <a:gd name="T56" fmla="*/ 3703 w 8113"/>
              <a:gd name="T57" fmla="*/ 2700 h 4579"/>
              <a:gd name="T58" fmla="*/ 3623 w 8113"/>
              <a:gd name="T59" fmla="*/ 2896 h 4579"/>
              <a:gd name="T60" fmla="*/ 3887 w 8113"/>
              <a:gd name="T61" fmla="*/ 3041 h 4579"/>
              <a:gd name="T62" fmla="*/ 4103 w 8113"/>
              <a:gd name="T63" fmla="*/ 3204 h 4579"/>
              <a:gd name="T64" fmla="*/ 3884 w 8113"/>
              <a:gd name="T65" fmla="*/ 3567 h 4579"/>
              <a:gd name="T66" fmla="*/ 4184 w 8113"/>
              <a:gd name="T67" fmla="*/ 3636 h 4579"/>
              <a:gd name="T68" fmla="*/ 4470 w 8113"/>
              <a:gd name="T69" fmla="*/ 3813 h 4579"/>
              <a:gd name="T70" fmla="*/ 4368 w 8113"/>
              <a:gd name="T71" fmla="*/ 4046 h 4579"/>
              <a:gd name="T72" fmla="*/ 4273 w 8113"/>
              <a:gd name="T73" fmla="*/ 4309 h 4579"/>
              <a:gd name="T74" fmla="*/ 4291 w 8113"/>
              <a:gd name="T75" fmla="*/ 4518 h 4579"/>
              <a:gd name="T76" fmla="*/ 4417 w 8113"/>
              <a:gd name="T77" fmla="*/ 4454 h 4579"/>
              <a:gd name="T78" fmla="*/ 4542 w 8113"/>
              <a:gd name="T79" fmla="*/ 4470 h 4579"/>
              <a:gd name="T80" fmla="*/ 4603 w 8113"/>
              <a:gd name="T81" fmla="*/ 4300 h 4579"/>
              <a:gd name="T82" fmla="*/ 4697 w 8113"/>
              <a:gd name="T83" fmla="*/ 4404 h 4579"/>
              <a:gd name="T84" fmla="*/ 4940 w 8113"/>
              <a:gd name="T85" fmla="*/ 4513 h 4579"/>
              <a:gd name="T86" fmla="*/ 5517 w 8113"/>
              <a:gd name="T87" fmla="*/ 4011 h 4579"/>
              <a:gd name="T88" fmla="*/ 6039 w 8113"/>
              <a:gd name="T89" fmla="*/ 4059 h 4579"/>
              <a:gd name="T90" fmla="*/ 6251 w 8113"/>
              <a:gd name="T91" fmla="*/ 4210 h 4579"/>
              <a:gd name="T92" fmla="*/ 6523 w 8113"/>
              <a:gd name="T93" fmla="*/ 4153 h 4579"/>
              <a:gd name="T94" fmla="*/ 6687 w 8113"/>
              <a:gd name="T95" fmla="*/ 3989 h 4579"/>
              <a:gd name="T96" fmla="*/ 6996 w 8113"/>
              <a:gd name="T97" fmla="*/ 4102 h 4579"/>
              <a:gd name="T98" fmla="*/ 7483 w 8113"/>
              <a:gd name="T99" fmla="*/ 3838 h 4579"/>
              <a:gd name="T100" fmla="*/ 7717 w 8113"/>
              <a:gd name="T101" fmla="*/ 3642 h 4579"/>
              <a:gd name="T102" fmla="*/ 8038 w 8113"/>
              <a:gd name="T103" fmla="*/ 3280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13" h="4579">
                <a:moveTo>
                  <a:pt x="102" y="0"/>
                </a:moveTo>
                <a:cubicBezTo>
                  <a:pt x="106" y="20"/>
                  <a:pt x="109" y="57"/>
                  <a:pt x="82" y="58"/>
                </a:cubicBezTo>
                <a:cubicBezTo>
                  <a:pt x="0" y="63"/>
                  <a:pt x="8" y="41"/>
                  <a:pt x="50" y="114"/>
                </a:cubicBezTo>
                <a:cubicBezTo>
                  <a:pt x="85" y="174"/>
                  <a:pt x="149" y="133"/>
                  <a:pt x="154" y="260"/>
                </a:cubicBezTo>
                <a:cubicBezTo>
                  <a:pt x="156" y="306"/>
                  <a:pt x="160" y="313"/>
                  <a:pt x="151" y="363"/>
                </a:cubicBezTo>
                <a:cubicBezTo>
                  <a:pt x="150" y="367"/>
                  <a:pt x="150" y="371"/>
                  <a:pt x="150" y="374"/>
                </a:cubicBezTo>
                <a:cubicBezTo>
                  <a:pt x="175" y="430"/>
                  <a:pt x="222" y="374"/>
                  <a:pt x="269" y="435"/>
                </a:cubicBezTo>
                <a:cubicBezTo>
                  <a:pt x="274" y="442"/>
                  <a:pt x="340" y="446"/>
                  <a:pt x="370" y="464"/>
                </a:cubicBezTo>
                <a:cubicBezTo>
                  <a:pt x="393" y="478"/>
                  <a:pt x="416" y="441"/>
                  <a:pt x="429" y="472"/>
                </a:cubicBezTo>
                <a:cubicBezTo>
                  <a:pt x="439" y="496"/>
                  <a:pt x="466" y="498"/>
                  <a:pt x="472" y="556"/>
                </a:cubicBezTo>
                <a:cubicBezTo>
                  <a:pt x="474" y="574"/>
                  <a:pt x="533" y="554"/>
                  <a:pt x="530" y="604"/>
                </a:cubicBezTo>
                <a:cubicBezTo>
                  <a:pt x="530" y="605"/>
                  <a:pt x="542" y="660"/>
                  <a:pt x="542" y="684"/>
                </a:cubicBezTo>
                <a:cubicBezTo>
                  <a:pt x="542" y="719"/>
                  <a:pt x="532" y="873"/>
                  <a:pt x="556" y="888"/>
                </a:cubicBezTo>
                <a:cubicBezTo>
                  <a:pt x="585" y="906"/>
                  <a:pt x="546" y="921"/>
                  <a:pt x="646" y="917"/>
                </a:cubicBezTo>
                <a:cubicBezTo>
                  <a:pt x="665" y="916"/>
                  <a:pt x="696" y="925"/>
                  <a:pt x="710" y="927"/>
                </a:cubicBezTo>
                <a:cubicBezTo>
                  <a:pt x="732" y="935"/>
                  <a:pt x="838" y="1034"/>
                  <a:pt x="838" y="1053"/>
                </a:cubicBezTo>
                <a:cubicBezTo>
                  <a:pt x="838" y="1061"/>
                  <a:pt x="819" y="1074"/>
                  <a:pt x="820" y="1082"/>
                </a:cubicBezTo>
                <a:lnTo>
                  <a:pt x="997" y="1171"/>
                </a:lnTo>
                <a:lnTo>
                  <a:pt x="1046" y="1117"/>
                </a:lnTo>
                <a:lnTo>
                  <a:pt x="1129" y="1114"/>
                </a:lnTo>
                <a:lnTo>
                  <a:pt x="1158" y="1216"/>
                </a:lnTo>
                <a:lnTo>
                  <a:pt x="1250" y="1171"/>
                </a:lnTo>
                <a:lnTo>
                  <a:pt x="1264" y="1028"/>
                </a:lnTo>
                <a:lnTo>
                  <a:pt x="1338" y="1028"/>
                </a:lnTo>
                <a:lnTo>
                  <a:pt x="1476" y="918"/>
                </a:lnTo>
                <a:lnTo>
                  <a:pt x="1534" y="975"/>
                </a:lnTo>
                <a:lnTo>
                  <a:pt x="1644" y="857"/>
                </a:lnTo>
                <a:lnTo>
                  <a:pt x="1782" y="835"/>
                </a:lnTo>
                <a:cubicBezTo>
                  <a:pt x="1795" y="808"/>
                  <a:pt x="1847" y="783"/>
                  <a:pt x="1873" y="774"/>
                </a:cubicBezTo>
                <a:cubicBezTo>
                  <a:pt x="1911" y="761"/>
                  <a:pt x="1940" y="719"/>
                  <a:pt x="1960" y="685"/>
                </a:cubicBezTo>
                <a:lnTo>
                  <a:pt x="2043" y="884"/>
                </a:lnTo>
                <a:lnTo>
                  <a:pt x="2182" y="1041"/>
                </a:lnTo>
                <a:lnTo>
                  <a:pt x="2276" y="1021"/>
                </a:lnTo>
                <a:lnTo>
                  <a:pt x="2373" y="951"/>
                </a:lnTo>
                <a:lnTo>
                  <a:pt x="2370" y="1135"/>
                </a:lnTo>
                <a:lnTo>
                  <a:pt x="2336" y="1303"/>
                </a:lnTo>
                <a:lnTo>
                  <a:pt x="2264" y="1355"/>
                </a:lnTo>
                <a:lnTo>
                  <a:pt x="2202" y="1643"/>
                </a:lnTo>
                <a:lnTo>
                  <a:pt x="2132" y="1700"/>
                </a:lnTo>
                <a:lnTo>
                  <a:pt x="2194" y="1794"/>
                </a:lnTo>
                <a:cubicBezTo>
                  <a:pt x="2178" y="1851"/>
                  <a:pt x="2146" y="1857"/>
                  <a:pt x="2143" y="1924"/>
                </a:cubicBezTo>
                <a:cubicBezTo>
                  <a:pt x="2142" y="1947"/>
                  <a:pt x="2125" y="2009"/>
                  <a:pt x="2127" y="2036"/>
                </a:cubicBezTo>
                <a:cubicBezTo>
                  <a:pt x="2127" y="2041"/>
                  <a:pt x="2114" y="2046"/>
                  <a:pt x="2147" y="2053"/>
                </a:cubicBezTo>
                <a:cubicBezTo>
                  <a:pt x="2151" y="2054"/>
                  <a:pt x="2181" y="2058"/>
                  <a:pt x="2185" y="2058"/>
                </a:cubicBezTo>
                <a:lnTo>
                  <a:pt x="2405" y="1885"/>
                </a:lnTo>
                <a:lnTo>
                  <a:pt x="2426" y="1904"/>
                </a:lnTo>
                <a:lnTo>
                  <a:pt x="2435" y="1959"/>
                </a:lnTo>
                <a:cubicBezTo>
                  <a:pt x="2438" y="1983"/>
                  <a:pt x="2479" y="1948"/>
                  <a:pt x="2463" y="2015"/>
                </a:cubicBezTo>
                <a:cubicBezTo>
                  <a:pt x="2452" y="2061"/>
                  <a:pt x="2505" y="2047"/>
                  <a:pt x="2505" y="2055"/>
                </a:cubicBezTo>
                <a:cubicBezTo>
                  <a:pt x="2506" y="2109"/>
                  <a:pt x="2458" y="2092"/>
                  <a:pt x="2458" y="2136"/>
                </a:cubicBezTo>
                <a:cubicBezTo>
                  <a:pt x="2458" y="2185"/>
                  <a:pt x="2475" y="2155"/>
                  <a:pt x="2504" y="2216"/>
                </a:cubicBezTo>
                <a:cubicBezTo>
                  <a:pt x="2508" y="2223"/>
                  <a:pt x="2528" y="2192"/>
                  <a:pt x="2542" y="2185"/>
                </a:cubicBezTo>
                <a:cubicBezTo>
                  <a:pt x="2576" y="2168"/>
                  <a:pt x="2552" y="2147"/>
                  <a:pt x="2626" y="2183"/>
                </a:cubicBezTo>
                <a:cubicBezTo>
                  <a:pt x="2680" y="2209"/>
                  <a:pt x="2654" y="2174"/>
                  <a:pt x="2693" y="2249"/>
                </a:cubicBezTo>
                <a:cubicBezTo>
                  <a:pt x="2694" y="2249"/>
                  <a:pt x="2696" y="2255"/>
                  <a:pt x="2696" y="2256"/>
                </a:cubicBezTo>
                <a:cubicBezTo>
                  <a:pt x="2725" y="2301"/>
                  <a:pt x="2725" y="2286"/>
                  <a:pt x="2786" y="2283"/>
                </a:cubicBezTo>
                <a:cubicBezTo>
                  <a:pt x="2812" y="2282"/>
                  <a:pt x="2812" y="2323"/>
                  <a:pt x="2840" y="2323"/>
                </a:cubicBezTo>
                <a:cubicBezTo>
                  <a:pt x="2864" y="2323"/>
                  <a:pt x="2934" y="2325"/>
                  <a:pt x="2954" y="2320"/>
                </a:cubicBezTo>
                <a:lnTo>
                  <a:pt x="2940" y="2033"/>
                </a:lnTo>
                <a:lnTo>
                  <a:pt x="2906" y="1917"/>
                </a:lnTo>
                <a:lnTo>
                  <a:pt x="2954" y="1922"/>
                </a:lnTo>
                <a:cubicBezTo>
                  <a:pt x="2985" y="1938"/>
                  <a:pt x="2934" y="1999"/>
                  <a:pt x="3015" y="1990"/>
                </a:cubicBezTo>
                <a:cubicBezTo>
                  <a:pt x="3057" y="1985"/>
                  <a:pt x="3026" y="1995"/>
                  <a:pt x="3041" y="2036"/>
                </a:cubicBezTo>
                <a:cubicBezTo>
                  <a:pt x="3055" y="2078"/>
                  <a:pt x="3095" y="2072"/>
                  <a:pt x="3095" y="2106"/>
                </a:cubicBezTo>
                <a:cubicBezTo>
                  <a:pt x="3095" y="2141"/>
                  <a:pt x="3101" y="2150"/>
                  <a:pt x="3082" y="2177"/>
                </a:cubicBezTo>
                <a:cubicBezTo>
                  <a:pt x="3038" y="2237"/>
                  <a:pt x="3026" y="2205"/>
                  <a:pt x="3150" y="2254"/>
                </a:cubicBezTo>
                <a:cubicBezTo>
                  <a:pt x="3200" y="2274"/>
                  <a:pt x="3300" y="2271"/>
                  <a:pt x="3354" y="2269"/>
                </a:cubicBezTo>
                <a:lnTo>
                  <a:pt x="3358" y="2268"/>
                </a:lnTo>
                <a:lnTo>
                  <a:pt x="3135" y="2454"/>
                </a:lnTo>
                <a:lnTo>
                  <a:pt x="3164" y="2507"/>
                </a:lnTo>
                <a:lnTo>
                  <a:pt x="3108" y="2543"/>
                </a:lnTo>
                <a:lnTo>
                  <a:pt x="3112" y="2602"/>
                </a:lnTo>
                <a:lnTo>
                  <a:pt x="3152" y="2682"/>
                </a:lnTo>
                <a:lnTo>
                  <a:pt x="3153" y="2602"/>
                </a:lnTo>
                <a:lnTo>
                  <a:pt x="3190" y="2615"/>
                </a:lnTo>
                <a:lnTo>
                  <a:pt x="3214" y="2584"/>
                </a:lnTo>
                <a:lnTo>
                  <a:pt x="3245" y="2585"/>
                </a:lnTo>
                <a:lnTo>
                  <a:pt x="3287" y="2533"/>
                </a:lnTo>
                <a:cubicBezTo>
                  <a:pt x="3298" y="2509"/>
                  <a:pt x="3353" y="2551"/>
                  <a:pt x="3353" y="2459"/>
                </a:cubicBezTo>
                <a:cubicBezTo>
                  <a:pt x="3389" y="2478"/>
                  <a:pt x="3361" y="2490"/>
                  <a:pt x="3434" y="2490"/>
                </a:cubicBezTo>
                <a:cubicBezTo>
                  <a:pt x="3506" y="2490"/>
                  <a:pt x="3462" y="2450"/>
                  <a:pt x="3519" y="2450"/>
                </a:cubicBezTo>
                <a:cubicBezTo>
                  <a:pt x="3539" y="2450"/>
                  <a:pt x="3511" y="2381"/>
                  <a:pt x="3563" y="2423"/>
                </a:cubicBezTo>
                <a:cubicBezTo>
                  <a:pt x="3570" y="2429"/>
                  <a:pt x="3594" y="2407"/>
                  <a:pt x="3603" y="2402"/>
                </a:cubicBezTo>
                <a:lnTo>
                  <a:pt x="3618" y="2408"/>
                </a:lnTo>
                <a:lnTo>
                  <a:pt x="3894" y="2519"/>
                </a:lnTo>
                <a:cubicBezTo>
                  <a:pt x="3880" y="2570"/>
                  <a:pt x="3906" y="2570"/>
                  <a:pt x="3838" y="2594"/>
                </a:cubicBezTo>
                <a:cubicBezTo>
                  <a:pt x="3772" y="2618"/>
                  <a:pt x="3741" y="2637"/>
                  <a:pt x="3703" y="2700"/>
                </a:cubicBezTo>
                <a:cubicBezTo>
                  <a:pt x="3673" y="2750"/>
                  <a:pt x="3704" y="2750"/>
                  <a:pt x="3626" y="2750"/>
                </a:cubicBezTo>
                <a:cubicBezTo>
                  <a:pt x="3625" y="2755"/>
                  <a:pt x="3640" y="2772"/>
                  <a:pt x="3640" y="2809"/>
                </a:cubicBezTo>
                <a:cubicBezTo>
                  <a:pt x="3640" y="2856"/>
                  <a:pt x="3605" y="2869"/>
                  <a:pt x="3623" y="2896"/>
                </a:cubicBezTo>
                <a:cubicBezTo>
                  <a:pt x="3642" y="2923"/>
                  <a:pt x="3719" y="2889"/>
                  <a:pt x="3721" y="2929"/>
                </a:cubicBezTo>
                <a:cubicBezTo>
                  <a:pt x="3721" y="2940"/>
                  <a:pt x="3762" y="3022"/>
                  <a:pt x="3770" y="3024"/>
                </a:cubicBezTo>
                <a:cubicBezTo>
                  <a:pt x="3787" y="3028"/>
                  <a:pt x="3870" y="3042"/>
                  <a:pt x="3887" y="3041"/>
                </a:cubicBezTo>
                <a:cubicBezTo>
                  <a:pt x="3901" y="3041"/>
                  <a:pt x="3960" y="3043"/>
                  <a:pt x="3968" y="3057"/>
                </a:cubicBezTo>
                <a:cubicBezTo>
                  <a:pt x="3972" y="3063"/>
                  <a:pt x="4049" y="3163"/>
                  <a:pt x="4053" y="3162"/>
                </a:cubicBezTo>
                <a:cubicBezTo>
                  <a:pt x="4122" y="3152"/>
                  <a:pt x="4103" y="3114"/>
                  <a:pt x="4103" y="3204"/>
                </a:cubicBezTo>
                <a:cubicBezTo>
                  <a:pt x="4104" y="3207"/>
                  <a:pt x="4102" y="3306"/>
                  <a:pt x="4102" y="3307"/>
                </a:cubicBezTo>
                <a:cubicBezTo>
                  <a:pt x="4080" y="3354"/>
                  <a:pt x="3998" y="3424"/>
                  <a:pt x="3964" y="3463"/>
                </a:cubicBezTo>
                <a:cubicBezTo>
                  <a:pt x="3933" y="3499"/>
                  <a:pt x="3917" y="3537"/>
                  <a:pt x="3884" y="3567"/>
                </a:cubicBezTo>
                <a:cubicBezTo>
                  <a:pt x="3881" y="3569"/>
                  <a:pt x="3984" y="3606"/>
                  <a:pt x="4004" y="3606"/>
                </a:cubicBezTo>
                <a:cubicBezTo>
                  <a:pt x="4024" y="3606"/>
                  <a:pt x="4074" y="3597"/>
                  <a:pt x="4086" y="3611"/>
                </a:cubicBezTo>
                <a:cubicBezTo>
                  <a:pt x="4110" y="3636"/>
                  <a:pt x="4143" y="3599"/>
                  <a:pt x="4184" y="3636"/>
                </a:cubicBezTo>
                <a:cubicBezTo>
                  <a:pt x="4195" y="3645"/>
                  <a:pt x="4297" y="3638"/>
                  <a:pt x="4305" y="3654"/>
                </a:cubicBezTo>
                <a:cubicBezTo>
                  <a:pt x="4307" y="3657"/>
                  <a:pt x="4327" y="3677"/>
                  <a:pt x="4339" y="3697"/>
                </a:cubicBezTo>
                <a:cubicBezTo>
                  <a:pt x="4343" y="3704"/>
                  <a:pt x="4459" y="3808"/>
                  <a:pt x="4470" y="3813"/>
                </a:cubicBezTo>
                <a:lnTo>
                  <a:pt x="4472" y="3817"/>
                </a:lnTo>
                <a:cubicBezTo>
                  <a:pt x="4479" y="3845"/>
                  <a:pt x="4433" y="3927"/>
                  <a:pt x="4417" y="3952"/>
                </a:cubicBezTo>
                <a:cubicBezTo>
                  <a:pt x="4406" y="3970"/>
                  <a:pt x="4389" y="4021"/>
                  <a:pt x="4368" y="4046"/>
                </a:cubicBezTo>
                <a:cubicBezTo>
                  <a:pt x="4352" y="4063"/>
                  <a:pt x="4347" y="4080"/>
                  <a:pt x="4319" y="4108"/>
                </a:cubicBezTo>
                <a:cubicBezTo>
                  <a:pt x="4310" y="4117"/>
                  <a:pt x="4262" y="4165"/>
                  <a:pt x="4249" y="4162"/>
                </a:cubicBezTo>
                <a:cubicBezTo>
                  <a:pt x="4241" y="4168"/>
                  <a:pt x="4273" y="4290"/>
                  <a:pt x="4273" y="4309"/>
                </a:cubicBezTo>
                <a:cubicBezTo>
                  <a:pt x="4272" y="4336"/>
                  <a:pt x="4320" y="4333"/>
                  <a:pt x="4320" y="4363"/>
                </a:cubicBezTo>
                <a:cubicBezTo>
                  <a:pt x="4320" y="4447"/>
                  <a:pt x="4350" y="4383"/>
                  <a:pt x="4284" y="4437"/>
                </a:cubicBezTo>
                <a:cubicBezTo>
                  <a:pt x="4284" y="4470"/>
                  <a:pt x="4281" y="4487"/>
                  <a:pt x="4291" y="4518"/>
                </a:cubicBezTo>
                <a:cubicBezTo>
                  <a:pt x="4308" y="4571"/>
                  <a:pt x="4267" y="4559"/>
                  <a:pt x="4389" y="4559"/>
                </a:cubicBezTo>
                <a:cubicBezTo>
                  <a:pt x="4461" y="4559"/>
                  <a:pt x="4439" y="4579"/>
                  <a:pt x="4406" y="4517"/>
                </a:cubicBezTo>
                <a:cubicBezTo>
                  <a:pt x="4398" y="4503"/>
                  <a:pt x="4402" y="4460"/>
                  <a:pt x="4417" y="4454"/>
                </a:cubicBezTo>
                <a:cubicBezTo>
                  <a:pt x="4475" y="4429"/>
                  <a:pt x="4450" y="4421"/>
                  <a:pt x="4459" y="4489"/>
                </a:cubicBezTo>
                <a:cubicBezTo>
                  <a:pt x="4459" y="4489"/>
                  <a:pt x="4500" y="4497"/>
                  <a:pt x="4504" y="4483"/>
                </a:cubicBezTo>
                <a:cubicBezTo>
                  <a:pt x="4525" y="4405"/>
                  <a:pt x="4488" y="4398"/>
                  <a:pt x="4542" y="4470"/>
                </a:cubicBezTo>
                <a:cubicBezTo>
                  <a:pt x="4565" y="4501"/>
                  <a:pt x="4608" y="4477"/>
                  <a:pt x="4601" y="4469"/>
                </a:cubicBezTo>
                <a:cubicBezTo>
                  <a:pt x="4582" y="4448"/>
                  <a:pt x="4564" y="4454"/>
                  <a:pt x="4607" y="4428"/>
                </a:cubicBezTo>
                <a:cubicBezTo>
                  <a:pt x="4609" y="4428"/>
                  <a:pt x="4612" y="4311"/>
                  <a:pt x="4603" y="4300"/>
                </a:cubicBezTo>
                <a:cubicBezTo>
                  <a:pt x="4603" y="4299"/>
                  <a:pt x="4579" y="4236"/>
                  <a:pt x="4585" y="4236"/>
                </a:cubicBezTo>
                <a:cubicBezTo>
                  <a:pt x="4623" y="4236"/>
                  <a:pt x="4690" y="4286"/>
                  <a:pt x="4688" y="4337"/>
                </a:cubicBezTo>
                <a:cubicBezTo>
                  <a:pt x="4688" y="4352"/>
                  <a:pt x="4684" y="4399"/>
                  <a:pt x="4697" y="4404"/>
                </a:cubicBezTo>
                <a:cubicBezTo>
                  <a:pt x="4730" y="4418"/>
                  <a:pt x="4869" y="4479"/>
                  <a:pt x="4886" y="4501"/>
                </a:cubicBezTo>
                <a:cubicBezTo>
                  <a:pt x="4892" y="4508"/>
                  <a:pt x="4925" y="4527"/>
                  <a:pt x="4926" y="4540"/>
                </a:cubicBezTo>
                <a:cubicBezTo>
                  <a:pt x="4926" y="4540"/>
                  <a:pt x="4920" y="4539"/>
                  <a:pt x="4940" y="4513"/>
                </a:cubicBezTo>
                <a:cubicBezTo>
                  <a:pt x="4968" y="4478"/>
                  <a:pt x="4959" y="4470"/>
                  <a:pt x="4959" y="4421"/>
                </a:cubicBezTo>
                <a:lnTo>
                  <a:pt x="5486" y="4157"/>
                </a:lnTo>
                <a:lnTo>
                  <a:pt x="5517" y="4011"/>
                </a:lnTo>
                <a:lnTo>
                  <a:pt x="5860" y="4002"/>
                </a:lnTo>
                <a:lnTo>
                  <a:pt x="5950" y="4084"/>
                </a:lnTo>
                <a:lnTo>
                  <a:pt x="6039" y="4059"/>
                </a:lnTo>
                <a:cubicBezTo>
                  <a:pt x="6054" y="4081"/>
                  <a:pt x="6084" y="4210"/>
                  <a:pt x="6085" y="4211"/>
                </a:cubicBezTo>
                <a:cubicBezTo>
                  <a:pt x="6090" y="4209"/>
                  <a:pt x="6156" y="4150"/>
                  <a:pt x="6161" y="4168"/>
                </a:cubicBezTo>
                <a:cubicBezTo>
                  <a:pt x="6183" y="4245"/>
                  <a:pt x="6188" y="4213"/>
                  <a:pt x="6251" y="4210"/>
                </a:cubicBezTo>
                <a:cubicBezTo>
                  <a:pt x="6290" y="4208"/>
                  <a:pt x="6371" y="4194"/>
                  <a:pt x="6391" y="4234"/>
                </a:cubicBezTo>
                <a:cubicBezTo>
                  <a:pt x="6394" y="4241"/>
                  <a:pt x="6470" y="4250"/>
                  <a:pt x="6473" y="4259"/>
                </a:cubicBezTo>
                <a:lnTo>
                  <a:pt x="6523" y="4153"/>
                </a:lnTo>
                <a:lnTo>
                  <a:pt x="6619" y="4154"/>
                </a:lnTo>
                <a:lnTo>
                  <a:pt x="6638" y="4011"/>
                </a:lnTo>
                <a:lnTo>
                  <a:pt x="6687" y="3989"/>
                </a:lnTo>
                <a:lnTo>
                  <a:pt x="6872" y="3799"/>
                </a:lnTo>
                <a:lnTo>
                  <a:pt x="6967" y="3821"/>
                </a:lnTo>
                <a:lnTo>
                  <a:pt x="6996" y="4102"/>
                </a:lnTo>
                <a:cubicBezTo>
                  <a:pt x="7072" y="4069"/>
                  <a:pt x="7048" y="4004"/>
                  <a:pt x="7183" y="3969"/>
                </a:cubicBezTo>
                <a:cubicBezTo>
                  <a:pt x="7196" y="3911"/>
                  <a:pt x="7106" y="3907"/>
                  <a:pt x="7314" y="3915"/>
                </a:cubicBezTo>
                <a:cubicBezTo>
                  <a:pt x="7346" y="3916"/>
                  <a:pt x="7411" y="3835"/>
                  <a:pt x="7483" y="3838"/>
                </a:cubicBezTo>
                <a:cubicBezTo>
                  <a:pt x="7500" y="3838"/>
                  <a:pt x="7633" y="3817"/>
                  <a:pt x="7649" y="3810"/>
                </a:cubicBezTo>
                <a:cubicBezTo>
                  <a:pt x="7696" y="3791"/>
                  <a:pt x="7705" y="3786"/>
                  <a:pt x="7709" y="3724"/>
                </a:cubicBezTo>
                <a:cubicBezTo>
                  <a:pt x="7711" y="3693"/>
                  <a:pt x="7717" y="3683"/>
                  <a:pt x="7717" y="3642"/>
                </a:cubicBezTo>
                <a:lnTo>
                  <a:pt x="7966" y="3417"/>
                </a:lnTo>
                <a:lnTo>
                  <a:pt x="7961" y="3235"/>
                </a:lnTo>
                <a:lnTo>
                  <a:pt x="8038" y="3280"/>
                </a:lnTo>
                <a:lnTo>
                  <a:pt x="8113" y="311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7" name="Freeform 276"/>
          <p:cNvSpPr>
            <a:spLocks/>
          </p:cNvSpPr>
          <p:nvPr/>
        </p:nvSpPr>
        <p:spPr bwMode="auto">
          <a:xfrm>
            <a:off x="6485337" y="1915720"/>
            <a:ext cx="647700" cy="415529"/>
          </a:xfrm>
          <a:custGeom>
            <a:avLst/>
            <a:gdLst>
              <a:gd name="T0" fmla="*/ 389 w 9510"/>
              <a:gd name="T1" fmla="*/ 497 h 6575"/>
              <a:gd name="T2" fmla="*/ 245 w 9510"/>
              <a:gd name="T3" fmla="*/ 848 h 6575"/>
              <a:gd name="T4" fmla="*/ 167 w 9510"/>
              <a:gd name="T5" fmla="*/ 1226 h 6575"/>
              <a:gd name="T6" fmla="*/ 165 w 9510"/>
              <a:gd name="T7" fmla="*/ 1730 h 6575"/>
              <a:gd name="T8" fmla="*/ 461 w 9510"/>
              <a:gd name="T9" fmla="*/ 2017 h 6575"/>
              <a:gd name="T10" fmla="*/ 451 w 9510"/>
              <a:gd name="T11" fmla="*/ 2445 h 6575"/>
              <a:gd name="T12" fmla="*/ 572 w 9510"/>
              <a:gd name="T13" fmla="*/ 4069 h 6575"/>
              <a:gd name="T14" fmla="*/ 67 w 9510"/>
              <a:gd name="T15" fmla="*/ 4169 h 6575"/>
              <a:gd name="T16" fmla="*/ 186 w 9510"/>
              <a:gd name="T17" fmla="*/ 4494 h 6575"/>
              <a:gd name="T18" fmla="*/ 307 w 9510"/>
              <a:gd name="T19" fmla="*/ 4841 h 6575"/>
              <a:gd name="T20" fmla="*/ 423 w 9510"/>
              <a:gd name="T21" fmla="*/ 5364 h 6575"/>
              <a:gd name="T22" fmla="*/ 776 w 9510"/>
              <a:gd name="T23" fmla="*/ 5717 h 6575"/>
              <a:gd name="T24" fmla="*/ 1034 w 9510"/>
              <a:gd name="T25" fmla="*/ 6153 h 6575"/>
              <a:gd name="T26" fmla="*/ 1507 w 9510"/>
              <a:gd name="T27" fmla="*/ 6555 h 6575"/>
              <a:gd name="T28" fmla="*/ 1917 w 9510"/>
              <a:gd name="T29" fmla="*/ 6529 h 6575"/>
              <a:gd name="T30" fmla="*/ 1693 w 9510"/>
              <a:gd name="T31" fmla="*/ 6206 h 6575"/>
              <a:gd name="T32" fmla="*/ 1800 w 9510"/>
              <a:gd name="T33" fmla="*/ 5764 h 6575"/>
              <a:gd name="T34" fmla="*/ 2099 w 9510"/>
              <a:gd name="T35" fmla="*/ 5584 h 6575"/>
              <a:gd name="T36" fmla="*/ 2369 w 9510"/>
              <a:gd name="T37" fmla="*/ 5348 h 6575"/>
              <a:gd name="T38" fmla="*/ 2453 w 9510"/>
              <a:gd name="T39" fmla="*/ 5299 h 6575"/>
              <a:gd name="T40" fmla="*/ 2709 w 9510"/>
              <a:gd name="T41" fmla="*/ 5475 h 6575"/>
              <a:gd name="T42" fmla="*/ 2918 w 9510"/>
              <a:gd name="T43" fmla="*/ 5736 h 6575"/>
              <a:gd name="T44" fmla="*/ 3541 w 9510"/>
              <a:gd name="T45" fmla="*/ 5381 h 6575"/>
              <a:gd name="T46" fmla="*/ 3975 w 9510"/>
              <a:gd name="T47" fmla="*/ 5404 h 6575"/>
              <a:gd name="T48" fmla="*/ 4336 w 9510"/>
              <a:gd name="T49" fmla="*/ 5072 h 6575"/>
              <a:gd name="T50" fmla="*/ 4505 w 9510"/>
              <a:gd name="T51" fmla="*/ 4769 h 6575"/>
              <a:gd name="T52" fmla="*/ 4786 w 9510"/>
              <a:gd name="T53" fmla="*/ 4531 h 6575"/>
              <a:gd name="T54" fmla="*/ 4801 w 9510"/>
              <a:gd name="T55" fmla="*/ 4432 h 6575"/>
              <a:gd name="T56" fmla="*/ 5206 w 9510"/>
              <a:gd name="T57" fmla="*/ 4652 h 6575"/>
              <a:gd name="T58" fmla="*/ 5370 w 9510"/>
              <a:gd name="T59" fmla="*/ 4571 h 6575"/>
              <a:gd name="T60" fmla="*/ 5608 w 9510"/>
              <a:gd name="T61" fmla="*/ 4887 h 6575"/>
              <a:gd name="T62" fmla="*/ 5849 w 9510"/>
              <a:gd name="T63" fmla="*/ 5078 h 6575"/>
              <a:gd name="T64" fmla="*/ 6133 w 9510"/>
              <a:gd name="T65" fmla="*/ 5321 h 6575"/>
              <a:gd name="T66" fmla="*/ 6527 w 9510"/>
              <a:gd name="T67" fmla="*/ 5669 h 6575"/>
              <a:gd name="T68" fmla="*/ 6704 w 9510"/>
              <a:gd name="T69" fmla="*/ 5123 h 6575"/>
              <a:gd name="T70" fmla="*/ 6553 w 9510"/>
              <a:gd name="T71" fmla="*/ 4886 h 6575"/>
              <a:gd name="T72" fmla="*/ 6545 w 9510"/>
              <a:gd name="T73" fmla="*/ 4639 h 6575"/>
              <a:gd name="T74" fmla="*/ 6866 w 9510"/>
              <a:gd name="T75" fmla="*/ 4419 h 6575"/>
              <a:gd name="T76" fmla="*/ 7239 w 9510"/>
              <a:gd name="T77" fmla="*/ 4485 h 6575"/>
              <a:gd name="T78" fmla="*/ 7444 w 9510"/>
              <a:gd name="T79" fmla="*/ 5120 h 6575"/>
              <a:gd name="T80" fmla="*/ 7624 w 9510"/>
              <a:gd name="T81" fmla="*/ 5477 h 6575"/>
              <a:gd name="T82" fmla="*/ 7900 w 9510"/>
              <a:gd name="T83" fmla="*/ 5453 h 6575"/>
              <a:gd name="T84" fmla="*/ 8398 w 9510"/>
              <a:gd name="T85" fmla="*/ 5328 h 6575"/>
              <a:gd name="T86" fmla="*/ 8560 w 9510"/>
              <a:gd name="T87" fmla="*/ 5174 h 6575"/>
              <a:gd name="T88" fmla="*/ 8797 w 9510"/>
              <a:gd name="T89" fmla="*/ 4728 h 6575"/>
              <a:gd name="T90" fmla="*/ 8562 w 9510"/>
              <a:gd name="T91" fmla="*/ 4378 h 6575"/>
              <a:gd name="T92" fmla="*/ 8762 w 9510"/>
              <a:gd name="T93" fmla="*/ 4247 h 6575"/>
              <a:gd name="T94" fmla="*/ 9292 w 9510"/>
              <a:gd name="T95" fmla="*/ 4367 h 6575"/>
              <a:gd name="T96" fmla="*/ 9510 w 9510"/>
              <a:gd name="T97" fmla="*/ 4801 h 6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10" h="6575">
                <a:moveTo>
                  <a:pt x="846" y="0"/>
                </a:moveTo>
                <a:lnTo>
                  <a:pt x="553" y="169"/>
                </a:lnTo>
                <a:cubicBezTo>
                  <a:pt x="553" y="337"/>
                  <a:pt x="464" y="403"/>
                  <a:pt x="463" y="419"/>
                </a:cubicBezTo>
                <a:cubicBezTo>
                  <a:pt x="462" y="432"/>
                  <a:pt x="423" y="510"/>
                  <a:pt x="389" y="497"/>
                </a:cubicBezTo>
                <a:cubicBezTo>
                  <a:pt x="388" y="496"/>
                  <a:pt x="357" y="489"/>
                  <a:pt x="356" y="489"/>
                </a:cubicBezTo>
                <a:lnTo>
                  <a:pt x="136" y="661"/>
                </a:lnTo>
                <a:lnTo>
                  <a:pt x="197" y="854"/>
                </a:lnTo>
                <a:lnTo>
                  <a:pt x="245" y="848"/>
                </a:lnTo>
                <a:lnTo>
                  <a:pt x="230" y="984"/>
                </a:lnTo>
                <a:lnTo>
                  <a:pt x="98" y="1078"/>
                </a:lnTo>
                <a:lnTo>
                  <a:pt x="98" y="1149"/>
                </a:lnTo>
                <a:lnTo>
                  <a:pt x="167" y="1226"/>
                </a:lnTo>
                <a:lnTo>
                  <a:pt x="140" y="1313"/>
                </a:lnTo>
                <a:lnTo>
                  <a:pt x="140" y="1466"/>
                </a:lnTo>
                <a:lnTo>
                  <a:pt x="164" y="1505"/>
                </a:lnTo>
                <a:lnTo>
                  <a:pt x="165" y="1730"/>
                </a:lnTo>
                <a:cubicBezTo>
                  <a:pt x="199" y="1738"/>
                  <a:pt x="254" y="1759"/>
                  <a:pt x="250" y="1804"/>
                </a:cubicBezTo>
                <a:cubicBezTo>
                  <a:pt x="248" y="1823"/>
                  <a:pt x="311" y="1801"/>
                  <a:pt x="341" y="1826"/>
                </a:cubicBezTo>
                <a:cubicBezTo>
                  <a:pt x="356" y="1837"/>
                  <a:pt x="388" y="1845"/>
                  <a:pt x="394" y="1875"/>
                </a:cubicBezTo>
                <a:cubicBezTo>
                  <a:pt x="396" y="1886"/>
                  <a:pt x="461" y="1985"/>
                  <a:pt x="461" y="2017"/>
                </a:cubicBezTo>
                <a:cubicBezTo>
                  <a:pt x="461" y="2048"/>
                  <a:pt x="438" y="2125"/>
                  <a:pt x="454" y="2145"/>
                </a:cubicBezTo>
                <a:cubicBezTo>
                  <a:pt x="468" y="2165"/>
                  <a:pt x="463" y="2288"/>
                  <a:pt x="460" y="2318"/>
                </a:cubicBezTo>
                <a:cubicBezTo>
                  <a:pt x="458" y="2345"/>
                  <a:pt x="460" y="2417"/>
                  <a:pt x="452" y="2437"/>
                </a:cubicBezTo>
                <a:cubicBezTo>
                  <a:pt x="451" y="2439"/>
                  <a:pt x="451" y="2443"/>
                  <a:pt x="451" y="2445"/>
                </a:cubicBezTo>
                <a:lnTo>
                  <a:pt x="357" y="2710"/>
                </a:lnTo>
                <a:lnTo>
                  <a:pt x="413" y="2934"/>
                </a:lnTo>
                <a:lnTo>
                  <a:pt x="797" y="3398"/>
                </a:lnTo>
                <a:lnTo>
                  <a:pt x="572" y="4069"/>
                </a:lnTo>
                <a:lnTo>
                  <a:pt x="311" y="4111"/>
                </a:lnTo>
                <a:cubicBezTo>
                  <a:pt x="287" y="4112"/>
                  <a:pt x="238" y="4062"/>
                  <a:pt x="238" y="4085"/>
                </a:cubicBezTo>
                <a:cubicBezTo>
                  <a:pt x="239" y="4130"/>
                  <a:pt x="171" y="4195"/>
                  <a:pt x="126" y="4184"/>
                </a:cubicBezTo>
                <a:cubicBezTo>
                  <a:pt x="99" y="4177"/>
                  <a:pt x="107" y="4172"/>
                  <a:pt x="67" y="4169"/>
                </a:cubicBezTo>
                <a:cubicBezTo>
                  <a:pt x="43" y="4168"/>
                  <a:pt x="24" y="4168"/>
                  <a:pt x="0" y="4168"/>
                </a:cubicBezTo>
                <a:lnTo>
                  <a:pt x="54" y="4340"/>
                </a:lnTo>
                <a:lnTo>
                  <a:pt x="98" y="4530"/>
                </a:lnTo>
                <a:cubicBezTo>
                  <a:pt x="106" y="4525"/>
                  <a:pt x="180" y="4491"/>
                  <a:pt x="186" y="4494"/>
                </a:cubicBezTo>
                <a:cubicBezTo>
                  <a:pt x="220" y="4504"/>
                  <a:pt x="184" y="4553"/>
                  <a:pt x="275" y="4503"/>
                </a:cubicBezTo>
                <a:cubicBezTo>
                  <a:pt x="278" y="4501"/>
                  <a:pt x="278" y="4502"/>
                  <a:pt x="279" y="4500"/>
                </a:cubicBezTo>
                <a:lnTo>
                  <a:pt x="278" y="4810"/>
                </a:lnTo>
                <a:cubicBezTo>
                  <a:pt x="285" y="4809"/>
                  <a:pt x="307" y="4821"/>
                  <a:pt x="307" y="4841"/>
                </a:cubicBezTo>
                <a:cubicBezTo>
                  <a:pt x="307" y="4957"/>
                  <a:pt x="375" y="4957"/>
                  <a:pt x="381" y="5005"/>
                </a:cubicBezTo>
                <a:cubicBezTo>
                  <a:pt x="384" y="5026"/>
                  <a:pt x="303" y="5019"/>
                  <a:pt x="288" y="5019"/>
                </a:cubicBezTo>
                <a:lnTo>
                  <a:pt x="342" y="5293"/>
                </a:lnTo>
                <a:cubicBezTo>
                  <a:pt x="365" y="5294"/>
                  <a:pt x="411" y="5342"/>
                  <a:pt x="423" y="5364"/>
                </a:cubicBezTo>
                <a:cubicBezTo>
                  <a:pt x="440" y="5394"/>
                  <a:pt x="457" y="5405"/>
                  <a:pt x="468" y="5450"/>
                </a:cubicBezTo>
                <a:cubicBezTo>
                  <a:pt x="471" y="5461"/>
                  <a:pt x="505" y="5527"/>
                  <a:pt x="513" y="5529"/>
                </a:cubicBezTo>
                <a:cubicBezTo>
                  <a:pt x="552" y="5541"/>
                  <a:pt x="690" y="5532"/>
                  <a:pt x="697" y="5557"/>
                </a:cubicBezTo>
                <a:cubicBezTo>
                  <a:pt x="704" y="5582"/>
                  <a:pt x="775" y="5689"/>
                  <a:pt x="776" y="5717"/>
                </a:cubicBezTo>
                <a:cubicBezTo>
                  <a:pt x="777" y="5728"/>
                  <a:pt x="820" y="5850"/>
                  <a:pt x="831" y="5864"/>
                </a:cubicBezTo>
                <a:cubicBezTo>
                  <a:pt x="862" y="5905"/>
                  <a:pt x="850" y="5900"/>
                  <a:pt x="896" y="5935"/>
                </a:cubicBezTo>
                <a:cubicBezTo>
                  <a:pt x="905" y="5942"/>
                  <a:pt x="977" y="6001"/>
                  <a:pt x="979" y="6001"/>
                </a:cubicBezTo>
                <a:lnTo>
                  <a:pt x="1034" y="6153"/>
                </a:lnTo>
                <a:lnTo>
                  <a:pt x="1229" y="6279"/>
                </a:lnTo>
                <a:cubicBezTo>
                  <a:pt x="1296" y="6279"/>
                  <a:pt x="1271" y="6292"/>
                  <a:pt x="1271" y="6364"/>
                </a:cubicBezTo>
                <a:cubicBezTo>
                  <a:pt x="1271" y="6386"/>
                  <a:pt x="1274" y="6404"/>
                  <a:pt x="1274" y="6424"/>
                </a:cubicBezTo>
                <a:lnTo>
                  <a:pt x="1507" y="6555"/>
                </a:lnTo>
                <a:lnTo>
                  <a:pt x="1626" y="6549"/>
                </a:lnTo>
                <a:cubicBezTo>
                  <a:pt x="1634" y="6542"/>
                  <a:pt x="1667" y="6525"/>
                  <a:pt x="1673" y="6518"/>
                </a:cubicBezTo>
                <a:lnTo>
                  <a:pt x="1824" y="6569"/>
                </a:lnTo>
                <a:cubicBezTo>
                  <a:pt x="1835" y="6559"/>
                  <a:pt x="1902" y="6529"/>
                  <a:pt x="1917" y="6529"/>
                </a:cubicBezTo>
                <a:lnTo>
                  <a:pt x="2090" y="6575"/>
                </a:lnTo>
                <a:lnTo>
                  <a:pt x="1929" y="6443"/>
                </a:lnTo>
                <a:lnTo>
                  <a:pt x="1824" y="6423"/>
                </a:lnTo>
                <a:lnTo>
                  <a:pt x="1693" y="6206"/>
                </a:lnTo>
                <a:lnTo>
                  <a:pt x="1692" y="6107"/>
                </a:lnTo>
                <a:lnTo>
                  <a:pt x="1598" y="6096"/>
                </a:lnTo>
                <a:lnTo>
                  <a:pt x="1427" y="5883"/>
                </a:lnTo>
                <a:lnTo>
                  <a:pt x="1800" y="5764"/>
                </a:lnTo>
                <a:lnTo>
                  <a:pt x="1865" y="5658"/>
                </a:lnTo>
                <a:lnTo>
                  <a:pt x="1933" y="5661"/>
                </a:lnTo>
                <a:lnTo>
                  <a:pt x="1959" y="5509"/>
                </a:lnTo>
                <a:lnTo>
                  <a:pt x="2099" y="5584"/>
                </a:lnTo>
                <a:lnTo>
                  <a:pt x="2132" y="5496"/>
                </a:lnTo>
                <a:lnTo>
                  <a:pt x="2128" y="5393"/>
                </a:lnTo>
                <a:lnTo>
                  <a:pt x="2278" y="5395"/>
                </a:lnTo>
                <a:lnTo>
                  <a:pt x="2369" y="5348"/>
                </a:lnTo>
                <a:lnTo>
                  <a:pt x="2341" y="5246"/>
                </a:lnTo>
                <a:lnTo>
                  <a:pt x="2401" y="5194"/>
                </a:lnTo>
                <a:lnTo>
                  <a:pt x="2471" y="5248"/>
                </a:lnTo>
                <a:lnTo>
                  <a:pt x="2453" y="5299"/>
                </a:lnTo>
                <a:lnTo>
                  <a:pt x="2449" y="5312"/>
                </a:lnTo>
                <a:cubicBezTo>
                  <a:pt x="2489" y="5337"/>
                  <a:pt x="2510" y="5369"/>
                  <a:pt x="2509" y="5416"/>
                </a:cubicBezTo>
                <a:cubicBezTo>
                  <a:pt x="2509" y="5417"/>
                  <a:pt x="2605" y="5419"/>
                  <a:pt x="2614" y="5426"/>
                </a:cubicBezTo>
                <a:cubicBezTo>
                  <a:pt x="2634" y="5442"/>
                  <a:pt x="2709" y="5445"/>
                  <a:pt x="2709" y="5475"/>
                </a:cubicBezTo>
                <a:cubicBezTo>
                  <a:pt x="2709" y="5527"/>
                  <a:pt x="2672" y="5566"/>
                  <a:pt x="2672" y="5572"/>
                </a:cubicBezTo>
                <a:cubicBezTo>
                  <a:pt x="2689" y="5577"/>
                  <a:pt x="2773" y="5627"/>
                  <a:pt x="2773" y="5642"/>
                </a:cubicBezTo>
                <a:cubicBezTo>
                  <a:pt x="2773" y="5732"/>
                  <a:pt x="2752" y="5684"/>
                  <a:pt x="2854" y="5736"/>
                </a:cubicBezTo>
                <a:cubicBezTo>
                  <a:pt x="2884" y="5751"/>
                  <a:pt x="2893" y="5748"/>
                  <a:pt x="2918" y="5736"/>
                </a:cubicBezTo>
                <a:cubicBezTo>
                  <a:pt x="2957" y="5718"/>
                  <a:pt x="2990" y="5679"/>
                  <a:pt x="3020" y="5652"/>
                </a:cubicBezTo>
                <a:lnTo>
                  <a:pt x="3166" y="5688"/>
                </a:lnTo>
                <a:lnTo>
                  <a:pt x="3364" y="5684"/>
                </a:lnTo>
                <a:lnTo>
                  <a:pt x="3541" y="5381"/>
                </a:lnTo>
                <a:lnTo>
                  <a:pt x="3689" y="5408"/>
                </a:lnTo>
                <a:lnTo>
                  <a:pt x="3855" y="5412"/>
                </a:lnTo>
                <a:lnTo>
                  <a:pt x="3898" y="5326"/>
                </a:lnTo>
                <a:lnTo>
                  <a:pt x="3975" y="5404"/>
                </a:lnTo>
                <a:lnTo>
                  <a:pt x="4149" y="5307"/>
                </a:lnTo>
                <a:lnTo>
                  <a:pt x="4317" y="5248"/>
                </a:lnTo>
                <a:cubicBezTo>
                  <a:pt x="4356" y="5243"/>
                  <a:pt x="4330" y="5221"/>
                  <a:pt x="4316" y="5191"/>
                </a:cubicBezTo>
                <a:cubicBezTo>
                  <a:pt x="4299" y="5156"/>
                  <a:pt x="4336" y="5116"/>
                  <a:pt x="4336" y="5072"/>
                </a:cubicBezTo>
                <a:cubicBezTo>
                  <a:pt x="4336" y="4992"/>
                  <a:pt x="4324" y="5027"/>
                  <a:pt x="4376" y="4991"/>
                </a:cubicBezTo>
                <a:cubicBezTo>
                  <a:pt x="4389" y="4983"/>
                  <a:pt x="4383" y="4947"/>
                  <a:pt x="4416" y="4912"/>
                </a:cubicBezTo>
                <a:cubicBezTo>
                  <a:pt x="4443" y="4884"/>
                  <a:pt x="4434" y="4885"/>
                  <a:pt x="4472" y="4853"/>
                </a:cubicBezTo>
                <a:cubicBezTo>
                  <a:pt x="4492" y="4836"/>
                  <a:pt x="4523" y="4795"/>
                  <a:pt x="4505" y="4769"/>
                </a:cubicBezTo>
                <a:cubicBezTo>
                  <a:pt x="4504" y="4768"/>
                  <a:pt x="4504" y="4760"/>
                  <a:pt x="4504" y="4758"/>
                </a:cubicBezTo>
                <a:lnTo>
                  <a:pt x="4668" y="4551"/>
                </a:lnTo>
                <a:lnTo>
                  <a:pt x="4719" y="4571"/>
                </a:lnTo>
                <a:lnTo>
                  <a:pt x="4786" y="4531"/>
                </a:lnTo>
                <a:lnTo>
                  <a:pt x="4749" y="4484"/>
                </a:lnTo>
                <a:lnTo>
                  <a:pt x="4754" y="4406"/>
                </a:lnTo>
                <a:lnTo>
                  <a:pt x="4803" y="4377"/>
                </a:lnTo>
                <a:lnTo>
                  <a:pt x="4801" y="4432"/>
                </a:lnTo>
                <a:lnTo>
                  <a:pt x="4904" y="4474"/>
                </a:lnTo>
                <a:lnTo>
                  <a:pt x="5079" y="4432"/>
                </a:lnTo>
                <a:lnTo>
                  <a:pt x="5158" y="4628"/>
                </a:lnTo>
                <a:lnTo>
                  <a:pt x="5206" y="4652"/>
                </a:lnTo>
                <a:lnTo>
                  <a:pt x="5278" y="4616"/>
                </a:lnTo>
                <a:lnTo>
                  <a:pt x="5229" y="4510"/>
                </a:lnTo>
                <a:lnTo>
                  <a:pt x="5385" y="4530"/>
                </a:lnTo>
                <a:lnTo>
                  <a:pt x="5370" y="4571"/>
                </a:lnTo>
                <a:lnTo>
                  <a:pt x="5384" y="4601"/>
                </a:lnTo>
                <a:lnTo>
                  <a:pt x="5461" y="4604"/>
                </a:lnTo>
                <a:lnTo>
                  <a:pt x="5528" y="4935"/>
                </a:lnTo>
                <a:lnTo>
                  <a:pt x="5608" y="4887"/>
                </a:lnTo>
                <a:lnTo>
                  <a:pt x="5602" y="4941"/>
                </a:lnTo>
                <a:lnTo>
                  <a:pt x="5608" y="4971"/>
                </a:lnTo>
                <a:cubicBezTo>
                  <a:pt x="5639" y="4974"/>
                  <a:pt x="5709" y="5034"/>
                  <a:pt x="5713" y="5066"/>
                </a:cubicBezTo>
                <a:cubicBezTo>
                  <a:pt x="5715" y="5080"/>
                  <a:pt x="5834" y="5052"/>
                  <a:pt x="5849" y="5078"/>
                </a:cubicBezTo>
                <a:cubicBezTo>
                  <a:pt x="5894" y="5157"/>
                  <a:pt x="5920" y="5172"/>
                  <a:pt x="5972" y="5237"/>
                </a:cubicBezTo>
                <a:cubicBezTo>
                  <a:pt x="5987" y="5255"/>
                  <a:pt x="6046" y="5217"/>
                  <a:pt x="6055" y="5279"/>
                </a:cubicBezTo>
                <a:cubicBezTo>
                  <a:pt x="6056" y="5288"/>
                  <a:pt x="6081" y="5335"/>
                  <a:pt x="6085" y="5351"/>
                </a:cubicBezTo>
                <a:cubicBezTo>
                  <a:pt x="6086" y="5355"/>
                  <a:pt x="6089" y="5318"/>
                  <a:pt x="6133" y="5321"/>
                </a:cubicBezTo>
                <a:cubicBezTo>
                  <a:pt x="6163" y="5324"/>
                  <a:pt x="6260" y="5322"/>
                  <a:pt x="6188" y="5371"/>
                </a:cubicBezTo>
                <a:cubicBezTo>
                  <a:pt x="6187" y="5372"/>
                  <a:pt x="6187" y="5373"/>
                  <a:pt x="6186" y="5374"/>
                </a:cubicBezTo>
                <a:lnTo>
                  <a:pt x="6311" y="5649"/>
                </a:lnTo>
                <a:lnTo>
                  <a:pt x="6527" y="5669"/>
                </a:lnTo>
                <a:lnTo>
                  <a:pt x="6749" y="5492"/>
                </a:lnTo>
                <a:cubicBezTo>
                  <a:pt x="6773" y="5475"/>
                  <a:pt x="6711" y="5337"/>
                  <a:pt x="6706" y="5308"/>
                </a:cubicBezTo>
                <a:cubicBezTo>
                  <a:pt x="6703" y="5288"/>
                  <a:pt x="6690" y="5288"/>
                  <a:pt x="6690" y="5235"/>
                </a:cubicBezTo>
                <a:cubicBezTo>
                  <a:pt x="6690" y="5190"/>
                  <a:pt x="6707" y="5173"/>
                  <a:pt x="6704" y="5123"/>
                </a:cubicBezTo>
                <a:cubicBezTo>
                  <a:pt x="6703" y="5092"/>
                  <a:pt x="6734" y="5017"/>
                  <a:pt x="6734" y="4977"/>
                </a:cubicBezTo>
                <a:cubicBezTo>
                  <a:pt x="6693" y="4967"/>
                  <a:pt x="6665" y="4966"/>
                  <a:pt x="6631" y="4958"/>
                </a:cubicBezTo>
                <a:cubicBezTo>
                  <a:pt x="6621" y="4956"/>
                  <a:pt x="6579" y="4951"/>
                  <a:pt x="6568" y="4951"/>
                </a:cubicBezTo>
                <a:cubicBezTo>
                  <a:pt x="6568" y="4936"/>
                  <a:pt x="6567" y="4886"/>
                  <a:pt x="6553" y="4886"/>
                </a:cubicBezTo>
                <a:cubicBezTo>
                  <a:pt x="6503" y="4886"/>
                  <a:pt x="6517" y="4873"/>
                  <a:pt x="6502" y="4837"/>
                </a:cubicBezTo>
                <a:cubicBezTo>
                  <a:pt x="6493" y="4814"/>
                  <a:pt x="6539" y="4770"/>
                  <a:pt x="6554" y="4758"/>
                </a:cubicBezTo>
                <a:cubicBezTo>
                  <a:pt x="6584" y="4733"/>
                  <a:pt x="6660" y="4681"/>
                  <a:pt x="6629" y="4635"/>
                </a:cubicBezTo>
                <a:cubicBezTo>
                  <a:pt x="6592" y="4581"/>
                  <a:pt x="6617" y="4612"/>
                  <a:pt x="6545" y="4639"/>
                </a:cubicBezTo>
                <a:cubicBezTo>
                  <a:pt x="6539" y="4641"/>
                  <a:pt x="6534" y="4643"/>
                  <a:pt x="6527" y="4644"/>
                </a:cubicBezTo>
                <a:lnTo>
                  <a:pt x="6568" y="4533"/>
                </a:lnTo>
                <a:lnTo>
                  <a:pt x="6800" y="4522"/>
                </a:lnTo>
                <a:lnTo>
                  <a:pt x="6866" y="4419"/>
                </a:lnTo>
                <a:lnTo>
                  <a:pt x="6846" y="4371"/>
                </a:lnTo>
                <a:lnTo>
                  <a:pt x="6943" y="4297"/>
                </a:lnTo>
                <a:lnTo>
                  <a:pt x="6982" y="4455"/>
                </a:lnTo>
                <a:lnTo>
                  <a:pt x="7239" y="4485"/>
                </a:lnTo>
                <a:lnTo>
                  <a:pt x="7355" y="4717"/>
                </a:lnTo>
                <a:lnTo>
                  <a:pt x="7411" y="4719"/>
                </a:lnTo>
                <a:lnTo>
                  <a:pt x="7474" y="4867"/>
                </a:lnTo>
                <a:lnTo>
                  <a:pt x="7444" y="5120"/>
                </a:lnTo>
                <a:lnTo>
                  <a:pt x="7485" y="5456"/>
                </a:lnTo>
                <a:lnTo>
                  <a:pt x="7570" y="5439"/>
                </a:lnTo>
                <a:lnTo>
                  <a:pt x="7568" y="5518"/>
                </a:lnTo>
                <a:lnTo>
                  <a:pt x="7624" y="5477"/>
                </a:lnTo>
                <a:lnTo>
                  <a:pt x="7705" y="5516"/>
                </a:lnTo>
                <a:lnTo>
                  <a:pt x="7732" y="5445"/>
                </a:lnTo>
                <a:lnTo>
                  <a:pt x="7880" y="5451"/>
                </a:lnTo>
                <a:lnTo>
                  <a:pt x="7900" y="5453"/>
                </a:lnTo>
                <a:lnTo>
                  <a:pt x="7916" y="5617"/>
                </a:lnTo>
                <a:lnTo>
                  <a:pt x="8321" y="5673"/>
                </a:lnTo>
                <a:lnTo>
                  <a:pt x="8414" y="5531"/>
                </a:lnTo>
                <a:lnTo>
                  <a:pt x="8398" y="5328"/>
                </a:lnTo>
                <a:lnTo>
                  <a:pt x="8423" y="5312"/>
                </a:lnTo>
                <a:lnTo>
                  <a:pt x="8422" y="5124"/>
                </a:lnTo>
                <a:lnTo>
                  <a:pt x="8509" y="5217"/>
                </a:lnTo>
                <a:lnTo>
                  <a:pt x="8560" y="5174"/>
                </a:lnTo>
                <a:lnTo>
                  <a:pt x="8564" y="4927"/>
                </a:lnTo>
                <a:lnTo>
                  <a:pt x="8674" y="4866"/>
                </a:lnTo>
                <a:lnTo>
                  <a:pt x="8662" y="4787"/>
                </a:lnTo>
                <a:lnTo>
                  <a:pt x="8797" y="4728"/>
                </a:lnTo>
                <a:cubicBezTo>
                  <a:pt x="8819" y="4675"/>
                  <a:pt x="8740" y="4727"/>
                  <a:pt x="8740" y="4683"/>
                </a:cubicBezTo>
                <a:cubicBezTo>
                  <a:pt x="8740" y="4656"/>
                  <a:pt x="8744" y="4627"/>
                  <a:pt x="8744" y="4609"/>
                </a:cubicBezTo>
                <a:cubicBezTo>
                  <a:pt x="8671" y="4555"/>
                  <a:pt x="8657" y="4612"/>
                  <a:pt x="8617" y="4497"/>
                </a:cubicBezTo>
                <a:cubicBezTo>
                  <a:pt x="8599" y="4444"/>
                  <a:pt x="8642" y="4426"/>
                  <a:pt x="8562" y="4378"/>
                </a:cubicBezTo>
                <a:cubicBezTo>
                  <a:pt x="8555" y="4374"/>
                  <a:pt x="8534" y="4345"/>
                  <a:pt x="8531" y="4345"/>
                </a:cubicBezTo>
                <a:cubicBezTo>
                  <a:pt x="8559" y="4325"/>
                  <a:pt x="8560" y="4306"/>
                  <a:pt x="8609" y="4292"/>
                </a:cubicBezTo>
                <a:cubicBezTo>
                  <a:pt x="8631" y="4285"/>
                  <a:pt x="8650" y="4269"/>
                  <a:pt x="8681" y="4264"/>
                </a:cubicBezTo>
                <a:cubicBezTo>
                  <a:pt x="8698" y="4262"/>
                  <a:pt x="8733" y="4246"/>
                  <a:pt x="8762" y="4247"/>
                </a:cubicBezTo>
                <a:cubicBezTo>
                  <a:pt x="8780" y="4247"/>
                  <a:pt x="8829" y="4236"/>
                  <a:pt x="8867" y="4236"/>
                </a:cubicBezTo>
                <a:cubicBezTo>
                  <a:pt x="8907" y="4236"/>
                  <a:pt x="9048" y="4254"/>
                  <a:pt x="9078" y="4266"/>
                </a:cubicBezTo>
                <a:cubicBezTo>
                  <a:pt x="9139" y="4293"/>
                  <a:pt x="9121" y="4291"/>
                  <a:pt x="9168" y="4325"/>
                </a:cubicBezTo>
                <a:cubicBezTo>
                  <a:pt x="9175" y="4330"/>
                  <a:pt x="9218" y="4308"/>
                  <a:pt x="9292" y="4367"/>
                </a:cubicBezTo>
                <a:cubicBezTo>
                  <a:pt x="9336" y="4403"/>
                  <a:pt x="9370" y="4442"/>
                  <a:pt x="9401" y="4488"/>
                </a:cubicBezTo>
                <a:cubicBezTo>
                  <a:pt x="9405" y="4493"/>
                  <a:pt x="9419" y="4511"/>
                  <a:pt x="9419" y="4514"/>
                </a:cubicBezTo>
                <a:lnTo>
                  <a:pt x="9361" y="4772"/>
                </a:lnTo>
                <a:lnTo>
                  <a:pt x="9510" y="480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8" name="Freeform 277"/>
          <p:cNvSpPr>
            <a:spLocks/>
          </p:cNvSpPr>
          <p:nvPr/>
        </p:nvSpPr>
        <p:spPr bwMode="auto">
          <a:xfrm>
            <a:off x="5136360" y="1485905"/>
            <a:ext cx="711994" cy="378619"/>
          </a:xfrm>
          <a:custGeom>
            <a:avLst/>
            <a:gdLst>
              <a:gd name="T0" fmla="*/ 9932 w 10452"/>
              <a:gd name="T1" fmla="*/ 427 h 5981"/>
              <a:gd name="T2" fmla="*/ 9350 w 10452"/>
              <a:gd name="T3" fmla="*/ 739 h 5981"/>
              <a:gd name="T4" fmla="*/ 8980 w 10452"/>
              <a:gd name="T5" fmla="*/ 717 h 5981"/>
              <a:gd name="T6" fmla="*/ 8760 w 10452"/>
              <a:gd name="T7" fmla="*/ 512 h 5981"/>
              <a:gd name="T8" fmla="*/ 8683 w 10452"/>
              <a:gd name="T9" fmla="*/ 739 h 5981"/>
              <a:gd name="T10" fmla="*/ 8170 w 10452"/>
              <a:gd name="T11" fmla="*/ 1070 h 5981"/>
              <a:gd name="T12" fmla="*/ 7653 w 10452"/>
              <a:gd name="T13" fmla="*/ 1422 h 5981"/>
              <a:gd name="T14" fmla="*/ 7294 w 10452"/>
              <a:gd name="T15" fmla="*/ 1808 h 5981"/>
              <a:gd name="T16" fmla="*/ 7175 w 10452"/>
              <a:gd name="T17" fmla="*/ 1854 h 5981"/>
              <a:gd name="T18" fmla="*/ 7015 w 10452"/>
              <a:gd name="T19" fmla="*/ 2051 h 5981"/>
              <a:gd name="T20" fmla="*/ 6721 w 10452"/>
              <a:gd name="T21" fmla="*/ 1940 h 5981"/>
              <a:gd name="T22" fmla="*/ 5939 w 10452"/>
              <a:gd name="T23" fmla="*/ 2198 h 5981"/>
              <a:gd name="T24" fmla="*/ 5521 w 10452"/>
              <a:gd name="T25" fmla="*/ 2615 h 5981"/>
              <a:gd name="T26" fmla="*/ 5445 w 10452"/>
              <a:gd name="T27" fmla="*/ 2890 h 5981"/>
              <a:gd name="T28" fmla="*/ 5196 w 10452"/>
              <a:gd name="T29" fmla="*/ 3422 h 5981"/>
              <a:gd name="T30" fmla="*/ 5087 w 10452"/>
              <a:gd name="T31" fmla="*/ 3687 h 5981"/>
              <a:gd name="T32" fmla="*/ 4748 w 10452"/>
              <a:gd name="T33" fmla="*/ 3666 h 5981"/>
              <a:gd name="T34" fmla="*/ 4584 w 10452"/>
              <a:gd name="T35" fmla="*/ 3554 h 5981"/>
              <a:gd name="T36" fmla="*/ 4342 w 10452"/>
              <a:gd name="T37" fmla="*/ 3564 h 5981"/>
              <a:gd name="T38" fmla="*/ 4157 w 10452"/>
              <a:gd name="T39" fmla="*/ 3433 h 5981"/>
              <a:gd name="T40" fmla="*/ 3875 w 10452"/>
              <a:gd name="T41" fmla="*/ 3375 h 5981"/>
              <a:gd name="T42" fmla="*/ 3799 w 10452"/>
              <a:gd name="T43" fmla="*/ 3168 h 5981"/>
              <a:gd name="T44" fmla="*/ 3612 w 10452"/>
              <a:gd name="T45" fmla="*/ 2950 h 5981"/>
              <a:gd name="T46" fmla="*/ 3416 w 10452"/>
              <a:gd name="T47" fmla="*/ 2632 h 5981"/>
              <a:gd name="T48" fmla="*/ 3122 w 10452"/>
              <a:gd name="T49" fmla="*/ 2660 h 5981"/>
              <a:gd name="T50" fmla="*/ 2872 w 10452"/>
              <a:gd name="T51" fmla="*/ 2631 h 5981"/>
              <a:gd name="T52" fmla="*/ 2592 w 10452"/>
              <a:gd name="T53" fmla="*/ 2456 h 5981"/>
              <a:gd name="T54" fmla="*/ 2905 w 10452"/>
              <a:gd name="T55" fmla="*/ 2400 h 5981"/>
              <a:gd name="T56" fmla="*/ 2624 w 10452"/>
              <a:gd name="T57" fmla="*/ 2358 h 5981"/>
              <a:gd name="T58" fmla="*/ 2222 w 10452"/>
              <a:gd name="T59" fmla="*/ 2327 h 5981"/>
              <a:gd name="T60" fmla="*/ 2230 w 10452"/>
              <a:gd name="T61" fmla="*/ 2082 h 5981"/>
              <a:gd name="T62" fmla="*/ 1774 w 10452"/>
              <a:gd name="T63" fmla="*/ 2216 h 5981"/>
              <a:gd name="T64" fmla="*/ 1135 w 10452"/>
              <a:gd name="T65" fmla="*/ 2147 h 5981"/>
              <a:gd name="T66" fmla="*/ 534 w 10452"/>
              <a:gd name="T67" fmla="*/ 1921 h 5981"/>
              <a:gd name="T68" fmla="*/ 105 w 10452"/>
              <a:gd name="T69" fmla="*/ 2110 h 5981"/>
              <a:gd name="T70" fmla="*/ 433 w 10452"/>
              <a:gd name="T71" fmla="*/ 2400 h 5981"/>
              <a:gd name="T72" fmla="*/ 669 w 10452"/>
              <a:gd name="T73" fmla="*/ 2880 h 5981"/>
              <a:gd name="T74" fmla="*/ 1154 w 10452"/>
              <a:gd name="T75" fmla="*/ 3121 h 5981"/>
              <a:gd name="T76" fmla="*/ 1500 w 10452"/>
              <a:gd name="T77" fmla="*/ 3253 h 5981"/>
              <a:gd name="T78" fmla="*/ 1666 w 10452"/>
              <a:gd name="T79" fmla="*/ 3370 h 5981"/>
              <a:gd name="T80" fmla="*/ 1957 w 10452"/>
              <a:gd name="T81" fmla="*/ 3438 h 5981"/>
              <a:gd name="T82" fmla="*/ 2233 w 10452"/>
              <a:gd name="T83" fmla="*/ 3494 h 5981"/>
              <a:gd name="T84" fmla="*/ 2534 w 10452"/>
              <a:gd name="T85" fmla="*/ 3843 h 5981"/>
              <a:gd name="T86" fmla="*/ 2700 w 10452"/>
              <a:gd name="T87" fmla="*/ 3999 h 5981"/>
              <a:gd name="T88" fmla="*/ 3042 w 10452"/>
              <a:gd name="T89" fmla="*/ 4068 h 5981"/>
              <a:gd name="T90" fmla="*/ 2971 w 10452"/>
              <a:gd name="T91" fmla="*/ 4134 h 5981"/>
              <a:gd name="T92" fmla="*/ 3000 w 10452"/>
              <a:gd name="T93" fmla="*/ 4534 h 5981"/>
              <a:gd name="T94" fmla="*/ 3103 w 10452"/>
              <a:gd name="T95" fmla="*/ 4848 h 5981"/>
              <a:gd name="T96" fmla="*/ 3098 w 10452"/>
              <a:gd name="T97" fmla="*/ 5375 h 5981"/>
              <a:gd name="T98" fmla="*/ 2799 w 10452"/>
              <a:gd name="T99" fmla="*/ 5981 h 5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52" h="5981">
                <a:moveTo>
                  <a:pt x="10452" y="0"/>
                </a:moveTo>
                <a:lnTo>
                  <a:pt x="10384" y="281"/>
                </a:lnTo>
                <a:lnTo>
                  <a:pt x="9932" y="427"/>
                </a:lnTo>
                <a:cubicBezTo>
                  <a:pt x="9864" y="427"/>
                  <a:pt x="9871" y="476"/>
                  <a:pt x="9871" y="533"/>
                </a:cubicBezTo>
                <a:lnTo>
                  <a:pt x="9514" y="726"/>
                </a:lnTo>
                <a:lnTo>
                  <a:pt x="9350" y="739"/>
                </a:lnTo>
                <a:cubicBezTo>
                  <a:pt x="9350" y="675"/>
                  <a:pt x="9256" y="716"/>
                  <a:pt x="9200" y="620"/>
                </a:cubicBezTo>
                <a:cubicBezTo>
                  <a:pt x="9180" y="587"/>
                  <a:pt x="9077" y="537"/>
                  <a:pt x="9077" y="596"/>
                </a:cubicBezTo>
                <a:cubicBezTo>
                  <a:pt x="9077" y="699"/>
                  <a:pt x="9021" y="585"/>
                  <a:pt x="8980" y="717"/>
                </a:cubicBezTo>
                <a:cubicBezTo>
                  <a:pt x="8979" y="722"/>
                  <a:pt x="8979" y="727"/>
                  <a:pt x="8979" y="731"/>
                </a:cubicBezTo>
                <a:lnTo>
                  <a:pt x="8773" y="723"/>
                </a:lnTo>
                <a:lnTo>
                  <a:pt x="8760" y="512"/>
                </a:lnTo>
                <a:lnTo>
                  <a:pt x="8638" y="440"/>
                </a:lnTo>
                <a:cubicBezTo>
                  <a:pt x="8636" y="471"/>
                  <a:pt x="8615" y="579"/>
                  <a:pt x="8628" y="586"/>
                </a:cubicBezTo>
                <a:cubicBezTo>
                  <a:pt x="8653" y="602"/>
                  <a:pt x="8680" y="706"/>
                  <a:pt x="8683" y="739"/>
                </a:cubicBezTo>
                <a:cubicBezTo>
                  <a:pt x="8689" y="809"/>
                  <a:pt x="8697" y="856"/>
                  <a:pt x="8663" y="920"/>
                </a:cubicBezTo>
                <a:cubicBezTo>
                  <a:pt x="8579" y="1079"/>
                  <a:pt x="8575" y="1052"/>
                  <a:pt x="8419" y="1117"/>
                </a:cubicBezTo>
                <a:cubicBezTo>
                  <a:pt x="8368" y="1138"/>
                  <a:pt x="8283" y="1070"/>
                  <a:pt x="8170" y="1070"/>
                </a:cubicBezTo>
                <a:cubicBezTo>
                  <a:pt x="8068" y="1070"/>
                  <a:pt x="8067" y="1074"/>
                  <a:pt x="7982" y="1143"/>
                </a:cubicBezTo>
                <a:cubicBezTo>
                  <a:pt x="7968" y="1153"/>
                  <a:pt x="7978" y="1213"/>
                  <a:pt x="7861" y="1280"/>
                </a:cubicBezTo>
                <a:cubicBezTo>
                  <a:pt x="7735" y="1351"/>
                  <a:pt x="7770" y="1292"/>
                  <a:pt x="7653" y="1422"/>
                </a:cubicBezTo>
                <a:cubicBezTo>
                  <a:pt x="7647" y="1429"/>
                  <a:pt x="7622" y="1459"/>
                  <a:pt x="7616" y="1461"/>
                </a:cubicBezTo>
                <a:cubicBezTo>
                  <a:pt x="7605" y="1505"/>
                  <a:pt x="7419" y="1506"/>
                  <a:pt x="7400" y="1615"/>
                </a:cubicBezTo>
                <a:cubicBezTo>
                  <a:pt x="7395" y="1649"/>
                  <a:pt x="7294" y="1728"/>
                  <a:pt x="7294" y="1808"/>
                </a:cubicBezTo>
                <a:cubicBezTo>
                  <a:pt x="7294" y="1815"/>
                  <a:pt x="7294" y="1822"/>
                  <a:pt x="7294" y="1829"/>
                </a:cubicBezTo>
                <a:cubicBezTo>
                  <a:pt x="7286" y="1859"/>
                  <a:pt x="7260" y="1791"/>
                  <a:pt x="7219" y="1878"/>
                </a:cubicBezTo>
                <a:cubicBezTo>
                  <a:pt x="7214" y="1890"/>
                  <a:pt x="7175" y="1866"/>
                  <a:pt x="7175" y="1854"/>
                </a:cubicBezTo>
                <a:cubicBezTo>
                  <a:pt x="7175" y="1816"/>
                  <a:pt x="7127" y="1857"/>
                  <a:pt x="7085" y="1856"/>
                </a:cubicBezTo>
                <a:cubicBezTo>
                  <a:pt x="7084" y="1856"/>
                  <a:pt x="7013" y="1903"/>
                  <a:pt x="7069" y="1926"/>
                </a:cubicBezTo>
                <a:cubicBezTo>
                  <a:pt x="7072" y="1927"/>
                  <a:pt x="7111" y="2057"/>
                  <a:pt x="7015" y="2051"/>
                </a:cubicBezTo>
                <a:cubicBezTo>
                  <a:pt x="6967" y="2049"/>
                  <a:pt x="6784" y="2145"/>
                  <a:pt x="6789" y="2094"/>
                </a:cubicBezTo>
                <a:cubicBezTo>
                  <a:pt x="6789" y="2093"/>
                  <a:pt x="6773" y="2041"/>
                  <a:pt x="6773" y="2019"/>
                </a:cubicBezTo>
                <a:cubicBezTo>
                  <a:pt x="6773" y="1990"/>
                  <a:pt x="6748" y="1940"/>
                  <a:pt x="6721" y="1940"/>
                </a:cubicBezTo>
                <a:cubicBezTo>
                  <a:pt x="6503" y="1940"/>
                  <a:pt x="6463" y="2075"/>
                  <a:pt x="6408" y="2080"/>
                </a:cubicBezTo>
                <a:cubicBezTo>
                  <a:pt x="6285" y="2093"/>
                  <a:pt x="6186" y="2156"/>
                  <a:pt x="6088" y="2117"/>
                </a:cubicBezTo>
                <a:cubicBezTo>
                  <a:pt x="6019" y="2089"/>
                  <a:pt x="6043" y="2230"/>
                  <a:pt x="5939" y="2198"/>
                </a:cubicBezTo>
                <a:cubicBezTo>
                  <a:pt x="5860" y="2173"/>
                  <a:pt x="5926" y="2256"/>
                  <a:pt x="5861" y="2340"/>
                </a:cubicBezTo>
                <a:cubicBezTo>
                  <a:pt x="5831" y="2379"/>
                  <a:pt x="5839" y="2510"/>
                  <a:pt x="5701" y="2547"/>
                </a:cubicBezTo>
                <a:cubicBezTo>
                  <a:pt x="5687" y="2550"/>
                  <a:pt x="5521" y="2606"/>
                  <a:pt x="5521" y="2615"/>
                </a:cubicBezTo>
                <a:cubicBezTo>
                  <a:pt x="5521" y="2670"/>
                  <a:pt x="5541" y="2704"/>
                  <a:pt x="5495" y="2710"/>
                </a:cubicBezTo>
                <a:cubicBezTo>
                  <a:pt x="5494" y="2710"/>
                  <a:pt x="5470" y="2766"/>
                  <a:pt x="5468" y="2771"/>
                </a:cubicBezTo>
                <a:cubicBezTo>
                  <a:pt x="5481" y="2809"/>
                  <a:pt x="5445" y="2808"/>
                  <a:pt x="5445" y="2890"/>
                </a:cubicBezTo>
                <a:cubicBezTo>
                  <a:pt x="5445" y="2947"/>
                  <a:pt x="5392" y="2961"/>
                  <a:pt x="5392" y="3090"/>
                </a:cubicBezTo>
                <a:cubicBezTo>
                  <a:pt x="5392" y="3116"/>
                  <a:pt x="5263" y="3175"/>
                  <a:pt x="5230" y="3271"/>
                </a:cubicBezTo>
                <a:cubicBezTo>
                  <a:pt x="5208" y="3333"/>
                  <a:pt x="5193" y="3346"/>
                  <a:pt x="5196" y="3422"/>
                </a:cubicBezTo>
                <a:cubicBezTo>
                  <a:pt x="5197" y="3437"/>
                  <a:pt x="5181" y="3427"/>
                  <a:pt x="5185" y="3470"/>
                </a:cubicBezTo>
                <a:cubicBezTo>
                  <a:pt x="5185" y="3470"/>
                  <a:pt x="5160" y="3550"/>
                  <a:pt x="5162" y="3595"/>
                </a:cubicBezTo>
                <a:cubicBezTo>
                  <a:pt x="5163" y="3633"/>
                  <a:pt x="5126" y="3687"/>
                  <a:pt x="5087" y="3687"/>
                </a:cubicBezTo>
                <a:cubicBezTo>
                  <a:pt x="5036" y="3687"/>
                  <a:pt x="5065" y="3661"/>
                  <a:pt x="5018" y="3685"/>
                </a:cubicBezTo>
                <a:cubicBezTo>
                  <a:pt x="4978" y="3706"/>
                  <a:pt x="5006" y="3634"/>
                  <a:pt x="4935" y="3724"/>
                </a:cubicBezTo>
                <a:cubicBezTo>
                  <a:pt x="4907" y="3760"/>
                  <a:pt x="4790" y="3679"/>
                  <a:pt x="4748" y="3666"/>
                </a:cubicBezTo>
                <a:cubicBezTo>
                  <a:pt x="4747" y="3664"/>
                  <a:pt x="4718" y="3620"/>
                  <a:pt x="4714" y="3612"/>
                </a:cubicBezTo>
                <a:cubicBezTo>
                  <a:pt x="4682" y="3557"/>
                  <a:pt x="4669" y="3631"/>
                  <a:pt x="4633" y="3586"/>
                </a:cubicBezTo>
                <a:cubicBezTo>
                  <a:pt x="4620" y="3570"/>
                  <a:pt x="4629" y="3610"/>
                  <a:pt x="4584" y="3554"/>
                </a:cubicBezTo>
                <a:cubicBezTo>
                  <a:pt x="4556" y="3519"/>
                  <a:pt x="4523" y="3643"/>
                  <a:pt x="4495" y="3544"/>
                </a:cubicBezTo>
                <a:cubicBezTo>
                  <a:pt x="4475" y="3475"/>
                  <a:pt x="4422" y="3633"/>
                  <a:pt x="4385" y="3557"/>
                </a:cubicBezTo>
                <a:cubicBezTo>
                  <a:pt x="4372" y="3529"/>
                  <a:pt x="4364" y="3572"/>
                  <a:pt x="4342" y="3564"/>
                </a:cubicBezTo>
                <a:cubicBezTo>
                  <a:pt x="4326" y="3490"/>
                  <a:pt x="4347" y="3523"/>
                  <a:pt x="4317" y="3506"/>
                </a:cubicBezTo>
                <a:cubicBezTo>
                  <a:pt x="4309" y="3502"/>
                  <a:pt x="4325" y="3488"/>
                  <a:pt x="4301" y="3463"/>
                </a:cubicBezTo>
                <a:cubicBezTo>
                  <a:pt x="4270" y="3432"/>
                  <a:pt x="4189" y="3372"/>
                  <a:pt x="4157" y="3433"/>
                </a:cubicBezTo>
                <a:cubicBezTo>
                  <a:pt x="4125" y="3491"/>
                  <a:pt x="4148" y="3566"/>
                  <a:pt x="4038" y="3433"/>
                </a:cubicBezTo>
                <a:cubicBezTo>
                  <a:pt x="4000" y="3386"/>
                  <a:pt x="4024" y="3446"/>
                  <a:pt x="3973" y="3382"/>
                </a:cubicBezTo>
                <a:cubicBezTo>
                  <a:pt x="3945" y="3348"/>
                  <a:pt x="3919" y="3409"/>
                  <a:pt x="3875" y="3375"/>
                </a:cubicBezTo>
                <a:cubicBezTo>
                  <a:pt x="3828" y="3339"/>
                  <a:pt x="3848" y="3411"/>
                  <a:pt x="3761" y="3284"/>
                </a:cubicBezTo>
                <a:cubicBezTo>
                  <a:pt x="3743" y="3258"/>
                  <a:pt x="3696" y="3298"/>
                  <a:pt x="3743" y="3253"/>
                </a:cubicBezTo>
                <a:cubicBezTo>
                  <a:pt x="3752" y="3244"/>
                  <a:pt x="3755" y="3190"/>
                  <a:pt x="3799" y="3168"/>
                </a:cubicBezTo>
                <a:cubicBezTo>
                  <a:pt x="3772" y="3133"/>
                  <a:pt x="3751" y="3120"/>
                  <a:pt x="3735" y="3070"/>
                </a:cubicBezTo>
                <a:cubicBezTo>
                  <a:pt x="3690" y="2923"/>
                  <a:pt x="3677" y="3002"/>
                  <a:pt x="3651" y="3029"/>
                </a:cubicBezTo>
                <a:cubicBezTo>
                  <a:pt x="3589" y="3094"/>
                  <a:pt x="3665" y="2981"/>
                  <a:pt x="3612" y="2950"/>
                </a:cubicBezTo>
                <a:cubicBezTo>
                  <a:pt x="3585" y="2935"/>
                  <a:pt x="3472" y="2806"/>
                  <a:pt x="3521" y="2772"/>
                </a:cubicBezTo>
                <a:cubicBezTo>
                  <a:pt x="3563" y="2743"/>
                  <a:pt x="3463" y="2662"/>
                  <a:pt x="3455" y="2613"/>
                </a:cubicBezTo>
                <a:cubicBezTo>
                  <a:pt x="3418" y="2592"/>
                  <a:pt x="3440" y="2616"/>
                  <a:pt x="3416" y="2632"/>
                </a:cubicBezTo>
                <a:cubicBezTo>
                  <a:pt x="3384" y="2651"/>
                  <a:pt x="3409" y="2565"/>
                  <a:pt x="3351" y="2565"/>
                </a:cubicBezTo>
                <a:cubicBezTo>
                  <a:pt x="3313" y="2565"/>
                  <a:pt x="3357" y="2426"/>
                  <a:pt x="3330" y="2498"/>
                </a:cubicBezTo>
                <a:cubicBezTo>
                  <a:pt x="3323" y="2517"/>
                  <a:pt x="3133" y="2661"/>
                  <a:pt x="3122" y="2660"/>
                </a:cubicBezTo>
                <a:cubicBezTo>
                  <a:pt x="3101" y="2659"/>
                  <a:pt x="3069" y="2654"/>
                  <a:pt x="3048" y="2663"/>
                </a:cubicBezTo>
                <a:cubicBezTo>
                  <a:pt x="2956" y="2685"/>
                  <a:pt x="2987" y="2633"/>
                  <a:pt x="2937" y="2713"/>
                </a:cubicBezTo>
                <a:cubicBezTo>
                  <a:pt x="2937" y="2714"/>
                  <a:pt x="2840" y="2709"/>
                  <a:pt x="2872" y="2631"/>
                </a:cubicBezTo>
                <a:cubicBezTo>
                  <a:pt x="2886" y="2598"/>
                  <a:pt x="2822" y="2598"/>
                  <a:pt x="2790" y="2506"/>
                </a:cubicBezTo>
                <a:cubicBezTo>
                  <a:pt x="2751" y="2393"/>
                  <a:pt x="2590" y="2546"/>
                  <a:pt x="2559" y="2527"/>
                </a:cubicBezTo>
                <a:cubicBezTo>
                  <a:pt x="2542" y="2516"/>
                  <a:pt x="2519" y="2434"/>
                  <a:pt x="2592" y="2456"/>
                </a:cubicBezTo>
                <a:cubicBezTo>
                  <a:pt x="2632" y="2467"/>
                  <a:pt x="2596" y="2413"/>
                  <a:pt x="2674" y="2417"/>
                </a:cubicBezTo>
                <a:cubicBezTo>
                  <a:pt x="2723" y="2419"/>
                  <a:pt x="2721" y="2373"/>
                  <a:pt x="2783" y="2412"/>
                </a:cubicBezTo>
                <a:cubicBezTo>
                  <a:pt x="2801" y="2424"/>
                  <a:pt x="2846" y="2365"/>
                  <a:pt x="2905" y="2400"/>
                </a:cubicBezTo>
                <a:cubicBezTo>
                  <a:pt x="2938" y="2420"/>
                  <a:pt x="3033" y="2362"/>
                  <a:pt x="2988" y="2311"/>
                </a:cubicBezTo>
                <a:cubicBezTo>
                  <a:pt x="2944" y="2260"/>
                  <a:pt x="3003" y="2288"/>
                  <a:pt x="2954" y="2344"/>
                </a:cubicBezTo>
                <a:cubicBezTo>
                  <a:pt x="2941" y="2359"/>
                  <a:pt x="2676" y="2341"/>
                  <a:pt x="2624" y="2358"/>
                </a:cubicBezTo>
                <a:cubicBezTo>
                  <a:pt x="2551" y="2383"/>
                  <a:pt x="2643" y="2460"/>
                  <a:pt x="2452" y="2422"/>
                </a:cubicBezTo>
                <a:cubicBezTo>
                  <a:pt x="2374" y="2406"/>
                  <a:pt x="2227" y="2548"/>
                  <a:pt x="2227" y="2446"/>
                </a:cubicBezTo>
                <a:cubicBezTo>
                  <a:pt x="2227" y="2417"/>
                  <a:pt x="2229" y="2350"/>
                  <a:pt x="2222" y="2327"/>
                </a:cubicBezTo>
                <a:cubicBezTo>
                  <a:pt x="2214" y="2326"/>
                  <a:pt x="2253" y="2327"/>
                  <a:pt x="2259" y="2327"/>
                </a:cubicBezTo>
                <a:lnTo>
                  <a:pt x="2264" y="2173"/>
                </a:lnTo>
                <a:cubicBezTo>
                  <a:pt x="2273" y="2147"/>
                  <a:pt x="2301" y="2010"/>
                  <a:pt x="2230" y="2082"/>
                </a:cubicBezTo>
                <a:cubicBezTo>
                  <a:pt x="2208" y="2105"/>
                  <a:pt x="2122" y="2200"/>
                  <a:pt x="2106" y="2157"/>
                </a:cubicBezTo>
                <a:cubicBezTo>
                  <a:pt x="2080" y="2089"/>
                  <a:pt x="1993" y="2165"/>
                  <a:pt x="1939" y="2173"/>
                </a:cubicBezTo>
                <a:cubicBezTo>
                  <a:pt x="1925" y="2175"/>
                  <a:pt x="1775" y="2213"/>
                  <a:pt x="1774" y="2216"/>
                </a:cubicBezTo>
                <a:cubicBezTo>
                  <a:pt x="1756" y="2267"/>
                  <a:pt x="1690" y="2440"/>
                  <a:pt x="1618" y="2330"/>
                </a:cubicBezTo>
                <a:cubicBezTo>
                  <a:pt x="1608" y="2315"/>
                  <a:pt x="1385" y="2155"/>
                  <a:pt x="1367" y="2152"/>
                </a:cubicBezTo>
                <a:cubicBezTo>
                  <a:pt x="1248" y="2128"/>
                  <a:pt x="1263" y="2121"/>
                  <a:pt x="1135" y="2147"/>
                </a:cubicBezTo>
                <a:cubicBezTo>
                  <a:pt x="1030" y="2168"/>
                  <a:pt x="975" y="2066"/>
                  <a:pt x="908" y="2128"/>
                </a:cubicBezTo>
                <a:cubicBezTo>
                  <a:pt x="886" y="2147"/>
                  <a:pt x="789" y="2134"/>
                  <a:pt x="756" y="2110"/>
                </a:cubicBezTo>
                <a:cubicBezTo>
                  <a:pt x="615" y="2064"/>
                  <a:pt x="627" y="1973"/>
                  <a:pt x="534" y="1921"/>
                </a:cubicBezTo>
                <a:cubicBezTo>
                  <a:pt x="481" y="1892"/>
                  <a:pt x="417" y="1807"/>
                  <a:pt x="338" y="1771"/>
                </a:cubicBezTo>
                <a:cubicBezTo>
                  <a:pt x="235" y="1723"/>
                  <a:pt x="126" y="1771"/>
                  <a:pt x="69" y="1866"/>
                </a:cubicBezTo>
                <a:cubicBezTo>
                  <a:pt x="0" y="1984"/>
                  <a:pt x="72" y="2007"/>
                  <a:pt x="105" y="2110"/>
                </a:cubicBezTo>
                <a:cubicBezTo>
                  <a:pt x="105" y="2110"/>
                  <a:pt x="182" y="2227"/>
                  <a:pt x="203" y="2229"/>
                </a:cubicBezTo>
                <a:cubicBezTo>
                  <a:pt x="218" y="2229"/>
                  <a:pt x="360" y="2295"/>
                  <a:pt x="391" y="2292"/>
                </a:cubicBezTo>
                <a:cubicBezTo>
                  <a:pt x="391" y="2442"/>
                  <a:pt x="413" y="2368"/>
                  <a:pt x="433" y="2400"/>
                </a:cubicBezTo>
                <a:cubicBezTo>
                  <a:pt x="444" y="2418"/>
                  <a:pt x="398" y="2416"/>
                  <a:pt x="460" y="2450"/>
                </a:cubicBezTo>
                <a:cubicBezTo>
                  <a:pt x="468" y="2455"/>
                  <a:pt x="540" y="2635"/>
                  <a:pt x="547" y="2668"/>
                </a:cubicBezTo>
                <a:cubicBezTo>
                  <a:pt x="550" y="2683"/>
                  <a:pt x="649" y="2866"/>
                  <a:pt x="669" y="2880"/>
                </a:cubicBezTo>
                <a:cubicBezTo>
                  <a:pt x="749" y="2933"/>
                  <a:pt x="744" y="3112"/>
                  <a:pt x="856" y="3112"/>
                </a:cubicBezTo>
                <a:cubicBezTo>
                  <a:pt x="941" y="3112"/>
                  <a:pt x="894" y="3053"/>
                  <a:pt x="1021" y="3016"/>
                </a:cubicBezTo>
                <a:cubicBezTo>
                  <a:pt x="1034" y="3013"/>
                  <a:pt x="1115" y="3178"/>
                  <a:pt x="1154" y="3121"/>
                </a:cubicBezTo>
                <a:cubicBezTo>
                  <a:pt x="1233" y="3004"/>
                  <a:pt x="1338" y="3153"/>
                  <a:pt x="1424" y="3115"/>
                </a:cubicBezTo>
                <a:cubicBezTo>
                  <a:pt x="1425" y="3115"/>
                  <a:pt x="1526" y="3087"/>
                  <a:pt x="1531" y="3083"/>
                </a:cubicBezTo>
                <a:cubicBezTo>
                  <a:pt x="1548" y="3138"/>
                  <a:pt x="1531" y="3210"/>
                  <a:pt x="1500" y="3253"/>
                </a:cubicBezTo>
                <a:cubicBezTo>
                  <a:pt x="1468" y="3298"/>
                  <a:pt x="1441" y="3335"/>
                  <a:pt x="1373" y="3316"/>
                </a:cubicBezTo>
                <a:cubicBezTo>
                  <a:pt x="1372" y="3316"/>
                  <a:pt x="1421" y="3391"/>
                  <a:pt x="1444" y="3386"/>
                </a:cubicBezTo>
                <a:cubicBezTo>
                  <a:pt x="1500" y="3373"/>
                  <a:pt x="1616" y="3389"/>
                  <a:pt x="1666" y="3370"/>
                </a:cubicBezTo>
                <a:cubicBezTo>
                  <a:pt x="1717" y="3350"/>
                  <a:pt x="1760" y="3406"/>
                  <a:pt x="1797" y="3372"/>
                </a:cubicBezTo>
                <a:cubicBezTo>
                  <a:pt x="1807" y="3362"/>
                  <a:pt x="1920" y="3343"/>
                  <a:pt x="1928" y="3383"/>
                </a:cubicBezTo>
                <a:cubicBezTo>
                  <a:pt x="1931" y="3395"/>
                  <a:pt x="1950" y="3426"/>
                  <a:pt x="1957" y="3438"/>
                </a:cubicBezTo>
                <a:cubicBezTo>
                  <a:pt x="1978" y="3438"/>
                  <a:pt x="2082" y="3424"/>
                  <a:pt x="2085" y="3409"/>
                </a:cubicBezTo>
                <a:cubicBezTo>
                  <a:pt x="2100" y="3404"/>
                  <a:pt x="2080" y="3458"/>
                  <a:pt x="2137" y="3486"/>
                </a:cubicBezTo>
                <a:cubicBezTo>
                  <a:pt x="2174" y="3504"/>
                  <a:pt x="2137" y="3554"/>
                  <a:pt x="2233" y="3494"/>
                </a:cubicBezTo>
                <a:cubicBezTo>
                  <a:pt x="2253" y="3482"/>
                  <a:pt x="2240" y="3480"/>
                  <a:pt x="2264" y="3480"/>
                </a:cubicBezTo>
                <a:lnTo>
                  <a:pt x="2410" y="3819"/>
                </a:lnTo>
                <a:cubicBezTo>
                  <a:pt x="2431" y="3799"/>
                  <a:pt x="2513" y="3837"/>
                  <a:pt x="2534" y="3843"/>
                </a:cubicBezTo>
                <a:cubicBezTo>
                  <a:pt x="2534" y="3853"/>
                  <a:pt x="2517" y="3831"/>
                  <a:pt x="2524" y="3885"/>
                </a:cubicBezTo>
                <a:cubicBezTo>
                  <a:pt x="2527" y="3912"/>
                  <a:pt x="2463" y="3947"/>
                  <a:pt x="2595" y="3935"/>
                </a:cubicBezTo>
                <a:cubicBezTo>
                  <a:pt x="2649" y="3931"/>
                  <a:pt x="2658" y="3999"/>
                  <a:pt x="2700" y="3999"/>
                </a:cubicBezTo>
                <a:cubicBezTo>
                  <a:pt x="2859" y="3999"/>
                  <a:pt x="2754" y="3989"/>
                  <a:pt x="2789" y="3922"/>
                </a:cubicBezTo>
                <a:cubicBezTo>
                  <a:pt x="2794" y="3911"/>
                  <a:pt x="3003" y="3951"/>
                  <a:pt x="3037" y="3951"/>
                </a:cubicBezTo>
                <a:lnTo>
                  <a:pt x="3042" y="4068"/>
                </a:lnTo>
                <a:lnTo>
                  <a:pt x="3116" y="4152"/>
                </a:lnTo>
                <a:lnTo>
                  <a:pt x="3074" y="4203"/>
                </a:lnTo>
                <a:lnTo>
                  <a:pt x="2971" y="4134"/>
                </a:lnTo>
                <a:lnTo>
                  <a:pt x="2928" y="4192"/>
                </a:lnTo>
                <a:lnTo>
                  <a:pt x="2928" y="4398"/>
                </a:lnTo>
                <a:cubicBezTo>
                  <a:pt x="3027" y="4419"/>
                  <a:pt x="2996" y="4420"/>
                  <a:pt x="3000" y="4534"/>
                </a:cubicBezTo>
                <a:cubicBezTo>
                  <a:pt x="3001" y="4572"/>
                  <a:pt x="2901" y="4651"/>
                  <a:pt x="2942" y="4700"/>
                </a:cubicBezTo>
                <a:cubicBezTo>
                  <a:pt x="2966" y="4729"/>
                  <a:pt x="2970" y="4857"/>
                  <a:pt x="3010" y="4853"/>
                </a:cubicBezTo>
                <a:cubicBezTo>
                  <a:pt x="3022" y="4852"/>
                  <a:pt x="3092" y="4848"/>
                  <a:pt x="3103" y="4848"/>
                </a:cubicBezTo>
                <a:lnTo>
                  <a:pt x="3185" y="5224"/>
                </a:lnTo>
                <a:lnTo>
                  <a:pt x="3074" y="5279"/>
                </a:lnTo>
                <a:lnTo>
                  <a:pt x="3098" y="5375"/>
                </a:lnTo>
                <a:lnTo>
                  <a:pt x="3095" y="5618"/>
                </a:lnTo>
                <a:lnTo>
                  <a:pt x="2923" y="5602"/>
                </a:lnTo>
                <a:lnTo>
                  <a:pt x="2799" y="598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69" name="Line 278"/>
          <p:cNvSpPr>
            <a:spLocks noChangeShapeType="1"/>
          </p:cNvSpPr>
          <p:nvPr/>
        </p:nvSpPr>
        <p:spPr bwMode="auto">
          <a:xfrm flipH="1">
            <a:off x="5326860" y="1864522"/>
            <a:ext cx="0" cy="3572"/>
          </a:xfrm>
          <a:prstGeom prst="line">
            <a:avLst/>
          </a:pr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0" name="Freeform 279"/>
          <p:cNvSpPr>
            <a:spLocks/>
          </p:cNvSpPr>
          <p:nvPr/>
        </p:nvSpPr>
        <p:spPr bwMode="auto">
          <a:xfrm>
            <a:off x="5176842" y="1782366"/>
            <a:ext cx="807244" cy="734616"/>
          </a:xfrm>
          <a:custGeom>
            <a:avLst/>
            <a:gdLst>
              <a:gd name="T0" fmla="*/ 1446 w 11873"/>
              <a:gd name="T1" fmla="*/ 1877 h 11605"/>
              <a:gd name="T2" fmla="*/ 1705 w 11873"/>
              <a:gd name="T3" fmla="*/ 2240 h 11605"/>
              <a:gd name="T4" fmla="*/ 1877 w 11873"/>
              <a:gd name="T5" fmla="*/ 2894 h 11605"/>
              <a:gd name="T6" fmla="*/ 1846 w 11873"/>
              <a:gd name="T7" fmla="*/ 3209 h 11605"/>
              <a:gd name="T8" fmla="*/ 1467 w 11873"/>
              <a:gd name="T9" fmla="*/ 3602 h 11605"/>
              <a:gd name="T10" fmla="*/ 1197 w 11873"/>
              <a:gd name="T11" fmla="*/ 4702 h 11605"/>
              <a:gd name="T12" fmla="*/ 1055 w 11873"/>
              <a:gd name="T13" fmla="*/ 5260 h 11605"/>
              <a:gd name="T14" fmla="*/ 878 w 11873"/>
              <a:gd name="T15" fmla="*/ 5846 h 11605"/>
              <a:gd name="T16" fmla="*/ 314 w 11873"/>
              <a:gd name="T17" fmla="*/ 5926 h 11605"/>
              <a:gd name="T18" fmla="*/ 61 w 11873"/>
              <a:gd name="T19" fmla="*/ 5987 h 11605"/>
              <a:gd name="T20" fmla="*/ 0 w 11873"/>
              <a:gd name="T21" fmla="*/ 6420 h 11605"/>
              <a:gd name="T22" fmla="*/ 462 w 11873"/>
              <a:gd name="T23" fmla="*/ 6876 h 11605"/>
              <a:gd name="T24" fmla="*/ 1320 w 11873"/>
              <a:gd name="T25" fmla="*/ 6843 h 11605"/>
              <a:gd name="T26" fmla="*/ 1782 w 11873"/>
              <a:gd name="T27" fmla="*/ 6644 h 11605"/>
              <a:gd name="T28" fmla="*/ 2229 w 11873"/>
              <a:gd name="T29" fmla="*/ 6558 h 11605"/>
              <a:gd name="T30" fmla="*/ 2879 w 11873"/>
              <a:gd name="T31" fmla="*/ 6301 h 11605"/>
              <a:gd name="T32" fmla="*/ 3473 w 11873"/>
              <a:gd name="T33" fmla="*/ 6446 h 11605"/>
              <a:gd name="T34" fmla="*/ 3511 w 11873"/>
              <a:gd name="T35" fmla="*/ 6989 h 11605"/>
              <a:gd name="T36" fmla="*/ 3641 w 11873"/>
              <a:gd name="T37" fmla="*/ 7261 h 11605"/>
              <a:gd name="T38" fmla="*/ 3588 w 11873"/>
              <a:gd name="T39" fmla="*/ 8066 h 11605"/>
              <a:gd name="T40" fmla="*/ 3231 w 11873"/>
              <a:gd name="T41" fmla="*/ 8193 h 11605"/>
              <a:gd name="T42" fmla="*/ 3112 w 11873"/>
              <a:gd name="T43" fmla="*/ 8489 h 11605"/>
              <a:gd name="T44" fmla="*/ 3736 w 11873"/>
              <a:gd name="T45" fmla="*/ 8705 h 11605"/>
              <a:gd name="T46" fmla="*/ 4559 w 11873"/>
              <a:gd name="T47" fmla="*/ 8988 h 11605"/>
              <a:gd name="T48" fmla="*/ 5026 w 11873"/>
              <a:gd name="T49" fmla="*/ 9410 h 11605"/>
              <a:gd name="T50" fmla="*/ 5165 w 11873"/>
              <a:gd name="T51" fmla="*/ 9697 h 11605"/>
              <a:gd name="T52" fmla="*/ 5605 w 11873"/>
              <a:gd name="T53" fmla="*/ 9870 h 11605"/>
              <a:gd name="T54" fmla="*/ 6233 w 11873"/>
              <a:gd name="T55" fmla="*/ 9941 h 11605"/>
              <a:gd name="T56" fmla="*/ 6299 w 11873"/>
              <a:gd name="T57" fmla="*/ 10524 h 11605"/>
              <a:gd name="T58" fmla="*/ 7615 w 11873"/>
              <a:gd name="T59" fmla="*/ 11587 h 11605"/>
              <a:gd name="T60" fmla="*/ 8289 w 11873"/>
              <a:gd name="T61" fmla="*/ 11219 h 11605"/>
              <a:gd name="T62" fmla="*/ 8999 w 11873"/>
              <a:gd name="T63" fmla="*/ 10918 h 11605"/>
              <a:gd name="T64" fmla="*/ 9491 w 11873"/>
              <a:gd name="T65" fmla="*/ 10571 h 11605"/>
              <a:gd name="T66" fmla="*/ 9909 w 11873"/>
              <a:gd name="T67" fmla="*/ 10220 h 11605"/>
              <a:gd name="T68" fmla="*/ 10676 w 11873"/>
              <a:gd name="T69" fmla="*/ 8711 h 11605"/>
              <a:gd name="T70" fmla="*/ 10972 w 11873"/>
              <a:gd name="T71" fmla="*/ 8426 h 11605"/>
              <a:gd name="T72" fmla="*/ 11052 w 11873"/>
              <a:gd name="T73" fmla="*/ 7780 h 11605"/>
              <a:gd name="T74" fmla="*/ 11040 w 11873"/>
              <a:gd name="T75" fmla="*/ 7117 h 11605"/>
              <a:gd name="T76" fmla="*/ 11673 w 11873"/>
              <a:gd name="T77" fmla="*/ 6971 h 11605"/>
              <a:gd name="T78" fmla="*/ 11785 w 11873"/>
              <a:gd name="T79" fmla="*/ 6702 h 11605"/>
              <a:gd name="T80" fmla="*/ 11453 w 11873"/>
              <a:gd name="T81" fmla="*/ 6396 h 11605"/>
              <a:gd name="T82" fmla="*/ 11046 w 11873"/>
              <a:gd name="T83" fmla="*/ 6133 h 11605"/>
              <a:gd name="T84" fmla="*/ 10779 w 11873"/>
              <a:gd name="T85" fmla="*/ 5603 h 11605"/>
              <a:gd name="T86" fmla="*/ 10948 w 11873"/>
              <a:gd name="T87" fmla="*/ 5300 h 11605"/>
              <a:gd name="T88" fmla="*/ 11355 w 11873"/>
              <a:gd name="T89" fmla="*/ 3880 h 11605"/>
              <a:gd name="T90" fmla="*/ 10950 w 11873"/>
              <a:gd name="T91" fmla="*/ 3203 h 11605"/>
              <a:gd name="T92" fmla="*/ 11098 w 11873"/>
              <a:gd name="T93" fmla="*/ 2793 h 11605"/>
              <a:gd name="T94" fmla="*/ 11383 w 11873"/>
              <a:gd name="T95" fmla="*/ 2331 h 11605"/>
              <a:gd name="T96" fmla="*/ 11692 w 11873"/>
              <a:gd name="T97" fmla="*/ 1802 h 11605"/>
              <a:gd name="T98" fmla="*/ 11775 w 11873"/>
              <a:gd name="T99" fmla="*/ 1618 h 11605"/>
              <a:gd name="T100" fmla="*/ 11804 w 11873"/>
              <a:gd name="T101" fmla="*/ 1073 h 11605"/>
              <a:gd name="T102" fmla="*/ 11721 w 11873"/>
              <a:gd name="T103" fmla="*/ 744 h 11605"/>
              <a:gd name="T104" fmla="*/ 11024 w 11873"/>
              <a:gd name="T105" fmla="*/ 426 h 11605"/>
              <a:gd name="T106" fmla="*/ 11361 w 11873"/>
              <a:gd name="T107" fmla="*/ 287 h 1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73" h="11605">
                <a:moveTo>
                  <a:pt x="2208" y="1350"/>
                </a:moveTo>
                <a:lnTo>
                  <a:pt x="1706" y="1240"/>
                </a:lnTo>
                <a:lnTo>
                  <a:pt x="1706" y="1303"/>
                </a:lnTo>
                <a:lnTo>
                  <a:pt x="1557" y="1252"/>
                </a:lnTo>
                <a:lnTo>
                  <a:pt x="1588" y="1719"/>
                </a:lnTo>
                <a:lnTo>
                  <a:pt x="1446" y="1877"/>
                </a:lnTo>
                <a:cubicBezTo>
                  <a:pt x="1456" y="1877"/>
                  <a:pt x="1475" y="1885"/>
                  <a:pt x="1508" y="1885"/>
                </a:cubicBezTo>
                <a:cubicBezTo>
                  <a:pt x="1572" y="1885"/>
                  <a:pt x="1566" y="1868"/>
                  <a:pt x="1640" y="1868"/>
                </a:cubicBezTo>
                <a:cubicBezTo>
                  <a:pt x="1709" y="1868"/>
                  <a:pt x="1745" y="1891"/>
                  <a:pt x="1784" y="1947"/>
                </a:cubicBezTo>
                <a:cubicBezTo>
                  <a:pt x="1802" y="1973"/>
                  <a:pt x="1828" y="2007"/>
                  <a:pt x="1832" y="2036"/>
                </a:cubicBezTo>
                <a:cubicBezTo>
                  <a:pt x="1842" y="2114"/>
                  <a:pt x="1814" y="2100"/>
                  <a:pt x="1771" y="2162"/>
                </a:cubicBezTo>
                <a:cubicBezTo>
                  <a:pt x="1758" y="2182"/>
                  <a:pt x="1705" y="2219"/>
                  <a:pt x="1705" y="2240"/>
                </a:cubicBezTo>
                <a:cubicBezTo>
                  <a:pt x="1705" y="2258"/>
                  <a:pt x="1688" y="2330"/>
                  <a:pt x="1705" y="2337"/>
                </a:cubicBezTo>
                <a:cubicBezTo>
                  <a:pt x="1713" y="2340"/>
                  <a:pt x="1752" y="2360"/>
                  <a:pt x="1759" y="2367"/>
                </a:cubicBezTo>
                <a:cubicBezTo>
                  <a:pt x="1768" y="2381"/>
                  <a:pt x="1739" y="2532"/>
                  <a:pt x="1730" y="2558"/>
                </a:cubicBezTo>
                <a:cubicBezTo>
                  <a:pt x="1722" y="2581"/>
                  <a:pt x="1696" y="2647"/>
                  <a:pt x="1720" y="2666"/>
                </a:cubicBezTo>
                <a:cubicBezTo>
                  <a:pt x="1752" y="2690"/>
                  <a:pt x="1903" y="2775"/>
                  <a:pt x="1871" y="2819"/>
                </a:cubicBezTo>
                <a:cubicBezTo>
                  <a:pt x="1851" y="2847"/>
                  <a:pt x="1839" y="2838"/>
                  <a:pt x="1877" y="2894"/>
                </a:cubicBezTo>
                <a:cubicBezTo>
                  <a:pt x="1893" y="2918"/>
                  <a:pt x="1972" y="2917"/>
                  <a:pt x="1978" y="2937"/>
                </a:cubicBezTo>
                <a:cubicBezTo>
                  <a:pt x="1985" y="2956"/>
                  <a:pt x="2008" y="2965"/>
                  <a:pt x="1976" y="3005"/>
                </a:cubicBezTo>
                <a:cubicBezTo>
                  <a:pt x="1966" y="3017"/>
                  <a:pt x="1938" y="3063"/>
                  <a:pt x="1923" y="3074"/>
                </a:cubicBezTo>
                <a:cubicBezTo>
                  <a:pt x="1917" y="3078"/>
                  <a:pt x="1865" y="3136"/>
                  <a:pt x="1888" y="3142"/>
                </a:cubicBezTo>
                <a:cubicBezTo>
                  <a:pt x="1901" y="3146"/>
                  <a:pt x="1917" y="3164"/>
                  <a:pt x="1938" y="3167"/>
                </a:cubicBezTo>
                <a:cubicBezTo>
                  <a:pt x="1939" y="3173"/>
                  <a:pt x="1866" y="3208"/>
                  <a:pt x="1846" y="3209"/>
                </a:cubicBezTo>
                <a:cubicBezTo>
                  <a:pt x="1833" y="3210"/>
                  <a:pt x="1758" y="3249"/>
                  <a:pt x="1747" y="3260"/>
                </a:cubicBezTo>
                <a:cubicBezTo>
                  <a:pt x="1742" y="3264"/>
                  <a:pt x="1734" y="3335"/>
                  <a:pt x="1734" y="3345"/>
                </a:cubicBezTo>
                <a:cubicBezTo>
                  <a:pt x="1756" y="3357"/>
                  <a:pt x="1713" y="3450"/>
                  <a:pt x="1694" y="3450"/>
                </a:cubicBezTo>
                <a:cubicBezTo>
                  <a:pt x="1650" y="3450"/>
                  <a:pt x="1730" y="3490"/>
                  <a:pt x="1621" y="3502"/>
                </a:cubicBezTo>
                <a:cubicBezTo>
                  <a:pt x="1576" y="3507"/>
                  <a:pt x="1637" y="3565"/>
                  <a:pt x="1584" y="3571"/>
                </a:cubicBezTo>
                <a:cubicBezTo>
                  <a:pt x="1536" y="3576"/>
                  <a:pt x="1511" y="3586"/>
                  <a:pt x="1467" y="3602"/>
                </a:cubicBezTo>
                <a:lnTo>
                  <a:pt x="1132" y="4206"/>
                </a:lnTo>
                <a:lnTo>
                  <a:pt x="1278" y="4349"/>
                </a:lnTo>
                <a:cubicBezTo>
                  <a:pt x="1278" y="4350"/>
                  <a:pt x="1266" y="4438"/>
                  <a:pt x="1264" y="4450"/>
                </a:cubicBezTo>
                <a:cubicBezTo>
                  <a:pt x="1261" y="4475"/>
                  <a:pt x="1243" y="4444"/>
                  <a:pt x="1217" y="4484"/>
                </a:cubicBezTo>
                <a:cubicBezTo>
                  <a:pt x="1186" y="4532"/>
                  <a:pt x="1307" y="4490"/>
                  <a:pt x="1206" y="4609"/>
                </a:cubicBezTo>
                <a:cubicBezTo>
                  <a:pt x="1182" y="4638"/>
                  <a:pt x="1158" y="4672"/>
                  <a:pt x="1197" y="4702"/>
                </a:cubicBezTo>
                <a:cubicBezTo>
                  <a:pt x="1206" y="4709"/>
                  <a:pt x="1249" y="4725"/>
                  <a:pt x="1245" y="4736"/>
                </a:cubicBezTo>
                <a:cubicBezTo>
                  <a:pt x="1227" y="4778"/>
                  <a:pt x="1230" y="4870"/>
                  <a:pt x="1196" y="4901"/>
                </a:cubicBezTo>
                <a:cubicBezTo>
                  <a:pt x="1170" y="4925"/>
                  <a:pt x="1192" y="4960"/>
                  <a:pt x="1100" y="4990"/>
                </a:cubicBezTo>
                <a:cubicBezTo>
                  <a:pt x="1057" y="5004"/>
                  <a:pt x="1006" y="5038"/>
                  <a:pt x="1006" y="5089"/>
                </a:cubicBezTo>
                <a:cubicBezTo>
                  <a:pt x="1006" y="5147"/>
                  <a:pt x="997" y="5165"/>
                  <a:pt x="1028" y="5210"/>
                </a:cubicBezTo>
                <a:cubicBezTo>
                  <a:pt x="1033" y="5218"/>
                  <a:pt x="1056" y="5253"/>
                  <a:pt x="1055" y="5260"/>
                </a:cubicBezTo>
                <a:lnTo>
                  <a:pt x="1054" y="5608"/>
                </a:lnTo>
                <a:lnTo>
                  <a:pt x="1111" y="5611"/>
                </a:lnTo>
                <a:lnTo>
                  <a:pt x="1069" y="5752"/>
                </a:lnTo>
                <a:lnTo>
                  <a:pt x="1120" y="5829"/>
                </a:lnTo>
                <a:lnTo>
                  <a:pt x="946" y="5817"/>
                </a:lnTo>
                <a:cubicBezTo>
                  <a:pt x="934" y="5846"/>
                  <a:pt x="906" y="5837"/>
                  <a:pt x="878" y="5846"/>
                </a:cubicBezTo>
                <a:cubicBezTo>
                  <a:pt x="872" y="5848"/>
                  <a:pt x="871" y="5806"/>
                  <a:pt x="816" y="5806"/>
                </a:cubicBezTo>
                <a:cubicBezTo>
                  <a:pt x="745" y="5806"/>
                  <a:pt x="815" y="5854"/>
                  <a:pt x="743" y="5851"/>
                </a:cubicBezTo>
                <a:cubicBezTo>
                  <a:pt x="719" y="5851"/>
                  <a:pt x="705" y="5935"/>
                  <a:pt x="678" y="5897"/>
                </a:cubicBezTo>
                <a:cubicBezTo>
                  <a:pt x="639" y="5842"/>
                  <a:pt x="572" y="5915"/>
                  <a:pt x="513" y="5900"/>
                </a:cubicBezTo>
                <a:cubicBezTo>
                  <a:pt x="476" y="5890"/>
                  <a:pt x="458" y="5868"/>
                  <a:pt x="422" y="5897"/>
                </a:cubicBezTo>
                <a:cubicBezTo>
                  <a:pt x="405" y="5911"/>
                  <a:pt x="341" y="5908"/>
                  <a:pt x="314" y="5926"/>
                </a:cubicBezTo>
                <a:cubicBezTo>
                  <a:pt x="312" y="5927"/>
                  <a:pt x="309" y="5927"/>
                  <a:pt x="307" y="5927"/>
                </a:cubicBezTo>
                <a:cubicBezTo>
                  <a:pt x="303" y="5921"/>
                  <a:pt x="246" y="5891"/>
                  <a:pt x="243" y="5896"/>
                </a:cubicBezTo>
                <a:cubicBezTo>
                  <a:pt x="215" y="5938"/>
                  <a:pt x="213" y="5946"/>
                  <a:pt x="155" y="5946"/>
                </a:cubicBezTo>
                <a:cubicBezTo>
                  <a:pt x="111" y="5946"/>
                  <a:pt x="106" y="5921"/>
                  <a:pt x="89" y="5919"/>
                </a:cubicBezTo>
                <a:cubicBezTo>
                  <a:pt x="86" y="5918"/>
                  <a:pt x="78" y="5952"/>
                  <a:pt x="72" y="5959"/>
                </a:cubicBezTo>
                <a:cubicBezTo>
                  <a:pt x="68" y="5964"/>
                  <a:pt x="61" y="5980"/>
                  <a:pt x="61" y="5987"/>
                </a:cubicBezTo>
                <a:cubicBezTo>
                  <a:pt x="61" y="6012"/>
                  <a:pt x="75" y="6044"/>
                  <a:pt x="75" y="6077"/>
                </a:cubicBezTo>
                <a:cubicBezTo>
                  <a:pt x="75" y="6098"/>
                  <a:pt x="77" y="6123"/>
                  <a:pt x="77" y="6146"/>
                </a:cubicBezTo>
                <a:cubicBezTo>
                  <a:pt x="77" y="6163"/>
                  <a:pt x="76" y="6177"/>
                  <a:pt x="76" y="6193"/>
                </a:cubicBezTo>
                <a:cubicBezTo>
                  <a:pt x="80" y="6206"/>
                  <a:pt x="35" y="6215"/>
                  <a:pt x="50" y="6228"/>
                </a:cubicBezTo>
                <a:cubicBezTo>
                  <a:pt x="50" y="6228"/>
                  <a:pt x="85" y="6319"/>
                  <a:pt x="94" y="6334"/>
                </a:cubicBezTo>
                <a:lnTo>
                  <a:pt x="0" y="6420"/>
                </a:lnTo>
                <a:lnTo>
                  <a:pt x="9" y="6771"/>
                </a:lnTo>
                <a:cubicBezTo>
                  <a:pt x="33" y="6771"/>
                  <a:pt x="82" y="6782"/>
                  <a:pt x="96" y="6803"/>
                </a:cubicBezTo>
                <a:cubicBezTo>
                  <a:pt x="108" y="6822"/>
                  <a:pt x="164" y="6795"/>
                  <a:pt x="193" y="6817"/>
                </a:cubicBezTo>
                <a:cubicBezTo>
                  <a:pt x="220" y="6838"/>
                  <a:pt x="218" y="6872"/>
                  <a:pt x="246" y="6871"/>
                </a:cubicBezTo>
                <a:cubicBezTo>
                  <a:pt x="275" y="6871"/>
                  <a:pt x="350" y="6870"/>
                  <a:pt x="373" y="6876"/>
                </a:cubicBezTo>
                <a:cubicBezTo>
                  <a:pt x="378" y="6877"/>
                  <a:pt x="448" y="6876"/>
                  <a:pt x="462" y="6876"/>
                </a:cubicBezTo>
                <a:lnTo>
                  <a:pt x="458" y="6780"/>
                </a:lnTo>
                <a:lnTo>
                  <a:pt x="644" y="6865"/>
                </a:lnTo>
                <a:lnTo>
                  <a:pt x="780" y="6796"/>
                </a:lnTo>
                <a:lnTo>
                  <a:pt x="1147" y="6816"/>
                </a:lnTo>
                <a:lnTo>
                  <a:pt x="1287" y="6876"/>
                </a:lnTo>
                <a:lnTo>
                  <a:pt x="1320" y="6843"/>
                </a:lnTo>
                <a:lnTo>
                  <a:pt x="1450" y="6838"/>
                </a:lnTo>
                <a:lnTo>
                  <a:pt x="1507" y="6961"/>
                </a:lnTo>
                <a:lnTo>
                  <a:pt x="1603" y="6919"/>
                </a:lnTo>
                <a:lnTo>
                  <a:pt x="1705" y="6919"/>
                </a:lnTo>
                <a:lnTo>
                  <a:pt x="1673" y="6642"/>
                </a:lnTo>
                <a:lnTo>
                  <a:pt x="1782" y="6644"/>
                </a:lnTo>
                <a:lnTo>
                  <a:pt x="1828" y="6929"/>
                </a:lnTo>
                <a:lnTo>
                  <a:pt x="2016" y="7047"/>
                </a:lnTo>
                <a:lnTo>
                  <a:pt x="2082" y="7025"/>
                </a:lnTo>
                <a:lnTo>
                  <a:pt x="2056" y="6816"/>
                </a:lnTo>
                <a:lnTo>
                  <a:pt x="2338" y="6830"/>
                </a:lnTo>
                <a:lnTo>
                  <a:pt x="2229" y="6558"/>
                </a:lnTo>
                <a:lnTo>
                  <a:pt x="2237" y="6501"/>
                </a:lnTo>
                <a:lnTo>
                  <a:pt x="2166" y="6375"/>
                </a:lnTo>
                <a:lnTo>
                  <a:pt x="2199" y="6335"/>
                </a:lnTo>
                <a:lnTo>
                  <a:pt x="2316" y="6417"/>
                </a:lnTo>
                <a:lnTo>
                  <a:pt x="2663" y="6370"/>
                </a:lnTo>
                <a:lnTo>
                  <a:pt x="2879" y="6301"/>
                </a:lnTo>
                <a:lnTo>
                  <a:pt x="2943" y="6313"/>
                </a:lnTo>
                <a:lnTo>
                  <a:pt x="2859" y="6395"/>
                </a:lnTo>
                <a:lnTo>
                  <a:pt x="3352" y="6413"/>
                </a:lnTo>
                <a:lnTo>
                  <a:pt x="3391" y="6334"/>
                </a:lnTo>
                <a:lnTo>
                  <a:pt x="3557" y="6405"/>
                </a:lnTo>
                <a:lnTo>
                  <a:pt x="3473" y="6446"/>
                </a:lnTo>
                <a:cubicBezTo>
                  <a:pt x="3407" y="6493"/>
                  <a:pt x="3421" y="6503"/>
                  <a:pt x="3390" y="6568"/>
                </a:cubicBezTo>
                <a:cubicBezTo>
                  <a:pt x="3373" y="6601"/>
                  <a:pt x="3425" y="6595"/>
                  <a:pt x="3425" y="6629"/>
                </a:cubicBezTo>
                <a:cubicBezTo>
                  <a:pt x="3425" y="6642"/>
                  <a:pt x="3432" y="6720"/>
                  <a:pt x="3422" y="6722"/>
                </a:cubicBezTo>
                <a:cubicBezTo>
                  <a:pt x="3399" y="6726"/>
                  <a:pt x="3381" y="6724"/>
                  <a:pt x="3368" y="6727"/>
                </a:cubicBezTo>
                <a:lnTo>
                  <a:pt x="3392" y="7033"/>
                </a:lnTo>
                <a:lnTo>
                  <a:pt x="3511" y="6989"/>
                </a:lnTo>
                <a:lnTo>
                  <a:pt x="3572" y="7087"/>
                </a:lnTo>
                <a:lnTo>
                  <a:pt x="3451" y="7222"/>
                </a:lnTo>
                <a:lnTo>
                  <a:pt x="3518" y="7250"/>
                </a:lnTo>
                <a:lnTo>
                  <a:pt x="3559" y="7194"/>
                </a:lnTo>
                <a:lnTo>
                  <a:pt x="3637" y="7220"/>
                </a:lnTo>
                <a:lnTo>
                  <a:pt x="3641" y="7261"/>
                </a:lnTo>
                <a:lnTo>
                  <a:pt x="3526" y="7289"/>
                </a:lnTo>
                <a:lnTo>
                  <a:pt x="3342" y="7474"/>
                </a:lnTo>
                <a:lnTo>
                  <a:pt x="3424" y="7865"/>
                </a:lnTo>
                <a:lnTo>
                  <a:pt x="3381" y="7911"/>
                </a:lnTo>
                <a:lnTo>
                  <a:pt x="3426" y="7922"/>
                </a:lnTo>
                <a:lnTo>
                  <a:pt x="3588" y="8066"/>
                </a:lnTo>
                <a:lnTo>
                  <a:pt x="3462" y="8083"/>
                </a:lnTo>
                <a:lnTo>
                  <a:pt x="3461" y="8109"/>
                </a:lnTo>
                <a:lnTo>
                  <a:pt x="3236" y="8091"/>
                </a:lnTo>
                <a:lnTo>
                  <a:pt x="3240" y="8156"/>
                </a:lnTo>
                <a:lnTo>
                  <a:pt x="3186" y="8158"/>
                </a:lnTo>
                <a:lnTo>
                  <a:pt x="3231" y="8193"/>
                </a:lnTo>
                <a:lnTo>
                  <a:pt x="3207" y="8234"/>
                </a:lnTo>
                <a:lnTo>
                  <a:pt x="3174" y="8222"/>
                </a:lnTo>
                <a:cubicBezTo>
                  <a:pt x="3146" y="8235"/>
                  <a:pt x="3126" y="8212"/>
                  <a:pt x="3102" y="8274"/>
                </a:cubicBezTo>
                <a:cubicBezTo>
                  <a:pt x="3089" y="8305"/>
                  <a:pt x="3114" y="8366"/>
                  <a:pt x="3142" y="8382"/>
                </a:cubicBezTo>
                <a:cubicBezTo>
                  <a:pt x="3160" y="8393"/>
                  <a:pt x="3114" y="8441"/>
                  <a:pt x="3104" y="8457"/>
                </a:cubicBezTo>
                <a:cubicBezTo>
                  <a:pt x="3092" y="8474"/>
                  <a:pt x="3106" y="8468"/>
                  <a:pt x="3112" y="8489"/>
                </a:cubicBezTo>
                <a:cubicBezTo>
                  <a:pt x="3116" y="8501"/>
                  <a:pt x="3142" y="8533"/>
                  <a:pt x="3144" y="8562"/>
                </a:cubicBezTo>
                <a:cubicBezTo>
                  <a:pt x="3145" y="8567"/>
                  <a:pt x="3176" y="8629"/>
                  <a:pt x="3179" y="8641"/>
                </a:cubicBezTo>
                <a:cubicBezTo>
                  <a:pt x="3218" y="8647"/>
                  <a:pt x="3327" y="8614"/>
                  <a:pt x="3340" y="8635"/>
                </a:cubicBezTo>
                <a:cubicBezTo>
                  <a:pt x="3345" y="8644"/>
                  <a:pt x="3409" y="8730"/>
                  <a:pt x="3417" y="8730"/>
                </a:cubicBezTo>
                <a:cubicBezTo>
                  <a:pt x="3422" y="8730"/>
                  <a:pt x="3624" y="8759"/>
                  <a:pt x="3626" y="8759"/>
                </a:cubicBezTo>
                <a:cubicBezTo>
                  <a:pt x="3700" y="8780"/>
                  <a:pt x="3690" y="8738"/>
                  <a:pt x="3736" y="8705"/>
                </a:cubicBezTo>
                <a:cubicBezTo>
                  <a:pt x="3743" y="8700"/>
                  <a:pt x="3780" y="8641"/>
                  <a:pt x="3810" y="8624"/>
                </a:cubicBezTo>
                <a:cubicBezTo>
                  <a:pt x="3814" y="8621"/>
                  <a:pt x="3818" y="8613"/>
                  <a:pt x="3823" y="8611"/>
                </a:cubicBezTo>
                <a:lnTo>
                  <a:pt x="4155" y="8788"/>
                </a:lnTo>
                <a:lnTo>
                  <a:pt x="4297" y="8940"/>
                </a:lnTo>
                <a:lnTo>
                  <a:pt x="4461" y="8934"/>
                </a:lnTo>
                <a:lnTo>
                  <a:pt x="4559" y="8988"/>
                </a:lnTo>
                <a:lnTo>
                  <a:pt x="4735" y="8994"/>
                </a:lnTo>
                <a:lnTo>
                  <a:pt x="4858" y="8767"/>
                </a:lnTo>
                <a:lnTo>
                  <a:pt x="4923" y="8870"/>
                </a:lnTo>
                <a:lnTo>
                  <a:pt x="5009" y="8866"/>
                </a:lnTo>
                <a:lnTo>
                  <a:pt x="4945" y="9020"/>
                </a:lnTo>
                <a:lnTo>
                  <a:pt x="5026" y="9410"/>
                </a:lnTo>
                <a:lnTo>
                  <a:pt x="4962" y="9520"/>
                </a:lnTo>
                <a:lnTo>
                  <a:pt x="5167" y="9379"/>
                </a:lnTo>
                <a:lnTo>
                  <a:pt x="5202" y="9426"/>
                </a:lnTo>
                <a:cubicBezTo>
                  <a:pt x="5187" y="9462"/>
                  <a:pt x="5172" y="9434"/>
                  <a:pt x="5178" y="9502"/>
                </a:cubicBezTo>
                <a:cubicBezTo>
                  <a:pt x="5178" y="9506"/>
                  <a:pt x="5156" y="9583"/>
                  <a:pt x="5157" y="9618"/>
                </a:cubicBezTo>
                <a:cubicBezTo>
                  <a:pt x="5158" y="9668"/>
                  <a:pt x="5128" y="9630"/>
                  <a:pt x="5165" y="9697"/>
                </a:cubicBezTo>
                <a:cubicBezTo>
                  <a:pt x="5199" y="9758"/>
                  <a:pt x="5112" y="9691"/>
                  <a:pt x="5112" y="9833"/>
                </a:cubicBezTo>
                <a:cubicBezTo>
                  <a:pt x="5112" y="9846"/>
                  <a:pt x="5132" y="9845"/>
                  <a:pt x="5161" y="9854"/>
                </a:cubicBezTo>
                <a:cubicBezTo>
                  <a:pt x="5218" y="9871"/>
                  <a:pt x="5183" y="9915"/>
                  <a:pt x="5213" y="9923"/>
                </a:cubicBezTo>
                <a:cubicBezTo>
                  <a:pt x="5226" y="9926"/>
                  <a:pt x="5221" y="9864"/>
                  <a:pt x="5309" y="9928"/>
                </a:cubicBezTo>
                <a:cubicBezTo>
                  <a:pt x="5324" y="9939"/>
                  <a:pt x="5387" y="9925"/>
                  <a:pt x="5392" y="9966"/>
                </a:cubicBezTo>
                <a:cubicBezTo>
                  <a:pt x="5551" y="9966"/>
                  <a:pt x="5508" y="9984"/>
                  <a:pt x="5605" y="9870"/>
                </a:cubicBezTo>
                <a:cubicBezTo>
                  <a:pt x="5627" y="9844"/>
                  <a:pt x="5876" y="9887"/>
                  <a:pt x="5896" y="9857"/>
                </a:cubicBezTo>
                <a:cubicBezTo>
                  <a:pt x="5993" y="9708"/>
                  <a:pt x="5951" y="9864"/>
                  <a:pt x="5966" y="9674"/>
                </a:cubicBezTo>
                <a:cubicBezTo>
                  <a:pt x="5967" y="9663"/>
                  <a:pt x="6082" y="9731"/>
                  <a:pt x="6114" y="9732"/>
                </a:cubicBezTo>
                <a:cubicBezTo>
                  <a:pt x="6147" y="9734"/>
                  <a:pt x="6172" y="9742"/>
                  <a:pt x="6160" y="9781"/>
                </a:cubicBezTo>
                <a:cubicBezTo>
                  <a:pt x="6148" y="9816"/>
                  <a:pt x="6165" y="9819"/>
                  <a:pt x="6138" y="9853"/>
                </a:cubicBezTo>
                <a:cubicBezTo>
                  <a:pt x="6115" y="9883"/>
                  <a:pt x="6278" y="9934"/>
                  <a:pt x="6233" y="9941"/>
                </a:cubicBezTo>
                <a:cubicBezTo>
                  <a:pt x="6218" y="9944"/>
                  <a:pt x="6218" y="10054"/>
                  <a:pt x="6190" y="10103"/>
                </a:cubicBezTo>
                <a:cubicBezTo>
                  <a:pt x="6156" y="10166"/>
                  <a:pt x="6166" y="10195"/>
                  <a:pt x="6098" y="10275"/>
                </a:cubicBezTo>
                <a:cubicBezTo>
                  <a:pt x="6018" y="10370"/>
                  <a:pt x="5862" y="10301"/>
                  <a:pt x="5965" y="10420"/>
                </a:cubicBezTo>
                <a:cubicBezTo>
                  <a:pt x="5999" y="10459"/>
                  <a:pt x="6140" y="10383"/>
                  <a:pt x="6176" y="10445"/>
                </a:cubicBezTo>
                <a:cubicBezTo>
                  <a:pt x="6191" y="10472"/>
                  <a:pt x="6271" y="10409"/>
                  <a:pt x="6287" y="10386"/>
                </a:cubicBezTo>
                <a:cubicBezTo>
                  <a:pt x="6296" y="10435"/>
                  <a:pt x="6241" y="10487"/>
                  <a:pt x="6299" y="10524"/>
                </a:cubicBezTo>
                <a:cubicBezTo>
                  <a:pt x="6318" y="10537"/>
                  <a:pt x="6326" y="10700"/>
                  <a:pt x="6305" y="10741"/>
                </a:cubicBezTo>
                <a:cubicBezTo>
                  <a:pt x="6289" y="10773"/>
                  <a:pt x="6284" y="10862"/>
                  <a:pt x="6273" y="10902"/>
                </a:cubicBezTo>
                <a:lnTo>
                  <a:pt x="6712" y="10899"/>
                </a:lnTo>
                <a:lnTo>
                  <a:pt x="6752" y="10992"/>
                </a:lnTo>
                <a:lnTo>
                  <a:pt x="7358" y="10950"/>
                </a:lnTo>
                <a:lnTo>
                  <a:pt x="7615" y="11587"/>
                </a:lnTo>
                <a:cubicBezTo>
                  <a:pt x="7698" y="11561"/>
                  <a:pt x="7725" y="11488"/>
                  <a:pt x="7823" y="11479"/>
                </a:cubicBezTo>
                <a:cubicBezTo>
                  <a:pt x="7875" y="11474"/>
                  <a:pt x="7781" y="11571"/>
                  <a:pt x="7949" y="11504"/>
                </a:cubicBezTo>
                <a:cubicBezTo>
                  <a:pt x="7994" y="11486"/>
                  <a:pt x="8000" y="11605"/>
                  <a:pt x="8107" y="11558"/>
                </a:cubicBezTo>
                <a:cubicBezTo>
                  <a:pt x="8196" y="11519"/>
                  <a:pt x="8114" y="11500"/>
                  <a:pt x="8117" y="11424"/>
                </a:cubicBezTo>
                <a:cubicBezTo>
                  <a:pt x="8117" y="11422"/>
                  <a:pt x="8189" y="11341"/>
                  <a:pt x="8223" y="11341"/>
                </a:cubicBezTo>
                <a:cubicBezTo>
                  <a:pt x="8383" y="11341"/>
                  <a:pt x="8315" y="11328"/>
                  <a:pt x="8289" y="11219"/>
                </a:cubicBezTo>
                <a:cubicBezTo>
                  <a:pt x="8270" y="11135"/>
                  <a:pt x="8245" y="11156"/>
                  <a:pt x="8369" y="11193"/>
                </a:cubicBezTo>
                <a:cubicBezTo>
                  <a:pt x="8421" y="11208"/>
                  <a:pt x="8376" y="11151"/>
                  <a:pt x="8438" y="11151"/>
                </a:cubicBezTo>
                <a:cubicBezTo>
                  <a:pt x="8522" y="11151"/>
                  <a:pt x="8606" y="11148"/>
                  <a:pt x="8692" y="11148"/>
                </a:cubicBezTo>
                <a:lnTo>
                  <a:pt x="8721" y="10812"/>
                </a:lnTo>
                <a:lnTo>
                  <a:pt x="8935" y="10839"/>
                </a:lnTo>
                <a:lnTo>
                  <a:pt x="8999" y="10918"/>
                </a:lnTo>
                <a:lnTo>
                  <a:pt x="9131" y="10881"/>
                </a:lnTo>
                <a:lnTo>
                  <a:pt x="9128" y="10825"/>
                </a:lnTo>
                <a:lnTo>
                  <a:pt x="9181" y="10812"/>
                </a:lnTo>
                <a:lnTo>
                  <a:pt x="9208" y="10857"/>
                </a:lnTo>
                <a:lnTo>
                  <a:pt x="9536" y="10775"/>
                </a:lnTo>
                <a:lnTo>
                  <a:pt x="9491" y="10571"/>
                </a:lnTo>
                <a:lnTo>
                  <a:pt x="9530" y="10436"/>
                </a:lnTo>
                <a:lnTo>
                  <a:pt x="9374" y="10307"/>
                </a:lnTo>
                <a:cubicBezTo>
                  <a:pt x="9479" y="10221"/>
                  <a:pt x="9433" y="10226"/>
                  <a:pt x="9469" y="10164"/>
                </a:cubicBezTo>
                <a:cubicBezTo>
                  <a:pt x="9469" y="10163"/>
                  <a:pt x="9535" y="10148"/>
                  <a:pt x="9548" y="10164"/>
                </a:cubicBezTo>
                <a:cubicBezTo>
                  <a:pt x="9609" y="10241"/>
                  <a:pt x="9846" y="10188"/>
                  <a:pt x="9894" y="10219"/>
                </a:cubicBezTo>
                <a:cubicBezTo>
                  <a:pt x="9896" y="10220"/>
                  <a:pt x="9906" y="10220"/>
                  <a:pt x="9909" y="10220"/>
                </a:cubicBezTo>
                <a:lnTo>
                  <a:pt x="9880" y="9794"/>
                </a:lnTo>
                <a:lnTo>
                  <a:pt x="9843" y="9709"/>
                </a:lnTo>
                <a:lnTo>
                  <a:pt x="10287" y="9375"/>
                </a:lnTo>
                <a:lnTo>
                  <a:pt x="10541" y="8994"/>
                </a:lnTo>
                <a:lnTo>
                  <a:pt x="10607" y="8733"/>
                </a:lnTo>
                <a:lnTo>
                  <a:pt x="10676" y="8711"/>
                </a:lnTo>
                <a:lnTo>
                  <a:pt x="10657" y="8629"/>
                </a:lnTo>
                <a:lnTo>
                  <a:pt x="10734" y="8553"/>
                </a:lnTo>
                <a:lnTo>
                  <a:pt x="10729" y="8500"/>
                </a:lnTo>
                <a:lnTo>
                  <a:pt x="10758" y="8423"/>
                </a:lnTo>
                <a:lnTo>
                  <a:pt x="10906" y="8457"/>
                </a:lnTo>
                <a:lnTo>
                  <a:pt x="10972" y="8426"/>
                </a:lnTo>
                <a:lnTo>
                  <a:pt x="11020" y="8296"/>
                </a:lnTo>
                <a:lnTo>
                  <a:pt x="11078" y="8264"/>
                </a:lnTo>
                <a:lnTo>
                  <a:pt x="11038" y="8140"/>
                </a:lnTo>
                <a:lnTo>
                  <a:pt x="11038" y="7939"/>
                </a:lnTo>
                <a:lnTo>
                  <a:pt x="11001" y="7844"/>
                </a:lnTo>
                <a:lnTo>
                  <a:pt x="11052" y="7780"/>
                </a:lnTo>
                <a:lnTo>
                  <a:pt x="11038" y="7629"/>
                </a:lnTo>
                <a:lnTo>
                  <a:pt x="11118" y="7500"/>
                </a:lnTo>
                <a:lnTo>
                  <a:pt x="11184" y="7484"/>
                </a:lnTo>
                <a:lnTo>
                  <a:pt x="11221" y="7441"/>
                </a:lnTo>
                <a:lnTo>
                  <a:pt x="11218" y="7314"/>
                </a:lnTo>
                <a:lnTo>
                  <a:pt x="11040" y="7117"/>
                </a:lnTo>
                <a:lnTo>
                  <a:pt x="11037" y="7051"/>
                </a:lnTo>
                <a:lnTo>
                  <a:pt x="11144" y="7088"/>
                </a:lnTo>
                <a:lnTo>
                  <a:pt x="11175" y="7139"/>
                </a:lnTo>
                <a:lnTo>
                  <a:pt x="11476" y="7053"/>
                </a:lnTo>
                <a:lnTo>
                  <a:pt x="11583" y="7057"/>
                </a:lnTo>
                <a:lnTo>
                  <a:pt x="11673" y="6971"/>
                </a:lnTo>
                <a:lnTo>
                  <a:pt x="11617" y="6955"/>
                </a:lnTo>
                <a:lnTo>
                  <a:pt x="11666" y="6916"/>
                </a:lnTo>
                <a:lnTo>
                  <a:pt x="11734" y="6916"/>
                </a:lnTo>
                <a:lnTo>
                  <a:pt x="11771" y="6854"/>
                </a:lnTo>
                <a:lnTo>
                  <a:pt x="11741" y="6793"/>
                </a:lnTo>
                <a:lnTo>
                  <a:pt x="11785" y="6702"/>
                </a:lnTo>
                <a:cubicBezTo>
                  <a:pt x="11733" y="6665"/>
                  <a:pt x="11643" y="6593"/>
                  <a:pt x="11582" y="6578"/>
                </a:cubicBezTo>
                <a:cubicBezTo>
                  <a:pt x="11578" y="6577"/>
                  <a:pt x="11564" y="6569"/>
                  <a:pt x="11562" y="6566"/>
                </a:cubicBezTo>
                <a:lnTo>
                  <a:pt x="11568" y="6437"/>
                </a:lnTo>
                <a:lnTo>
                  <a:pt x="11512" y="6432"/>
                </a:lnTo>
                <a:lnTo>
                  <a:pt x="11505" y="6396"/>
                </a:lnTo>
                <a:lnTo>
                  <a:pt x="11453" y="6396"/>
                </a:lnTo>
                <a:lnTo>
                  <a:pt x="11450" y="6353"/>
                </a:lnTo>
                <a:lnTo>
                  <a:pt x="11283" y="6341"/>
                </a:lnTo>
                <a:lnTo>
                  <a:pt x="11180" y="6251"/>
                </a:lnTo>
                <a:lnTo>
                  <a:pt x="11183" y="6201"/>
                </a:lnTo>
                <a:lnTo>
                  <a:pt x="11124" y="6212"/>
                </a:lnTo>
                <a:lnTo>
                  <a:pt x="11046" y="6133"/>
                </a:lnTo>
                <a:cubicBezTo>
                  <a:pt x="11060" y="6098"/>
                  <a:pt x="11070" y="6105"/>
                  <a:pt x="11068" y="6050"/>
                </a:cubicBezTo>
                <a:cubicBezTo>
                  <a:pt x="11066" y="6013"/>
                  <a:pt x="11053" y="6012"/>
                  <a:pt x="11030" y="5984"/>
                </a:cubicBezTo>
                <a:cubicBezTo>
                  <a:pt x="11028" y="5983"/>
                  <a:pt x="10989" y="5966"/>
                  <a:pt x="10987" y="5966"/>
                </a:cubicBezTo>
                <a:lnTo>
                  <a:pt x="10821" y="5763"/>
                </a:lnTo>
                <a:cubicBezTo>
                  <a:pt x="10820" y="5747"/>
                  <a:pt x="10825" y="5695"/>
                  <a:pt x="10816" y="5687"/>
                </a:cubicBezTo>
                <a:cubicBezTo>
                  <a:pt x="10774" y="5647"/>
                  <a:pt x="10763" y="5666"/>
                  <a:pt x="10779" y="5603"/>
                </a:cubicBezTo>
                <a:cubicBezTo>
                  <a:pt x="10783" y="5585"/>
                  <a:pt x="10774" y="5529"/>
                  <a:pt x="10788" y="5530"/>
                </a:cubicBezTo>
                <a:cubicBezTo>
                  <a:pt x="10789" y="5530"/>
                  <a:pt x="10818" y="5529"/>
                  <a:pt x="10818" y="5522"/>
                </a:cubicBezTo>
                <a:cubicBezTo>
                  <a:pt x="10818" y="5510"/>
                  <a:pt x="10814" y="5440"/>
                  <a:pt x="10820" y="5436"/>
                </a:cubicBezTo>
                <a:cubicBezTo>
                  <a:pt x="10834" y="5429"/>
                  <a:pt x="10870" y="5407"/>
                  <a:pt x="10870" y="5391"/>
                </a:cubicBezTo>
                <a:cubicBezTo>
                  <a:pt x="10870" y="5313"/>
                  <a:pt x="10869" y="5361"/>
                  <a:pt x="10906" y="5305"/>
                </a:cubicBezTo>
                <a:cubicBezTo>
                  <a:pt x="10906" y="5303"/>
                  <a:pt x="10944" y="5299"/>
                  <a:pt x="10948" y="5300"/>
                </a:cubicBezTo>
                <a:lnTo>
                  <a:pt x="10963" y="5030"/>
                </a:lnTo>
                <a:lnTo>
                  <a:pt x="10873" y="4618"/>
                </a:lnTo>
                <a:lnTo>
                  <a:pt x="11206" y="4462"/>
                </a:lnTo>
                <a:lnTo>
                  <a:pt x="11422" y="4464"/>
                </a:lnTo>
                <a:lnTo>
                  <a:pt x="11417" y="4060"/>
                </a:lnTo>
                <a:lnTo>
                  <a:pt x="11355" y="3880"/>
                </a:lnTo>
                <a:lnTo>
                  <a:pt x="11192" y="3923"/>
                </a:lnTo>
                <a:lnTo>
                  <a:pt x="11021" y="3486"/>
                </a:lnTo>
                <a:lnTo>
                  <a:pt x="10942" y="3503"/>
                </a:lnTo>
                <a:lnTo>
                  <a:pt x="10921" y="3250"/>
                </a:lnTo>
                <a:lnTo>
                  <a:pt x="10860" y="3250"/>
                </a:lnTo>
                <a:cubicBezTo>
                  <a:pt x="10860" y="3209"/>
                  <a:pt x="10947" y="3215"/>
                  <a:pt x="10950" y="3203"/>
                </a:cubicBezTo>
                <a:cubicBezTo>
                  <a:pt x="10971" y="3199"/>
                  <a:pt x="10950" y="3150"/>
                  <a:pt x="10970" y="3150"/>
                </a:cubicBezTo>
                <a:cubicBezTo>
                  <a:pt x="11010" y="3150"/>
                  <a:pt x="11024" y="3143"/>
                  <a:pt x="11043" y="3107"/>
                </a:cubicBezTo>
                <a:cubicBezTo>
                  <a:pt x="11054" y="3088"/>
                  <a:pt x="11021" y="3033"/>
                  <a:pt x="11046" y="3030"/>
                </a:cubicBezTo>
                <a:cubicBezTo>
                  <a:pt x="11052" y="3029"/>
                  <a:pt x="11144" y="2996"/>
                  <a:pt x="11128" y="2968"/>
                </a:cubicBezTo>
                <a:cubicBezTo>
                  <a:pt x="11118" y="2950"/>
                  <a:pt x="11112" y="2924"/>
                  <a:pt x="11095" y="2907"/>
                </a:cubicBezTo>
                <a:cubicBezTo>
                  <a:pt x="11071" y="2881"/>
                  <a:pt x="11081" y="2818"/>
                  <a:pt x="11098" y="2793"/>
                </a:cubicBezTo>
                <a:cubicBezTo>
                  <a:pt x="11129" y="2747"/>
                  <a:pt x="11151" y="2710"/>
                  <a:pt x="11158" y="2656"/>
                </a:cubicBezTo>
                <a:cubicBezTo>
                  <a:pt x="11158" y="2612"/>
                  <a:pt x="11150" y="2618"/>
                  <a:pt x="11162" y="2568"/>
                </a:cubicBezTo>
                <a:cubicBezTo>
                  <a:pt x="11178" y="2508"/>
                  <a:pt x="11214" y="2458"/>
                  <a:pt x="11273" y="2437"/>
                </a:cubicBezTo>
                <a:cubicBezTo>
                  <a:pt x="11332" y="2415"/>
                  <a:pt x="11301" y="2391"/>
                  <a:pt x="11351" y="2395"/>
                </a:cubicBezTo>
                <a:cubicBezTo>
                  <a:pt x="11398" y="2398"/>
                  <a:pt x="11419" y="2363"/>
                  <a:pt x="11364" y="2364"/>
                </a:cubicBezTo>
                <a:cubicBezTo>
                  <a:pt x="11333" y="2365"/>
                  <a:pt x="11320" y="2289"/>
                  <a:pt x="11383" y="2331"/>
                </a:cubicBezTo>
                <a:cubicBezTo>
                  <a:pt x="11431" y="2362"/>
                  <a:pt x="11446" y="2318"/>
                  <a:pt x="11491" y="2297"/>
                </a:cubicBezTo>
                <a:cubicBezTo>
                  <a:pt x="11495" y="2296"/>
                  <a:pt x="11497" y="2228"/>
                  <a:pt x="11510" y="2204"/>
                </a:cubicBezTo>
                <a:cubicBezTo>
                  <a:pt x="11530" y="2166"/>
                  <a:pt x="11548" y="2026"/>
                  <a:pt x="11554" y="1978"/>
                </a:cubicBezTo>
                <a:cubicBezTo>
                  <a:pt x="11570" y="1854"/>
                  <a:pt x="11617" y="1924"/>
                  <a:pt x="11617" y="1895"/>
                </a:cubicBezTo>
                <a:cubicBezTo>
                  <a:pt x="11617" y="1894"/>
                  <a:pt x="11601" y="1870"/>
                  <a:pt x="11607" y="1840"/>
                </a:cubicBezTo>
                <a:cubicBezTo>
                  <a:pt x="11616" y="1796"/>
                  <a:pt x="11664" y="1761"/>
                  <a:pt x="11692" y="1802"/>
                </a:cubicBezTo>
                <a:cubicBezTo>
                  <a:pt x="11707" y="1822"/>
                  <a:pt x="11729" y="1832"/>
                  <a:pt x="11752" y="1818"/>
                </a:cubicBezTo>
                <a:cubicBezTo>
                  <a:pt x="11783" y="1799"/>
                  <a:pt x="11839" y="1836"/>
                  <a:pt x="11832" y="1802"/>
                </a:cubicBezTo>
                <a:cubicBezTo>
                  <a:pt x="11829" y="1782"/>
                  <a:pt x="11786" y="1819"/>
                  <a:pt x="11786" y="1748"/>
                </a:cubicBezTo>
                <a:cubicBezTo>
                  <a:pt x="11786" y="1741"/>
                  <a:pt x="11786" y="1734"/>
                  <a:pt x="11786" y="1726"/>
                </a:cubicBezTo>
                <a:cubicBezTo>
                  <a:pt x="11793" y="1723"/>
                  <a:pt x="11803" y="1695"/>
                  <a:pt x="11781" y="1688"/>
                </a:cubicBezTo>
                <a:cubicBezTo>
                  <a:pt x="11741" y="1674"/>
                  <a:pt x="11751" y="1642"/>
                  <a:pt x="11775" y="1618"/>
                </a:cubicBezTo>
                <a:cubicBezTo>
                  <a:pt x="11779" y="1615"/>
                  <a:pt x="11763" y="1515"/>
                  <a:pt x="11763" y="1500"/>
                </a:cubicBezTo>
                <a:cubicBezTo>
                  <a:pt x="11763" y="1472"/>
                  <a:pt x="11764" y="1417"/>
                  <a:pt x="11754" y="1393"/>
                </a:cubicBezTo>
                <a:cubicBezTo>
                  <a:pt x="11745" y="1371"/>
                  <a:pt x="11786" y="1382"/>
                  <a:pt x="11809" y="1345"/>
                </a:cubicBezTo>
                <a:cubicBezTo>
                  <a:pt x="11810" y="1342"/>
                  <a:pt x="11816" y="1297"/>
                  <a:pt x="11816" y="1290"/>
                </a:cubicBezTo>
                <a:lnTo>
                  <a:pt x="11863" y="1060"/>
                </a:lnTo>
                <a:lnTo>
                  <a:pt x="11804" y="1073"/>
                </a:lnTo>
                <a:lnTo>
                  <a:pt x="11795" y="966"/>
                </a:lnTo>
                <a:lnTo>
                  <a:pt x="11834" y="816"/>
                </a:lnTo>
                <a:lnTo>
                  <a:pt x="11869" y="807"/>
                </a:lnTo>
                <a:lnTo>
                  <a:pt x="11873" y="749"/>
                </a:lnTo>
                <a:cubicBezTo>
                  <a:pt x="11866" y="748"/>
                  <a:pt x="11836" y="679"/>
                  <a:pt x="11786" y="725"/>
                </a:cubicBezTo>
                <a:cubicBezTo>
                  <a:pt x="11766" y="743"/>
                  <a:pt x="11769" y="750"/>
                  <a:pt x="11721" y="744"/>
                </a:cubicBezTo>
                <a:cubicBezTo>
                  <a:pt x="11701" y="741"/>
                  <a:pt x="11577" y="729"/>
                  <a:pt x="11569" y="740"/>
                </a:cubicBezTo>
                <a:cubicBezTo>
                  <a:pt x="11538" y="783"/>
                  <a:pt x="11543" y="746"/>
                  <a:pt x="11504" y="710"/>
                </a:cubicBezTo>
                <a:cubicBezTo>
                  <a:pt x="11464" y="674"/>
                  <a:pt x="11442" y="658"/>
                  <a:pt x="11405" y="617"/>
                </a:cubicBezTo>
                <a:cubicBezTo>
                  <a:pt x="11403" y="614"/>
                  <a:pt x="11402" y="614"/>
                  <a:pt x="11400" y="611"/>
                </a:cubicBezTo>
                <a:lnTo>
                  <a:pt x="11229" y="610"/>
                </a:lnTo>
                <a:lnTo>
                  <a:pt x="11024" y="426"/>
                </a:lnTo>
                <a:lnTo>
                  <a:pt x="11012" y="224"/>
                </a:lnTo>
                <a:lnTo>
                  <a:pt x="11172" y="337"/>
                </a:lnTo>
                <a:lnTo>
                  <a:pt x="11195" y="271"/>
                </a:lnTo>
                <a:lnTo>
                  <a:pt x="11244" y="274"/>
                </a:lnTo>
                <a:lnTo>
                  <a:pt x="11314" y="351"/>
                </a:lnTo>
                <a:lnTo>
                  <a:pt x="11361" y="287"/>
                </a:lnTo>
                <a:lnTo>
                  <a:pt x="11327" y="251"/>
                </a:lnTo>
                <a:lnTo>
                  <a:pt x="11335" y="37"/>
                </a:lnTo>
                <a:lnTo>
                  <a:pt x="11450" y="0"/>
                </a:lnTo>
                <a:lnTo>
                  <a:pt x="11454" y="9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1" name="Freeform 280"/>
          <p:cNvSpPr>
            <a:spLocks/>
          </p:cNvSpPr>
          <p:nvPr/>
        </p:nvSpPr>
        <p:spPr bwMode="auto">
          <a:xfrm>
            <a:off x="5899551" y="1582343"/>
            <a:ext cx="72628" cy="210741"/>
          </a:xfrm>
          <a:custGeom>
            <a:avLst/>
            <a:gdLst>
              <a:gd name="T0" fmla="*/ 830 w 1064"/>
              <a:gd name="T1" fmla="*/ 3243 h 3319"/>
              <a:gd name="T2" fmla="*/ 866 w 1064"/>
              <a:gd name="T3" fmla="*/ 3319 h 3319"/>
              <a:gd name="T4" fmla="*/ 884 w 1064"/>
              <a:gd name="T5" fmla="*/ 3319 h 3319"/>
              <a:gd name="T6" fmla="*/ 920 w 1064"/>
              <a:gd name="T7" fmla="*/ 3260 h 3319"/>
              <a:gd name="T8" fmla="*/ 1064 w 1064"/>
              <a:gd name="T9" fmla="*/ 3250 h 3319"/>
              <a:gd name="T10" fmla="*/ 1032 w 1064"/>
              <a:gd name="T11" fmla="*/ 3222 h 3319"/>
              <a:gd name="T12" fmla="*/ 1030 w 1064"/>
              <a:gd name="T13" fmla="*/ 3163 h 3319"/>
              <a:gd name="T14" fmla="*/ 995 w 1064"/>
              <a:gd name="T15" fmla="*/ 3101 h 3319"/>
              <a:gd name="T16" fmla="*/ 995 w 1064"/>
              <a:gd name="T17" fmla="*/ 3037 h 3319"/>
              <a:gd name="T18" fmla="*/ 832 w 1064"/>
              <a:gd name="T19" fmla="*/ 3098 h 3319"/>
              <a:gd name="T20" fmla="*/ 810 w 1064"/>
              <a:gd name="T21" fmla="*/ 3040 h 3319"/>
              <a:gd name="T22" fmla="*/ 825 w 1064"/>
              <a:gd name="T23" fmla="*/ 2922 h 3319"/>
              <a:gd name="T24" fmla="*/ 715 w 1064"/>
              <a:gd name="T25" fmla="*/ 2959 h 3319"/>
              <a:gd name="T26" fmla="*/ 626 w 1064"/>
              <a:gd name="T27" fmla="*/ 2893 h 3319"/>
              <a:gd name="T28" fmla="*/ 662 w 1064"/>
              <a:gd name="T29" fmla="*/ 2638 h 3319"/>
              <a:gd name="T30" fmla="*/ 764 w 1064"/>
              <a:gd name="T31" fmla="*/ 2527 h 3319"/>
              <a:gd name="T32" fmla="*/ 539 w 1064"/>
              <a:gd name="T33" fmla="*/ 2531 h 3319"/>
              <a:gd name="T34" fmla="*/ 577 w 1064"/>
              <a:gd name="T35" fmla="*/ 2388 h 3319"/>
              <a:gd name="T36" fmla="*/ 254 w 1064"/>
              <a:gd name="T37" fmla="*/ 2431 h 3319"/>
              <a:gd name="T38" fmla="*/ 328 w 1064"/>
              <a:gd name="T39" fmla="*/ 2035 h 3319"/>
              <a:gd name="T40" fmla="*/ 757 w 1064"/>
              <a:gd name="T41" fmla="*/ 1737 h 3319"/>
              <a:gd name="T42" fmla="*/ 818 w 1064"/>
              <a:gd name="T43" fmla="*/ 1606 h 3319"/>
              <a:gd name="T44" fmla="*/ 544 w 1064"/>
              <a:gd name="T45" fmla="*/ 1562 h 3319"/>
              <a:gd name="T46" fmla="*/ 466 w 1064"/>
              <a:gd name="T47" fmla="*/ 1409 h 3319"/>
              <a:gd name="T48" fmla="*/ 213 w 1064"/>
              <a:gd name="T49" fmla="*/ 1401 h 3319"/>
              <a:gd name="T50" fmla="*/ 0 w 1064"/>
              <a:gd name="T51" fmla="*/ 1302 h 3319"/>
              <a:gd name="T52" fmla="*/ 37 w 1064"/>
              <a:gd name="T53" fmla="*/ 1063 h 3319"/>
              <a:gd name="T54" fmla="*/ 209 w 1064"/>
              <a:gd name="T55" fmla="*/ 1111 h 3319"/>
              <a:gd name="T56" fmla="*/ 227 w 1064"/>
              <a:gd name="T57" fmla="*/ 1175 h 3319"/>
              <a:gd name="T58" fmla="*/ 323 w 1064"/>
              <a:gd name="T59" fmla="*/ 1250 h 3319"/>
              <a:gd name="T60" fmla="*/ 522 w 1064"/>
              <a:gd name="T61" fmla="*/ 1234 h 3319"/>
              <a:gd name="T62" fmla="*/ 544 w 1064"/>
              <a:gd name="T63" fmla="*/ 1155 h 3319"/>
              <a:gd name="T64" fmla="*/ 478 w 1064"/>
              <a:gd name="T65" fmla="*/ 1173 h 3319"/>
              <a:gd name="T66" fmla="*/ 375 w 1064"/>
              <a:gd name="T67" fmla="*/ 1046 h 3319"/>
              <a:gd name="T68" fmla="*/ 322 w 1064"/>
              <a:gd name="T69" fmla="*/ 1042 h 3319"/>
              <a:gd name="T70" fmla="*/ 373 w 1064"/>
              <a:gd name="T71" fmla="*/ 917 h 3319"/>
              <a:gd name="T72" fmla="*/ 346 w 1064"/>
              <a:gd name="T73" fmla="*/ 858 h 3319"/>
              <a:gd name="T74" fmla="*/ 561 w 1064"/>
              <a:gd name="T75" fmla="*/ 630 h 3319"/>
              <a:gd name="T76" fmla="*/ 557 w 1064"/>
              <a:gd name="T77" fmla="*/ 589 h 3319"/>
              <a:gd name="T78" fmla="*/ 758 w 1064"/>
              <a:gd name="T79" fmla="*/ 409 h 3319"/>
              <a:gd name="T80" fmla="*/ 743 w 1064"/>
              <a:gd name="T81" fmla="*/ 296 h 3319"/>
              <a:gd name="T82" fmla="*/ 788 w 1064"/>
              <a:gd name="T83" fmla="*/ 158 h 3319"/>
              <a:gd name="T84" fmla="*/ 835 w 1064"/>
              <a:gd name="T85" fmla="*/ 34 h 3319"/>
              <a:gd name="T86" fmla="*/ 851 w 1064"/>
              <a:gd name="T87" fmla="*/ 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4" h="3319">
                <a:moveTo>
                  <a:pt x="830" y="3243"/>
                </a:moveTo>
                <a:lnTo>
                  <a:pt x="866" y="3319"/>
                </a:lnTo>
                <a:lnTo>
                  <a:pt x="884" y="3319"/>
                </a:lnTo>
                <a:lnTo>
                  <a:pt x="920" y="3260"/>
                </a:lnTo>
                <a:lnTo>
                  <a:pt x="1064" y="3250"/>
                </a:lnTo>
                <a:lnTo>
                  <a:pt x="1032" y="3222"/>
                </a:lnTo>
                <a:lnTo>
                  <a:pt x="1030" y="3163"/>
                </a:lnTo>
                <a:lnTo>
                  <a:pt x="995" y="3101"/>
                </a:lnTo>
                <a:lnTo>
                  <a:pt x="995" y="3037"/>
                </a:lnTo>
                <a:lnTo>
                  <a:pt x="832" y="3098"/>
                </a:lnTo>
                <a:lnTo>
                  <a:pt x="810" y="3040"/>
                </a:lnTo>
                <a:lnTo>
                  <a:pt x="825" y="2922"/>
                </a:lnTo>
                <a:lnTo>
                  <a:pt x="715" y="2959"/>
                </a:lnTo>
                <a:lnTo>
                  <a:pt x="626" y="2893"/>
                </a:lnTo>
                <a:lnTo>
                  <a:pt x="662" y="2638"/>
                </a:lnTo>
                <a:lnTo>
                  <a:pt x="764" y="2527"/>
                </a:lnTo>
                <a:lnTo>
                  <a:pt x="539" y="2531"/>
                </a:lnTo>
                <a:lnTo>
                  <a:pt x="577" y="2388"/>
                </a:lnTo>
                <a:lnTo>
                  <a:pt x="254" y="2431"/>
                </a:lnTo>
                <a:lnTo>
                  <a:pt x="328" y="2035"/>
                </a:lnTo>
                <a:lnTo>
                  <a:pt x="757" y="1737"/>
                </a:lnTo>
                <a:lnTo>
                  <a:pt x="818" y="1606"/>
                </a:lnTo>
                <a:lnTo>
                  <a:pt x="544" y="1562"/>
                </a:lnTo>
                <a:lnTo>
                  <a:pt x="466" y="1409"/>
                </a:lnTo>
                <a:lnTo>
                  <a:pt x="213" y="1401"/>
                </a:lnTo>
                <a:lnTo>
                  <a:pt x="0" y="1302"/>
                </a:lnTo>
                <a:lnTo>
                  <a:pt x="37" y="1063"/>
                </a:lnTo>
                <a:lnTo>
                  <a:pt x="209" y="1111"/>
                </a:lnTo>
                <a:lnTo>
                  <a:pt x="227" y="1175"/>
                </a:lnTo>
                <a:lnTo>
                  <a:pt x="323" y="1250"/>
                </a:lnTo>
                <a:lnTo>
                  <a:pt x="522" y="1234"/>
                </a:lnTo>
                <a:lnTo>
                  <a:pt x="544" y="1155"/>
                </a:lnTo>
                <a:lnTo>
                  <a:pt x="478" y="1173"/>
                </a:lnTo>
                <a:lnTo>
                  <a:pt x="375" y="1046"/>
                </a:lnTo>
                <a:lnTo>
                  <a:pt x="322" y="1042"/>
                </a:lnTo>
                <a:lnTo>
                  <a:pt x="373" y="917"/>
                </a:lnTo>
                <a:lnTo>
                  <a:pt x="346" y="858"/>
                </a:lnTo>
                <a:lnTo>
                  <a:pt x="561" y="630"/>
                </a:lnTo>
                <a:lnTo>
                  <a:pt x="557" y="589"/>
                </a:lnTo>
                <a:lnTo>
                  <a:pt x="758" y="409"/>
                </a:lnTo>
                <a:cubicBezTo>
                  <a:pt x="757" y="406"/>
                  <a:pt x="738" y="305"/>
                  <a:pt x="743" y="296"/>
                </a:cubicBezTo>
                <a:cubicBezTo>
                  <a:pt x="749" y="286"/>
                  <a:pt x="783" y="177"/>
                  <a:pt x="788" y="158"/>
                </a:cubicBezTo>
                <a:cubicBezTo>
                  <a:pt x="795" y="137"/>
                  <a:pt x="822" y="46"/>
                  <a:pt x="835" y="34"/>
                </a:cubicBezTo>
                <a:cubicBezTo>
                  <a:pt x="836" y="34"/>
                  <a:pt x="850" y="2"/>
                  <a:pt x="851" y="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2" name="Freeform 281"/>
          <p:cNvSpPr>
            <a:spLocks/>
          </p:cNvSpPr>
          <p:nvPr/>
        </p:nvSpPr>
        <p:spPr bwMode="auto">
          <a:xfrm>
            <a:off x="5850736" y="2330054"/>
            <a:ext cx="754856" cy="323850"/>
          </a:xfrm>
          <a:custGeom>
            <a:avLst/>
            <a:gdLst>
              <a:gd name="T0" fmla="*/ 393 w 11099"/>
              <a:gd name="T1" fmla="*/ 1727 h 5122"/>
              <a:gd name="T2" fmla="*/ 546 w 11099"/>
              <a:gd name="T3" fmla="*/ 2151 h 5122"/>
              <a:gd name="T4" fmla="*/ 670 w 11099"/>
              <a:gd name="T5" fmla="*/ 2150 h 5122"/>
              <a:gd name="T6" fmla="*/ 826 w 11099"/>
              <a:gd name="T7" fmla="*/ 2174 h 5122"/>
              <a:gd name="T8" fmla="*/ 1075 w 11099"/>
              <a:gd name="T9" fmla="*/ 2286 h 5122"/>
              <a:gd name="T10" fmla="*/ 1226 w 11099"/>
              <a:gd name="T11" fmla="*/ 2129 h 5122"/>
              <a:gd name="T12" fmla="*/ 1316 w 11099"/>
              <a:gd name="T13" fmla="*/ 2045 h 5122"/>
              <a:gd name="T14" fmla="*/ 1104 w 11099"/>
              <a:gd name="T15" fmla="*/ 2431 h 5122"/>
              <a:gd name="T16" fmla="*/ 1343 w 11099"/>
              <a:gd name="T17" fmla="*/ 2444 h 5122"/>
              <a:gd name="T18" fmla="*/ 1424 w 11099"/>
              <a:gd name="T19" fmla="*/ 2664 h 5122"/>
              <a:gd name="T20" fmla="*/ 1528 w 11099"/>
              <a:gd name="T21" fmla="*/ 2907 h 5122"/>
              <a:gd name="T22" fmla="*/ 1745 w 11099"/>
              <a:gd name="T23" fmla="*/ 2947 h 5122"/>
              <a:gd name="T24" fmla="*/ 1946 w 11099"/>
              <a:gd name="T25" fmla="*/ 3079 h 5122"/>
              <a:gd name="T26" fmla="*/ 2224 w 11099"/>
              <a:gd name="T27" fmla="*/ 3127 h 5122"/>
              <a:gd name="T28" fmla="*/ 2470 w 11099"/>
              <a:gd name="T29" fmla="*/ 3032 h 5122"/>
              <a:gd name="T30" fmla="*/ 2639 w 11099"/>
              <a:gd name="T31" fmla="*/ 3082 h 5122"/>
              <a:gd name="T32" fmla="*/ 2737 w 11099"/>
              <a:gd name="T33" fmla="*/ 2928 h 5122"/>
              <a:gd name="T34" fmla="*/ 2694 w 11099"/>
              <a:gd name="T35" fmla="*/ 2680 h 5122"/>
              <a:gd name="T36" fmla="*/ 2991 w 11099"/>
              <a:gd name="T37" fmla="*/ 2706 h 5122"/>
              <a:gd name="T38" fmla="*/ 3143 w 11099"/>
              <a:gd name="T39" fmla="*/ 3106 h 5122"/>
              <a:gd name="T40" fmla="*/ 3207 w 11099"/>
              <a:gd name="T41" fmla="*/ 3339 h 5122"/>
              <a:gd name="T42" fmla="*/ 3202 w 11099"/>
              <a:gd name="T43" fmla="*/ 3434 h 5122"/>
              <a:gd name="T44" fmla="*/ 3179 w 11099"/>
              <a:gd name="T45" fmla="*/ 3778 h 5122"/>
              <a:gd name="T46" fmla="*/ 3644 w 11099"/>
              <a:gd name="T47" fmla="*/ 4153 h 5122"/>
              <a:gd name="T48" fmla="*/ 3919 w 11099"/>
              <a:gd name="T49" fmla="*/ 4533 h 5122"/>
              <a:gd name="T50" fmla="*/ 4346 w 11099"/>
              <a:gd name="T51" fmla="*/ 4871 h 5122"/>
              <a:gd name="T52" fmla="*/ 4599 w 11099"/>
              <a:gd name="T53" fmla="*/ 4867 h 5122"/>
              <a:gd name="T54" fmla="*/ 5176 w 11099"/>
              <a:gd name="T55" fmla="*/ 4198 h 5122"/>
              <a:gd name="T56" fmla="*/ 5774 w 11099"/>
              <a:gd name="T57" fmla="*/ 4283 h 5122"/>
              <a:gd name="T58" fmla="*/ 6190 w 11099"/>
              <a:gd name="T59" fmla="*/ 4561 h 5122"/>
              <a:gd name="T60" fmla="*/ 6187 w 11099"/>
              <a:gd name="T61" fmla="*/ 4265 h 5122"/>
              <a:gd name="T62" fmla="*/ 6518 w 11099"/>
              <a:gd name="T63" fmla="*/ 4143 h 5122"/>
              <a:gd name="T64" fmla="*/ 7065 w 11099"/>
              <a:gd name="T65" fmla="*/ 4193 h 5122"/>
              <a:gd name="T66" fmla="*/ 7338 w 11099"/>
              <a:gd name="T67" fmla="*/ 4579 h 5122"/>
              <a:gd name="T68" fmla="*/ 7698 w 11099"/>
              <a:gd name="T69" fmla="*/ 5093 h 5122"/>
              <a:gd name="T70" fmla="*/ 7891 w 11099"/>
              <a:gd name="T71" fmla="*/ 4958 h 5122"/>
              <a:gd name="T72" fmla="*/ 8088 w 11099"/>
              <a:gd name="T73" fmla="*/ 4918 h 5122"/>
              <a:gd name="T74" fmla="*/ 8529 w 11099"/>
              <a:gd name="T75" fmla="*/ 4773 h 5122"/>
              <a:gd name="T76" fmla="*/ 8687 w 11099"/>
              <a:gd name="T77" fmla="*/ 4828 h 5122"/>
              <a:gd name="T78" fmla="*/ 8782 w 11099"/>
              <a:gd name="T79" fmla="*/ 4661 h 5122"/>
              <a:gd name="T80" fmla="*/ 9074 w 11099"/>
              <a:gd name="T81" fmla="*/ 4174 h 5122"/>
              <a:gd name="T82" fmla="*/ 9444 w 11099"/>
              <a:gd name="T83" fmla="*/ 3907 h 5122"/>
              <a:gd name="T84" fmla="*/ 9419 w 11099"/>
              <a:gd name="T85" fmla="*/ 3427 h 5122"/>
              <a:gd name="T86" fmla="*/ 9407 w 11099"/>
              <a:gd name="T87" fmla="*/ 3260 h 5122"/>
              <a:gd name="T88" fmla="*/ 9591 w 11099"/>
              <a:gd name="T89" fmla="*/ 2994 h 5122"/>
              <a:gd name="T90" fmla="*/ 9424 w 11099"/>
              <a:gd name="T91" fmla="*/ 2723 h 5122"/>
              <a:gd name="T92" fmla="*/ 9713 w 11099"/>
              <a:gd name="T93" fmla="*/ 2483 h 5122"/>
              <a:gd name="T94" fmla="*/ 9951 w 11099"/>
              <a:gd name="T95" fmla="*/ 2295 h 5122"/>
              <a:gd name="T96" fmla="*/ 10004 w 11099"/>
              <a:gd name="T97" fmla="*/ 2151 h 5122"/>
              <a:gd name="T98" fmla="*/ 10341 w 11099"/>
              <a:gd name="T99" fmla="*/ 1791 h 5122"/>
              <a:gd name="T100" fmla="*/ 10201 w 11099"/>
              <a:gd name="T101" fmla="*/ 1455 h 5122"/>
              <a:gd name="T102" fmla="*/ 10354 w 11099"/>
              <a:gd name="T103" fmla="*/ 1358 h 5122"/>
              <a:gd name="T104" fmla="*/ 10132 w 11099"/>
              <a:gd name="T105" fmla="*/ 914 h 5122"/>
              <a:gd name="T106" fmla="*/ 10239 w 11099"/>
              <a:gd name="T107" fmla="*/ 750 h 5122"/>
              <a:gd name="T108" fmla="*/ 10390 w 11099"/>
              <a:gd name="T109" fmla="*/ 788 h 5122"/>
              <a:gd name="T110" fmla="*/ 10616 w 11099"/>
              <a:gd name="T111" fmla="*/ 709 h 5122"/>
              <a:gd name="T112" fmla="*/ 10989 w 11099"/>
              <a:gd name="T113" fmla="*/ 429 h 5122"/>
              <a:gd name="T114" fmla="*/ 11099 w 11099"/>
              <a:gd name="T115" fmla="*/ 170 h 5122"/>
              <a:gd name="T116" fmla="*/ 10962 w 11099"/>
              <a:gd name="T117" fmla="*/ 0 h 5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99" h="5122">
                <a:moveTo>
                  <a:pt x="0" y="1567"/>
                </a:moveTo>
                <a:lnTo>
                  <a:pt x="20" y="1725"/>
                </a:lnTo>
                <a:lnTo>
                  <a:pt x="393" y="1727"/>
                </a:lnTo>
                <a:lnTo>
                  <a:pt x="391" y="1852"/>
                </a:lnTo>
                <a:cubicBezTo>
                  <a:pt x="429" y="1852"/>
                  <a:pt x="567" y="1855"/>
                  <a:pt x="567" y="1896"/>
                </a:cubicBezTo>
                <a:cubicBezTo>
                  <a:pt x="567" y="1981"/>
                  <a:pt x="553" y="2068"/>
                  <a:pt x="546" y="2151"/>
                </a:cubicBezTo>
                <a:cubicBezTo>
                  <a:pt x="544" y="2173"/>
                  <a:pt x="538" y="2267"/>
                  <a:pt x="558" y="2269"/>
                </a:cubicBezTo>
                <a:cubicBezTo>
                  <a:pt x="577" y="2272"/>
                  <a:pt x="650" y="2282"/>
                  <a:pt x="652" y="2262"/>
                </a:cubicBezTo>
                <a:cubicBezTo>
                  <a:pt x="652" y="2259"/>
                  <a:pt x="694" y="2164"/>
                  <a:pt x="670" y="2150"/>
                </a:cubicBezTo>
                <a:cubicBezTo>
                  <a:pt x="656" y="2141"/>
                  <a:pt x="711" y="2163"/>
                  <a:pt x="715" y="2132"/>
                </a:cubicBezTo>
                <a:cubicBezTo>
                  <a:pt x="717" y="2113"/>
                  <a:pt x="757" y="2045"/>
                  <a:pt x="768" y="2045"/>
                </a:cubicBezTo>
                <a:cubicBezTo>
                  <a:pt x="918" y="2045"/>
                  <a:pt x="808" y="2028"/>
                  <a:pt x="826" y="2174"/>
                </a:cubicBezTo>
                <a:cubicBezTo>
                  <a:pt x="827" y="2184"/>
                  <a:pt x="862" y="2254"/>
                  <a:pt x="888" y="2245"/>
                </a:cubicBezTo>
                <a:cubicBezTo>
                  <a:pt x="987" y="2209"/>
                  <a:pt x="968" y="2182"/>
                  <a:pt x="956" y="2293"/>
                </a:cubicBezTo>
                <a:cubicBezTo>
                  <a:pt x="967" y="2295"/>
                  <a:pt x="1075" y="2298"/>
                  <a:pt x="1075" y="2286"/>
                </a:cubicBezTo>
                <a:cubicBezTo>
                  <a:pt x="1075" y="2148"/>
                  <a:pt x="1030" y="2165"/>
                  <a:pt x="1120" y="2180"/>
                </a:cubicBezTo>
                <a:cubicBezTo>
                  <a:pt x="1158" y="2186"/>
                  <a:pt x="1145" y="2062"/>
                  <a:pt x="1193" y="2141"/>
                </a:cubicBezTo>
                <a:cubicBezTo>
                  <a:pt x="1210" y="2167"/>
                  <a:pt x="1226" y="2173"/>
                  <a:pt x="1226" y="2129"/>
                </a:cubicBezTo>
                <a:cubicBezTo>
                  <a:pt x="1226" y="1979"/>
                  <a:pt x="1284" y="2098"/>
                  <a:pt x="1284" y="1973"/>
                </a:cubicBezTo>
                <a:cubicBezTo>
                  <a:pt x="1284" y="1899"/>
                  <a:pt x="1283" y="1914"/>
                  <a:pt x="1354" y="1971"/>
                </a:cubicBezTo>
                <a:cubicBezTo>
                  <a:pt x="1402" y="2010"/>
                  <a:pt x="1359" y="2043"/>
                  <a:pt x="1316" y="2045"/>
                </a:cubicBezTo>
                <a:cubicBezTo>
                  <a:pt x="1239" y="2047"/>
                  <a:pt x="1317" y="2197"/>
                  <a:pt x="1242" y="2201"/>
                </a:cubicBezTo>
                <a:cubicBezTo>
                  <a:pt x="1209" y="2202"/>
                  <a:pt x="1239" y="2362"/>
                  <a:pt x="1191" y="2374"/>
                </a:cubicBezTo>
                <a:cubicBezTo>
                  <a:pt x="1130" y="2388"/>
                  <a:pt x="1241" y="2431"/>
                  <a:pt x="1104" y="2431"/>
                </a:cubicBezTo>
                <a:cubicBezTo>
                  <a:pt x="1084" y="2431"/>
                  <a:pt x="1133" y="2453"/>
                  <a:pt x="1133" y="2516"/>
                </a:cubicBezTo>
                <a:cubicBezTo>
                  <a:pt x="1133" y="2579"/>
                  <a:pt x="1159" y="2537"/>
                  <a:pt x="1231" y="2521"/>
                </a:cubicBezTo>
                <a:cubicBezTo>
                  <a:pt x="1295" y="2507"/>
                  <a:pt x="1175" y="2483"/>
                  <a:pt x="1343" y="2444"/>
                </a:cubicBezTo>
                <a:cubicBezTo>
                  <a:pt x="1412" y="2428"/>
                  <a:pt x="1402" y="2482"/>
                  <a:pt x="1380" y="2486"/>
                </a:cubicBezTo>
                <a:cubicBezTo>
                  <a:pt x="1348" y="2492"/>
                  <a:pt x="1497" y="2591"/>
                  <a:pt x="1372" y="2600"/>
                </a:cubicBezTo>
                <a:cubicBezTo>
                  <a:pt x="1360" y="2601"/>
                  <a:pt x="1386" y="2664"/>
                  <a:pt x="1424" y="2664"/>
                </a:cubicBezTo>
                <a:cubicBezTo>
                  <a:pt x="1474" y="2664"/>
                  <a:pt x="1529" y="2722"/>
                  <a:pt x="1570" y="2750"/>
                </a:cubicBezTo>
                <a:cubicBezTo>
                  <a:pt x="1575" y="2754"/>
                  <a:pt x="1575" y="2862"/>
                  <a:pt x="1538" y="2888"/>
                </a:cubicBezTo>
                <a:cubicBezTo>
                  <a:pt x="1533" y="2892"/>
                  <a:pt x="1532" y="2899"/>
                  <a:pt x="1528" y="2907"/>
                </a:cubicBezTo>
                <a:lnTo>
                  <a:pt x="1618" y="3048"/>
                </a:lnTo>
                <a:lnTo>
                  <a:pt x="1663" y="2907"/>
                </a:lnTo>
                <a:lnTo>
                  <a:pt x="1745" y="2947"/>
                </a:lnTo>
                <a:lnTo>
                  <a:pt x="1768" y="3053"/>
                </a:lnTo>
                <a:lnTo>
                  <a:pt x="1948" y="3119"/>
                </a:lnTo>
                <a:lnTo>
                  <a:pt x="1946" y="3079"/>
                </a:lnTo>
                <a:lnTo>
                  <a:pt x="2075" y="3130"/>
                </a:lnTo>
                <a:lnTo>
                  <a:pt x="2141" y="3212"/>
                </a:lnTo>
                <a:lnTo>
                  <a:pt x="2224" y="3127"/>
                </a:lnTo>
                <a:lnTo>
                  <a:pt x="2266" y="3193"/>
                </a:lnTo>
                <a:lnTo>
                  <a:pt x="2306" y="3018"/>
                </a:lnTo>
                <a:lnTo>
                  <a:pt x="2470" y="3032"/>
                </a:lnTo>
                <a:lnTo>
                  <a:pt x="2462" y="3153"/>
                </a:lnTo>
                <a:lnTo>
                  <a:pt x="2610" y="3145"/>
                </a:lnTo>
                <a:lnTo>
                  <a:pt x="2639" y="3082"/>
                </a:lnTo>
                <a:lnTo>
                  <a:pt x="2620" y="3016"/>
                </a:lnTo>
                <a:lnTo>
                  <a:pt x="2687" y="3005"/>
                </a:lnTo>
                <a:lnTo>
                  <a:pt x="2737" y="2928"/>
                </a:lnTo>
                <a:lnTo>
                  <a:pt x="2589" y="2846"/>
                </a:lnTo>
                <a:lnTo>
                  <a:pt x="2591" y="2801"/>
                </a:lnTo>
                <a:lnTo>
                  <a:pt x="2694" y="2680"/>
                </a:lnTo>
                <a:lnTo>
                  <a:pt x="2790" y="2696"/>
                </a:lnTo>
                <a:lnTo>
                  <a:pt x="2840" y="2669"/>
                </a:lnTo>
                <a:lnTo>
                  <a:pt x="2991" y="2706"/>
                </a:lnTo>
                <a:lnTo>
                  <a:pt x="3023" y="2881"/>
                </a:lnTo>
                <a:cubicBezTo>
                  <a:pt x="3082" y="2935"/>
                  <a:pt x="3020" y="2896"/>
                  <a:pt x="3064" y="2981"/>
                </a:cubicBezTo>
                <a:cubicBezTo>
                  <a:pt x="3081" y="3012"/>
                  <a:pt x="2983" y="3013"/>
                  <a:pt x="3143" y="3106"/>
                </a:cubicBezTo>
                <a:cubicBezTo>
                  <a:pt x="3196" y="3137"/>
                  <a:pt x="3208" y="3030"/>
                  <a:pt x="3253" y="3110"/>
                </a:cubicBezTo>
                <a:cubicBezTo>
                  <a:pt x="3277" y="3151"/>
                  <a:pt x="3247" y="3246"/>
                  <a:pt x="3280" y="3301"/>
                </a:cubicBezTo>
                <a:cubicBezTo>
                  <a:pt x="3294" y="3323"/>
                  <a:pt x="3298" y="3462"/>
                  <a:pt x="3207" y="3339"/>
                </a:cubicBezTo>
                <a:cubicBezTo>
                  <a:pt x="3207" y="3339"/>
                  <a:pt x="3147" y="3280"/>
                  <a:pt x="3145" y="3278"/>
                </a:cubicBezTo>
                <a:cubicBezTo>
                  <a:pt x="3141" y="3280"/>
                  <a:pt x="3100" y="3327"/>
                  <a:pt x="3097" y="3328"/>
                </a:cubicBezTo>
                <a:cubicBezTo>
                  <a:pt x="3096" y="3332"/>
                  <a:pt x="3212" y="3428"/>
                  <a:pt x="3202" y="3434"/>
                </a:cubicBezTo>
                <a:cubicBezTo>
                  <a:pt x="3172" y="3457"/>
                  <a:pt x="3140" y="3556"/>
                  <a:pt x="3072" y="3615"/>
                </a:cubicBezTo>
                <a:cubicBezTo>
                  <a:pt x="3070" y="3616"/>
                  <a:pt x="3087" y="3717"/>
                  <a:pt x="3098" y="3709"/>
                </a:cubicBezTo>
                <a:cubicBezTo>
                  <a:pt x="3167" y="3664"/>
                  <a:pt x="3130" y="3689"/>
                  <a:pt x="3179" y="3778"/>
                </a:cubicBezTo>
                <a:cubicBezTo>
                  <a:pt x="3240" y="3888"/>
                  <a:pt x="3250" y="3858"/>
                  <a:pt x="3250" y="3989"/>
                </a:cubicBezTo>
                <a:cubicBezTo>
                  <a:pt x="3307" y="4033"/>
                  <a:pt x="3352" y="4151"/>
                  <a:pt x="3428" y="4151"/>
                </a:cubicBezTo>
                <a:cubicBezTo>
                  <a:pt x="3499" y="4151"/>
                  <a:pt x="3572" y="4153"/>
                  <a:pt x="3644" y="4153"/>
                </a:cubicBezTo>
                <a:cubicBezTo>
                  <a:pt x="3667" y="4211"/>
                  <a:pt x="3593" y="4368"/>
                  <a:pt x="3576" y="4429"/>
                </a:cubicBezTo>
                <a:cubicBezTo>
                  <a:pt x="3577" y="4430"/>
                  <a:pt x="3738" y="4424"/>
                  <a:pt x="3785" y="4471"/>
                </a:cubicBezTo>
                <a:cubicBezTo>
                  <a:pt x="3787" y="4472"/>
                  <a:pt x="3888" y="4510"/>
                  <a:pt x="3919" y="4533"/>
                </a:cubicBezTo>
                <a:cubicBezTo>
                  <a:pt x="4055" y="4635"/>
                  <a:pt x="4162" y="4619"/>
                  <a:pt x="4322" y="4629"/>
                </a:cubicBezTo>
                <a:cubicBezTo>
                  <a:pt x="4355" y="4632"/>
                  <a:pt x="4290" y="4762"/>
                  <a:pt x="4365" y="4762"/>
                </a:cubicBezTo>
                <a:cubicBezTo>
                  <a:pt x="4426" y="4762"/>
                  <a:pt x="4358" y="4836"/>
                  <a:pt x="4346" y="4871"/>
                </a:cubicBezTo>
                <a:cubicBezTo>
                  <a:pt x="4321" y="4949"/>
                  <a:pt x="4457" y="4984"/>
                  <a:pt x="4457" y="4979"/>
                </a:cubicBezTo>
                <a:cubicBezTo>
                  <a:pt x="4462" y="4900"/>
                  <a:pt x="4461" y="4941"/>
                  <a:pt x="4523" y="4901"/>
                </a:cubicBezTo>
                <a:cubicBezTo>
                  <a:pt x="4533" y="4895"/>
                  <a:pt x="4587" y="4883"/>
                  <a:pt x="4599" y="4867"/>
                </a:cubicBezTo>
                <a:cubicBezTo>
                  <a:pt x="4603" y="4862"/>
                  <a:pt x="4603" y="4862"/>
                  <a:pt x="4607" y="4863"/>
                </a:cubicBezTo>
                <a:lnTo>
                  <a:pt x="4822" y="4376"/>
                </a:lnTo>
                <a:lnTo>
                  <a:pt x="5176" y="4198"/>
                </a:lnTo>
                <a:lnTo>
                  <a:pt x="5507" y="4307"/>
                </a:lnTo>
                <a:lnTo>
                  <a:pt x="5560" y="4378"/>
                </a:lnTo>
                <a:lnTo>
                  <a:pt x="5774" y="4283"/>
                </a:lnTo>
                <a:lnTo>
                  <a:pt x="5851" y="4228"/>
                </a:lnTo>
                <a:lnTo>
                  <a:pt x="6049" y="4460"/>
                </a:lnTo>
                <a:lnTo>
                  <a:pt x="6190" y="4561"/>
                </a:lnTo>
                <a:lnTo>
                  <a:pt x="6229" y="4519"/>
                </a:lnTo>
                <a:lnTo>
                  <a:pt x="6198" y="4429"/>
                </a:lnTo>
                <a:lnTo>
                  <a:pt x="6187" y="4265"/>
                </a:lnTo>
                <a:lnTo>
                  <a:pt x="6253" y="4228"/>
                </a:lnTo>
                <a:lnTo>
                  <a:pt x="6288" y="4159"/>
                </a:lnTo>
                <a:lnTo>
                  <a:pt x="6518" y="4143"/>
                </a:lnTo>
                <a:lnTo>
                  <a:pt x="6703" y="4280"/>
                </a:lnTo>
                <a:lnTo>
                  <a:pt x="6748" y="4177"/>
                </a:lnTo>
                <a:lnTo>
                  <a:pt x="7065" y="4193"/>
                </a:lnTo>
                <a:lnTo>
                  <a:pt x="7208" y="4251"/>
                </a:lnTo>
                <a:lnTo>
                  <a:pt x="7391" y="4479"/>
                </a:lnTo>
                <a:lnTo>
                  <a:pt x="7338" y="4579"/>
                </a:lnTo>
                <a:lnTo>
                  <a:pt x="7552" y="4778"/>
                </a:lnTo>
                <a:lnTo>
                  <a:pt x="7703" y="5045"/>
                </a:lnTo>
                <a:lnTo>
                  <a:pt x="7698" y="5093"/>
                </a:lnTo>
                <a:lnTo>
                  <a:pt x="7809" y="5101"/>
                </a:lnTo>
                <a:lnTo>
                  <a:pt x="7907" y="5042"/>
                </a:lnTo>
                <a:lnTo>
                  <a:pt x="7891" y="4958"/>
                </a:lnTo>
                <a:lnTo>
                  <a:pt x="7989" y="4860"/>
                </a:lnTo>
                <a:lnTo>
                  <a:pt x="7933" y="4714"/>
                </a:lnTo>
                <a:cubicBezTo>
                  <a:pt x="8097" y="4811"/>
                  <a:pt x="8012" y="4764"/>
                  <a:pt x="8088" y="4918"/>
                </a:cubicBezTo>
                <a:cubicBezTo>
                  <a:pt x="8106" y="4955"/>
                  <a:pt x="8195" y="5110"/>
                  <a:pt x="8230" y="5122"/>
                </a:cubicBezTo>
                <a:lnTo>
                  <a:pt x="8481" y="4786"/>
                </a:lnTo>
                <a:lnTo>
                  <a:pt x="8529" y="4773"/>
                </a:lnTo>
                <a:lnTo>
                  <a:pt x="8616" y="4810"/>
                </a:lnTo>
                <a:lnTo>
                  <a:pt x="8619" y="4873"/>
                </a:lnTo>
                <a:lnTo>
                  <a:pt x="8687" y="4828"/>
                </a:lnTo>
                <a:lnTo>
                  <a:pt x="8769" y="4831"/>
                </a:lnTo>
                <a:cubicBezTo>
                  <a:pt x="8771" y="4793"/>
                  <a:pt x="8715" y="4794"/>
                  <a:pt x="8762" y="4749"/>
                </a:cubicBezTo>
                <a:cubicBezTo>
                  <a:pt x="8782" y="4730"/>
                  <a:pt x="8734" y="4676"/>
                  <a:pt x="8782" y="4661"/>
                </a:cubicBezTo>
                <a:cubicBezTo>
                  <a:pt x="8837" y="4643"/>
                  <a:pt x="8803" y="4575"/>
                  <a:pt x="8837" y="4520"/>
                </a:cubicBezTo>
                <a:cubicBezTo>
                  <a:pt x="8848" y="4501"/>
                  <a:pt x="8855" y="4438"/>
                  <a:pt x="8912" y="4404"/>
                </a:cubicBezTo>
                <a:cubicBezTo>
                  <a:pt x="8944" y="4385"/>
                  <a:pt x="9071" y="4176"/>
                  <a:pt x="9074" y="4174"/>
                </a:cubicBezTo>
                <a:cubicBezTo>
                  <a:pt x="9075" y="4173"/>
                  <a:pt x="9103" y="4117"/>
                  <a:pt x="9105" y="4111"/>
                </a:cubicBezTo>
                <a:cubicBezTo>
                  <a:pt x="9134" y="4092"/>
                  <a:pt x="9273" y="4053"/>
                  <a:pt x="9311" y="4053"/>
                </a:cubicBezTo>
                <a:cubicBezTo>
                  <a:pt x="9336" y="4053"/>
                  <a:pt x="9402" y="3904"/>
                  <a:pt x="9444" y="3907"/>
                </a:cubicBezTo>
                <a:cubicBezTo>
                  <a:pt x="9444" y="3868"/>
                  <a:pt x="9423" y="3813"/>
                  <a:pt x="9423" y="3730"/>
                </a:cubicBezTo>
                <a:cubicBezTo>
                  <a:pt x="9423" y="3622"/>
                  <a:pt x="9489" y="3621"/>
                  <a:pt x="9431" y="3552"/>
                </a:cubicBezTo>
                <a:cubicBezTo>
                  <a:pt x="9396" y="3510"/>
                  <a:pt x="9562" y="3483"/>
                  <a:pt x="9419" y="3427"/>
                </a:cubicBezTo>
                <a:lnTo>
                  <a:pt x="9412" y="3426"/>
                </a:lnTo>
                <a:cubicBezTo>
                  <a:pt x="9408" y="3414"/>
                  <a:pt x="9424" y="3382"/>
                  <a:pt x="9424" y="3350"/>
                </a:cubicBezTo>
                <a:cubicBezTo>
                  <a:pt x="9424" y="3275"/>
                  <a:pt x="9395" y="3311"/>
                  <a:pt x="9407" y="3260"/>
                </a:cubicBezTo>
                <a:cubicBezTo>
                  <a:pt x="9418" y="3214"/>
                  <a:pt x="9298" y="3221"/>
                  <a:pt x="9416" y="3156"/>
                </a:cubicBezTo>
                <a:cubicBezTo>
                  <a:pt x="9550" y="3083"/>
                  <a:pt x="9509" y="3197"/>
                  <a:pt x="9579" y="3147"/>
                </a:cubicBezTo>
                <a:cubicBezTo>
                  <a:pt x="9600" y="3132"/>
                  <a:pt x="9617" y="3029"/>
                  <a:pt x="9591" y="2994"/>
                </a:cubicBezTo>
                <a:cubicBezTo>
                  <a:pt x="9534" y="2919"/>
                  <a:pt x="9517" y="2951"/>
                  <a:pt x="9442" y="2919"/>
                </a:cubicBezTo>
                <a:cubicBezTo>
                  <a:pt x="9402" y="2902"/>
                  <a:pt x="9407" y="2895"/>
                  <a:pt x="9400" y="2856"/>
                </a:cubicBezTo>
                <a:cubicBezTo>
                  <a:pt x="9392" y="2812"/>
                  <a:pt x="9382" y="2751"/>
                  <a:pt x="9424" y="2723"/>
                </a:cubicBezTo>
                <a:cubicBezTo>
                  <a:pt x="9465" y="2694"/>
                  <a:pt x="9491" y="2718"/>
                  <a:pt x="9543" y="2711"/>
                </a:cubicBezTo>
                <a:cubicBezTo>
                  <a:pt x="9543" y="2711"/>
                  <a:pt x="9549" y="2711"/>
                  <a:pt x="9550" y="2711"/>
                </a:cubicBezTo>
                <a:lnTo>
                  <a:pt x="9713" y="2483"/>
                </a:lnTo>
                <a:lnTo>
                  <a:pt x="9874" y="2499"/>
                </a:lnTo>
                <a:lnTo>
                  <a:pt x="9956" y="2356"/>
                </a:lnTo>
                <a:lnTo>
                  <a:pt x="9951" y="2295"/>
                </a:lnTo>
                <a:lnTo>
                  <a:pt x="10006" y="2295"/>
                </a:lnTo>
                <a:cubicBezTo>
                  <a:pt x="10025" y="2288"/>
                  <a:pt x="10022" y="2190"/>
                  <a:pt x="10011" y="2167"/>
                </a:cubicBezTo>
                <a:cubicBezTo>
                  <a:pt x="10010" y="2165"/>
                  <a:pt x="10004" y="2151"/>
                  <a:pt x="10004" y="2151"/>
                </a:cubicBezTo>
                <a:lnTo>
                  <a:pt x="10211" y="1987"/>
                </a:lnTo>
                <a:lnTo>
                  <a:pt x="10287" y="2000"/>
                </a:lnTo>
                <a:lnTo>
                  <a:pt x="10341" y="1791"/>
                </a:lnTo>
                <a:lnTo>
                  <a:pt x="10272" y="1661"/>
                </a:lnTo>
                <a:lnTo>
                  <a:pt x="10264" y="1565"/>
                </a:lnTo>
                <a:lnTo>
                  <a:pt x="10201" y="1455"/>
                </a:lnTo>
                <a:lnTo>
                  <a:pt x="10222" y="1400"/>
                </a:lnTo>
                <a:lnTo>
                  <a:pt x="10285" y="1415"/>
                </a:lnTo>
                <a:lnTo>
                  <a:pt x="10354" y="1358"/>
                </a:lnTo>
                <a:lnTo>
                  <a:pt x="10354" y="1214"/>
                </a:lnTo>
                <a:lnTo>
                  <a:pt x="10423" y="1046"/>
                </a:lnTo>
                <a:lnTo>
                  <a:pt x="10132" y="914"/>
                </a:lnTo>
                <a:lnTo>
                  <a:pt x="10120" y="829"/>
                </a:lnTo>
                <a:lnTo>
                  <a:pt x="10215" y="829"/>
                </a:lnTo>
                <a:lnTo>
                  <a:pt x="10239" y="750"/>
                </a:lnTo>
                <a:lnTo>
                  <a:pt x="10198" y="698"/>
                </a:lnTo>
                <a:lnTo>
                  <a:pt x="10313" y="697"/>
                </a:lnTo>
                <a:lnTo>
                  <a:pt x="10390" y="788"/>
                </a:lnTo>
                <a:lnTo>
                  <a:pt x="10489" y="669"/>
                </a:lnTo>
                <a:lnTo>
                  <a:pt x="10529" y="711"/>
                </a:lnTo>
                <a:lnTo>
                  <a:pt x="10616" y="709"/>
                </a:lnTo>
                <a:lnTo>
                  <a:pt x="10699" y="624"/>
                </a:lnTo>
                <a:lnTo>
                  <a:pt x="10775" y="673"/>
                </a:lnTo>
                <a:lnTo>
                  <a:pt x="10989" y="429"/>
                </a:lnTo>
                <a:lnTo>
                  <a:pt x="10956" y="288"/>
                </a:lnTo>
                <a:lnTo>
                  <a:pt x="11084" y="280"/>
                </a:lnTo>
                <a:lnTo>
                  <a:pt x="11099" y="170"/>
                </a:lnTo>
                <a:lnTo>
                  <a:pt x="11069" y="74"/>
                </a:lnTo>
                <a:lnTo>
                  <a:pt x="10960" y="68"/>
                </a:lnTo>
                <a:lnTo>
                  <a:pt x="10962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3" name="Freeform 282"/>
          <p:cNvSpPr>
            <a:spLocks/>
          </p:cNvSpPr>
          <p:nvPr/>
        </p:nvSpPr>
        <p:spPr bwMode="auto">
          <a:xfrm>
            <a:off x="5023254" y="1429946"/>
            <a:ext cx="138113" cy="184547"/>
          </a:xfrm>
          <a:custGeom>
            <a:avLst/>
            <a:gdLst>
              <a:gd name="T0" fmla="*/ 1732 w 2026"/>
              <a:gd name="T1" fmla="*/ 2755 h 2917"/>
              <a:gd name="T2" fmla="*/ 1631 w 2026"/>
              <a:gd name="T3" fmla="*/ 2776 h 2917"/>
              <a:gd name="T4" fmla="*/ 1493 w 2026"/>
              <a:gd name="T5" fmla="*/ 2908 h 2917"/>
              <a:gd name="T6" fmla="*/ 1340 w 2026"/>
              <a:gd name="T7" fmla="*/ 2844 h 2917"/>
              <a:gd name="T8" fmla="*/ 1292 w 2026"/>
              <a:gd name="T9" fmla="*/ 2803 h 2917"/>
              <a:gd name="T10" fmla="*/ 1310 w 2026"/>
              <a:gd name="T11" fmla="*/ 2643 h 2917"/>
              <a:gd name="T12" fmla="*/ 1359 w 2026"/>
              <a:gd name="T13" fmla="*/ 2662 h 2917"/>
              <a:gd name="T14" fmla="*/ 1403 w 2026"/>
              <a:gd name="T15" fmla="*/ 2556 h 2917"/>
              <a:gd name="T16" fmla="*/ 1395 w 2026"/>
              <a:gd name="T17" fmla="*/ 2371 h 2917"/>
              <a:gd name="T18" fmla="*/ 1792 w 2026"/>
              <a:gd name="T19" fmla="*/ 2339 h 2917"/>
              <a:gd name="T20" fmla="*/ 1699 w 2026"/>
              <a:gd name="T21" fmla="*/ 2199 h 2917"/>
              <a:gd name="T22" fmla="*/ 1699 w 2026"/>
              <a:gd name="T23" fmla="*/ 2016 h 2917"/>
              <a:gd name="T24" fmla="*/ 1696 w 2026"/>
              <a:gd name="T25" fmla="*/ 1680 h 2917"/>
              <a:gd name="T26" fmla="*/ 1506 w 2026"/>
              <a:gd name="T27" fmla="*/ 1585 h 2917"/>
              <a:gd name="T28" fmla="*/ 1361 w 2026"/>
              <a:gd name="T29" fmla="*/ 1596 h 2917"/>
              <a:gd name="T30" fmla="*/ 1046 w 2026"/>
              <a:gd name="T31" fmla="*/ 1405 h 2917"/>
              <a:gd name="T32" fmla="*/ 1056 w 2026"/>
              <a:gd name="T33" fmla="*/ 1167 h 2917"/>
              <a:gd name="T34" fmla="*/ 638 w 2026"/>
              <a:gd name="T35" fmla="*/ 865 h 2917"/>
              <a:gd name="T36" fmla="*/ 620 w 2026"/>
              <a:gd name="T37" fmla="*/ 738 h 2917"/>
              <a:gd name="T38" fmla="*/ 419 w 2026"/>
              <a:gd name="T39" fmla="*/ 786 h 2917"/>
              <a:gd name="T40" fmla="*/ 313 w 2026"/>
              <a:gd name="T41" fmla="*/ 740 h 2917"/>
              <a:gd name="T42" fmla="*/ 218 w 2026"/>
              <a:gd name="T43" fmla="*/ 656 h 2917"/>
              <a:gd name="T44" fmla="*/ 199 w 2026"/>
              <a:gd name="T45" fmla="*/ 432 h 2917"/>
              <a:gd name="T46" fmla="*/ 78 w 2026"/>
              <a:gd name="T47" fmla="*/ 337 h 2917"/>
              <a:gd name="T48" fmla="*/ 30 w 2026"/>
              <a:gd name="T49" fmla="*/ 212 h 2917"/>
              <a:gd name="T50" fmla="*/ 95 w 2026"/>
              <a:gd name="T51" fmla="*/ 50 h 2917"/>
              <a:gd name="T52" fmla="*/ 0 w 2026"/>
              <a:gd name="T53" fmla="*/ 39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26" h="2917">
                <a:moveTo>
                  <a:pt x="1732" y="2755"/>
                </a:moveTo>
                <a:cubicBezTo>
                  <a:pt x="1719" y="2735"/>
                  <a:pt x="1626" y="2675"/>
                  <a:pt x="1631" y="2776"/>
                </a:cubicBezTo>
                <a:cubicBezTo>
                  <a:pt x="1631" y="2782"/>
                  <a:pt x="1490" y="2872"/>
                  <a:pt x="1493" y="2908"/>
                </a:cubicBezTo>
                <a:cubicBezTo>
                  <a:pt x="1481" y="2909"/>
                  <a:pt x="1450" y="2812"/>
                  <a:pt x="1340" y="2844"/>
                </a:cubicBezTo>
                <a:cubicBezTo>
                  <a:pt x="1282" y="2861"/>
                  <a:pt x="1284" y="2917"/>
                  <a:pt x="1292" y="2803"/>
                </a:cubicBezTo>
                <a:cubicBezTo>
                  <a:pt x="1296" y="2745"/>
                  <a:pt x="1310" y="2729"/>
                  <a:pt x="1310" y="2643"/>
                </a:cubicBezTo>
                <a:cubicBezTo>
                  <a:pt x="1310" y="2607"/>
                  <a:pt x="1327" y="2662"/>
                  <a:pt x="1359" y="2662"/>
                </a:cubicBezTo>
                <a:cubicBezTo>
                  <a:pt x="1461" y="2662"/>
                  <a:pt x="1440" y="2682"/>
                  <a:pt x="1403" y="2556"/>
                </a:cubicBezTo>
                <a:cubicBezTo>
                  <a:pt x="1392" y="2518"/>
                  <a:pt x="1395" y="2418"/>
                  <a:pt x="1395" y="2371"/>
                </a:cubicBezTo>
                <a:lnTo>
                  <a:pt x="1792" y="2339"/>
                </a:lnTo>
                <a:lnTo>
                  <a:pt x="1699" y="2199"/>
                </a:lnTo>
                <a:lnTo>
                  <a:pt x="1699" y="2016"/>
                </a:lnTo>
                <a:cubicBezTo>
                  <a:pt x="1755" y="1914"/>
                  <a:pt x="2026" y="1755"/>
                  <a:pt x="1696" y="1680"/>
                </a:cubicBezTo>
                <a:cubicBezTo>
                  <a:pt x="1607" y="1659"/>
                  <a:pt x="1574" y="1645"/>
                  <a:pt x="1506" y="1585"/>
                </a:cubicBezTo>
                <a:cubicBezTo>
                  <a:pt x="1485" y="1566"/>
                  <a:pt x="1391" y="1597"/>
                  <a:pt x="1361" y="1596"/>
                </a:cubicBezTo>
                <a:lnTo>
                  <a:pt x="1046" y="1405"/>
                </a:lnTo>
                <a:lnTo>
                  <a:pt x="1056" y="1167"/>
                </a:lnTo>
                <a:lnTo>
                  <a:pt x="638" y="865"/>
                </a:lnTo>
                <a:lnTo>
                  <a:pt x="620" y="738"/>
                </a:lnTo>
                <a:lnTo>
                  <a:pt x="419" y="786"/>
                </a:lnTo>
                <a:cubicBezTo>
                  <a:pt x="395" y="752"/>
                  <a:pt x="352" y="723"/>
                  <a:pt x="313" y="740"/>
                </a:cubicBezTo>
                <a:cubicBezTo>
                  <a:pt x="298" y="747"/>
                  <a:pt x="200" y="688"/>
                  <a:pt x="218" y="656"/>
                </a:cubicBezTo>
                <a:cubicBezTo>
                  <a:pt x="296" y="514"/>
                  <a:pt x="120" y="500"/>
                  <a:pt x="199" y="432"/>
                </a:cubicBezTo>
                <a:cubicBezTo>
                  <a:pt x="243" y="395"/>
                  <a:pt x="120" y="391"/>
                  <a:pt x="78" y="337"/>
                </a:cubicBezTo>
                <a:cubicBezTo>
                  <a:pt x="34" y="282"/>
                  <a:pt x="42" y="292"/>
                  <a:pt x="30" y="212"/>
                </a:cubicBezTo>
                <a:cubicBezTo>
                  <a:pt x="20" y="145"/>
                  <a:pt x="121" y="75"/>
                  <a:pt x="95" y="50"/>
                </a:cubicBezTo>
                <a:cubicBezTo>
                  <a:pt x="45" y="0"/>
                  <a:pt x="87" y="3"/>
                  <a:pt x="0" y="3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4" name="Freeform 283"/>
          <p:cNvSpPr>
            <a:spLocks/>
          </p:cNvSpPr>
          <p:nvPr/>
        </p:nvSpPr>
        <p:spPr bwMode="auto">
          <a:xfrm>
            <a:off x="6456764" y="2337199"/>
            <a:ext cx="828675" cy="278606"/>
          </a:xfrm>
          <a:custGeom>
            <a:avLst/>
            <a:gdLst>
              <a:gd name="T0" fmla="*/ 305 w 12170"/>
              <a:gd name="T1" fmla="*/ 4207 h 4408"/>
              <a:gd name="T2" fmla="*/ 521 w 12170"/>
              <a:gd name="T3" fmla="*/ 4078 h 4408"/>
              <a:gd name="T4" fmla="*/ 749 w 12170"/>
              <a:gd name="T5" fmla="*/ 4058 h 4408"/>
              <a:gd name="T6" fmla="*/ 950 w 12170"/>
              <a:gd name="T7" fmla="*/ 4200 h 4408"/>
              <a:gd name="T8" fmla="*/ 1282 w 12170"/>
              <a:gd name="T9" fmla="*/ 4276 h 4408"/>
              <a:gd name="T10" fmla="*/ 1433 w 12170"/>
              <a:gd name="T11" fmla="*/ 4366 h 4408"/>
              <a:gd name="T12" fmla="*/ 1859 w 12170"/>
              <a:gd name="T13" fmla="*/ 4319 h 4408"/>
              <a:gd name="T14" fmla="*/ 1950 w 12170"/>
              <a:gd name="T15" fmla="*/ 3965 h 4408"/>
              <a:gd name="T16" fmla="*/ 2309 w 12170"/>
              <a:gd name="T17" fmla="*/ 3692 h 4408"/>
              <a:gd name="T18" fmla="*/ 2714 w 12170"/>
              <a:gd name="T19" fmla="*/ 3898 h 4408"/>
              <a:gd name="T20" fmla="*/ 3474 w 12170"/>
              <a:gd name="T21" fmla="*/ 3904 h 4408"/>
              <a:gd name="T22" fmla="*/ 4091 w 12170"/>
              <a:gd name="T23" fmla="*/ 3359 h 4408"/>
              <a:gd name="T24" fmla="*/ 4874 w 12170"/>
              <a:gd name="T25" fmla="*/ 3216 h 4408"/>
              <a:gd name="T26" fmla="*/ 4995 w 12170"/>
              <a:gd name="T27" fmla="*/ 3010 h 4408"/>
              <a:gd name="T28" fmla="*/ 5367 w 12170"/>
              <a:gd name="T29" fmla="*/ 2955 h 4408"/>
              <a:gd name="T30" fmla="*/ 5490 w 12170"/>
              <a:gd name="T31" fmla="*/ 3148 h 4408"/>
              <a:gd name="T32" fmla="*/ 5689 w 12170"/>
              <a:gd name="T33" fmla="*/ 3036 h 4408"/>
              <a:gd name="T34" fmla="*/ 6001 w 12170"/>
              <a:gd name="T35" fmla="*/ 2753 h 4408"/>
              <a:gd name="T36" fmla="*/ 6123 w 12170"/>
              <a:gd name="T37" fmla="*/ 2843 h 4408"/>
              <a:gd name="T38" fmla="*/ 6300 w 12170"/>
              <a:gd name="T39" fmla="*/ 2995 h 4408"/>
              <a:gd name="T40" fmla="*/ 6893 w 12170"/>
              <a:gd name="T41" fmla="*/ 3010 h 4408"/>
              <a:gd name="T42" fmla="*/ 7075 w 12170"/>
              <a:gd name="T43" fmla="*/ 2671 h 4408"/>
              <a:gd name="T44" fmla="*/ 7337 w 12170"/>
              <a:gd name="T45" fmla="*/ 2723 h 4408"/>
              <a:gd name="T46" fmla="*/ 7509 w 12170"/>
              <a:gd name="T47" fmla="*/ 2465 h 4408"/>
              <a:gd name="T48" fmla="*/ 7811 w 12170"/>
              <a:gd name="T49" fmla="*/ 2389 h 4408"/>
              <a:gd name="T50" fmla="*/ 7937 w 12170"/>
              <a:gd name="T51" fmla="*/ 2433 h 4408"/>
              <a:gd name="T52" fmla="*/ 8211 w 12170"/>
              <a:gd name="T53" fmla="*/ 2584 h 4408"/>
              <a:gd name="T54" fmla="*/ 8451 w 12170"/>
              <a:gd name="T55" fmla="*/ 2409 h 4408"/>
              <a:gd name="T56" fmla="*/ 8469 w 12170"/>
              <a:gd name="T57" fmla="*/ 2031 h 4408"/>
              <a:gd name="T58" fmla="*/ 8888 w 12170"/>
              <a:gd name="T59" fmla="*/ 2145 h 4408"/>
              <a:gd name="T60" fmla="*/ 9076 w 12170"/>
              <a:gd name="T61" fmla="*/ 2032 h 4408"/>
              <a:gd name="T62" fmla="*/ 9238 w 12170"/>
              <a:gd name="T63" fmla="*/ 1844 h 4408"/>
              <a:gd name="T64" fmla="*/ 9472 w 12170"/>
              <a:gd name="T65" fmla="*/ 1655 h 4408"/>
              <a:gd name="T66" fmla="*/ 9681 w 12170"/>
              <a:gd name="T67" fmla="*/ 1555 h 4408"/>
              <a:gd name="T68" fmla="*/ 9933 w 12170"/>
              <a:gd name="T69" fmla="*/ 1470 h 4408"/>
              <a:gd name="T70" fmla="*/ 10134 w 12170"/>
              <a:gd name="T71" fmla="*/ 1343 h 4408"/>
              <a:gd name="T72" fmla="*/ 10251 w 12170"/>
              <a:gd name="T73" fmla="*/ 1169 h 4408"/>
              <a:gd name="T74" fmla="*/ 9750 w 12170"/>
              <a:gd name="T75" fmla="*/ 1067 h 4408"/>
              <a:gd name="T76" fmla="*/ 9883 w 12170"/>
              <a:gd name="T77" fmla="*/ 874 h 4408"/>
              <a:gd name="T78" fmla="*/ 10189 w 12170"/>
              <a:gd name="T79" fmla="*/ 953 h 4408"/>
              <a:gd name="T80" fmla="*/ 10121 w 12170"/>
              <a:gd name="T81" fmla="*/ 764 h 4408"/>
              <a:gd name="T82" fmla="*/ 9914 w 12170"/>
              <a:gd name="T83" fmla="*/ 623 h 4408"/>
              <a:gd name="T84" fmla="*/ 9959 w 12170"/>
              <a:gd name="T85" fmla="*/ 428 h 4408"/>
              <a:gd name="T86" fmla="*/ 10221 w 12170"/>
              <a:gd name="T87" fmla="*/ 285 h 4408"/>
              <a:gd name="T88" fmla="*/ 10505 w 12170"/>
              <a:gd name="T89" fmla="*/ 43 h 4408"/>
              <a:gd name="T90" fmla="*/ 10625 w 12170"/>
              <a:gd name="T91" fmla="*/ 112 h 4408"/>
              <a:gd name="T92" fmla="*/ 10830 w 12170"/>
              <a:gd name="T93" fmla="*/ 91 h 4408"/>
              <a:gd name="T94" fmla="*/ 10890 w 12170"/>
              <a:gd name="T95" fmla="*/ 83 h 4408"/>
              <a:gd name="T96" fmla="*/ 11141 w 12170"/>
              <a:gd name="T97" fmla="*/ 144 h 4408"/>
              <a:gd name="T98" fmla="*/ 11422 w 12170"/>
              <a:gd name="T99" fmla="*/ 203 h 4408"/>
              <a:gd name="T100" fmla="*/ 11649 w 12170"/>
              <a:gd name="T101" fmla="*/ 53 h 4408"/>
              <a:gd name="T102" fmla="*/ 11800 w 12170"/>
              <a:gd name="T103" fmla="*/ 87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70" h="4408">
                <a:moveTo>
                  <a:pt x="0" y="4289"/>
                </a:moveTo>
                <a:cubicBezTo>
                  <a:pt x="71" y="4282"/>
                  <a:pt x="102" y="4327"/>
                  <a:pt x="201" y="4236"/>
                </a:cubicBezTo>
                <a:cubicBezTo>
                  <a:pt x="237" y="4204"/>
                  <a:pt x="292" y="4246"/>
                  <a:pt x="305" y="4207"/>
                </a:cubicBezTo>
                <a:cubicBezTo>
                  <a:pt x="344" y="4080"/>
                  <a:pt x="315" y="4143"/>
                  <a:pt x="370" y="4128"/>
                </a:cubicBezTo>
                <a:cubicBezTo>
                  <a:pt x="395" y="4121"/>
                  <a:pt x="397" y="4032"/>
                  <a:pt x="436" y="4096"/>
                </a:cubicBezTo>
                <a:cubicBezTo>
                  <a:pt x="461" y="4138"/>
                  <a:pt x="451" y="4007"/>
                  <a:pt x="521" y="4078"/>
                </a:cubicBezTo>
                <a:cubicBezTo>
                  <a:pt x="535" y="4016"/>
                  <a:pt x="499" y="3998"/>
                  <a:pt x="570" y="4058"/>
                </a:cubicBezTo>
                <a:cubicBezTo>
                  <a:pt x="621" y="4027"/>
                  <a:pt x="595" y="4000"/>
                  <a:pt x="656" y="4012"/>
                </a:cubicBezTo>
                <a:cubicBezTo>
                  <a:pt x="715" y="4024"/>
                  <a:pt x="688" y="4025"/>
                  <a:pt x="749" y="4058"/>
                </a:cubicBezTo>
                <a:cubicBezTo>
                  <a:pt x="767" y="4068"/>
                  <a:pt x="817" y="4091"/>
                  <a:pt x="819" y="4115"/>
                </a:cubicBezTo>
                <a:cubicBezTo>
                  <a:pt x="821" y="4137"/>
                  <a:pt x="822" y="4160"/>
                  <a:pt x="844" y="4160"/>
                </a:cubicBezTo>
                <a:cubicBezTo>
                  <a:pt x="894" y="4160"/>
                  <a:pt x="902" y="4181"/>
                  <a:pt x="950" y="4200"/>
                </a:cubicBezTo>
                <a:cubicBezTo>
                  <a:pt x="978" y="4211"/>
                  <a:pt x="1020" y="4193"/>
                  <a:pt x="1025" y="4177"/>
                </a:cubicBezTo>
                <a:cubicBezTo>
                  <a:pt x="1046" y="4182"/>
                  <a:pt x="1080" y="4262"/>
                  <a:pt x="1184" y="4268"/>
                </a:cubicBezTo>
                <a:cubicBezTo>
                  <a:pt x="1212" y="4270"/>
                  <a:pt x="1233" y="4306"/>
                  <a:pt x="1282" y="4276"/>
                </a:cubicBezTo>
                <a:cubicBezTo>
                  <a:pt x="1372" y="4222"/>
                  <a:pt x="1296" y="4236"/>
                  <a:pt x="1422" y="4247"/>
                </a:cubicBezTo>
                <a:cubicBezTo>
                  <a:pt x="1433" y="4248"/>
                  <a:pt x="1425" y="4199"/>
                  <a:pt x="1455" y="4248"/>
                </a:cubicBezTo>
                <a:cubicBezTo>
                  <a:pt x="1477" y="4283"/>
                  <a:pt x="1440" y="4317"/>
                  <a:pt x="1433" y="4366"/>
                </a:cubicBezTo>
                <a:cubicBezTo>
                  <a:pt x="1433" y="4369"/>
                  <a:pt x="1428" y="4375"/>
                  <a:pt x="1428" y="4387"/>
                </a:cubicBezTo>
                <a:cubicBezTo>
                  <a:pt x="1451" y="4396"/>
                  <a:pt x="1651" y="4408"/>
                  <a:pt x="1660" y="4386"/>
                </a:cubicBezTo>
                <a:cubicBezTo>
                  <a:pt x="1687" y="4321"/>
                  <a:pt x="1795" y="4278"/>
                  <a:pt x="1859" y="4319"/>
                </a:cubicBezTo>
                <a:cubicBezTo>
                  <a:pt x="1876" y="4330"/>
                  <a:pt x="1928" y="4354"/>
                  <a:pt x="1942" y="4339"/>
                </a:cubicBezTo>
                <a:cubicBezTo>
                  <a:pt x="2032" y="4244"/>
                  <a:pt x="1992" y="4285"/>
                  <a:pt x="1912" y="4166"/>
                </a:cubicBezTo>
                <a:cubicBezTo>
                  <a:pt x="1890" y="4134"/>
                  <a:pt x="1918" y="3967"/>
                  <a:pt x="1950" y="3965"/>
                </a:cubicBezTo>
                <a:cubicBezTo>
                  <a:pt x="2020" y="3962"/>
                  <a:pt x="2187" y="3973"/>
                  <a:pt x="2248" y="3965"/>
                </a:cubicBezTo>
                <a:cubicBezTo>
                  <a:pt x="2249" y="3963"/>
                  <a:pt x="2219" y="3851"/>
                  <a:pt x="2233" y="3816"/>
                </a:cubicBezTo>
                <a:cubicBezTo>
                  <a:pt x="2242" y="3794"/>
                  <a:pt x="2281" y="3673"/>
                  <a:pt x="2309" y="3692"/>
                </a:cubicBezTo>
                <a:cubicBezTo>
                  <a:pt x="2358" y="3725"/>
                  <a:pt x="2416" y="3745"/>
                  <a:pt x="2460" y="3779"/>
                </a:cubicBezTo>
                <a:cubicBezTo>
                  <a:pt x="2460" y="3779"/>
                  <a:pt x="2447" y="3721"/>
                  <a:pt x="2464" y="3727"/>
                </a:cubicBezTo>
                <a:cubicBezTo>
                  <a:pt x="2587" y="3771"/>
                  <a:pt x="2628" y="3807"/>
                  <a:pt x="2714" y="3898"/>
                </a:cubicBezTo>
                <a:cubicBezTo>
                  <a:pt x="2767" y="3954"/>
                  <a:pt x="2910" y="4005"/>
                  <a:pt x="2984" y="4005"/>
                </a:cubicBezTo>
                <a:cubicBezTo>
                  <a:pt x="3193" y="4005"/>
                  <a:pt x="3212" y="4007"/>
                  <a:pt x="3389" y="3882"/>
                </a:cubicBezTo>
                <a:cubicBezTo>
                  <a:pt x="3415" y="3864"/>
                  <a:pt x="3474" y="3904"/>
                  <a:pt x="3474" y="3904"/>
                </a:cubicBezTo>
                <a:lnTo>
                  <a:pt x="3958" y="3539"/>
                </a:lnTo>
                <a:lnTo>
                  <a:pt x="4011" y="3568"/>
                </a:lnTo>
                <a:lnTo>
                  <a:pt x="4091" y="3359"/>
                </a:lnTo>
                <a:lnTo>
                  <a:pt x="4813" y="3235"/>
                </a:lnTo>
                <a:lnTo>
                  <a:pt x="4874" y="3256"/>
                </a:lnTo>
                <a:lnTo>
                  <a:pt x="4874" y="3216"/>
                </a:lnTo>
                <a:cubicBezTo>
                  <a:pt x="4931" y="3208"/>
                  <a:pt x="4885" y="3213"/>
                  <a:pt x="4927" y="3174"/>
                </a:cubicBezTo>
                <a:cubicBezTo>
                  <a:pt x="4959" y="3145"/>
                  <a:pt x="5002" y="3195"/>
                  <a:pt x="4961" y="3110"/>
                </a:cubicBezTo>
                <a:cubicBezTo>
                  <a:pt x="4947" y="3080"/>
                  <a:pt x="4987" y="3080"/>
                  <a:pt x="4995" y="3010"/>
                </a:cubicBezTo>
                <a:cubicBezTo>
                  <a:pt x="5002" y="2954"/>
                  <a:pt x="5036" y="3008"/>
                  <a:pt x="4977" y="2952"/>
                </a:cubicBezTo>
                <a:cubicBezTo>
                  <a:pt x="4940" y="2917"/>
                  <a:pt x="5121" y="3004"/>
                  <a:pt x="5176" y="2896"/>
                </a:cubicBezTo>
                <a:cubicBezTo>
                  <a:pt x="5209" y="2830"/>
                  <a:pt x="5265" y="3015"/>
                  <a:pt x="5367" y="2955"/>
                </a:cubicBezTo>
                <a:cubicBezTo>
                  <a:pt x="5443" y="2910"/>
                  <a:pt x="5408" y="2997"/>
                  <a:pt x="5408" y="3069"/>
                </a:cubicBezTo>
                <a:cubicBezTo>
                  <a:pt x="5408" y="3114"/>
                  <a:pt x="5395" y="3134"/>
                  <a:pt x="5453" y="3124"/>
                </a:cubicBezTo>
                <a:cubicBezTo>
                  <a:pt x="5466" y="3122"/>
                  <a:pt x="5455" y="3080"/>
                  <a:pt x="5490" y="3148"/>
                </a:cubicBezTo>
                <a:cubicBezTo>
                  <a:pt x="5505" y="3177"/>
                  <a:pt x="5524" y="3108"/>
                  <a:pt x="5583" y="3164"/>
                </a:cubicBezTo>
                <a:cubicBezTo>
                  <a:pt x="5625" y="3204"/>
                  <a:pt x="5597" y="3106"/>
                  <a:pt x="5655" y="3145"/>
                </a:cubicBezTo>
                <a:cubicBezTo>
                  <a:pt x="5698" y="3174"/>
                  <a:pt x="5714" y="3045"/>
                  <a:pt x="5689" y="3036"/>
                </a:cubicBezTo>
                <a:lnTo>
                  <a:pt x="5890" y="2862"/>
                </a:lnTo>
                <a:lnTo>
                  <a:pt x="5869" y="2820"/>
                </a:lnTo>
                <a:lnTo>
                  <a:pt x="6001" y="2753"/>
                </a:lnTo>
                <a:cubicBezTo>
                  <a:pt x="6001" y="2665"/>
                  <a:pt x="5945" y="2760"/>
                  <a:pt x="6000" y="2653"/>
                </a:cubicBezTo>
                <a:cubicBezTo>
                  <a:pt x="6024" y="2607"/>
                  <a:pt x="6040" y="2631"/>
                  <a:pt x="6127" y="2629"/>
                </a:cubicBezTo>
                <a:cubicBezTo>
                  <a:pt x="6163" y="2628"/>
                  <a:pt x="6103" y="2842"/>
                  <a:pt x="6123" y="2843"/>
                </a:cubicBezTo>
                <a:cubicBezTo>
                  <a:pt x="6182" y="2846"/>
                  <a:pt x="6164" y="2873"/>
                  <a:pt x="6192" y="2939"/>
                </a:cubicBezTo>
                <a:cubicBezTo>
                  <a:pt x="6196" y="2946"/>
                  <a:pt x="6211" y="2996"/>
                  <a:pt x="6218" y="2997"/>
                </a:cubicBezTo>
                <a:cubicBezTo>
                  <a:pt x="6218" y="2997"/>
                  <a:pt x="6299" y="3007"/>
                  <a:pt x="6300" y="2995"/>
                </a:cubicBezTo>
                <a:cubicBezTo>
                  <a:pt x="6300" y="2992"/>
                  <a:pt x="6325" y="2890"/>
                  <a:pt x="6341" y="2933"/>
                </a:cubicBezTo>
                <a:cubicBezTo>
                  <a:pt x="6343" y="2936"/>
                  <a:pt x="6461" y="3044"/>
                  <a:pt x="6490" y="3032"/>
                </a:cubicBezTo>
                <a:cubicBezTo>
                  <a:pt x="6564" y="3002"/>
                  <a:pt x="6798" y="3010"/>
                  <a:pt x="6893" y="3010"/>
                </a:cubicBezTo>
                <a:cubicBezTo>
                  <a:pt x="6893" y="2967"/>
                  <a:pt x="6829" y="2922"/>
                  <a:pt x="6879" y="2870"/>
                </a:cubicBezTo>
                <a:cubicBezTo>
                  <a:pt x="6904" y="2844"/>
                  <a:pt x="6905" y="2946"/>
                  <a:pt x="6927" y="2764"/>
                </a:cubicBezTo>
                <a:cubicBezTo>
                  <a:pt x="6938" y="2673"/>
                  <a:pt x="6994" y="2675"/>
                  <a:pt x="7075" y="2671"/>
                </a:cubicBezTo>
                <a:cubicBezTo>
                  <a:pt x="7108" y="2670"/>
                  <a:pt x="7115" y="2779"/>
                  <a:pt x="7190" y="2679"/>
                </a:cubicBezTo>
                <a:cubicBezTo>
                  <a:pt x="7190" y="2679"/>
                  <a:pt x="7241" y="2635"/>
                  <a:pt x="7239" y="2679"/>
                </a:cubicBezTo>
                <a:cubicBezTo>
                  <a:pt x="7236" y="2751"/>
                  <a:pt x="7330" y="2756"/>
                  <a:pt x="7337" y="2723"/>
                </a:cubicBezTo>
                <a:cubicBezTo>
                  <a:pt x="7342" y="2696"/>
                  <a:pt x="7343" y="2670"/>
                  <a:pt x="7343" y="2642"/>
                </a:cubicBezTo>
                <a:cubicBezTo>
                  <a:pt x="7379" y="2620"/>
                  <a:pt x="7371" y="2693"/>
                  <a:pt x="7482" y="2560"/>
                </a:cubicBezTo>
                <a:cubicBezTo>
                  <a:pt x="7509" y="2527"/>
                  <a:pt x="7523" y="2532"/>
                  <a:pt x="7509" y="2465"/>
                </a:cubicBezTo>
                <a:cubicBezTo>
                  <a:pt x="7507" y="2458"/>
                  <a:pt x="7592" y="2412"/>
                  <a:pt x="7626" y="2412"/>
                </a:cubicBezTo>
                <a:cubicBezTo>
                  <a:pt x="7704" y="2412"/>
                  <a:pt x="7702" y="2434"/>
                  <a:pt x="7740" y="2383"/>
                </a:cubicBezTo>
                <a:cubicBezTo>
                  <a:pt x="7740" y="2382"/>
                  <a:pt x="7801" y="2350"/>
                  <a:pt x="7811" y="2389"/>
                </a:cubicBezTo>
                <a:cubicBezTo>
                  <a:pt x="7817" y="2417"/>
                  <a:pt x="7835" y="2462"/>
                  <a:pt x="7864" y="2462"/>
                </a:cubicBezTo>
                <a:cubicBezTo>
                  <a:pt x="7868" y="2462"/>
                  <a:pt x="7871" y="2462"/>
                  <a:pt x="7874" y="2462"/>
                </a:cubicBezTo>
                <a:cubicBezTo>
                  <a:pt x="7875" y="2463"/>
                  <a:pt x="7934" y="2477"/>
                  <a:pt x="7937" y="2433"/>
                </a:cubicBezTo>
                <a:cubicBezTo>
                  <a:pt x="7948" y="2301"/>
                  <a:pt x="7981" y="2484"/>
                  <a:pt x="8012" y="2508"/>
                </a:cubicBezTo>
                <a:cubicBezTo>
                  <a:pt x="8035" y="2526"/>
                  <a:pt x="8053" y="2553"/>
                  <a:pt x="8102" y="2563"/>
                </a:cubicBezTo>
                <a:cubicBezTo>
                  <a:pt x="8133" y="2569"/>
                  <a:pt x="8111" y="2597"/>
                  <a:pt x="8211" y="2584"/>
                </a:cubicBezTo>
                <a:cubicBezTo>
                  <a:pt x="8234" y="2581"/>
                  <a:pt x="8177" y="2526"/>
                  <a:pt x="8303" y="2531"/>
                </a:cubicBezTo>
                <a:cubicBezTo>
                  <a:pt x="8330" y="2532"/>
                  <a:pt x="8330" y="2483"/>
                  <a:pt x="8431" y="2483"/>
                </a:cubicBezTo>
                <a:cubicBezTo>
                  <a:pt x="8497" y="2483"/>
                  <a:pt x="8458" y="2451"/>
                  <a:pt x="8451" y="2409"/>
                </a:cubicBezTo>
                <a:cubicBezTo>
                  <a:pt x="8444" y="2364"/>
                  <a:pt x="8416" y="2320"/>
                  <a:pt x="8380" y="2295"/>
                </a:cubicBezTo>
                <a:cubicBezTo>
                  <a:pt x="8299" y="2241"/>
                  <a:pt x="8271" y="2207"/>
                  <a:pt x="8346" y="2117"/>
                </a:cubicBezTo>
                <a:cubicBezTo>
                  <a:pt x="8364" y="2095"/>
                  <a:pt x="8446" y="2018"/>
                  <a:pt x="8469" y="2031"/>
                </a:cubicBezTo>
                <a:cubicBezTo>
                  <a:pt x="8595" y="2099"/>
                  <a:pt x="8522" y="1997"/>
                  <a:pt x="8605" y="2179"/>
                </a:cubicBezTo>
                <a:cubicBezTo>
                  <a:pt x="8606" y="2180"/>
                  <a:pt x="8777" y="2252"/>
                  <a:pt x="8792" y="2209"/>
                </a:cubicBezTo>
                <a:cubicBezTo>
                  <a:pt x="8826" y="2112"/>
                  <a:pt x="8869" y="2160"/>
                  <a:pt x="8888" y="2145"/>
                </a:cubicBezTo>
                <a:cubicBezTo>
                  <a:pt x="8910" y="2130"/>
                  <a:pt x="8887" y="2251"/>
                  <a:pt x="8950" y="2275"/>
                </a:cubicBezTo>
                <a:cubicBezTo>
                  <a:pt x="9124" y="2342"/>
                  <a:pt x="8987" y="2283"/>
                  <a:pt x="9068" y="2230"/>
                </a:cubicBezTo>
                <a:cubicBezTo>
                  <a:pt x="9090" y="2216"/>
                  <a:pt x="8984" y="2142"/>
                  <a:pt x="9076" y="2032"/>
                </a:cubicBezTo>
                <a:cubicBezTo>
                  <a:pt x="9091" y="2014"/>
                  <a:pt x="9115" y="1966"/>
                  <a:pt x="9096" y="1951"/>
                </a:cubicBezTo>
                <a:cubicBezTo>
                  <a:pt x="9063" y="1926"/>
                  <a:pt x="9057" y="1859"/>
                  <a:pt x="9104" y="1869"/>
                </a:cubicBezTo>
                <a:cubicBezTo>
                  <a:pt x="9187" y="1887"/>
                  <a:pt x="9095" y="1770"/>
                  <a:pt x="9238" y="1844"/>
                </a:cubicBezTo>
                <a:cubicBezTo>
                  <a:pt x="9263" y="1858"/>
                  <a:pt x="9340" y="1764"/>
                  <a:pt x="9340" y="1738"/>
                </a:cubicBezTo>
                <a:cubicBezTo>
                  <a:pt x="9340" y="1694"/>
                  <a:pt x="9342" y="1582"/>
                  <a:pt x="9417" y="1632"/>
                </a:cubicBezTo>
                <a:cubicBezTo>
                  <a:pt x="9423" y="1637"/>
                  <a:pt x="9466" y="1655"/>
                  <a:pt x="9472" y="1655"/>
                </a:cubicBezTo>
                <a:cubicBezTo>
                  <a:pt x="9487" y="1670"/>
                  <a:pt x="9542" y="1691"/>
                  <a:pt x="9550" y="1656"/>
                </a:cubicBezTo>
                <a:cubicBezTo>
                  <a:pt x="9569" y="1568"/>
                  <a:pt x="9577" y="1660"/>
                  <a:pt x="9654" y="1617"/>
                </a:cubicBezTo>
                <a:cubicBezTo>
                  <a:pt x="9695" y="1595"/>
                  <a:pt x="9688" y="1639"/>
                  <a:pt x="9681" y="1555"/>
                </a:cubicBezTo>
                <a:cubicBezTo>
                  <a:pt x="9679" y="1524"/>
                  <a:pt x="9800" y="1628"/>
                  <a:pt x="9819" y="1570"/>
                </a:cubicBezTo>
                <a:cubicBezTo>
                  <a:pt x="9845" y="1494"/>
                  <a:pt x="9876" y="1600"/>
                  <a:pt x="9910" y="1524"/>
                </a:cubicBezTo>
                <a:cubicBezTo>
                  <a:pt x="9923" y="1494"/>
                  <a:pt x="9933" y="1530"/>
                  <a:pt x="9933" y="1470"/>
                </a:cubicBezTo>
                <a:cubicBezTo>
                  <a:pt x="9933" y="1450"/>
                  <a:pt x="9951" y="1487"/>
                  <a:pt x="9980" y="1448"/>
                </a:cubicBezTo>
                <a:cubicBezTo>
                  <a:pt x="9986" y="1440"/>
                  <a:pt x="10081" y="1343"/>
                  <a:pt x="10082" y="1343"/>
                </a:cubicBezTo>
                <a:cubicBezTo>
                  <a:pt x="10118" y="1397"/>
                  <a:pt x="10087" y="1427"/>
                  <a:pt x="10134" y="1343"/>
                </a:cubicBezTo>
                <a:cubicBezTo>
                  <a:pt x="10139" y="1335"/>
                  <a:pt x="10179" y="1350"/>
                  <a:pt x="10203" y="1330"/>
                </a:cubicBezTo>
                <a:cubicBezTo>
                  <a:pt x="10232" y="1306"/>
                  <a:pt x="10300" y="1326"/>
                  <a:pt x="10275" y="1266"/>
                </a:cubicBezTo>
                <a:cubicBezTo>
                  <a:pt x="10251" y="1211"/>
                  <a:pt x="10319" y="1167"/>
                  <a:pt x="10251" y="1169"/>
                </a:cubicBezTo>
                <a:cubicBezTo>
                  <a:pt x="10205" y="1170"/>
                  <a:pt x="10176" y="1119"/>
                  <a:pt x="10151" y="1094"/>
                </a:cubicBezTo>
                <a:cubicBezTo>
                  <a:pt x="10073" y="1016"/>
                  <a:pt x="10085" y="1171"/>
                  <a:pt x="9975" y="1084"/>
                </a:cubicBezTo>
                <a:cubicBezTo>
                  <a:pt x="9890" y="1017"/>
                  <a:pt x="9752" y="1122"/>
                  <a:pt x="9750" y="1067"/>
                </a:cubicBezTo>
                <a:cubicBezTo>
                  <a:pt x="9744" y="931"/>
                  <a:pt x="9588" y="988"/>
                  <a:pt x="9584" y="899"/>
                </a:cubicBezTo>
                <a:cubicBezTo>
                  <a:pt x="9583" y="890"/>
                  <a:pt x="9709" y="810"/>
                  <a:pt x="9763" y="837"/>
                </a:cubicBezTo>
                <a:cubicBezTo>
                  <a:pt x="9861" y="887"/>
                  <a:pt x="9783" y="773"/>
                  <a:pt x="9883" y="874"/>
                </a:cubicBezTo>
                <a:cubicBezTo>
                  <a:pt x="9939" y="931"/>
                  <a:pt x="9880" y="810"/>
                  <a:pt x="9984" y="920"/>
                </a:cubicBezTo>
                <a:cubicBezTo>
                  <a:pt x="9992" y="928"/>
                  <a:pt x="10055" y="977"/>
                  <a:pt x="10060" y="997"/>
                </a:cubicBezTo>
                <a:cubicBezTo>
                  <a:pt x="10077" y="980"/>
                  <a:pt x="10222" y="995"/>
                  <a:pt x="10189" y="953"/>
                </a:cubicBezTo>
                <a:cubicBezTo>
                  <a:pt x="10171" y="930"/>
                  <a:pt x="10178" y="834"/>
                  <a:pt x="10259" y="876"/>
                </a:cubicBezTo>
                <a:cubicBezTo>
                  <a:pt x="10279" y="886"/>
                  <a:pt x="10291" y="795"/>
                  <a:pt x="10235" y="795"/>
                </a:cubicBezTo>
                <a:cubicBezTo>
                  <a:pt x="10184" y="795"/>
                  <a:pt x="10247" y="764"/>
                  <a:pt x="10121" y="764"/>
                </a:cubicBezTo>
                <a:cubicBezTo>
                  <a:pt x="10115" y="764"/>
                  <a:pt x="10110" y="764"/>
                  <a:pt x="10105" y="764"/>
                </a:cubicBezTo>
                <a:lnTo>
                  <a:pt x="9971" y="621"/>
                </a:lnTo>
                <a:lnTo>
                  <a:pt x="9914" y="623"/>
                </a:lnTo>
                <a:lnTo>
                  <a:pt x="9891" y="522"/>
                </a:lnTo>
                <a:lnTo>
                  <a:pt x="9969" y="494"/>
                </a:lnTo>
                <a:lnTo>
                  <a:pt x="9959" y="428"/>
                </a:lnTo>
                <a:lnTo>
                  <a:pt x="10070" y="266"/>
                </a:lnTo>
                <a:lnTo>
                  <a:pt x="10189" y="259"/>
                </a:lnTo>
                <a:lnTo>
                  <a:pt x="10221" y="285"/>
                </a:lnTo>
                <a:lnTo>
                  <a:pt x="10382" y="281"/>
                </a:lnTo>
                <a:lnTo>
                  <a:pt x="10445" y="65"/>
                </a:lnTo>
                <a:lnTo>
                  <a:pt x="10505" y="43"/>
                </a:lnTo>
                <a:lnTo>
                  <a:pt x="10571" y="0"/>
                </a:lnTo>
                <a:lnTo>
                  <a:pt x="10695" y="13"/>
                </a:lnTo>
                <a:lnTo>
                  <a:pt x="10625" y="112"/>
                </a:lnTo>
                <a:lnTo>
                  <a:pt x="10698" y="94"/>
                </a:lnTo>
                <a:lnTo>
                  <a:pt x="10856" y="177"/>
                </a:lnTo>
                <a:lnTo>
                  <a:pt x="10830" y="91"/>
                </a:lnTo>
                <a:lnTo>
                  <a:pt x="10869" y="13"/>
                </a:lnTo>
                <a:lnTo>
                  <a:pt x="10903" y="42"/>
                </a:lnTo>
                <a:lnTo>
                  <a:pt x="10890" y="83"/>
                </a:lnTo>
                <a:lnTo>
                  <a:pt x="10940" y="137"/>
                </a:lnTo>
                <a:lnTo>
                  <a:pt x="11070" y="176"/>
                </a:lnTo>
                <a:lnTo>
                  <a:pt x="11141" y="144"/>
                </a:lnTo>
                <a:lnTo>
                  <a:pt x="11336" y="211"/>
                </a:lnTo>
                <a:lnTo>
                  <a:pt x="11360" y="154"/>
                </a:lnTo>
                <a:lnTo>
                  <a:pt x="11422" y="203"/>
                </a:lnTo>
                <a:lnTo>
                  <a:pt x="11526" y="121"/>
                </a:lnTo>
                <a:lnTo>
                  <a:pt x="11563" y="55"/>
                </a:lnTo>
                <a:lnTo>
                  <a:pt x="11649" y="53"/>
                </a:lnTo>
                <a:lnTo>
                  <a:pt x="11733" y="90"/>
                </a:lnTo>
                <a:lnTo>
                  <a:pt x="11751" y="67"/>
                </a:lnTo>
                <a:lnTo>
                  <a:pt x="11800" y="87"/>
                </a:lnTo>
                <a:lnTo>
                  <a:pt x="11729" y="213"/>
                </a:lnTo>
                <a:lnTo>
                  <a:pt x="12170" y="258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5" name="Freeform 284"/>
          <p:cNvSpPr>
            <a:spLocks/>
          </p:cNvSpPr>
          <p:nvPr/>
        </p:nvSpPr>
        <p:spPr bwMode="auto">
          <a:xfrm>
            <a:off x="4380314" y="1613302"/>
            <a:ext cx="828675" cy="636985"/>
          </a:xfrm>
          <a:custGeom>
            <a:avLst/>
            <a:gdLst>
              <a:gd name="T0" fmla="*/ 2368 w 12169"/>
              <a:gd name="T1" fmla="*/ 486 h 10051"/>
              <a:gd name="T2" fmla="*/ 1346 w 12169"/>
              <a:gd name="T3" fmla="*/ 180 h 10051"/>
              <a:gd name="T4" fmla="*/ 1574 w 12169"/>
              <a:gd name="T5" fmla="*/ 772 h 10051"/>
              <a:gd name="T6" fmla="*/ 1720 w 12169"/>
              <a:gd name="T7" fmla="*/ 1098 h 10051"/>
              <a:gd name="T8" fmla="*/ 1735 w 12169"/>
              <a:gd name="T9" fmla="*/ 1664 h 10051"/>
              <a:gd name="T10" fmla="*/ 1497 w 12169"/>
              <a:gd name="T11" fmla="*/ 1997 h 10051"/>
              <a:gd name="T12" fmla="*/ 1366 w 12169"/>
              <a:gd name="T13" fmla="*/ 2505 h 10051"/>
              <a:gd name="T14" fmla="*/ 1594 w 12169"/>
              <a:gd name="T15" fmla="*/ 2919 h 10051"/>
              <a:gd name="T16" fmla="*/ 922 w 12169"/>
              <a:gd name="T17" fmla="*/ 4476 h 10051"/>
              <a:gd name="T18" fmla="*/ 0 w 12169"/>
              <a:gd name="T19" fmla="*/ 4230 h 10051"/>
              <a:gd name="T20" fmla="*/ 1274 w 12169"/>
              <a:gd name="T21" fmla="*/ 5388 h 10051"/>
              <a:gd name="T22" fmla="*/ 1655 w 12169"/>
              <a:gd name="T23" fmla="*/ 5910 h 10051"/>
              <a:gd name="T24" fmla="*/ 2200 w 12169"/>
              <a:gd name="T25" fmla="*/ 5974 h 10051"/>
              <a:gd name="T26" fmla="*/ 2177 w 12169"/>
              <a:gd name="T27" fmla="*/ 5735 h 10051"/>
              <a:gd name="T28" fmla="*/ 2293 w 12169"/>
              <a:gd name="T29" fmla="*/ 5810 h 10051"/>
              <a:gd name="T30" fmla="*/ 2409 w 12169"/>
              <a:gd name="T31" fmla="*/ 5993 h 10051"/>
              <a:gd name="T32" fmla="*/ 2632 w 12169"/>
              <a:gd name="T33" fmla="*/ 6205 h 10051"/>
              <a:gd name="T34" fmla="*/ 3140 w 12169"/>
              <a:gd name="T35" fmla="*/ 6276 h 10051"/>
              <a:gd name="T36" fmla="*/ 3565 w 12169"/>
              <a:gd name="T37" fmla="*/ 6273 h 10051"/>
              <a:gd name="T38" fmla="*/ 3747 w 12169"/>
              <a:gd name="T39" fmla="*/ 6162 h 10051"/>
              <a:gd name="T40" fmla="*/ 4096 w 12169"/>
              <a:gd name="T41" fmla="*/ 6384 h 10051"/>
              <a:gd name="T42" fmla="*/ 4352 w 12169"/>
              <a:gd name="T43" fmla="*/ 6597 h 10051"/>
              <a:gd name="T44" fmla="*/ 4581 w 12169"/>
              <a:gd name="T45" fmla="*/ 6728 h 10051"/>
              <a:gd name="T46" fmla="*/ 5126 w 12169"/>
              <a:gd name="T47" fmla="*/ 6941 h 10051"/>
              <a:gd name="T48" fmla="*/ 5736 w 12169"/>
              <a:gd name="T49" fmla="*/ 6760 h 10051"/>
              <a:gd name="T50" fmla="*/ 6124 w 12169"/>
              <a:gd name="T51" fmla="*/ 7109 h 10051"/>
              <a:gd name="T52" fmla="*/ 6100 w 12169"/>
              <a:gd name="T53" fmla="*/ 7653 h 10051"/>
              <a:gd name="T54" fmla="*/ 5825 w 12169"/>
              <a:gd name="T55" fmla="*/ 7829 h 10051"/>
              <a:gd name="T56" fmla="*/ 6132 w 12169"/>
              <a:gd name="T57" fmla="*/ 8096 h 10051"/>
              <a:gd name="T58" fmla="*/ 6583 w 12169"/>
              <a:gd name="T59" fmla="*/ 8181 h 10051"/>
              <a:gd name="T60" fmla="*/ 6875 w 12169"/>
              <a:gd name="T61" fmla="*/ 8199 h 10051"/>
              <a:gd name="T62" fmla="*/ 7103 w 12169"/>
              <a:gd name="T63" fmla="*/ 8580 h 10051"/>
              <a:gd name="T64" fmla="*/ 7551 w 12169"/>
              <a:gd name="T65" fmla="*/ 8214 h 10051"/>
              <a:gd name="T66" fmla="*/ 8388 w 12169"/>
              <a:gd name="T67" fmla="*/ 8011 h 10051"/>
              <a:gd name="T68" fmla="*/ 8676 w 12169"/>
              <a:gd name="T69" fmla="*/ 8182 h 10051"/>
              <a:gd name="T70" fmla="*/ 8855 w 12169"/>
              <a:gd name="T71" fmla="*/ 8181 h 10051"/>
              <a:gd name="T72" fmla="*/ 8811 w 12169"/>
              <a:gd name="T73" fmla="*/ 8604 h 10051"/>
              <a:gd name="T74" fmla="*/ 8955 w 12169"/>
              <a:gd name="T75" fmla="*/ 8808 h 10051"/>
              <a:gd name="T76" fmla="*/ 9224 w 12169"/>
              <a:gd name="T77" fmla="*/ 8985 h 10051"/>
              <a:gd name="T78" fmla="*/ 9336 w 12169"/>
              <a:gd name="T79" fmla="*/ 8648 h 10051"/>
              <a:gd name="T80" fmla="*/ 9749 w 12169"/>
              <a:gd name="T81" fmla="*/ 8377 h 10051"/>
              <a:gd name="T82" fmla="*/ 9853 w 12169"/>
              <a:gd name="T83" fmla="*/ 8769 h 10051"/>
              <a:gd name="T84" fmla="*/ 10215 w 12169"/>
              <a:gd name="T85" fmla="*/ 9071 h 10051"/>
              <a:gd name="T86" fmla="*/ 10182 w 12169"/>
              <a:gd name="T87" fmla="*/ 8900 h 10051"/>
              <a:gd name="T88" fmla="*/ 10349 w 12169"/>
              <a:gd name="T89" fmla="*/ 8824 h 10051"/>
              <a:gd name="T90" fmla="*/ 10664 w 12169"/>
              <a:gd name="T91" fmla="*/ 9167 h 10051"/>
              <a:gd name="T92" fmla="*/ 10516 w 12169"/>
              <a:gd name="T93" fmla="*/ 9398 h 10051"/>
              <a:gd name="T94" fmla="*/ 10829 w 12169"/>
              <a:gd name="T95" fmla="*/ 9379 h 10051"/>
              <a:gd name="T96" fmla="*/ 11033 w 12169"/>
              <a:gd name="T97" fmla="*/ 9567 h 10051"/>
              <a:gd name="T98" fmla="*/ 11169 w 12169"/>
              <a:gd name="T99" fmla="*/ 9955 h 10051"/>
              <a:gd name="T100" fmla="*/ 11817 w 12169"/>
              <a:gd name="T101" fmla="*/ 9857 h 10051"/>
              <a:gd name="T102" fmla="*/ 12009 w 12169"/>
              <a:gd name="T103" fmla="*/ 9603 h 10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69" h="10051">
                <a:moveTo>
                  <a:pt x="3227" y="223"/>
                </a:moveTo>
                <a:cubicBezTo>
                  <a:pt x="3107" y="298"/>
                  <a:pt x="3239" y="393"/>
                  <a:pt x="2849" y="441"/>
                </a:cubicBezTo>
                <a:cubicBezTo>
                  <a:pt x="2645" y="466"/>
                  <a:pt x="2840" y="415"/>
                  <a:pt x="2675" y="373"/>
                </a:cubicBezTo>
                <a:cubicBezTo>
                  <a:pt x="2641" y="364"/>
                  <a:pt x="2505" y="327"/>
                  <a:pt x="2505" y="351"/>
                </a:cubicBezTo>
                <a:cubicBezTo>
                  <a:pt x="2505" y="439"/>
                  <a:pt x="2461" y="425"/>
                  <a:pt x="2368" y="486"/>
                </a:cubicBezTo>
                <a:cubicBezTo>
                  <a:pt x="2368" y="486"/>
                  <a:pt x="2343" y="496"/>
                  <a:pt x="2336" y="500"/>
                </a:cubicBezTo>
                <a:lnTo>
                  <a:pt x="1796" y="320"/>
                </a:lnTo>
                <a:lnTo>
                  <a:pt x="1524" y="0"/>
                </a:lnTo>
                <a:lnTo>
                  <a:pt x="1518" y="92"/>
                </a:lnTo>
                <a:lnTo>
                  <a:pt x="1346" y="180"/>
                </a:lnTo>
                <a:lnTo>
                  <a:pt x="1262" y="341"/>
                </a:lnTo>
                <a:lnTo>
                  <a:pt x="1394" y="476"/>
                </a:lnTo>
                <a:lnTo>
                  <a:pt x="1426" y="616"/>
                </a:lnTo>
                <a:lnTo>
                  <a:pt x="1558" y="643"/>
                </a:lnTo>
                <a:lnTo>
                  <a:pt x="1574" y="772"/>
                </a:lnTo>
                <a:lnTo>
                  <a:pt x="1704" y="767"/>
                </a:lnTo>
                <a:lnTo>
                  <a:pt x="1685" y="857"/>
                </a:lnTo>
                <a:lnTo>
                  <a:pt x="1810" y="931"/>
                </a:lnTo>
                <a:lnTo>
                  <a:pt x="1746" y="976"/>
                </a:lnTo>
                <a:lnTo>
                  <a:pt x="1720" y="1098"/>
                </a:lnTo>
                <a:lnTo>
                  <a:pt x="1683" y="1098"/>
                </a:lnTo>
                <a:lnTo>
                  <a:pt x="1648" y="1235"/>
                </a:lnTo>
                <a:lnTo>
                  <a:pt x="1680" y="1254"/>
                </a:lnTo>
                <a:lnTo>
                  <a:pt x="1786" y="1497"/>
                </a:lnTo>
                <a:lnTo>
                  <a:pt x="1735" y="1664"/>
                </a:lnTo>
                <a:lnTo>
                  <a:pt x="1683" y="1714"/>
                </a:lnTo>
                <a:lnTo>
                  <a:pt x="1558" y="1706"/>
                </a:lnTo>
                <a:lnTo>
                  <a:pt x="1566" y="1764"/>
                </a:lnTo>
                <a:lnTo>
                  <a:pt x="1489" y="1934"/>
                </a:lnTo>
                <a:lnTo>
                  <a:pt x="1497" y="1997"/>
                </a:lnTo>
                <a:lnTo>
                  <a:pt x="1444" y="2003"/>
                </a:lnTo>
                <a:lnTo>
                  <a:pt x="1418" y="2082"/>
                </a:lnTo>
                <a:cubicBezTo>
                  <a:pt x="1316" y="2160"/>
                  <a:pt x="1375" y="2145"/>
                  <a:pt x="1337" y="2238"/>
                </a:cubicBezTo>
                <a:cubicBezTo>
                  <a:pt x="1317" y="2286"/>
                  <a:pt x="1378" y="2248"/>
                  <a:pt x="1373" y="2354"/>
                </a:cubicBezTo>
                <a:cubicBezTo>
                  <a:pt x="1370" y="2424"/>
                  <a:pt x="1406" y="2408"/>
                  <a:pt x="1366" y="2505"/>
                </a:cubicBezTo>
                <a:cubicBezTo>
                  <a:pt x="1342" y="2563"/>
                  <a:pt x="1440" y="2517"/>
                  <a:pt x="1406" y="2587"/>
                </a:cubicBezTo>
                <a:cubicBezTo>
                  <a:pt x="1390" y="2621"/>
                  <a:pt x="1482" y="2670"/>
                  <a:pt x="1519" y="2643"/>
                </a:cubicBezTo>
                <a:cubicBezTo>
                  <a:pt x="1547" y="2624"/>
                  <a:pt x="1468" y="2761"/>
                  <a:pt x="1569" y="2757"/>
                </a:cubicBezTo>
                <a:cubicBezTo>
                  <a:pt x="1579" y="2756"/>
                  <a:pt x="1570" y="2760"/>
                  <a:pt x="1579" y="2762"/>
                </a:cubicBezTo>
                <a:cubicBezTo>
                  <a:pt x="1581" y="2765"/>
                  <a:pt x="1587" y="2895"/>
                  <a:pt x="1594" y="2919"/>
                </a:cubicBezTo>
                <a:cubicBezTo>
                  <a:pt x="1596" y="2929"/>
                  <a:pt x="1622" y="3090"/>
                  <a:pt x="1622" y="3091"/>
                </a:cubicBezTo>
                <a:cubicBezTo>
                  <a:pt x="1620" y="3130"/>
                  <a:pt x="1637" y="3224"/>
                  <a:pt x="1647" y="3264"/>
                </a:cubicBezTo>
                <a:lnTo>
                  <a:pt x="1821" y="3575"/>
                </a:lnTo>
                <a:lnTo>
                  <a:pt x="1257" y="4045"/>
                </a:lnTo>
                <a:lnTo>
                  <a:pt x="922" y="4476"/>
                </a:lnTo>
                <a:lnTo>
                  <a:pt x="598" y="4082"/>
                </a:lnTo>
                <a:lnTo>
                  <a:pt x="153" y="4116"/>
                </a:lnTo>
                <a:cubicBezTo>
                  <a:pt x="143" y="4138"/>
                  <a:pt x="126" y="4187"/>
                  <a:pt x="110" y="4205"/>
                </a:cubicBezTo>
                <a:cubicBezTo>
                  <a:pt x="94" y="4222"/>
                  <a:pt x="114" y="4210"/>
                  <a:pt x="84" y="4214"/>
                </a:cubicBezTo>
                <a:cubicBezTo>
                  <a:pt x="80" y="4214"/>
                  <a:pt x="0" y="4230"/>
                  <a:pt x="0" y="4230"/>
                </a:cubicBezTo>
                <a:lnTo>
                  <a:pt x="264" y="4553"/>
                </a:lnTo>
                <a:lnTo>
                  <a:pt x="462" y="4533"/>
                </a:lnTo>
                <a:lnTo>
                  <a:pt x="1323" y="5098"/>
                </a:lnTo>
                <a:lnTo>
                  <a:pt x="1333" y="5339"/>
                </a:lnTo>
                <a:lnTo>
                  <a:pt x="1274" y="5388"/>
                </a:lnTo>
                <a:lnTo>
                  <a:pt x="1388" y="5529"/>
                </a:lnTo>
                <a:lnTo>
                  <a:pt x="1333" y="5878"/>
                </a:lnTo>
                <a:lnTo>
                  <a:pt x="1431" y="5868"/>
                </a:lnTo>
                <a:lnTo>
                  <a:pt x="1468" y="5966"/>
                </a:lnTo>
                <a:lnTo>
                  <a:pt x="1655" y="5910"/>
                </a:lnTo>
                <a:lnTo>
                  <a:pt x="1616" y="5976"/>
                </a:lnTo>
                <a:lnTo>
                  <a:pt x="1682" y="6029"/>
                </a:lnTo>
                <a:lnTo>
                  <a:pt x="1880" y="6026"/>
                </a:lnTo>
                <a:lnTo>
                  <a:pt x="1904" y="5974"/>
                </a:lnTo>
                <a:lnTo>
                  <a:pt x="2200" y="5974"/>
                </a:lnTo>
                <a:lnTo>
                  <a:pt x="2200" y="5894"/>
                </a:lnTo>
                <a:cubicBezTo>
                  <a:pt x="2243" y="5891"/>
                  <a:pt x="2219" y="5859"/>
                  <a:pt x="2257" y="5912"/>
                </a:cubicBezTo>
                <a:cubicBezTo>
                  <a:pt x="2258" y="5912"/>
                  <a:pt x="2262" y="5872"/>
                  <a:pt x="2254" y="5869"/>
                </a:cubicBezTo>
                <a:cubicBezTo>
                  <a:pt x="2241" y="5865"/>
                  <a:pt x="2185" y="5830"/>
                  <a:pt x="2185" y="5818"/>
                </a:cubicBezTo>
                <a:cubicBezTo>
                  <a:pt x="2185" y="5810"/>
                  <a:pt x="2149" y="5735"/>
                  <a:pt x="2177" y="5735"/>
                </a:cubicBezTo>
                <a:cubicBezTo>
                  <a:pt x="2244" y="5735"/>
                  <a:pt x="2202" y="5735"/>
                  <a:pt x="2249" y="5686"/>
                </a:cubicBezTo>
                <a:cubicBezTo>
                  <a:pt x="2288" y="5646"/>
                  <a:pt x="2292" y="5588"/>
                  <a:pt x="2292" y="5695"/>
                </a:cubicBezTo>
                <a:cubicBezTo>
                  <a:pt x="2292" y="5724"/>
                  <a:pt x="2258" y="5689"/>
                  <a:pt x="2273" y="5763"/>
                </a:cubicBezTo>
                <a:cubicBezTo>
                  <a:pt x="2281" y="5804"/>
                  <a:pt x="2310" y="5734"/>
                  <a:pt x="2324" y="5800"/>
                </a:cubicBezTo>
                <a:cubicBezTo>
                  <a:pt x="2327" y="5811"/>
                  <a:pt x="2309" y="5810"/>
                  <a:pt x="2293" y="5810"/>
                </a:cubicBezTo>
                <a:cubicBezTo>
                  <a:pt x="2277" y="5810"/>
                  <a:pt x="2315" y="5883"/>
                  <a:pt x="2320" y="5883"/>
                </a:cubicBezTo>
                <a:cubicBezTo>
                  <a:pt x="2350" y="5878"/>
                  <a:pt x="2355" y="5846"/>
                  <a:pt x="2353" y="5938"/>
                </a:cubicBezTo>
                <a:cubicBezTo>
                  <a:pt x="2353" y="5966"/>
                  <a:pt x="2369" y="5983"/>
                  <a:pt x="2390" y="5942"/>
                </a:cubicBezTo>
                <a:cubicBezTo>
                  <a:pt x="2392" y="5939"/>
                  <a:pt x="2439" y="5881"/>
                  <a:pt x="2439" y="5887"/>
                </a:cubicBezTo>
                <a:cubicBezTo>
                  <a:pt x="2447" y="5981"/>
                  <a:pt x="2411" y="5935"/>
                  <a:pt x="2409" y="5993"/>
                </a:cubicBezTo>
                <a:cubicBezTo>
                  <a:pt x="2409" y="5998"/>
                  <a:pt x="2444" y="6054"/>
                  <a:pt x="2407" y="6037"/>
                </a:cubicBezTo>
                <a:cubicBezTo>
                  <a:pt x="2404" y="6036"/>
                  <a:pt x="2354" y="6007"/>
                  <a:pt x="2366" y="6034"/>
                </a:cubicBezTo>
                <a:cubicBezTo>
                  <a:pt x="2384" y="6077"/>
                  <a:pt x="2401" y="6101"/>
                  <a:pt x="2438" y="6131"/>
                </a:cubicBezTo>
                <a:cubicBezTo>
                  <a:pt x="2516" y="6194"/>
                  <a:pt x="2455" y="6177"/>
                  <a:pt x="2603" y="6145"/>
                </a:cubicBezTo>
                <a:cubicBezTo>
                  <a:pt x="2612" y="6143"/>
                  <a:pt x="2618" y="6187"/>
                  <a:pt x="2632" y="6205"/>
                </a:cubicBezTo>
                <a:cubicBezTo>
                  <a:pt x="2643" y="6219"/>
                  <a:pt x="2667" y="6275"/>
                  <a:pt x="2684" y="6274"/>
                </a:cubicBezTo>
                <a:cubicBezTo>
                  <a:pt x="2777" y="6273"/>
                  <a:pt x="2726" y="6276"/>
                  <a:pt x="2802" y="6319"/>
                </a:cubicBezTo>
                <a:cubicBezTo>
                  <a:pt x="2806" y="6322"/>
                  <a:pt x="2857" y="6358"/>
                  <a:pt x="2857" y="6358"/>
                </a:cubicBezTo>
                <a:cubicBezTo>
                  <a:pt x="2911" y="6335"/>
                  <a:pt x="2941" y="6313"/>
                  <a:pt x="3001" y="6314"/>
                </a:cubicBezTo>
                <a:cubicBezTo>
                  <a:pt x="3010" y="6314"/>
                  <a:pt x="3092" y="6276"/>
                  <a:pt x="3140" y="6276"/>
                </a:cubicBezTo>
                <a:cubicBezTo>
                  <a:pt x="3216" y="6276"/>
                  <a:pt x="3260" y="6277"/>
                  <a:pt x="3327" y="6239"/>
                </a:cubicBezTo>
                <a:cubicBezTo>
                  <a:pt x="3365" y="6218"/>
                  <a:pt x="3437" y="6224"/>
                  <a:pt x="3480" y="6224"/>
                </a:cubicBezTo>
                <a:lnTo>
                  <a:pt x="3471" y="6443"/>
                </a:lnTo>
                <a:lnTo>
                  <a:pt x="3576" y="6425"/>
                </a:lnTo>
                <a:cubicBezTo>
                  <a:pt x="3601" y="6373"/>
                  <a:pt x="3521" y="6378"/>
                  <a:pt x="3565" y="6273"/>
                </a:cubicBezTo>
                <a:cubicBezTo>
                  <a:pt x="3577" y="6244"/>
                  <a:pt x="3531" y="6207"/>
                  <a:pt x="3557" y="6207"/>
                </a:cubicBezTo>
                <a:cubicBezTo>
                  <a:pt x="3586" y="6207"/>
                  <a:pt x="3577" y="6193"/>
                  <a:pt x="3595" y="6157"/>
                </a:cubicBezTo>
                <a:cubicBezTo>
                  <a:pt x="3603" y="6139"/>
                  <a:pt x="3642" y="6180"/>
                  <a:pt x="3664" y="6193"/>
                </a:cubicBezTo>
                <a:cubicBezTo>
                  <a:pt x="3688" y="6207"/>
                  <a:pt x="3736" y="6245"/>
                  <a:pt x="3691" y="6186"/>
                </a:cubicBezTo>
                <a:cubicBezTo>
                  <a:pt x="3640" y="6118"/>
                  <a:pt x="3663" y="6083"/>
                  <a:pt x="3747" y="6162"/>
                </a:cubicBezTo>
                <a:cubicBezTo>
                  <a:pt x="3806" y="6217"/>
                  <a:pt x="3789" y="6198"/>
                  <a:pt x="3846" y="6166"/>
                </a:cubicBezTo>
                <a:cubicBezTo>
                  <a:pt x="3861" y="6157"/>
                  <a:pt x="3852" y="6208"/>
                  <a:pt x="3857" y="6227"/>
                </a:cubicBezTo>
                <a:cubicBezTo>
                  <a:pt x="3858" y="6228"/>
                  <a:pt x="3863" y="6314"/>
                  <a:pt x="3863" y="6322"/>
                </a:cubicBezTo>
                <a:cubicBezTo>
                  <a:pt x="3870" y="6331"/>
                  <a:pt x="3925" y="6318"/>
                  <a:pt x="3944" y="6327"/>
                </a:cubicBezTo>
                <a:cubicBezTo>
                  <a:pt x="3979" y="6343"/>
                  <a:pt x="4064" y="6366"/>
                  <a:pt x="4096" y="6384"/>
                </a:cubicBezTo>
                <a:cubicBezTo>
                  <a:pt x="4111" y="6393"/>
                  <a:pt x="4122" y="6396"/>
                  <a:pt x="4138" y="6408"/>
                </a:cubicBezTo>
                <a:lnTo>
                  <a:pt x="4371" y="6239"/>
                </a:lnTo>
                <a:lnTo>
                  <a:pt x="4499" y="6391"/>
                </a:lnTo>
                <a:lnTo>
                  <a:pt x="4451" y="6605"/>
                </a:lnTo>
                <a:lnTo>
                  <a:pt x="4352" y="6597"/>
                </a:lnTo>
                <a:lnTo>
                  <a:pt x="4312" y="6681"/>
                </a:lnTo>
                <a:lnTo>
                  <a:pt x="4334" y="6833"/>
                </a:lnTo>
                <a:cubicBezTo>
                  <a:pt x="4375" y="6892"/>
                  <a:pt x="4365" y="6869"/>
                  <a:pt x="4444" y="6871"/>
                </a:cubicBezTo>
                <a:cubicBezTo>
                  <a:pt x="4467" y="6872"/>
                  <a:pt x="4498" y="6820"/>
                  <a:pt x="4515" y="6804"/>
                </a:cubicBezTo>
                <a:cubicBezTo>
                  <a:pt x="4534" y="6786"/>
                  <a:pt x="4549" y="6753"/>
                  <a:pt x="4581" y="6728"/>
                </a:cubicBezTo>
                <a:cubicBezTo>
                  <a:pt x="4657" y="6669"/>
                  <a:pt x="4576" y="6602"/>
                  <a:pt x="4645" y="6626"/>
                </a:cubicBezTo>
                <a:cubicBezTo>
                  <a:pt x="4646" y="6626"/>
                  <a:pt x="4701" y="6630"/>
                  <a:pt x="4703" y="6630"/>
                </a:cubicBezTo>
                <a:lnTo>
                  <a:pt x="4955" y="6802"/>
                </a:lnTo>
                <a:lnTo>
                  <a:pt x="4963" y="6894"/>
                </a:lnTo>
                <a:lnTo>
                  <a:pt x="5126" y="6941"/>
                </a:lnTo>
                <a:lnTo>
                  <a:pt x="5310" y="6781"/>
                </a:lnTo>
                <a:lnTo>
                  <a:pt x="5340" y="6805"/>
                </a:lnTo>
                <a:lnTo>
                  <a:pt x="5407" y="6751"/>
                </a:lnTo>
                <a:lnTo>
                  <a:pt x="5646" y="6735"/>
                </a:lnTo>
                <a:lnTo>
                  <a:pt x="5736" y="6760"/>
                </a:lnTo>
                <a:lnTo>
                  <a:pt x="5758" y="6718"/>
                </a:lnTo>
                <a:lnTo>
                  <a:pt x="5901" y="6747"/>
                </a:lnTo>
                <a:lnTo>
                  <a:pt x="5991" y="6855"/>
                </a:lnTo>
                <a:lnTo>
                  <a:pt x="5994" y="7014"/>
                </a:lnTo>
                <a:lnTo>
                  <a:pt x="6124" y="7109"/>
                </a:lnTo>
                <a:lnTo>
                  <a:pt x="6093" y="7285"/>
                </a:lnTo>
                <a:lnTo>
                  <a:pt x="6313" y="7338"/>
                </a:lnTo>
                <a:lnTo>
                  <a:pt x="6183" y="7511"/>
                </a:lnTo>
                <a:lnTo>
                  <a:pt x="6200" y="7592"/>
                </a:lnTo>
                <a:lnTo>
                  <a:pt x="6100" y="7653"/>
                </a:lnTo>
                <a:lnTo>
                  <a:pt x="6145" y="7833"/>
                </a:lnTo>
                <a:lnTo>
                  <a:pt x="6051" y="7840"/>
                </a:lnTo>
                <a:lnTo>
                  <a:pt x="5973" y="7783"/>
                </a:lnTo>
                <a:lnTo>
                  <a:pt x="5880" y="7788"/>
                </a:lnTo>
                <a:lnTo>
                  <a:pt x="5825" y="7829"/>
                </a:lnTo>
                <a:lnTo>
                  <a:pt x="5821" y="7886"/>
                </a:lnTo>
                <a:lnTo>
                  <a:pt x="5859" y="7881"/>
                </a:lnTo>
                <a:lnTo>
                  <a:pt x="5846" y="7927"/>
                </a:lnTo>
                <a:lnTo>
                  <a:pt x="6069" y="8115"/>
                </a:lnTo>
                <a:lnTo>
                  <a:pt x="6132" y="8096"/>
                </a:lnTo>
                <a:lnTo>
                  <a:pt x="6243" y="8187"/>
                </a:lnTo>
                <a:lnTo>
                  <a:pt x="6325" y="8115"/>
                </a:lnTo>
                <a:lnTo>
                  <a:pt x="6326" y="8213"/>
                </a:lnTo>
                <a:lnTo>
                  <a:pt x="6379" y="8296"/>
                </a:lnTo>
                <a:lnTo>
                  <a:pt x="6583" y="8181"/>
                </a:lnTo>
                <a:lnTo>
                  <a:pt x="6678" y="8180"/>
                </a:lnTo>
                <a:lnTo>
                  <a:pt x="6678" y="8041"/>
                </a:lnTo>
                <a:lnTo>
                  <a:pt x="6841" y="8041"/>
                </a:lnTo>
                <a:lnTo>
                  <a:pt x="6907" y="8190"/>
                </a:lnTo>
                <a:lnTo>
                  <a:pt x="6875" y="8199"/>
                </a:lnTo>
                <a:cubicBezTo>
                  <a:pt x="6860" y="8229"/>
                  <a:pt x="6826" y="8261"/>
                  <a:pt x="6850" y="8294"/>
                </a:cubicBezTo>
                <a:cubicBezTo>
                  <a:pt x="6860" y="8308"/>
                  <a:pt x="6830" y="8367"/>
                  <a:pt x="6883" y="8340"/>
                </a:cubicBezTo>
                <a:cubicBezTo>
                  <a:pt x="6889" y="8337"/>
                  <a:pt x="7031" y="8321"/>
                  <a:pt x="7005" y="8367"/>
                </a:cubicBezTo>
                <a:cubicBezTo>
                  <a:pt x="6970" y="8433"/>
                  <a:pt x="6960" y="8476"/>
                  <a:pt x="7002" y="8539"/>
                </a:cubicBezTo>
                <a:cubicBezTo>
                  <a:pt x="7047" y="8607"/>
                  <a:pt x="7032" y="8574"/>
                  <a:pt x="7103" y="8580"/>
                </a:cubicBezTo>
                <a:cubicBezTo>
                  <a:pt x="7103" y="8580"/>
                  <a:pt x="7205" y="8521"/>
                  <a:pt x="7228" y="8517"/>
                </a:cubicBezTo>
                <a:cubicBezTo>
                  <a:pt x="7262" y="8511"/>
                  <a:pt x="7259" y="8477"/>
                  <a:pt x="7287" y="8518"/>
                </a:cubicBezTo>
                <a:cubicBezTo>
                  <a:pt x="7293" y="8526"/>
                  <a:pt x="7357" y="8487"/>
                  <a:pt x="7356" y="8481"/>
                </a:cubicBezTo>
                <a:cubicBezTo>
                  <a:pt x="7355" y="8473"/>
                  <a:pt x="7306" y="8380"/>
                  <a:pt x="7306" y="8374"/>
                </a:cubicBezTo>
                <a:lnTo>
                  <a:pt x="7551" y="8214"/>
                </a:lnTo>
                <a:lnTo>
                  <a:pt x="7794" y="8211"/>
                </a:lnTo>
                <a:lnTo>
                  <a:pt x="7789" y="8100"/>
                </a:lnTo>
                <a:lnTo>
                  <a:pt x="7907" y="8109"/>
                </a:lnTo>
                <a:lnTo>
                  <a:pt x="7948" y="7943"/>
                </a:lnTo>
                <a:lnTo>
                  <a:pt x="8388" y="8011"/>
                </a:lnTo>
                <a:lnTo>
                  <a:pt x="8465" y="8127"/>
                </a:lnTo>
                <a:cubicBezTo>
                  <a:pt x="8465" y="8162"/>
                  <a:pt x="8470" y="8176"/>
                  <a:pt x="8460" y="8213"/>
                </a:cubicBezTo>
                <a:cubicBezTo>
                  <a:pt x="8455" y="8233"/>
                  <a:pt x="8480" y="8315"/>
                  <a:pt x="8502" y="8288"/>
                </a:cubicBezTo>
                <a:cubicBezTo>
                  <a:pt x="8533" y="8250"/>
                  <a:pt x="8575" y="8302"/>
                  <a:pt x="8599" y="8267"/>
                </a:cubicBezTo>
                <a:cubicBezTo>
                  <a:pt x="8602" y="8263"/>
                  <a:pt x="8673" y="8182"/>
                  <a:pt x="8676" y="8182"/>
                </a:cubicBezTo>
                <a:cubicBezTo>
                  <a:pt x="8703" y="8183"/>
                  <a:pt x="8668" y="8136"/>
                  <a:pt x="8702" y="8134"/>
                </a:cubicBezTo>
                <a:cubicBezTo>
                  <a:pt x="8742" y="8132"/>
                  <a:pt x="8761" y="8220"/>
                  <a:pt x="8764" y="8204"/>
                </a:cubicBezTo>
                <a:cubicBezTo>
                  <a:pt x="8766" y="8193"/>
                  <a:pt x="8774" y="8176"/>
                  <a:pt x="8785" y="8176"/>
                </a:cubicBezTo>
                <a:cubicBezTo>
                  <a:pt x="8793" y="8176"/>
                  <a:pt x="8838" y="8167"/>
                  <a:pt x="8840" y="8168"/>
                </a:cubicBezTo>
                <a:cubicBezTo>
                  <a:pt x="8849" y="8162"/>
                  <a:pt x="8842" y="8156"/>
                  <a:pt x="8855" y="8181"/>
                </a:cubicBezTo>
                <a:cubicBezTo>
                  <a:pt x="8876" y="8222"/>
                  <a:pt x="8780" y="8240"/>
                  <a:pt x="8820" y="8293"/>
                </a:cubicBezTo>
                <a:cubicBezTo>
                  <a:pt x="8858" y="8344"/>
                  <a:pt x="8764" y="8384"/>
                  <a:pt x="8776" y="8395"/>
                </a:cubicBezTo>
                <a:cubicBezTo>
                  <a:pt x="8813" y="8431"/>
                  <a:pt x="8815" y="8410"/>
                  <a:pt x="8812" y="8470"/>
                </a:cubicBezTo>
                <a:cubicBezTo>
                  <a:pt x="8811" y="8489"/>
                  <a:pt x="8763" y="8481"/>
                  <a:pt x="8809" y="8518"/>
                </a:cubicBezTo>
                <a:cubicBezTo>
                  <a:pt x="8818" y="8525"/>
                  <a:pt x="8790" y="8588"/>
                  <a:pt x="8811" y="8604"/>
                </a:cubicBezTo>
                <a:cubicBezTo>
                  <a:pt x="8831" y="8620"/>
                  <a:pt x="8812" y="8720"/>
                  <a:pt x="8861" y="8673"/>
                </a:cubicBezTo>
                <a:cubicBezTo>
                  <a:pt x="8883" y="8652"/>
                  <a:pt x="8857" y="8627"/>
                  <a:pt x="8911" y="8644"/>
                </a:cubicBezTo>
                <a:cubicBezTo>
                  <a:pt x="8911" y="8644"/>
                  <a:pt x="8959" y="8705"/>
                  <a:pt x="8956" y="8706"/>
                </a:cubicBezTo>
                <a:cubicBezTo>
                  <a:pt x="8913" y="8723"/>
                  <a:pt x="8908" y="8697"/>
                  <a:pt x="8908" y="8758"/>
                </a:cubicBezTo>
                <a:cubicBezTo>
                  <a:pt x="8958" y="8758"/>
                  <a:pt x="8982" y="8741"/>
                  <a:pt x="8955" y="8808"/>
                </a:cubicBezTo>
                <a:cubicBezTo>
                  <a:pt x="8951" y="8818"/>
                  <a:pt x="9014" y="8869"/>
                  <a:pt x="9028" y="8911"/>
                </a:cubicBezTo>
                <a:cubicBezTo>
                  <a:pt x="9029" y="8915"/>
                  <a:pt x="9070" y="9004"/>
                  <a:pt x="9073" y="9008"/>
                </a:cubicBezTo>
                <a:cubicBezTo>
                  <a:pt x="9098" y="9042"/>
                  <a:pt x="9081" y="9018"/>
                  <a:pt x="9107" y="9039"/>
                </a:cubicBezTo>
                <a:cubicBezTo>
                  <a:pt x="9143" y="9077"/>
                  <a:pt x="9131" y="9070"/>
                  <a:pt x="9178" y="9042"/>
                </a:cubicBezTo>
                <a:cubicBezTo>
                  <a:pt x="9204" y="9027"/>
                  <a:pt x="9237" y="9024"/>
                  <a:pt x="9224" y="8985"/>
                </a:cubicBezTo>
                <a:cubicBezTo>
                  <a:pt x="9210" y="8943"/>
                  <a:pt x="9125" y="8968"/>
                  <a:pt x="9125" y="8950"/>
                </a:cubicBezTo>
                <a:cubicBezTo>
                  <a:pt x="9125" y="8838"/>
                  <a:pt x="9033" y="8832"/>
                  <a:pt x="9042" y="8755"/>
                </a:cubicBezTo>
                <a:cubicBezTo>
                  <a:pt x="9048" y="8699"/>
                  <a:pt x="9153" y="8750"/>
                  <a:pt x="9170" y="8732"/>
                </a:cubicBezTo>
                <a:cubicBezTo>
                  <a:pt x="9198" y="8703"/>
                  <a:pt x="9212" y="8693"/>
                  <a:pt x="9247" y="8670"/>
                </a:cubicBezTo>
                <a:cubicBezTo>
                  <a:pt x="9309" y="8631"/>
                  <a:pt x="9264" y="8649"/>
                  <a:pt x="9336" y="8648"/>
                </a:cubicBezTo>
                <a:cubicBezTo>
                  <a:pt x="9355" y="8648"/>
                  <a:pt x="9427" y="8559"/>
                  <a:pt x="9447" y="8559"/>
                </a:cubicBezTo>
                <a:cubicBezTo>
                  <a:pt x="9460" y="8559"/>
                  <a:pt x="9473" y="8559"/>
                  <a:pt x="9486" y="8559"/>
                </a:cubicBezTo>
                <a:cubicBezTo>
                  <a:pt x="9487" y="8559"/>
                  <a:pt x="9477" y="8513"/>
                  <a:pt x="9539" y="8469"/>
                </a:cubicBezTo>
                <a:cubicBezTo>
                  <a:pt x="9591" y="8432"/>
                  <a:pt x="9587" y="8398"/>
                  <a:pt x="9619" y="8353"/>
                </a:cubicBezTo>
                <a:cubicBezTo>
                  <a:pt x="9656" y="8302"/>
                  <a:pt x="9721" y="8340"/>
                  <a:pt x="9749" y="8377"/>
                </a:cubicBezTo>
                <a:cubicBezTo>
                  <a:pt x="9755" y="8384"/>
                  <a:pt x="9766" y="8427"/>
                  <a:pt x="9766" y="8435"/>
                </a:cubicBezTo>
                <a:lnTo>
                  <a:pt x="9541" y="8681"/>
                </a:lnTo>
                <a:lnTo>
                  <a:pt x="9595" y="8735"/>
                </a:lnTo>
                <a:cubicBezTo>
                  <a:pt x="9602" y="8745"/>
                  <a:pt x="9745" y="8754"/>
                  <a:pt x="9768" y="8757"/>
                </a:cubicBezTo>
                <a:cubicBezTo>
                  <a:pt x="9781" y="8759"/>
                  <a:pt x="9853" y="8762"/>
                  <a:pt x="9853" y="8769"/>
                </a:cubicBezTo>
                <a:cubicBezTo>
                  <a:pt x="9853" y="8848"/>
                  <a:pt x="9840" y="8811"/>
                  <a:pt x="9932" y="8822"/>
                </a:cubicBezTo>
                <a:cubicBezTo>
                  <a:pt x="9961" y="8826"/>
                  <a:pt x="9956" y="8887"/>
                  <a:pt x="9970" y="8909"/>
                </a:cubicBezTo>
                <a:cubicBezTo>
                  <a:pt x="9992" y="8942"/>
                  <a:pt x="9947" y="8921"/>
                  <a:pt x="10016" y="8938"/>
                </a:cubicBezTo>
                <a:cubicBezTo>
                  <a:pt x="10065" y="8949"/>
                  <a:pt x="10087" y="8977"/>
                  <a:pt x="10100" y="8981"/>
                </a:cubicBezTo>
                <a:lnTo>
                  <a:pt x="10215" y="9071"/>
                </a:lnTo>
                <a:lnTo>
                  <a:pt x="10276" y="9012"/>
                </a:lnTo>
                <a:lnTo>
                  <a:pt x="10254" y="8964"/>
                </a:lnTo>
                <a:lnTo>
                  <a:pt x="10275" y="8897"/>
                </a:lnTo>
                <a:lnTo>
                  <a:pt x="10246" y="8871"/>
                </a:lnTo>
                <a:lnTo>
                  <a:pt x="10182" y="8900"/>
                </a:lnTo>
                <a:lnTo>
                  <a:pt x="10107" y="8748"/>
                </a:lnTo>
                <a:lnTo>
                  <a:pt x="10168" y="8669"/>
                </a:lnTo>
                <a:lnTo>
                  <a:pt x="10227" y="8710"/>
                </a:lnTo>
                <a:lnTo>
                  <a:pt x="10309" y="8709"/>
                </a:lnTo>
                <a:lnTo>
                  <a:pt x="10349" y="8824"/>
                </a:lnTo>
                <a:lnTo>
                  <a:pt x="10469" y="8807"/>
                </a:lnTo>
                <a:lnTo>
                  <a:pt x="10620" y="8875"/>
                </a:lnTo>
                <a:cubicBezTo>
                  <a:pt x="10629" y="8921"/>
                  <a:pt x="10641" y="8964"/>
                  <a:pt x="10660" y="9006"/>
                </a:cubicBezTo>
                <a:cubicBezTo>
                  <a:pt x="10685" y="9058"/>
                  <a:pt x="10676" y="9070"/>
                  <a:pt x="10690" y="9121"/>
                </a:cubicBezTo>
                <a:cubicBezTo>
                  <a:pt x="10699" y="9155"/>
                  <a:pt x="10694" y="9136"/>
                  <a:pt x="10664" y="9167"/>
                </a:cubicBezTo>
                <a:cubicBezTo>
                  <a:pt x="10642" y="9191"/>
                  <a:pt x="10595" y="9068"/>
                  <a:pt x="10576" y="9122"/>
                </a:cubicBezTo>
                <a:cubicBezTo>
                  <a:pt x="10570" y="9138"/>
                  <a:pt x="10502" y="9256"/>
                  <a:pt x="10502" y="9256"/>
                </a:cubicBezTo>
                <a:cubicBezTo>
                  <a:pt x="10520" y="9275"/>
                  <a:pt x="10511" y="9289"/>
                  <a:pt x="10566" y="9280"/>
                </a:cubicBezTo>
                <a:cubicBezTo>
                  <a:pt x="10566" y="9280"/>
                  <a:pt x="10594" y="9368"/>
                  <a:pt x="10592" y="9369"/>
                </a:cubicBezTo>
                <a:cubicBezTo>
                  <a:pt x="10578" y="9377"/>
                  <a:pt x="10516" y="9381"/>
                  <a:pt x="10516" y="9398"/>
                </a:cubicBezTo>
                <a:cubicBezTo>
                  <a:pt x="10516" y="9441"/>
                  <a:pt x="10510" y="9428"/>
                  <a:pt x="10456" y="9428"/>
                </a:cubicBezTo>
                <a:cubicBezTo>
                  <a:pt x="10411" y="9428"/>
                  <a:pt x="10416" y="9424"/>
                  <a:pt x="10420" y="9481"/>
                </a:cubicBezTo>
                <a:cubicBezTo>
                  <a:pt x="10421" y="9494"/>
                  <a:pt x="10604" y="9485"/>
                  <a:pt x="10623" y="9481"/>
                </a:cubicBezTo>
                <a:cubicBezTo>
                  <a:pt x="10636" y="9478"/>
                  <a:pt x="10697" y="9477"/>
                  <a:pt x="10698" y="9463"/>
                </a:cubicBezTo>
                <a:cubicBezTo>
                  <a:pt x="10702" y="9423"/>
                  <a:pt x="10787" y="9379"/>
                  <a:pt x="10829" y="9379"/>
                </a:cubicBezTo>
                <a:cubicBezTo>
                  <a:pt x="10900" y="9379"/>
                  <a:pt x="10878" y="9395"/>
                  <a:pt x="10919" y="9404"/>
                </a:cubicBezTo>
                <a:cubicBezTo>
                  <a:pt x="10921" y="9405"/>
                  <a:pt x="10922" y="9348"/>
                  <a:pt x="10920" y="9341"/>
                </a:cubicBezTo>
                <a:cubicBezTo>
                  <a:pt x="10925" y="9341"/>
                  <a:pt x="11005" y="9349"/>
                  <a:pt x="11012" y="9352"/>
                </a:cubicBezTo>
                <a:cubicBezTo>
                  <a:pt x="11001" y="9393"/>
                  <a:pt x="10944" y="9413"/>
                  <a:pt x="10965" y="9429"/>
                </a:cubicBezTo>
                <a:cubicBezTo>
                  <a:pt x="11044" y="9490"/>
                  <a:pt x="11013" y="9481"/>
                  <a:pt x="11033" y="9567"/>
                </a:cubicBezTo>
                <a:cubicBezTo>
                  <a:pt x="11033" y="9568"/>
                  <a:pt x="11037" y="9647"/>
                  <a:pt x="11037" y="9655"/>
                </a:cubicBezTo>
                <a:lnTo>
                  <a:pt x="10919" y="9750"/>
                </a:lnTo>
                <a:lnTo>
                  <a:pt x="10964" y="9854"/>
                </a:lnTo>
                <a:lnTo>
                  <a:pt x="11051" y="9954"/>
                </a:lnTo>
                <a:lnTo>
                  <a:pt x="11169" y="9955"/>
                </a:lnTo>
                <a:lnTo>
                  <a:pt x="11239" y="10051"/>
                </a:lnTo>
                <a:lnTo>
                  <a:pt x="11365" y="10033"/>
                </a:lnTo>
                <a:lnTo>
                  <a:pt x="11372" y="9947"/>
                </a:lnTo>
                <a:lnTo>
                  <a:pt x="11480" y="10049"/>
                </a:lnTo>
                <a:lnTo>
                  <a:pt x="11817" y="9857"/>
                </a:lnTo>
                <a:lnTo>
                  <a:pt x="11856" y="9787"/>
                </a:lnTo>
                <a:lnTo>
                  <a:pt x="11917" y="9766"/>
                </a:lnTo>
                <a:lnTo>
                  <a:pt x="11971" y="9672"/>
                </a:lnTo>
                <a:lnTo>
                  <a:pt x="11948" y="9663"/>
                </a:lnTo>
                <a:cubicBezTo>
                  <a:pt x="11948" y="9632"/>
                  <a:pt x="11968" y="9570"/>
                  <a:pt x="12009" y="9603"/>
                </a:cubicBezTo>
                <a:cubicBezTo>
                  <a:pt x="12064" y="9648"/>
                  <a:pt x="12050" y="9607"/>
                  <a:pt x="12050" y="9692"/>
                </a:cubicBezTo>
                <a:cubicBezTo>
                  <a:pt x="12050" y="9699"/>
                  <a:pt x="12150" y="9696"/>
                  <a:pt x="12169" y="9696"/>
                </a:cubicBezTo>
                <a:lnTo>
                  <a:pt x="12159" y="9542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6" name="Freeform 285"/>
          <p:cNvSpPr>
            <a:spLocks/>
          </p:cNvSpPr>
          <p:nvPr/>
        </p:nvSpPr>
        <p:spPr bwMode="auto">
          <a:xfrm>
            <a:off x="6382948" y="2653907"/>
            <a:ext cx="1053703" cy="396479"/>
          </a:xfrm>
          <a:custGeom>
            <a:avLst/>
            <a:gdLst>
              <a:gd name="T0" fmla="*/ 395 w 15489"/>
              <a:gd name="T1" fmla="*/ 171 h 6254"/>
              <a:gd name="T2" fmla="*/ 558 w 15489"/>
              <a:gd name="T3" fmla="*/ 377 h 6254"/>
              <a:gd name="T4" fmla="*/ 323 w 15489"/>
              <a:gd name="T5" fmla="*/ 497 h 6254"/>
              <a:gd name="T6" fmla="*/ 34 w 15489"/>
              <a:gd name="T7" fmla="*/ 692 h 6254"/>
              <a:gd name="T8" fmla="*/ 141 w 15489"/>
              <a:gd name="T9" fmla="*/ 1112 h 6254"/>
              <a:gd name="T10" fmla="*/ 302 w 15489"/>
              <a:gd name="T11" fmla="*/ 1502 h 6254"/>
              <a:gd name="T12" fmla="*/ 576 w 15489"/>
              <a:gd name="T13" fmla="*/ 1434 h 6254"/>
              <a:gd name="T14" fmla="*/ 1131 w 15489"/>
              <a:gd name="T15" fmla="*/ 1409 h 6254"/>
              <a:gd name="T16" fmla="*/ 1661 w 15489"/>
              <a:gd name="T17" fmla="*/ 1570 h 6254"/>
              <a:gd name="T18" fmla="*/ 2053 w 15489"/>
              <a:gd name="T19" fmla="*/ 1499 h 6254"/>
              <a:gd name="T20" fmla="*/ 2513 w 15489"/>
              <a:gd name="T21" fmla="*/ 1351 h 6254"/>
              <a:gd name="T22" fmla="*/ 2606 w 15489"/>
              <a:gd name="T23" fmla="*/ 1791 h 6254"/>
              <a:gd name="T24" fmla="*/ 3268 w 15489"/>
              <a:gd name="T25" fmla="*/ 2129 h 6254"/>
              <a:gd name="T26" fmla="*/ 3717 w 15489"/>
              <a:gd name="T27" fmla="*/ 2322 h 6254"/>
              <a:gd name="T28" fmla="*/ 3907 w 15489"/>
              <a:gd name="T29" fmla="*/ 2690 h 6254"/>
              <a:gd name="T30" fmla="*/ 3799 w 15489"/>
              <a:gd name="T31" fmla="*/ 3068 h 6254"/>
              <a:gd name="T32" fmla="*/ 3853 w 15489"/>
              <a:gd name="T33" fmla="*/ 3356 h 6254"/>
              <a:gd name="T34" fmla="*/ 3773 w 15489"/>
              <a:gd name="T35" fmla="*/ 3636 h 6254"/>
              <a:gd name="T36" fmla="*/ 3939 w 15489"/>
              <a:gd name="T37" fmla="*/ 3918 h 6254"/>
              <a:gd name="T38" fmla="*/ 4193 w 15489"/>
              <a:gd name="T39" fmla="*/ 4129 h 6254"/>
              <a:gd name="T40" fmla="*/ 4186 w 15489"/>
              <a:gd name="T41" fmla="*/ 4638 h 6254"/>
              <a:gd name="T42" fmla="*/ 4583 w 15489"/>
              <a:gd name="T43" fmla="*/ 4777 h 6254"/>
              <a:gd name="T44" fmla="*/ 4804 w 15489"/>
              <a:gd name="T45" fmla="*/ 5041 h 6254"/>
              <a:gd name="T46" fmla="*/ 4546 w 15489"/>
              <a:gd name="T47" fmla="*/ 5621 h 6254"/>
              <a:gd name="T48" fmla="*/ 5075 w 15489"/>
              <a:gd name="T49" fmla="*/ 5217 h 6254"/>
              <a:gd name="T50" fmla="*/ 5672 w 15489"/>
              <a:gd name="T51" fmla="*/ 5143 h 6254"/>
              <a:gd name="T52" fmla="*/ 6380 w 15489"/>
              <a:gd name="T53" fmla="*/ 4897 h 6254"/>
              <a:gd name="T54" fmla="*/ 7336 w 15489"/>
              <a:gd name="T55" fmla="*/ 3993 h 6254"/>
              <a:gd name="T56" fmla="*/ 8328 w 15489"/>
              <a:gd name="T57" fmla="*/ 3960 h 6254"/>
              <a:gd name="T58" fmla="*/ 8199 w 15489"/>
              <a:gd name="T59" fmla="*/ 4146 h 6254"/>
              <a:gd name="T60" fmla="*/ 7905 w 15489"/>
              <a:gd name="T61" fmla="*/ 4275 h 6254"/>
              <a:gd name="T62" fmla="*/ 7827 w 15489"/>
              <a:gd name="T63" fmla="*/ 4637 h 6254"/>
              <a:gd name="T64" fmla="*/ 8190 w 15489"/>
              <a:gd name="T65" fmla="*/ 5016 h 6254"/>
              <a:gd name="T66" fmla="*/ 8390 w 15489"/>
              <a:gd name="T67" fmla="*/ 5311 h 6254"/>
              <a:gd name="T68" fmla="*/ 8559 w 15489"/>
              <a:gd name="T69" fmla="*/ 5655 h 6254"/>
              <a:gd name="T70" fmla="*/ 8970 w 15489"/>
              <a:gd name="T71" fmla="*/ 5417 h 6254"/>
              <a:gd name="T72" fmla="*/ 9256 w 15489"/>
              <a:gd name="T73" fmla="*/ 5285 h 6254"/>
              <a:gd name="T74" fmla="*/ 9425 w 15489"/>
              <a:gd name="T75" fmla="*/ 5435 h 6254"/>
              <a:gd name="T76" fmla="*/ 9879 w 15489"/>
              <a:gd name="T77" fmla="*/ 5691 h 6254"/>
              <a:gd name="T78" fmla="*/ 10139 w 15489"/>
              <a:gd name="T79" fmla="*/ 5632 h 6254"/>
              <a:gd name="T80" fmla="*/ 10253 w 15489"/>
              <a:gd name="T81" fmla="*/ 5715 h 6254"/>
              <a:gd name="T82" fmla="*/ 10655 w 15489"/>
              <a:gd name="T83" fmla="*/ 6129 h 6254"/>
              <a:gd name="T84" fmla="*/ 11039 w 15489"/>
              <a:gd name="T85" fmla="*/ 5794 h 6254"/>
              <a:gd name="T86" fmla="*/ 12058 w 15489"/>
              <a:gd name="T87" fmla="*/ 3894 h 6254"/>
              <a:gd name="T88" fmla="*/ 11940 w 15489"/>
              <a:gd name="T89" fmla="*/ 3159 h 6254"/>
              <a:gd name="T90" fmla="*/ 12263 w 15489"/>
              <a:gd name="T91" fmla="*/ 2439 h 6254"/>
              <a:gd name="T92" fmla="*/ 12613 w 15489"/>
              <a:gd name="T93" fmla="*/ 2217 h 6254"/>
              <a:gd name="T94" fmla="*/ 12895 w 15489"/>
              <a:gd name="T95" fmla="*/ 2429 h 6254"/>
              <a:gd name="T96" fmla="*/ 13406 w 15489"/>
              <a:gd name="T97" fmla="*/ 2894 h 6254"/>
              <a:gd name="T98" fmla="*/ 13549 w 15489"/>
              <a:gd name="T99" fmla="*/ 2885 h 6254"/>
              <a:gd name="T100" fmla="*/ 13764 w 15489"/>
              <a:gd name="T101" fmla="*/ 2429 h 6254"/>
              <a:gd name="T102" fmla="*/ 14087 w 15489"/>
              <a:gd name="T103" fmla="*/ 2254 h 6254"/>
              <a:gd name="T104" fmla="*/ 14477 w 15489"/>
              <a:gd name="T105" fmla="*/ 2114 h 6254"/>
              <a:gd name="T106" fmla="*/ 14844 w 15489"/>
              <a:gd name="T107" fmla="*/ 1922 h 6254"/>
              <a:gd name="T108" fmla="*/ 15349 w 15489"/>
              <a:gd name="T109" fmla="*/ 1592 h 6254"/>
              <a:gd name="T110" fmla="*/ 15425 w 15489"/>
              <a:gd name="T111" fmla="*/ 1181 h 6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489" h="6254">
                <a:moveTo>
                  <a:pt x="413" y="0"/>
                </a:moveTo>
                <a:cubicBezTo>
                  <a:pt x="365" y="92"/>
                  <a:pt x="478" y="69"/>
                  <a:pt x="422" y="93"/>
                </a:cubicBezTo>
                <a:cubicBezTo>
                  <a:pt x="398" y="103"/>
                  <a:pt x="438" y="164"/>
                  <a:pt x="395" y="171"/>
                </a:cubicBezTo>
                <a:cubicBezTo>
                  <a:pt x="379" y="173"/>
                  <a:pt x="458" y="202"/>
                  <a:pt x="445" y="230"/>
                </a:cubicBezTo>
                <a:cubicBezTo>
                  <a:pt x="413" y="297"/>
                  <a:pt x="549" y="260"/>
                  <a:pt x="512" y="329"/>
                </a:cubicBezTo>
                <a:cubicBezTo>
                  <a:pt x="493" y="364"/>
                  <a:pt x="560" y="336"/>
                  <a:pt x="558" y="377"/>
                </a:cubicBezTo>
                <a:cubicBezTo>
                  <a:pt x="552" y="484"/>
                  <a:pt x="573" y="437"/>
                  <a:pt x="514" y="430"/>
                </a:cubicBezTo>
                <a:cubicBezTo>
                  <a:pt x="491" y="494"/>
                  <a:pt x="445" y="468"/>
                  <a:pt x="425" y="525"/>
                </a:cubicBezTo>
                <a:cubicBezTo>
                  <a:pt x="383" y="534"/>
                  <a:pt x="366" y="434"/>
                  <a:pt x="323" y="497"/>
                </a:cubicBezTo>
                <a:cubicBezTo>
                  <a:pt x="313" y="511"/>
                  <a:pt x="226" y="597"/>
                  <a:pt x="217" y="597"/>
                </a:cubicBezTo>
                <a:cubicBezTo>
                  <a:pt x="199" y="596"/>
                  <a:pt x="259" y="604"/>
                  <a:pt x="213" y="645"/>
                </a:cubicBezTo>
                <a:cubicBezTo>
                  <a:pt x="148" y="704"/>
                  <a:pt x="67" y="589"/>
                  <a:pt x="34" y="692"/>
                </a:cubicBezTo>
                <a:cubicBezTo>
                  <a:pt x="14" y="758"/>
                  <a:pt x="158" y="707"/>
                  <a:pt x="87" y="776"/>
                </a:cubicBezTo>
                <a:cubicBezTo>
                  <a:pt x="9" y="851"/>
                  <a:pt x="103" y="880"/>
                  <a:pt x="1" y="924"/>
                </a:cubicBezTo>
                <a:cubicBezTo>
                  <a:pt x="0" y="925"/>
                  <a:pt x="85" y="1101"/>
                  <a:pt x="141" y="1112"/>
                </a:cubicBezTo>
                <a:cubicBezTo>
                  <a:pt x="181" y="1120"/>
                  <a:pt x="127" y="1275"/>
                  <a:pt x="181" y="1298"/>
                </a:cubicBezTo>
                <a:cubicBezTo>
                  <a:pt x="181" y="1298"/>
                  <a:pt x="308" y="1388"/>
                  <a:pt x="270" y="1388"/>
                </a:cubicBezTo>
                <a:cubicBezTo>
                  <a:pt x="251" y="1387"/>
                  <a:pt x="296" y="1490"/>
                  <a:pt x="302" y="1502"/>
                </a:cubicBezTo>
                <a:cubicBezTo>
                  <a:pt x="318" y="1532"/>
                  <a:pt x="287" y="1443"/>
                  <a:pt x="341" y="1501"/>
                </a:cubicBezTo>
                <a:cubicBezTo>
                  <a:pt x="396" y="1559"/>
                  <a:pt x="373" y="1498"/>
                  <a:pt x="463" y="1467"/>
                </a:cubicBezTo>
                <a:cubicBezTo>
                  <a:pt x="495" y="1456"/>
                  <a:pt x="549" y="1407"/>
                  <a:pt x="576" y="1434"/>
                </a:cubicBezTo>
                <a:cubicBezTo>
                  <a:pt x="596" y="1453"/>
                  <a:pt x="653" y="1502"/>
                  <a:pt x="680" y="1510"/>
                </a:cubicBezTo>
                <a:cubicBezTo>
                  <a:pt x="816" y="1537"/>
                  <a:pt x="859" y="1443"/>
                  <a:pt x="979" y="1449"/>
                </a:cubicBezTo>
                <a:cubicBezTo>
                  <a:pt x="1023" y="1451"/>
                  <a:pt x="1024" y="1406"/>
                  <a:pt x="1131" y="1409"/>
                </a:cubicBezTo>
                <a:cubicBezTo>
                  <a:pt x="1132" y="1409"/>
                  <a:pt x="1306" y="1335"/>
                  <a:pt x="1336" y="1326"/>
                </a:cubicBezTo>
                <a:cubicBezTo>
                  <a:pt x="1468" y="1286"/>
                  <a:pt x="1481" y="1332"/>
                  <a:pt x="1577" y="1332"/>
                </a:cubicBezTo>
                <a:lnTo>
                  <a:pt x="1661" y="1570"/>
                </a:lnTo>
                <a:lnTo>
                  <a:pt x="1910" y="1621"/>
                </a:lnTo>
                <a:lnTo>
                  <a:pt x="2040" y="1581"/>
                </a:lnTo>
                <a:lnTo>
                  <a:pt x="2053" y="1499"/>
                </a:lnTo>
                <a:lnTo>
                  <a:pt x="2169" y="1491"/>
                </a:lnTo>
                <a:lnTo>
                  <a:pt x="2275" y="1536"/>
                </a:lnTo>
                <a:lnTo>
                  <a:pt x="2513" y="1351"/>
                </a:lnTo>
                <a:lnTo>
                  <a:pt x="2587" y="1388"/>
                </a:lnTo>
                <a:lnTo>
                  <a:pt x="2614" y="1613"/>
                </a:lnTo>
                <a:cubicBezTo>
                  <a:pt x="2568" y="1626"/>
                  <a:pt x="2575" y="1761"/>
                  <a:pt x="2606" y="1791"/>
                </a:cubicBezTo>
                <a:cubicBezTo>
                  <a:pt x="2620" y="1804"/>
                  <a:pt x="2646" y="1856"/>
                  <a:pt x="2683" y="1876"/>
                </a:cubicBezTo>
                <a:cubicBezTo>
                  <a:pt x="2815" y="1949"/>
                  <a:pt x="2865" y="1933"/>
                  <a:pt x="3015" y="1938"/>
                </a:cubicBezTo>
                <a:cubicBezTo>
                  <a:pt x="3054" y="1939"/>
                  <a:pt x="3235" y="2086"/>
                  <a:pt x="3268" y="2129"/>
                </a:cubicBezTo>
                <a:cubicBezTo>
                  <a:pt x="3346" y="2231"/>
                  <a:pt x="3408" y="2132"/>
                  <a:pt x="3500" y="2137"/>
                </a:cubicBezTo>
                <a:cubicBezTo>
                  <a:pt x="3560" y="2140"/>
                  <a:pt x="3650" y="2159"/>
                  <a:pt x="3682" y="2217"/>
                </a:cubicBezTo>
                <a:cubicBezTo>
                  <a:pt x="3719" y="2282"/>
                  <a:pt x="3720" y="2227"/>
                  <a:pt x="3717" y="2322"/>
                </a:cubicBezTo>
                <a:cubicBezTo>
                  <a:pt x="3716" y="2359"/>
                  <a:pt x="3776" y="2422"/>
                  <a:pt x="3777" y="2426"/>
                </a:cubicBezTo>
                <a:cubicBezTo>
                  <a:pt x="3785" y="2429"/>
                  <a:pt x="3814" y="2462"/>
                  <a:pt x="3828" y="2470"/>
                </a:cubicBezTo>
                <a:cubicBezTo>
                  <a:pt x="3805" y="2496"/>
                  <a:pt x="3861" y="2666"/>
                  <a:pt x="3907" y="2690"/>
                </a:cubicBezTo>
                <a:cubicBezTo>
                  <a:pt x="3954" y="2715"/>
                  <a:pt x="3904" y="2714"/>
                  <a:pt x="3881" y="2788"/>
                </a:cubicBezTo>
                <a:cubicBezTo>
                  <a:pt x="3862" y="2848"/>
                  <a:pt x="3832" y="2921"/>
                  <a:pt x="3765" y="2938"/>
                </a:cubicBezTo>
                <a:lnTo>
                  <a:pt x="3799" y="3068"/>
                </a:lnTo>
                <a:cubicBezTo>
                  <a:pt x="3860" y="3084"/>
                  <a:pt x="3897" y="3044"/>
                  <a:pt x="3968" y="3140"/>
                </a:cubicBezTo>
                <a:cubicBezTo>
                  <a:pt x="3981" y="3157"/>
                  <a:pt x="4010" y="3261"/>
                  <a:pt x="3969" y="3277"/>
                </a:cubicBezTo>
                <a:cubicBezTo>
                  <a:pt x="3903" y="3304"/>
                  <a:pt x="3973" y="3356"/>
                  <a:pt x="3853" y="3356"/>
                </a:cubicBezTo>
                <a:cubicBezTo>
                  <a:pt x="3669" y="3356"/>
                  <a:pt x="3789" y="3353"/>
                  <a:pt x="3825" y="3487"/>
                </a:cubicBezTo>
                <a:cubicBezTo>
                  <a:pt x="3827" y="3492"/>
                  <a:pt x="3826" y="3494"/>
                  <a:pt x="3826" y="3499"/>
                </a:cubicBezTo>
                <a:cubicBezTo>
                  <a:pt x="3828" y="3516"/>
                  <a:pt x="3782" y="3628"/>
                  <a:pt x="3773" y="3636"/>
                </a:cubicBezTo>
                <a:cubicBezTo>
                  <a:pt x="3768" y="3641"/>
                  <a:pt x="3758" y="3663"/>
                  <a:pt x="3759" y="3669"/>
                </a:cubicBezTo>
                <a:lnTo>
                  <a:pt x="3800" y="3861"/>
                </a:lnTo>
                <a:lnTo>
                  <a:pt x="3939" y="3918"/>
                </a:lnTo>
                <a:cubicBezTo>
                  <a:pt x="3940" y="3935"/>
                  <a:pt x="4033" y="3958"/>
                  <a:pt x="4062" y="4044"/>
                </a:cubicBezTo>
                <a:cubicBezTo>
                  <a:pt x="4073" y="4075"/>
                  <a:pt x="4100" y="4127"/>
                  <a:pt x="4137" y="4127"/>
                </a:cubicBezTo>
                <a:cubicBezTo>
                  <a:pt x="4139" y="4127"/>
                  <a:pt x="4190" y="4128"/>
                  <a:pt x="4193" y="4129"/>
                </a:cubicBezTo>
                <a:cubicBezTo>
                  <a:pt x="4196" y="4214"/>
                  <a:pt x="4183" y="4177"/>
                  <a:pt x="4267" y="4233"/>
                </a:cubicBezTo>
                <a:cubicBezTo>
                  <a:pt x="4268" y="4234"/>
                  <a:pt x="4293" y="4253"/>
                  <a:pt x="4293" y="4253"/>
                </a:cubicBezTo>
                <a:lnTo>
                  <a:pt x="4186" y="4638"/>
                </a:lnTo>
                <a:lnTo>
                  <a:pt x="4353" y="4724"/>
                </a:lnTo>
                <a:lnTo>
                  <a:pt x="4389" y="4648"/>
                </a:lnTo>
                <a:lnTo>
                  <a:pt x="4583" y="4777"/>
                </a:lnTo>
                <a:lnTo>
                  <a:pt x="4952" y="4860"/>
                </a:lnTo>
                <a:lnTo>
                  <a:pt x="4955" y="5046"/>
                </a:lnTo>
                <a:lnTo>
                  <a:pt x="4804" y="5041"/>
                </a:lnTo>
                <a:lnTo>
                  <a:pt x="4879" y="5147"/>
                </a:lnTo>
                <a:lnTo>
                  <a:pt x="4670" y="5312"/>
                </a:lnTo>
                <a:lnTo>
                  <a:pt x="4546" y="5621"/>
                </a:lnTo>
                <a:lnTo>
                  <a:pt x="4714" y="5618"/>
                </a:lnTo>
                <a:lnTo>
                  <a:pt x="4799" y="5570"/>
                </a:lnTo>
                <a:lnTo>
                  <a:pt x="5075" y="5217"/>
                </a:lnTo>
                <a:lnTo>
                  <a:pt x="5295" y="5181"/>
                </a:lnTo>
                <a:lnTo>
                  <a:pt x="5390" y="5110"/>
                </a:lnTo>
                <a:lnTo>
                  <a:pt x="5672" y="5143"/>
                </a:lnTo>
                <a:lnTo>
                  <a:pt x="5730" y="5326"/>
                </a:lnTo>
                <a:lnTo>
                  <a:pt x="6202" y="5184"/>
                </a:lnTo>
                <a:lnTo>
                  <a:pt x="6380" y="4897"/>
                </a:lnTo>
                <a:lnTo>
                  <a:pt x="6505" y="4906"/>
                </a:lnTo>
                <a:lnTo>
                  <a:pt x="7019" y="4464"/>
                </a:lnTo>
                <a:lnTo>
                  <a:pt x="7336" y="3993"/>
                </a:lnTo>
                <a:lnTo>
                  <a:pt x="7812" y="3857"/>
                </a:lnTo>
                <a:lnTo>
                  <a:pt x="8135" y="3884"/>
                </a:lnTo>
                <a:lnTo>
                  <a:pt x="8328" y="3960"/>
                </a:lnTo>
                <a:lnTo>
                  <a:pt x="8256" y="3989"/>
                </a:lnTo>
                <a:lnTo>
                  <a:pt x="8250" y="4070"/>
                </a:lnTo>
                <a:lnTo>
                  <a:pt x="8199" y="4146"/>
                </a:lnTo>
                <a:lnTo>
                  <a:pt x="8162" y="4234"/>
                </a:lnTo>
                <a:lnTo>
                  <a:pt x="8105" y="4257"/>
                </a:lnTo>
                <a:lnTo>
                  <a:pt x="7905" y="4275"/>
                </a:lnTo>
                <a:cubicBezTo>
                  <a:pt x="7879" y="4304"/>
                  <a:pt x="7872" y="4285"/>
                  <a:pt x="7852" y="4327"/>
                </a:cubicBezTo>
                <a:cubicBezTo>
                  <a:pt x="7837" y="4359"/>
                  <a:pt x="7811" y="4464"/>
                  <a:pt x="7811" y="4503"/>
                </a:cubicBezTo>
                <a:cubicBezTo>
                  <a:pt x="7811" y="4575"/>
                  <a:pt x="7809" y="4568"/>
                  <a:pt x="7827" y="4637"/>
                </a:cubicBezTo>
                <a:cubicBezTo>
                  <a:pt x="7838" y="4676"/>
                  <a:pt x="7872" y="4808"/>
                  <a:pt x="7896" y="4830"/>
                </a:cubicBezTo>
                <a:cubicBezTo>
                  <a:pt x="7943" y="4873"/>
                  <a:pt x="7928" y="4885"/>
                  <a:pt x="8000" y="4925"/>
                </a:cubicBezTo>
                <a:cubicBezTo>
                  <a:pt x="8080" y="4968"/>
                  <a:pt x="8068" y="5019"/>
                  <a:pt x="8190" y="5016"/>
                </a:cubicBezTo>
                <a:cubicBezTo>
                  <a:pt x="8197" y="5016"/>
                  <a:pt x="8203" y="5019"/>
                  <a:pt x="8205" y="5019"/>
                </a:cubicBezTo>
                <a:lnTo>
                  <a:pt x="8365" y="5207"/>
                </a:lnTo>
                <a:lnTo>
                  <a:pt x="8390" y="5311"/>
                </a:lnTo>
                <a:lnTo>
                  <a:pt x="8565" y="5540"/>
                </a:lnTo>
                <a:lnTo>
                  <a:pt x="8581" y="5598"/>
                </a:lnTo>
                <a:lnTo>
                  <a:pt x="8559" y="5655"/>
                </a:lnTo>
                <a:lnTo>
                  <a:pt x="8750" y="5519"/>
                </a:lnTo>
                <a:lnTo>
                  <a:pt x="8881" y="5351"/>
                </a:lnTo>
                <a:lnTo>
                  <a:pt x="8970" y="5417"/>
                </a:lnTo>
                <a:lnTo>
                  <a:pt x="9137" y="5347"/>
                </a:lnTo>
                <a:lnTo>
                  <a:pt x="9138" y="5210"/>
                </a:lnTo>
                <a:lnTo>
                  <a:pt x="9256" y="5285"/>
                </a:lnTo>
                <a:lnTo>
                  <a:pt x="9254" y="5445"/>
                </a:lnTo>
                <a:lnTo>
                  <a:pt x="9379" y="5388"/>
                </a:lnTo>
                <a:lnTo>
                  <a:pt x="9425" y="5435"/>
                </a:lnTo>
                <a:lnTo>
                  <a:pt x="9502" y="5359"/>
                </a:lnTo>
                <a:lnTo>
                  <a:pt x="9866" y="5511"/>
                </a:lnTo>
                <a:lnTo>
                  <a:pt x="9879" y="5691"/>
                </a:lnTo>
                <a:lnTo>
                  <a:pt x="9940" y="5745"/>
                </a:lnTo>
                <a:lnTo>
                  <a:pt x="10011" y="5611"/>
                </a:lnTo>
                <a:lnTo>
                  <a:pt x="10139" y="5632"/>
                </a:lnTo>
                <a:lnTo>
                  <a:pt x="10141" y="5750"/>
                </a:lnTo>
                <a:lnTo>
                  <a:pt x="10048" y="5921"/>
                </a:lnTo>
                <a:lnTo>
                  <a:pt x="10253" y="5715"/>
                </a:lnTo>
                <a:lnTo>
                  <a:pt x="10354" y="5756"/>
                </a:lnTo>
                <a:lnTo>
                  <a:pt x="10273" y="5774"/>
                </a:lnTo>
                <a:lnTo>
                  <a:pt x="10655" y="6129"/>
                </a:lnTo>
                <a:lnTo>
                  <a:pt x="10720" y="6254"/>
                </a:lnTo>
                <a:lnTo>
                  <a:pt x="10949" y="5901"/>
                </a:lnTo>
                <a:lnTo>
                  <a:pt x="11039" y="5794"/>
                </a:lnTo>
                <a:lnTo>
                  <a:pt x="11157" y="5119"/>
                </a:lnTo>
                <a:lnTo>
                  <a:pt x="11411" y="4255"/>
                </a:lnTo>
                <a:lnTo>
                  <a:pt x="12058" y="3894"/>
                </a:lnTo>
                <a:lnTo>
                  <a:pt x="12064" y="3607"/>
                </a:lnTo>
                <a:lnTo>
                  <a:pt x="11960" y="3377"/>
                </a:lnTo>
                <a:lnTo>
                  <a:pt x="11940" y="3159"/>
                </a:lnTo>
                <a:lnTo>
                  <a:pt x="12029" y="3012"/>
                </a:lnTo>
                <a:lnTo>
                  <a:pt x="12149" y="2627"/>
                </a:lnTo>
                <a:lnTo>
                  <a:pt x="12263" y="2439"/>
                </a:lnTo>
                <a:lnTo>
                  <a:pt x="12412" y="2357"/>
                </a:lnTo>
                <a:lnTo>
                  <a:pt x="12478" y="2214"/>
                </a:lnTo>
                <a:lnTo>
                  <a:pt x="12613" y="2217"/>
                </a:lnTo>
                <a:lnTo>
                  <a:pt x="12723" y="2250"/>
                </a:lnTo>
                <a:cubicBezTo>
                  <a:pt x="12746" y="2261"/>
                  <a:pt x="12824" y="2313"/>
                  <a:pt x="12838" y="2333"/>
                </a:cubicBezTo>
                <a:cubicBezTo>
                  <a:pt x="12864" y="2373"/>
                  <a:pt x="12871" y="2385"/>
                  <a:pt x="12895" y="2429"/>
                </a:cubicBezTo>
                <a:cubicBezTo>
                  <a:pt x="12916" y="2469"/>
                  <a:pt x="12942" y="2519"/>
                  <a:pt x="12982" y="2541"/>
                </a:cubicBezTo>
                <a:cubicBezTo>
                  <a:pt x="13064" y="2585"/>
                  <a:pt x="13235" y="2615"/>
                  <a:pt x="13284" y="2657"/>
                </a:cubicBezTo>
                <a:cubicBezTo>
                  <a:pt x="13324" y="2691"/>
                  <a:pt x="13374" y="2871"/>
                  <a:pt x="13406" y="2894"/>
                </a:cubicBezTo>
                <a:cubicBezTo>
                  <a:pt x="13428" y="2911"/>
                  <a:pt x="13433" y="2982"/>
                  <a:pt x="13506" y="2972"/>
                </a:cubicBezTo>
                <a:cubicBezTo>
                  <a:pt x="13545" y="2967"/>
                  <a:pt x="13520" y="2967"/>
                  <a:pt x="13548" y="2959"/>
                </a:cubicBezTo>
                <a:cubicBezTo>
                  <a:pt x="13622" y="2937"/>
                  <a:pt x="13580" y="2925"/>
                  <a:pt x="13549" y="2885"/>
                </a:cubicBezTo>
                <a:cubicBezTo>
                  <a:pt x="13544" y="2878"/>
                  <a:pt x="13569" y="2851"/>
                  <a:pt x="13572" y="2824"/>
                </a:cubicBezTo>
                <a:cubicBezTo>
                  <a:pt x="13579" y="2773"/>
                  <a:pt x="13609" y="2710"/>
                  <a:pt x="13612" y="2653"/>
                </a:cubicBezTo>
                <a:cubicBezTo>
                  <a:pt x="13618" y="2557"/>
                  <a:pt x="13689" y="2481"/>
                  <a:pt x="13764" y="2429"/>
                </a:cubicBezTo>
                <a:cubicBezTo>
                  <a:pt x="13816" y="2394"/>
                  <a:pt x="13875" y="2346"/>
                  <a:pt x="13933" y="2324"/>
                </a:cubicBezTo>
                <a:cubicBezTo>
                  <a:pt x="13980" y="2305"/>
                  <a:pt x="14010" y="2276"/>
                  <a:pt x="14072" y="2259"/>
                </a:cubicBezTo>
                <a:cubicBezTo>
                  <a:pt x="14079" y="2257"/>
                  <a:pt x="14078" y="2255"/>
                  <a:pt x="14087" y="2254"/>
                </a:cubicBezTo>
                <a:cubicBezTo>
                  <a:pt x="14109" y="2250"/>
                  <a:pt x="14156" y="2229"/>
                  <a:pt x="14185" y="2230"/>
                </a:cubicBezTo>
                <a:cubicBezTo>
                  <a:pt x="14212" y="2231"/>
                  <a:pt x="14382" y="2199"/>
                  <a:pt x="14408" y="2186"/>
                </a:cubicBezTo>
                <a:cubicBezTo>
                  <a:pt x="14429" y="2177"/>
                  <a:pt x="14476" y="2137"/>
                  <a:pt x="14477" y="2114"/>
                </a:cubicBezTo>
                <a:cubicBezTo>
                  <a:pt x="14478" y="2094"/>
                  <a:pt x="14522" y="2009"/>
                  <a:pt x="14545" y="1992"/>
                </a:cubicBezTo>
                <a:cubicBezTo>
                  <a:pt x="14608" y="1947"/>
                  <a:pt x="14573" y="1960"/>
                  <a:pt x="14648" y="1948"/>
                </a:cubicBezTo>
                <a:cubicBezTo>
                  <a:pt x="14712" y="1938"/>
                  <a:pt x="14770" y="1955"/>
                  <a:pt x="14844" y="1922"/>
                </a:cubicBezTo>
                <a:cubicBezTo>
                  <a:pt x="14886" y="1904"/>
                  <a:pt x="14970" y="1889"/>
                  <a:pt x="15005" y="1867"/>
                </a:cubicBezTo>
                <a:cubicBezTo>
                  <a:pt x="15029" y="1852"/>
                  <a:pt x="15058" y="1834"/>
                  <a:pt x="15082" y="1820"/>
                </a:cubicBezTo>
                <a:cubicBezTo>
                  <a:pt x="15102" y="1839"/>
                  <a:pt x="15326" y="1609"/>
                  <a:pt x="15349" y="1592"/>
                </a:cubicBezTo>
                <a:cubicBezTo>
                  <a:pt x="15357" y="1587"/>
                  <a:pt x="15455" y="1512"/>
                  <a:pt x="15448" y="1508"/>
                </a:cubicBezTo>
                <a:cubicBezTo>
                  <a:pt x="15438" y="1503"/>
                  <a:pt x="15364" y="1372"/>
                  <a:pt x="15400" y="1339"/>
                </a:cubicBezTo>
                <a:cubicBezTo>
                  <a:pt x="15442" y="1301"/>
                  <a:pt x="15365" y="1279"/>
                  <a:pt x="15425" y="1181"/>
                </a:cubicBezTo>
                <a:cubicBezTo>
                  <a:pt x="15447" y="1145"/>
                  <a:pt x="15457" y="1123"/>
                  <a:pt x="15489" y="1089"/>
                </a:cubicBezTo>
                <a:lnTo>
                  <a:pt x="15487" y="109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7" name="Freeform 286"/>
          <p:cNvSpPr>
            <a:spLocks/>
          </p:cNvSpPr>
          <p:nvPr/>
        </p:nvSpPr>
        <p:spPr bwMode="auto">
          <a:xfrm>
            <a:off x="7090179" y="3050386"/>
            <a:ext cx="120253" cy="226219"/>
          </a:xfrm>
          <a:custGeom>
            <a:avLst/>
            <a:gdLst>
              <a:gd name="T0" fmla="*/ 326 w 1784"/>
              <a:gd name="T1" fmla="*/ 0 h 3574"/>
              <a:gd name="T2" fmla="*/ 257 w 1784"/>
              <a:gd name="T3" fmla="*/ 282 h 3574"/>
              <a:gd name="T4" fmla="*/ 67 w 1784"/>
              <a:gd name="T5" fmla="*/ 510 h 3574"/>
              <a:gd name="T6" fmla="*/ 1 w 1784"/>
              <a:gd name="T7" fmla="*/ 819 h 3574"/>
              <a:gd name="T8" fmla="*/ 76 w 1784"/>
              <a:gd name="T9" fmla="*/ 909 h 3574"/>
              <a:gd name="T10" fmla="*/ 95 w 1784"/>
              <a:gd name="T11" fmla="*/ 969 h 3574"/>
              <a:gd name="T12" fmla="*/ 168 w 1784"/>
              <a:gd name="T13" fmla="*/ 1020 h 3574"/>
              <a:gd name="T14" fmla="*/ 268 w 1784"/>
              <a:gd name="T15" fmla="*/ 1027 h 3574"/>
              <a:gd name="T16" fmla="*/ 280 w 1784"/>
              <a:gd name="T17" fmla="*/ 1006 h 3574"/>
              <a:gd name="T18" fmla="*/ 316 w 1784"/>
              <a:gd name="T19" fmla="*/ 968 h 3574"/>
              <a:gd name="T20" fmla="*/ 322 w 1784"/>
              <a:gd name="T21" fmla="*/ 883 h 3574"/>
              <a:gd name="T22" fmla="*/ 406 w 1784"/>
              <a:gd name="T23" fmla="*/ 973 h 3574"/>
              <a:gd name="T24" fmla="*/ 469 w 1784"/>
              <a:gd name="T25" fmla="*/ 855 h 3574"/>
              <a:gd name="T26" fmla="*/ 483 w 1784"/>
              <a:gd name="T27" fmla="*/ 922 h 3574"/>
              <a:gd name="T28" fmla="*/ 499 w 1784"/>
              <a:gd name="T29" fmla="*/ 975 h 3574"/>
              <a:gd name="T30" fmla="*/ 567 w 1784"/>
              <a:gd name="T31" fmla="*/ 934 h 3574"/>
              <a:gd name="T32" fmla="*/ 665 w 1784"/>
              <a:gd name="T33" fmla="*/ 963 h 3574"/>
              <a:gd name="T34" fmla="*/ 724 w 1784"/>
              <a:gd name="T35" fmla="*/ 920 h 3574"/>
              <a:gd name="T36" fmla="*/ 809 w 1784"/>
              <a:gd name="T37" fmla="*/ 952 h 3574"/>
              <a:gd name="T38" fmla="*/ 830 w 1784"/>
              <a:gd name="T39" fmla="*/ 1024 h 3574"/>
              <a:gd name="T40" fmla="*/ 824 w 1784"/>
              <a:gd name="T41" fmla="*/ 1133 h 3574"/>
              <a:gd name="T42" fmla="*/ 913 w 1784"/>
              <a:gd name="T43" fmla="*/ 1160 h 3574"/>
              <a:gd name="T44" fmla="*/ 1011 w 1784"/>
              <a:gd name="T45" fmla="*/ 1198 h 3574"/>
              <a:gd name="T46" fmla="*/ 1063 w 1784"/>
              <a:gd name="T47" fmla="*/ 1306 h 3574"/>
              <a:gd name="T48" fmla="*/ 1175 w 1784"/>
              <a:gd name="T49" fmla="*/ 1350 h 3574"/>
              <a:gd name="T50" fmla="*/ 1198 w 1784"/>
              <a:gd name="T51" fmla="*/ 1342 h 3574"/>
              <a:gd name="T52" fmla="*/ 1242 w 1784"/>
              <a:gd name="T53" fmla="*/ 1400 h 3574"/>
              <a:gd name="T54" fmla="*/ 1202 w 1784"/>
              <a:gd name="T55" fmla="*/ 1498 h 3574"/>
              <a:gd name="T56" fmla="*/ 1177 w 1784"/>
              <a:gd name="T57" fmla="*/ 1502 h 3574"/>
              <a:gd name="T58" fmla="*/ 1157 w 1784"/>
              <a:gd name="T59" fmla="*/ 1560 h 3574"/>
              <a:gd name="T60" fmla="*/ 1207 w 1784"/>
              <a:gd name="T61" fmla="*/ 1571 h 3574"/>
              <a:gd name="T62" fmla="*/ 1288 w 1784"/>
              <a:gd name="T63" fmla="*/ 1764 h 3574"/>
              <a:gd name="T64" fmla="*/ 1351 w 1784"/>
              <a:gd name="T65" fmla="*/ 1765 h 3574"/>
              <a:gd name="T66" fmla="*/ 1439 w 1784"/>
              <a:gd name="T67" fmla="*/ 1715 h 3574"/>
              <a:gd name="T68" fmla="*/ 1432 w 1784"/>
              <a:gd name="T69" fmla="*/ 1825 h 3574"/>
              <a:gd name="T70" fmla="*/ 1501 w 1784"/>
              <a:gd name="T71" fmla="*/ 1851 h 3574"/>
              <a:gd name="T72" fmla="*/ 1505 w 1784"/>
              <a:gd name="T73" fmla="*/ 2186 h 3574"/>
              <a:gd name="T74" fmla="*/ 1477 w 1784"/>
              <a:gd name="T75" fmla="*/ 2351 h 3574"/>
              <a:gd name="T76" fmla="*/ 1545 w 1784"/>
              <a:gd name="T77" fmla="*/ 2355 h 3574"/>
              <a:gd name="T78" fmla="*/ 1502 w 1784"/>
              <a:gd name="T79" fmla="*/ 2456 h 3574"/>
              <a:gd name="T80" fmla="*/ 1539 w 1784"/>
              <a:gd name="T81" fmla="*/ 2663 h 3574"/>
              <a:gd name="T82" fmla="*/ 1476 w 1784"/>
              <a:gd name="T83" fmla="*/ 2666 h 3574"/>
              <a:gd name="T84" fmla="*/ 1484 w 1784"/>
              <a:gd name="T85" fmla="*/ 2817 h 3574"/>
              <a:gd name="T86" fmla="*/ 1635 w 1784"/>
              <a:gd name="T87" fmla="*/ 2908 h 3574"/>
              <a:gd name="T88" fmla="*/ 1632 w 1784"/>
              <a:gd name="T89" fmla="*/ 3030 h 3574"/>
              <a:gd name="T90" fmla="*/ 1784 w 1784"/>
              <a:gd name="T91" fmla="*/ 3068 h 3574"/>
              <a:gd name="T92" fmla="*/ 1750 w 1784"/>
              <a:gd name="T93" fmla="*/ 3574 h 3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84" h="3574">
                <a:moveTo>
                  <a:pt x="326" y="0"/>
                </a:moveTo>
                <a:lnTo>
                  <a:pt x="257" y="282"/>
                </a:lnTo>
                <a:lnTo>
                  <a:pt x="67" y="510"/>
                </a:lnTo>
                <a:lnTo>
                  <a:pt x="1" y="819"/>
                </a:lnTo>
                <a:cubicBezTo>
                  <a:pt x="0" y="850"/>
                  <a:pt x="73" y="826"/>
                  <a:pt x="76" y="909"/>
                </a:cubicBezTo>
                <a:cubicBezTo>
                  <a:pt x="76" y="919"/>
                  <a:pt x="97" y="939"/>
                  <a:pt x="95" y="969"/>
                </a:cubicBezTo>
                <a:cubicBezTo>
                  <a:pt x="90" y="1036"/>
                  <a:pt x="124" y="969"/>
                  <a:pt x="168" y="1020"/>
                </a:cubicBezTo>
                <a:cubicBezTo>
                  <a:pt x="199" y="1056"/>
                  <a:pt x="211" y="1024"/>
                  <a:pt x="268" y="1027"/>
                </a:cubicBezTo>
                <a:cubicBezTo>
                  <a:pt x="278" y="1027"/>
                  <a:pt x="265" y="1014"/>
                  <a:pt x="280" y="1006"/>
                </a:cubicBezTo>
                <a:cubicBezTo>
                  <a:pt x="287" y="1002"/>
                  <a:pt x="291" y="981"/>
                  <a:pt x="316" y="968"/>
                </a:cubicBezTo>
                <a:cubicBezTo>
                  <a:pt x="320" y="966"/>
                  <a:pt x="308" y="863"/>
                  <a:pt x="322" y="883"/>
                </a:cubicBezTo>
                <a:cubicBezTo>
                  <a:pt x="347" y="919"/>
                  <a:pt x="386" y="946"/>
                  <a:pt x="406" y="973"/>
                </a:cubicBezTo>
                <a:cubicBezTo>
                  <a:pt x="388" y="965"/>
                  <a:pt x="460" y="867"/>
                  <a:pt x="469" y="855"/>
                </a:cubicBezTo>
                <a:cubicBezTo>
                  <a:pt x="470" y="863"/>
                  <a:pt x="501" y="886"/>
                  <a:pt x="483" y="922"/>
                </a:cubicBezTo>
                <a:cubicBezTo>
                  <a:pt x="471" y="950"/>
                  <a:pt x="490" y="974"/>
                  <a:pt x="499" y="975"/>
                </a:cubicBezTo>
                <a:cubicBezTo>
                  <a:pt x="499" y="964"/>
                  <a:pt x="541" y="916"/>
                  <a:pt x="567" y="934"/>
                </a:cubicBezTo>
                <a:cubicBezTo>
                  <a:pt x="587" y="948"/>
                  <a:pt x="642" y="981"/>
                  <a:pt x="665" y="963"/>
                </a:cubicBezTo>
                <a:cubicBezTo>
                  <a:pt x="676" y="954"/>
                  <a:pt x="711" y="918"/>
                  <a:pt x="724" y="920"/>
                </a:cubicBezTo>
                <a:cubicBezTo>
                  <a:pt x="725" y="920"/>
                  <a:pt x="808" y="946"/>
                  <a:pt x="809" y="952"/>
                </a:cubicBezTo>
                <a:cubicBezTo>
                  <a:pt x="817" y="998"/>
                  <a:pt x="818" y="982"/>
                  <a:pt x="830" y="1024"/>
                </a:cubicBezTo>
                <a:cubicBezTo>
                  <a:pt x="834" y="1039"/>
                  <a:pt x="836" y="1126"/>
                  <a:pt x="824" y="1133"/>
                </a:cubicBezTo>
                <a:cubicBezTo>
                  <a:pt x="824" y="1133"/>
                  <a:pt x="903" y="1155"/>
                  <a:pt x="913" y="1160"/>
                </a:cubicBezTo>
                <a:cubicBezTo>
                  <a:pt x="972" y="1195"/>
                  <a:pt x="1003" y="1152"/>
                  <a:pt x="1011" y="1198"/>
                </a:cubicBezTo>
                <a:cubicBezTo>
                  <a:pt x="1028" y="1286"/>
                  <a:pt x="1005" y="1230"/>
                  <a:pt x="1063" y="1306"/>
                </a:cubicBezTo>
                <a:cubicBezTo>
                  <a:pt x="1103" y="1359"/>
                  <a:pt x="1104" y="1377"/>
                  <a:pt x="1175" y="1350"/>
                </a:cubicBezTo>
                <a:cubicBezTo>
                  <a:pt x="1177" y="1349"/>
                  <a:pt x="1198" y="1342"/>
                  <a:pt x="1198" y="1342"/>
                </a:cubicBezTo>
                <a:lnTo>
                  <a:pt x="1242" y="1400"/>
                </a:lnTo>
                <a:lnTo>
                  <a:pt x="1202" y="1498"/>
                </a:lnTo>
                <a:lnTo>
                  <a:pt x="1177" y="1502"/>
                </a:lnTo>
                <a:lnTo>
                  <a:pt x="1157" y="1560"/>
                </a:lnTo>
                <a:lnTo>
                  <a:pt x="1207" y="1571"/>
                </a:lnTo>
                <a:lnTo>
                  <a:pt x="1288" y="1764"/>
                </a:lnTo>
                <a:lnTo>
                  <a:pt x="1351" y="1765"/>
                </a:lnTo>
                <a:lnTo>
                  <a:pt x="1439" y="1715"/>
                </a:lnTo>
                <a:lnTo>
                  <a:pt x="1432" y="1825"/>
                </a:lnTo>
                <a:lnTo>
                  <a:pt x="1501" y="1851"/>
                </a:lnTo>
                <a:lnTo>
                  <a:pt x="1505" y="2186"/>
                </a:lnTo>
                <a:lnTo>
                  <a:pt x="1477" y="2351"/>
                </a:lnTo>
                <a:lnTo>
                  <a:pt x="1545" y="2355"/>
                </a:lnTo>
                <a:lnTo>
                  <a:pt x="1502" y="2456"/>
                </a:lnTo>
                <a:lnTo>
                  <a:pt x="1539" y="2663"/>
                </a:lnTo>
                <a:lnTo>
                  <a:pt x="1476" y="2666"/>
                </a:lnTo>
                <a:lnTo>
                  <a:pt x="1484" y="2817"/>
                </a:lnTo>
                <a:lnTo>
                  <a:pt x="1635" y="2908"/>
                </a:lnTo>
                <a:lnTo>
                  <a:pt x="1632" y="3030"/>
                </a:lnTo>
                <a:lnTo>
                  <a:pt x="1784" y="3068"/>
                </a:lnTo>
                <a:lnTo>
                  <a:pt x="1750" y="357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8" name="Freeform 287"/>
          <p:cNvSpPr>
            <a:spLocks/>
          </p:cNvSpPr>
          <p:nvPr/>
        </p:nvSpPr>
        <p:spPr bwMode="auto">
          <a:xfrm>
            <a:off x="6253168" y="2747967"/>
            <a:ext cx="422672" cy="796529"/>
          </a:xfrm>
          <a:custGeom>
            <a:avLst/>
            <a:gdLst>
              <a:gd name="T0" fmla="*/ 2348 w 6209"/>
              <a:gd name="T1" fmla="*/ 164 h 12586"/>
              <a:gd name="T2" fmla="*/ 2262 w 6209"/>
              <a:gd name="T3" fmla="*/ 536 h 12586"/>
              <a:gd name="T4" fmla="*/ 2104 w 6209"/>
              <a:gd name="T5" fmla="*/ 966 h 12586"/>
              <a:gd name="T6" fmla="*/ 1987 w 6209"/>
              <a:gd name="T7" fmla="*/ 1241 h 12586"/>
              <a:gd name="T8" fmla="*/ 1781 w 6209"/>
              <a:gd name="T9" fmla="*/ 1588 h 12586"/>
              <a:gd name="T10" fmla="*/ 1500 w 6209"/>
              <a:gd name="T11" fmla="*/ 1712 h 12586"/>
              <a:gd name="T12" fmla="*/ 1376 w 6209"/>
              <a:gd name="T13" fmla="*/ 1746 h 12586"/>
              <a:gd name="T14" fmla="*/ 1376 w 6209"/>
              <a:gd name="T15" fmla="*/ 2069 h 12586"/>
              <a:gd name="T16" fmla="*/ 1117 w 6209"/>
              <a:gd name="T17" fmla="*/ 2098 h 12586"/>
              <a:gd name="T18" fmla="*/ 1035 w 6209"/>
              <a:gd name="T19" fmla="*/ 2590 h 12586"/>
              <a:gd name="T20" fmla="*/ 881 w 6209"/>
              <a:gd name="T21" fmla="*/ 2733 h 12586"/>
              <a:gd name="T22" fmla="*/ 95 w 6209"/>
              <a:gd name="T23" fmla="*/ 3016 h 12586"/>
              <a:gd name="T24" fmla="*/ 0 w 6209"/>
              <a:gd name="T25" fmla="*/ 3159 h 12586"/>
              <a:gd name="T26" fmla="*/ 77 w 6209"/>
              <a:gd name="T27" fmla="*/ 3665 h 12586"/>
              <a:gd name="T28" fmla="*/ 133 w 6209"/>
              <a:gd name="T29" fmla="*/ 3995 h 12586"/>
              <a:gd name="T30" fmla="*/ 177 w 6209"/>
              <a:gd name="T31" fmla="*/ 4109 h 12586"/>
              <a:gd name="T32" fmla="*/ 752 w 6209"/>
              <a:gd name="T33" fmla="*/ 4101 h 12586"/>
              <a:gd name="T34" fmla="*/ 900 w 6209"/>
              <a:gd name="T35" fmla="*/ 4106 h 12586"/>
              <a:gd name="T36" fmla="*/ 1006 w 6209"/>
              <a:gd name="T37" fmla="*/ 4456 h 12586"/>
              <a:gd name="T38" fmla="*/ 873 w 6209"/>
              <a:gd name="T39" fmla="*/ 4548 h 12586"/>
              <a:gd name="T40" fmla="*/ 752 w 6209"/>
              <a:gd name="T41" fmla="*/ 4768 h 12586"/>
              <a:gd name="T42" fmla="*/ 622 w 6209"/>
              <a:gd name="T43" fmla="*/ 4847 h 12586"/>
              <a:gd name="T44" fmla="*/ 881 w 6209"/>
              <a:gd name="T45" fmla="*/ 4903 h 12586"/>
              <a:gd name="T46" fmla="*/ 969 w 6209"/>
              <a:gd name="T47" fmla="*/ 5014 h 12586"/>
              <a:gd name="T48" fmla="*/ 1090 w 6209"/>
              <a:gd name="T49" fmla="*/ 5578 h 12586"/>
              <a:gd name="T50" fmla="*/ 815 w 6209"/>
              <a:gd name="T51" fmla="*/ 5694 h 12586"/>
              <a:gd name="T52" fmla="*/ 1762 w 6209"/>
              <a:gd name="T53" fmla="*/ 7064 h 12586"/>
              <a:gd name="T54" fmla="*/ 1876 w 6209"/>
              <a:gd name="T55" fmla="*/ 8078 h 12586"/>
              <a:gd name="T56" fmla="*/ 1630 w 6209"/>
              <a:gd name="T57" fmla="*/ 8930 h 12586"/>
              <a:gd name="T58" fmla="*/ 1987 w 6209"/>
              <a:gd name="T59" fmla="*/ 9268 h 12586"/>
              <a:gd name="T60" fmla="*/ 2281 w 6209"/>
              <a:gd name="T61" fmla="*/ 9276 h 12586"/>
              <a:gd name="T62" fmla="*/ 2548 w 6209"/>
              <a:gd name="T63" fmla="*/ 9462 h 12586"/>
              <a:gd name="T64" fmla="*/ 3109 w 6209"/>
              <a:gd name="T65" fmla="*/ 9541 h 12586"/>
              <a:gd name="T66" fmla="*/ 3220 w 6209"/>
              <a:gd name="T67" fmla="*/ 9594 h 12586"/>
              <a:gd name="T68" fmla="*/ 3551 w 6209"/>
              <a:gd name="T69" fmla="*/ 9522 h 12586"/>
              <a:gd name="T70" fmla="*/ 3773 w 6209"/>
              <a:gd name="T71" fmla="*/ 10091 h 12586"/>
              <a:gd name="T72" fmla="*/ 3998 w 6209"/>
              <a:gd name="T73" fmla="*/ 10448 h 12586"/>
              <a:gd name="T74" fmla="*/ 4564 w 6209"/>
              <a:gd name="T75" fmla="*/ 11290 h 12586"/>
              <a:gd name="T76" fmla="*/ 5168 w 6209"/>
              <a:gd name="T77" fmla="*/ 12301 h 12586"/>
              <a:gd name="T78" fmla="*/ 6209 w 6209"/>
              <a:gd name="T79" fmla="*/ 12535 h 1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09" h="12586">
                <a:moveTo>
                  <a:pt x="2330" y="0"/>
                </a:moveTo>
                <a:cubicBezTo>
                  <a:pt x="2338" y="57"/>
                  <a:pt x="2289" y="92"/>
                  <a:pt x="2348" y="164"/>
                </a:cubicBezTo>
                <a:cubicBezTo>
                  <a:pt x="2373" y="195"/>
                  <a:pt x="2398" y="380"/>
                  <a:pt x="2372" y="405"/>
                </a:cubicBezTo>
                <a:cubicBezTo>
                  <a:pt x="2345" y="431"/>
                  <a:pt x="2292" y="521"/>
                  <a:pt x="2262" y="536"/>
                </a:cubicBezTo>
                <a:cubicBezTo>
                  <a:pt x="2231" y="552"/>
                  <a:pt x="2259" y="717"/>
                  <a:pt x="2186" y="773"/>
                </a:cubicBezTo>
                <a:cubicBezTo>
                  <a:pt x="2102" y="839"/>
                  <a:pt x="2116" y="865"/>
                  <a:pt x="2104" y="966"/>
                </a:cubicBezTo>
                <a:cubicBezTo>
                  <a:pt x="2099" y="1006"/>
                  <a:pt x="2118" y="1098"/>
                  <a:pt x="2084" y="1119"/>
                </a:cubicBezTo>
                <a:cubicBezTo>
                  <a:pt x="1951" y="1206"/>
                  <a:pt x="2011" y="1106"/>
                  <a:pt x="1987" y="1241"/>
                </a:cubicBezTo>
                <a:cubicBezTo>
                  <a:pt x="1984" y="1258"/>
                  <a:pt x="1855" y="1508"/>
                  <a:pt x="1837" y="1527"/>
                </a:cubicBezTo>
                <a:cubicBezTo>
                  <a:pt x="1832" y="1532"/>
                  <a:pt x="1781" y="1585"/>
                  <a:pt x="1781" y="1588"/>
                </a:cubicBezTo>
                <a:lnTo>
                  <a:pt x="1577" y="1611"/>
                </a:lnTo>
                <a:lnTo>
                  <a:pt x="1500" y="1712"/>
                </a:lnTo>
                <a:lnTo>
                  <a:pt x="1469" y="1664"/>
                </a:lnTo>
                <a:lnTo>
                  <a:pt x="1376" y="1746"/>
                </a:lnTo>
                <a:lnTo>
                  <a:pt x="1437" y="1990"/>
                </a:lnTo>
                <a:lnTo>
                  <a:pt x="1376" y="2069"/>
                </a:lnTo>
                <a:lnTo>
                  <a:pt x="1175" y="2051"/>
                </a:lnTo>
                <a:lnTo>
                  <a:pt x="1117" y="2098"/>
                </a:lnTo>
                <a:lnTo>
                  <a:pt x="1104" y="2445"/>
                </a:lnTo>
                <a:lnTo>
                  <a:pt x="1035" y="2590"/>
                </a:lnTo>
                <a:lnTo>
                  <a:pt x="942" y="2627"/>
                </a:lnTo>
                <a:lnTo>
                  <a:pt x="881" y="2733"/>
                </a:lnTo>
                <a:lnTo>
                  <a:pt x="723" y="2680"/>
                </a:lnTo>
                <a:lnTo>
                  <a:pt x="95" y="3016"/>
                </a:lnTo>
                <a:lnTo>
                  <a:pt x="135" y="3101"/>
                </a:lnTo>
                <a:lnTo>
                  <a:pt x="0" y="3159"/>
                </a:lnTo>
                <a:lnTo>
                  <a:pt x="95" y="3466"/>
                </a:lnTo>
                <a:lnTo>
                  <a:pt x="77" y="3665"/>
                </a:lnTo>
                <a:lnTo>
                  <a:pt x="154" y="3821"/>
                </a:lnTo>
                <a:lnTo>
                  <a:pt x="133" y="3995"/>
                </a:lnTo>
                <a:lnTo>
                  <a:pt x="180" y="3990"/>
                </a:lnTo>
                <a:lnTo>
                  <a:pt x="177" y="4109"/>
                </a:lnTo>
                <a:lnTo>
                  <a:pt x="265" y="4064"/>
                </a:lnTo>
                <a:lnTo>
                  <a:pt x="752" y="4101"/>
                </a:lnTo>
                <a:lnTo>
                  <a:pt x="770" y="4220"/>
                </a:lnTo>
                <a:lnTo>
                  <a:pt x="900" y="4106"/>
                </a:lnTo>
                <a:lnTo>
                  <a:pt x="1056" y="4453"/>
                </a:lnTo>
                <a:lnTo>
                  <a:pt x="1006" y="4456"/>
                </a:lnTo>
                <a:lnTo>
                  <a:pt x="1035" y="4580"/>
                </a:lnTo>
                <a:lnTo>
                  <a:pt x="873" y="4548"/>
                </a:lnTo>
                <a:lnTo>
                  <a:pt x="768" y="4641"/>
                </a:lnTo>
                <a:lnTo>
                  <a:pt x="752" y="4768"/>
                </a:lnTo>
                <a:lnTo>
                  <a:pt x="691" y="4771"/>
                </a:lnTo>
                <a:lnTo>
                  <a:pt x="622" y="4847"/>
                </a:lnTo>
                <a:lnTo>
                  <a:pt x="834" y="4948"/>
                </a:lnTo>
                <a:lnTo>
                  <a:pt x="881" y="4903"/>
                </a:lnTo>
                <a:lnTo>
                  <a:pt x="1014" y="4945"/>
                </a:lnTo>
                <a:lnTo>
                  <a:pt x="969" y="5014"/>
                </a:lnTo>
                <a:lnTo>
                  <a:pt x="1051" y="5265"/>
                </a:lnTo>
                <a:lnTo>
                  <a:pt x="1090" y="5578"/>
                </a:lnTo>
                <a:lnTo>
                  <a:pt x="998" y="5697"/>
                </a:lnTo>
                <a:lnTo>
                  <a:pt x="815" y="5694"/>
                </a:lnTo>
                <a:lnTo>
                  <a:pt x="797" y="7083"/>
                </a:lnTo>
                <a:lnTo>
                  <a:pt x="1762" y="7064"/>
                </a:lnTo>
                <a:lnTo>
                  <a:pt x="2024" y="8030"/>
                </a:lnTo>
                <a:lnTo>
                  <a:pt x="1876" y="8078"/>
                </a:lnTo>
                <a:lnTo>
                  <a:pt x="1786" y="8017"/>
                </a:lnTo>
                <a:lnTo>
                  <a:pt x="1630" y="8930"/>
                </a:lnTo>
                <a:lnTo>
                  <a:pt x="1821" y="9134"/>
                </a:lnTo>
                <a:lnTo>
                  <a:pt x="1987" y="9268"/>
                </a:lnTo>
                <a:lnTo>
                  <a:pt x="2165" y="9316"/>
                </a:lnTo>
                <a:lnTo>
                  <a:pt x="2281" y="9276"/>
                </a:lnTo>
                <a:lnTo>
                  <a:pt x="2514" y="9372"/>
                </a:lnTo>
                <a:lnTo>
                  <a:pt x="2548" y="9462"/>
                </a:lnTo>
                <a:lnTo>
                  <a:pt x="3054" y="9488"/>
                </a:lnTo>
                <a:lnTo>
                  <a:pt x="3109" y="9541"/>
                </a:lnTo>
                <a:lnTo>
                  <a:pt x="3167" y="9488"/>
                </a:lnTo>
                <a:lnTo>
                  <a:pt x="3220" y="9594"/>
                </a:lnTo>
                <a:lnTo>
                  <a:pt x="3411" y="9398"/>
                </a:lnTo>
                <a:lnTo>
                  <a:pt x="3551" y="9522"/>
                </a:lnTo>
                <a:lnTo>
                  <a:pt x="3781" y="9951"/>
                </a:lnTo>
                <a:lnTo>
                  <a:pt x="3773" y="10091"/>
                </a:lnTo>
                <a:lnTo>
                  <a:pt x="3641" y="10216"/>
                </a:lnTo>
                <a:lnTo>
                  <a:pt x="3998" y="10448"/>
                </a:lnTo>
                <a:lnTo>
                  <a:pt x="3998" y="10893"/>
                </a:lnTo>
                <a:lnTo>
                  <a:pt x="4564" y="11290"/>
                </a:lnTo>
                <a:lnTo>
                  <a:pt x="4818" y="11824"/>
                </a:lnTo>
                <a:lnTo>
                  <a:pt x="5168" y="12301"/>
                </a:lnTo>
                <a:lnTo>
                  <a:pt x="5496" y="12586"/>
                </a:lnTo>
                <a:lnTo>
                  <a:pt x="6209" y="1253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79" name="Freeform 288"/>
          <p:cNvSpPr>
            <a:spLocks/>
          </p:cNvSpPr>
          <p:nvPr/>
        </p:nvSpPr>
        <p:spPr bwMode="auto">
          <a:xfrm>
            <a:off x="5736438" y="3330182"/>
            <a:ext cx="652463" cy="766763"/>
          </a:xfrm>
          <a:custGeom>
            <a:avLst/>
            <a:gdLst>
              <a:gd name="T0" fmla="*/ 9366 w 9588"/>
              <a:gd name="T1" fmla="*/ 0 h 12108"/>
              <a:gd name="T2" fmla="*/ 8612 w 9588"/>
              <a:gd name="T3" fmla="*/ 278 h 12108"/>
              <a:gd name="T4" fmla="*/ 8623 w 9588"/>
              <a:gd name="T5" fmla="*/ 540 h 12108"/>
              <a:gd name="T6" fmla="*/ 8366 w 9588"/>
              <a:gd name="T7" fmla="*/ 1032 h 12108"/>
              <a:gd name="T8" fmla="*/ 7982 w 9588"/>
              <a:gd name="T9" fmla="*/ 1030 h 12108"/>
              <a:gd name="T10" fmla="*/ 8366 w 9588"/>
              <a:gd name="T11" fmla="*/ 1286 h 12108"/>
              <a:gd name="T12" fmla="*/ 8088 w 9588"/>
              <a:gd name="T13" fmla="*/ 1588 h 12108"/>
              <a:gd name="T14" fmla="*/ 7207 w 9588"/>
              <a:gd name="T15" fmla="*/ 1837 h 12108"/>
              <a:gd name="T16" fmla="*/ 7053 w 9588"/>
              <a:gd name="T17" fmla="*/ 2453 h 12108"/>
              <a:gd name="T18" fmla="*/ 6112 w 9588"/>
              <a:gd name="T19" fmla="*/ 3316 h 12108"/>
              <a:gd name="T20" fmla="*/ 5485 w 9588"/>
              <a:gd name="T21" fmla="*/ 4120 h 12108"/>
              <a:gd name="T22" fmla="*/ 5963 w 9588"/>
              <a:gd name="T23" fmla="*/ 4752 h 12108"/>
              <a:gd name="T24" fmla="*/ 5590 w 9588"/>
              <a:gd name="T25" fmla="*/ 5019 h 12108"/>
              <a:gd name="T26" fmla="*/ 5257 w 9588"/>
              <a:gd name="T27" fmla="*/ 4816 h 12108"/>
              <a:gd name="T28" fmla="*/ 5111 w 9588"/>
              <a:gd name="T29" fmla="*/ 4956 h 12108"/>
              <a:gd name="T30" fmla="*/ 4812 w 9588"/>
              <a:gd name="T31" fmla="*/ 5147 h 12108"/>
              <a:gd name="T32" fmla="*/ 4297 w 9588"/>
              <a:gd name="T33" fmla="*/ 4493 h 12108"/>
              <a:gd name="T34" fmla="*/ 4400 w 9588"/>
              <a:gd name="T35" fmla="*/ 3937 h 12108"/>
              <a:gd name="T36" fmla="*/ 4524 w 9588"/>
              <a:gd name="T37" fmla="*/ 3326 h 12108"/>
              <a:gd name="T38" fmla="*/ 3847 w 9588"/>
              <a:gd name="T39" fmla="*/ 3119 h 12108"/>
              <a:gd name="T40" fmla="*/ 3391 w 9588"/>
              <a:gd name="T41" fmla="*/ 3265 h 12108"/>
              <a:gd name="T42" fmla="*/ 3717 w 9588"/>
              <a:gd name="T43" fmla="*/ 3514 h 12108"/>
              <a:gd name="T44" fmla="*/ 3601 w 9588"/>
              <a:gd name="T45" fmla="*/ 3691 h 12108"/>
              <a:gd name="T46" fmla="*/ 3064 w 9588"/>
              <a:gd name="T47" fmla="*/ 4259 h 12108"/>
              <a:gd name="T48" fmla="*/ 2463 w 9588"/>
              <a:gd name="T49" fmla="*/ 4302 h 12108"/>
              <a:gd name="T50" fmla="*/ 2341 w 9588"/>
              <a:gd name="T51" fmla="*/ 4572 h 12108"/>
              <a:gd name="T52" fmla="*/ 2324 w 9588"/>
              <a:gd name="T53" fmla="*/ 5009 h 12108"/>
              <a:gd name="T54" fmla="*/ 2159 w 9588"/>
              <a:gd name="T55" fmla="*/ 5692 h 12108"/>
              <a:gd name="T56" fmla="*/ 1428 w 9588"/>
              <a:gd name="T57" fmla="*/ 5445 h 12108"/>
              <a:gd name="T58" fmla="*/ 1296 w 9588"/>
              <a:gd name="T59" fmla="*/ 6382 h 12108"/>
              <a:gd name="T60" fmla="*/ 1103 w 9588"/>
              <a:gd name="T61" fmla="*/ 7033 h 12108"/>
              <a:gd name="T62" fmla="*/ 1309 w 9588"/>
              <a:gd name="T63" fmla="*/ 7345 h 12108"/>
              <a:gd name="T64" fmla="*/ 1376 w 9588"/>
              <a:gd name="T65" fmla="*/ 7022 h 12108"/>
              <a:gd name="T66" fmla="*/ 1831 w 9588"/>
              <a:gd name="T67" fmla="*/ 6737 h 12108"/>
              <a:gd name="T68" fmla="*/ 1942 w 9588"/>
              <a:gd name="T69" fmla="*/ 7112 h 12108"/>
              <a:gd name="T70" fmla="*/ 1767 w 9588"/>
              <a:gd name="T71" fmla="*/ 7930 h 12108"/>
              <a:gd name="T72" fmla="*/ 2301 w 9588"/>
              <a:gd name="T73" fmla="*/ 8693 h 12108"/>
              <a:gd name="T74" fmla="*/ 2208 w 9588"/>
              <a:gd name="T75" fmla="*/ 9064 h 12108"/>
              <a:gd name="T76" fmla="*/ 2196 w 9588"/>
              <a:gd name="T77" fmla="*/ 9360 h 12108"/>
              <a:gd name="T78" fmla="*/ 2073 w 9588"/>
              <a:gd name="T79" fmla="*/ 9695 h 12108"/>
              <a:gd name="T80" fmla="*/ 1923 w 9588"/>
              <a:gd name="T81" fmla="*/ 9941 h 12108"/>
              <a:gd name="T82" fmla="*/ 1637 w 9588"/>
              <a:gd name="T83" fmla="*/ 9998 h 12108"/>
              <a:gd name="T84" fmla="*/ 1301 w 9588"/>
              <a:gd name="T85" fmla="*/ 10248 h 12108"/>
              <a:gd name="T86" fmla="*/ 897 w 9588"/>
              <a:gd name="T87" fmla="*/ 10512 h 12108"/>
              <a:gd name="T88" fmla="*/ 308 w 9588"/>
              <a:gd name="T89" fmla="*/ 11185 h 12108"/>
              <a:gd name="T90" fmla="*/ 23 w 9588"/>
              <a:gd name="T91" fmla="*/ 11326 h 12108"/>
              <a:gd name="T92" fmla="*/ 107 w 9588"/>
              <a:gd name="T93" fmla="*/ 11814 h 1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88" h="12108">
                <a:moveTo>
                  <a:pt x="9588" y="66"/>
                </a:moveTo>
                <a:lnTo>
                  <a:pt x="9474" y="66"/>
                </a:lnTo>
                <a:lnTo>
                  <a:pt x="9366" y="0"/>
                </a:lnTo>
                <a:lnTo>
                  <a:pt x="8866" y="0"/>
                </a:lnTo>
                <a:lnTo>
                  <a:pt x="8723" y="299"/>
                </a:lnTo>
                <a:lnTo>
                  <a:pt x="8612" y="278"/>
                </a:lnTo>
                <a:lnTo>
                  <a:pt x="8496" y="437"/>
                </a:lnTo>
                <a:lnTo>
                  <a:pt x="8564" y="532"/>
                </a:lnTo>
                <a:lnTo>
                  <a:pt x="8623" y="540"/>
                </a:lnTo>
                <a:lnTo>
                  <a:pt x="8644" y="625"/>
                </a:lnTo>
                <a:lnTo>
                  <a:pt x="8443" y="781"/>
                </a:lnTo>
                <a:lnTo>
                  <a:pt x="8366" y="1032"/>
                </a:lnTo>
                <a:lnTo>
                  <a:pt x="8236" y="1080"/>
                </a:lnTo>
                <a:lnTo>
                  <a:pt x="8115" y="1016"/>
                </a:lnTo>
                <a:lnTo>
                  <a:pt x="7982" y="1030"/>
                </a:lnTo>
                <a:lnTo>
                  <a:pt x="7998" y="1112"/>
                </a:lnTo>
                <a:lnTo>
                  <a:pt x="8080" y="1085"/>
                </a:lnTo>
                <a:lnTo>
                  <a:pt x="8366" y="1286"/>
                </a:lnTo>
                <a:lnTo>
                  <a:pt x="8194" y="1593"/>
                </a:lnTo>
                <a:lnTo>
                  <a:pt x="8128" y="1514"/>
                </a:lnTo>
                <a:lnTo>
                  <a:pt x="8088" y="1588"/>
                </a:lnTo>
                <a:lnTo>
                  <a:pt x="7673" y="1516"/>
                </a:lnTo>
                <a:lnTo>
                  <a:pt x="7564" y="1723"/>
                </a:lnTo>
                <a:lnTo>
                  <a:pt x="7207" y="1837"/>
                </a:lnTo>
                <a:lnTo>
                  <a:pt x="7204" y="1948"/>
                </a:lnTo>
                <a:cubicBezTo>
                  <a:pt x="7216" y="2028"/>
                  <a:pt x="7220" y="2140"/>
                  <a:pt x="7192" y="2215"/>
                </a:cubicBezTo>
                <a:cubicBezTo>
                  <a:pt x="7168" y="2277"/>
                  <a:pt x="7099" y="2408"/>
                  <a:pt x="7053" y="2453"/>
                </a:cubicBezTo>
                <a:cubicBezTo>
                  <a:pt x="7048" y="2458"/>
                  <a:pt x="7034" y="2483"/>
                  <a:pt x="7027" y="2485"/>
                </a:cubicBezTo>
                <a:lnTo>
                  <a:pt x="6919" y="2818"/>
                </a:lnTo>
                <a:lnTo>
                  <a:pt x="6112" y="3316"/>
                </a:lnTo>
                <a:lnTo>
                  <a:pt x="5858" y="3773"/>
                </a:lnTo>
                <a:lnTo>
                  <a:pt x="5672" y="3802"/>
                </a:lnTo>
                <a:lnTo>
                  <a:pt x="5485" y="4120"/>
                </a:lnTo>
                <a:lnTo>
                  <a:pt x="5911" y="4210"/>
                </a:lnTo>
                <a:lnTo>
                  <a:pt x="5884" y="4310"/>
                </a:lnTo>
                <a:lnTo>
                  <a:pt x="5963" y="4752"/>
                </a:lnTo>
                <a:cubicBezTo>
                  <a:pt x="5925" y="4791"/>
                  <a:pt x="5847" y="4826"/>
                  <a:pt x="5834" y="4874"/>
                </a:cubicBezTo>
                <a:cubicBezTo>
                  <a:pt x="5827" y="4900"/>
                  <a:pt x="5796" y="5001"/>
                  <a:pt x="5778" y="5012"/>
                </a:cubicBezTo>
                <a:cubicBezTo>
                  <a:pt x="5638" y="5103"/>
                  <a:pt x="5738" y="4975"/>
                  <a:pt x="5590" y="5019"/>
                </a:cubicBezTo>
                <a:cubicBezTo>
                  <a:pt x="5571" y="5024"/>
                  <a:pt x="5482" y="4979"/>
                  <a:pt x="5482" y="4932"/>
                </a:cubicBezTo>
                <a:cubicBezTo>
                  <a:pt x="5482" y="4806"/>
                  <a:pt x="5396" y="4756"/>
                  <a:pt x="5395" y="4750"/>
                </a:cubicBezTo>
                <a:lnTo>
                  <a:pt x="5257" y="4816"/>
                </a:lnTo>
                <a:lnTo>
                  <a:pt x="5265" y="4937"/>
                </a:lnTo>
                <a:lnTo>
                  <a:pt x="5111" y="4882"/>
                </a:lnTo>
                <a:lnTo>
                  <a:pt x="5111" y="4956"/>
                </a:lnTo>
                <a:cubicBezTo>
                  <a:pt x="4970" y="4951"/>
                  <a:pt x="5024" y="5113"/>
                  <a:pt x="4941" y="5055"/>
                </a:cubicBezTo>
                <a:cubicBezTo>
                  <a:pt x="4937" y="5052"/>
                  <a:pt x="4860" y="5002"/>
                  <a:pt x="4857" y="5005"/>
                </a:cubicBezTo>
                <a:cubicBezTo>
                  <a:pt x="4823" y="5030"/>
                  <a:pt x="4884" y="5156"/>
                  <a:pt x="4812" y="5147"/>
                </a:cubicBezTo>
                <a:cubicBezTo>
                  <a:pt x="4807" y="5146"/>
                  <a:pt x="4775" y="5084"/>
                  <a:pt x="4725" y="5066"/>
                </a:cubicBezTo>
                <a:cubicBezTo>
                  <a:pt x="4588" y="5018"/>
                  <a:pt x="4567" y="4848"/>
                  <a:pt x="4448" y="4772"/>
                </a:cubicBezTo>
                <a:cubicBezTo>
                  <a:pt x="4285" y="4669"/>
                  <a:pt x="4350" y="4615"/>
                  <a:pt x="4297" y="4493"/>
                </a:cubicBezTo>
                <a:cubicBezTo>
                  <a:pt x="4296" y="4491"/>
                  <a:pt x="4265" y="4378"/>
                  <a:pt x="4265" y="4374"/>
                </a:cubicBezTo>
                <a:cubicBezTo>
                  <a:pt x="4247" y="4282"/>
                  <a:pt x="4352" y="4140"/>
                  <a:pt x="4360" y="4071"/>
                </a:cubicBezTo>
                <a:cubicBezTo>
                  <a:pt x="4360" y="4070"/>
                  <a:pt x="4402" y="3955"/>
                  <a:pt x="4400" y="3937"/>
                </a:cubicBezTo>
                <a:cubicBezTo>
                  <a:pt x="4396" y="3910"/>
                  <a:pt x="4626" y="3709"/>
                  <a:pt x="4630" y="3643"/>
                </a:cubicBezTo>
                <a:cubicBezTo>
                  <a:pt x="4636" y="3534"/>
                  <a:pt x="4644" y="3477"/>
                  <a:pt x="4561" y="3382"/>
                </a:cubicBezTo>
                <a:cubicBezTo>
                  <a:pt x="4554" y="3374"/>
                  <a:pt x="4523" y="3335"/>
                  <a:pt x="4524" y="3326"/>
                </a:cubicBezTo>
                <a:cubicBezTo>
                  <a:pt x="4475" y="3271"/>
                  <a:pt x="4412" y="3229"/>
                  <a:pt x="4386" y="3158"/>
                </a:cubicBezTo>
                <a:cubicBezTo>
                  <a:pt x="4371" y="3119"/>
                  <a:pt x="4259" y="3005"/>
                  <a:pt x="4206" y="2990"/>
                </a:cubicBezTo>
                <a:cubicBezTo>
                  <a:pt x="3990" y="2931"/>
                  <a:pt x="4033" y="3030"/>
                  <a:pt x="3847" y="3119"/>
                </a:cubicBezTo>
                <a:cubicBezTo>
                  <a:pt x="3737" y="3171"/>
                  <a:pt x="3731" y="3243"/>
                  <a:pt x="3564" y="3236"/>
                </a:cubicBezTo>
                <a:cubicBezTo>
                  <a:pt x="3499" y="3233"/>
                  <a:pt x="3517" y="3258"/>
                  <a:pt x="3441" y="3200"/>
                </a:cubicBezTo>
                <a:cubicBezTo>
                  <a:pt x="3389" y="3159"/>
                  <a:pt x="3414" y="3220"/>
                  <a:pt x="3391" y="3265"/>
                </a:cubicBezTo>
                <a:cubicBezTo>
                  <a:pt x="3352" y="3343"/>
                  <a:pt x="3412" y="3388"/>
                  <a:pt x="3415" y="3457"/>
                </a:cubicBezTo>
                <a:cubicBezTo>
                  <a:pt x="3417" y="3500"/>
                  <a:pt x="3589" y="3583"/>
                  <a:pt x="3638" y="3540"/>
                </a:cubicBezTo>
                <a:cubicBezTo>
                  <a:pt x="3645" y="3534"/>
                  <a:pt x="3709" y="3511"/>
                  <a:pt x="3717" y="3514"/>
                </a:cubicBezTo>
                <a:cubicBezTo>
                  <a:pt x="3729" y="3518"/>
                  <a:pt x="3871" y="3588"/>
                  <a:pt x="3865" y="3598"/>
                </a:cubicBezTo>
                <a:cubicBezTo>
                  <a:pt x="3843" y="3641"/>
                  <a:pt x="3778" y="3699"/>
                  <a:pt x="3725" y="3707"/>
                </a:cubicBezTo>
                <a:cubicBezTo>
                  <a:pt x="3653" y="3717"/>
                  <a:pt x="3643" y="3689"/>
                  <a:pt x="3601" y="3691"/>
                </a:cubicBezTo>
                <a:lnTo>
                  <a:pt x="3415" y="4104"/>
                </a:lnTo>
                <a:lnTo>
                  <a:pt x="3161" y="4170"/>
                </a:lnTo>
                <a:cubicBezTo>
                  <a:pt x="3161" y="4170"/>
                  <a:pt x="3104" y="4241"/>
                  <a:pt x="3064" y="4259"/>
                </a:cubicBezTo>
                <a:cubicBezTo>
                  <a:pt x="2934" y="4316"/>
                  <a:pt x="2818" y="4256"/>
                  <a:pt x="2693" y="4307"/>
                </a:cubicBezTo>
                <a:cubicBezTo>
                  <a:pt x="2616" y="4339"/>
                  <a:pt x="2617" y="4212"/>
                  <a:pt x="2508" y="4212"/>
                </a:cubicBezTo>
                <a:cubicBezTo>
                  <a:pt x="2432" y="4212"/>
                  <a:pt x="2473" y="4208"/>
                  <a:pt x="2463" y="4302"/>
                </a:cubicBezTo>
                <a:cubicBezTo>
                  <a:pt x="2460" y="4333"/>
                  <a:pt x="2415" y="4461"/>
                  <a:pt x="2395" y="4464"/>
                </a:cubicBezTo>
                <a:cubicBezTo>
                  <a:pt x="2412" y="4476"/>
                  <a:pt x="2416" y="4464"/>
                  <a:pt x="2426" y="4472"/>
                </a:cubicBezTo>
                <a:cubicBezTo>
                  <a:pt x="2373" y="4643"/>
                  <a:pt x="2338" y="4501"/>
                  <a:pt x="2341" y="4572"/>
                </a:cubicBezTo>
                <a:cubicBezTo>
                  <a:pt x="2342" y="4601"/>
                  <a:pt x="2291" y="4615"/>
                  <a:pt x="2294" y="4701"/>
                </a:cubicBezTo>
                <a:cubicBezTo>
                  <a:pt x="2296" y="4779"/>
                  <a:pt x="2228" y="4752"/>
                  <a:pt x="2298" y="4795"/>
                </a:cubicBezTo>
                <a:cubicBezTo>
                  <a:pt x="2340" y="4820"/>
                  <a:pt x="2348" y="4955"/>
                  <a:pt x="2324" y="5009"/>
                </a:cubicBezTo>
                <a:cubicBezTo>
                  <a:pt x="2288" y="5095"/>
                  <a:pt x="2270" y="5103"/>
                  <a:pt x="2270" y="5202"/>
                </a:cubicBezTo>
                <a:cubicBezTo>
                  <a:pt x="2233" y="5202"/>
                  <a:pt x="2200" y="5205"/>
                  <a:pt x="2164" y="5205"/>
                </a:cubicBezTo>
                <a:lnTo>
                  <a:pt x="2159" y="5692"/>
                </a:lnTo>
                <a:lnTo>
                  <a:pt x="1764" y="5549"/>
                </a:lnTo>
                <a:lnTo>
                  <a:pt x="1653" y="5387"/>
                </a:lnTo>
                <a:lnTo>
                  <a:pt x="1428" y="5445"/>
                </a:lnTo>
                <a:lnTo>
                  <a:pt x="1423" y="6194"/>
                </a:lnTo>
                <a:lnTo>
                  <a:pt x="1307" y="6178"/>
                </a:lnTo>
                <a:lnTo>
                  <a:pt x="1296" y="6382"/>
                </a:lnTo>
                <a:lnTo>
                  <a:pt x="1148" y="6345"/>
                </a:lnTo>
                <a:lnTo>
                  <a:pt x="1219" y="6835"/>
                </a:lnTo>
                <a:lnTo>
                  <a:pt x="1103" y="7033"/>
                </a:lnTo>
                <a:cubicBezTo>
                  <a:pt x="1134" y="7067"/>
                  <a:pt x="1098" y="7087"/>
                  <a:pt x="1145" y="7137"/>
                </a:cubicBezTo>
                <a:cubicBezTo>
                  <a:pt x="1235" y="7235"/>
                  <a:pt x="1248" y="7161"/>
                  <a:pt x="1303" y="7330"/>
                </a:cubicBezTo>
                <a:cubicBezTo>
                  <a:pt x="1306" y="7337"/>
                  <a:pt x="1306" y="7342"/>
                  <a:pt x="1309" y="7345"/>
                </a:cubicBezTo>
                <a:lnTo>
                  <a:pt x="1407" y="7364"/>
                </a:lnTo>
                <a:lnTo>
                  <a:pt x="1465" y="7303"/>
                </a:lnTo>
                <a:lnTo>
                  <a:pt x="1376" y="7022"/>
                </a:lnTo>
                <a:lnTo>
                  <a:pt x="1553" y="6784"/>
                </a:lnTo>
                <a:lnTo>
                  <a:pt x="1595" y="6673"/>
                </a:lnTo>
                <a:lnTo>
                  <a:pt x="1831" y="6737"/>
                </a:lnTo>
                <a:lnTo>
                  <a:pt x="1958" y="6850"/>
                </a:lnTo>
                <a:lnTo>
                  <a:pt x="1921" y="6959"/>
                </a:lnTo>
                <a:lnTo>
                  <a:pt x="1942" y="7112"/>
                </a:lnTo>
                <a:lnTo>
                  <a:pt x="1862" y="7864"/>
                </a:lnTo>
                <a:cubicBezTo>
                  <a:pt x="1774" y="7891"/>
                  <a:pt x="1824" y="7813"/>
                  <a:pt x="1741" y="7858"/>
                </a:cubicBezTo>
                <a:cubicBezTo>
                  <a:pt x="1726" y="7866"/>
                  <a:pt x="1758" y="7921"/>
                  <a:pt x="1767" y="7930"/>
                </a:cubicBezTo>
                <a:lnTo>
                  <a:pt x="2143" y="8287"/>
                </a:lnTo>
                <a:cubicBezTo>
                  <a:pt x="2171" y="8361"/>
                  <a:pt x="2226" y="8425"/>
                  <a:pt x="2255" y="8515"/>
                </a:cubicBezTo>
                <a:cubicBezTo>
                  <a:pt x="2277" y="8584"/>
                  <a:pt x="2294" y="8615"/>
                  <a:pt x="2301" y="8693"/>
                </a:cubicBezTo>
                <a:cubicBezTo>
                  <a:pt x="2308" y="8759"/>
                  <a:pt x="2330" y="8764"/>
                  <a:pt x="2293" y="8832"/>
                </a:cubicBezTo>
                <a:cubicBezTo>
                  <a:pt x="2273" y="8868"/>
                  <a:pt x="2406" y="8918"/>
                  <a:pt x="2345" y="8947"/>
                </a:cubicBezTo>
                <a:cubicBezTo>
                  <a:pt x="2314" y="8961"/>
                  <a:pt x="2220" y="9035"/>
                  <a:pt x="2208" y="9064"/>
                </a:cubicBezTo>
                <a:cubicBezTo>
                  <a:pt x="2170" y="9161"/>
                  <a:pt x="2367" y="9089"/>
                  <a:pt x="2230" y="9220"/>
                </a:cubicBezTo>
                <a:cubicBezTo>
                  <a:pt x="2188" y="9260"/>
                  <a:pt x="2403" y="9318"/>
                  <a:pt x="2299" y="9358"/>
                </a:cubicBezTo>
                <a:cubicBezTo>
                  <a:pt x="2277" y="9366"/>
                  <a:pt x="2196" y="9308"/>
                  <a:pt x="2196" y="9360"/>
                </a:cubicBezTo>
                <a:cubicBezTo>
                  <a:pt x="2196" y="9423"/>
                  <a:pt x="2096" y="9395"/>
                  <a:pt x="2071" y="9467"/>
                </a:cubicBezTo>
                <a:cubicBezTo>
                  <a:pt x="2020" y="9536"/>
                  <a:pt x="2021" y="9491"/>
                  <a:pt x="2026" y="9610"/>
                </a:cubicBezTo>
                <a:cubicBezTo>
                  <a:pt x="2029" y="9670"/>
                  <a:pt x="1992" y="9647"/>
                  <a:pt x="2073" y="9695"/>
                </a:cubicBezTo>
                <a:cubicBezTo>
                  <a:pt x="2098" y="9710"/>
                  <a:pt x="2230" y="9767"/>
                  <a:pt x="2156" y="9797"/>
                </a:cubicBezTo>
                <a:cubicBezTo>
                  <a:pt x="2079" y="9829"/>
                  <a:pt x="1989" y="9636"/>
                  <a:pt x="1997" y="9824"/>
                </a:cubicBezTo>
                <a:cubicBezTo>
                  <a:pt x="2001" y="9910"/>
                  <a:pt x="1912" y="9794"/>
                  <a:pt x="1923" y="9941"/>
                </a:cubicBezTo>
                <a:cubicBezTo>
                  <a:pt x="1927" y="9989"/>
                  <a:pt x="2047" y="9923"/>
                  <a:pt x="2007" y="10008"/>
                </a:cubicBezTo>
                <a:cubicBezTo>
                  <a:pt x="1992" y="10040"/>
                  <a:pt x="1904" y="10053"/>
                  <a:pt x="1870" y="10007"/>
                </a:cubicBezTo>
                <a:cubicBezTo>
                  <a:pt x="1835" y="9960"/>
                  <a:pt x="1697" y="9941"/>
                  <a:pt x="1637" y="9998"/>
                </a:cubicBezTo>
                <a:cubicBezTo>
                  <a:pt x="1575" y="10058"/>
                  <a:pt x="1561" y="10022"/>
                  <a:pt x="1506" y="10131"/>
                </a:cubicBezTo>
                <a:cubicBezTo>
                  <a:pt x="1489" y="10165"/>
                  <a:pt x="1440" y="10086"/>
                  <a:pt x="1352" y="10182"/>
                </a:cubicBezTo>
                <a:cubicBezTo>
                  <a:pt x="1338" y="10197"/>
                  <a:pt x="1305" y="10226"/>
                  <a:pt x="1301" y="10248"/>
                </a:cubicBezTo>
                <a:lnTo>
                  <a:pt x="1111" y="10208"/>
                </a:lnTo>
                <a:lnTo>
                  <a:pt x="1000" y="10512"/>
                </a:lnTo>
                <a:cubicBezTo>
                  <a:pt x="993" y="10502"/>
                  <a:pt x="917" y="10512"/>
                  <a:pt x="897" y="10512"/>
                </a:cubicBezTo>
                <a:lnTo>
                  <a:pt x="696" y="10652"/>
                </a:lnTo>
                <a:cubicBezTo>
                  <a:pt x="696" y="10935"/>
                  <a:pt x="590" y="10879"/>
                  <a:pt x="519" y="10973"/>
                </a:cubicBezTo>
                <a:cubicBezTo>
                  <a:pt x="482" y="11022"/>
                  <a:pt x="320" y="11143"/>
                  <a:pt x="308" y="11185"/>
                </a:cubicBezTo>
                <a:cubicBezTo>
                  <a:pt x="289" y="11256"/>
                  <a:pt x="295" y="11306"/>
                  <a:pt x="182" y="11306"/>
                </a:cubicBezTo>
                <a:cubicBezTo>
                  <a:pt x="27" y="11306"/>
                  <a:pt x="94" y="11212"/>
                  <a:pt x="47" y="11213"/>
                </a:cubicBezTo>
                <a:cubicBezTo>
                  <a:pt x="9" y="11215"/>
                  <a:pt x="0" y="11284"/>
                  <a:pt x="23" y="11326"/>
                </a:cubicBezTo>
                <a:cubicBezTo>
                  <a:pt x="58" y="11389"/>
                  <a:pt x="37" y="11395"/>
                  <a:pt x="100" y="11481"/>
                </a:cubicBezTo>
                <a:cubicBezTo>
                  <a:pt x="141" y="11538"/>
                  <a:pt x="103" y="11561"/>
                  <a:pt x="95" y="11626"/>
                </a:cubicBezTo>
                <a:cubicBezTo>
                  <a:pt x="84" y="11719"/>
                  <a:pt x="70" y="11724"/>
                  <a:pt x="107" y="11814"/>
                </a:cubicBezTo>
                <a:cubicBezTo>
                  <a:pt x="120" y="11844"/>
                  <a:pt x="127" y="11971"/>
                  <a:pt x="158" y="12008"/>
                </a:cubicBezTo>
                <a:cubicBezTo>
                  <a:pt x="158" y="12008"/>
                  <a:pt x="177" y="12089"/>
                  <a:pt x="188" y="12108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0" name="Freeform 289"/>
          <p:cNvSpPr>
            <a:spLocks/>
          </p:cNvSpPr>
          <p:nvPr/>
        </p:nvSpPr>
        <p:spPr bwMode="auto">
          <a:xfrm>
            <a:off x="5541176" y="2515792"/>
            <a:ext cx="766763" cy="735806"/>
          </a:xfrm>
          <a:custGeom>
            <a:avLst/>
            <a:gdLst>
              <a:gd name="T0" fmla="*/ 10703 w 11270"/>
              <a:gd name="T1" fmla="*/ 10881 h 11625"/>
              <a:gd name="T2" fmla="*/ 9470 w 11270"/>
              <a:gd name="T3" fmla="*/ 11255 h 11625"/>
              <a:gd name="T4" fmla="*/ 9002 w 11270"/>
              <a:gd name="T5" fmla="*/ 11625 h 11625"/>
              <a:gd name="T6" fmla="*/ 6406 w 11270"/>
              <a:gd name="T7" fmla="*/ 9733 h 11625"/>
              <a:gd name="T8" fmla="*/ 5483 w 11270"/>
              <a:gd name="T9" fmla="*/ 9844 h 11625"/>
              <a:gd name="T10" fmla="*/ 5062 w 11270"/>
              <a:gd name="T11" fmla="*/ 9654 h 11625"/>
              <a:gd name="T12" fmla="*/ 4597 w 11270"/>
              <a:gd name="T13" fmla="*/ 9410 h 11625"/>
              <a:gd name="T14" fmla="*/ 4306 w 11270"/>
              <a:gd name="T15" fmla="*/ 9291 h 11625"/>
              <a:gd name="T16" fmla="*/ 4025 w 11270"/>
              <a:gd name="T17" fmla="*/ 9283 h 11625"/>
              <a:gd name="T18" fmla="*/ 3721 w 11270"/>
              <a:gd name="T19" fmla="*/ 9185 h 11625"/>
              <a:gd name="T20" fmla="*/ 3374 w 11270"/>
              <a:gd name="T21" fmla="*/ 9270 h 11625"/>
              <a:gd name="T22" fmla="*/ 2893 w 11270"/>
              <a:gd name="T23" fmla="*/ 9477 h 11625"/>
              <a:gd name="T24" fmla="*/ 2612 w 11270"/>
              <a:gd name="T25" fmla="*/ 9225 h 11625"/>
              <a:gd name="T26" fmla="*/ 2115 w 11270"/>
              <a:gd name="T27" fmla="*/ 9162 h 11625"/>
              <a:gd name="T28" fmla="*/ 1930 w 11270"/>
              <a:gd name="T29" fmla="*/ 8873 h 11625"/>
              <a:gd name="T30" fmla="*/ 1589 w 11270"/>
              <a:gd name="T31" fmla="*/ 8621 h 11625"/>
              <a:gd name="T32" fmla="*/ 1158 w 11270"/>
              <a:gd name="T33" fmla="*/ 8685 h 11625"/>
              <a:gd name="T34" fmla="*/ 965 w 11270"/>
              <a:gd name="T35" fmla="*/ 8703 h 11625"/>
              <a:gd name="T36" fmla="*/ 460 w 11270"/>
              <a:gd name="T37" fmla="*/ 8470 h 11625"/>
              <a:gd name="T38" fmla="*/ 106 w 11270"/>
              <a:gd name="T39" fmla="*/ 8560 h 11625"/>
              <a:gd name="T40" fmla="*/ 716 w 11270"/>
              <a:gd name="T41" fmla="*/ 8264 h 11625"/>
              <a:gd name="T42" fmla="*/ 734 w 11270"/>
              <a:gd name="T43" fmla="*/ 7947 h 11625"/>
              <a:gd name="T44" fmla="*/ 1470 w 11270"/>
              <a:gd name="T45" fmla="*/ 8058 h 11625"/>
              <a:gd name="T46" fmla="*/ 954 w 11270"/>
              <a:gd name="T47" fmla="*/ 7409 h 11625"/>
              <a:gd name="T48" fmla="*/ 883 w 11270"/>
              <a:gd name="T49" fmla="*/ 6879 h 11625"/>
              <a:gd name="T50" fmla="*/ 1163 w 11270"/>
              <a:gd name="T51" fmla="*/ 6817 h 11625"/>
              <a:gd name="T52" fmla="*/ 1184 w 11270"/>
              <a:gd name="T53" fmla="*/ 6417 h 11625"/>
              <a:gd name="T54" fmla="*/ 996 w 11270"/>
              <a:gd name="T55" fmla="*/ 6052 h 11625"/>
              <a:gd name="T56" fmla="*/ 767 w 11270"/>
              <a:gd name="T57" fmla="*/ 5906 h 11625"/>
              <a:gd name="T58" fmla="*/ 504 w 11270"/>
              <a:gd name="T59" fmla="*/ 5716 h 11625"/>
              <a:gd name="T60" fmla="*/ 375 w 11270"/>
              <a:gd name="T61" fmla="*/ 5309 h 11625"/>
              <a:gd name="T62" fmla="*/ 9 w 11270"/>
              <a:gd name="T63" fmla="*/ 4406 h 11625"/>
              <a:gd name="T64" fmla="*/ 520 w 11270"/>
              <a:gd name="T65" fmla="*/ 4608 h 11625"/>
              <a:gd name="T66" fmla="*/ 562 w 11270"/>
              <a:gd name="T67" fmla="*/ 4404 h 11625"/>
              <a:gd name="T68" fmla="*/ 327 w 11270"/>
              <a:gd name="T69" fmla="*/ 4182 h 11625"/>
              <a:gd name="T70" fmla="*/ 597 w 11270"/>
              <a:gd name="T71" fmla="*/ 4250 h 11625"/>
              <a:gd name="T72" fmla="*/ 787 w 11270"/>
              <a:gd name="T73" fmla="*/ 3893 h 11625"/>
              <a:gd name="T74" fmla="*/ 457 w 11270"/>
              <a:gd name="T75" fmla="*/ 3766 h 11625"/>
              <a:gd name="T76" fmla="*/ 692 w 11270"/>
              <a:gd name="T77" fmla="*/ 3229 h 11625"/>
              <a:gd name="T78" fmla="*/ 867 w 11270"/>
              <a:gd name="T79" fmla="*/ 3007 h 11625"/>
              <a:gd name="T80" fmla="*/ 1131 w 11270"/>
              <a:gd name="T81" fmla="*/ 2933 h 11625"/>
              <a:gd name="T82" fmla="*/ 1095 w 11270"/>
              <a:gd name="T83" fmla="*/ 2683 h 11625"/>
              <a:gd name="T84" fmla="*/ 1195 w 11270"/>
              <a:gd name="T85" fmla="*/ 2419 h 11625"/>
              <a:gd name="T86" fmla="*/ 1347 w 11270"/>
              <a:gd name="T87" fmla="*/ 2314 h 11625"/>
              <a:gd name="T88" fmla="*/ 1965 w 11270"/>
              <a:gd name="T89" fmla="*/ 2266 h 11625"/>
              <a:gd name="T90" fmla="*/ 2239 w 11270"/>
              <a:gd name="T91" fmla="*/ 1946 h 11625"/>
              <a:gd name="T92" fmla="*/ 2557 w 11270"/>
              <a:gd name="T93" fmla="*/ 1869 h 11625"/>
              <a:gd name="T94" fmla="*/ 2823 w 11270"/>
              <a:gd name="T95" fmla="*/ 1318 h 11625"/>
              <a:gd name="T96" fmla="*/ 2108 w 11270"/>
              <a:gd name="T97" fmla="*/ 726 h 11625"/>
              <a:gd name="T98" fmla="*/ 1748 w 11270"/>
              <a:gd name="T99" fmla="*/ 544 h 11625"/>
              <a:gd name="T100" fmla="*/ 1846 w 11270"/>
              <a:gd name="T101" fmla="*/ 324 h 1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270" h="11625">
                <a:moveTo>
                  <a:pt x="11270" y="10752"/>
                </a:moveTo>
                <a:lnTo>
                  <a:pt x="10746" y="10728"/>
                </a:lnTo>
                <a:lnTo>
                  <a:pt x="10759" y="10948"/>
                </a:lnTo>
                <a:lnTo>
                  <a:pt x="10703" y="10881"/>
                </a:lnTo>
                <a:lnTo>
                  <a:pt x="10243" y="10982"/>
                </a:lnTo>
                <a:lnTo>
                  <a:pt x="9936" y="11202"/>
                </a:lnTo>
                <a:lnTo>
                  <a:pt x="9613" y="11358"/>
                </a:lnTo>
                <a:lnTo>
                  <a:pt x="9470" y="11255"/>
                </a:lnTo>
                <a:lnTo>
                  <a:pt x="9550" y="11249"/>
                </a:lnTo>
                <a:lnTo>
                  <a:pt x="9547" y="11207"/>
                </a:lnTo>
                <a:lnTo>
                  <a:pt x="9013" y="11207"/>
                </a:lnTo>
                <a:lnTo>
                  <a:pt x="9002" y="11625"/>
                </a:lnTo>
                <a:lnTo>
                  <a:pt x="7280" y="11609"/>
                </a:lnTo>
                <a:lnTo>
                  <a:pt x="7253" y="9884"/>
                </a:lnTo>
                <a:lnTo>
                  <a:pt x="6404" y="9887"/>
                </a:lnTo>
                <a:lnTo>
                  <a:pt x="6406" y="9733"/>
                </a:lnTo>
                <a:lnTo>
                  <a:pt x="6322" y="9826"/>
                </a:lnTo>
                <a:cubicBezTo>
                  <a:pt x="6278" y="9845"/>
                  <a:pt x="6123" y="9809"/>
                  <a:pt x="6055" y="9860"/>
                </a:cubicBezTo>
                <a:cubicBezTo>
                  <a:pt x="6025" y="9883"/>
                  <a:pt x="5765" y="9938"/>
                  <a:pt x="5708" y="9893"/>
                </a:cubicBezTo>
                <a:cubicBezTo>
                  <a:pt x="5668" y="9861"/>
                  <a:pt x="5483" y="9848"/>
                  <a:pt x="5483" y="9844"/>
                </a:cubicBezTo>
                <a:cubicBezTo>
                  <a:pt x="5483" y="9844"/>
                  <a:pt x="5491" y="9808"/>
                  <a:pt x="5494" y="9805"/>
                </a:cubicBezTo>
                <a:cubicBezTo>
                  <a:pt x="5421" y="9781"/>
                  <a:pt x="5253" y="9853"/>
                  <a:pt x="5233" y="9834"/>
                </a:cubicBezTo>
                <a:cubicBezTo>
                  <a:pt x="5163" y="9767"/>
                  <a:pt x="5038" y="9970"/>
                  <a:pt x="5109" y="9786"/>
                </a:cubicBezTo>
                <a:cubicBezTo>
                  <a:pt x="5137" y="9716"/>
                  <a:pt x="5087" y="9732"/>
                  <a:pt x="5062" y="9654"/>
                </a:cubicBezTo>
                <a:cubicBezTo>
                  <a:pt x="5043" y="9591"/>
                  <a:pt x="5003" y="9663"/>
                  <a:pt x="4946" y="9604"/>
                </a:cubicBezTo>
                <a:cubicBezTo>
                  <a:pt x="4905" y="9561"/>
                  <a:pt x="4842" y="9564"/>
                  <a:pt x="4790" y="9564"/>
                </a:cubicBezTo>
                <a:lnTo>
                  <a:pt x="4671" y="9400"/>
                </a:lnTo>
                <a:lnTo>
                  <a:pt x="4597" y="9410"/>
                </a:lnTo>
                <a:lnTo>
                  <a:pt x="4464" y="9328"/>
                </a:lnTo>
                <a:lnTo>
                  <a:pt x="4372" y="9328"/>
                </a:lnTo>
                <a:lnTo>
                  <a:pt x="4345" y="9371"/>
                </a:lnTo>
                <a:lnTo>
                  <a:pt x="4306" y="9291"/>
                </a:lnTo>
                <a:lnTo>
                  <a:pt x="4086" y="9262"/>
                </a:lnTo>
                <a:lnTo>
                  <a:pt x="4073" y="9180"/>
                </a:lnTo>
                <a:lnTo>
                  <a:pt x="4025" y="9180"/>
                </a:lnTo>
                <a:lnTo>
                  <a:pt x="4025" y="9283"/>
                </a:lnTo>
                <a:lnTo>
                  <a:pt x="3993" y="9373"/>
                </a:lnTo>
                <a:lnTo>
                  <a:pt x="3890" y="9357"/>
                </a:lnTo>
                <a:lnTo>
                  <a:pt x="3885" y="9294"/>
                </a:lnTo>
                <a:cubicBezTo>
                  <a:pt x="3843" y="9286"/>
                  <a:pt x="3717" y="9236"/>
                  <a:pt x="3721" y="9185"/>
                </a:cubicBezTo>
                <a:lnTo>
                  <a:pt x="3766" y="9051"/>
                </a:lnTo>
                <a:lnTo>
                  <a:pt x="3623" y="9011"/>
                </a:lnTo>
                <a:lnTo>
                  <a:pt x="3583" y="9373"/>
                </a:lnTo>
                <a:lnTo>
                  <a:pt x="3374" y="9270"/>
                </a:lnTo>
                <a:lnTo>
                  <a:pt x="3303" y="9392"/>
                </a:lnTo>
                <a:lnTo>
                  <a:pt x="3017" y="9379"/>
                </a:lnTo>
                <a:lnTo>
                  <a:pt x="2988" y="9469"/>
                </a:lnTo>
                <a:lnTo>
                  <a:pt x="2893" y="9477"/>
                </a:lnTo>
                <a:lnTo>
                  <a:pt x="2845" y="9395"/>
                </a:lnTo>
                <a:lnTo>
                  <a:pt x="2798" y="9400"/>
                </a:lnTo>
                <a:lnTo>
                  <a:pt x="2745" y="9291"/>
                </a:lnTo>
                <a:lnTo>
                  <a:pt x="2612" y="9225"/>
                </a:lnTo>
                <a:lnTo>
                  <a:pt x="2610" y="9360"/>
                </a:lnTo>
                <a:lnTo>
                  <a:pt x="2284" y="9350"/>
                </a:lnTo>
                <a:lnTo>
                  <a:pt x="2279" y="9130"/>
                </a:lnTo>
                <a:lnTo>
                  <a:pt x="2115" y="9162"/>
                </a:lnTo>
                <a:lnTo>
                  <a:pt x="2049" y="9061"/>
                </a:lnTo>
                <a:lnTo>
                  <a:pt x="2057" y="8939"/>
                </a:lnTo>
                <a:lnTo>
                  <a:pt x="1980" y="8934"/>
                </a:lnTo>
                <a:lnTo>
                  <a:pt x="1930" y="8873"/>
                </a:lnTo>
                <a:lnTo>
                  <a:pt x="1864" y="8902"/>
                </a:lnTo>
                <a:lnTo>
                  <a:pt x="1845" y="8733"/>
                </a:lnTo>
                <a:lnTo>
                  <a:pt x="1705" y="8616"/>
                </a:lnTo>
                <a:lnTo>
                  <a:pt x="1589" y="8621"/>
                </a:lnTo>
                <a:lnTo>
                  <a:pt x="1512" y="8722"/>
                </a:lnTo>
                <a:lnTo>
                  <a:pt x="1481" y="8664"/>
                </a:lnTo>
                <a:lnTo>
                  <a:pt x="1385" y="8804"/>
                </a:lnTo>
                <a:lnTo>
                  <a:pt x="1158" y="8685"/>
                </a:lnTo>
                <a:lnTo>
                  <a:pt x="1094" y="8727"/>
                </a:lnTo>
                <a:lnTo>
                  <a:pt x="1065" y="8695"/>
                </a:lnTo>
                <a:lnTo>
                  <a:pt x="1020" y="8743"/>
                </a:lnTo>
                <a:lnTo>
                  <a:pt x="965" y="8703"/>
                </a:lnTo>
                <a:lnTo>
                  <a:pt x="859" y="8761"/>
                </a:lnTo>
                <a:lnTo>
                  <a:pt x="732" y="8545"/>
                </a:lnTo>
                <a:cubicBezTo>
                  <a:pt x="686" y="8537"/>
                  <a:pt x="676" y="8468"/>
                  <a:pt x="634" y="8468"/>
                </a:cubicBezTo>
                <a:cubicBezTo>
                  <a:pt x="606" y="8468"/>
                  <a:pt x="473" y="8449"/>
                  <a:pt x="460" y="8470"/>
                </a:cubicBezTo>
                <a:cubicBezTo>
                  <a:pt x="400" y="8569"/>
                  <a:pt x="447" y="8505"/>
                  <a:pt x="394" y="8408"/>
                </a:cubicBezTo>
                <a:cubicBezTo>
                  <a:pt x="380" y="8381"/>
                  <a:pt x="375" y="8407"/>
                  <a:pt x="325" y="8434"/>
                </a:cubicBezTo>
                <a:cubicBezTo>
                  <a:pt x="230" y="8486"/>
                  <a:pt x="232" y="8422"/>
                  <a:pt x="192" y="8428"/>
                </a:cubicBezTo>
                <a:cubicBezTo>
                  <a:pt x="190" y="8453"/>
                  <a:pt x="132" y="8590"/>
                  <a:pt x="106" y="8560"/>
                </a:cubicBezTo>
                <a:cubicBezTo>
                  <a:pt x="0" y="8441"/>
                  <a:pt x="16" y="8521"/>
                  <a:pt x="7" y="8336"/>
                </a:cubicBezTo>
                <a:cubicBezTo>
                  <a:pt x="6" y="8329"/>
                  <a:pt x="73" y="8195"/>
                  <a:pt x="92" y="8190"/>
                </a:cubicBezTo>
                <a:cubicBezTo>
                  <a:pt x="97" y="8189"/>
                  <a:pt x="143" y="8161"/>
                  <a:pt x="144" y="8153"/>
                </a:cubicBezTo>
                <a:lnTo>
                  <a:pt x="716" y="8264"/>
                </a:lnTo>
                <a:lnTo>
                  <a:pt x="742" y="8042"/>
                </a:lnTo>
                <a:lnTo>
                  <a:pt x="652" y="8082"/>
                </a:lnTo>
                <a:lnTo>
                  <a:pt x="586" y="8013"/>
                </a:lnTo>
                <a:lnTo>
                  <a:pt x="734" y="7947"/>
                </a:lnTo>
                <a:lnTo>
                  <a:pt x="787" y="7830"/>
                </a:lnTo>
                <a:lnTo>
                  <a:pt x="883" y="7888"/>
                </a:lnTo>
                <a:lnTo>
                  <a:pt x="951" y="8063"/>
                </a:lnTo>
                <a:lnTo>
                  <a:pt x="1470" y="8058"/>
                </a:lnTo>
                <a:lnTo>
                  <a:pt x="1470" y="7793"/>
                </a:lnTo>
                <a:lnTo>
                  <a:pt x="1293" y="7751"/>
                </a:lnTo>
                <a:lnTo>
                  <a:pt x="1266" y="7653"/>
                </a:lnTo>
                <a:lnTo>
                  <a:pt x="954" y="7409"/>
                </a:lnTo>
                <a:lnTo>
                  <a:pt x="917" y="7211"/>
                </a:lnTo>
                <a:cubicBezTo>
                  <a:pt x="891" y="7146"/>
                  <a:pt x="882" y="7233"/>
                  <a:pt x="867" y="7110"/>
                </a:cubicBezTo>
                <a:cubicBezTo>
                  <a:pt x="858" y="7034"/>
                  <a:pt x="919" y="7123"/>
                  <a:pt x="909" y="6992"/>
                </a:cubicBezTo>
                <a:cubicBezTo>
                  <a:pt x="906" y="6952"/>
                  <a:pt x="968" y="6912"/>
                  <a:pt x="883" y="6879"/>
                </a:cubicBezTo>
                <a:cubicBezTo>
                  <a:pt x="849" y="6865"/>
                  <a:pt x="961" y="6817"/>
                  <a:pt x="944" y="6759"/>
                </a:cubicBezTo>
                <a:cubicBezTo>
                  <a:pt x="943" y="6755"/>
                  <a:pt x="939" y="6671"/>
                  <a:pt x="948" y="6671"/>
                </a:cubicBezTo>
                <a:cubicBezTo>
                  <a:pt x="1153" y="6671"/>
                  <a:pt x="990" y="6661"/>
                  <a:pt x="1076" y="6758"/>
                </a:cubicBezTo>
                <a:cubicBezTo>
                  <a:pt x="1081" y="6764"/>
                  <a:pt x="1152" y="6809"/>
                  <a:pt x="1163" y="6817"/>
                </a:cubicBezTo>
                <a:lnTo>
                  <a:pt x="1266" y="6690"/>
                </a:lnTo>
                <a:lnTo>
                  <a:pt x="1229" y="6600"/>
                </a:lnTo>
                <a:lnTo>
                  <a:pt x="1134" y="6602"/>
                </a:lnTo>
                <a:lnTo>
                  <a:pt x="1184" y="6417"/>
                </a:lnTo>
                <a:cubicBezTo>
                  <a:pt x="1165" y="6367"/>
                  <a:pt x="1122" y="6291"/>
                  <a:pt x="1065" y="6285"/>
                </a:cubicBezTo>
                <a:cubicBezTo>
                  <a:pt x="1006" y="6279"/>
                  <a:pt x="990" y="6225"/>
                  <a:pt x="1044" y="6173"/>
                </a:cubicBezTo>
                <a:cubicBezTo>
                  <a:pt x="1049" y="6168"/>
                  <a:pt x="1047" y="6095"/>
                  <a:pt x="1047" y="6081"/>
                </a:cubicBezTo>
                <a:lnTo>
                  <a:pt x="996" y="6052"/>
                </a:lnTo>
                <a:lnTo>
                  <a:pt x="943" y="6092"/>
                </a:lnTo>
                <a:lnTo>
                  <a:pt x="901" y="6034"/>
                </a:lnTo>
                <a:lnTo>
                  <a:pt x="824" y="6034"/>
                </a:lnTo>
                <a:cubicBezTo>
                  <a:pt x="810" y="5994"/>
                  <a:pt x="735" y="5974"/>
                  <a:pt x="767" y="5906"/>
                </a:cubicBezTo>
                <a:cubicBezTo>
                  <a:pt x="748" y="5889"/>
                  <a:pt x="728" y="5919"/>
                  <a:pt x="734" y="5848"/>
                </a:cubicBezTo>
                <a:cubicBezTo>
                  <a:pt x="736" y="5825"/>
                  <a:pt x="614" y="5824"/>
                  <a:pt x="568" y="5864"/>
                </a:cubicBezTo>
                <a:lnTo>
                  <a:pt x="443" y="5817"/>
                </a:lnTo>
                <a:lnTo>
                  <a:pt x="504" y="5716"/>
                </a:lnTo>
                <a:lnTo>
                  <a:pt x="465" y="5613"/>
                </a:lnTo>
                <a:lnTo>
                  <a:pt x="594" y="5520"/>
                </a:lnTo>
                <a:cubicBezTo>
                  <a:pt x="552" y="5524"/>
                  <a:pt x="520" y="5400"/>
                  <a:pt x="520" y="5380"/>
                </a:cubicBezTo>
                <a:lnTo>
                  <a:pt x="375" y="5309"/>
                </a:lnTo>
                <a:lnTo>
                  <a:pt x="298" y="5007"/>
                </a:lnTo>
                <a:lnTo>
                  <a:pt x="332" y="4912"/>
                </a:lnTo>
                <a:lnTo>
                  <a:pt x="57" y="4663"/>
                </a:lnTo>
                <a:lnTo>
                  <a:pt x="9" y="4406"/>
                </a:lnTo>
                <a:lnTo>
                  <a:pt x="155" y="4372"/>
                </a:lnTo>
                <a:lnTo>
                  <a:pt x="219" y="4576"/>
                </a:lnTo>
                <a:cubicBezTo>
                  <a:pt x="278" y="4589"/>
                  <a:pt x="220" y="4623"/>
                  <a:pt x="327" y="4602"/>
                </a:cubicBezTo>
                <a:cubicBezTo>
                  <a:pt x="363" y="4595"/>
                  <a:pt x="495" y="4581"/>
                  <a:pt x="520" y="4608"/>
                </a:cubicBezTo>
                <a:cubicBezTo>
                  <a:pt x="527" y="4614"/>
                  <a:pt x="600" y="4673"/>
                  <a:pt x="600" y="4650"/>
                </a:cubicBezTo>
                <a:cubicBezTo>
                  <a:pt x="600" y="4466"/>
                  <a:pt x="685" y="4645"/>
                  <a:pt x="668" y="4449"/>
                </a:cubicBezTo>
                <a:cubicBezTo>
                  <a:pt x="668" y="4442"/>
                  <a:pt x="674" y="4446"/>
                  <a:pt x="674" y="4425"/>
                </a:cubicBezTo>
                <a:lnTo>
                  <a:pt x="562" y="4404"/>
                </a:lnTo>
                <a:lnTo>
                  <a:pt x="393" y="4314"/>
                </a:lnTo>
                <a:lnTo>
                  <a:pt x="417" y="4253"/>
                </a:lnTo>
                <a:lnTo>
                  <a:pt x="359" y="4250"/>
                </a:lnTo>
                <a:lnTo>
                  <a:pt x="327" y="4182"/>
                </a:lnTo>
                <a:lnTo>
                  <a:pt x="404" y="4184"/>
                </a:lnTo>
                <a:lnTo>
                  <a:pt x="459" y="4115"/>
                </a:lnTo>
                <a:lnTo>
                  <a:pt x="544" y="4168"/>
                </a:lnTo>
                <a:lnTo>
                  <a:pt x="597" y="4250"/>
                </a:lnTo>
                <a:lnTo>
                  <a:pt x="711" y="4224"/>
                </a:lnTo>
                <a:cubicBezTo>
                  <a:pt x="725" y="4181"/>
                  <a:pt x="782" y="4148"/>
                  <a:pt x="795" y="4044"/>
                </a:cubicBezTo>
                <a:cubicBezTo>
                  <a:pt x="803" y="3978"/>
                  <a:pt x="820" y="4047"/>
                  <a:pt x="789" y="3958"/>
                </a:cubicBezTo>
                <a:cubicBezTo>
                  <a:pt x="785" y="3948"/>
                  <a:pt x="787" y="3906"/>
                  <a:pt x="787" y="3893"/>
                </a:cubicBezTo>
                <a:lnTo>
                  <a:pt x="687" y="3906"/>
                </a:lnTo>
                <a:lnTo>
                  <a:pt x="570" y="3761"/>
                </a:lnTo>
                <a:lnTo>
                  <a:pt x="512" y="3861"/>
                </a:lnTo>
                <a:lnTo>
                  <a:pt x="457" y="3766"/>
                </a:lnTo>
                <a:lnTo>
                  <a:pt x="496" y="3414"/>
                </a:lnTo>
                <a:lnTo>
                  <a:pt x="679" y="3343"/>
                </a:lnTo>
                <a:lnTo>
                  <a:pt x="660" y="3261"/>
                </a:lnTo>
                <a:lnTo>
                  <a:pt x="692" y="3229"/>
                </a:lnTo>
                <a:lnTo>
                  <a:pt x="692" y="3142"/>
                </a:lnTo>
                <a:lnTo>
                  <a:pt x="629" y="3060"/>
                </a:lnTo>
                <a:lnTo>
                  <a:pt x="647" y="2994"/>
                </a:lnTo>
                <a:lnTo>
                  <a:pt x="867" y="3007"/>
                </a:lnTo>
                <a:cubicBezTo>
                  <a:pt x="941" y="3063"/>
                  <a:pt x="921" y="3175"/>
                  <a:pt x="970" y="3179"/>
                </a:cubicBezTo>
                <a:cubicBezTo>
                  <a:pt x="992" y="3180"/>
                  <a:pt x="983" y="3174"/>
                  <a:pt x="983" y="3132"/>
                </a:cubicBezTo>
                <a:cubicBezTo>
                  <a:pt x="983" y="3126"/>
                  <a:pt x="984" y="3118"/>
                  <a:pt x="981" y="3113"/>
                </a:cubicBezTo>
                <a:lnTo>
                  <a:pt x="1131" y="2933"/>
                </a:lnTo>
                <a:lnTo>
                  <a:pt x="1123" y="2875"/>
                </a:lnTo>
                <a:cubicBezTo>
                  <a:pt x="1059" y="2892"/>
                  <a:pt x="1067" y="2802"/>
                  <a:pt x="1059" y="2800"/>
                </a:cubicBezTo>
                <a:cubicBezTo>
                  <a:pt x="1007" y="2791"/>
                  <a:pt x="1014" y="2758"/>
                  <a:pt x="1007" y="2700"/>
                </a:cubicBezTo>
                <a:cubicBezTo>
                  <a:pt x="998" y="2630"/>
                  <a:pt x="1054" y="2671"/>
                  <a:pt x="1095" y="2683"/>
                </a:cubicBezTo>
                <a:cubicBezTo>
                  <a:pt x="1119" y="2690"/>
                  <a:pt x="1267" y="2813"/>
                  <a:pt x="1250" y="2713"/>
                </a:cubicBezTo>
                <a:cubicBezTo>
                  <a:pt x="1239" y="2648"/>
                  <a:pt x="1172" y="2661"/>
                  <a:pt x="1234" y="2568"/>
                </a:cubicBezTo>
                <a:cubicBezTo>
                  <a:pt x="1241" y="2556"/>
                  <a:pt x="1240" y="2561"/>
                  <a:pt x="1240" y="2549"/>
                </a:cubicBezTo>
                <a:lnTo>
                  <a:pt x="1195" y="2419"/>
                </a:lnTo>
                <a:cubicBezTo>
                  <a:pt x="1192" y="2395"/>
                  <a:pt x="1113" y="2412"/>
                  <a:pt x="1113" y="2370"/>
                </a:cubicBezTo>
                <a:cubicBezTo>
                  <a:pt x="1113" y="2274"/>
                  <a:pt x="995" y="2241"/>
                  <a:pt x="1145" y="2182"/>
                </a:cubicBezTo>
                <a:cubicBezTo>
                  <a:pt x="1182" y="2167"/>
                  <a:pt x="1193" y="2248"/>
                  <a:pt x="1241" y="2229"/>
                </a:cubicBezTo>
                <a:cubicBezTo>
                  <a:pt x="1311" y="2201"/>
                  <a:pt x="1206" y="2295"/>
                  <a:pt x="1347" y="2314"/>
                </a:cubicBezTo>
                <a:cubicBezTo>
                  <a:pt x="1482" y="2332"/>
                  <a:pt x="1405" y="2371"/>
                  <a:pt x="1565" y="2299"/>
                </a:cubicBezTo>
                <a:cubicBezTo>
                  <a:pt x="1704" y="2237"/>
                  <a:pt x="1672" y="2337"/>
                  <a:pt x="1733" y="2287"/>
                </a:cubicBezTo>
                <a:cubicBezTo>
                  <a:pt x="1849" y="2190"/>
                  <a:pt x="1861" y="2328"/>
                  <a:pt x="1889" y="2254"/>
                </a:cubicBezTo>
                <a:cubicBezTo>
                  <a:pt x="1908" y="2203"/>
                  <a:pt x="1957" y="2264"/>
                  <a:pt x="1965" y="2266"/>
                </a:cubicBezTo>
                <a:lnTo>
                  <a:pt x="2073" y="2213"/>
                </a:lnTo>
                <a:lnTo>
                  <a:pt x="2004" y="2131"/>
                </a:lnTo>
                <a:cubicBezTo>
                  <a:pt x="2003" y="2111"/>
                  <a:pt x="1972" y="1958"/>
                  <a:pt x="1990" y="1957"/>
                </a:cubicBezTo>
                <a:cubicBezTo>
                  <a:pt x="2088" y="1948"/>
                  <a:pt x="2138" y="1946"/>
                  <a:pt x="2239" y="1946"/>
                </a:cubicBezTo>
                <a:cubicBezTo>
                  <a:pt x="2249" y="1946"/>
                  <a:pt x="2240" y="1836"/>
                  <a:pt x="2260" y="1802"/>
                </a:cubicBezTo>
                <a:cubicBezTo>
                  <a:pt x="2268" y="1789"/>
                  <a:pt x="2236" y="1756"/>
                  <a:pt x="2331" y="1781"/>
                </a:cubicBezTo>
                <a:cubicBezTo>
                  <a:pt x="2384" y="1795"/>
                  <a:pt x="2402" y="1755"/>
                  <a:pt x="2490" y="1834"/>
                </a:cubicBezTo>
                <a:cubicBezTo>
                  <a:pt x="2497" y="1841"/>
                  <a:pt x="2549" y="1867"/>
                  <a:pt x="2557" y="1869"/>
                </a:cubicBezTo>
                <a:cubicBezTo>
                  <a:pt x="2588" y="1853"/>
                  <a:pt x="2639" y="1777"/>
                  <a:pt x="2606" y="1726"/>
                </a:cubicBezTo>
                <a:cubicBezTo>
                  <a:pt x="2586" y="1694"/>
                  <a:pt x="2695" y="1701"/>
                  <a:pt x="2695" y="1643"/>
                </a:cubicBezTo>
                <a:cubicBezTo>
                  <a:pt x="2695" y="1534"/>
                  <a:pt x="2727" y="1572"/>
                  <a:pt x="2822" y="1501"/>
                </a:cubicBezTo>
                <a:cubicBezTo>
                  <a:pt x="2852" y="1479"/>
                  <a:pt x="2888" y="1362"/>
                  <a:pt x="2823" y="1318"/>
                </a:cubicBezTo>
                <a:cubicBezTo>
                  <a:pt x="2795" y="1298"/>
                  <a:pt x="2790" y="1198"/>
                  <a:pt x="2819" y="1155"/>
                </a:cubicBezTo>
                <a:cubicBezTo>
                  <a:pt x="2825" y="1146"/>
                  <a:pt x="2853" y="1090"/>
                  <a:pt x="2859" y="1089"/>
                </a:cubicBezTo>
                <a:lnTo>
                  <a:pt x="2113" y="877"/>
                </a:lnTo>
                <a:lnTo>
                  <a:pt x="2108" y="726"/>
                </a:lnTo>
                <a:lnTo>
                  <a:pt x="1997" y="723"/>
                </a:lnTo>
                <a:lnTo>
                  <a:pt x="1851" y="575"/>
                </a:lnTo>
                <a:lnTo>
                  <a:pt x="1692" y="663"/>
                </a:lnTo>
                <a:lnTo>
                  <a:pt x="1748" y="544"/>
                </a:lnTo>
                <a:lnTo>
                  <a:pt x="1888" y="464"/>
                </a:lnTo>
                <a:lnTo>
                  <a:pt x="2071" y="546"/>
                </a:lnTo>
                <a:lnTo>
                  <a:pt x="2063" y="403"/>
                </a:lnTo>
                <a:lnTo>
                  <a:pt x="1846" y="324"/>
                </a:lnTo>
                <a:lnTo>
                  <a:pt x="1989" y="86"/>
                </a:lnTo>
                <a:lnTo>
                  <a:pt x="2260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1" name="Freeform 290"/>
          <p:cNvSpPr>
            <a:spLocks/>
          </p:cNvSpPr>
          <p:nvPr/>
        </p:nvSpPr>
        <p:spPr bwMode="auto">
          <a:xfrm>
            <a:off x="5079214" y="3051574"/>
            <a:ext cx="463153" cy="947738"/>
          </a:xfrm>
          <a:custGeom>
            <a:avLst/>
            <a:gdLst>
              <a:gd name="T0" fmla="*/ 6671 w 6798"/>
              <a:gd name="T1" fmla="*/ 334 h 14964"/>
              <a:gd name="T2" fmla="*/ 6472 w 6798"/>
              <a:gd name="T3" fmla="*/ 459 h 14964"/>
              <a:gd name="T4" fmla="*/ 6412 w 6798"/>
              <a:gd name="T5" fmla="*/ 580 h 14964"/>
              <a:gd name="T6" fmla="*/ 5195 w 6798"/>
              <a:gd name="T7" fmla="*/ 1293 h 14964"/>
              <a:gd name="T8" fmla="*/ 4794 w 6798"/>
              <a:gd name="T9" fmla="*/ 2016 h 14964"/>
              <a:gd name="T10" fmla="*/ 4077 w 6798"/>
              <a:gd name="T11" fmla="*/ 2524 h 14964"/>
              <a:gd name="T12" fmla="*/ 3391 w 6798"/>
              <a:gd name="T13" fmla="*/ 2707 h 14964"/>
              <a:gd name="T14" fmla="*/ 2846 w 6798"/>
              <a:gd name="T15" fmla="*/ 2152 h 14964"/>
              <a:gd name="T16" fmla="*/ 2125 w 6798"/>
              <a:gd name="T17" fmla="*/ 2246 h 14964"/>
              <a:gd name="T18" fmla="*/ 2121 w 6798"/>
              <a:gd name="T19" fmla="*/ 2649 h 14964"/>
              <a:gd name="T20" fmla="*/ 2189 w 6798"/>
              <a:gd name="T21" fmla="*/ 3241 h 14964"/>
              <a:gd name="T22" fmla="*/ 1792 w 6798"/>
              <a:gd name="T23" fmla="*/ 3644 h 14964"/>
              <a:gd name="T24" fmla="*/ 2075 w 6798"/>
              <a:gd name="T25" fmla="*/ 4055 h 14964"/>
              <a:gd name="T26" fmla="*/ 1391 w 6798"/>
              <a:gd name="T27" fmla="*/ 4344 h 14964"/>
              <a:gd name="T28" fmla="*/ 451 w 6798"/>
              <a:gd name="T29" fmla="*/ 4674 h 14964"/>
              <a:gd name="T30" fmla="*/ 214 w 6798"/>
              <a:gd name="T31" fmla="*/ 5148 h 14964"/>
              <a:gd name="T32" fmla="*/ 319 w 6798"/>
              <a:gd name="T33" fmla="*/ 5566 h 14964"/>
              <a:gd name="T34" fmla="*/ 589 w 6798"/>
              <a:gd name="T35" fmla="*/ 5825 h 14964"/>
              <a:gd name="T36" fmla="*/ 399 w 6798"/>
              <a:gd name="T37" fmla="*/ 6000 h 14964"/>
              <a:gd name="T38" fmla="*/ 304 w 6798"/>
              <a:gd name="T39" fmla="*/ 6532 h 14964"/>
              <a:gd name="T40" fmla="*/ 221 w 6798"/>
              <a:gd name="T41" fmla="*/ 6912 h 14964"/>
              <a:gd name="T42" fmla="*/ 526 w 6798"/>
              <a:gd name="T43" fmla="*/ 7233 h 14964"/>
              <a:gd name="T44" fmla="*/ 972 w 6798"/>
              <a:gd name="T45" fmla="*/ 7140 h 14964"/>
              <a:gd name="T46" fmla="*/ 1298 w 6798"/>
              <a:gd name="T47" fmla="*/ 7095 h 14964"/>
              <a:gd name="T48" fmla="*/ 1701 w 6798"/>
              <a:gd name="T49" fmla="*/ 7188 h 14964"/>
              <a:gd name="T50" fmla="*/ 1925 w 6798"/>
              <a:gd name="T51" fmla="*/ 7799 h 14964"/>
              <a:gd name="T52" fmla="*/ 2547 w 6798"/>
              <a:gd name="T53" fmla="*/ 8201 h 14964"/>
              <a:gd name="T54" fmla="*/ 2828 w 6798"/>
              <a:gd name="T55" fmla="*/ 8651 h 14964"/>
              <a:gd name="T56" fmla="*/ 2767 w 6798"/>
              <a:gd name="T57" fmla="*/ 8770 h 14964"/>
              <a:gd name="T58" fmla="*/ 1923 w 6798"/>
              <a:gd name="T59" fmla="*/ 9029 h 14964"/>
              <a:gd name="T60" fmla="*/ 1424 w 6798"/>
              <a:gd name="T61" fmla="*/ 9795 h 14964"/>
              <a:gd name="T62" fmla="*/ 1816 w 6798"/>
              <a:gd name="T63" fmla="*/ 10242 h 14964"/>
              <a:gd name="T64" fmla="*/ 1825 w 6798"/>
              <a:gd name="T65" fmla="*/ 10582 h 14964"/>
              <a:gd name="T66" fmla="*/ 2267 w 6798"/>
              <a:gd name="T67" fmla="*/ 10344 h 14964"/>
              <a:gd name="T68" fmla="*/ 2537 w 6798"/>
              <a:gd name="T69" fmla="*/ 10423 h 14964"/>
              <a:gd name="T70" fmla="*/ 2537 w 6798"/>
              <a:gd name="T71" fmla="*/ 10593 h 14964"/>
              <a:gd name="T72" fmla="*/ 2923 w 6798"/>
              <a:gd name="T73" fmla="*/ 10844 h 14964"/>
              <a:gd name="T74" fmla="*/ 3301 w 6798"/>
              <a:gd name="T75" fmla="*/ 11106 h 14964"/>
              <a:gd name="T76" fmla="*/ 3574 w 6798"/>
              <a:gd name="T77" fmla="*/ 11302 h 14964"/>
              <a:gd name="T78" fmla="*/ 3967 w 6798"/>
              <a:gd name="T79" fmla="*/ 11518 h 14964"/>
              <a:gd name="T80" fmla="*/ 3944 w 6798"/>
              <a:gd name="T81" fmla="*/ 11043 h 14964"/>
              <a:gd name="T82" fmla="*/ 4241 w 6798"/>
              <a:gd name="T83" fmla="*/ 11207 h 14964"/>
              <a:gd name="T84" fmla="*/ 4099 w 6798"/>
              <a:gd name="T85" fmla="*/ 11651 h 14964"/>
              <a:gd name="T86" fmla="*/ 3362 w 6798"/>
              <a:gd name="T87" fmla="*/ 11820 h 14964"/>
              <a:gd name="T88" fmla="*/ 3193 w 6798"/>
              <a:gd name="T89" fmla="*/ 12408 h 14964"/>
              <a:gd name="T90" fmla="*/ 2571 w 6798"/>
              <a:gd name="T91" fmla="*/ 12557 h 14964"/>
              <a:gd name="T92" fmla="*/ 2370 w 6798"/>
              <a:gd name="T93" fmla="*/ 12678 h 14964"/>
              <a:gd name="T94" fmla="*/ 2701 w 6798"/>
              <a:gd name="T95" fmla="*/ 12728 h 14964"/>
              <a:gd name="T96" fmla="*/ 2513 w 6798"/>
              <a:gd name="T97" fmla="*/ 12778 h 14964"/>
              <a:gd name="T98" fmla="*/ 2076 w 6798"/>
              <a:gd name="T99" fmla="*/ 13236 h 14964"/>
              <a:gd name="T100" fmla="*/ 2219 w 6798"/>
              <a:gd name="T101" fmla="*/ 13612 h 14964"/>
              <a:gd name="T102" fmla="*/ 1859 w 6798"/>
              <a:gd name="T103" fmla="*/ 13749 h 14964"/>
              <a:gd name="T104" fmla="*/ 2674 w 6798"/>
              <a:gd name="T105" fmla="*/ 14358 h 14964"/>
              <a:gd name="T106" fmla="*/ 2714 w 6798"/>
              <a:gd name="T107" fmla="*/ 14583 h 14964"/>
              <a:gd name="T108" fmla="*/ 2817 w 6798"/>
              <a:gd name="T109" fmla="*/ 14964 h 1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98" h="14964">
                <a:moveTo>
                  <a:pt x="6798" y="0"/>
                </a:moveTo>
                <a:lnTo>
                  <a:pt x="6793" y="146"/>
                </a:lnTo>
                <a:lnTo>
                  <a:pt x="6667" y="257"/>
                </a:lnTo>
                <a:lnTo>
                  <a:pt x="6671" y="334"/>
                </a:lnTo>
                <a:lnTo>
                  <a:pt x="6555" y="258"/>
                </a:lnTo>
                <a:lnTo>
                  <a:pt x="6416" y="294"/>
                </a:lnTo>
                <a:lnTo>
                  <a:pt x="6420" y="371"/>
                </a:lnTo>
                <a:lnTo>
                  <a:pt x="6472" y="459"/>
                </a:lnTo>
                <a:lnTo>
                  <a:pt x="6445" y="524"/>
                </a:lnTo>
                <a:lnTo>
                  <a:pt x="6343" y="487"/>
                </a:lnTo>
                <a:lnTo>
                  <a:pt x="6354" y="585"/>
                </a:lnTo>
                <a:lnTo>
                  <a:pt x="6412" y="580"/>
                </a:lnTo>
                <a:lnTo>
                  <a:pt x="6415" y="799"/>
                </a:lnTo>
                <a:lnTo>
                  <a:pt x="6232" y="789"/>
                </a:lnTo>
                <a:lnTo>
                  <a:pt x="6210" y="1291"/>
                </a:lnTo>
                <a:lnTo>
                  <a:pt x="5195" y="1293"/>
                </a:lnTo>
                <a:lnTo>
                  <a:pt x="5190" y="1813"/>
                </a:lnTo>
                <a:lnTo>
                  <a:pt x="4925" y="1807"/>
                </a:lnTo>
                <a:lnTo>
                  <a:pt x="5087" y="2010"/>
                </a:lnTo>
                <a:lnTo>
                  <a:pt x="4794" y="2016"/>
                </a:lnTo>
                <a:lnTo>
                  <a:pt x="4790" y="2203"/>
                </a:lnTo>
                <a:lnTo>
                  <a:pt x="4183" y="2216"/>
                </a:lnTo>
                <a:lnTo>
                  <a:pt x="4195" y="2633"/>
                </a:lnTo>
                <a:lnTo>
                  <a:pt x="4077" y="2524"/>
                </a:lnTo>
                <a:lnTo>
                  <a:pt x="3864" y="2797"/>
                </a:lnTo>
                <a:lnTo>
                  <a:pt x="3725" y="2796"/>
                </a:lnTo>
                <a:cubicBezTo>
                  <a:pt x="3713" y="2798"/>
                  <a:pt x="3497" y="2697"/>
                  <a:pt x="3502" y="2802"/>
                </a:cubicBezTo>
                <a:cubicBezTo>
                  <a:pt x="3503" y="2822"/>
                  <a:pt x="3384" y="2865"/>
                  <a:pt x="3391" y="2707"/>
                </a:cubicBezTo>
                <a:cubicBezTo>
                  <a:pt x="3391" y="2696"/>
                  <a:pt x="3387" y="2682"/>
                  <a:pt x="3375" y="2680"/>
                </a:cubicBezTo>
                <a:lnTo>
                  <a:pt x="3142" y="2474"/>
                </a:lnTo>
                <a:lnTo>
                  <a:pt x="3094" y="2188"/>
                </a:lnTo>
                <a:cubicBezTo>
                  <a:pt x="2969" y="2188"/>
                  <a:pt x="2958" y="2205"/>
                  <a:pt x="2846" y="2152"/>
                </a:cubicBezTo>
                <a:cubicBezTo>
                  <a:pt x="2758" y="2111"/>
                  <a:pt x="2566" y="2058"/>
                  <a:pt x="2482" y="2129"/>
                </a:cubicBezTo>
                <a:cubicBezTo>
                  <a:pt x="2440" y="2166"/>
                  <a:pt x="2416" y="2014"/>
                  <a:pt x="2286" y="2014"/>
                </a:cubicBezTo>
                <a:cubicBezTo>
                  <a:pt x="2252" y="2014"/>
                  <a:pt x="1988" y="2110"/>
                  <a:pt x="2011" y="2167"/>
                </a:cubicBezTo>
                <a:cubicBezTo>
                  <a:pt x="2019" y="2188"/>
                  <a:pt x="2040" y="2301"/>
                  <a:pt x="2125" y="2246"/>
                </a:cubicBezTo>
                <a:cubicBezTo>
                  <a:pt x="2218" y="2184"/>
                  <a:pt x="2080" y="2177"/>
                  <a:pt x="2180" y="2251"/>
                </a:cubicBezTo>
                <a:cubicBezTo>
                  <a:pt x="2213" y="2275"/>
                  <a:pt x="2235" y="2202"/>
                  <a:pt x="2247" y="2305"/>
                </a:cubicBezTo>
                <a:cubicBezTo>
                  <a:pt x="2250" y="2326"/>
                  <a:pt x="2296" y="2396"/>
                  <a:pt x="2306" y="2421"/>
                </a:cubicBezTo>
                <a:lnTo>
                  <a:pt x="2121" y="2649"/>
                </a:lnTo>
                <a:lnTo>
                  <a:pt x="2089" y="2929"/>
                </a:lnTo>
                <a:lnTo>
                  <a:pt x="2147" y="3024"/>
                </a:lnTo>
                <a:lnTo>
                  <a:pt x="2285" y="3072"/>
                </a:lnTo>
                <a:lnTo>
                  <a:pt x="2189" y="3241"/>
                </a:lnTo>
                <a:lnTo>
                  <a:pt x="1999" y="3305"/>
                </a:lnTo>
                <a:lnTo>
                  <a:pt x="1893" y="3252"/>
                </a:lnTo>
                <a:lnTo>
                  <a:pt x="1777" y="3453"/>
                </a:lnTo>
                <a:cubicBezTo>
                  <a:pt x="1777" y="3549"/>
                  <a:pt x="1771" y="3553"/>
                  <a:pt x="1792" y="3644"/>
                </a:cubicBezTo>
                <a:cubicBezTo>
                  <a:pt x="1809" y="3716"/>
                  <a:pt x="1723" y="3788"/>
                  <a:pt x="1942" y="3709"/>
                </a:cubicBezTo>
                <a:cubicBezTo>
                  <a:pt x="1981" y="3695"/>
                  <a:pt x="2306" y="3665"/>
                  <a:pt x="2299" y="3689"/>
                </a:cubicBezTo>
                <a:cubicBezTo>
                  <a:pt x="2265" y="3793"/>
                  <a:pt x="2094" y="3719"/>
                  <a:pt x="2094" y="3820"/>
                </a:cubicBezTo>
                <a:cubicBezTo>
                  <a:pt x="2094" y="3892"/>
                  <a:pt x="2046" y="3950"/>
                  <a:pt x="2075" y="4055"/>
                </a:cubicBezTo>
                <a:cubicBezTo>
                  <a:pt x="2078" y="4067"/>
                  <a:pt x="2047" y="4119"/>
                  <a:pt x="2012" y="4100"/>
                </a:cubicBezTo>
                <a:cubicBezTo>
                  <a:pt x="1950" y="4066"/>
                  <a:pt x="1841" y="4110"/>
                  <a:pt x="1793" y="4144"/>
                </a:cubicBezTo>
                <a:cubicBezTo>
                  <a:pt x="1741" y="4180"/>
                  <a:pt x="1626" y="4028"/>
                  <a:pt x="1508" y="4146"/>
                </a:cubicBezTo>
                <a:cubicBezTo>
                  <a:pt x="1454" y="4201"/>
                  <a:pt x="1422" y="4272"/>
                  <a:pt x="1391" y="4344"/>
                </a:cubicBezTo>
                <a:cubicBezTo>
                  <a:pt x="1332" y="4483"/>
                  <a:pt x="1231" y="4492"/>
                  <a:pt x="1221" y="4526"/>
                </a:cubicBezTo>
                <a:cubicBezTo>
                  <a:pt x="1189" y="4642"/>
                  <a:pt x="1240" y="4569"/>
                  <a:pt x="1129" y="4600"/>
                </a:cubicBezTo>
                <a:cubicBezTo>
                  <a:pt x="1004" y="4635"/>
                  <a:pt x="1120" y="4708"/>
                  <a:pt x="882" y="4737"/>
                </a:cubicBezTo>
                <a:cubicBezTo>
                  <a:pt x="660" y="4763"/>
                  <a:pt x="642" y="4755"/>
                  <a:pt x="451" y="4674"/>
                </a:cubicBezTo>
                <a:cubicBezTo>
                  <a:pt x="294" y="4606"/>
                  <a:pt x="334" y="4646"/>
                  <a:pt x="216" y="4699"/>
                </a:cubicBezTo>
                <a:lnTo>
                  <a:pt x="200" y="4702"/>
                </a:lnTo>
                <a:lnTo>
                  <a:pt x="0" y="4770"/>
                </a:lnTo>
                <a:lnTo>
                  <a:pt x="214" y="5148"/>
                </a:lnTo>
                <a:lnTo>
                  <a:pt x="288" y="5346"/>
                </a:lnTo>
                <a:lnTo>
                  <a:pt x="224" y="5656"/>
                </a:lnTo>
                <a:lnTo>
                  <a:pt x="317" y="5629"/>
                </a:lnTo>
                <a:lnTo>
                  <a:pt x="319" y="5566"/>
                </a:lnTo>
                <a:lnTo>
                  <a:pt x="642" y="5492"/>
                </a:lnTo>
                <a:cubicBezTo>
                  <a:pt x="642" y="5553"/>
                  <a:pt x="625" y="5655"/>
                  <a:pt x="706" y="5674"/>
                </a:cubicBezTo>
                <a:lnTo>
                  <a:pt x="626" y="5838"/>
                </a:lnTo>
                <a:lnTo>
                  <a:pt x="589" y="5825"/>
                </a:lnTo>
                <a:lnTo>
                  <a:pt x="587" y="5912"/>
                </a:lnTo>
                <a:lnTo>
                  <a:pt x="521" y="5910"/>
                </a:lnTo>
                <a:lnTo>
                  <a:pt x="507" y="6031"/>
                </a:lnTo>
                <a:lnTo>
                  <a:pt x="399" y="6000"/>
                </a:lnTo>
                <a:cubicBezTo>
                  <a:pt x="331" y="6027"/>
                  <a:pt x="247" y="6054"/>
                  <a:pt x="248" y="6145"/>
                </a:cubicBezTo>
                <a:cubicBezTo>
                  <a:pt x="248" y="6151"/>
                  <a:pt x="269" y="6141"/>
                  <a:pt x="269" y="6217"/>
                </a:cubicBezTo>
                <a:cubicBezTo>
                  <a:pt x="269" y="6282"/>
                  <a:pt x="284" y="6387"/>
                  <a:pt x="240" y="6436"/>
                </a:cubicBezTo>
                <a:cubicBezTo>
                  <a:pt x="196" y="6485"/>
                  <a:pt x="284" y="6461"/>
                  <a:pt x="304" y="6532"/>
                </a:cubicBezTo>
                <a:cubicBezTo>
                  <a:pt x="313" y="6567"/>
                  <a:pt x="366" y="6595"/>
                  <a:pt x="290" y="6634"/>
                </a:cubicBezTo>
                <a:cubicBezTo>
                  <a:pt x="256" y="6651"/>
                  <a:pt x="342" y="6754"/>
                  <a:pt x="224" y="6770"/>
                </a:cubicBezTo>
                <a:cubicBezTo>
                  <a:pt x="223" y="6770"/>
                  <a:pt x="159" y="6790"/>
                  <a:pt x="198" y="6807"/>
                </a:cubicBezTo>
                <a:cubicBezTo>
                  <a:pt x="258" y="6833"/>
                  <a:pt x="132" y="6850"/>
                  <a:pt x="221" y="6912"/>
                </a:cubicBezTo>
                <a:cubicBezTo>
                  <a:pt x="252" y="6933"/>
                  <a:pt x="264" y="6989"/>
                  <a:pt x="325" y="6958"/>
                </a:cubicBezTo>
                <a:cubicBezTo>
                  <a:pt x="350" y="6946"/>
                  <a:pt x="433" y="6924"/>
                  <a:pt x="433" y="6968"/>
                </a:cubicBezTo>
                <a:cubicBezTo>
                  <a:pt x="433" y="6982"/>
                  <a:pt x="433" y="6996"/>
                  <a:pt x="433" y="7010"/>
                </a:cubicBezTo>
                <a:cubicBezTo>
                  <a:pt x="433" y="7088"/>
                  <a:pt x="457" y="7194"/>
                  <a:pt x="526" y="7233"/>
                </a:cubicBezTo>
                <a:cubicBezTo>
                  <a:pt x="566" y="7256"/>
                  <a:pt x="600" y="7325"/>
                  <a:pt x="603" y="7366"/>
                </a:cubicBezTo>
                <a:cubicBezTo>
                  <a:pt x="605" y="7366"/>
                  <a:pt x="671" y="7321"/>
                  <a:pt x="690" y="7317"/>
                </a:cubicBezTo>
                <a:cubicBezTo>
                  <a:pt x="716" y="7312"/>
                  <a:pt x="910" y="7281"/>
                  <a:pt x="909" y="7272"/>
                </a:cubicBezTo>
                <a:cubicBezTo>
                  <a:pt x="908" y="7245"/>
                  <a:pt x="948" y="7140"/>
                  <a:pt x="972" y="7140"/>
                </a:cubicBezTo>
                <a:cubicBezTo>
                  <a:pt x="1033" y="7140"/>
                  <a:pt x="979" y="7148"/>
                  <a:pt x="988" y="7098"/>
                </a:cubicBezTo>
                <a:cubicBezTo>
                  <a:pt x="995" y="7062"/>
                  <a:pt x="1147" y="7143"/>
                  <a:pt x="1158" y="7124"/>
                </a:cubicBezTo>
                <a:cubicBezTo>
                  <a:pt x="1171" y="7102"/>
                  <a:pt x="1213" y="7061"/>
                  <a:pt x="1218" y="7020"/>
                </a:cubicBezTo>
                <a:cubicBezTo>
                  <a:pt x="1219" y="7019"/>
                  <a:pt x="1420" y="7018"/>
                  <a:pt x="1298" y="7095"/>
                </a:cubicBezTo>
                <a:cubicBezTo>
                  <a:pt x="1270" y="7112"/>
                  <a:pt x="1327" y="7122"/>
                  <a:pt x="1327" y="7206"/>
                </a:cubicBezTo>
                <a:lnTo>
                  <a:pt x="1349" y="7219"/>
                </a:lnTo>
                <a:lnTo>
                  <a:pt x="1624" y="7159"/>
                </a:lnTo>
                <a:lnTo>
                  <a:pt x="1701" y="7188"/>
                </a:lnTo>
                <a:lnTo>
                  <a:pt x="1682" y="7270"/>
                </a:lnTo>
                <a:lnTo>
                  <a:pt x="1870" y="7656"/>
                </a:lnTo>
                <a:lnTo>
                  <a:pt x="1854" y="7772"/>
                </a:lnTo>
                <a:lnTo>
                  <a:pt x="1925" y="7799"/>
                </a:lnTo>
                <a:lnTo>
                  <a:pt x="1931" y="7907"/>
                </a:lnTo>
                <a:lnTo>
                  <a:pt x="2293" y="8082"/>
                </a:lnTo>
                <a:lnTo>
                  <a:pt x="2418" y="8384"/>
                </a:lnTo>
                <a:lnTo>
                  <a:pt x="2547" y="8201"/>
                </a:lnTo>
                <a:lnTo>
                  <a:pt x="2687" y="8283"/>
                </a:lnTo>
                <a:lnTo>
                  <a:pt x="2777" y="8407"/>
                </a:lnTo>
                <a:lnTo>
                  <a:pt x="2769" y="8471"/>
                </a:lnTo>
                <a:lnTo>
                  <a:pt x="2828" y="8651"/>
                </a:lnTo>
                <a:lnTo>
                  <a:pt x="2902" y="8659"/>
                </a:lnTo>
                <a:lnTo>
                  <a:pt x="2947" y="8733"/>
                </a:lnTo>
                <a:lnTo>
                  <a:pt x="2918" y="8886"/>
                </a:lnTo>
                <a:cubicBezTo>
                  <a:pt x="2863" y="8881"/>
                  <a:pt x="2858" y="8798"/>
                  <a:pt x="2767" y="8770"/>
                </a:cubicBezTo>
                <a:cubicBezTo>
                  <a:pt x="2742" y="8762"/>
                  <a:pt x="2646" y="8681"/>
                  <a:pt x="2573" y="8680"/>
                </a:cubicBezTo>
                <a:cubicBezTo>
                  <a:pt x="2535" y="8680"/>
                  <a:pt x="2376" y="8571"/>
                  <a:pt x="2320" y="8700"/>
                </a:cubicBezTo>
                <a:cubicBezTo>
                  <a:pt x="2293" y="8764"/>
                  <a:pt x="2235" y="8827"/>
                  <a:pt x="2171" y="8852"/>
                </a:cubicBezTo>
                <a:cubicBezTo>
                  <a:pt x="2091" y="8884"/>
                  <a:pt x="1923" y="8936"/>
                  <a:pt x="1923" y="9029"/>
                </a:cubicBezTo>
                <a:cubicBezTo>
                  <a:pt x="1923" y="9203"/>
                  <a:pt x="2027" y="9200"/>
                  <a:pt x="1843" y="9288"/>
                </a:cubicBezTo>
                <a:cubicBezTo>
                  <a:pt x="1742" y="9325"/>
                  <a:pt x="1726" y="9324"/>
                  <a:pt x="1645" y="9385"/>
                </a:cubicBezTo>
                <a:cubicBezTo>
                  <a:pt x="1591" y="9426"/>
                  <a:pt x="1529" y="9352"/>
                  <a:pt x="1537" y="9521"/>
                </a:cubicBezTo>
                <a:cubicBezTo>
                  <a:pt x="1537" y="9532"/>
                  <a:pt x="1436" y="9776"/>
                  <a:pt x="1424" y="9795"/>
                </a:cubicBezTo>
                <a:cubicBezTo>
                  <a:pt x="1391" y="9845"/>
                  <a:pt x="1247" y="9850"/>
                  <a:pt x="1270" y="9880"/>
                </a:cubicBezTo>
                <a:cubicBezTo>
                  <a:pt x="1337" y="9967"/>
                  <a:pt x="1311" y="9961"/>
                  <a:pt x="1434" y="9995"/>
                </a:cubicBezTo>
                <a:cubicBezTo>
                  <a:pt x="1505" y="10015"/>
                  <a:pt x="1525" y="10277"/>
                  <a:pt x="1662" y="10273"/>
                </a:cubicBezTo>
                <a:cubicBezTo>
                  <a:pt x="1785" y="10268"/>
                  <a:pt x="1712" y="10272"/>
                  <a:pt x="1816" y="10242"/>
                </a:cubicBezTo>
                <a:cubicBezTo>
                  <a:pt x="1836" y="10236"/>
                  <a:pt x="1919" y="10275"/>
                  <a:pt x="1898" y="10315"/>
                </a:cubicBezTo>
                <a:cubicBezTo>
                  <a:pt x="1851" y="10406"/>
                  <a:pt x="1937" y="10364"/>
                  <a:pt x="1899" y="10437"/>
                </a:cubicBezTo>
                <a:cubicBezTo>
                  <a:pt x="1886" y="10462"/>
                  <a:pt x="1880" y="10512"/>
                  <a:pt x="1812" y="10505"/>
                </a:cubicBezTo>
                <a:cubicBezTo>
                  <a:pt x="1778" y="10502"/>
                  <a:pt x="1817" y="10569"/>
                  <a:pt x="1825" y="10582"/>
                </a:cubicBezTo>
                <a:lnTo>
                  <a:pt x="2066" y="10484"/>
                </a:lnTo>
                <a:lnTo>
                  <a:pt x="2190" y="10474"/>
                </a:lnTo>
                <a:lnTo>
                  <a:pt x="2198" y="10439"/>
                </a:lnTo>
                <a:lnTo>
                  <a:pt x="2267" y="10344"/>
                </a:lnTo>
                <a:lnTo>
                  <a:pt x="2471" y="10339"/>
                </a:lnTo>
                <a:lnTo>
                  <a:pt x="2473" y="10286"/>
                </a:lnTo>
                <a:lnTo>
                  <a:pt x="2534" y="10294"/>
                </a:lnTo>
                <a:lnTo>
                  <a:pt x="2537" y="10423"/>
                </a:lnTo>
                <a:lnTo>
                  <a:pt x="2568" y="10408"/>
                </a:lnTo>
                <a:lnTo>
                  <a:pt x="2595" y="10468"/>
                </a:lnTo>
                <a:lnTo>
                  <a:pt x="2518" y="10505"/>
                </a:lnTo>
                <a:lnTo>
                  <a:pt x="2537" y="10593"/>
                </a:lnTo>
                <a:lnTo>
                  <a:pt x="2590" y="10715"/>
                </a:lnTo>
                <a:cubicBezTo>
                  <a:pt x="2687" y="10733"/>
                  <a:pt x="2712" y="10686"/>
                  <a:pt x="2780" y="10713"/>
                </a:cubicBezTo>
                <a:cubicBezTo>
                  <a:pt x="2855" y="10743"/>
                  <a:pt x="2898" y="10627"/>
                  <a:pt x="2955" y="10714"/>
                </a:cubicBezTo>
                <a:cubicBezTo>
                  <a:pt x="2936" y="10764"/>
                  <a:pt x="2923" y="10703"/>
                  <a:pt x="2923" y="10844"/>
                </a:cubicBezTo>
                <a:cubicBezTo>
                  <a:pt x="2923" y="10853"/>
                  <a:pt x="2931" y="10904"/>
                  <a:pt x="2936" y="10916"/>
                </a:cubicBezTo>
                <a:lnTo>
                  <a:pt x="3071" y="11056"/>
                </a:lnTo>
                <a:lnTo>
                  <a:pt x="3135" y="11021"/>
                </a:lnTo>
                <a:lnTo>
                  <a:pt x="3301" y="11106"/>
                </a:lnTo>
                <a:lnTo>
                  <a:pt x="3336" y="11170"/>
                </a:lnTo>
                <a:lnTo>
                  <a:pt x="3463" y="11029"/>
                </a:lnTo>
                <a:lnTo>
                  <a:pt x="3579" y="11024"/>
                </a:lnTo>
                <a:lnTo>
                  <a:pt x="3574" y="11302"/>
                </a:lnTo>
                <a:cubicBezTo>
                  <a:pt x="3566" y="11355"/>
                  <a:pt x="3651" y="11347"/>
                  <a:pt x="3651" y="11376"/>
                </a:cubicBezTo>
                <a:cubicBezTo>
                  <a:pt x="3651" y="11424"/>
                  <a:pt x="3633" y="11420"/>
                  <a:pt x="3743" y="11413"/>
                </a:cubicBezTo>
                <a:cubicBezTo>
                  <a:pt x="3810" y="11409"/>
                  <a:pt x="3756" y="11414"/>
                  <a:pt x="3819" y="11494"/>
                </a:cubicBezTo>
                <a:cubicBezTo>
                  <a:pt x="3864" y="11550"/>
                  <a:pt x="3827" y="11553"/>
                  <a:pt x="3967" y="11518"/>
                </a:cubicBezTo>
                <a:cubicBezTo>
                  <a:pt x="4003" y="11509"/>
                  <a:pt x="3900" y="11461"/>
                  <a:pt x="4031" y="11453"/>
                </a:cubicBezTo>
                <a:cubicBezTo>
                  <a:pt x="4093" y="11449"/>
                  <a:pt x="3960" y="11346"/>
                  <a:pt x="3938" y="11299"/>
                </a:cubicBezTo>
                <a:cubicBezTo>
                  <a:pt x="3937" y="11295"/>
                  <a:pt x="3935" y="11288"/>
                  <a:pt x="3931" y="11286"/>
                </a:cubicBezTo>
                <a:lnTo>
                  <a:pt x="3944" y="11043"/>
                </a:lnTo>
                <a:lnTo>
                  <a:pt x="4090" y="11056"/>
                </a:lnTo>
                <a:lnTo>
                  <a:pt x="4201" y="10995"/>
                </a:lnTo>
                <a:lnTo>
                  <a:pt x="4241" y="11080"/>
                </a:lnTo>
                <a:lnTo>
                  <a:pt x="4241" y="11207"/>
                </a:lnTo>
                <a:cubicBezTo>
                  <a:pt x="4292" y="11294"/>
                  <a:pt x="4301" y="11183"/>
                  <a:pt x="4265" y="11315"/>
                </a:cubicBezTo>
                <a:cubicBezTo>
                  <a:pt x="4249" y="11373"/>
                  <a:pt x="4267" y="11356"/>
                  <a:pt x="4232" y="11410"/>
                </a:cubicBezTo>
                <a:cubicBezTo>
                  <a:pt x="4205" y="11452"/>
                  <a:pt x="4315" y="11588"/>
                  <a:pt x="4201" y="11590"/>
                </a:cubicBezTo>
                <a:cubicBezTo>
                  <a:pt x="4176" y="11591"/>
                  <a:pt x="4185" y="11651"/>
                  <a:pt x="4099" y="11651"/>
                </a:cubicBezTo>
                <a:cubicBezTo>
                  <a:pt x="3940" y="11651"/>
                  <a:pt x="4010" y="11663"/>
                  <a:pt x="3892" y="11704"/>
                </a:cubicBezTo>
                <a:cubicBezTo>
                  <a:pt x="3850" y="11718"/>
                  <a:pt x="3814" y="11645"/>
                  <a:pt x="3748" y="11693"/>
                </a:cubicBezTo>
                <a:cubicBezTo>
                  <a:pt x="3740" y="11699"/>
                  <a:pt x="3590" y="11735"/>
                  <a:pt x="3541" y="11771"/>
                </a:cubicBezTo>
                <a:cubicBezTo>
                  <a:pt x="3417" y="11864"/>
                  <a:pt x="3438" y="11755"/>
                  <a:pt x="3362" y="11820"/>
                </a:cubicBezTo>
                <a:cubicBezTo>
                  <a:pt x="3291" y="11881"/>
                  <a:pt x="3300" y="11813"/>
                  <a:pt x="3296" y="11904"/>
                </a:cubicBezTo>
                <a:cubicBezTo>
                  <a:pt x="3294" y="11964"/>
                  <a:pt x="3182" y="11926"/>
                  <a:pt x="3216" y="12052"/>
                </a:cubicBezTo>
                <a:cubicBezTo>
                  <a:pt x="3232" y="12112"/>
                  <a:pt x="3228" y="12307"/>
                  <a:pt x="3199" y="12360"/>
                </a:cubicBezTo>
                <a:cubicBezTo>
                  <a:pt x="3190" y="12377"/>
                  <a:pt x="3201" y="12398"/>
                  <a:pt x="3193" y="12408"/>
                </a:cubicBezTo>
                <a:cubicBezTo>
                  <a:pt x="3208" y="12451"/>
                  <a:pt x="3163" y="12453"/>
                  <a:pt x="3121" y="12453"/>
                </a:cubicBezTo>
                <a:cubicBezTo>
                  <a:pt x="3031" y="12453"/>
                  <a:pt x="3058" y="12310"/>
                  <a:pt x="2922" y="12371"/>
                </a:cubicBezTo>
                <a:cubicBezTo>
                  <a:pt x="2882" y="12389"/>
                  <a:pt x="2844" y="12565"/>
                  <a:pt x="2698" y="12559"/>
                </a:cubicBezTo>
                <a:cubicBezTo>
                  <a:pt x="2679" y="12558"/>
                  <a:pt x="2601" y="12573"/>
                  <a:pt x="2571" y="12557"/>
                </a:cubicBezTo>
                <a:cubicBezTo>
                  <a:pt x="2495" y="12516"/>
                  <a:pt x="2326" y="12714"/>
                  <a:pt x="2248" y="12648"/>
                </a:cubicBezTo>
                <a:cubicBezTo>
                  <a:pt x="2205" y="12612"/>
                  <a:pt x="2165" y="12788"/>
                  <a:pt x="2254" y="12842"/>
                </a:cubicBezTo>
                <a:cubicBezTo>
                  <a:pt x="2301" y="12872"/>
                  <a:pt x="2338" y="12917"/>
                  <a:pt x="2318" y="12791"/>
                </a:cubicBezTo>
                <a:cubicBezTo>
                  <a:pt x="2302" y="12696"/>
                  <a:pt x="2283" y="12712"/>
                  <a:pt x="2370" y="12678"/>
                </a:cubicBezTo>
                <a:cubicBezTo>
                  <a:pt x="2457" y="12645"/>
                  <a:pt x="2419" y="12689"/>
                  <a:pt x="2526" y="12612"/>
                </a:cubicBezTo>
                <a:cubicBezTo>
                  <a:pt x="2538" y="12604"/>
                  <a:pt x="2635" y="12600"/>
                  <a:pt x="2635" y="12614"/>
                </a:cubicBezTo>
                <a:cubicBezTo>
                  <a:pt x="2635" y="12633"/>
                  <a:pt x="2632" y="12647"/>
                  <a:pt x="2632" y="12667"/>
                </a:cubicBezTo>
                <a:lnTo>
                  <a:pt x="2701" y="12728"/>
                </a:lnTo>
                <a:lnTo>
                  <a:pt x="2642" y="12760"/>
                </a:lnTo>
                <a:lnTo>
                  <a:pt x="2584" y="12683"/>
                </a:lnTo>
                <a:lnTo>
                  <a:pt x="2492" y="12741"/>
                </a:lnTo>
                <a:lnTo>
                  <a:pt x="2513" y="12778"/>
                </a:lnTo>
                <a:lnTo>
                  <a:pt x="2473" y="12866"/>
                </a:lnTo>
                <a:lnTo>
                  <a:pt x="2476" y="12966"/>
                </a:lnTo>
                <a:lnTo>
                  <a:pt x="2137" y="13035"/>
                </a:lnTo>
                <a:lnTo>
                  <a:pt x="2076" y="13236"/>
                </a:lnTo>
                <a:lnTo>
                  <a:pt x="2127" y="13313"/>
                </a:lnTo>
                <a:lnTo>
                  <a:pt x="2060" y="13331"/>
                </a:lnTo>
                <a:lnTo>
                  <a:pt x="2026" y="13450"/>
                </a:lnTo>
                <a:lnTo>
                  <a:pt x="2219" y="13612"/>
                </a:lnTo>
                <a:lnTo>
                  <a:pt x="2190" y="13675"/>
                </a:lnTo>
                <a:lnTo>
                  <a:pt x="1907" y="13694"/>
                </a:lnTo>
                <a:lnTo>
                  <a:pt x="1910" y="13744"/>
                </a:lnTo>
                <a:lnTo>
                  <a:pt x="1859" y="13749"/>
                </a:lnTo>
                <a:lnTo>
                  <a:pt x="1743" y="14048"/>
                </a:lnTo>
                <a:lnTo>
                  <a:pt x="1957" y="14440"/>
                </a:lnTo>
                <a:lnTo>
                  <a:pt x="2195" y="14514"/>
                </a:lnTo>
                <a:lnTo>
                  <a:pt x="2674" y="14358"/>
                </a:lnTo>
                <a:lnTo>
                  <a:pt x="2711" y="14419"/>
                </a:lnTo>
                <a:lnTo>
                  <a:pt x="2632" y="14540"/>
                </a:lnTo>
                <a:lnTo>
                  <a:pt x="2664" y="14604"/>
                </a:lnTo>
                <a:lnTo>
                  <a:pt x="2714" y="14583"/>
                </a:lnTo>
                <a:lnTo>
                  <a:pt x="2780" y="14659"/>
                </a:lnTo>
                <a:cubicBezTo>
                  <a:pt x="2804" y="14742"/>
                  <a:pt x="2799" y="14798"/>
                  <a:pt x="2734" y="14862"/>
                </a:cubicBezTo>
                <a:cubicBezTo>
                  <a:pt x="2722" y="14875"/>
                  <a:pt x="2664" y="14919"/>
                  <a:pt x="2661" y="14927"/>
                </a:cubicBezTo>
                <a:lnTo>
                  <a:pt x="2817" y="1496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2" name="Freeform 291"/>
          <p:cNvSpPr>
            <a:spLocks/>
          </p:cNvSpPr>
          <p:nvPr/>
        </p:nvSpPr>
        <p:spPr bwMode="auto">
          <a:xfrm>
            <a:off x="5000632" y="2386015"/>
            <a:ext cx="527447" cy="795338"/>
          </a:xfrm>
          <a:custGeom>
            <a:avLst/>
            <a:gdLst>
              <a:gd name="T0" fmla="*/ 6639 w 7747"/>
              <a:gd name="T1" fmla="*/ 357 h 12546"/>
              <a:gd name="T2" fmla="*/ 6226 w 7747"/>
              <a:gd name="T3" fmla="*/ 275 h 12546"/>
              <a:gd name="T4" fmla="*/ 6007 w 7747"/>
              <a:gd name="T5" fmla="*/ 450 h 12546"/>
              <a:gd name="T6" fmla="*/ 5869 w 7747"/>
              <a:gd name="T7" fmla="*/ 804 h 12546"/>
              <a:gd name="T8" fmla="*/ 5800 w 7747"/>
              <a:gd name="T9" fmla="*/ 1016 h 12546"/>
              <a:gd name="T10" fmla="*/ 5634 w 7747"/>
              <a:gd name="T11" fmla="*/ 1505 h 12546"/>
              <a:gd name="T12" fmla="*/ 4919 w 7747"/>
              <a:gd name="T13" fmla="*/ 1884 h 12546"/>
              <a:gd name="T14" fmla="*/ 4538 w 7747"/>
              <a:gd name="T15" fmla="*/ 2032 h 12546"/>
              <a:gd name="T16" fmla="*/ 4451 w 7747"/>
              <a:gd name="T17" fmla="*/ 2601 h 12546"/>
              <a:gd name="T18" fmla="*/ 3985 w 7747"/>
              <a:gd name="T19" fmla="*/ 2971 h 12546"/>
              <a:gd name="T20" fmla="*/ 3530 w 7747"/>
              <a:gd name="T21" fmla="*/ 3315 h 12546"/>
              <a:gd name="T22" fmla="*/ 3356 w 7747"/>
              <a:gd name="T23" fmla="*/ 3670 h 12546"/>
              <a:gd name="T24" fmla="*/ 3073 w 7747"/>
              <a:gd name="T25" fmla="*/ 3887 h 12546"/>
              <a:gd name="T26" fmla="*/ 3131 w 7747"/>
              <a:gd name="T27" fmla="*/ 4006 h 12546"/>
              <a:gd name="T28" fmla="*/ 3229 w 7747"/>
              <a:gd name="T29" fmla="*/ 4281 h 12546"/>
              <a:gd name="T30" fmla="*/ 3591 w 7747"/>
              <a:gd name="T31" fmla="*/ 4529 h 12546"/>
              <a:gd name="T32" fmla="*/ 3186 w 7747"/>
              <a:gd name="T33" fmla="*/ 4601 h 12546"/>
              <a:gd name="T34" fmla="*/ 3252 w 7747"/>
              <a:gd name="T35" fmla="*/ 5289 h 12546"/>
              <a:gd name="T36" fmla="*/ 2988 w 7747"/>
              <a:gd name="T37" fmla="*/ 5456 h 12546"/>
              <a:gd name="T38" fmla="*/ 2006 w 7747"/>
              <a:gd name="T39" fmla="*/ 5413 h 12546"/>
              <a:gd name="T40" fmla="*/ 1885 w 7747"/>
              <a:gd name="T41" fmla="*/ 5053 h 12546"/>
              <a:gd name="T42" fmla="*/ 1660 w 7747"/>
              <a:gd name="T43" fmla="*/ 5119 h 12546"/>
              <a:gd name="T44" fmla="*/ 1662 w 7747"/>
              <a:gd name="T45" fmla="*/ 5564 h 12546"/>
              <a:gd name="T46" fmla="*/ 1210 w 7747"/>
              <a:gd name="T47" fmla="*/ 5638 h 12546"/>
              <a:gd name="T48" fmla="*/ 977 w 7747"/>
              <a:gd name="T49" fmla="*/ 5937 h 12546"/>
              <a:gd name="T50" fmla="*/ 1118 w 7747"/>
              <a:gd name="T51" fmla="*/ 6072 h 12546"/>
              <a:gd name="T52" fmla="*/ 1295 w 7747"/>
              <a:gd name="T53" fmla="*/ 5997 h 12546"/>
              <a:gd name="T54" fmla="*/ 1618 w 7747"/>
              <a:gd name="T55" fmla="*/ 6158 h 12546"/>
              <a:gd name="T56" fmla="*/ 1595 w 7747"/>
              <a:gd name="T57" fmla="*/ 6397 h 12546"/>
              <a:gd name="T58" fmla="*/ 1284 w 7747"/>
              <a:gd name="T59" fmla="*/ 6281 h 12546"/>
              <a:gd name="T60" fmla="*/ 1259 w 7747"/>
              <a:gd name="T61" fmla="*/ 6395 h 12546"/>
              <a:gd name="T62" fmla="*/ 267 w 7747"/>
              <a:gd name="T63" fmla="*/ 5514 h 12546"/>
              <a:gd name="T64" fmla="*/ 3 w 7747"/>
              <a:gd name="T65" fmla="*/ 5366 h 12546"/>
              <a:gd name="T66" fmla="*/ 249 w 7747"/>
              <a:gd name="T67" fmla="*/ 5569 h 12546"/>
              <a:gd name="T68" fmla="*/ 267 w 7747"/>
              <a:gd name="T69" fmla="*/ 5905 h 12546"/>
              <a:gd name="T70" fmla="*/ 236 w 7747"/>
              <a:gd name="T71" fmla="*/ 6101 h 12546"/>
              <a:gd name="T72" fmla="*/ 275 w 7747"/>
              <a:gd name="T73" fmla="*/ 6823 h 12546"/>
              <a:gd name="T74" fmla="*/ 328 w 7747"/>
              <a:gd name="T75" fmla="*/ 6599 h 12546"/>
              <a:gd name="T76" fmla="*/ 458 w 7747"/>
              <a:gd name="T77" fmla="*/ 6569 h 12546"/>
              <a:gd name="T78" fmla="*/ 717 w 7747"/>
              <a:gd name="T79" fmla="*/ 6546 h 12546"/>
              <a:gd name="T80" fmla="*/ 1185 w 7747"/>
              <a:gd name="T81" fmla="*/ 6784 h 12546"/>
              <a:gd name="T82" fmla="*/ 1246 w 7747"/>
              <a:gd name="T83" fmla="*/ 7067 h 12546"/>
              <a:gd name="T84" fmla="*/ 1529 w 7747"/>
              <a:gd name="T85" fmla="*/ 7675 h 12546"/>
              <a:gd name="T86" fmla="*/ 1413 w 7747"/>
              <a:gd name="T87" fmla="*/ 8197 h 12546"/>
              <a:gd name="T88" fmla="*/ 1738 w 7747"/>
              <a:gd name="T89" fmla="*/ 8795 h 12546"/>
              <a:gd name="T90" fmla="*/ 1930 w 7747"/>
              <a:gd name="T91" fmla="*/ 8842 h 12546"/>
              <a:gd name="T92" fmla="*/ 1925 w 7747"/>
              <a:gd name="T93" fmla="*/ 9116 h 12546"/>
              <a:gd name="T94" fmla="*/ 1561 w 7747"/>
              <a:gd name="T95" fmla="*/ 9394 h 12546"/>
              <a:gd name="T96" fmla="*/ 1662 w 7747"/>
              <a:gd name="T97" fmla="*/ 9672 h 12546"/>
              <a:gd name="T98" fmla="*/ 2053 w 7747"/>
              <a:gd name="T99" fmla="*/ 9972 h 12546"/>
              <a:gd name="T100" fmla="*/ 1975 w 7747"/>
              <a:gd name="T101" fmla="*/ 10400 h 12546"/>
              <a:gd name="T102" fmla="*/ 2224 w 7747"/>
              <a:gd name="T103" fmla="*/ 10696 h 12546"/>
              <a:gd name="T104" fmla="*/ 2084 w 7747"/>
              <a:gd name="T105" fmla="*/ 10948 h 12546"/>
              <a:gd name="T106" fmla="*/ 2310 w 7747"/>
              <a:gd name="T107" fmla="*/ 11513 h 12546"/>
              <a:gd name="T108" fmla="*/ 2639 w 7747"/>
              <a:gd name="T109" fmla="*/ 12000 h 12546"/>
              <a:gd name="T110" fmla="*/ 2941 w 7747"/>
              <a:gd name="T111" fmla="*/ 12136 h 12546"/>
              <a:gd name="T112" fmla="*/ 3191 w 7747"/>
              <a:gd name="T113" fmla="*/ 12335 h 12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747" h="12546">
                <a:moveTo>
                  <a:pt x="7747" y="15"/>
                </a:moveTo>
                <a:lnTo>
                  <a:pt x="6920" y="325"/>
                </a:lnTo>
                <a:lnTo>
                  <a:pt x="6801" y="296"/>
                </a:lnTo>
                <a:lnTo>
                  <a:pt x="6639" y="357"/>
                </a:lnTo>
                <a:lnTo>
                  <a:pt x="6525" y="95"/>
                </a:lnTo>
                <a:lnTo>
                  <a:pt x="6361" y="0"/>
                </a:lnTo>
                <a:lnTo>
                  <a:pt x="6150" y="16"/>
                </a:lnTo>
                <a:lnTo>
                  <a:pt x="6226" y="275"/>
                </a:lnTo>
                <a:lnTo>
                  <a:pt x="6094" y="368"/>
                </a:lnTo>
                <a:lnTo>
                  <a:pt x="6060" y="333"/>
                </a:lnTo>
                <a:lnTo>
                  <a:pt x="5991" y="352"/>
                </a:lnTo>
                <a:lnTo>
                  <a:pt x="6007" y="450"/>
                </a:lnTo>
                <a:lnTo>
                  <a:pt x="5890" y="540"/>
                </a:lnTo>
                <a:lnTo>
                  <a:pt x="5986" y="590"/>
                </a:lnTo>
                <a:lnTo>
                  <a:pt x="5925" y="825"/>
                </a:lnTo>
                <a:lnTo>
                  <a:pt x="5869" y="804"/>
                </a:lnTo>
                <a:lnTo>
                  <a:pt x="5882" y="878"/>
                </a:lnTo>
                <a:lnTo>
                  <a:pt x="5713" y="786"/>
                </a:lnTo>
                <a:lnTo>
                  <a:pt x="5718" y="973"/>
                </a:lnTo>
                <a:lnTo>
                  <a:pt x="5800" y="1016"/>
                </a:lnTo>
                <a:lnTo>
                  <a:pt x="5835" y="1135"/>
                </a:lnTo>
                <a:lnTo>
                  <a:pt x="5753" y="1137"/>
                </a:lnTo>
                <a:lnTo>
                  <a:pt x="5814" y="1296"/>
                </a:lnTo>
                <a:lnTo>
                  <a:pt x="5634" y="1505"/>
                </a:lnTo>
                <a:lnTo>
                  <a:pt x="5533" y="1452"/>
                </a:lnTo>
                <a:lnTo>
                  <a:pt x="5393" y="1529"/>
                </a:lnTo>
                <a:lnTo>
                  <a:pt x="5372" y="1788"/>
                </a:lnTo>
                <a:lnTo>
                  <a:pt x="4919" y="1884"/>
                </a:lnTo>
                <a:lnTo>
                  <a:pt x="4853" y="2045"/>
                </a:lnTo>
                <a:lnTo>
                  <a:pt x="4750" y="1982"/>
                </a:lnTo>
                <a:lnTo>
                  <a:pt x="4623" y="2114"/>
                </a:lnTo>
                <a:lnTo>
                  <a:pt x="4538" y="2032"/>
                </a:lnTo>
                <a:lnTo>
                  <a:pt x="4488" y="2045"/>
                </a:lnTo>
                <a:lnTo>
                  <a:pt x="4483" y="2357"/>
                </a:lnTo>
                <a:lnTo>
                  <a:pt x="4435" y="2381"/>
                </a:lnTo>
                <a:lnTo>
                  <a:pt x="4451" y="2601"/>
                </a:lnTo>
                <a:lnTo>
                  <a:pt x="4327" y="2714"/>
                </a:lnTo>
                <a:lnTo>
                  <a:pt x="4178" y="2527"/>
                </a:lnTo>
                <a:lnTo>
                  <a:pt x="3988" y="2561"/>
                </a:lnTo>
                <a:lnTo>
                  <a:pt x="3985" y="2971"/>
                </a:lnTo>
                <a:lnTo>
                  <a:pt x="3776" y="2953"/>
                </a:lnTo>
                <a:lnTo>
                  <a:pt x="3787" y="3228"/>
                </a:lnTo>
                <a:lnTo>
                  <a:pt x="3541" y="3249"/>
                </a:lnTo>
                <a:lnTo>
                  <a:pt x="3530" y="3315"/>
                </a:lnTo>
                <a:lnTo>
                  <a:pt x="3480" y="3392"/>
                </a:lnTo>
                <a:lnTo>
                  <a:pt x="3538" y="3439"/>
                </a:lnTo>
                <a:lnTo>
                  <a:pt x="3499" y="3656"/>
                </a:lnTo>
                <a:lnTo>
                  <a:pt x="3356" y="3670"/>
                </a:lnTo>
                <a:lnTo>
                  <a:pt x="3324" y="3717"/>
                </a:lnTo>
                <a:lnTo>
                  <a:pt x="3245" y="3712"/>
                </a:lnTo>
                <a:lnTo>
                  <a:pt x="3028" y="3826"/>
                </a:lnTo>
                <a:lnTo>
                  <a:pt x="3073" y="3887"/>
                </a:lnTo>
                <a:lnTo>
                  <a:pt x="3006" y="3926"/>
                </a:lnTo>
                <a:lnTo>
                  <a:pt x="3041" y="3979"/>
                </a:lnTo>
                <a:lnTo>
                  <a:pt x="3091" y="3969"/>
                </a:lnTo>
                <a:lnTo>
                  <a:pt x="3131" y="4006"/>
                </a:lnTo>
                <a:lnTo>
                  <a:pt x="3112" y="4156"/>
                </a:lnTo>
                <a:lnTo>
                  <a:pt x="3170" y="4199"/>
                </a:lnTo>
                <a:lnTo>
                  <a:pt x="3157" y="4275"/>
                </a:lnTo>
                <a:lnTo>
                  <a:pt x="3229" y="4281"/>
                </a:lnTo>
                <a:lnTo>
                  <a:pt x="3303" y="4244"/>
                </a:lnTo>
                <a:lnTo>
                  <a:pt x="3319" y="4350"/>
                </a:lnTo>
                <a:lnTo>
                  <a:pt x="3570" y="4447"/>
                </a:lnTo>
                <a:lnTo>
                  <a:pt x="3591" y="4529"/>
                </a:lnTo>
                <a:lnTo>
                  <a:pt x="3340" y="4609"/>
                </a:lnTo>
                <a:lnTo>
                  <a:pt x="3334" y="4691"/>
                </a:lnTo>
                <a:lnTo>
                  <a:pt x="3274" y="4696"/>
                </a:lnTo>
                <a:lnTo>
                  <a:pt x="3186" y="4601"/>
                </a:lnTo>
                <a:lnTo>
                  <a:pt x="3152" y="4609"/>
                </a:lnTo>
                <a:lnTo>
                  <a:pt x="3157" y="4863"/>
                </a:lnTo>
                <a:lnTo>
                  <a:pt x="3337" y="5146"/>
                </a:lnTo>
                <a:lnTo>
                  <a:pt x="3252" y="5289"/>
                </a:lnTo>
                <a:lnTo>
                  <a:pt x="3263" y="5336"/>
                </a:lnTo>
                <a:lnTo>
                  <a:pt x="3197" y="5389"/>
                </a:lnTo>
                <a:lnTo>
                  <a:pt x="3012" y="5358"/>
                </a:lnTo>
                <a:lnTo>
                  <a:pt x="2988" y="5456"/>
                </a:lnTo>
                <a:lnTo>
                  <a:pt x="2924" y="5456"/>
                </a:lnTo>
                <a:lnTo>
                  <a:pt x="2866" y="5572"/>
                </a:lnTo>
                <a:lnTo>
                  <a:pt x="2811" y="5604"/>
                </a:lnTo>
                <a:lnTo>
                  <a:pt x="2006" y="5413"/>
                </a:lnTo>
                <a:lnTo>
                  <a:pt x="2051" y="5164"/>
                </a:lnTo>
                <a:lnTo>
                  <a:pt x="2104" y="5175"/>
                </a:lnTo>
                <a:lnTo>
                  <a:pt x="2117" y="5032"/>
                </a:lnTo>
                <a:lnTo>
                  <a:pt x="1885" y="5053"/>
                </a:lnTo>
                <a:lnTo>
                  <a:pt x="1858" y="4995"/>
                </a:lnTo>
                <a:lnTo>
                  <a:pt x="1784" y="5061"/>
                </a:lnTo>
                <a:lnTo>
                  <a:pt x="1678" y="5053"/>
                </a:lnTo>
                <a:lnTo>
                  <a:pt x="1660" y="5119"/>
                </a:lnTo>
                <a:lnTo>
                  <a:pt x="1707" y="5125"/>
                </a:lnTo>
                <a:lnTo>
                  <a:pt x="1707" y="5215"/>
                </a:lnTo>
                <a:lnTo>
                  <a:pt x="1847" y="5352"/>
                </a:lnTo>
                <a:lnTo>
                  <a:pt x="1662" y="5564"/>
                </a:lnTo>
                <a:lnTo>
                  <a:pt x="1713" y="5657"/>
                </a:lnTo>
                <a:lnTo>
                  <a:pt x="1710" y="5749"/>
                </a:lnTo>
                <a:lnTo>
                  <a:pt x="1432" y="5971"/>
                </a:lnTo>
                <a:lnTo>
                  <a:pt x="1210" y="5638"/>
                </a:lnTo>
                <a:cubicBezTo>
                  <a:pt x="1201" y="5654"/>
                  <a:pt x="1209" y="5697"/>
                  <a:pt x="1198" y="5693"/>
                </a:cubicBezTo>
                <a:cubicBezTo>
                  <a:pt x="1137" y="5672"/>
                  <a:pt x="1026" y="5680"/>
                  <a:pt x="996" y="5738"/>
                </a:cubicBezTo>
                <a:cubicBezTo>
                  <a:pt x="957" y="5813"/>
                  <a:pt x="973" y="5815"/>
                  <a:pt x="976" y="5891"/>
                </a:cubicBezTo>
                <a:cubicBezTo>
                  <a:pt x="978" y="5930"/>
                  <a:pt x="1040" y="5979"/>
                  <a:pt x="977" y="5937"/>
                </a:cubicBezTo>
                <a:cubicBezTo>
                  <a:pt x="969" y="5932"/>
                  <a:pt x="933" y="5897"/>
                  <a:pt x="933" y="5913"/>
                </a:cubicBezTo>
                <a:cubicBezTo>
                  <a:pt x="933" y="5963"/>
                  <a:pt x="923" y="5953"/>
                  <a:pt x="919" y="5971"/>
                </a:cubicBezTo>
                <a:lnTo>
                  <a:pt x="1078" y="6105"/>
                </a:lnTo>
                <a:lnTo>
                  <a:pt x="1118" y="6072"/>
                </a:lnTo>
                <a:lnTo>
                  <a:pt x="1196" y="6139"/>
                </a:lnTo>
                <a:lnTo>
                  <a:pt x="1311" y="6087"/>
                </a:lnTo>
                <a:lnTo>
                  <a:pt x="1295" y="6061"/>
                </a:lnTo>
                <a:lnTo>
                  <a:pt x="1295" y="5997"/>
                </a:lnTo>
                <a:lnTo>
                  <a:pt x="1360" y="6003"/>
                </a:lnTo>
                <a:lnTo>
                  <a:pt x="1396" y="6055"/>
                </a:lnTo>
                <a:cubicBezTo>
                  <a:pt x="1456" y="6037"/>
                  <a:pt x="1540" y="6085"/>
                  <a:pt x="1597" y="6103"/>
                </a:cubicBezTo>
                <a:cubicBezTo>
                  <a:pt x="1621" y="6110"/>
                  <a:pt x="1611" y="6138"/>
                  <a:pt x="1618" y="6158"/>
                </a:cubicBezTo>
                <a:cubicBezTo>
                  <a:pt x="1618" y="6158"/>
                  <a:pt x="1631" y="6301"/>
                  <a:pt x="1631" y="6311"/>
                </a:cubicBezTo>
                <a:cubicBezTo>
                  <a:pt x="1631" y="6330"/>
                  <a:pt x="1679" y="6366"/>
                  <a:pt x="1695" y="6374"/>
                </a:cubicBezTo>
                <a:lnTo>
                  <a:pt x="1674" y="6437"/>
                </a:lnTo>
                <a:lnTo>
                  <a:pt x="1595" y="6397"/>
                </a:lnTo>
                <a:cubicBezTo>
                  <a:pt x="1586" y="6427"/>
                  <a:pt x="1566" y="6465"/>
                  <a:pt x="1532" y="6465"/>
                </a:cubicBezTo>
                <a:cubicBezTo>
                  <a:pt x="1488" y="6465"/>
                  <a:pt x="1465" y="6442"/>
                  <a:pt x="1431" y="6413"/>
                </a:cubicBezTo>
                <a:cubicBezTo>
                  <a:pt x="1427" y="6410"/>
                  <a:pt x="1388" y="6368"/>
                  <a:pt x="1379" y="6360"/>
                </a:cubicBezTo>
                <a:cubicBezTo>
                  <a:pt x="1354" y="6335"/>
                  <a:pt x="1317" y="6321"/>
                  <a:pt x="1284" y="6281"/>
                </a:cubicBezTo>
                <a:cubicBezTo>
                  <a:pt x="1281" y="6277"/>
                  <a:pt x="1261" y="6261"/>
                  <a:pt x="1252" y="6248"/>
                </a:cubicBezTo>
                <a:lnTo>
                  <a:pt x="1221" y="6293"/>
                </a:lnTo>
                <a:lnTo>
                  <a:pt x="1257" y="6326"/>
                </a:lnTo>
                <a:lnTo>
                  <a:pt x="1259" y="6395"/>
                </a:lnTo>
                <a:lnTo>
                  <a:pt x="1131" y="6393"/>
                </a:lnTo>
                <a:lnTo>
                  <a:pt x="325" y="5429"/>
                </a:lnTo>
                <a:lnTo>
                  <a:pt x="331" y="5493"/>
                </a:lnTo>
                <a:lnTo>
                  <a:pt x="267" y="5514"/>
                </a:lnTo>
                <a:lnTo>
                  <a:pt x="148" y="5397"/>
                </a:lnTo>
                <a:lnTo>
                  <a:pt x="146" y="5318"/>
                </a:lnTo>
                <a:lnTo>
                  <a:pt x="61" y="5268"/>
                </a:lnTo>
                <a:lnTo>
                  <a:pt x="3" y="5366"/>
                </a:lnTo>
                <a:lnTo>
                  <a:pt x="0" y="5495"/>
                </a:lnTo>
                <a:lnTo>
                  <a:pt x="132" y="5551"/>
                </a:lnTo>
                <a:lnTo>
                  <a:pt x="177" y="5527"/>
                </a:lnTo>
                <a:lnTo>
                  <a:pt x="249" y="5569"/>
                </a:lnTo>
                <a:lnTo>
                  <a:pt x="312" y="5667"/>
                </a:lnTo>
                <a:lnTo>
                  <a:pt x="265" y="5741"/>
                </a:lnTo>
                <a:lnTo>
                  <a:pt x="312" y="5807"/>
                </a:lnTo>
                <a:lnTo>
                  <a:pt x="267" y="5905"/>
                </a:lnTo>
                <a:lnTo>
                  <a:pt x="405" y="6011"/>
                </a:lnTo>
                <a:lnTo>
                  <a:pt x="341" y="6014"/>
                </a:lnTo>
                <a:lnTo>
                  <a:pt x="325" y="6085"/>
                </a:lnTo>
                <a:lnTo>
                  <a:pt x="236" y="6101"/>
                </a:lnTo>
                <a:lnTo>
                  <a:pt x="109" y="6617"/>
                </a:lnTo>
                <a:lnTo>
                  <a:pt x="212" y="6670"/>
                </a:lnTo>
                <a:lnTo>
                  <a:pt x="230" y="6776"/>
                </a:lnTo>
                <a:lnTo>
                  <a:pt x="275" y="6823"/>
                </a:lnTo>
                <a:lnTo>
                  <a:pt x="339" y="6771"/>
                </a:lnTo>
                <a:lnTo>
                  <a:pt x="286" y="6694"/>
                </a:lnTo>
                <a:lnTo>
                  <a:pt x="328" y="6638"/>
                </a:lnTo>
                <a:lnTo>
                  <a:pt x="328" y="6599"/>
                </a:lnTo>
                <a:lnTo>
                  <a:pt x="423" y="6554"/>
                </a:lnTo>
                <a:lnTo>
                  <a:pt x="413" y="6495"/>
                </a:lnTo>
                <a:lnTo>
                  <a:pt x="458" y="6493"/>
                </a:lnTo>
                <a:lnTo>
                  <a:pt x="458" y="6569"/>
                </a:lnTo>
                <a:lnTo>
                  <a:pt x="490" y="6591"/>
                </a:lnTo>
                <a:lnTo>
                  <a:pt x="585" y="6493"/>
                </a:lnTo>
                <a:lnTo>
                  <a:pt x="730" y="6450"/>
                </a:lnTo>
                <a:lnTo>
                  <a:pt x="717" y="6546"/>
                </a:lnTo>
                <a:lnTo>
                  <a:pt x="818" y="6596"/>
                </a:lnTo>
                <a:lnTo>
                  <a:pt x="876" y="6853"/>
                </a:lnTo>
                <a:lnTo>
                  <a:pt x="1143" y="6747"/>
                </a:lnTo>
                <a:lnTo>
                  <a:pt x="1185" y="6784"/>
                </a:lnTo>
                <a:lnTo>
                  <a:pt x="1162" y="6821"/>
                </a:lnTo>
                <a:lnTo>
                  <a:pt x="1183" y="6916"/>
                </a:lnTo>
                <a:lnTo>
                  <a:pt x="1249" y="6932"/>
                </a:lnTo>
                <a:lnTo>
                  <a:pt x="1246" y="7067"/>
                </a:lnTo>
                <a:lnTo>
                  <a:pt x="1138" y="7085"/>
                </a:lnTo>
                <a:lnTo>
                  <a:pt x="1114" y="7413"/>
                </a:lnTo>
                <a:lnTo>
                  <a:pt x="1495" y="7382"/>
                </a:lnTo>
                <a:lnTo>
                  <a:pt x="1529" y="7675"/>
                </a:lnTo>
                <a:lnTo>
                  <a:pt x="1572" y="7689"/>
                </a:lnTo>
                <a:lnTo>
                  <a:pt x="1595" y="7763"/>
                </a:lnTo>
                <a:lnTo>
                  <a:pt x="1593" y="8051"/>
                </a:lnTo>
                <a:lnTo>
                  <a:pt x="1413" y="8197"/>
                </a:lnTo>
                <a:lnTo>
                  <a:pt x="1484" y="8292"/>
                </a:lnTo>
                <a:lnTo>
                  <a:pt x="1601" y="8649"/>
                </a:lnTo>
                <a:lnTo>
                  <a:pt x="1586" y="8673"/>
                </a:lnTo>
                <a:lnTo>
                  <a:pt x="1738" y="8795"/>
                </a:lnTo>
                <a:lnTo>
                  <a:pt x="1777" y="8736"/>
                </a:lnTo>
                <a:lnTo>
                  <a:pt x="1814" y="8812"/>
                </a:lnTo>
                <a:lnTo>
                  <a:pt x="1880" y="8796"/>
                </a:lnTo>
                <a:lnTo>
                  <a:pt x="1930" y="8842"/>
                </a:lnTo>
                <a:lnTo>
                  <a:pt x="1930" y="8889"/>
                </a:lnTo>
                <a:lnTo>
                  <a:pt x="1818" y="8939"/>
                </a:lnTo>
                <a:cubicBezTo>
                  <a:pt x="1786" y="8947"/>
                  <a:pt x="1792" y="8978"/>
                  <a:pt x="1800" y="9000"/>
                </a:cubicBezTo>
                <a:cubicBezTo>
                  <a:pt x="1811" y="9030"/>
                  <a:pt x="1905" y="9077"/>
                  <a:pt x="1925" y="9116"/>
                </a:cubicBezTo>
                <a:lnTo>
                  <a:pt x="1828" y="9318"/>
                </a:lnTo>
                <a:lnTo>
                  <a:pt x="1742" y="9337"/>
                </a:lnTo>
                <a:lnTo>
                  <a:pt x="1705" y="9317"/>
                </a:lnTo>
                <a:cubicBezTo>
                  <a:pt x="1640" y="9340"/>
                  <a:pt x="1614" y="9327"/>
                  <a:pt x="1561" y="9394"/>
                </a:cubicBezTo>
                <a:cubicBezTo>
                  <a:pt x="1551" y="9406"/>
                  <a:pt x="1471" y="9529"/>
                  <a:pt x="1470" y="9535"/>
                </a:cubicBezTo>
                <a:lnTo>
                  <a:pt x="1468" y="9643"/>
                </a:lnTo>
                <a:lnTo>
                  <a:pt x="1654" y="9639"/>
                </a:lnTo>
                <a:lnTo>
                  <a:pt x="1662" y="9672"/>
                </a:lnTo>
                <a:lnTo>
                  <a:pt x="1778" y="9672"/>
                </a:lnTo>
                <a:lnTo>
                  <a:pt x="1808" y="9771"/>
                </a:lnTo>
                <a:lnTo>
                  <a:pt x="1716" y="9813"/>
                </a:lnTo>
                <a:lnTo>
                  <a:pt x="2053" y="9972"/>
                </a:lnTo>
                <a:lnTo>
                  <a:pt x="2004" y="10084"/>
                </a:lnTo>
                <a:cubicBezTo>
                  <a:pt x="1991" y="10088"/>
                  <a:pt x="1892" y="10165"/>
                  <a:pt x="1883" y="10179"/>
                </a:cubicBezTo>
                <a:cubicBezTo>
                  <a:pt x="1862" y="10211"/>
                  <a:pt x="1867" y="10287"/>
                  <a:pt x="1876" y="10321"/>
                </a:cubicBezTo>
                <a:cubicBezTo>
                  <a:pt x="1879" y="10334"/>
                  <a:pt x="1977" y="10370"/>
                  <a:pt x="1975" y="10400"/>
                </a:cubicBezTo>
                <a:cubicBezTo>
                  <a:pt x="1971" y="10466"/>
                  <a:pt x="2019" y="10496"/>
                  <a:pt x="2058" y="10537"/>
                </a:cubicBezTo>
                <a:cubicBezTo>
                  <a:pt x="2081" y="10562"/>
                  <a:pt x="2117" y="10497"/>
                  <a:pt x="2141" y="10536"/>
                </a:cubicBezTo>
                <a:cubicBezTo>
                  <a:pt x="2149" y="10548"/>
                  <a:pt x="2198" y="10590"/>
                  <a:pt x="2197" y="10592"/>
                </a:cubicBezTo>
                <a:cubicBezTo>
                  <a:pt x="2156" y="10668"/>
                  <a:pt x="2199" y="10626"/>
                  <a:pt x="2224" y="10696"/>
                </a:cubicBezTo>
                <a:cubicBezTo>
                  <a:pt x="2228" y="10707"/>
                  <a:pt x="2260" y="10742"/>
                  <a:pt x="2269" y="10758"/>
                </a:cubicBezTo>
                <a:lnTo>
                  <a:pt x="2216" y="10913"/>
                </a:lnTo>
                <a:cubicBezTo>
                  <a:pt x="2204" y="10912"/>
                  <a:pt x="2188" y="10948"/>
                  <a:pt x="2120" y="10946"/>
                </a:cubicBezTo>
                <a:cubicBezTo>
                  <a:pt x="2111" y="10945"/>
                  <a:pt x="2089" y="10944"/>
                  <a:pt x="2084" y="10948"/>
                </a:cubicBezTo>
                <a:lnTo>
                  <a:pt x="2003" y="11169"/>
                </a:lnTo>
                <a:lnTo>
                  <a:pt x="2228" y="11237"/>
                </a:lnTo>
                <a:lnTo>
                  <a:pt x="2221" y="11395"/>
                </a:lnTo>
                <a:lnTo>
                  <a:pt x="2310" y="11513"/>
                </a:lnTo>
                <a:lnTo>
                  <a:pt x="2310" y="11737"/>
                </a:lnTo>
                <a:lnTo>
                  <a:pt x="2443" y="11751"/>
                </a:lnTo>
                <a:lnTo>
                  <a:pt x="2496" y="11917"/>
                </a:lnTo>
                <a:lnTo>
                  <a:pt x="2639" y="12000"/>
                </a:lnTo>
                <a:lnTo>
                  <a:pt x="2646" y="12249"/>
                </a:lnTo>
                <a:lnTo>
                  <a:pt x="2813" y="12269"/>
                </a:lnTo>
                <a:lnTo>
                  <a:pt x="2839" y="12134"/>
                </a:lnTo>
                <a:lnTo>
                  <a:pt x="2941" y="12136"/>
                </a:lnTo>
                <a:lnTo>
                  <a:pt x="2970" y="12172"/>
                </a:lnTo>
                <a:lnTo>
                  <a:pt x="3096" y="12132"/>
                </a:lnTo>
                <a:lnTo>
                  <a:pt x="3089" y="12320"/>
                </a:lnTo>
                <a:lnTo>
                  <a:pt x="3191" y="12335"/>
                </a:lnTo>
                <a:lnTo>
                  <a:pt x="3243" y="12528"/>
                </a:lnTo>
                <a:lnTo>
                  <a:pt x="3354" y="1254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3" name="Freeform 292"/>
          <p:cNvSpPr>
            <a:spLocks/>
          </p:cNvSpPr>
          <p:nvPr/>
        </p:nvSpPr>
        <p:spPr bwMode="auto">
          <a:xfrm>
            <a:off x="4597006" y="2215754"/>
            <a:ext cx="670322" cy="714375"/>
          </a:xfrm>
          <a:custGeom>
            <a:avLst/>
            <a:gdLst>
              <a:gd name="T0" fmla="*/ 9571 w 9864"/>
              <a:gd name="T1" fmla="*/ 479 h 11280"/>
              <a:gd name="T2" fmla="*/ 9072 w 9864"/>
              <a:gd name="T3" fmla="*/ 682 h 11280"/>
              <a:gd name="T4" fmla="*/ 8928 w 9864"/>
              <a:gd name="T5" fmla="*/ 941 h 11280"/>
              <a:gd name="T6" fmla="*/ 8882 w 9864"/>
              <a:gd name="T7" fmla="*/ 1178 h 11280"/>
              <a:gd name="T8" fmla="*/ 8269 w 9864"/>
              <a:gd name="T9" fmla="*/ 1408 h 11280"/>
              <a:gd name="T10" fmla="*/ 8104 w 9864"/>
              <a:gd name="T11" fmla="*/ 1666 h 11280"/>
              <a:gd name="T12" fmla="*/ 8070 w 9864"/>
              <a:gd name="T13" fmla="*/ 1472 h 11280"/>
              <a:gd name="T14" fmla="*/ 8292 w 9864"/>
              <a:gd name="T15" fmla="*/ 1085 h 11280"/>
              <a:gd name="T16" fmla="*/ 8013 w 9864"/>
              <a:gd name="T17" fmla="*/ 912 h 11280"/>
              <a:gd name="T18" fmla="*/ 7998 w 9864"/>
              <a:gd name="T19" fmla="*/ 1244 h 11280"/>
              <a:gd name="T20" fmla="*/ 7497 w 9864"/>
              <a:gd name="T21" fmla="*/ 1366 h 11280"/>
              <a:gd name="T22" fmla="*/ 7412 w 9864"/>
              <a:gd name="T23" fmla="*/ 1089 h 11280"/>
              <a:gd name="T24" fmla="*/ 7356 w 9864"/>
              <a:gd name="T25" fmla="*/ 1487 h 11280"/>
              <a:gd name="T26" fmla="*/ 7022 w 9864"/>
              <a:gd name="T27" fmla="*/ 1441 h 11280"/>
              <a:gd name="T28" fmla="*/ 6709 w 9864"/>
              <a:gd name="T29" fmla="*/ 1708 h 11280"/>
              <a:gd name="T30" fmla="*/ 6419 w 9864"/>
              <a:gd name="T31" fmla="*/ 1528 h 11280"/>
              <a:gd name="T32" fmla="*/ 6181 w 9864"/>
              <a:gd name="T33" fmla="*/ 1388 h 11280"/>
              <a:gd name="T34" fmla="*/ 5936 w 9864"/>
              <a:gd name="T35" fmla="*/ 1171 h 11280"/>
              <a:gd name="T36" fmla="*/ 5740 w 9864"/>
              <a:gd name="T37" fmla="*/ 1397 h 11280"/>
              <a:gd name="T38" fmla="*/ 5575 w 9864"/>
              <a:gd name="T39" fmla="*/ 1590 h 11280"/>
              <a:gd name="T40" fmla="*/ 5494 w 9864"/>
              <a:gd name="T41" fmla="*/ 1719 h 11280"/>
              <a:gd name="T42" fmla="*/ 5329 w 9864"/>
              <a:gd name="T43" fmla="*/ 1888 h 11280"/>
              <a:gd name="T44" fmla="*/ 5110 w 9864"/>
              <a:gd name="T45" fmla="*/ 1796 h 11280"/>
              <a:gd name="T46" fmla="*/ 4700 w 9864"/>
              <a:gd name="T47" fmla="*/ 2204 h 11280"/>
              <a:gd name="T48" fmla="*/ 4727 w 9864"/>
              <a:gd name="T49" fmla="*/ 2662 h 11280"/>
              <a:gd name="T50" fmla="*/ 4613 w 9864"/>
              <a:gd name="T51" fmla="*/ 3363 h 11280"/>
              <a:gd name="T52" fmla="*/ 3971 w 9864"/>
              <a:gd name="T53" fmla="*/ 4178 h 11280"/>
              <a:gd name="T54" fmla="*/ 2479 w 9864"/>
              <a:gd name="T55" fmla="*/ 5562 h 11280"/>
              <a:gd name="T56" fmla="*/ 2687 w 9864"/>
              <a:gd name="T57" fmla="*/ 5848 h 11280"/>
              <a:gd name="T58" fmla="*/ 2864 w 9864"/>
              <a:gd name="T59" fmla="*/ 6099 h 11280"/>
              <a:gd name="T60" fmla="*/ 2568 w 9864"/>
              <a:gd name="T61" fmla="*/ 6156 h 11280"/>
              <a:gd name="T62" fmla="*/ 2569 w 9864"/>
              <a:gd name="T63" fmla="*/ 6640 h 11280"/>
              <a:gd name="T64" fmla="*/ 2329 w 9864"/>
              <a:gd name="T65" fmla="*/ 7142 h 11280"/>
              <a:gd name="T66" fmla="*/ 2070 w 9864"/>
              <a:gd name="T67" fmla="*/ 7459 h 11280"/>
              <a:gd name="T68" fmla="*/ 1845 w 9864"/>
              <a:gd name="T69" fmla="*/ 7774 h 11280"/>
              <a:gd name="T70" fmla="*/ 1454 w 9864"/>
              <a:gd name="T71" fmla="*/ 7956 h 11280"/>
              <a:gd name="T72" fmla="*/ 1063 w 9864"/>
              <a:gd name="T73" fmla="*/ 8049 h 11280"/>
              <a:gd name="T74" fmla="*/ 774 w 9864"/>
              <a:gd name="T75" fmla="*/ 8140 h 11280"/>
              <a:gd name="T76" fmla="*/ 275 w 9864"/>
              <a:gd name="T77" fmla="*/ 8369 h 11280"/>
              <a:gd name="T78" fmla="*/ 0 w 9864"/>
              <a:gd name="T79" fmla="*/ 8580 h 11280"/>
              <a:gd name="T80" fmla="*/ 282 w 9864"/>
              <a:gd name="T81" fmla="*/ 9548 h 11280"/>
              <a:gd name="T82" fmla="*/ 353 w 9864"/>
              <a:gd name="T83" fmla="*/ 9947 h 11280"/>
              <a:gd name="T84" fmla="*/ 414 w 9864"/>
              <a:gd name="T85" fmla="*/ 10183 h 11280"/>
              <a:gd name="T86" fmla="*/ 622 w 9864"/>
              <a:gd name="T87" fmla="*/ 9672 h 11280"/>
              <a:gd name="T88" fmla="*/ 991 w 9864"/>
              <a:gd name="T89" fmla="*/ 10172 h 11280"/>
              <a:gd name="T90" fmla="*/ 1258 w 9864"/>
              <a:gd name="T91" fmla="*/ 9974 h 11280"/>
              <a:gd name="T92" fmla="*/ 1511 w 9864"/>
              <a:gd name="T93" fmla="*/ 9899 h 11280"/>
              <a:gd name="T94" fmla="*/ 2116 w 9864"/>
              <a:gd name="T95" fmla="*/ 9662 h 11280"/>
              <a:gd name="T96" fmla="*/ 2406 w 9864"/>
              <a:gd name="T97" fmla="*/ 9257 h 11280"/>
              <a:gd name="T98" fmla="*/ 2646 w 9864"/>
              <a:gd name="T99" fmla="*/ 8855 h 11280"/>
              <a:gd name="T100" fmla="*/ 2931 w 9864"/>
              <a:gd name="T101" fmla="*/ 9197 h 11280"/>
              <a:gd name="T102" fmla="*/ 3171 w 9864"/>
              <a:gd name="T103" fmla="*/ 9122 h 11280"/>
              <a:gd name="T104" fmla="*/ 3467 w 9864"/>
              <a:gd name="T105" fmla="*/ 8947 h 11280"/>
              <a:gd name="T106" fmla="*/ 3879 w 9864"/>
              <a:gd name="T107" fmla="*/ 8840 h 11280"/>
              <a:gd name="T108" fmla="*/ 4734 w 9864"/>
              <a:gd name="T109" fmla="*/ 8959 h 11280"/>
              <a:gd name="T110" fmla="*/ 5614 w 9864"/>
              <a:gd name="T111" fmla="*/ 10414 h 11280"/>
              <a:gd name="T112" fmla="*/ 5863 w 9864"/>
              <a:gd name="T113" fmla="*/ 10466 h 11280"/>
              <a:gd name="T114" fmla="*/ 6388 w 9864"/>
              <a:gd name="T115" fmla="*/ 10975 h 11280"/>
              <a:gd name="T116" fmla="*/ 6727 w 9864"/>
              <a:gd name="T117" fmla="*/ 11028 h 11280"/>
              <a:gd name="T118" fmla="*/ 7101 w 9864"/>
              <a:gd name="T119" fmla="*/ 11173 h 1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64" h="11280">
                <a:moveTo>
                  <a:pt x="9841" y="0"/>
                </a:moveTo>
                <a:cubicBezTo>
                  <a:pt x="9864" y="68"/>
                  <a:pt x="9809" y="158"/>
                  <a:pt x="9786" y="225"/>
                </a:cubicBezTo>
                <a:cubicBezTo>
                  <a:pt x="9768" y="278"/>
                  <a:pt x="9681" y="364"/>
                  <a:pt x="9681" y="378"/>
                </a:cubicBezTo>
                <a:cubicBezTo>
                  <a:pt x="9681" y="409"/>
                  <a:pt x="9665" y="460"/>
                  <a:pt x="9665" y="478"/>
                </a:cubicBezTo>
                <a:lnTo>
                  <a:pt x="9571" y="479"/>
                </a:lnTo>
                <a:lnTo>
                  <a:pt x="9571" y="593"/>
                </a:lnTo>
                <a:lnTo>
                  <a:pt x="9193" y="807"/>
                </a:lnTo>
                <a:lnTo>
                  <a:pt x="9169" y="806"/>
                </a:lnTo>
                <a:lnTo>
                  <a:pt x="9183" y="684"/>
                </a:lnTo>
                <a:lnTo>
                  <a:pt x="9072" y="682"/>
                </a:lnTo>
                <a:lnTo>
                  <a:pt x="9075" y="815"/>
                </a:lnTo>
                <a:lnTo>
                  <a:pt x="9031" y="876"/>
                </a:lnTo>
                <a:lnTo>
                  <a:pt x="8795" y="842"/>
                </a:lnTo>
                <a:cubicBezTo>
                  <a:pt x="8768" y="873"/>
                  <a:pt x="8759" y="900"/>
                  <a:pt x="8759" y="942"/>
                </a:cubicBezTo>
                <a:lnTo>
                  <a:pt x="8928" y="941"/>
                </a:lnTo>
                <a:lnTo>
                  <a:pt x="8948" y="1036"/>
                </a:lnTo>
                <a:lnTo>
                  <a:pt x="9096" y="1106"/>
                </a:lnTo>
                <a:lnTo>
                  <a:pt x="9100" y="1251"/>
                </a:lnTo>
                <a:lnTo>
                  <a:pt x="9039" y="1272"/>
                </a:lnTo>
                <a:lnTo>
                  <a:pt x="8882" y="1178"/>
                </a:lnTo>
                <a:lnTo>
                  <a:pt x="8681" y="1304"/>
                </a:lnTo>
                <a:lnTo>
                  <a:pt x="8531" y="1313"/>
                </a:lnTo>
                <a:lnTo>
                  <a:pt x="8425" y="1368"/>
                </a:lnTo>
                <a:lnTo>
                  <a:pt x="8343" y="1355"/>
                </a:lnTo>
                <a:cubicBezTo>
                  <a:pt x="8308" y="1355"/>
                  <a:pt x="8269" y="1368"/>
                  <a:pt x="8269" y="1408"/>
                </a:cubicBezTo>
                <a:cubicBezTo>
                  <a:pt x="8269" y="1440"/>
                  <a:pt x="8272" y="1453"/>
                  <a:pt x="8298" y="1479"/>
                </a:cubicBezTo>
                <a:cubicBezTo>
                  <a:pt x="8298" y="1479"/>
                  <a:pt x="8301" y="1481"/>
                  <a:pt x="8301" y="1481"/>
                </a:cubicBezTo>
                <a:cubicBezTo>
                  <a:pt x="8278" y="1505"/>
                  <a:pt x="8292" y="1479"/>
                  <a:pt x="8268" y="1515"/>
                </a:cubicBezTo>
                <a:cubicBezTo>
                  <a:pt x="8222" y="1583"/>
                  <a:pt x="8243" y="1644"/>
                  <a:pt x="8219" y="1684"/>
                </a:cubicBezTo>
                <a:cubicBezTo>
                  <a:pt x="8199" y="1717"/>
                  <a:pt x="8141" y="1667"/>
                  <a:pt x="8104" y="1666"/>
                </a:cubicBezTo>
                <a:lnTo>
                  <a:pt x="8100" y="1665"/>
                </a:lnTo>
                <a:cubicBezTo>
                  <a:pt x="8097" y="1669"/>
                  <a:pt x="8060" y="1650"/>
                  <a:pt x="8053" y="1629"/>
                </a:cubicBezTo>
                <a:cubicBezTo>
                  <a:pt x="8047" y="1608"/>
                  <a:pt x="8035" y="1617"/>
                  <a:pt x="8035" y="1570"/>
                </a:cubicBezTo>
                <a:cubicBezTo>
                  <a:pt x="8035" y="1539"/>
                  <a:pt x="8055" y="1541"/>
                  <a:pt x="8054" y="1499"/>
                </a:cubicBezTo>
                <a:cubicBezTo>
                  <a:pt x="8053" y="1494"/>
                  <a:pt x="8057" y="1472"/>
                  <a:pt x="8070" y="1472"/>
                </a:cubicBezTo>
                <a:cubicBezTo>
                  <a:pt x="8093" y="1472"/>
                  <a:pt x="8135" y="1424"/>
                  <a:pt x="8153" y="1407"/>
                </a:cubicBezTo>
                <a:cubicBezTo>
                  <a:pt x="8167" y="1394"/>
                  <a:pt x="8191" y="1339"/>
                  <a:pt x="8191" y="1314"/>
                </a:cubicBezTo>
                <a:cubicBezTo>
                  <a:pt x="8191" y="1300"/>
                  <a:pt x="8191" y="1287"/>
                  <a:pt x="8191" y="1273"/>
                </a:cubicBezTo>
                <a:lnTo>
                  <a:pt x="8310" y="1132"/>
                </a:lnTo>
                <a:lnTo>
                  <a:pt x="8292" y="1085"/>
                </a:lnTo>
                <a:lnTo>
                  <a:pt x="8355" y="1051"/>
                </a:lnTo>
                <a:lnTo>
                  <a:pt x="8283" y="847"/>
                </a:lnTo>
                <a:lnTo>
                  <a:pt x="8104" y="930"/>
                </a:lnTo>
                <a:lnTo>
                  <a:pt x="8078" y="891"/>
                </a:lnTo>
                <a:lnTo>
                  <a:pt x="8013" y="912"/>
                </a:lnTo>
                <a:lnTo>
                  <a:pt x="8011" y="948"/>
                </a:lnTo>
                <a:lnTo>
                  <a:pt x="8080" y="1005"/>
                </a:lnTo>
                <a:cubicBezTo>
                  <a:pt x="8098" y="1043"/>
                  <a:pt x="8072" y="1035"/>
                  <a:pt x="8072" y="1080"/>
                </a:cubicBezTo>
                <a:cubicBezTo>
                  <a:pt x="8072" y="1123"/>
                  <a:pt x="8084" y="1153"/>
                  <a:pt x="8084" y="1173"/>
                </a:cubicBezTo>
                <a:cubicBezTo>
                  <a:pt x="8084" y="1176"/>
                  <a:pt x="8022" y="1278"/>
                  <a:pt x="7998" y="1244"/>
                </a:cubicBezTo>
                <a:cubicBezTo>
                  <a:pt x="7982" y="1221"/>
                  <a:pt x="7970" y="1218"/>
                  <a:pt x="7951" y="1242"/>
                </a:cubicBezTo>
                <a:cubicBezTo>
                  <a:pt x="7927" y="1274"/>
                  <a:pt x="7927" y="1284"/>
                  <a:pt x="7927" y="1326"/>
                </a:cubicBezTo>
                <a:lnTo>
                  <a:pt x="7781" y="1464"/>
                </a:lnTo>
                <a:cubicBezTo>
                  <a:pt x="7780" y="1455"/>
                  <a:pt x="7689" y="1395"/>
                  <a:pt x="7661" y="1396"/>
                </a:cubicBezTo>
                <a:cubicBezTo>
                  <a:pt x="7635" y="1396"/>
                  <a:pt x="7511" y="1380"/>
                  <a:pt x="7497" y="1366"/>
                </a:cubicBezTo>
                <a:cubicBezTo>
                  <a:pt x="7491" y="1360"/>
                  <a:pt x="7459" y="1328"/>
                  <a:pt x="7474" y="1328"/>
                </a:cubicBezTo>
                <a:cubicBezTo>
                  <a:pt x="7565" y="1328"/>
                  <a:pt x="7534" y="1307"/>
                  <a:pt x="7602" y="1271"/>
                </a:cubicBezTo>
                <a:cubicBezTo>
                  <a:pt x="7616" y="1264"/>
                  <a:pt x="7564" y="1267"/>
                  <a:pt x="7548" y="1263"/>
                </a:cubicBezTo>
                <a:cubicBezTo>
                  <a:pt x="7543" y="1261"/>
                  <a:pt x="7526" y="1258"/>
                  <a:pt x="7518" y="1256"/>
                </a:cubicBezTo>
                <a:lnTo>
                  <a:pt x="7412" y="1089"/>
                </a:lnTo>
                <a:lnTo>
                  <a:pt x="7047" y="1086"/>
                </a:lnTo>
                <a:lnTo>
                  <a:pt x="7143" y="1207"/>
                </a:lnTo>
                <a:lnTo>
                  <a:pt x="7244" y="1219"/>
                </a:lnTo>
                <a:lnTo>
                  <a:pt x="7411" y="1466"/>
                </a:lnTo>
                <a:lnTo>
                  <a:pt x="7356" y="1487"/>
                </a:lnTo>
                <a:lnTo>
                  <a:pt x="7375" y="1531"/>
                </a:lnTo>
                <a:lnTo>
                  <a:pt x="7137" y="1676"/>
                </a:lnTo>
                <a:cubicBezTo>
                  <a:pt x="7106" y="1691"/>
                  <a:pt x="7082" y="1689"/>
                  <a:pt x="7082" y="1651"/>
                </a:cubicBezTo>
                <a:lnTo>
                  <a:pt x="7075" y="1442"/>
                </a:lnTo>
                <a:lnTo>
                  <a:pt x="7022" y="1441"/>
                </a:lnTo>
                <a:cubicBezTo>
                  <a:pt x="6998" y="1440"/>
                  <a:pt x="6955" y="1490"/>
                  <a:pt x="6943" y="1510"/>
                </a:cubicBezTo>
                <a:cubicBezTo>
                  <a:pt x="6938" y="1517"/>
                  <a:pt x="6924" y="1583"/>
                  <a:pt x="6924" y="1589"/>
                </a:cubicBezTo>
                <a:lnTo>
                  <a:pt x="6834" y="1576"/>
                </a:lnTo>
                <a:lnTo>
                  <a:pt x="6816" y="1581"/>
                </a:lnTo>
                <a:lnTo>
                  <a:pt x="6709" y="1708"/>
                </a:lnTo>
                <a:lnTo>
                  <a:pt x="6513" y="1704"/>
                </a:lnTo>
                <a:lnTo>
                  <a:pt x="6485" y="1749"/>
                </a:lnTo>
                <a:cubicBezTo>
                  <a:pt x="6482" y="1782"/>
                  <a:pt x="6439" y="1794"/>
                  <a:pt x="6413" y="1733"/>
                </a:cubicBezTo>
                <a:cubicBezTo>
                  <a:pt x="6404" y="1715"/>
                  <a:pt x="6386" y="1697"/>
                  <a:pt x="6383" y="1675"/>
                </a:cubicBezTo>
                <a:cubicBezTo>
                  <a:pt x="6377" y="1613"/>
                  <a:pt x="6372" y="1578"/>
                  <a:pt x="6419" y="1528"/>
                </a:cubicBezTo>
                <a:cubicBezTo>
                  <a:pt x="6425" y="1521"/>
                  <a:pt x="6428" y="1496"/>
                  <a:pt x="6428" y="1484"/>
                </a:cubicBezTo>
                <a:lnTo>
                  <a:pt x="6374" y="1488"/>
                </a:lnTo>
                <a:lnTo>
                  <a:pt x="6363" y="1461"/>
                </a:lnTo>
                <a:cubicBezTo>
                  <a:pt x="6379" y="1445"/>
                  <a:pt x="6299" y="1402"/>
                  <a:pt x="6268" y="1401"/>
                </a:cubicBezTo>
                <a:cubicBezTo>
                  <a:pt x="6254" y="1401"/>
                  <a:pt x="6215" y="1388"/>
                  <a:pt x="6181" y="1388"/>
                </a:cubicBezTo>
                <a:lnTo>
                  <a:pt x="6183" y="1246"/>
                </a:lnTo>
                <a:lnTo>
                  <a:pt x="6148" y="1213"/>
                </a:lnTo>
                <a:lnTo>
                  <a:pt x="6148" y="1185"/>
                </a:lnTo>
                <a:lnTo>
                  <a:pt x="5996" y="1162"/>
                </a:lnTo>
                <a:lnTo>
                  <a:pt x="5936" y="1171"/>
                </a:lnTo>
                <a:lnTo>
                  <a:pt x="5928" y="1127"/>
                </a:lnTo>
                <a:lnTo>
                  <a:pt x="5854" y="1179"/>
                </a:lnTo>
                <a:lnTo>
                  <a:pt x="5773" y="1270"/>
                </a:lnTo>
                <a:lnTo>
                  <a:pt x="5728" y="1261"/>
                </a:lnTo>
                <a:lnTo>
                  <a:pt x="5740" y="1397"/>
                </a:lnTo>
                <a:lnTo>
                  <a:pt x="5698" y="1397"/>
                </a:lnTo>
                <a:lnTo>
                  <a:pt x="5600" y="1488"/>
                </a:lnTo>
                <a:lnTo>
                  <a:pt x="5665" y="1544"/>
                </a:lnTo>
                <a:lnTo>
                  <a:pt x="5641" y="1593"/>
                </a:lnTo>
                <a:lnTo>
                  <a:pt x="5575" y="1590"/>
                </a:lnTo>
                <a:lnTo>
                  <a:pt x="5562" y="1646"/>
                </a:lnTo>
                <a:lnTo>
                  <a:pt x="5608" y="1660"/>
                </a:lnTo>
                <a:lnTo>
                  <a:pt x="5575" y="1758"/>
                </a:lnTo>
                <a:lnTo>
                  <a:pt x="5505" y="1701"/>
                </a:lnTo>
                <a:lnTo>
                  <a:pt x="5494" y="1719"/>
                </a:lnTo>
                <a:cubicBezTo>
                  <a:pt x="5473" y="1733"/>
                  <a:pt x="5509" y="1761"/>
                  <a:pt x="5464" y="1791"/>
                </a:cubicBezTo>
                <a:cubicBezTo>
                  <a:pt x="5455" y="1796"/>
                  <a:pt x="5468" y="1831"/>
                  <a:pt x="5459" y="1832"/>
                </a:cubicBezTo>
                <a:cubicBezTo>
                  <a:pt x="5422" y="1837"/>
                  <a:pt x="5401" y="1888"/>
                  <a:pt x="5401" y="1887"/>
                </a:cubicBezTo>
                <a:cubicBezTo>
                  <a:pt x="5401" y="1883"/>
                  <a:pt x="5396" y="1859"/>
                  <a:pt x="5392" y="1860"/>
                </a:cubicBezTo>
                <a:cubicBezTo>
                  <a:pt x="5388" y="1861"/>
                  <a:pt x="5329" y="1888"/>
                  <a:pt x="5329" y="1888"/>
                </a:cubicBezTo>
                <a:cubicBezTo>
                  <a:pt x="5314" y="1890"/>
                  <a:pt x="5294" y="1901"/>
                  <a:pt x="5270" y="1903"/>
                </a:cubicBezTo>
                <a:cubicBezTo>
                  <a:pt x="5252" y="1904"/>
                  <a:pt x="5240" y="1911"/>
                  <a:pt x="5216" y="1910"/>
                </a:cubicBezTo>
                <a:cubicBezTo>
                  <a:pt x="5215" y="1910"/>
                  <a:pt x="5210" y="1912"/>
                  <a:pt x="5203" y="1912"/>
                </a:cubicBezTo>
                <a:lnTo>
                  <a:pt x="5150" y="1802"/>
                </a:lnTo>
                <a:lnTo>
                  <a:pt x="5110" y="1796"/>
                </a:lnTo>
                <a:lnTo>
                  <a:pt x="5074" y="1848"/>
                </a:lnTo>
                <a:lnTo>
                  <a:pt x="5076" y="1990"/>
                </a:lnTo>
                <a:lnTo>
                  <a:pt x="4718" y="2001"/>
                </a:lnTo>
                <a:lnTo>
                  <a:pt x="4719" y="2087"/>
                </a:lnTo>
                <a:cubicBezTo>
                  <a:pt x="4715" y="2093"/>
                  <a:pt x="4707" y="2190"/>
                  <a:pt x="4700" y="2204"/>
                </a:cubicBezTo>
                <a:cubicBezTo>
                  <a:pt x="4695" y="2218"/>
                  <a:pt x="4686" y="2262"/>
                  <a:pt x="4686" y="2280"/>
                </a:cubicBezTo>
                <a:cubicBezTo>
                  <a:pt x="4686" y="2331"/>
                  <a:pt x="4688" y="2359"/>
                  <a:pt x="4691" y="2408"/>
                </a:cubicBezTo>
                <a:cubicBezTo>
                  <a:pt x="4696" y="2481"/>
                  <a:pt x="4703" y="2524"/>
                  <a:pt x="4760" y="2574"/>
                </a:cubicBezTo>
                <a:cubicBezTo>
                  <a:pt x="4765" y="2578"/>
                  <a:pt x="4727" y="2621"/>
                  <a:pt x="4727" y="2658"/>
                </a:cubicBezTo>
                <a:cubicBezTo>
                  <a:pt x="4727" y="2660"/>
                  <a:pt x="4727" y="2661"/>
                  <a:pt x="4727" y="2662"/>
                </a:cubicBezTo>
                <a:lnTo>
                  <a:pt x="4709" y="3003"/>
                </a:lnTo>
                <a:lnTo>
                  <a:pt x="4598" y="3177"/>
                </a:lnTo>
                <a:cubicBezTo>
                  <a:pt x="4598" y="3198"/>
                  <a:pt x="4595" y="3238"/>
                  <a:pt x="4605" y="3256"/>
                </a:cubicBezTo>
                <a:cubicBezTo>
                  <a:pt x="4615" y="3276"/>
                  <a:pt x="4659" y="3333"/>
                  <a:pt x="4659" y="3349"/>
                </a:cubicBezTo>
                <a:cubicBezTo>
                  <a:pt x="4659" y="3364"/>
                  <a:pt x="4633" y="3408"/>
                  <a:pt x="4613" y="3363"/>
                </a:cubicBezTo>
                <a:cubicBezTo>
                  <a:pt x="4613" y="3362"/>
                  <a:pt x="4561" y="3354"/>
                  <a:pt x="4557" y="3367"/>
                </a:cubicBezTo>
                <a:cubicBezTo>
                  <a:pt x="4548" y="3400"/>
                  <a:pt x="4558" y="3398"/>
                  <a:pt x="4531" y="3435"/>
                </a:cubicBezTo>
                <a:cubicBezTo>
                  <a:pt x="4527" y="3441"/>
                  <a:pt x="4526" y="3457"/>
                  <a:pt x="4523" y="3461"/>
                </a:cubicBezTo>
                <a:lnTo>
                  <a:pt x="4028" y="3500"/>
                </a:lnTo>
                <a:lnTo>
                  <a:pt x="3971" y="4178"/>
                </a:lnTo>
                <a:lnTo>
                  <a:pt x="2958" y="5008"/>
                </a:lnTo>
                <a:lnTo>
                  <a:pt x="2978" y="5244"/>
                </a:lnTo>
                <a:lnTo>
                  <a:pt x="2878" y="5405"/>
                </a:lnTo>
                <a:lnTo>
                  <a:pt x="2615" y="5438"/>
                </a:lnTo>
                <a:lnTo>
                  <a:pt x="2479" y="5562"/>
                </a:lnTo>
                <a:lnTo>
                  <a:pt x="2519" y="5841"/>
                </a:lnTo>
                <a:lnTo>
                  <a:pt x="2607" y="5803"/>
                </a:lnTo>
                <a:lnTo>
                  <a:pt x="2644" y="5805"/>
                </a:lnTo>
                <a:lnTo>
                  <a:pt x="2639" y="5846"/>
                </a:lnTo>
                <a:lnTo>
                  <a:pt x="2687" y="5848"/>
                </a:lnTo>
                <a:lnTo>
                  <a:pt x="2742" y="5924"/>
                </a:lnTo>
                <a:lnTo>
                  <a:pt x="2787" y="5910"/>
                </a:lnTo>
                <a:lnTo>
                  <a:pt x="2816" y="5997"/>
                </a:lnTo>
                <a:lnTo>
                  <a:pt x="2826" y="6081"/>
                </a:lnTo>
                <a:lnTo>
                  <a:pt x="2864" y="6099"/>
                </a:lnTo>
                <a:lnTo>
                  <a:pt x="2857" y="6127"/>
                </a:lnTo>
                <a:lnTo>
                  <a:pt x="2792" y="6104"/>
                </a:lnTo>
                <a:lnTo>
                  <a:pt x="2705" y="6124"/>
                </a:lnTo>
                <a:lnTo>
                  <a:pt x="2566" y="6118"/>
                </a:lnTo>
                <a:lnTo>
                  <a:pt x="2568" y="6156"/>
                </a:lnTo>
                <a:lnTo>
                  <a:pt x="2611" y="6213"/>
                </a:lnTo>
                <a:lnTo>
                  <a:pt x="2659" y="6320"/>
                </a:lnTo>
                <a:lnTo>
                  <a:pt x="2609" y="6429"/>
                </a:lnTo>
                <a:lnTo>
                  <a:pt x="2660" y="6571"/>
                </a:lnTo>
                <a:lnTo>
                  <a:pt x="2569" y="6640"/>
                </a:lnTo>
                <a:lnTo>
                  <a:pt x="2341" y="6885"/>
                </a:lnTo>
                <a:lnTo>
                  <a:pt x="2431" y="6983"/>
                </a:lnTo>
                <a:lnTo>
                  <a:pt x="2443" y="7091"/>
                </a:lnTo>
                <a:lnTo>
                  <a:pt x="2353" y="7090"/>
                </a:lnTo>
                <a:cubicBezTo>
                  <a:pt x="2375" y="7107"/>
                  <a:pt x="2345" y="7135"/>
                  <a:pt x="2329" y="7142"/>
                </a:cubicBezTo>
                <a:cubicBezTo>
                  <a:pt x="2279" y="7164"/>
                  <a:pt x="2246" y="7223"/>
                  <a:pt x="2228" y="7231"/>
                </a:cubicBezTo>
                <a:cubicBezTo>
                  <a:pt x="2215" y="7236"/>
                  <a:pt x="2190" y="7231"/>
                  <a:pt x="2155" y="7259"/>
                </a:cubicBezTo>
                <a:cubicBezTo>
                  <a:pt x="2112" y="7295"/>
                  <a:pt x="2147" y="7265"/>
                  <a:pt x="2126" y="7300"/>
                </a:cubicBezTo>
                <a:cubicBezTo>
                  <a:pt x="2125" y="7303"/>
                  <a:pt x="2126" y="7350"/>
                  <a:pt x="2121" y="7362"/>
                </a:cubicBezTo>
                <a:cubicBezTo>
                  <a:pt x="2107" y="7397"/>
                  <a:pt x="2028" y="7406"/>
                  <a:pt x="2070" y="7459"/>
                </a:cubicBezTo>
                <a:cubicBezTo>
                  <a:pt x="2106" y="7504"/>
                  <a:pt x="2032" y="7532"/>
                  <a:pt x="2032" y="7537"/>
                </a:cubicBezTo>
                <a:cubicBezTo>
                  <a:pt x="2032" y="7561"/>
                  <a:pt x="2021" y="7611"/>
                  <a:pt x="2045" y="7623"/>
                </a:cubicBezTo>
                <a:cubicBezTo>
                  <a:pt x="2051" y="7627"/>
                  <a:pt x="2054" y="7633"/>
                  <a:pt x="2062" y="7635"/>
                </a:cubicBezTo>
                <a:lnTo>
                  <a:pt x="1927" y="7786"/>
                </a:lnTo>
                <a:lnTo>
                  <a:pt x="1845" y="7774"/>
                </a:lnTo>
                <a:lnTo>
                  <a:pt x="1731" y="7852"/>
                </a:lnTo>
                <a:cubicBezTo>
                  <a:pt x="1732" y="7825"/>
                  <a:pt x="1700" y="7738"/>
                  <a:pt x="1671" y="7740"/>
                </a:cubicBezTo>
                <a:cubicBezTo>
                  <a:pt x="1671" y="7732"/>
                  <a:pt x="1591" y="7736"/>
                  <a:pt x="1577" y="7736"/>
                </a:cubicBezTo>
                <a:lnTo>
                  <a:pt x="1604" y="7904"/>
                </a:lnTo>
                <a:lnTo>
                  <a:pt x="1454" y="7956"/>
                </a:lnTo>
                <a:lnTo>
                  <a:pt x="1425" y="8056"/>
                </a:lnTo>
                <a:lnTo>
                  <a:pt x="1349" y="8019"/>
                </a:lnTo>
                <a:lnTo>
                  <a:pt x="1291" y="8053"/>
                </a:lnTo>
                <a:cubicBezTo>
                  <a:pt x="1247" y="8038"/>
                  <a:pt x="1187" y="8071"/>
                  <a:pt x="1112" y="8008"/>
                </a:cubicBezTo>
                <a:cubicBezTo>
                  <a:pt x="1093" y="7993"/>
                  <a:pt x="1113" y="8039"/>
                  <a:pt x="1063" y="8049"/>
                </a:cubicBezTo>
                <a:cubicBezTo>
                  <a:pt x="1048" y="8053"/>
                  <a:pt x="1051" y="8087"/>
                  <a:pt x="1032" y="8051"/>
                </a:cubicBezTo>
                <a:cubicBezTo>
                  <a:pt x="1023" y="8034"/>
                  <a:pt x="947" y="8009"/>
                  <a:pt x="948" y="8046"/>
                </a:cubicBezTo>
                <a:cubicBezTo>
                  <a:pt x="949" y="8077"/>
                  <a:pt x="942" y="8099"/>
                  <a:pt x="903" y="8091"/>
                </a:cubicBezTo>
                <a:cubicBezTo>
                  <a:pt x="870" y="8085"/>
                  <a:pt x="883" y="8032"/>
                  <a:pt x="868" y="8115"/>
                </a:cubicBezTo>
                <a:cubicBezTo>
                  <a:pt x="863" y="8140"/>
                  <a:pt x="774" y="8096"/>
                  <a:pt x="774" y="8140"/>
                </a:cubicBezTo>
                <a:cubicBezTo>
                  <a:pt x="774" y="8270"/>
                  <a:pt x="676" y="8190"/>
                  <a:pt x="604" y="8233"/>
                </a:cubicBezTo>
                <a:cubicBezTo>
                  <a:pt x="600" y="8236"/>
                  <a:pt x="602" y="8263"/>
                  <a:pt x="602" y="8269"/>
                </a:cubicBezTo>
                <a:cubicBezTo>
                  <a:pt x="537" y="8293"/>
                  <a:pt x="539" y="8306"/>
                  <a:pt x="466" y="8318"/>
                </a:cubicBezTo>
                <a:cubicBezTo>
                  <a:pt x="431" y="8323"/>
                  <a:pt x="350" y="8368"/>
                  <a:pt x="341" y="8364"/>
                </a:cubicBezTo>
                <a:cubicBezTo>
                  <a:pt x="288" y="8344"/>
                  <a:pt x="320" y="8294"/>
                  <a:pt x="275" y="8369"/>
                </a:cubicBezTo>
                <a:cubicBezTo>
                  <a:pt x="256" y="8400"/>
                  <a:pt x="260" y="8348"/>
                  <a:pt x="196" y="8352"/>
                </a:cubicBezTo>
                <a:cubicBezTo>
                  <a:pt x="162" y="8354"/>
                  <a:pt x="162" y="8331"/>
                  <a:pt x="162" y="8379"/>
                </a:cubicBezTo>
                <a:cubicBezTo>
                  <a:pt x="162" y="8384"/>
                  <a:pt x="162" y="8389"/>
                  <a:pt x="162" y="8393"/>
                </a:cubicBezTo>
                <a:lnTo>
                  <a:pt x="55" y="8348"/>
                </a:lnTo>
                <a:lnTo>
                  <a:pt x="0" y="8580"/>
                </a:lnTo>
                <a:lnTo>
                  <a:pt x="198" y="8769"/>
                </a:lnTo>
                <a:lnTo>
                  <a:pt x="278" y="8913"/>
                </a:lnTo>
                <a:lnTo>
                  <a:pt x="274" y="8945"/>
                </a:lnTo>
                <a:lnTo>
                  <a:pt x="162" y="9002"/>
                </a:lnTo>
                <a:lnTo>
                  <a:pt x="282" y="9548"/>
                </a:lnTo>
                <a:lnTo>
                  <a:pt x="325" y="9581"/>
                </a:lnTo>
                <a:lnTo>
                  <a:pt x="227" y="9753"/>
                </a:lnTo>
                <a:lnTo>
                  <a:pt x="238" y="9828"/>
                </a:lnTo>
                <a:lnTo>
                  <a:pt x="334" y="9868"/>
                </a:lnTo>
                <a:lnTo>
                  <a:pt x="353" y="9947"/>
                </a:lnTo>
                <a:lnTo>
                  <a:pt x="317" y="10033"/>
                </a:lnTo>
                <a:lnTo>
                  <a:pt x="260" y="10037"/>
                </a:lnTo>
                <a:lnTo>
                  <a:pt x="263" y="10089"/>
                </a:lnTo>
                <a:lnTo>
                  <a:pt x="341" y="10197"/>
                </a:lnTo>
                <a:lnTo>
                  <a:pt x="414" y="10183"/>
                </a:lnTo>
                <a:lnTo>
                  <a:pt x="549" y="10192"/>
                </a:lnTo>
                <a:lnTo>
                  <a:pt x="549" y="10159"/>
                </a:lnTo>
                <a:lnTo>
                  <a:pt x="587" y="10117"/>
                </a:lnTo>
                <a:lnTo>
                  <a:pt x="543" y="9999"/>
                </a:lnTo>
                <a:lnTo>
                  <a:pt x="622" y="9672"/>
                </a:lnTo>
                <a:lnTo>
                  <a:pt x="715" y="9633"/>
                </a:lnTo>
                <a:lnTo>
                  <a:pt x="786" y="9708"/>
                </a:lnTo>
                <a:lnTo>
                  <a:pt x="711" y="9854"/>
                </a:lnTo>
                <a:lnTo>
                  <a:pt x="715" y="9921"/>
                </a:lnTo>
                <a:lnTo>
                  <a:pt x="991" y="10172"/>
                </a:lnTo>
                <a:lnTo>
                  <a:pt x="1049" y="10130"/>
                </a:lnTo>
                <a:lnTo>
                  <a:pt x="1036" y="9995"/>
                </a:lnTo>
                <a:lnTo>
                  <a:pt x="1098" y="9922"/>
                </a:lnTo>
                <a:lnTo>
                  <a:pt x="1173" y="9908"/>
                </a:lnTo>
                <a:lnTo>
                  <a:pt x="1258" y="9974"/>
                </a:lnTo>
                <a:lnTo>
                  <a:pt x="1354" y="9953"/>
                </a:lnTo>
                <a:lnTo>
                  <a:pt x="1336" y="9875"/>
                </a:lnTo>
                <a:lnTo>
                  <a:pt x="1426" y="9929"/>
                </a:lnTo>
                <a:lnTo>
                  <a:pt x="1487" y="9937"/>
                </a:lnTo>
                <a:lnTo>
                  <a:pt x="1511" y="9899"/>
                </a:lnTo>
                <a:lnTo>
                  <a:pt x="1559" y="9920"/>
                </a:lnTo>
                <a:lnTo>
                  <a:pt x="1722" y="9883"/>
                </a:lnTo>
                <a:lnTo>
                  <a:pt x="1824" y="9802"/>
                </a:lnTo>
                <a:lnTo>
                  <a:pt x="2021" y="9740"/>
                </a:lnTo>
                <a:lnTo>
                  <a:pt x="2116" y="9662"/>
                </a:lnTo>
                <a:lnTo>
                  <a:pt x="2205" y="9638"/>
                </a:lnTo>
                <a:lnTo>
                  <a:pt x="2254" y="9570"/>
                </a:lnTo>
                <a:lnTo>
                  <a:pt x="2386" y="9545"/>
                </a:lnTo>
                <a:lnTo>
                  <a:pt x="2340" y="9376"/>
                </a:lnTo>
                <a:lnTo>
                  <a:pt x="2406" y="9257"/>
                </a:lnTo>
                <a:lnTo>
                  <a:pt x="2406" y="9207"/>
                </a:lnTo>
                <a:lnTo>
                  <a:pt x="2516" y="9159"/>
                </a:lnTo>
                <a:lnTo>
                  <a:pt x="2602" y="8972"/>
                </a:lnTo>
                <a:lnTo>
                  <a:pt x="2585" y="8855"/>
                </a:lnTo>
                <a:lnTo>
                  <a:pt x="2646" y="8855"/>
                </a:lnTo>
                <a:lnTo>
                  <a:pt x="2669" y="8822"/>
                </a:lnTo>
                <a:lnTo>
                  <a:pt x="2705" y="8884"/>
                </a:lnTo>
                <a:lnTo>
                  <a:pt x="2814" y="8916"/>
                </a:lnTo>
                <a:lnTo>
                  <a:pt x="2802" y="9103"/>
                </a:lnTo>
                <a:lnTo>
                  <a:pt x="2931" y="9197"/>
                </a:lnTo>
                <a:lnTo>
                  <a:pt x="2930" y="9265"/>
                </a:lnTo>
                <a:lnTo>
                  <a:pt x="2949" y="9282"/>
                </a:lnTo>
                <a:lnTo>
                  <a:pt x="3041" y="9159"/>
                </a:lnTo>
                <a:lnTo>
                  <a:pt x="3102" y="9118"/>
                </a:lnTo>
                <a:lnTo>
                  <a:pt x="3171" y="9122"/>
                </a:lnTo>
                <a:lnTo>
                  <a:pt x="3246" y="9073"/>
                </a:lnTo>
                <a:lnTo>
                  <a:pt x="3197" y="8879"/>
                </a:lnTo>
                <a:lnTo>
                  <a:pt x="3378" y="8828"/>
                </a:lnTo>
                <a:lnTo>
                  <a:pt x="3495" y="8913"/>
                </a:lnTo>
                <a:lnTo>
                  <a:pt x="3467" y="8947"/>
                </a:lnTo>
                <a:lnTo>
                  <a:pt x="3509" y="9057"/>
                </a:lnTo>
                <a:lnTo>
                  <a:pt x="3566" y="9019"/>
                </a:lnTo>
                <a:lnTo>
                  <a:pt x="3752" y="8974"/>
                </a:lnTo>
                <a:lnTo>
                  <a:pt x="3775" y="8890"/>
                </a:lnTo>
                <a:cubicBezTo>
                  <a:pt x="3811" y="8908"/>
                  <a:pt x="3848" y="8862"/>
                  <a:pt x="3879" y="8840"/>
                </a:cubicBezTo>
                <a:cubicBezTo>
                  <a:pt x="3882" y="8839"/>
                  <a:pt x="3882" y="8838"/>
                  <a:pt x="3884" y="8836"/>
                </a:cubicBezTo>
                <a:cubicBezTo>
                  <a:pt x="3899" y="8837"/>
                  <a:pt x="4025" y="8941"/>
                  <a:pt x="4036" y="8971"/>
                </a:cubicBezTo>
                <a:cubicBezTo>
                  <a:pt x="4038" y="8976"/>
                  <a:pt x="4056" y="9001"/>
                  <a:pt x="4058" y="9007"/>
                </a:cubicBezTo>
                <a:lnTo>
                  <a:pt x="4217" y="9058"/>
                </a:lnTo>
                <a:lnTo>
                  <a:pt x="4734" y="8959"/>
                </a:lnTo>
                <a:lnTo>
                  <a:pt x="5138" y="9580"/>
                </a:lnTo>
                <a:lnTo>
                  <a:pt x="5277" y="9699"/>
                </a:lnTo>
                <a:lnTo>
                  <a:pt x="5476" y="9778"/>
                </a:lnTo>
                <a:lnTo>
                  <a:pt x="5576" y="10135"/>
                </a:lnTo>
                <a:lnTo>
                  <a:pt x="5614" y="10414"/>
                </a:lnTo>
                <a:lnTo>
                  <a:pt x="5659" y="10385"/>
                </a:lnTo>
                <a:cubicBezTo>
                  <a:pt x="5692" y="10387"/>
                  <a:pt x="5661" y="10410"/>
                  <a:pt x="5724" y="10414"/>
                </a:cubicBezTo>
                <a:cubicBezTo>
                  <a:pt x="5735" y="10415"/>
                  <a:pt x="5739" y="10463"/>
                  <a:pt x="5758" y="10407"/>
                </a:cubicBezTo>
                <a:cubicBezTo>
                  <a:pt x="5764" y="10390"/>
                  <a:pt x="5793" y="10410"/>
                  <a:pt x="5796" y="10440"/>
                </a:cubicBezTo>
                <a:cubicBezTo>
                  <a:pt x="5800" y="10473"/>
                  <a:pt x="5836" y="10469"/>
                  <a:pt x="5863" y="10466"/>
                </a:cubicBezTo>
                <a:cubicBezTo>
                  <a:pt x="5863" y="10466"/>
                  <a:pt x="5871" y="10464"/>
                  <a:pt x="5872" y="10463"/>
                </a:cubicBezTo>
                <a:lnTo>
                  <a:pt x="6260" y="10739"/>
                </a:lnTo>
                <a:lnTo>
                  <a:pt x="6368" y="11063"/>
                </a:lnTo>
                <a:lnTo>
                  <a:pt x="6435" y="11056"/>
                </a:lnTo>
                <a:lnTo>
                  <a:pt x="6388" y="10975"/>
                </a:lnTo>
                <a:lnTo>
                  <a:pt x="6486" y="10977"/>
                </a:lnTo>
                <a:lnTo>
                  <a:pt x="6484" y="10904"/>
                </a:lnTo>
                <a:lnTo>
                  <a:pt x="6557" y="11055"/>
                </a:lnTo>
                <a:lnTo>
                  <a:pt x="6631" y="11012"/>
                </a:lnTo>
                <a:lnTo>
                  <a:pt x="6727" y="11028"/>
                </a:lnTo>
                <a:lnTo>
                  <a:pt x="6844" y="10836"/>
                </a:lnTo>
                <a:lnTo>
                  <a:pt x="6969" y="10901"/>
                </a:lnTo>
                <a:lnTo>
                  <a:pt x="7020" y="11094"/>
                </a:lnTo>
                <a:cubicBezTo>
                  <a:pt x="7027" y="11095"/>
                  <a:pt x="7080" y="11119"/>
                  <a:pt x="7082" y="11122"/>
                </a:cubicBezTo>
                <a:cubicBezTo>
                  <a:pt x="7107" y="11125"/>
                  <a:pt x="7101" y="11154"/>
                  <a:pt x="7101" y="11173"/>
                </a:cubicBezTo>
                <a:cubicBezTo>
                  <a:pt x="7126" y="11185"/>
                  <a:pt x="7227" y="11181"/>
                  <a:pt x="7227" y="11225"/>
                </a:cubicBezTo>
                <a:cubicBezTo>
                  <a:pt x="7227" y="11280"/>
                  <a:pt x="7224" y="11246"/>
                  <a:pt x="7265" y="11225"/>
                </a:cubicBezTo>
                <a:cubicBezTo>
                  <a:pt x="7284" y="11215"/>
                  <a:pt x="7322" y="11185"/>
                  <a:pt x="7331" y="11164"/>
                </a:cubicBezTo>
                <a:cubicBezTo>
                  <a:pt x="7335" y="11164"/>
                  <a:pt x="7409" y="10986"/>
                  <a:pt x="7409" y="10978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4" name="Freeform 293"/>
          <p:cNvSpPr>
            <a:spLocks/>
          </p:cNvSpPr>
          <p:nvPr/>
        </p:nvSpPr>
        <p:spPr bwMode="auto">
          <a:xfrm>
            <a:off x="3914778" y="1914530"/>
            <a:ext cx="552450" cy="402431"/>
          </a:xfrm>
          <a:custGeom>
            <a:avLst/>
            <a:gdLst>
              <a:gd name="T0" fmla="*/ 7936 w 8115"/>
              <a:gd name="T1" fmla="*/ 516 h 6366"/>
              <a:gd name="T2" fmla="*/ 7724 w 8115"/>
              <a:gd name="T3" fmla="*/ 590 h 6366"/>
              <a:gd name="T4" fmla="*/ 7631 w 8115"/>
              <a:gd name="T5" fmla="*/ 675 h 6366"/>
              <a:gd name="T6" fmla="*/ 7486 w 8115"/>
              <a:gd name="T7" fmla="*/ 361 h 6366"/>
              <a:gd name="T8" fmla="*/ 7385 w 8115"/>
              <a:gd name="T9" fmla="*/ 175 h 6366"/>
              <a:gd name="T10" fmla="*/ 7080 w 8115"/>
              <a:gd name="T11" fmla="*/ 51 h 6366"/>
              <a:gd name="T12" fmla="*/ 6925 w 8115"/>
              <a:gd name="T13" fmla="*/ 347 h 6366"/>
              <a:gd name="T14" fmla="*/ 6891 w 8115"/>
              <a:gd name="T15" fmla="*/ 545 h 6366"/>
              <a:gd name="T16" fmla="*/ 6785 w 8115"/>
              <a:gd name="T17" fmla="*/ 692 h 6366"/>
              <a:gd name="T18" fmla="*/ 6592 w 8115"/>
              <a:gd name="T19" fmla="*/ 921 h 6366"/>
              <a:gd name="T20" fmla="*/ 6594 w 8115"/>
              <a:gd name="T21" fmla="*/ 1135 h 6366"/>
              <a:gd name="T22" fmla="*/ 6273 w 8115"/>
              <a:gd name="T23" fmla="*/ 1117 h 6366"/>
              <a:gd name="T24" fmla="*/ 6179 w 8115"/>
              <a:gd name="T25" fmla="*/ 1201 h 6366"/>
              <a:gd name="T26" fmla="*/ 6205 w 8115"/>
              <a:gd name="T27" fmla="*/ 1361 h 6366"/>
              <a:gd name="T28" fmla="*/ 6406 w 8115"/>
              <a:gd name="T29" fmla="*/ 1639 h 6366"/>
              <a:gd name="T30" fmla="*/ 6438 w 8115"/>
              <a:gd name="T31" fmla="*/ 1820 h 6366"/>
              <a:gd name="T32" fmla="*/ 6022 w 8115"/>
              <a:gd name="T33" fmla="*/ 2144 h 6366"/>
              <a:gd name="T34" fmla="*/ 5840 w 8115"/>
              <a:gd name="T35" fmla="*/ 2220 h 6366"/>
              <a:gd name="T36" fmla="*/ 5783 w 8115"/>
              <a:gd name="T37" fmla="*/ 2385 h 6366"/>
              <a:gd name="T38" fmla="*/ 5654 w 8115"/>
              <a:gd name="T39" fmla="*/ 2315 h 6366"/>
              <a:gd name="T40" fmla="*/ 5549 w 8115"/>
              <a:gd name="T41" fmla="*/ 2424 h 6366"/>
              <a:gd name="T42" fmla="*/ 5364 w 8115"/>
              <a:gd name="T43" fmla="*/ 2384 h 6366"/>
              <a:gd name="T44" fmla="*/ 5073 w 8115"/>
              <a:gd name="T45" fmla="*/ 2752 h 6366"/>
              <a:gd name="T46" fmla="*/ 5200 w 8115"/>
              <a:gd name="T47" fmla="*/ 3217 h 6366"/>
              <a:gd name="T48" fmla="*/ 4962 w 8115"/>
              <a:gd name="T49" fmla="*/ 3392 h 6366"/>
              <a:gd name="T50" fmla="*/ 4663 w 8115"/>
              <a:gd name="T51" fmla="*/ 3276 h 6366"/>
              <a:gd name="T52" fmla="*/ 4422 w 8115"/>
              <a:gd name="T53" fmla="*/ 3477 h 6366"/>
              <a:gd name="T54" fmla="*/ 4491 w 8115"/>
              <a:gd name="T55" fmla="*/ 3924 h 6366"/>
              <a:gd name="T56" fmla="*/ 4242 w 8115"/>
              <a:gd name="T57" fmla="*/ 4122 h 6366"/>
              <a:gd name="T58" fmla="*/ 3980 w 8115"/>
              <a:gd name="T59" fmla="*/ 4344 h 6366"/>
              <a:gd name="T60" fmla="*/ 4160 w 8115"/>
              <a:gd name="T61" fmla="*/ 4580 h 6366"/>
              <a:gd name="T62" fmla="*/ 4501 w 8115"/>
              <a:gd name="T63" fmla="*/ 5014 h 6366"/>
              <a:gd name="T64" fmla="*/ 4350 w 8115"/>
              <a:gd name="T65" fmla="*/ 5106 h 6366"/>
              <a:gd name="T66" fmla="*/ 4221 w 8115"/>
              <a:gd name="T67" fmla="*/ 5286 h 6366"/>
              <a:gd name="T68" fmla="*/ 3924 w 8115"/>
              <a:gd name="T69" fmla="*/ 5363 h 6366"/>
              <a:gd name="T70" fmla="*/ 3673 w 8115"/>
              <a:gd name="T71" fmla="*/ 6210 h 6366"/>
              <a:gd name="T72" fmla="*/ 3266 w 8115"/>
              <a:gd name="T73" fmla="*/ 5969 h 6366"/>
              <a:gd name="T74" fmla="*/ 1805 w 8115"/>
              <a:gd name="T75" fmla="*/ 5990 h 6366"/>
              <a:gd name="T76" fmla="*/ 1677 w 8115"/>
              <a:gd name="T77" fmla="*/ 5235 h 6366"/>
              <a:gd name="T78" fmla="*/ 1553 w 8115"/>
              <a:gd name="T79" fmla="*/ 5357 h 6366"/>
              <a:gd name="T80" fmla="*/ 1675 w 8115"/>
              <a:gd name="T81" fmla="*/ 5169 h 6366"/>
              <a:gd name="T82" fmla="*/ 1537 w 8115"/>
              <a:gd name="T83" fmla="*/ 4757 h 6366"/>
              <a:gd name="T84" fmla="*/ 1513 w 8115"/>
              <a:gd name="T85" fmla="*/ 4320 h 6366"/>
              <a:gd name="T86" fmla="*/ 1288 w 8115"/>
              <a:gd name="T87" fmla="*/ 4563 h 6366"/>
              <a:gd name="T88" fmla="*/ 943 w 8115"/>
              <a:gd name="T89" fmla="*/ 4068 h 6366"/>
              <a:gd name="T90" fmla="*/ 717 w 8115"/>
              <a:gd name="T91" fmla="*/ 3929 h 6366"/>
              <a:gd name="T92" fmla="*/ 171 w 8115"/>
              <a:gd name="T93" fmla="*/ 3764 h 6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15" h="6366">
                <a:moveTo>
                  <a:pt x="8115" y="633"/>
                </a:moveTo>
                <a:cubicBezTo>
                  <a:pt x="8088" y="642"/>
                  <a:pt x="8046" y="516"/>
                  <a:pt x="7936" y="516"/>
                </a:cubicBezTo>
                <a:cubicBezTo>
                  <a:pt x="7843" y="516"/>
                  <a:pt x="7907" y="574"/>
                  <a:pt x="7811" y="569"/>
                </a:cubicBezTo>
                <a:cubicBezTo>
                  <a:pt x="7807" y="569"/>
                  <a:pt x="7737" y="591"/>
                  <a:pt x="7724" y="590"/>
                </a:cubicBezTo>
                <a:lnTo>
                  <a:pt x="7682" y="717"/>
                </a:lnTo>
                <a:lnTo>
                  <a:pt x="7631" y="675"/>
                </a:lnTo>
                <a:cubicBezTo>
                  <a:pt x="7631" y="611"/>
                  <a:pt x="7597" y="552"/>
                  <a:pt x="7547" y="513"/>
                </a:cubicBezTo>
                <a:cubicBezTo>
                  <a:pt x="7478" y="459"/>
                  <a:pt x="7551" y="409"/>
                  <a:pt x="7486" y="361"/>
                </a:cubicBezTo>
                <a:cubicBezTo>
                  <a:pt x="7477" y="354"/>
                  <a:pt x="7395" y="251"/>
                  <a:pt x="7422" y="239"/>
                </a:cubicBezTo>
                <a:cubicBezTo>
                  <a:pt x="7451" y="227"/>
                  <a:pt x="7404" y="209"/>
                  <a:pt x="7385" y="175"/>
                </a:cubicBezTo>
                <a:cubicBezTo>
                  <a:pt x="7343" y="101"/>
                  <a:pt x="7287" y="188"/>
                  <a:pt x="7219" y="94"/>
                </a:cubicBezTo>
                <a:cubicBezTo>
                  <a:pt x="7151" y="0"/>
                  <a:pt x="7142" y="133"/>
                  <a:pt x="7080" y="51"/>
                </a:cubicBezTo>
                <a:cubicBezTo>
                  <a:pt x="7058" y="22"/>
                  <a:pt x="7062" y="12"/>
                  <a:pt x="7037" y="82"/>
                </a:cubicBezTo>
                <a:cubicBezTo>
                  <a:pt x="6995" y="194"/>
                  <a:pt x="6910" y="192"/>
                  <a:pt x="6925" y="347"/>
                </a:cubicBezTo>
                <a:cubicBezTo>
                  <a:pt x="6925" y="356"/>
                  <a:pt x="6979" y="437"/>
                  <a:pt x="6980" y="447"/>
                </a:cubicBezTo>
                <a:cubicBezTo>
                  <a:pt x="6954" y="486"/>
                  <a:pt x="6893" y="494"/>
                  <a:pt x="6891" y="545"/>
                </a:cubicBezTo>
                <a:cubicBezTo>
                  <a:pt x="6889" y="583"/>
                  <a:pt x="6829" y="512"/>
                  <a:pt x="6825" y="619"/>
                </a:cubicBezTo>
                <a:cubicBezTo>
                  <a:pt x="6823" y="655"/>
                  <a:pt x="6727" y="583"/>
                  <a:pt x="6785" y="692"/>
                </a:cubicBezTo>
                <a:cubicBezTo>
                  <a:pt x="6827" y="772"/>
                  <a:pt x="6675" y="693"/>
                  <a:pt x="6658" y="836"/>
                </a:cubicBezTo>
                <a:cubicBezTo>
                  <a:pt x="6651" y="891"/>
                  <a:pt x="6598" y="833"/>
                  <a:pt x="6592" y="921"/>
                </a:cubicBezTo>
                <a:cubicBezTo>
                  <a:pt x="6592" y="922"/>
                  <a:pt x="6521" y="1099"/>
                  <a:pt x="6552" y="1106"/>
                </a:cubicBezTo>
                <a:cubicBezTo>
                  <a:pt x="6553" y="1106"/>
                  <a:pt x="6591" y="1133"/>
                  <a:pt x="6594" y="1135"/>
                </a:cubicBezTo>
                <a:cubicBezTo>
                  <a:pt x="6573" y="1160"/>
                  <a:pt x="6442" y="1207"/>
                  <a:pt x="6398" y="1207"/>
                </a:cubicBezTo>
                <a:cubicBezTo>
                  <a:pt x="6279" y="1207"/>
                  <a:pt x="6334" y="1220"/>
                  <a:pt x="6273" y="1117"/>
                </a:cubicBezTo>
                <a:cubicBezTo>
                  <a:pt x="6272" y="1115"/>
                  <a:pt x="6171" y="1082"/>
                  <a:pt x="6170" y="1082"/>
                </a:cubicBezTo>
                <a:cubicBezTo>
                  <a:pt x="6170" y="1082"/>
                  <a:pt x="6184" y="1181"/>
                  <a:pt x="6179" y="1201"/>
                </a:cubicBezTo>
                <a:cubicBezTo>
                  <a:pt x="6253" y="1221"/>
                  <a:pt x="6303" y="1166"/>
                  <a:pt x="6241" y="1267"/>
                </a:cubicBezTo>
                <a:cubicBezTo>
                  <a:pt x="6234" y="1278"/>
                  <a:pt x="6254" y="1297"/>
                  <a:pt x="6205" y="1361"/>
                </a:cubicBezTo>
                <a:cubicBezTo>
                  <a:pt x="6163" y="1416"/>
                  <a:pt x="6291" y="1370"/>
                  <a:pt x="6313" y="1522"/>
                </a:cubicBezTo>
                <a:cubicBezTo>
                  <a:pt x="6329" y="1628"/>
                  <a:pt x="6325" y="1571"/>
                  <a:pt x="6406" y="1639"/>
                </a:cubicBezTo>
                <a:cubicBezTo>
                  <a:pt x="6437" y="1665"/>
                  <a:pt x="6620" y="1738"/>
                  <a:pt x="6621" y="1738"/>
                </a:cubicBezTo>
                <a:lnTo>
                  <a:pt x="6438" y="1820"/>
                </a:lnTo>
                <a:lnTo>
                  <a:pt x="6205" y="2185"/>
                </a:lnTo>
                <a:cubicBezTo>
                  <a:pt x="6128" y="2167"/>
                  <a:pt x="6119" y="2221"/>
                  <a:pt x="6022" y="2144"/>
                </a:cubicBezTo>
                <a:cubicBezTo>
                  <a:pt x="5956" y="2091"/>
                  <a:pt x="5923" y="2109"/>
                  <a:pt x="5843" y="2119"/>
                </a:cubicBezTo>
                <a:cubicBezTo>
                  <a:pt x="5817" y="2122"/>
                  <a:pt x="5832" y="2220"/>
                  <a:pt x="5840" y="2220"/>
                </a:cubicBezTo>
                <a:cubicBezTo>
                  <a:pt x="5977" y="2214"/>
                  <a:pt x="5882" y="2336"/>
                  <a:pt x="5917" y="2348"/>
                </a:cubicBezTo>
                <a:cubicBezTo>
                  <a:pt x="6006" y="2376"/>
                  <a:pt x="5896" y="2480"/>
                  <a:pt x="5783" y="2385"/>
                </a:cubicBezTo>
                <a:cubicBezTo>
                  <a:pt x="5740" y="2349"/>
                  <a:pt x="5780" y="2350"/>
                  <a:pt x="5734" y="2365"/>
                </a:cubicBezTo>
                <a:cubicBezTo>
                  <a:pt x="5707" y="2374"/>
                  <a:pt x="5743" y="2315"/>
                  <a:pt x="5654" y="2315"/>
                </a:cubicBezTo>
                <a:cubicBezTo>
                  <a:pt x="5586" y="2315"/>
                  <a:pt x="5619" y="2369"/>
                  <a:pt x="5552" y="2419"/>
                </a:cubicBezTo>
                <a:lnTo>
                  <a:pt x="5549" y="2424"/>
                </a:lnTo>
                <a:lnTo>
                  <a:pt x="5414" y="2270"/>
                </a:lnTo>
                <a:lnTo>
                  <a:pt x="5364" y="2384"/>
                </a:lnTo>
                <a:lnTo>
                  <a:pt x="5380" y="2463"/>
                </a:lnTo>
                <a:lnTo>
                  <a:pt x="5073" y="2752"/>
                </a:lnTo>
                <a:lnTo>
                  <a:pt x="5062" y="2979"/>
                </a:lnTo>
                <a:lnTo>
                  <a:pt x="5200" y="3217"/>
                </a:lnTo>
                <a:cubicBezTo>
                  <a:pt x="5178" y="3240"/>
                  <a:pt x="5185" y="3460"/>
                  <a:pt x="5099" y="3407"/>
                </a:cubicBezTo>
                <a:cubicBezTo>
                  <a:pt x="4992" y="3341"/>
                  <a:pt x="4968" y="3392"/>
                  <a:pt x="4962" y="3392"/>
                </a:cubicBezTo>
                <a:cubicBezTo>
                  <a:pt x="4896" y="3392"/>
                  <a:pt x="4944" y="3322"/>
                  <a:pt x="4776" y="3383"/>
                </a:cubicBezTo>
                <a:cubicBezTo>
                  <a:pt x="4696" y="3413"/>
                  <a:pt x="4659" y="3322"/>
                  <a:pt x="4663" y="3276"/>
                </a:cubicBezTo>
                <a:lnTo>
                  <a:pt x="4504" y="3286"/>
                </a:lnTo>
                <a:lnTo>
                  <a:pt x="4422" y="3477"/>
                </a:lnTo>
                <a:cubicBezTo>
                  <a:pt x="4423" y="3508"/>
                  <a:pt x="4475" y="3686"/>
                  <a:pt x="4480" y="3688"/>
                </a:cubicBezTo>
                <a:lnTo>
                  <a:pt x="4491" y="3924"/>
                </a:lnTo>
                <a:lnTo>
                  <a:pt x="4432" y="4040"/>
                </a:lnTo>
                <a:lnTo>
                  <a:pt x="4242" y="4122"/>
                </a:lnTo>
                <a:lnTo>
                  <a:pt x="4126" y="4085"/>
                </a:lnTo>
                <a:lnTo>
                  <a:pt x="3980" y="4344"/>
                </a:lnTo>
                <a:lnTo>
                  <a:pt x="4070" y="4382"/>
                </a:lnTo>
                <a:lnTo>
                  <a:pt x="4160" y="4580"/>
                </a:lnTo>
                <a:lnTo>
                  <a:pt x="4155" y="4646"/>
                </a:lnTo>
                <a:lnTo>
                  <a:pt x="4501" y="5014"/>
                </a:lnTo>
                <a:lnTo>
                  <a:pt x="4501" y="5099"/>
                </a:lnTo>
                <a:lnTo>
                  <a:pt x="4350" y="5106"/>
                </a:lnTo>
                <a:lnTo>
                  <a:pt x="4337" y="5218"/>
                </a:lnTo>
                <a:lnTo>
                  <a:pt x="4221" y="5286"/>
                </a:lnTo>
                <a:lnTo>
                  <a:pt x="4223" y="5337"/>
                </a:lnTo>
                <a:lnTo>
                  <a:pt x="3924" y="5363"/>
                </a:lnTo>
                <a:lnTo>
                  <a:pt x="4030" y="6366"/>
                </a:lnTo>
                <a:lnTo>
                  <a:pt x="3673" y="6210"/>
                </a:lnTo>
                <a:lnTo>
                  <a:pt x="3583" y="5943"/>
                </a:lnTo>
                <a:lnTo>
                  <a:pt x="3266" y="5969"/>
                </a:lnTo>
                <a:lnTo>
                  <a:pt x="2403" y="5654"/>
                </a:lnTo>
                <a:lnTo>
                  <a:pt x="1805" y="5990"/>
                </a:lnTo>
                <a:lnTo>
                  <a:pt x="1797" y="5278"/>
                </a:lnTo>
                <a:lnTo>
                  <a:pt x="1677" y="5235"/>
                </a:lnTo>
                <a:lnTo>
                  <a:pt x="1619" y="5378"/>
                </a:lnTo>
                <a:lnTo>
                  <a:pt x="1553" y="5357"/>
                </a:lnTo>
                <a:lnTo>
                  <a:pt x="1556" y="5217"/>
                </a:lnTo>
                <a:lnTo>
                  <a:pt x="1675" y="5169"/>
                </a:lnTo>
                <a:lnTo>
                  <a:pt x="1680" y="4873"/>
                </a:lnTo>
                <a:lnTo>
                  <a:pt x="1537" y="4757"/>
                </a:lnTo>
                <a:lnTo>
                  <a:pt x="1587" y="4619"/>
                </a:lnTo>
                <a:lnTo>
                  <a:pt x="1513" y="4320"/>
                </a:lnTo>
                <a:lnTo>
                  <a:pt x="1352" y="4336"/>
                </a:lnTo>
                <a:lnTo>
                  <a:pt x="1288" y="4563"/>
                </a:lnTo>
                <a:lnTo>
                  <a:pt x="1117" y="4402"/>
                </a:lnTo>
                <a:cubicBezTo>
                  <a:pt x="1131" y="4354"/>
                  <a:pt x="1014" y="4114"/>
                  <a:pt x="943" y="4068"/>
                </a:cubicBezTo>
                <a:cubicBezTo>
                  <a:pt x="891" y="4034"/>
                  <a:pt x="878" y="4074"/>
                  <a:pt x="823" y="4061"/>
                </a:cubicBezTo>
                <a:cubicBezTo>
                  <a:pt x="807" y="4057"/>
                  <a:pt x="814" y="3964"/>
                  <a:pt x="717" y="3929"/>
                </a:cubicBezTo>
                <a:cubicBezTo>
                  <a:pt x="611" y="3891"/>
                  <a:pt x="463" y="3764"/>
                  <a:pt x="336" y="3764"/>
                </a:cubicBezTo>
                <a:cubicBezTo>
                  <a:pt x="239" y="3764"/>
                  <a:pt x="263" y="3712"/>
                  <a:pt x="171" y="3764"/>
                </a:cubicBezTo>
                <a:cubicBezTo>
                  <a:pt x="151" y="3775"/>
                  <a:pt x="8" y="3804"/>
                  <a:pt x="0" y="380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5" name="Freeform 294"/>
          <p:cNvSpPr>
            <a:spLocks/>
          </p:cNvSpPr>
          <p:nvPr/>
        </p:nvSpPr>
        <p:spPr bwMode="auto">
          <a:xfrm>
            <a:off x="4001695" y="2291955"/>
            <a:ext cx="613172" cy="616744"/>
          </a:xfrm>
          <a:custGeom>
            <a:avLst/>
            <a:gdLst>
              <a:gd name="T0" fmla="*/ 1220 w 9013"/>
              <a:gd name="T1" fmla="*/ 751 h 9733"/>
              <a:gd name="T2" fmla="*/ 760 w 9013"/>
              <a:gd name="T3" fmla="*/ 1431 h 9733"/>
              <a:gd name="T4" fmla="*/ 307 w 9013"/>
              <a:gd name="T5" fmla="*/ 2077 h 9733"/>
              <a:gd name="T6" fmla="*/ 281 w 9013"/>
              <a:gd name="T7" fmla="*/ 2241 h 9733"/>
              <a:gd name="T8" fmla="*/ 217 w 9013"/>
              <a:gd name="T9" fmla="*/ 2595 h 9733"/>
              <a:gd name="T10" fmla="*/ 249 w 9013"/>
              <a:gd name="T11" fmla="*/ 2635 h 9733"/>
              <a:gd name="T12" fmla="*/ 336 w 9013"/>
              <a:gd name="T13" fmla="*/ 2963 h 9733"/>
              <a:gd name="T14" fmla="*/ 434 w 9013"/>
              <a:gd name="T15" fmla="*/ 2865 h 9733"/>
              <a:gd name="T16" fmla="*/ 874 w 9013"/>
              <a:gd name="T17" fmla="*/ 3421 h 9733"/>
              <a:gd name="T18" fmla="*/ 1130 w 9013"/>
              <a:gd name="T19" fmla="*/ 3492 h 9733"/>
              <a:gd name="T20" fmla="*/ 1397 w 9013"/>
              <a:gd name="T21" fmla="*/ 3757 h 9733"/>
              <a:gd name="T22" fmla="*/ 1572 w 9013"/>
              <a:gd name="T23" fmla="*/ 3939 h 9733"/>
              <a:gd name="T24" fmla="*/ 1350 w 9013"/>
              <a:gd name="T25" fmla="*/ 4924 h 9733"/>
              <a:gd name="T26" fmla="*/ 400 w 9013"/>
              <a:gd name="T27" fmla="*/ 5956 h 9733"/>
              <a:gd name="T28" fmla="*/ 175 w 9013"/>
              <a:gd name="T29" fmla="*/ 5879 h 9733"/>
              <a:gd name="T30" fmla="*/ 233 w 9013"/>
              <a:gd name="T31" fmla="*/ 6390 h 9733"/>
              <a:gd name="T32" fmla="*/ 35 w 9013"/>
              <a:gd name="T33" fmla="*/ 6514 h 9733"/>
              <a:gd name="T34" fmla="*/ 24 w 9013"/>
              <a:gd name="T35" fmla="*/ 6733 h 9733"/>
              <a:gd name="T36" fmla="*/ 490 w 9013"/>
              <a:gd name="T37" fmla="*/ 6781 h 9733"/>
              <a:gd name="T38" fmla="*/ 662 w 9013"/>
              <a:gd name="T39" fmla="*/ 7085 h 9733"/>
              <a:gd name="T40" fmla="*/ 358 w 9013"/>
              <a:gd name="T41" fmla="*/ 7358 h 9733"/>
              <a:gd name="T42" fmla="*/ 313 w 9013"/>
              <a:gd name="T43" fmla="*/ 7681 h 9733"/>
              <a:gd name="T44" fmla="*/ 366 w 9013"/>
              <a:gd name="T45" fmla="*/ 7977 h 9733"/>
              <a:gd name="T46" fmla="*/ 188 w 9013"/>
              <a:gd name="T47" fmla="*/ 8321 h 9733"/>
              <a:gd name="T48" fmla="*/ 649 w 9013"/>
              <a:gd name="T49" fmla="*/ 8392 h 9733"/>
              <a:gd name="T50" fmla="*/ 663 w 9013"/>
              <a:gd name="T51" fmla="*/ 8826 h 9733"/>
              <a:gd name="T52" fmla="*/ 1056 w 9013"/>
              <a:gd name="T53" fmla="*/ 8683 h 9733"/>
              <a:gd name="T54" fmla="*/ 1465 w 9013"/>
              <a:gd name="T55" fmla="*/ 8643 h 9733"/>
              <a:gd name="T56" fmla="*/ 1646 w 9013"/>
              <a:gd name="T57" fmla="*/ 9054 h 9733"/>
              <a:gd name="T58" fmla="*/ 1974 w 9013"/>
              <a:gd name="T59" fmla="*/ 9371 h 9733"/>
              <a:gd name="T60" fmla="*/ 2350 w 9013"/>
              <a:gd name="T61" fmla="*/ 9353 h 9733"/>
              <a:gd name="T62" fmla="*/ 2533 w 9013"/>
              <a:gd name="T63" fmla="*/ 9308 h 9733"/>
              <a:gd name="T64" fmla="*/ 2734 w 9013"/>
              <a:gd name="T65" fmla="*/ 9366 h 9733"/>
              <a:gd name="T66" fmla="*/ 2969 w 9013"/>
              <a:gd name="T67" fmla="*/ 9371 h 9733"/>
              <a:gd name="T68" fmla="*/ 3136 w 9013"/>
              <a:gd name="T69" fmla="*/ 9504 h 9733"/>
              <a:gd name="T70" fmla="*/ 2916 w 9013"/>
              <a:gd name="T71" fmla="*/ 9678 h 9733"/>
              <a:gd name="T72" fmla="*/ 3141 w 9013"/>
              <a:gd name="T73" fmla="*/ 9649 h 9733"/>
              <a:gd name="T74" fmla="*/ 3369 w 9013"/>
              <a:gd name="T75" fmla="*/ 9660 h 9733"/>
              <a:gd name="T76" fmla="*/ 3562 w 9013"/>
              <a:gd name="T77" fmla="*/ 9239 h 9733"/>
              <a:gd name="T78" fmla="*/ 4351 w 9013"/>
              <a:gd name="T79" fmla="*/ 9011 h 9733"/>
              <a:gd name="T80" fmla="*/ 4453 w 9013"/>
              <a:gd name="T81" fmla="*/ 8996 h 9733"/>
              <a:gd name="T82" fmla="*/ 4692 w 9013"/>
              <a:gd name="T83" fmla="*/ 9242 h 9733"/>
              <a:gd name="T84" fmla="*/ 4852 w 9013"/>
              <a:gd name="T85" fmla="*/ 9572 h 9733"/>
              <a:gd name="T86" fmla="*/ 5099 w 9013"/>
              <a:gd name="T87" fmla="*/ 9313 h 9733"/>
              <a:gd name="T88" fmla="*/ 5345 w 9013"/>
              <a:gd name="T89" fmla="*/ 8834 h 9733"/>
              <a:gd name="T90" fmla="*/ 5414 w 9013"/>
              <a:gd name="T91" fmla="*/ 8517 h 9733"/>
              <a:gd name="T92" fmla="*/ 5776 w 9013"/>
              <a:gd name="T93" fmla="*/ 8509 h 9733"/>
              <a:gd name="T94" fmla="*/ 6066 w 9013"/>
              <a:gd name="T95" fmla="*/ 8729 h 9733"/>
              <a:gd name="T96" fmla="*/ 6308 w 9013"/>
              <a:gd name="T97" fmla="*/ 8922 h 9733"/>
              <a:gd name="T98" fmla="*/ 6321 w 9013"/>
              <a:gd name="T99" fmla="*/ 9271 h 9733"/>
              <a:gd name="T100" fmla="*/ 6586 w 9013"/>
              <a:gd name="T101" fmla="*/ 9181 h 9733"/>
              <a:gd name="T102" fmla="*/ 6798 w 9013"/>
              <a:gd name="T103" fmla="*/ 8752 h 9733"/>
              <a:gd name="T104" fmla="*/ 6904 w 9013"/>
              <a:gd name="T105" fmla="*/ 8573 h 9733"/>
              <a:gd name="T106" fmla="*/ 7428 w 9013"/>
              <a:gd name="T107" fmla="*/ 8494 h 9733"/>
              <a:gd name="T108" fmla="*/ 7616 w 9013"/>
              <a:gd name="T109" fmla="*/ 8943 h 9733"/>
              <a:gd name="T110" fmla="*/ 7701 w 9013"/>
              <a:gd name="T111" fmla="*/ 9277 h 9733"/>
              <a:gd name="T112" fmla="*/ 7941 w 9013"/>
              <a:gd name="T113" fmla="*/ 9285 h 9733"/>
              <a:gd name="T114" fmla="*/ 8261 w 9013"/>
              <a:gd name="T115" fmla="*/ 9073 h 9733"/>
              <a:gd name="T116" fmla="*/ 8825 w 9013"/>
              <a:gd name="T117" fmla="*/ 8819 h 9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13" h="9733">
                <a:moveTo>
                  <a:pt x="1992" y="0"/>
                </a:moveTo>
                <a:lnTo>
                  <a:pt x="2109" y="397"/>
                </a:lnTo>
                <a:lnTo>
                  <a:pt x="1220" y="751"/>
                </a:lnTo>
                <a:lnTo>
                  <a:pt x="940" y="1066"/>
                </a:lnTo>
                <a:lnTo>
                  <a:pt x="889" y="1283"/>
                </a:lnTo>
                <a:lnTo>
                  <a:pt x="760" y="1431"/>
                </a:lnTo>
                <a:lnTo>
                  <a:pt x="458" y="1286"/>
                </a:lnTo>
                <a:lnTo>
                  <a:pt x="289" y="1656"/>
                </a:lnTo>
                <a:lnTo>
                  <a:pt x="307" y="2077"/>
                </a:lnTo>
                <a:lnTo>
                  <a:pt x="278" y="2124"/>
                </a:lnTo>
                <a:lnTo>
                  <a:pt x="334" y="2190"/>
                </a:lnTo>
                <a:lnTo>
                  <a:pt x="281" y="2241"/>
                </a:lnTo>
                <a:lnTo>
                  <a:pt x="297" y="2458"/>
                </a:lnTo>
                <a:lnTo>
                  <a:pt x="217" y="2513"/>
                </a:lnTo>
                <a:lnTo>
                  <a:pt x="217" y="2595"/>
                </a:lnTo>
                <a:lnTo>
                  <a:pt x="127" y="2712"/>
                </a:lnTo>
                <a:lnTo>
                  <a:pt x="170" y="2741"/>
                </a:lnTo>
                <a:lnTo>
                  <a:pt x="249" y="2635"/>
                </a:lnTo>
                <a:lnTo>
                  <a:pt x="387" y="2749"/>
                </a:lnTo>
                <a:lnTo>
                  <a:pt x="299" y="2878"/>
                </a:lnTo>
                <a:lnTo>
                  <a:pt x="336" y="2963"/>
                </a:lnTo>
                <a:lnTo>
                  <a:pt x="373" y="2960"/>
                </a:lnTo>
                <a:lnTo>
                  <a:pt x="379" y="2873"/>
                </a:lnTo>
                <a:lnTo>
                  <a:pt x="434" y="2865"/>
                </a:lnTo>
                <a:lnTo>
                  <a:pt x="485" y="3119"/>
                </a:lnTo>
                <a:lnTo>
                  <a:pt x="805" y="3331"/>
                </a:lnTo>
                <a:lnTo>
                  <a:pt x="874" y="3421"/>
                </a:lnTo>
                <a:lnTo>
                  <a:pt x="998" y="3328"/>
                </a:lnTo>
                <a:lnTo>
                  <a:pt x="1159" y="3365"/>
                </a:lnTo>
                <a:lnTo>
                  <a:pt x="1130" y="3492"/>
                </a:lnTo>
                <a:lnTo>
                  <a:pt x="1302" y="3505"/>
                </a:lnTo>
                <a:lnTo>
                  <a:pt x="1300" y="3609"/>
                </a:lnTo>
                <a:lnTo>
                  <a:pt x="1397" y="3757"/>
                </a:lnTo>
                <a:lnTo>
                  <a:pt x="1379" y="3857"/>
                </a:lnTo>
                <a:lnTo>
                  <a:pt x="1575" y="3852"/>
                </a:lnTo>
                <a:lnTo>
                  <a:pt x="1572" y="3939"/>
                </a:lnTo>
                <a:lnTo>
                  <a:pt x="1421" y="4048"/>
                </a:lnTo>
                <a:lnTo>
                  <a:pt x="1334" y="4265"/>
                </a:lnTo>
                <a:lnTo>
                  <a:pt x="1350" y="4924"/>
                </a:lnTo>
                <a:lnTo>
                  <a:pt x="1310" y="5731"/>
                </a:lnTo>
                <a:lnTo>
                  <a:pt x="1072" y="5948"/>
                </a:lnTo>
                <a:lnTo>
                  <a:pt x="400" y="5956"/>
                </a:lnTo>
                <a:lnTo>
                  <a:pt x="358" y="5913"/>
                </a:lnTo>
                <a:lnTo>
                  <a:pt x="276" y="5961"/>
                </a:lnTo>
                <a:lnTo>
                  <a:pt x="175" y="5879"/>
                </a:lnTo>
                <a:lnTo>
                  <a:pt x="138" y="6008"/>
                </a:lnTo>
                <a:lnTo>
                  <a:pt x="297" y="6143"/>
                </a:lnTo>
                <a:cubicBezTo>
                  <a:pt x="381" y="6173"/>
                  <a:pt x="247" y="6334"/>
                  <a:pt x="233" y="6390"/>
                </a:cubicBezTo>
                <a:cubicBezTo>
                  <a:pt x="228" y="6413"/>
                  <a:pt x="144" y="6402"/>
                  <a:pt x="125" y="6417"/>
                </a:cubicBezTo>
                <a:cubicBezTo>
                  <a:pt x="117" y="6424"/>
                  <a:pt x="123" y="6421"/>
                  <a:pt x="114" y="6421"/>
                </a:cubicBezTo>
                <a:lnTo>
                  <a:pt x="35" y="6514"/>
                </a:lnTo>
                <a:lnTo>
                  <a:pt x="16" y="6580"/>
                </a:lnTo>
                <a:lnTo>
                  <a:pt x="67" y="6673"/>
                </a:lnTo>
                <a:lnTo>
                  <a:pt x="24" y="6733"/>
                </a:lnTo>
                <a:lnTo>
                  <a:pt x="0" y="6831"/>
                </a:lnTo>
                <a:cubicBezTo>
                  <a:pt x="30" y="6857"/>
                  <a:pt x="204" y="6860"/>
                  <a:pt x="249" y="6847"/>
                </a:cubicBezTo>
                <a:cubicBezTo>
                  <a:pt x="288" y="6834"/>
                  <a:pt x="479" y="6797"/>
                  <a:pt x="490" y="6781"/>
                </a:cubicBezTo>
                <a:lnTo>
                  <a:pt x="712" y="6855"/>
                </a:lnTo>
                <a:cubicBezTo>
                  <a:pt x="685" y="6951"/>
                  <a:pt x="526" y="6912"/>
                  <a:pt x="609" y="7001"/>
                </a:cubicBezTo>
                <a:cubicBezTo>
                  <a:pt x="620" y="7012"/>
                  <a:pt x="662" y="7085"/>
                  <a:pt x="662" y="7085"/>
                </a:cubicBezTo>
                <a:cubicBezTo>
                  <a:pt x="585" y="7098"/>
                  <a:pt x="626" y="7201"/>
                  <a:pt x="627" y="7202"/>
                </a:cubicBezTo>
                <a:cubicBezTo>
                  <a:pt x="565" y="7261"/>
                  <a:pt x="518" y="7346"/>
                  <a:pt x="424" y="7352"/>
                </a:cubicBezTo>
                <a:cubicBezTo>
                  <a:pt x="404" y="7354"/>
                  <a:pt x="392" y="7358"/>
                  <a:pt x="358" y="7358"/>
                </a:cubicBezTo>
                <a:lnTo>
                  <a:pt x="508" y="7620"/>
                </a:lnTo>
                <a:lnTo>
                  <a:pt x="299" y="7593"/>
                </a:lnTo>
                <a:lnTo>
                  <a:pt x="313" y="7681"/>
                </a:lnTo>
                <a:lnTo>
                  <a:pt x="188" y="7667"/>
                </a:lnTo>
                <a:lnTo>
                  <a:pt x="183" y="7898"/>
                </a:lnTo>
                <a:lnTo>
                  <a:pt x="366" y="7977"/>
                </a:lnTo>
                <a:lnTo>
                  <a:pt x="339" y="8088"/>
                </a:lnTo>
                <a:cubicBezTo>
                  <a:pt x="261" y="8088"/>
                  <a:pt x="170" y="8081"/>
                  <a:pt x="117" y="8144"/>
                </a:cubicBezTo>
                <a:cubicBezTo>
                  <a:pt x="87" y="8181"/>
                  <a:pt x="144" y="8321"/>
                  <a:pt x="188" y="8321"/>
                </a:cubicBezTo>
                <a:lnTo>
                  <a:pt x="323" y="8260"/>
                </a:lnTo>
                <a:lnTo>
                  <a:pt x="355" y="8329"/>
                </a:lnTo>
                <a:lnTo>
                  <a:pt x="649" y="8392"/>
                </a:lnTo>
                <a:lnTo>
                  <a:pt x="807" y="8509"/>
                </a:lnTo>
                <a:lnTo>
                  <a:pt x="614" y="8683"/>
                </a:lnTo>
                <a:cubicBezTo>
                  <a:pt x="559" y="8714"/>
                  <a:pt x="624" y="8827"/>
                  <a:pt x="663" y="8826"/>
                </a:cubicBezTo>
                <a:cubicBezTo>
                  <a:pt x="710" y="8825"/>
                  <a:pt x="862" y="8852"/>
                  <a:pt x="877" y="8900"/>
                </a:cubicBezTo>
                <a:cubicBezTo>
                  <a:pt x="878" y="8904"/>
                  <a:pt x="878" y="8905"/>
                  <a:pt x="881" y="8906"/>
                </a:cubicBezTo>
                <a:lnTo>
                  <a:pt x="1056" y="8683"/>
                </a:lnTo>
                <a:lnTo>
                  <a:pt x="1159" y="8739"/>
                </a:lnTo>
                <a:cubicBezTo>
                  <a:pt x="1195" y="8697"/>
                  <a:pt x="1245" y="8771"/>
                  <a:pt x="1271" y="8739"/>
                </a:cubicBezTo>
                <a:cubicBezTo>
                  <a:pt x="1298" y="8705"/>
                  <a:pt x="1412" y="8620"/>
                  <a:pt x="1465" y="8643"/>
                </a:cubicBezTo>
                <a:cubicBezTo>
                  <a:pt x="1469" y="8645"/>
                  <a:pt x="1490" y="8644"/>
                  <a:pt x="1495" y="8644"/>
                </a:cubicBezTo>
                <a:lnTo>
                  <a:pt x="1371" y="9051"/>
                </a:lnTo>
                <a:lnTo>
                  <a:pt x="1646" y="9054"/>
                </a:lnTo>
                <a:cubicBezTo>
                  <a:pt x="1704" y="9096"/>
                  <a:pt x="1605" y="9254"/>
                  <a:pt x="1646" y="9282"/>
                </a:cubicBezTo>
                <a:cubicBezTo>
                  <a:pt x="1669" y="9298"/>
                  <a:pt x="1677" y="9350"/>
                  <a:pt x="1675" y="9369"/>
                </a:cubicBezTo>
                <a:lnTo>
                  <a:pt x="1974" y="9371"/>
                </a:lnTo>
                <a:cubicBezTo>
                  <a:pt x="2014" y="9356"/>
                  <a:pt x="1968" y="9325"/>
                  <a:pt x="2034" y="9340"/>
                </a:cubicBezTo>
                <a:cubicBezTo>
                  <a:pt x="2123" y="9361"/>
                  <a:pt x="2110" y="9256"/>
                  <a:pt x="2224" y="9325"/>
                </a:cubicBezTo>
                <a:cubicBezTo>
                  <a:pt x="2262" y="9347"/>
                  <a:pt x="2320" y="9309"/>
                  <a:pt x="2350" y="9353"/>
                </a:cubicBezTo>
                <a:lnTo>
                  <a:pt x="2485" y="9260"/>
                </a:lnTo>
                <a:lnTo>
                  <a:pt x="2546" y="9260"/>
                </a:lnTo>
                <a:lnTo>
                  <a:pt x="2533" y="9308"/>
                </a:lnTo>
                <a:lnTo>
                  <a:pt x="2599" y="9334"/>
                </a:lnTo>
                <a:lnTo>
                  <a:pt x="2757" y="9289"/>
                </a:lnTo>
                <a:lnTo>
                  <a:pt x="2734" y="9366"/>
                </a:lnTo>
                <a:lnTo>
                  <a:pt x="2892" y="9437"/>
                </a:lnTo>
                <a:cubicBezTo>
                  <a:pt x="3001" y="9412"/>
                  <a:pt x="3039" y="9460"/>
                  <a:pt x="2979" y="9380"/>
                </a:cubicBezTo>
                <a:cubicBezTo>
                  <a:pt x="2978" y="9379"/>
                  <a:pt x="2970" y="9372"/>
                  <a:pt x="2969" y="9371"/>
                </a:cubicBezTo>
                <a:lnTo>
                  <a:pt x="3199" y="9374"/>
                </a:lnTo>
                <a:lnTo>
                  <a:pt x="3183" y="9448"/>
                </a:lnTo>
                <a:lnTo>
                  <a:pt x="3136" y="9504"/>
                </a:lnTo>
                <a:lnTo>
                  <a:pt x="3070" y="9469"/>
                </a:lnTo>
                <a:lnTo>
                  <a:pt x="2996" y="9541"/>
                </a:lnTo>
                <a:cubicBezTo>
                  <a:pt x="2972" y="9558"/>
                  <a:pt x="2951" y="9646"/>
                  <a:pt x="2916" y="9678"/>
                </a:cubicBezTo>
                <a:lnTo>
                  <a:pt x="2914" y="9684"/>
                </a:lnTo>
                <a:cubicBezTo>
                  <a:pt x="2919" y="9709"/>
                  <a:pt x="3047" y="9733"/>
                  <a:pt x="3080" y="9689"/>
                </a:cubicBezTo>
                <a:cubicBezTo>
                  <a:pt x="3080" y="9688"/>
                  <a:pt x="3120" y="9672"/>
                  <a:pt x="3141" y="9649"/>
                </a:cubicBezTo>
                <a:lnTo>
                  <a:pt x="3178" y="9731"/>
                </a:lnTo>
                <a:lnTo>
                  <a:pt x="3297" y="9686"/>
                </a:lnTo>
                <a:cubicBezTo>
                  <a:pt x="3307" y="9681"/>
                  <a:pt x="3360" y="9659"/>
                  <a:pt x="3369" y="9660"/>
                </a:cubicBezTo>
                <a:cubicBezTo>
                  <a:pt x="3390" y="9577"/>
                  <a:pt x="3335" y="9512"/>
                  <a:pt x="3337" y="9490"/>
                </a:cubicBezTo>
                <a:lnTo>
                  <a:pt x="3525" y="9414"/>
                </a:lnTo>
                <a:lnTo>
                  <a:pt x="3562" y="9239"/>
                </a:lnTo>
                <a:cubicBezTo>
                  <a:pt x="3637" y="9239"/>
                  <a:pt x="3619" y="9244"/>
                  <a:pt x="3675" y="9252"/>
                </a:cubicBezTo>
                <a:cubicBezTo>
                  <a:pt x="3722" y="9259"/>
                  <a:pt x="3834" y="9116"/>
                  <a:pt x="3842" y="9113"/>
                </a:cubicBezTo>
                <a:cubicBezTo>
                  <a:pt x="3908" y="9084"/>
                  <a:pt x="4326" y="8978"/>
                  <a:pt x="4351" y="9011"/>
                </a:cubicBezTo>
                <a:cubicBezTo>
                  <a:pt x="4361" y="9024"/>
                  <a:pt x="4405" y="9054"/>
                  <a:pt x="4419" y="9059"/>
                </a:cubicBezTo>
                <a:lnTo>
                  <a:pt x="4416" y="8990"/>
                </a:lnTo>
                <a:lnTo>
                  <a:pt x="4453" y="8996"/>
                </a:lnTo>
                <a:cubicBezTo>
                  <a:pt x="4453" y="8901"/>
                  <a:pt x="4488" y="9025"/>
                  <a:pt x="4488" y="8890"/>
                </a:cubicBezTo>
                <a:cubicBezTo>
                  <a:pt x="4514" y="8890"/>
                  <a:pt x="4676" y="8959"/>
                  <a:pt x="4676" y="9027"/>
                </a:cubicBezTo>
                <a:cubicBezTo>
                  <a:pt x="4676" y="9121"/>
                  <a:pt x="4615" y="9145"/>
                  <a:pt x="4692" y="9242"/>
                </a:cubicBezTo>
                <a:cubicBezTo>
                  <a:pt x="4771" y="9341"/>
                  <a:pt x="4778" y="9394"/>
                  <a:pt x="4766" y="9524"/>
                </a:cubicBezTo>
                <a:cubicBezTo>
                  <a:pt x="4759" y="9597"/>
                  <a:pt x="4747" y="9556"/>
                  <a:pt x="4827" y="9603"/>
                </a:cubicBezTo>
                <a:cubicBezTo>
                  <a:pt x="4837" y="9609"/>
                  <a:pt x="4836" y="9596"/>
                  <a:pt x="4852" y="9572"/>
                </a:cubicBezTo>
                <a:cubicBezTo>
                  <a:pt x="4932" y="9453"/>
                  <a:pt x="4905" y="9472"/>
                  <a:pt x="5028" y="9417"/>
                </a:cubicBezTo>
                <a:cubicBezTo>
                  <a:pt x="5074" y="9396"/>
                  <a:pt x="5064" y="9399"/>
                  <a:pt x="5049" y="9345"/>
                </a:cubicBezTo>
                <a:lnTo>
                  <a:pt x="5099" y="9313"/>
                </a:lnTo>
                <a:lnTo>
                  <a:pt x="5210" y="9051"/>
                </a:lnTo>
                <a:lnTo>
                  <a:pt x="5424" y="8956"/>
                </a:lnTo>
                <a:lnTo>
                  <a:pt x="5345" y="8834"/>
                </a:lnTo>
                <a:cubicBezTo>
                  <a:pt x="5306" y="8821"/>
                  <a:pt x="5361" y="8832"/>
                  <a:pt x="5361" y="8773"/>
                </a:cubicBezTo>
                <a:cubicBezTo>
                  <a:pt x="5361" y="8697"/>
                  <a:pt x="5401" y="8713"/>
                  <a:pt x="5406" y="8694"/>
                </a:cubicBezTo>
                <a:cubicBezTo>
                  <a:pt x="5232" y="8565"/>
                  <a:pt x="5414" y="8613"/>
                  <a:pt x="5414" y="8517"/>
                </a:cubicBezTo>
                <a:cubicBezTo>
                  <a:pt x="5414" y="8451"/>
                  <a:pt x="5437" y="8511"/>
                  <a:pt x="5485" y="8451"/>
                </a:cubicBezTo>
                <a:cubicBezTo>
                  <a:pt x="5512" y="8416"/>
                  <a:pt x="5700" y="8404"/>
                  <a:pt x="5700" y="8458"/>
                </a:cubicBezTo>
                <a:cubicBezTo>
                  <a:pt x="5700" y="8534"/>
                  <a:pt x="5728" y="8495"/>
                  <a:pt x="5776" y="8509"/>
                </a:cubicBezTo>
                <a:cubicBezTo>
                  <a:pt x="5768" y="8581"/>
                  <a:pt x="5675" y="8605"/>
                  <a:pt x="5763" y="8718"/>
                </a:cubicBezTo>
                <a:cubicBezTo>
                  <a:pt x="5795" y="8758"/>
                  <a:pt x="5788" y="8851"/>
                  <a:pt x="5891" y="8731"/>
                </a:cubicBezTo>
                <a:cubicBezTo>
                  <a:pt x="5915" y="8703"/>
                  <a:pt x="6024" y="8686"/>
                  <a:pt x="6066" y="8729"/>
                </a:cubicBezTo>
                <a:cubicBezTo>
                  <a:pt x="6073" y="8736"/>
                  <a:pt x="6143" y="8768"/>
                  <a:pt x="6163" y="8739"/>
                </a:cubicBezTo>
                <a:cubicBezTo>
                  <a:pt x="6189" y="8701"/>
                  <a:pt x="6155" y="8829"/>
                  <a:pt x="6244" y="8824"/>
                </a:cubicBezTo>
                <a:cubicBezTo>
                  <a:pt x="6281" y="8821"/>
                  <a:pt x="6224" y="8863"/>
                  <a:pt x="6308" y="8922"/>
                </a:cubicBezTo>
                <a:cubicBezTo>
                  <a:pt x="6360" y="8958"/>
                  <a:pt x="6411" y="8974"/>
                  <a:pt x="6365" y="9065"/>
                </a:cubicBezTo>
                <a:cubicBezTo>
                  <a:pt x="6341" y="9111"/>
                  <a:pt x="6281" y="9082"/>
                  <a:pt x="6301" y="9173"/>
                </a:cubicBezTo>
                <a:cubicBezTo>
                  <a:pt x="6304" y="9187"/>
                  <a:pt x="6321" y="9266"/>
                  <a:pt x="6321" y="9271"/>
                </a:cubicBezTo>
                <a:lnTo>
                  <a:pt x="6668" y="9437"/>
                </a:lnTo>
                <a:cubicBezTo>
                  <a:pt x="6700" y="9440"/>
                  <a:pt x="6681" y="9337"/>
                  <a:pt x="6655" y="9305"/>
                </a:cubicBezTo>
                <a:cubicBezTo>
                  <a:pt x="6642" y="9290"/>
                  <a:pt x="6607" y="9206"/>
                  <a:pt x="6586" y="9181"/>
                </a:cubicBezTo>
                <a:lnTo>
                  <a:pt x="6885" y="8877"/>
                </a:lnTo>
                <a:lnTo>
                  <a:pt x="6755" y="8810"/>
                </a:lnTo>
                <a:lnTo>
                  <a:pt x="6798" y="8752"/>
                </a:lnTo>
                <a:lnTo>
                  <a:pt x="6837" y="8748"/>
                </a:lnTo>
                <a:lnTo>
                  <a:pt x="6834" y="8705"/>
                </a:lnTo>
                <a:lnTo>
                  <a:pt x="6904" y="8573"/>
                </a:lnTo>
                <a:lnTo>
                  <a:pt x="7076" y="8586"/>
                </a:lnTo>
                <a:cubicBezTo>
                  <a:pt x="7153" y="8600"/>
                  <a:pt x="7211" y="8582"/>
                  <a:pt x="7283" y="8558"/>
                </a:cubicBezTo>
                <a:cubicBezTo>
                  <a:pt x="7317" y="8546"/>
                  <a:pt x="7401" y="8513"/>
                  <a:pt x="7428" y="8494"/>
                </a:cubicBezTo>
                <a:lnTo>
                  <a:pt x="7718" y="8762"/>
                </a:lnTo>
                <a:lnTo>
                  <a:pt x="7663" y="8929"/>
                </a:lnTo>
                <a:lnTo>
                  <a:pt x="7616" y="8943"/>
                </a:lnTo>
                <a:lnTo>
                  <a:pt x="7640" y="9033"/>
                </a:lnTo>
                <a:lnTo>
                  <a:pt x="7640" y="9076"/>
                </a:lnTo>
                <a:lnTo>
                  <a:pt x="7701" y="9277"/>
                </a:lnTo>
                <a:lnTo>
                  <a:pt x="7785" y="9245"/>
                </a:lnTo>
                <a:lnTo>
                  <a:pt x="7902" y="9359"/>
                </a:lnTo>
                <a:lnTo>
                  <a:pt x="7941" y="9285"/>
                </a:lnTo>
                <a:lnTo>
                  <a:pt x="8000" y="9298"/>
                </a:lnTo>
                <a:lnTo>
                  <a:pt x="8071" y="9197"/>
                </a:lnTo>
                <a:cubicBezTo>
                  <a:pt x="8072" y="9196"/>
                  <a:pt x="8244" y="9164"/>
                  <a:pt x="8261" y="9073"/>
                </a:cubicBezTo>
                <a:cubicBezTo>
                  <a:pt x="8329" y="9051"/>
                  <a:pt x="8583" y="9111"/>
                  <a:pt x="8671" y="9031"/>
                </a:cubicBezTo>
                <a:cubicBezTo>
                  <a:pt x="8710" y="8996"/>
                  <a:pt x="8778" y="9014"/>
                  <a:pt x="8752" y="8946"/>
                </a:cubicBezTo>
                <a:cubicBezTo>
                  <a:pt x="8733" y="8898"/>
                  <a:pt x="8819" y="8932"/>
                  <a:pt x="8825" y="8819"/>
                </a:cubicBezTo>
                <a:cubicBezTo>
                  <a:pt x="8831" y="8702"/>
                  <a:pt x="8959" y="8819"/>
                  <a:pt x="9013" y="8827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6" name="Freeform 295"/>
          <p:cNvSpPr>
            <a:spLocks/>
          </p:cNvSpPr>
          <p:nvPr/>
        </p:nvSpPr>
        <p:spPr bwMode="auto">
          <a:xfrm>
            <a:off x="4371979" y="2878936"/>
            <a:ext cx="422672" cy="884635"/>
          </a:xfrm>
          <a:custGeom>
            <a:avLst/>
            <a:gdLst>
              <a:gd name="T0" fmla="*/ 588 w 6221"/>
              <a:gd name="T1" fmla="*/ 260 h 13956"/>
              <a:gd name="T2" fmla="*/ 712 w 6221"/>
              <a:gd name="T3" fmla="*/ 995 h 13956"/>
              <a:gd name="T4" fmla="*/ 1194 w 6221"/>
              <a:gd name="T5" fmla="*/ 1165 h 13956"/>
              <a:gd name="T6" fmla="*/ 1366 w 6221"/>
              <a:gd name="T7" fmla="*/ 1469 h 13956"/>
              <a:gd name="T8" fmla="*/ 1170 w 6221"/>
              <a:gd name="T9" fmla="*/ 2062 h 13956"/>
              <a:gd name="T10" fmla="*/ 1302 w 6221"/>
              <a:gd name="T11" fmla="*/ 2665 h 13956"/>
              <a:gd name="T12" fmla="*/ 961 w 6221"/>
              <a:gd name="T13" fmla="*/ 2953 h 13956"/>
              <a:gd name="T14" fmla="*/ 1146 w 6221"/>
              <a:gd name="T15" fmla="*/ 3377 h 13956"/>
              <a:gd name="T16" fmla="*/ 1699 w 6221"/>
              <a:gd name="T17" fmla="*/ 3887 h 13956"/>
              <a:gd name="T18" fmla="*/ 1934 w 6221"/>
              <a:gd name="T19" fmla="*/ 4266 h 13956"/>
              <a:gd name="T20" fmla="*/ 2231 w 6221"/>
              <a:gd name="T21" fmla="*/ 4374 h 13956"/>
              <a:gd name="T22" fmla="*/ 2670 w 6221"/>
              <a:gd name="T23" fmla="*/ 4633 h 13956"/>
              <a:gd name="T24" fmla="*/ 2358 w 6221"/>
              <a:gd name="T25" fmla="*/ 5204 h 13956"/>
              <a:gd name="T26" fmla="*/ 2411 w 6221"/>
              <a:gd name="T27" fmla="*/ 5536 h 13956"/>
              <a:gd name="T28" fmla="*/ 2625 w 6221"/>
              <a:gd name="T29" fmla="*/ 6374 h 13956"/>
              <a:gd name="T30" fmla="*/ 2596 w 6221"/>
              <a:gd name="T31" fmla="*/ 6996 h 13956"/>
              <a:gd name="T32" fmla="*/ 3371 w 6221"/>
              <a:gd name="T33" fmla="*/ 6718 h 13956"/>
              <a:gd name="T34" fmla="*/ 3123 w 6221"/>
              <a:gd name="T35" fmla="*/ 7309 h 13956"/>
              <a:gd name="T36" fmla="*/ 2874 w 6221"/>
              <a:gd name="T37" fmla="*/ 7570 h 13956"/>
              <a:gd name="T38" fmla="*/ 2214 w 6221"/>
              <a:gd name="T39" fmla="*/ 7753 h 13956"/>
              <a:gd name="T40" fmla="*/ 1825 w 6221"/>
              <a:gd name="T41" fmla="*/ 7902 h 13956"/>
              <a:gd name="T42" fmla="*/ 1431 w 6221"/>
              <a:gd name="T43" fmla="*/ 8010 h 13956"/>
              <a:gd name="T44" fmla="*/ 1145 w 6221"/>
              <a:gd name="T45" fmla="*/ 7917 h 13956"/>
              <a:gd name="T46" fmla="*/ 696 w 6221"/>
              <a:gd name="T47" fmla="*/ 8108 h 13956"/>
              <a:gd name="T48" fmla="*/ 423 w 6221"/>
              <a:gd name="T49" fmla="*/ 8259 h 13956"/>
              <a:gd name="T50" fmla="*/ 108 w 6221"/>
              <a:gd name="T51" fmla="*/ 8820 h 13956"/>
              <a:gd name="T52" fmla="*/ 320 w 6221"/>
              <a:gd name="T53" fmla="*/ 9341 h 13956"/>
              <a:gd name="T54" fmla="*/ 328 w 6221"/>
              <a:gd name="T55" fmla="*/ 9984 h 13956"/>
              <a:gd name="T56" fmla="*/ 42 w 6221"/>
              <a:gd name="T57" fmla="*/ 10047 h 13956"/>
              <a:gd name="T58" fmla="*/ 235 w 6221"/>
              <a:gd name="T59" fmla="*/ 10508 h 13956"/>
              <a:gd name="T60" fmla="*/ 889 w 6221"/>
              <a:gd name="T61" fmla="*/ 10463 h 13956"/>
              <a:gd name="T62" fmla="*/ 1185 w 6221"/>
              <a:gd name="T63" fmla="*/ 10394 h 13956"/>
              <a:gd name="T64" fmla="*/ 1418 w 6221"/>
              <a:gd name="T65" fmla="*/ 10698 h 13956"/>
              <a:gd name="T66" fmla="*/ 1542 w 6221"/>
              <a:gd name="T67" fmla="*/ 11140 h 13956"/>
              <a:gd name="T68" fmla="*/ 1526 w 6221"/>
              <a:gd name="T69" fmla="*/ 11571 h 13956"/>
              <a:gd name="T70" fmla="*/ 1817 w 6221"/>
              <a:gd name="T71" fmla="*/ 11783 h 13956"/>
              <a:gd name="T72" fmla="*/ 2304 w 6221"/>
              <a:gd name="T73" fmla="*/ 11577 h 13956"/>
              <a:gd name="T74" fmla="*/ 2484 w 6221"/>
              <a:gd name="T75" fmla="*/ 11683 h 13956"/>
              <a:gd name="T76" fmla="*/ 3117 w 6221"/>
              <a:gd name="T77" fmla="*/ 11952 h 13956"/>
              <a:gd name="T78" fmla="*/ 3069 w 6221"/>
              <a:gd name="T79" fmla="*/ 11545 h 13956"/>
              <a:gd name="T80" fmla="*/ 3876 w 6221"/>
              <a:gd name="T81" fmla="*/ 11315 h 13956"/>
              <a:gd name="T82" fmla="*/ 4008 w 6221"/>
              <a:gd name="T83" fmla="*/ 11571 h 13956"/>
              <a:gd name="T84" fmla="*/ 4529 w 6221"/>
              <a:gd name="T85" fmla="*/ 11590 h 13956"/>
              <a:gd name="T86" fmla="*/ 4284 w 6221"/>
              <a:gd name="T87" fmla="*/ 10961 h 13956"/>
              <a:gd name="T88" fmla="*/ 4246 w 6221"/>
              <a:gd name="T89" fmla="*/ 10833 h 13956"/>
              <a:gd name="T90" fmla="*/ 4486 w 6221"/>
              <a:gd name="T91" fmla="*/ 10733 h 13956"/>
              <a:gd name="T92" fmla="*/ 4657 w 6221"/>
              <a:gd name="T93" fmla="*/ 10923 h 13956"/>
              <a:gd name="T94" fmla="*/ 4944 w 6221"/>
              <a:gd name="T95" fmla="*/ 11493 h 13956"/>
              <a:gd name="T96" fmla="*/ 4804 w 6221"/>
              <a:gd name="T97" fmla="*/ 11698 h 13956"/>
              <a:gd name="T98" fmla="*/ 4957 w 6221"/>
              <a:gd name="T99" fmla="*/ 12064 h 13956"/>
              <a:gd name="T100" fmla="*/ 5162 w 6221"/>
              <a:gd name="T101" fmla="*/ 12507 h 13956"/>
              <a:gd name="T102" fmla="*/ 5292 w 6221"/>
              <a:gd name="T103" fmla="*/ 12687 h 13956"/>
              <a:gd name="T104" fmla="*/ 5460 w 6221"/>
              <a:gd name="T105" fmla="*/ 13008 h 13956"/>
              <a:gd name="T106" fmla="*/ 5755 w 6221"/>
              <a:gd name="T107" fmla="*/ 13186 h 13956"/>
              <a:gd name="T108" fmla="*/ 5938 w 6221"/>
              <a:gd name="T109" fmla="*/ 13514 h 13956"/>
              <a:gd name="T110" fmla="*/ 6193 w 6221"/>
              <a:gd name="T111" fmla="*/ 13956 h 1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21" h="13956">
                <a:moveTo>
                  <a:pt x="883" y="0"/>
                </a:moveTo>
                <a:cubicBezTo>
                  <a:pt x="895" y="74"/>
                  <a:pt x="797" y="67"/>
                  <a:pt x="815" y="107"/>
                </a:cubicBezTo>
                <a:cubicBezTo>
                  <a:pt x="836" y="156"/>
                  <a:pt x="742" y="156"/>
                  <a:pt x="704" y="189"/>
                </a:cubicBezTo>
                <a:cubicBezTo>
                  <a:pt x="698" y="194"/>
                  <a:pt x="588" y="259"/>
                  <a:pt x="588" y="260"/>
                </a:cubicBezTo>
                <a:cubicBezTo>
                  <a:pt x="589" y="284"/>
                  <a:pt x="731" y="340"/>
                  <a:pt x="731" y="429"/>
                </a:cubicBezTo>
                <a:lnTo>
                  <a:pt x="704" y="763"/>
                </a:lnTo>
                <a:lnTo>
                  <a:pt x="752" y="858"/>
                </a:lnTo>
                <a:lnTo>
                  <a:pt x="712" y="995"/>
                </a:lnTo>
                <a:lnTo>
                  <a:pt x="881" y="1009"/>
                </a:lnTo>
                <a:cubicBezTo>
                  <a:pt x="891" y="1058"/>
                  <a:pt x="983" y="1136"/>
                  <a:pt x="1043" y="1110"/>
                </a:cubicBezTo>
                <a:cubicBezTo>
                  <a:pt x="1043" y="1110"/>
                  <a:pt x="1132" y="1100"/>
                  <a:pt x="1171" y="1086"/>
                </a:cubicBezTo>
                <a:cubicBezTo>
                  <a:pt x="1213" y="1070"/>
                  <a:pt x="1194" y="1107"/>
                  <a:pt x="1194" y="1165"/>
                </a:cubicBezTo>
                <a:cubicBezTo>
                  <a:pt x="1194" y="1248"/>
                  <a:pt x="1182" y="1220"/>
                  <a:pt x="1262" y="1236"/>
                </a:cubicBezTo>
                <a:cubicBezTo>
                  <a:pt x="1284" y="1241"/>
                  <a:pt x="1355" y="1212"/>
                  <a:pt x="1384" y="1204"/>
                </a:cubicBezTo>
                <a:lnTo>
                  <a:pt x="1392" y="1334"/>
                </a:lnTo>
                <a:cubicBezTo>
                  <a:pt x="1290" y="1426"/>
                  <a:pt x="1366" y="1389"/>
                  <a:pt x="1366" y="1469"/>
                </a:cubicBezTo>
                <a:cubicBezTo>
                  <a:pt x="1366" y="1641"/>
                  <a:pt x="1477" y="1465"/>
                  <a:pt x="1501" y="1587"/>
                </a:cubicBezTo>
                <a:cubicBezTo>
                  <a:pt x="1521" y="1689"/>
                  <a:pt x="1469" y="1688"/>
                  <a:pt x="1539" y="1794"/>
                </a:cubicBezTo>
                <a:cubicBezTo>
                  <a:pt x="1539" y="1794"/>
                  <a:pt x="1543" y="1810"/>
                  <a:pt x="1543" y="1810"/>
                </a:cubicBezTo>
                <a:lnTo>
                  <a:pt x="1170" y="2062"/>
                </a:lnTo>
                <a:lnTo>
                  <a:pt x="1130" y="2120"/>
                </a:lnTo>
                <a:lnTo>
                  <a:pt x="1389" y="2543"/>
                </a:lnTo>
                <a:cubicBezTo>
                  <a:pt x="1345" y="2567"/>
                  <a:pt x="1328" y="2555"/>
                  <a:pt x="1316" y="2628"/>
                </a:cubicBezTo>
                <a:cubicBezTo>
                  <a:pt x="1316" y="2628"/>
                  <a:pt x="1304" y="2649"/>
                  <a:pt x="1302" y="2665"/>
                </a:cubicBezTo>
                <a:cubicBezTo>
                  <a:pt x="1320" y="2735"/>
                  <a:pt x="1334" y="2715"/>
                  <a:pt x="1334" y="2805"/>
                </a:cubicBezTo>
                <a:lnTo>
                  <a:pt x="1265" y="2967"/>
                </a:lnTo>
                <a:lnTo>
                  <a:pt x="1022" y="3022"/>
                </a:lnTo>
                <a:lnTo>
                  <a:pt x="961" y="2953"/>
                </a:lnTo>
                <a:lnTo>
                  <a:pt x="921" y="2982"/>
                </a:lnTo>
                <a:lnTo>
                  <a:pt x="913" y="3120"/>
                </a:lnTo>
                <a:lnTo>
                  <a:pt x="1128" y="3221"/>
                </a:lnTo>
                <a:lnTo>
                  <a:pt x="1146" y="3377"/>
                </a:lnTo>
                <a:lnTo>
                  <a:pt x="1236" y="3379"/>
                </a:lnTo>
                <a:lnTo>
                  <a:pt x="1273" y="3490"/>
                </a:lnTo>
                <a:lnTo>
                  <a:pt x="1450" y="3975"/>
                </a:lnTo>
                <a:lnTo>
                  <a:pt x="1699" y="3887"/>
                </a:lnTo>
                <a:lnTo>
                  <a:pt x="1879" y="3959"/>
                </a:lnTo>
                <a:lnTo>
                  <a:pt x="1778" y="4094"/>
                </a:lnTo>
                <a:lnTo>
                  <a:pt x="1919" y="4104"/>
                </a:lnTo>
                <a:lnTo>
                  <a:pt x="1934" y="4266"/>
                </a:lnTo>
                <a:cubicBezTo>
                  <a:pt x="1941" y="4270"/>
                  <a:pt x="2048" y="4298"/>
                  <a:pt x="1973" y="4357"/>
                </a:cubicBezTo>
                <a:cubicBezTo>
                  <a:pt x="1943" y="4382"/>
                  <a:pt x="2012" y="4411"/>
                  <a:pt x="2054" y="4411"/>
                </a:cubicBezTo>
                <a:cubicBezTo>
                  <a:pt x="2106" y="4411"/>
                  <a:pt x="2165" y="4485"/>
                  <a:pt x="2165" y="4469"/>
                </a:cubicBezTo>
                <a:cubicBezTo>
                  <a:pt x="2165" y="4469"/>
                  <a:pt x="2211" y="4374"/>
                  <a:pt x="2231" y="4374"/>
                </a:cubicBezTo>
                <a:cubicBezTo>
                  <a:pt x="2328" y="4374"/>
                  <a:pt x="2310" y="4362"/>
                  <a:pt x="2364" y="4455"/>
                </a:cubicBezTo>
                <a:cubicBezTo>
                  <a:pt x="2365" y="4456"/>
                  <a:pt x="2368" y="4557"/>
                  <a:pt x="2368" y="4565"/>
                </a:cubicBezTo>
                <a:lnTo>
                  <a:pt x="2554" y="4562"/>
                </a:lnTo>
                <a:lnTo>
                  <a:pt x="2670" y="4633"/>
                </a:lnTo>
                <a:lnTo>
                  <a:pt x="2665" y="4903"/>
                </a:lnTo>
                <a:cubicBezTo>
                  <a:pt x="2571" y="4915"/>
                  <a:pt x="2663" y="5083"/>
                  <a:pt x="2572" y="5088"/>
                </a:cubicBezTo>
                <a:cubicBezTo>
                  <a:pt x="2523" y="5091"/>
                  <a:pt x="2414" y="5148"/>
                  <a:pt x="2355" y="5087"/>
                </a:cubicBezTo>
                <a:cubicBezTo>
                  <a:pt x="2309" y="5039"/>
                  <a:pt x="2116" y="5114"/>
                  <a:pt x="2358" y="5204"/>
                </a:cubicBezTo>
                <a:cubicBezTo>
                  <a:pt x="2369" y="5208"/>
                  <a:pt x="2425" y="5228"/>
                  <a:pt x="2432" y="5234"/>
                </a:cubicBezTo>
                <a:cubicBezTo>
                  <a:pt x="2445" y="5276"/>
                  <a:pt x="2363" y="5320"/>
                  <a:pt x="2347" y="5324"/>
                </a:cubicBezTo>
                <a:cubicBezTo>
                  <a:pt x="2347" y="5396"/>
                  <a:pt x="2323" y="5375"/>
                  <a:pt x="2344" y="5442"/>
                </a:cubicBezTo>
                <a:cubicBezTo>
                  <a:pt x="2344" y="5442"/>
                  <a:pt x="2411" y="5513"/>
                  <a:pt x="2411" y="5536"/>
                </a:cubicBezTo>
                <a:cubicBezTo>
                  <a:pt x="2411" y="5663"/>
                  <a:pt x="2467" y="5796"/>
                  <a:pt x="2591" y="5845"/>
                </a:cubicBezTo>
                <a:cubicBezTo>
                  <a:pt x="2648" y="5867"/>
                  <a:pt x="2596" y="5909"/>
                  <a:pt x="2596" y="5951"/>
                </a:cubicBezTo>
                <a:cubicBezTo>
                  <a:pt x="2596" y="6124"/>
                  <a:pt x="2624" y="6034"/>
                  <a:pt x="2519" y="6139"/>
                </a:cubicBezTo>
                <a:lnTo>
                  <a:pt x="2625" y="6374"/>
                </a:lnTo>
                <a:lnTo>
                  <a:pt x="2710" y="6390"/>
                </a:lnTo>
                <a:lnTo>
                  <a:pt x="2633" y="6758"/>
                </a:lnTo>
                <a:lnTo>
                  <a:pt x="2588" y="6800"/>
                </a:lnTo>
                <a:lnTo>
                  <a:pt x="2596" y="6996"/>
                </a:lnTo>
                <a:lnTo>
                  <a:pt x="2861" y="7041"/>
                </a:lnTo>
                <a:lnTo>
                  <a:pt x="2887" y="6943"/>
                </a:lnTo>
                <a:lnTo>
                  <a:pt x="3236" y="6705"/>
                </a:lnTo>
                <a:lnTo>
                  <a:pt x="3371" y="6718"/>
                </a:lnTo>
                <a:lnTo>
                  <a:pt x="3361" y="7089"/>
                </a:lnTo>
                <a:cubicBezTo>
                  <a:pt x="3339" y="7178"/>
                  <a:pt x="3378" y="7150"/>
                  <a:pt x="3292" y="7250"/>
                </a:cubicBezTo>
                <a:cubicBezTo>
                  <a:pt x="3286" y="7256"/>
                  <a:pt x="3248" y="7311"/>
                  <a:pt x="3247" y="7316"/>
                </a:cubicBezTo>
                <a:lnTo>
                  <a:pt x="3123" y="7309"/>
                </a:lnTo>
                <a:lnTo>
                  <a:pt x="3078" y="7534"/>
                </a:lnTo>
                <a:lnTo>
                  <a:pt x="2930" y="7544"/>
                </a:lnTo>
                <a:lnTo>
                  <a:pt x="2919" y="7608"/>
                </a:lnTo>
                <a:lnTo>
                  <a:pt x="2874" y="7570"/>
                </a:lnTo>
                <a:lnTo>
                  <a:pt x="2755" y="7742"/>
                </a:lnTo>
                <a:cubicBezTo>
                  <a:pt x="2643" y="7658"/>
                  <a:pt x="2595" y="7756"/>
                  <a:pt x="2482" y="7687"/>
                </a:cubicBezTo>
                <a:lnTo>
                  <a:pt x="2328" y="7775"/>
                </a:lnTo>
                <a:lnTo>
                  <a:pt x="2214" y="7753"/>
                </a:lnTo>
                <a:cubicBezTo>
                  <a:pt x="2106" y="7773"/>
                  <a:pt x="2225" y="7858"/>
                  <a:pt x="2098" y="7902"/>
                </a:cubicBezTo>
                <a:cubicBezTo>
                  <a:pt x="2045" y="7920"/>
                  <a:pt x="2065" y="7937"/>
                  <a:pt x="1981" y="7889"/>
                </a:cubicBezTo>
                <a:cubicBezTo>
                  <a:pt x="1981" y="7889"/>
                  <a:pt x="1922" y="7799"/>
                  <a:pt x="1887" y="7848"/>
                </a:cubicBezTo>
                <a:cubicBezTo>
                  <a:pt x="1860" y="7887"/>
                  <a:pt x="1917" y="7905"/>
                  <a:pt x="1825" y="7902"/>
                </a:cubicBezTo>
                <a:cubicBezTo>
                  <a:pt x="1824" y="7902"/>
                  <a:pt x="1816" y="7993"/>
                  <a:pt x="1754" y="7920"/>
                </a:cubicBezTo>
                <a:cubicBezTo>
                  <a:pt x="1722" y="7883"/>
                  <a:pt x="1676" y="8012"/>
                  <a:pt x="1601" y="7933"/>
                </a:cubicBezTo>
                <a:cubicBezTo>
                  <a:pt x="1568" y="7938"/>
                  <a:pt x="1593" y="8000"/>
                  <a:pt x="1521" y="8005"/>
                </a:cubicBezTo>
                <a:cubicBezTo>
                  <a:pt x="1491" y="8007"/>
                  <a:pt x="1462" y="8010"/>
                  <a:pt x="1431" y="8010"/>
                </a:cubicBezTo>
                <a:lnTo>
                  <a:pt x="1421" y="7955"/>
                </a:lnTo>
                <a:lnTo>
                  <a:pt x="1328" y="7854"/>
                </a:lnTo>
                <a:lnTo>
                  <a:pt x="1148" y="7846"/>
                </a:lnTo>
                <a:lnTo>
                  <a:pt x="1145" y="7917"/>
                </a:lnTo>
                <a:lnTo>
                  <a:pt x="1108" y="8000"/>
                </a:lnTo>
                <a:lnTo>
                  <a:pt x="889" y="8010"/>
                </a:lnTo>
                <a:lnTo>
                  <a:pt x="801" y="8097"/>
                </a:lnTo>
                <a:lnTo>
                  <a:pt x="696" y="8108"/>
                </a:lnTo>
                <a:lnTo>
                  <a:pt x="659" y="8153"/>
                </a:lnTo>
                <a:lnTo>
                  <a:pt x="666" y="8243"/>
                </a:lnTo>
                <a:lnTo>
                  <a:pt x="537" y="8195"/>
                </a:lnTo>
                <a:lnTo>
                  <a:pt x="423" y="8259"/>
                </a:lnTo>
                <a:lnTo>
                  <a:pt x="455" y="8304"/>
                </a:lnTo>
                <a:lnTo>
                  <a:pt x="378" y="8497"/>
                </a:lnTo>
                <a:lnTo>
                  <a:pt x="230" y="8542"/>
                </a:lnTo>
                <a:lnTo>
                  <a:pt x="108" y="8820"/>
                </a:lnTo>
                <a:lnTo>
                  <a:pt x="182" y="8870"/>
                </a:lnTo>
                <a:lnTo>
                  <a:pt x="0" y="8984"/>
                </a:lnTo>
                <a:lnTo>
                  <a:pt x="2" y="9082"/>
                </a:lnTo>
                <a:lnTo>
                  <a:pt x="320" y="9341"/>
                </a:lnTo>
                <a:lnTo>
                  <a:pt x="407" y="9500"/>
                </a:lnTo>
                <a:lnTo>
                  <a:pt x="330" y="9807"/>
                </a:lnTo>
                <a:lnTo>
                  <a:pt x="381" y="9902"/>
                </a:lnTo>
                <a:lnTo>
                  <a:pt x="328" y="9984"/>
                </a:lnTo>
                <a:lnTo>
                  <a:pt x="233" y="9997"/>
                </a:lnTo>
                <a:lnTo>
                  <a:pt x="180" y="9934"/>
                </a:lnTo>
                <a:lnTo>
                  <a:pt x="24" y="9912"/>
                </a:lnTo>
                <a:lnTo>
                  <a:pt x="42" y="10047"/>
                </a:lnTo>
                <a:lnTo>
                  <a:pt x="2" y="10309"/>
                </a:lnTo>
                <a:lnTo>
                  <a:pt x="121" y="10381"/>
                </a:lnTo>
                <a:lnTo>
                  <a:pt x="119" y="10495"/>
                </a:lnTo>
                <a:lnTo>
                  <a:pt x="235" y="10508"/>
                </a:lnTo>
                <a:lnTo>
                  <a:pt x="240" y="10463"/>
                </a:lnTo>
                <a:lnTo>
                  <a:pt x="717" y="10283"/>
                </a:lnTo>
                <a:lnTo>
                  <a:pt x="820" y="10566"/>
                </a:lnTo>
                <a:lnTo>
                  <a:pt x="889" y="10463"/>
                </a:lnTo>
                <a:lnTo>
                  <a:pt x="995" y="10476"/>
                </a:lnTo>
                <a:lnTo>
                  <a:pt x="1018" y="10569"/>
                </a:lnTo>
                <a:lnTo>
                  <a:pt x="1167" y="10473"/>
                </a:lnTo>
                <a:lnTo>
                  <a:pt x="1185" y="10394"/>
                </a:lnTo>
                <a:lnTo>
                  <a:pt x="1286" y="10331"/>
                </a:lnTo>
                <a:lnTo>
                  <a:pt x="1365" y="10471"/>
                </a:lnTo>
                <a:lnTo>
                  <a:pt x="1360" y="10585"/>
                </a:lnTo>
                <a:lnTo>
                  <a:pt x="1418" y="10698"/>
                </a:lnTo>
                <a:lnTo>
                  <a:pt x="1540" y="10815"/>
                </a:lnTo>
                <a:lnTo>
                  <a:pt x="1471" y="10870"/>
                </a:lnTo>
                <a:lnTo>
                  <a:pt x="1550" y="11003"/>
                </a:lnTo>
                <a:lnTo>
                  <a:pt x="1542" y="11140"/>
                </a:lnTo>
                <a:lnTo>
                  <a:pt x="1423" y="11177"/>
                </a:lnTo>
                <a:lnTo>
                  <a:pt x="1405" y="11471"/>
                </a:lnTo>
                <a:lnTo>
                  <a:pt x="1458" y="11601"/>
                </a:lnTo>
                <a:lnTo>
                  <a:pt x="1526" y="11571"/>
                </a:lnTo>
                <a:lnTo>
                  <a:pt x="1595" y="11677"/>
                </a:lnTo>
                <a:lnTo>
                  <a:pt x="1722" y="11754"/>
                </a:lnTo>
                <a:lnTo>
                  <a:pt x="1817" y="11743"/>
                </a:lnTo>
                <a:lnTo>
                  <a:pt x="1817" y="11783"/>
                </a:lnTo>
                <a:lnTo>
                  <a:pt x="1929" y="11833"/>
                </a:lnTo>
                <a:lnTo>
                  <a:pt x="2153" y="11855"/>
                </a:lnTo>
                <a:lnTo>
                  <a:pt x="2206" y="11616"/>
                </a:lnTo>
                <a:lnTo>
                  <a:pt x="2304" y="11577"/>
                </a:lnTo>
                <a:lnTo>
                  <a:pt x="2355" y="11630"/>
                </a:lnTo>
                <a:lnTo>
                  <a:pt x="2410" y="11579"/>
                </a:lnTo>
                <a:lnTo>
                  <a:pt x="2542" y="11645"/>
                </a:lnTo>
                <a:lnTo>
                  <a:pt x="2484" y="11683"/>
                </a:lnTo>
                <a:lnTo>
                  <a:pt x="2873" y="11799"/>
                </a:lnTo>
                <a:lnTo>
                  <a:pt x="2855" y="11921"/>
                </a:lnTo>
                <a:lnTo>
                  <a:pt x="2963" y="11963"/>
                </a:lnTo>
                <a:lnTo>
                  <a:pt x="3117" y="11952"/>
                </a:lnTo>
                <a:lnTo>
                  <a:pt x="3183" y="11878"/>
                </a:lnTo>
                <a:lnTo>
                  <a:pt x="3111" y="11672"/>
                </a:lnTo>
                <a:lnTo>
                  <a:pt x="3066" y="11661"/>
                </a:lnTo>
                <a:lnTo>
                  <a:pt x="3069" y="11545"/>
                </a:lnTo>
                <a:lnTo>
                  <a:pt x="3220" y="11463"/>
                </a:lnTo>
                <a:lnTo>
                  <a:pt x="3455" y="11598"/>
                </a:lnTo>
                <a:lnTo>
                  <a:pt x="3574" y="11378"/>
                </a:lnTo>
                <a:lnTo>
                  <a:pt x="3876" y="11315"/>
                </a:lnTo>
                <a:lnTo>
                  <a:pt x="3982" y="11529"/>
                </a:lnTo>
                <a:lnTo>
                  <a:pt x="3717" y="11571"/>
                </a:lnTo>
                <a:lnTo>
                  <a:pt x="3712" y="11635"/>
                </a:lnTo>
                <a:lnTo>
                  <a:pt x="4008" y="11571"/>
                </a:lnTo>
                <a:cubicBezTo>
                  <a:pt x="4172" y="11614"/>
                  <a:pt x="4053" y="11749"/>
                  <a:pt x="4183" y="11790"/>
                </a:cubicBezTo>
                <a:cubicBezTo>
                  <a:pt x="4237" y="11807"/>
                  <a:pt x="4371" y="11908"/>
                  <a:pt x="4404" y="11799"/>
                </a:cubicBezTo>
                <a:cubicBezTo>
                  <a:pt x="4412" y="11774"/>
                  <a:pt x="4503" y="11653"/>
                  <a:pt x="4516" y="11606"/>
                </a:cubicBezTo>
                <a:cubicBezTo>
                  <a:pt x="4517" y="11604"/>
                  <a:pt x="4528" y="11591"/>
                  <a:pt x="4529" y="11590"/>
                </a:cubicBezTo>
                <a:cubicBezTo>
                  <a:pt x="4529" y="11555"/>
                  <a:pt x="4449" y="11292"/>
                  <a:pt x="4439" y="11220"/>
                </a:cubicBezTo>
                <a:cubicBezTo>
                  <a:pt x="4435" y="11187"/>
                  <a:pt x="4429" y="11097"/>
                  <a:pt x="4429" y="11063"/>
                </a:cubicBezTo>
                <a:lnTo>
                  <a:pt x="4315" y="11071"/>
                </a:lnTo>
                <a:lnTo>
                  <a:pt x="4284" y="10961"/>
                </a:lnTo>
                <a:lnTo>
                  <a:pt x="4365" y="10982"/>
                </a:lnTo>
                <a:lnTo>
                  <a:pt x="4355" y="10924"/>
                </a:lnTo>
                <a:lnTo>
                  <a:pt x="4238" y="10895"/>
                </a:lnTo>
                <a:lnTo>
                  <a:pt x="4246" y="10833"/>
                </a:lnTo>
                <a:lnTo>
                  <a:pt x="4310" y="10721"/>
                </a:lnTo>
                <a:lnTo>
                  <a:pt x="4350" y="10695"/>
                </a:lnTo>
                <a:lnTo>
                  <a:pt x="4419" y="10752"/>
                </a:lnTo>
                <a:lnTo>
                  <a:pt x="4486" y="10733"/>
                </a:lnTo>
                <a:lnTo>
                  <a:pt x="4452" y="10589"/>
                </a:lnTo>
                <a:lnTo>
                  <a:pt x="4994" y="10475"/>
                </a:lnTo>
                <a:lnTo>
                  <a:pt x="4865" y="10762"/>
                </a:lnTo>
                <a:lnTo>
                  <a:pt x="4657" y="10923"/>
                </a:lnTo>
                <a:lnTo>
                  <a:pt x="4705" y="11285"/>
                </a:lnTo>
                <a:lnTo>
                  <a:pt x="4952" y="11256"/>
                </a:lnTo>
                <a:lnTo>
                  <a:pt x="5001" y="11415"/>
                </a:lnTo>
                <a:lnTo>
                  <a:pt x="4944" y="11493"/>
                </a:lnTo>
                <a:lnTo>
                  <a:pt x="4918" y="11465"/>
                </a:lnTo>
                <a:lnTo>
                  <a:pt x="4841" y="11551"/>
                </a:lnTo>
                <a:lnTo>
                  <a:pt x="4795" y="11548"/>
                </a:lnTo>
                <a:lnTo>
                  <a:pt x="4804" y="11698"/>
                </a:lnTo>
                <a:lnTo>
                  <a:pt x="4935" y="11739"/>
                </a:lnTo>
                <a:cubicBezTo>
                  <a:pt x="4935" y="11823"/>
                  <a:pt x="4955" y="11844"/>
                  <a:pt x="5017" y="11896"/>
                </a:cubicBezTo>
                <a:lnTo>
                  <a:pt x="5106" y="11898"/>
                </a:lnTo>
                <a:lnTo>
                  <a:pt x="4957" y="12064"/>
                </a:lnTo>
                <a:lnTo>
                  <a:pt x="4940" y="12355"/>
                </a:lnTo>
                <a:lnTo>
                  <a:pt x="5031" y="12374"/>
                </a:lnTo>
                <a:lnTo>
                  <a:pt x="5043" y="12457"/>
                </a:lnTo>
                <a:cubicBezTo>
                  <a:pt x="5069" y="12440"/>
                  <a:pt x="5143" y="12487"/>
                  <a:pt x="5162" y="12507"/>
                </a:cubicBezTo>
                <a:lnTo>
                  <a:pt x="5240" y="12456"/>
                </a:lnTo>
                <a:lnTo>
                  <a:pt x="5270" y="12494"/>
                </a:lnTo>
                <a:lnTo>
                  <a:pt x="5251" y="12600"/>
                </a:lnTo>
                <a:lnTo>
                  <a:pt x="5292" y="12687"/>
                </a:lnTo>
                <a:lnTo>
                  <a:pt x="5346" y="12695"/>
                </a:lnTo>
                <a:cubicBezTo>
                  <a:pt x="5393" y="12736"/>
                  <a:pt x="5427" y="12794"/>
                  <a:pt x="5443" y="12854"/>
                </a:cubicBezTo>
                <a:cubicBezTo>
                  <a:pt x="5446" y="12865"/>
                  <a:pt x="5442" y="12886"/>
                  <a:pt x="5453" y="12915"/>
                </a:cubicBezTo>
                <a:cubicBezTo>
                  <a:pt x="5454" y="12916"/>
                  <a:pt x="5460" y="13002"/>
                  <a:pt x="5460" y="13008"/>
                </a:cubicBezTo>
                <a:cubicBezTo>
                  <a:pt x="5460" y="13030"/>
                  <a:pt x="5460" y="13053"/>
                  <a:pt x="5460" y="13076"/>
                </a:cubicBezTo>
                <a:cubicBezTo>
                  <a:pt x="5495" y="13065"/>
                  <a:pt x="5596" y="13105"/>
                  <a:pt x="5609" y="13136"/>
                </a:cubicBezTo>
                <a:cubicBezTo>
                  <a:pt x="5616" y="13152"/>
                  <a:pt x="5663" y="13181"/>
                  <a:pt x="5689" y="13181"/>
                </a:cubicBezTo>
                <a:cubicBezTo>
                  <a:pt x="5710" y="13181"/>
                  <a:pt x="5735" y="13181"/>
                  <a:pt x="5755" y="13186"/>
                </a:cubicBezTo>
                <a:lnTo>
                  <a:pt x="5747" y="13092"/>
                </a:lnTo>
                <a:lnTo>
                  <a:pt x="5988" y="12925"/>
                </a:lnTo>
                <a:lnTo>
                  <a:pt x="6221" y="13068"/>
                </a:lnTo>
                <a:lnTo>
                  <a:pt x="5938" y="13514"/>
                </a:lnTo>
                <a:lnTo>
                  <a:pt x="6102" y="13799"/>
                </a:lnTo>
                <a:lnTo>
                  <a:pt x="6090" y="13894"/>
                </a:lnTo>
                <a:lnTo>
                  <a:pt x="6144" y="13953"/>
                </a:lnTo>
                <a:lnTo>
                  <a:pt x="6193" y="1395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7" name="Freeform 296"/>
          <p:cNvSpPr>
            <a:spLocks/>
          </p:cNvSpPr>
          <p:nvPr/>
        </p:nvSpPr>
        <p:spPr bwMode="auto">
          <a:xfrm>
            <a:off x="4793461" y="3569495"/>
            <a:ext cx="450056" cy="228600"/>
          </a:xfrm>
          <a:custGeom>
            <a:avLst/>
            <a:gdLst>
              <a:gd name="T0" fmla="*/ 60 w 6625"/>
              <a:gd name="T1" fmla="*/ 3138 h 3599"/>
              <a:gd name="T2" fmla="*/ 202 w 6625"/>
              <a:gd name="T3" fmla="*/ 3408 h 3599"/>
              <a:gd name="T4" fmla="*/ 355 w 6625"/>
              <a:gd name="T5" fmla="*/ 3501 h 3599"/>
              <a:gd name="T6" fmla="*/ 463 w 6625"/>
              <a:gd name="T7" fmla="*/ 3589 h 3599"/>
              <a:gd name="T8" fmla="*/ 618 w 6625"/>
              <a:gd name="T9" fmla="*/ 3494 h 3599"/>
              <a:gd name="T10" fmla="*/ 918 w 6625"/>
              <a:gd name="T11" fmla="*/ 3418 h 3599"/>
              <a:gd name="T12" fmla="*/ 952 w 6625"/>
              <a:gd name="T13" fmla="*/ 3345 h 3599"/>
              <a:gd name="T14" fmla="*/ 1040 w 6625"/>
              <a:gd name="T15" fmla="*/ 3291 h 3599"/>
              <a:gd name="T16" fmla="*/ 1183 w 6625"/>
              <a:gd name="T17" fmla="*/ 3322 h 3599"/>
              <a:gd name="T18" fmla="*/ 1308 w 6625"/>
              <a:gd name="T19" fmla="*/ 3270 h 3599"/>
              <a:gd name="T20" fmla="*/ 1650 w 6625"/>
              <a:gd name="T21" fmla="*/ 3193 h 3599"/>
              <a:gd name="T22" fmla="*/ 1628 w 6625"/>
              <a:gd name="T23" fmla="*/ 2955 h 3599"/>
              <a:gd name="T24" fmla="*/ 1748 w 6625"/>
              <a:gd name="T25" fmla="*/ 2933 h 3599"/>
              <a:gd name="T26" fmla="*/ 1782 w 6625"/>
              <a:gd name="T27" fmla="*/ 3134 h 3599"/>
              <a:gd name="T28" fmla="*/ 2092 w 6625"/>
              <a:gd name="T29" fmla="*/ 2930 h 3599"/>
              <a:gd name="T30" fmla="*/ 2134 w 6625"/>
              <a:gd name="T31" fmla="*/ 2790 h 3599"/>
              <a:gd name="T32" fmla="*/ 2267 w 6625"/>
              <a:gd name="T33" fmla="*/ 2616 h 3599"/>
              <a:gd name="T34" fmla="*/ 2232 w 6625"/>
              <a:gd name="T35" fmla="*/ 2427 h 3599"/>
              <a:gd name="T36" fmla="*/ 2377 w 6625"/>
              <a:gd name="T37" fmla="*/ 2380 h 3599"/>
              <a:gd name="T38" fmla="*/ 2426 w 6625"/>
              <a:gd name="T39" fmla="*/ 2222 h 3599"/>
              <a:gd name="T40" fmla="*/ 2606 w 6625"/>
              <a:gd name="T41" fmla="*/ 2059 h 3599"/>
              <a:gd name="T42" fmla="*/ 2644 w 6625"/>
              <a:gd name="T43" fmla="*/ 2036 h 3599"/>
              <a:gd name="T44" fmla="*/ 2769 w 6625"/>
              <a:gd name="T45" fmla="*/ 1979 h 3599"/>
              <a:gd name="T46" fmla="*/ 2977 w 6625"/>
              <a:gd name="T47" fmla="*/ 1943 h 3599"/>
              <a:gd name="T48" fmla="*/ 3141 w 6625"/>
              <a:gd name="T49" fmla="*/ 1848 h 3599"/>
              <a:gd name="T50" fmla="*/ 3290 w 6625"/>
              <a:gd name="T51" fmla="*/ 1754 h 3599"/>
              <a:gd name="T52" fmla="*/ 3358 w 6625"/>
              <a:gd name="T53" fmla="*/ 1472 h 3599"/>
              <a:gd name="T54" fmla="*/ 3526 w 6625"/>
              <a:gd name="T55" fmla="*/ 1184 h 3599"/>
              <a:gd name="T56" fmla="*/ 3843 w 6625"/>
              <a:gd name="T57" fmla="*/ 1066 h 3599"/>
              <a:gd name="T58" fmla="*/ 4169 w 6625"/>
              <a:gd name="T59" fmla="*/ 934 h 3599"/>
              <a:gd name="T60" fmla="*/ 4587 w 6625"/>
              <a:gd name="T61" fmla="*/ 895 h 3599"/>
              <a:gd name="T62" fmla="*/ 5072 w 6625"/>
              <a:gd name="T63" fmla="*/ 763 h 3599"/>
              <a:gd name="T64" fmla="*/ 5596 w 6625"/>
              <a:gd name="T65" fmla="*/ 469 h 3599"/>
              <a:gd name="T66" fmla="*/ 5534 w 6625"/>
              <a:gd name="T67" fmla="*/ 275 h 3599"/>
              <a:gd name="T68" fmla="*/ 5970 w 6625"/>
              <a:gd name="T69" fmla="*/ 84 h 3599"/>
              <a:gd name="T70" fmla="*/ 6185 w 6625"/>
              <a:gd name="T71" fmla="*/ 0 h 3599"/>
              <a:gd name="T72" fmla="*/ 6458 w 6625"/>
              <a:gd name="T73" fmla="*/ 206 h 3599"/>
              <a:gd name="T74" fmla="*/ 6625 w 6625"/>
              <a:gd name="T75" fmla="*/ 204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25" h="3599">
                <a:moveTo>
                  <a:pt x="0" y="3053"/>
                </a:moveTo>
                <a:cubicBezTo>
                  <a:pt x="17" y="3060"/>
                  <a:pt x="20" y="3115"/>
                  <a:pt x="60" y="3138"/>
                </a:cubicBezTo>
                <a:cubicBezTo>
                  <a:pt x="62" y="3140"/>
                  <a:pt x="82" y="3156"/>
                  <a:pt x="86" y="3159"/>
                </a:cubicBezTo>
                <a:lnTo>
                  <a:pt x="202" y="3408"/>
                </a:lnTo>
                <a:lnTo>
                  <a:pt x="374" y="3357"/>
                </a:lnTo>
                <a:lnTo>
                  <a:pt x="355" y="3501"/>
                </a:lnTo>
                <a:lnTo>
                  <a:pt x="406" y="3495"/>
                </a:lnTo>
                <a:lnTo>
                  <a:pt x="463" y="3589"/>
                </a:lnTo>
                <a:lnTo>
                  <a:pt x="569" y="3599"/>
                </a:lnTo>
                <a:lnTo>
                  <a:pt x="618" y="3494"/>
                </a:lnTo>
                <a:lnTo>
                  <a:pt x="755" y="3562"/>
                </a:lnTo>
                <a:lnTo>
                  <a:pt x="918" y="3418"/>
                </a:lnTo>
                <a:lnTo>
                  <a:pt x="913" y="3381"/>
                </a:lnTo>
                <a:lnTo>
                  <a:pt x="952" y="3345"/>
                </a:lnTo>
                <a:lnTo>
                  <a:pt x="974" y="3364"/>
                </a:lnTo>
                <a:lnTo>
                  <a:pt x="1040" y="3291"/>
                </a:lnTo>
                <a:lnTo>
                  <a:pt x="1136" y="3348"/>
                </a:lnTo>
                <a:lnTo>
                  <a:pt x="1183" y="3322"/>
                </a:lnTo>
                <a:lnTo>
                  <a:pt x="1175" y="3273"/>
                </a:lnTo>
                <a:lnTo>
                  <a:pt x="1308" y="3270"/>
                </a:lnTo>
                <a:lnTo>
                  <a:pt x="1618" y="3292"/>
                </a:lnTo>
                <a:lnTo>
                  <a:pt x="1650" y="3193"/>
                </a:lnTo>
                <a:lnTo>
                  <a:pt x="1495" y="3187"/>
                </a:lnTo>
                <a:lnTo>
                  <a:pt x="1628" y="2955"/>
                </a:lnTo>
                <a:lnTo>
                  <a:pt x="1628" y="2893"/>
                </a:lnTo>
                <a:lnTo>
                  <a:pt x="1748" y="2933"/>
                </a:lnTo>
                <a:lnTo>
                  <a:pt x="1683" y="3089"/>
                </a:lnTo>
                <a:lnTo>
                  <a:pt x="1782" y="3134"/>
                </a:lnTo>
                <a:lnTo>
                  <a:pt x="1795" y="3005"/>
                </a:lnTo>
                <a:lnTo>
                  <a:pt x="2092" y="2930"/>
                </a:lnTo>
                <a:lnTo>
                  <a:pt x="2134" y="2872"/>
                </a:lnTo>
                <a:lnTo>
                  <a:pt x="2134" y="2790"/>
                </a:lnTo>
                <a:lnTo>
                  <a:pt x="2180" y="2676"/>
                </a:lnTo>
                <a:lnTo>
                  <a:pt x="2267" y="2616"/>
                </a:lnTo>
                <a:lnTo>
                  <a:pt x="2283" y="2478"/>
                </a:lnTo>
                <a:lnTo>
                  <a:pt x="2232" y="2427"/>
                </a:lnTo>
                <a:lnTo>
                  <a:pt x="2253" y="2395"/>
                </a:lnTo>
                <a:lnTo>
                  <a:pt x="2377" y="2380"/>
                </a:lnTo>
                <a:lnTo>
                  <a:pt x="2405" y="2327"/>
                </a:lnTo>
                <a:lnTo>
                  <a:pt x="2426" y="2222"/>
                </a:lnTo>
                <a:lnTo>
                  <a:pt x="2527" y="2271"/>
                </a:lnTo>
                <a:lnTo>
                  <a:pt x="2606" y="2059"/>
                </a:lnTo>
                <a:lnTo>
                  <a:pt x="2644" y="2095"/>
                </a:lnTo>
                <a:lnTo>
                  <a:pt x="2644" y="2036"/>
                </a:lnTo>
                <a:lnTo>
                  <a:pt x="2748" y="2032"/>
                </a:lnTo>
                <a:lnTo>
                  <a:pt x="2769" y="1979"/>
                </a:lnTo>
                <a:lnTo>
                  <a:pt x="2847" y="1932"/>
                </a:lnTo>
                <a:lnTo>
                  <a:pt x="2977" y="1943"/>
                </a:lnTo>
                <a:lnTo>
                  <a:pt x="3108" y="1905"/>
                </a:lnTo>
                <a:lnTo>
                  <a:pt x="3141" y="1848"/>
                </a:lnTo>
                <a:lnTo>
                  <a:pt x="3282" y="1809"/>
                </a:lnTo>
                <a:lnTo>
                  <a:pt x="3290" y="1754"/>
                </a:lnTo>
                <a:lnTo>
                  <a:pt x="3478" y="1582"/>
                </a:lnTo>
                <a:lnTo>
                  <a:pt x="3358" y="1472"/>
                </a:lnTo>
                <a:lnTo>
                  <a:pt x="3350" y="1249"/>
                </a:lnTo>
                <a:lnTo>
                  <a:pt x="3526" y="1184"/>
                </a:lnTo>
                <a:lnTo>
                  <a:pt x="3694" y="1249"/>
                </a:lnTo>
                <a:lnTo>
                  <a:pt x="3843" y="1066"/>
                </a:lnTo>
                <a:lnTo>
                  <a:pt x="4077" y="915"/>
                </a:lnTo>
                <a:lnTo>
                  <a:pt x="4169" y="934"/>
                </a:lnTo>
                <a:lnTo>
                  <a:pt x="4254" y="889"/>
                </a:lnTo>
                <a:lnTo>
                  <a:pt x="4587" y="895"/>
                </a:lnTo>
                <a:lnTo>
                  <a:pt x="4880" y="776"/>
                </a:lnTo>
                <a:lnTo>
                  <a:pt x="5072" y="763"/>
                </a:lnTo>
                <a:lnTo>
                  <a:pt x="5232" y="727"/>
                </a:lnTo>
                <a:lnTo>
                  <a:pt x="5596" y="469"/>
                </a:lnTo>
                <a:lnTo>
                  <a:pt x="5509" y="324"/>
                </a:lnTo>
                <a:lnTo>
                  <a:pt x="5534" y="275"/>
                </a:lnTo>
                <a:lnTo>
                  <a:pt x="5775" y="108"/>
                </a:lnTo>
                <a:lnTo>
                  <a:pt x="5970" y="84"/>
                </a:lnTo>
                <a:lnTo>
                  <a:pt x="6013" y="0"/>
                </a:lnTo>
                <a:lnTo>
                  <a:pt x="6185" y="0"/>
                </a:lnTo>
                <a:lnTo>
                  <a:pt x="6239" y="271"/>
                </a:lnTo>
                <a:lnTo>
                  <a:pt x="6458" y="206"/>
                </a:lnTo>
                <a:lnTo>
                  <a:pt x="6587" y="292"/>
                </a:lnTo>
                <a:lnTo>
                  <a:pt x="6625" y="20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8" name="Freeform 297"/>
          <p:cNvSpPr>
            <a:spLocks/>
          </p:cNvSpPr>
          <p:nvPr/>
        </p:nvSpPr>
        <p:spPr bwMode="auto">
          <a:xfrm>
            <a:off x="3458769" y="2600330"/>
            <a:ext cx="644128" cy="340519"/>
          </a:xfrm>
          <a:custGeom>
            <a:avLst/>
            <a:gdLst>
              <a:gd name="T0" fmla="*/ 402 w 9471"/>
              <a:gd name="T1" fmla="*/ 8 h 5380"/>
              <a:gd name="T2" fmla="*/ 1478 w 9471"/>
              <a:gd name="T3" fmla="*/ 209 h 5380"/>
              <a:gd name="T4" fmla="*/ 2500 w 9471"/>
              <a:gd name="T5" fmla="*/ 399 h 5380"/>
              <a:gd name="T6" fmla="*/ 2629 w 9471"/>
              <a:gd name="T7" fmla="*/ 497 h 5380"/>
              <a:gd name="T8" fmla="*/ 3682 w 9471"/>
              <a:gd name="T9" fmla="*/ 1056 h 5380"/>
              <a:gd name="T10" fmla="*/ 4137 w 9471"/>
              <a:gd name="T11" fmla="*/ 1164 h 5380"/>
              <a:gd name="T12" fmla="*/ 3992 w 9471"/>
              <a:gd name="T13" fmla="*/ 1574 h 5380"/>
              <a:gd name="T14" fmla="*/ 4024 w 9471"/>
              <a:gd name="T15" fmla="*/ 1881 h 5380"/>
              <a:gd name="T16" fmla="*/ 4145 w 9471"/>
              <a:gd name="T17" fmla="*/ 2124 h 5380"/>
              <a:gd name="T18" fmla="*/ 4103 w 9471"/>
              <a:gd name="T19" fmla="*/ 2468 h 5380"/>
              <a:gd name="T20" fmla="*/ 4032 w 9471"/>
              <a:gd name="T21" fmla="*/ 2685 h 5380"/>
              <a:gd name="T22" fmla="*/ 4198 w 9471"/>
              <a:gd name="T23" fmla="*/ 3178 h 5380"/>
              <a:gd name="T24" fmla="*/ 4296 w 9471"/>
              <a:gd name="T25" fmla="*/ 3794 h 5380"/>
              <a:gd name="T26" fmla="*/ 3407 w 9471"/>
              <a:gd name="T27" fmla="*/ 4985 h 5380"/>
              <a:gd name="T28" fmla="*/ 4135 w 9471"/>
              <a:gd name="T29" fmla="*/ 5059 h 5380"/>
              <a:gd name="T30" fmla="*/ 4511 w 9471"/>
              <a:gd name="T31" fmla="*/ 4942 h 5380"/>
              <a:gd name="T32" fmla="*/ 4458 w 9471"/>
              <a:gd name="T33" fmla="*/ 4604 h 5380"/>
              <a:gd name="T34" fmla="*/ 4754 w 9471"/>
              <a:gd name="T35" fmla="*/ 4276 h 5380"/>
              <a:gd name="T36" fmla="*/ 4976 w 9471"/>
              <a:gd name="T37" fmla="*/ 4395 h 5380"/>
              <a:gd name="T38" fmla="*/ 5019 w 9471"/>
              <a:gd name="T39" fmla="*/ 3974 h 5380"/>
              <a:gd name="T40" fmla="*/ 5259 w 9471"/>
              <a:gd name="T41" fmla="*/ 4096 h 5380"/>
              <a:gd name="T42" fmla="*/ 5429 w 9471"/>
              <a:gd name="T43" fmla="*/ 4405 h 5380"/>
              <a:gd name="T44" fmla="*/ 5336 w 9471"/>
              <a:gd name="T45" fmla="*/ 3889 h 5380"/>
              <a:gd name="T46" fmla="*/ 5958 w 9471"/>
              <a:gd name="T47" fmla="*/ 3969 h 5380"/>
              <a:gd name="T48" fmla="*/ 6392 w 9471"/>
              <a:gd name="T49" fmla="*/ 3873 h 5380"/>
              <a:gd name="T50" fmla="*/ 6908 w 9471"/>
              <a:gd name="T51" fmla="*/ 4199 h 5380"/>
              <a:gd name="T52" fmla="*/ 7148 w 9471"/>
              <a:gd name="T53" fmla="*/ 3974 h 5380"/>
              <a:gd name="T54" fmla="*/ 7326 w 9471"/>
              <a:gd name="T55" fmla="*/ 3895 h 5380"/>
              <a:gd name="T56" fmla="*/ 7701 w 9471"/>
              <a:gd name="T57" fmla="*/ 3834 h 5380"/>
              <a:gd name="T58" fmla="*/ 7820 w 9471"/>
              <a:gd name="T59" fmla="*/ 3960 h 5380"/>
              <a:gd name="T60" fmla="*/ 8596 w 9471"/>
              <a:gd name="T61" fmla="*/ 4141 h 5380"/>
              <a:gd name="T62" fmla="*/ 8525 w 9471"/>
              <a:gd name="T63" fmla="*/ 4424 h 5380"/>
              <a:gd name="T64" fmla="*/ 8567 w 9471"/>
              <a:gd name="T65" fmla="*/ 4877 h 5380"/>
              <a:gd name="T66" fmla="*/ 8094 w 9471"/>
              <a:gd name="T67" fmla="*/ 4612 h 5380"/>
              <a:gd name="T68" fmla="*/ 8028 w 9471"/>
              <a:gd name="T69" fmla="*/ 4361 h 5380"/>
              <a:gd name="T70" fmla="*/ 7758 w 9471"/>
              <a:gd name="T71" fmla="*/ 4247 h 5380"/>
              <a:gd name="T72" fmla="*/ 7652 w 9471"/>
              <a:gd name="T73" fmla="*/ 4440 h 5380"/>
              <a:gd name="T74" fmla="*/ 7551 w 9471"/>
              <a:gd name="T75" fmla="*/ 4668 h 5380"/>
              <a:gd name="T76" fmla="*/ 8067 w 9471"/>
              <a:gd name="T77" fmla="*/ 4832 h 5380"/>
              <a:gd name="T78" fmla="*/ 8296 w 9471"/>
              <a:gd name="T79" fmla="*/ 5013 h 5380"/>
              <a:gd name="T80" fmla="*/ 8371 w 9471"/>
              <a:gd name="T81" fmla="*/ 5342 h 5380"/>
              <a:gd name="T82" fmla="*/ 8508 w 9471"/>
              <a:gd name="T83" fmla="*/ 5253 h 5380"/>
              <a:gd name="T84" fmla="*/ 8655 w 9471"/>
              <a:gd name="T85" fmla="*/ 5177 h 5380"/>
              <a:gd name="T86" fmla="*/ 9110 w 9471"/>
              <a:gd name="T87" fmla="*/ 5070 h 5380"/>
              <a:gd name="T88" fmla="*/ 9205 w 9471"/>
              <a:gd name="T89" fmla="*/ 5023 h 5380"/>
              <a:gd name="T90" fmla="*/ 9389 w 9471"/>
              <a:gd name="T91" fmla="*/ 4892 h 5380"/>
              <a:gd name="T92" fmla="*/ 9389 w 9471"/>
              <a:gd name="T93" fmla="*/ 4558 h 5380"/>
              <a:gd name="T94" fmla="*/ 9341 w 9471"/>
              <a:gd name="T95" fmla="*/ 4254 h 5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71" h="5380">
                <a:moveTo>
                  <a:pt x="0" y="75"/>
                </a:moveTo>
                <a:cubicBezTo>
                  <a:pt x="111" y="58"/>
                  <a:pt x="184" y="17"/>
                  <a:pt x="277" y="0"/>
                </a:cubicBezTo>
                <a:lnTo>
                  <a:pt x="402" y="8"/>
                </a:lnTo>
                <a:lnTo>
                  <a:pt x="682" y="360"/>
                </a:lnTo>
                <a:lnTo>
                  <a:pt x="1253" y="148"/>
                </a:lnTo>
                <a:lnTo>
                  <a:pt x="1478" y="209"/>
                </a:lnTo>
                <a:lnTo>
                  <a:pt x="1645" y="410"/>
                </a:lnTo>
                <a:lnTo>
                  <a:pt x="2000" y="368"/>
                </a:lnTo>
                <a:lnTo>
                  <a:pt x="2500" y="399"/>
                </a:lnTo>
                <a:lnTo>
                  <a:pt x="2537" y="129"/>
                </a:lnTo>
                <a:lnTo>
                  <a:pt x="2690" y="238"/>
                </a:lnTo>
                <a:lnTo>
                  <a:pt x="2629" y="497"/>
                </a:lnTo>
                <a:lnTo>
                  <a:pt x="2904" y="608"/>
                </a:lnTo>
                <a:lnTo>
                  <a:pt x="3140" y="886"/>
                </a:lnTo>
                <a:lnTo>
                  <a:pt x="3682" y="1056"/>
                </a:lnTo>
                <a:lnTo>
                  <a:pt x="4021" y="926"/>
                </a:lnTo>
                <a:lnTo>
                  <a:pt x="4219" y="968"/>
                </a:lnTo>
                <a:lnTo>
                  <a:pt x="4137" y="1164"/>
                </a:lnTo>
                <a:lnTo>
                  <a:pt x="4042" y="1291"/>
                </a:lnTo>
                <a:lnTo>
                  <a:pt x="3979" y="1296"/>
                </a:lnTo>
                <a:lnTo>
                  <a:pt x="3992" y="1574"/>
                </a:lnTo>
                <a:lnTo>
                  <a:pt x="3968" y="1627"/>
                </a:lnTo>
                <a:lnTo>
                  <a:pt x="4040" y="1672"/>
                </a:lnTo>
                <a:lnTo>
                  <a:pt x="4024" y="1881"/>
                </a:lnTo>
                <a:lnTo>
                  <a:pt x="4614" y="1897"/>
                </a:lnTo>
                <a:lnTo>
                  <a:pt x="4614" y="2032"/>
                </a:lnTo>
                <a:lnTo>
                  <a:pt x="4145" y="2124"/>
                </a:lnTo>
                <a:lnTo>
                  <a:pt x="3984" y="2238"/>
                </a:lnTo>
                <a:lnTo>
                  <a:pt x="4100" y="2307"/>
                </a:lnTo>
                <a:lnTo>
                  <a:pt x="4103" y="2468"/>
                </a:lnTo>
                <a:lnTo>
                  <a:pt x="4040" y="2410"/>
                </a:lnTo>
                <a:lnTo>
                  <a:pt x="3852" y="2532"/>
                </a:lnTo>
                <a:lnTo>
                  <a:pt x="4032" y="2685"/>
                </a:lnTo>
                <a:lnTo>
                  <a:pt x="3979" y="2945"/>
                </a:lnTo>
                <a:lnTo>
                  <a:pt x="4153" y="2939"/>
                </a:lnTo>
                <a:lnTo>
                  <a:pt x="4198" y="3178"/>
                </a:lnTo>
                <a:lnTo>
                  <a:pt x="3775" y="3349"/>
                </a:lnTo>
                <a:lnTo>
                  <a:pt x="4021" y="3895"/>
                </a:lnTo>
                <a:lnTo>
                  <a:pt x="4296" y="3794"/>
                </a:lnTo>
                <a:lnTo>
                  <a:pt x="3963" y="4463"/>
                </a:lnTo>
                <a:lnTo>
                  <a:pt x="3751" y="4387"/>
                </a:lnTo>
                <a:lnTo>
                  <a:pt x="3407" y="4985"/>
                </a:lnTo>
                <a:lnTo>
                  <a:pt x="3741" y="5069"/>
                </a:lnTo>
                <a:lnTo>
                  <a:pt x="4047" y="4929"/>
                </a:lnTo>
                <a:lnTo>
                  <a:pt x="4135" y="5059"/>
                </a:lnTo>
                <a:lnTo>
                  <a:pt x="4188" y="4873"/>
                </a:lnTo>
                <a:lnTo>
                  <a:pt x="4452" y="4813"/>
                </a:lnTo>
                <a:lnTo>
                  <a:pt x="4511" y="4942"/>
                </a:lnTo>
                <a:cubicBezTo>
                  <a:pt x="4499" y="4896"/>
                  <a:pt x="4592" y="4942"/>
                  <a:pt x="4559" y="4829"/>
                </a:cubicBezTo>
                <a:cubicBezTo>
                  <a:pt x="4523" y="4707"/>
                  <a:pt x="4497" y="4809"/>
                  <a:pt x="4482" y="4650"/>
                </a:cubicBezTo>
                <a:cubicBezTo>
                  <a:pt x="4481" y="4644"/>
                  <a:pt x="4462" y="4609"/>
                  <a:pt x="4458" y="4604"/>
                </a:cubicBezTo>
                <a:lnTo>
                  <a:pt x="4701" y="4376"/>
                </a:lnTo>
                <a:lnTo>
                  <a:pt x="4690" y="4331"/>
                </a:lnTo>
                <a:lnTo>
                  <a:pt x="4754" y="4276"/>
                </a:lnTo>
                <a:lnTo>
                  <a:pt x="4862" y="4299"/>
                </a:lnTo>
                <a:lnTo>
                  <a:pt x="4849" y="4347"/>
                </a:lnTo>
                <a:lnTo>
                  <a:pt x="4976" y="4395"/>
                </a:lnTo>
                <a:lnTo>
                  <a:pt x="5032" y="4278"/>
                </a:lnTo>
                <a:lnTo>
                  <a:pt x="4976" y="4035"/>
                </a:lnTo>
                <a:lnTo>
                  <a:pt x="5019" y="3974"/>
                </a:lnTo>
                <a:lnTo>
                  <a:pt x="5206" y="3929"/>
                </a:lnTo>
                <a:lnTo>
                  <a:pt x="5273" y="4043"/>
                </a:lnTo>
                <a:lnTo>
                  <a:pt x="5259" y="4096"/>
                </a:lnTo>
                <a:lnTo>
                  <a:pt x="5312" y="4207"/>
                </a:lnTo>
                <a:lnTo>
                  <a:pt x="5357" y="4223"/>
                </a:lnTo>
                <a:lnTo>
                  <a:pt x="5429" y="4405"/>
                </a:lnTo>
                <a:lnTo>
                  <a:pt x="5595" y="4503"/>
                </a:lnTo>
                <a:lnTo>
                  <a:pt x="5746" y="4498"/>
                </a:lnTo>
                <a:lnTo>
                  <a:pt x="5336" y="3889"/>
                </a:lnTo>
                <a:lnTo>
                  <a:pt x="5410" y="3860"/>
                </a:lnTo>
                <a:lnTo>
                  <a:pt x="5884" y="4167"/>
                </a:lnTo>
                <a:lnTo>
                  <a:pt x="5958" y="3969"/>
                </a:lnTo>
                <a:lnTo>
                  <a:pt x="6016" y="3622"/>
                </a:lnTo>
                <a:lnTo>
                  <a:pt x="6389" y="3744"/>
                </a:lnTo>
                <a:lnTo>
                  <a:pt x="6392" y="3873"/>
                </a:lnTo>
                <a:lnTo>
                  <a:pt x="6828" y="4164"/>
                </a:lnTo>
                <a:lnTo>
                  <a:pt x="6826" y="4217"/>
                </a:lnTo>
                <a:lnTo>
                  <a:pt x="6908" y="4199"/>
                </a:lnTo>
                <a:cubicBezTo>
                  <a:pt x="7018" y="4092"/>
                  <a:pt x="6980" y="4179"/>
                  <a:pt x="7013" y="4018"/>
                </a:cubicBezTo>
                <a:cubicBezTo>
                  <a:pt x="7014" y="4014"/>
                  <a:pt x="7022" y="3980"/>
                  <a:pt x="7024" y="3979"/>
                </a:cubicBezTo>
                <a:lnTo>
                  <a:pt x="7148" y="3974"/>
                </a:lnTo>
                <a:lnTo>
                  <a:pt x="7196" y="4040"/>
                </a:lnTo>
                <a:lnTo>
                  <a:pt x="7320" y="3984"/>
                </a:lnTo>
                <a:lnTo>
                  <a:pt x="7326" y="3895"/>
                </a:lnTo>
                <a:lnTo>
                  <a:pt x="7257" y="3889"/>
                </a:lnTo>
                <a:lnTo>
                  <a:pt x="7247" y="3826"/>
                </a:lnTo>
                <a:lnTo>
                  <a:pt x="7701" y="3834"/>
                </a:lnTo>
                <a:lnTo>
                  <a:pt x="7709" y="3922"/>
                </a:lnTo>
                <a:lnTo>
                  <a:pt x="7822" y="3883"/>
                </a:lnTo>
                <a:lnTo>
                  <a:pt x="7820" y="3960"/>
                </a:lnTo>
                <a:lnTo>
                  <a:pt x="8427" y="3897"/>
                </a:lnTo>
                <a:lnTo>
                  <a:pt x="8591" y="4025"/>
                </a:lnTo>
                <a:lnTo>
                  <a:pt x="8596" y="4141"/>
                </a:lnTo>
                <a:lnTo>
                  <a:pt x="8663" y="4199"/>
                </a:lnTo>
                <a:lnTo>
                  <a:pt x="8504" y="4379"/>
                </a:lnTo>
                <a:lnTo>
                  <a:pt x="8525" y="4424"/>
                </a:lnTo>
                <a:lnTo>
                  <a:pt x="8453" y="4517"/>
                </a:lnTo>
                <a:lnTo>
                  <a:pt x="8504" y="4573"/>
                </a:lnTo>
                <a:lnTo>
                  <a:pt x="8567" y="4877"/>
                </a:lnTo>
                <a:cubicBezTo>
                  <a:pt x="8355" y="4775"/>
                  <a:pt x="8396" y="5005"/>
                  <a:pt x="8351" y="4888"/>
                </a:cubicBezTo>
                <a:cubicBezTo>
                  <a:pt x="8344" y="4869"/>
                  <a:pt x="8318" y="4641"/>
                  <a:pt x="8337" y="4623"/>
                </a:cubicBezTo>
                <a:lnTo>
                  <a:pt x="8094" y="4612"/>
                </a:lnTo>
                <a:lnTo>
                  <a:pt x="8096" y="4475"/>
                </a:lnTo>
                <a:lnTo>
                  <a:pt x="8006" y="4493"/>
                </a:lnTo>
                <a:lnTo>
                  <a:pt x="8028" y="4361"/>
                </a:lnTo>
                <a:lnTo>
                  <a:pt x="7988" y="4361"/>
                </a:lnTo>
                <a:lnTo>
                  <a:pt x="7990" y="4255"/>
                </a:lnTo>
                <a:lnTo>
                  <a:pt x="7758" y="4247"/>
                </a:lnTo>
                <a:lnTo>
                  <a:pt x="7742" y="4398"/>
                </a:lnTo>
                <a:lnTo>
                  <a:pt x="7689" y="4456"/>
                </a:lnTo>
                <a:lnTo>
                  <a:pt x="7652" y="4440"/>
                </a:lnTo>
                <a:lnTo>
                  <a:pt x="7647" y="4559"/>
                </a:lnTo>
                <a:lnTo>
                  <a:pt x="7549" y="4533"/>
                </a:lnTo>
                <a:lnTo>
                  <a:pt x="7551" y="4668"/>
                </a:lnTo>
                <a:lnTo>
                  <a:pt x="7988" y="4681"/>
                </a:lnTo>
                <a:lnTo>
                  <a:pt x="7967" y="4790"/>
                </a:lnTo>
                <a:lnTo>
                  <a:pt x="8067" y="4832"/>
                </a:lnTo>
                <a:lnTo>
                  <a:pt x="8155" y="5091"/>
                </a:lnTo>
                <a:cubicBezTo>
                  <a:pt x="8181" y="5093"/>
                  <a:pt x="8209" y="5032"/>
                  <a:pt x="8263" y="5020"/>
                </a:cubicBezTo>
                <a:cubicBezTo>
                  <a:pt x="8280" y="5016"/>
                  <a:pt x="8274" y="5013"/>
                  <a:pt x="8296" y="5013"/>
                </a:cubicBezTo>
                <a:lnTo>
                  <a:pt x="8284" y="5262"/>
                </a:lnTo>
                <a:lnTo>
                  <a:pt x="8375" y="5220"/>
                </a:lnTo>
                <a:lnTo>
                  <a:pt x="8371" y="5342"/>
                </a:lnTo>
                <a:lnTo>
                  <a:pt x="8454" y="5380"/>
                </a:lnTo>
                <a:lnTo>
                  <a:pt x="8456" y="5303"/>
                </a:lnTo>
                <a:lnTo>
                  <a:pt x="8508" y="5253"/>
                </a:lnTo>
                <a:lnTo>
                  <a:pt x="8465" y="5211"/>
                </a:lnTo>
                <a:lnTo>
                  <a:pt x="8640" y="5221"/>
                </a:lnTo>
                <a:lnTo>
                  <a:pt x="8655" y="5177"/>
                </a:lnTo>
                <a:lnTo>
                  <a:pt x="9070" y="5175"/>
                </a:lnTo>
                <a:lnTo>
                  <a:pt x="9069" y="5102"/>
                </a:lnTo>
                <a:lnTo>
                  <a:pt x="9110" y="5070"/>
                </a:lnTo>
                <a:lnTo>
                  <a:pt x="9107" y="4922"/>
                </a:lnTo>
                <a:lnTo>
                  <a:pt x="9198" y="4920"/>
                </a:lnTo>
                <a:lnTo>
                  <a:pt x="9205" y="5023"/>
                </a:lnTo>
                <a:lnTo>
                  <a:pt x="9327" y="5027"/>
                </a:lnTo>
                <a:lnTo>
                  <a:pt x="9391" y="4991"/>
                </a:lnTo>
                <a:lnTo>
                  <a:pt x="9389" y="4892"/>
                </a:lnTo>
                <a:lnTo>
                  <a:pt x="9440" y="4839"/>
                </a:lnTo>
                <a:lnTo>
                  <a:pt x="9471" y="4622"/>
                </a:lnTo>
                <a:lnTo>
                  <a:pt x="9389" y="4558"/>
                </a:lnTo>
                <a:lnTo>
                  <a:pt x="9288" y="4577"/>
                </a:lnTo>
                <a:lnTo>
                  <a:pt x="9270" y="4243"/>
                </a:lnTo>
                <a:lnTo>
                  <a:pt x="9341" y="4254"/>
                </a:lnTo>
                <a:lnTo>
                  <a:pt x="9357" y="4191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89" name="Freeform 298"/>
          <p:cNvSpPr>
            <a:spLocks/>
          </p:cNvSpPr>
          <p:nvPr/>
        </p:nvSpPr>
        <p:spPr bwMode="auto">
          <a:xfrm>
            <a:off x="4006461" y="3401620"/>
            <a:ext cx="1297781" cy="834629"/>
          </a:xfrm>
          <a:custGeom>
            <a:avLst/>
            <a:gdLst>
              <a:gd name="T0" fmla="*/ 18539 w 19077"/>
              <a:gd name="T1" fmla="*/ 12214 h 13181"/>
              <a:gd name="T2" fmla="*/ 17803 w 19077"/>
              <a:gd name="T3" fmla="*/ 11958 h 13181"/>
              <a:gd name="T4" fmla="*/ 17136 w 19077"/>
              <a:gd name="T5" fmla="*/ 12509 h 13181"/>
              <a:gd name="T6" fmla="*/ 16470 w 19077"/>
              <a:gd name="T7" fmla="*/ 11993 h 13181"/>
              <a:gd name="T8" fmla="*/ 16075 w 19077"/>
              <a:gd name="T9" fmla="*/ 12252 h 13181"/>
              <a:gd name="T10" fmla="*/ 15409 w 19077"/>
              <a:gd name="T11" fmla="*/ 12718 h 13181"/>
              <a:gd name="T12" fmla="*/ 15192 w 19077"/>
              <a:gd name="T13" fmla="*/ 12628 h 13181"/>
              <a:gd name="T14" fmla="*/ 14776 w 19077"/>
              <a:gd name="T15" fmla="*/ 12569 h 13181"/>
              <a:gd name="T16" fmla="*/ 14985 w 19077"/>
              <a:gd name="T17" fmla="*/ 12022 h 13181"/>
              <a:gd name="T18" fmla="*/ 13852 w 19077"/>
              <a:gd name="T19" fmla="*/ 12393 h 13181"/>
              <a:gd name="T20" fmla="*/ 12975 w 19077"/>
              <a:gd name="T21" fmla="*/ 12776 h 13181"/>
              <a:gd name="T22" fmla="*/ 12697 w 19077"/>
              <a:gd name="T23" fmla="*/ 12765 h 13181"/>
              <a:gd name="T24" fmla="*/ 12080 w 19077"/>
              <a:gd name="T25" fmla="*/ 12731 h 13181"/>
              <a:gd name="T26" fmla="*/ 11638 w 19077"/>
              <a:gd name="T27" fmla="*/ 12588 h 13181"/>
              <a:gd name="T28" fmla="*/ 11302 w 19077"/>
              <a:gd name="T29" fmla="*/ 12516 h 13181"/>
              <a:gd name="T30" fmla="*/ 10792 w 19077"/>
              <a:gd name="T31" fmla="*/ 12516 h 13181"/>
              <a:gd name="T32" fmla="*/ 10464 w 19077"/>
              <a:gd name="T33" fmla="*/ 12260 h 13181"/>
              <a:gd name="T34" fmla="*/ 10683 w 19077"/>
              <a:gd name="T35" fmla="*/ 10895 h 13181"/>
              <a:gd name="T36" fmla="*/ 10210 w 19077"/>
              <a:gd name="T37" fmla="*/ 10813 h 13181"/>
              <a:gd name="T38" fmla="*/ 9936 w 19077"/>
              <a:gd name="T39" fmla="*/ 11146 h 13181"/>
              <a:gd name="T40" fmla="*/ 9150 w 19077"/>
              <a:gd name="T41" fmla="*/ 10778 h 13181"/>
              <a:gd name="T42" fmla="*/ 8087 w 19077"/>
              <a:gd name="T43" fmla="*/ 10011 h 13181"/>
              <a:gd name="T44" fmla="*/ 7586 w 19077"/>
              <a:gd name="T45" fmla="*/ 8706 h 13181"/>
              <a:gd name="T46" fmla="*/ 7482 w 19077"/>
              <a:gd name="T47" fmla="*/ 8303 h 13181"/>
              <a:gd name="T48" fmla="*/ 7408 w 19077"/>
              <a:gd name="T49" fmla="*/ 7967 h 13181"/>
              <a:gd name="T50" fmla="*/ 7072 w 19077"/>
              <a:gd name="T51" fmla="*/ 8486 h 13181"/>
              <a:gd name="T52" fmla="*/ 6444 w 19077"/>
              <a:gd name="T53" fmla="*/ 7971 h 13181"/>
              <a:gd name="T54" fmla="*/ 6185 w 19077"/>
              <a:gd name="T55" fmla="*/ 7381 h 13181"/>
              <a:gd name="T56" fmla="*/ 5597 w 19077"/>
              <a:gd name="T57" fmla="*/ 7401 h 13181"/>
              <a:gd name="T58" fmla="*/ 5188 w 19077"/>
              <a:gd name="T59" fmla="*/ 6960 h 13181"/>
              <a:gd name="T60" fmla="*/ 4559 w 19077"/>
              <a:gd name="T61" fmla="*/ 6678 h 13181"/>
              <a:gd name="T62" fmla="*/ 3979 w 19077"/>
              <a:gd name="T63" fmla="*/ 6588 h 13181"/>
              <a:gd name="T64" fmla="*/ 3188 w 19077"/>
              <a:gd name="T65" fmla="*/ 5412 h 13181"/>
              <a:gd name="T66" fmla="*/ 3085 w 19077"/>
              <a:gd name="T67" fmla="*/ 5084 h 13181"/>
              <a:gd name="T68" fmla="*/ 1889 w 19077"/>
              <a:gd name="T69" fmla="*/ 4903 h 13181"/>
              <a:gd name="T70" fmla="*/ 1654 w 19077"/>
              <a:gd name="T71" fmla="*/ 5463 h 13181"/>
              <a:gd name="T72" fmla="*/ 1312 w 19077"/>
              <a:gd name="T73" fmla="*/ 5281 h 13181"/>
              <a:gd name="T74" fmla="*/ 1107 w 19077"/>
              <a:gd name="T75" fmla="*/ 4969 h 13181"/>
              <a:gd name="T76" fmla="*/ 759 w 19077"/>
              <a:gd name="T77" fmla="*/ 4384 h 13181"/>
              <a:gd name="T78" fmla="*/ 151 w 19077"/>
              <a:gd name="T79" fmla="*/ 3974 h 13181"/>
              <a:gd name="T80" fmla="*/ 602 w 19077"/>
              <a:gd name="T81" fmla="*/ 3880 h 13181"/>
              <a:gd name="T82" fmla="*/ 460 w 19077"/>
              <a:gd name="T83" fmla="*/ 3681 h 13181"/>
              <a:gd name="T84" fmla="*/ 934 w 19077"/>
              <a:gd name="T85" fmla="*/ 3219 h 13181"/>
              <a:gd name="T86" fmla="*/ 1054 w 19077"/>
              <a:gd name="T87" fmla="*/ 2962 h 13181"/>
              <a:gd name="T88" fmla="*/ 815 w 19077"/>
              <a:gd name="T89" fmla="*/ 2380 h 13181"/>
              <a:gd name="T90" fmla="*/ 646 w 19077"/>
              <a:gd name="T91" fmla="*/ 1334 h 13181"/>
              <a:gd name="T92" fmla="*/ 557 w 19077"/>
              <a:gd name="T93" fmla="*/ 1048 h 13181"/>
              <a:gd name="T94" fmla="*/ 484 w 19077"/>
              <a:gd name="T95" fmla="*/ 608 h 13181"/>
              <a:gd name="T96" fmla="*/ 1675 w 19077"/>
              <a:gd name="T97" fmla="*/ 268 h 13181"/>
              <a:gd name="T98" fmla="*/ 2894 w 19077"/>
              <a:gd name="T99" fmla="*/ 324 h 13181"/>
              <a:gd name="T100" fmla="*/ 3064 w 19077"/>
              <a:gd name="T101" fmla="*/ 49 h 13181"/>
              <a:gd name="T102" fmla="*/ 3851 w 19077"/>
              <a:gd name="T103" fmla="*/ 421 h 13181"/>
              <a:gd name="T104" fmla="*/ 4958 w 19077"/>
              <a:gd name="T105" fmla="*/ 766 h 1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77" h="13181">
                <a:moveTo>
                  <a:pt x="19077" y="12526"/>
                </a:moveTo>
                <a:lnTo>
                  <a:pt x="18928" y="12280"/>
                </a:lnTo>
                <a:cubicBezTo>
                  <a:pt x="18904" y="12270"/>
                  <a:pt x="18865" y="12316"/>
                  <a:pt x="18818" y="12277"/>
                </a:cubicBezTo>
                <a:cubicBezTo>
                  <a:pt x="18774" y="12240"/>
                  <a:pt x="18798" y="12259"/>
                  <a:pt x="18737" y="12278"/>
                </a:cubicBezTo>
                <a:cubicBezTo>
                  <a:pt x="18703" y="12289"/>
                  <a:pt x="18591" y="12242"/>
                  <a:pt x="18560" y="12223"/>
                </a:cubicBezTo>
                <a:cubicBezTo>
                  <a:pt x="18559" y="12223"/>
                  <a:pt x="18539" y="12214"/>
                  <a:pt x="18539" y="12214"/>
                </a:cubicBezTo>
                <a:cubicBezTo>
                  <a:pt x="18499" y="12199"/>
                  <a:pt x="18393" y="12217"/>
                  <a:pt x="18393" y="12266"/>
                </a:cubicBezTo>
                <a:cubicBezTo>
                  <a:pt x="18393" y="12389"/>
                  <a:pt x="18272" y="12271"/>
                  <a:pt x="18195" y="12344"/>
                </a:cubicBezTo>
                <a:cubicBezTo>
                  <a:pt x="18186" y="12353"/>
                  <a:pt x="18090" y="12245"/>
                  <a:pt x="18079" y="12206"/>
                </a:cubicBezTo>
                <a:cubicBezTo>
                  <a:pt x="18058" y="12201"/>
                  <a:pt x="18113" y="12197"/>
                  <a:pt x="18038" y="12189"/>
                </a:cubicBezTo>
                <a:cubicBezTo>
                  <a:pt x="17923" y="12175"/>
                  <a:pt x="17880" y="12085"/>
                  <a:pt x="17830" y="12001"/>
                </a:cubicBezTo>
                <a:cubicBezTo>
                  <a:pt x="17820" y="11984"/>
                  <a:pt x="17816" y="11976"/>
                  <a:pt x="17803" y="11958"/>
                </a:cubicBezTo>
                <a:lnTo>
                  <a:pt x="17695" y="12210"/>
                </a:lnTo>
                <a:lnTo>
                  <a:pt x="17372" y="12522"/>
                </a:lnTo>
                <a:lnTo>
                  <a:pt x="17330" y="12474"/>
                </a:lnTo>
                <a:lnTo>
                  <a:pt x="17242" y="12482"/>
                </a:lnTo>
                <a:lnTo>
                  <a:pt x="17176" y="12376"/>
                </a:lnTo>
                <a:lnTo>
                  <a:pt x="17136" y="12509"/>
                </a:lnTo>
                <a:lnTo>
                  <a:pt x="17012" y="12501"/>
                </a:lnTo>
                <a:lnTo>
                  <a:pt x="16935" y="12432"/>
                </a:lnTo>
                <a:lnTo>
                  <a:pt x="16785" y="12440"/>
                </a:lnTo>
                <a:lnTo>
                  <a:pt x="16636" y="12363"/>
                </a:lnTo>
                <a:lnTo>
                  <a:pt x="16581" y="12138"/>
                </a:lnTo>
                <a:lnTo>
                  <a:pt x="16470" y="11993"/>
                </a:lnTo>
                <a:lnTo>
                  <a:pt x="16470" y="11919"/>
                </a:lnTo>
                <a:lnTo>
                  <a:pt x="16303" y="11829"/>
                </a:lnTo>
                <a:lnTo>
                  <a:pt x="16316" y="12016"/>
                </a:lnTo>
                <a:lnTo>
                  <a:pt x="16221" y="11966"/>
                </a:lnTo>
                <a:lnTo>
                  <a:pt x="16089" y="12019"/>
                </a:lnTo>
                <a:lnTo>
                  <a:pt x="16075" y="12252"/>
                </a:lnTo>
                <a:lnTo>
                  <a:pt x="15943" y="12300"/>
                </a:lnTo>
                <a:lnTo>
                  <a:pt x="15851" y="12405"/>
                </a:lnTo>
                <a:lnTo>
                  <a:pt x="15655" y="12413"/>
                </a:lnTo>
                <a:lnTo>
                  <a:pt x="15557" y="12501"/>
                </a:lnTo>
                <a:lnTo>
                  <a:pt x="15530" y="12601"/>
                </a:lnTo>
                <a:lnTo>
                  <a:pt x="15409" y="12718"/>
                </a:lnTo>
                <a:lnTo>
                  <a:pt x="15319" y="12892"/>
                </a:lnTo>
                <a:lnTo>
                  <a:pt x="15231" y="12871"/>
                </a:lnTo>
                <a:lnTo>
                  <a:pt x="15311" y="12712"/>
                </a:lnTo>
                <a:lnTo>
                  <a:pt x="15298" y="12559"/>
                </a:lnTo>
                <a:lnTo>
                  <a:pt x="15213" y="12509"/>
                </a:lnTo>
                <a:lnTo>
                  <a:pt x="15192" y="12628"/>
                </a:lnTo>
                <a:lnTo>
                  <a:pt x="15104" y="12665"/>
                </a:lnTo>
                <a:lnTo>
                  <a:pt x="15075" y="12546"/>
                </a:lnTo>
                <a:lnTo>
                  <a:pt x="15033" y="12628"/>
                </a:lnTo>
                <a:lnTo>
                  <a:pt x="14951" y="12620"/>
                </a:lnTo>
                <a:lnTo>
                  <a:pt x="14832" y="12678"/>
                </a:lnTo>
                <a:lnTo>
                  <a:pt x="14776" y="12569"/>
                </a:lnTo>
                <a:lnTo>
                  <a:pt x="14832" y="12569"/>
                </a:lnTo>
                <a:cubicBezTo>
                  <a:pt x="14906" y="12487"/>
                  <a:pt x="14822" y="12481"/>
                  <a:pt x="14813" y="12445"/>
                </a:cubicBezTo>
                <a:lnTo>
                  <a:pt x="14959" y="12294"/>
                </a:lnTo>
                <a:lnTo>
                  <a:pt x="14895" y="12218"/>
                </a:lnTo>
                <a:lnTo>
                  <a:pt x="14848" y="12173"/>
                </a:lnTo>
                <a:lnTo>
                  <a:pt x="14985" y="12022"/>
                </a:lnTo>
                <a:lnTo>
                  <a:pt x="14964" y="11789"/>
                </a:lnTo>
                <a:lnTo>
                  <a:pt x="14345" y="11799"/>
                </a:lnTo>
                <a:lnTo>
                  <a:pt x="14202" y="12027"/>
                </a:lnTo>
                <a:lnTo>
                  <a:pt x="14051" y="12162"/>
                </a:lnTo>
                <a:lnTo>
                  <a:pt x="14051" y="12249"/>
                </a:lnTo>
                <a:cubicBezTo>
                  <a:pt x="14001" y="12334"/>
                  <a:pt x="13865" y="12366"/>
                  <a:pt x="13852" y="12393"/>
                </a:cubicBezTo>
                <a:cubicBezTo>
                  <a:pt x="13817" y="12464"/>
                  <a:pt x="13736" y="12541"/>
                  <a:pt x="13658" y="12553"/>
                </a:cubicBezTo>
                <a:cubicBezTo>
                  <a:pt x="13593" y="12563"/>
                  <a:pt x="13515" y="12602"/>
                  <a:pt x="13422" y="12606"/>
                </a:cubicBezTo>
                <a:cubicBezTo>
                  <a:pt x="13421" y="12606"/>
                  <a:pt x="13293" y="12635"/>
                  <a:pt x="13292" y="12636"/>
                </a:cubicBezTo>
                <a:lnTo>
                  <a:pt x="13263" y="12800"/>
                </a:lnTo>
                <a:lnTo>
                  <a:pt x="13165" y="12694"/>
                </a:lnTo>
                <a:lnTo>
                  <a:pt x="12975" y="12776"/>
                </a:lnTo>
                <a:lnTo>
                  <a:pt x="13070" y="12937"/>
                </a:lnTo>
                <a:lnTo>
                  <a:pt x="13054" y="13120"/>
                </a:lnTo>
                <a:cubicBezTo>
                  <a:pt x="13014" y="13173"/>
                  <a:pt x="12921" y="13181"/>
                  <a:pt x="12881" y="13098"/>
                </a:cubicBezTo>
                <a:cubicBezTo>
                  <a:pt x="12879" y="13093"/>
                  <a:pt x="12877" y="13089"/>
                  <a:pt x="12874" y="13085"/>
                </a:cubicBezTo>
                <a:lnTo>
                  <a:pt x="12697" y="13017"/>
                </a:lnTo>
                <a:lnTo>
                  <a:pt x="12697" y="12765"/>
                </a:lnTo>
                <a:lnTo>
                  <a:pt x="12416" y="12763"/>
                </a:lnTo>
                <a:lnTo>
                  <a:pt x="12355" y="12707"/>
                </a:lnTo>
                <a:lnTo>
                  <a:pt x="12199" y="12707"/>
                </a:lnTo>
                <a:lnTo>
                  <a:pt x="12101" y="12823"/>
                </a:lnTo>
                <a:lnTo>
                  <a:pt x="12027" y="12747"/>
                </a:lnTo>
                <a:lnTo>
                  <a:pt x="12080" y="12731"/>
                </a:lnTo>
                <a:lnTo>
                  <a:pt x="12072" y="12641"/>
                </a:lnTo>
                <a:lnTo>
                  <a:pt x="12009" y="12580"/>
                </a:lnTo>
                <a:lnTo>
                  <a:pt x="11895" y="12641"/>
                </a:lnTo>
                <a:cubicBezTo>
                  <a:pt x="11895" y="12741"/>
                  <a:pt x="11896" y="12744"/>
                  <a:pt x="11781" y="12744"/>
                </a:cubicBezTo>
                <a:cubicBezTo>
                  <a:pt x="11781" y="12621"/>
                  <a:pt x="11743" y="12625"/>
                  <a:pt x="11644" y="12589"/>
                </a:cubicBezTo>
                <a:lnTo>
                  <a:pt x="11638" y="12588"/>
                </a:lnTo>
                <a:lnTo>
                  <a:pt x="11551" y="12794"/>
                </a:lnTo>
                <a:lnTo>
                  <a:pt x="11390" y="12805"/>
                </a:lnTo>
                <a:lnTo>
                  <a:pt x="11292" y="12720"/>
                </a:lnTo>
                <a:lnTo>
                  <a:pt x="11199" y="12747"/>
                </a:lnTo>
                <a:lnTo>
                  <a:pt x="11189" y="12683"/>
                </a:lnTo>
                <a:lnTo>
                  <a:pt x="11302" y="12516"/>
                </a:lnTo>
                <a:lnTo>
                  <a:pt x="11197" y="12297"/>
                </a:lnTo>
                <a:lnTo>
                  <a:pt x="11120" y="12302"/>
                </a:lnTo>
                <a:lnTo>
                  <a:pt x="11101" y="12215"/>
                </a:lnTo>
                <a:lnTo>
                  <a:pt x="10953" y="12371"/>
                </a:lnTo>
                <a:lnTo>
                  <a:pt x="10789" y="12421"/>
                </a:lnTo>
                <a:lnTo>
                  <a:pt x="10792" y="12516"/>
                </a:lnTo>
                <a:lnTo>
                  <a:pt x="10710" y="12572"/>
                </a:lnTo>
                <a:lnTo>
                  <a:pt x="10636" y="12514"/>
                </a:lnTo>
                <a:lnTo>
                  <a:pt x="10569" y="12524"/>
                </a:lnTo>
                <a:lnTo>
                  <a:pt x="10490" y="12482"/>
                </a:lnTo>
                <a:lnTo>
                  <a:pt x="10440" y="12289"/>
                </a:lnTo>
                <a:lnTo>
                  <a:pt x="10464" y="12260"/>
                </a:lnTo>
                <a:lnTo>
                  <a:pt x="10249" y="11429"/>
                </a:lnTo>
                <a:lnTo>
                  <a:pt x="10530" y="11244"/>
                </a:lnTo>
                <a:lnTo>
                  <a:pt x="10554" y="11143"/>
                </a:lnTo>
                <a:lnTo>
                  <a:pt x="10625" y="11085"/>
                </a:lnTo>
                <a:lnTo>
                  <a:pt x="10670" y="11119"/>
                </a:lnTo>
                <a:lnTo>
                  <a:pt x="10683" y="10895"/>
                </a:lnTo>
                <a:lnTo>
                  <a:pt x="10589" y="10883"/>
                </a:lnTo>
                <a:lnTo>
                  <a:pt x="10529" y="10946"/>
                </a:lnTo>
                <a:lnTo>
                  <a:pt x="10414" y="10889"/>
                </a:lnTo>
                <a:lnTo>
                  <a:pt x="10364" y="10777"/>
                </a:lnTo>
                <a:lnTo>
                  <a:pt x="10265" y="10754"/>
                </a:lnTo>
                <a:lnTo>
                  <a:pt x="10210" y="10813"/>
                </a:lnTo>
                <a:lnTo>
                  <a:pt x="10150" y="10955"/>
                </a:lnTo>
                <a:lnTo>
                  <a:pt x="10153" y="11012"/>
                </a:lnTo>
                <a:lnTo>
                  <a:pt x="10045" y="11075"/>
                </a:lnTo>
                <a:lnTo>
                  <a:pt x="10056" y="11218"/>
                </a:lnTo>
                <a:lnTo>
                  <a:pt x="9992" y="11231"/>
                </a:lnTo>
                <a:lnTo>
                  <a:pt x="9936" y="11146"/>
                </a:lnTo>
                <a:lnTo>
                  <a:pt x="9520" y="11116"/>
                </a:lnTo>
                <a:lnTo>
                  <a:pt x="9517" y="10975"/>
                </a:lnTo>
                <a:lnTo>
                  <a:pt x="9590" y="10839"/>
                </a:lnTo>
                <a:lnTo>
                  <a:pt x="9368" y="10731"/>
                </a:lnTo>
                <a:lnTo>
                  <a:pt x="9223" y="10857"/>
                </a:lnTo>
                <a:lnTo>
                  <a:pt x="9150" y="10778"/>
                </a:lnTo>
                <a:lnTo>
                  <a:pt x="9073" y="10647"/>
                </a:lnTo>
                <a:lnTo>
                  <a:pt x="9088" y="10432"/>
                </a:lnTo>
                <a:lnTo>
                  <a:pt x="8948" y="10424"/>
                </a:lnTo>
                <a:lnTo>
                  <a:pt x="8694" y="10152"/>
                </a:lnTo>
                <a:lnTo>
                  <a:pt x="8661" y="10040"/>
                </a:lnTo>
                <a:lnTo>
                  <a:pt x="8087" y="10011"/>
                </a:lnTo>
                <a:lnTo>
                  <a:pt x="8164" y="9910"/>
                </a:lnTo>
                <a:lnTo>
                  <a:pt x="8172" y="9761"/>
                </a:lnTo>
                <a:lnTo>
                  <a:pt x="7961" y="9849"/>
                </a:lnTo>
                <a:lnTo>
                  <a:pt x="7787" y="9074"/>
                </a:lnTo>
                <a:lnTo>
                  <a:pt x="7670" y="9054"/>
                </a:lnTo>
                <a:lnTo>
                  <a:pt x="7586" y="8706"/>
                </a:lnTo>
                <a:lnTo>
                  <a:pt x="7486" y="8676"/>
                </a:lnTo>
                <a:lnTo>
                  <a:pt x="7543" y="8606"/>
                </a:lnTo>
                <a:lnTo>
                  <a:pt x="7736" y="8515"/>
                </a:lnTo>
                <a:lnTo>
                  <a:pt x="7546" y="8360"/>
                </a:lnTo>
                <a:lnTo>
                  <a:pt x="7493" y="8385"/>
                </a:lnTo>
                <a:lnTo>
                  <a:pt x="7482" y="8303"/>
                </a:lnTo>
                <a:lnTo>
                  <a:pt x="7415" y="8237"/>
                </a:lnTo>
                <a:lnTo>
                  <a:pt x="7612" y="8102"/>
                </a:lnTo>
                <a:cubicBezTo>
                  <a:pt x="7606" y="8093"/>
                  <a:pt x="7606" y="8063"/>
                  <a:pt x="7594" y="8046"/>
                </a:cubicBezTo>
                <a:cubicBezTo>
                  <a:pt x="7571" y="8014"/>
                  <a:pt x="7584" y="7975"/>
                  <a:pt x="7517" y="7934"/>
                </a:cubicBezTo>
                <a:cubicBezTo>
                  <a:pt x="7505" y="7927"/>
                  <a:pt x="7489" y="7923"/>
                  <a:pt x="7474" y="7923"/>
                </a:cubicBezTo>
                <a:lnTo>
                  <a:pt x="7408" y="7967"/>
                </a:lnTo>
                <a:lnTo>
                  <a:pt x="7457" y="8052"/>
                </a:lnTo>
                <a:lnTo>
                  <a:pt x="7328" y="8120"/>
                </a:lnTo>
                <a:lnTo>
                  <a:pt x="7215" y="8269"/>
                </a:lnTo>
                <a:lnTo>
                  <a:pt x="7199" y="8534"/>
                </a:lnTo>
                <a:lnTo>
                  <a:pt x="7111" y="8523"/>
                </a:lnTo>
                <a:lnTo>
                  <a:pt x="7072" y="8486"/>
                </a:lnTo>
                <a:lnTo>
                  <a:pt x="6948" y="8496"/>
                </a:lnTo>
                <a:lnTo>
                  <a:pt x="6781" y="8348"/>
                </a:lnTo>
                <a:lnTo>
                  <a:pt x="6751" y="8400"/>
                </a:lnTo>
                <a:lnTo>
                  <a:pt x="6539" y="8241"/>
                </a:lnTo>
                <a:lnTo>
                  <a:pt x="6448" y="8282"/>
                </a:lnTo>
                <a:lnTo>
                  <a:pt x="6444" y="7971"/>
                </a:lnTo>
                <a:lnTo>
                  <a:pt x="6535" y="7870"/>
                </a:lnTo>
                <a:lnTo>
                  <a:pt x="6505" y="7683"/>
                </a:lnTo>
                <a:lnTo>
                  <a:pt x="6447" y="7706"/>
                </a:lnTo>
                <a:lnTo>
                  <a:pt x="6437" y="7447"/>
                </a:lnTo>
                <a:lnTo>
                  <a:pt x="6341" y="7460"/>
                </a:lnTo>
                <a:lnTo>
                  <a:pt x="6185" y="7381"/>
                </a:lnTo>
                <a:lnTo>
                  <a:pt x="6054" y="7505"/>
                </a:lnTo>
                <a:lnTo>
                  <a:pt x="5842" y="7611"/>
                </a:lnTo>
                <a:lnTo>
                  <a:pt x="5719" y="7513"/>
                </a:lnTo>
                <a:lnTo>
                  <a:pt x="5748" y="7202"/>
                </a:lnTo>
                <a:lnTo>
                  <a:pt x="5597" y="7262"/>
                </a:lnTo>
                <a:lnTo>
                  <a:pt x="5597" y="7401"/>
                </a:lnTo>
                <a:lnTo>
                  <a:pt x="5520" y="7407"/>
                </a:lnTo>
                <a:lnTo>
                  <a:pt x="5486" y="7368"/>
                </a:lnTo>
                <a:lnTo>
                  <a:pt x="5487" y="7120"/>
                </a:lnTo>
                <a:lnTo>
                  <a:pt x="5408" y="7059"/>
                </a:lnTo>
                <a:lnTo>
                  <a:pt x="5261" y="7046"/>
                </a:lnTo>
                <a:lnTo>
                  <a:pt x="5188" y="6960"/>
                </a:lnTo>
                <a:lnTo>
                  <a:pt x="4757" y="6952"/>
                </a:lnTo>
                <a:lnTo>
                  <a:pt x="4743" y="6603"/>
                </a:lnTo>
                <a:lnTo>
                  <a:pt x="4682" y="6545"/>
                </a:lnTo>
                <a:lnTo>
                  <a:pt x="4612" y="6538"/>
                </a:lnTo>
                <a:lnTo>
                  <a:pt x="4612" y="6641"/>
                </a:lnTo>
                <a:lnTo>
                  <a:pt x="4559" y="6678"/>
                </a:lnTo>
                <a:lnTo>
                  <a:pt x="4575" y="6718"/>
                </a:lnTo>
                <a:lnTo>
                  <a:pt x="4552" y="6749"/>
                </a:lnTo>
                <a:lnTo>
                  <a:pt x="4418" y="6549"/>
                </a:lnTo>
                <a:lnTo>
                  <a:pt x="4409" y="6487"/>
                </a:lnTo>
                <a:lnTo>
                  <a:pt x="4150" y="6492"/>
                </a:lnTo>
                <a:lnTo>
                  <a:pt x="3979" y="6588"/>
                </a:lnTo>
                <a:lnTo>
                  <a:pt x="3953" y="6551"/>
                </a:lnTo>
                <a:lnTo>
                  <a:pt x="3821" y="6623"/>
                </a:lnTo>
                <a:lnTo>
                  <a:pt x="3635" y="6370"/>
                </a:lnTo>
                <a:lnTo>
                  <a:pt x="3604" y="6006"/>
                </a:lnTo>
                <a:lnTo>
                  <a:pt x="3274" y="5440"/>
                </a:lnTo>
                <a:lnTo>
                  <a:pt x="3188" y="5412"/>
                </a:lnTo>
                <a:lnTo>
                  <a:pt x="3147" y="5365"/>
                </a:lnTo>
                <a:lnTo>
                  <a:pt x="3248" y="5262"/>
                </a:lnTo>
                <a:lnTo>
                  <a:pt x="3156" y="5226"/>
                </a:lnTo>
                <a:lnTo>
                  <a:pt x="3201" y="5105"/>
                </a:lnTo>
                <a:lnTo>
                  <a:pt x="3166" y="5026"/>
                </a:lnTo>
                <a:lnTo>
                  <a:pt x="3085" y="5084"/>
                </a:lnTo>
                <a:lnTo>
                  <a:pt x="2529" y="4854"/>
                </a:lnTo>
                <a:lnTo>
                  <a:pt x="2547" y="4648"/>
                </a:lnTo>
                <a:lnTo>
                  <a:pt x="2372" y="4604"/>
                </a:lnTo>
                <a:lnTo>
                  <a:pt x="2327" y="4809"/>
                </a:lnTo>
                <a:lnTo>
                  <a:pt x="2113" y="4894"/>
                </a:lnTo>
                <a:lnTo>
                  <a:pt x="1889" y="4903"/>
                </a:lnTo>
                <a:lnTo>
                  <a:pt x="1925" y="5009"/>
                </a:lnTo>
                <a:lnTo>
                  <a:pt x="1917" y="5251"/>
                </a:lnTo>
                <a:lnTo>
                  <a:pt x="1767" y="5266"/>
                </a:lnTo>
                <a:lnTo>
                  <a:pt x="1771" y="5467"/>
                </a:lnTo>
                <a:lnTo>
                  <a:pt x="1689" y="5427"/>
                </a:lnTo>
                <a:lnTo>
                  <a:pt x="1654" y="5463"/>
                </a:lnTo>
                <a:lnTo>
                  <a:pt x="1508" y="5445"/>
                </a:lnTo>
                <a:lnTo>
                  <a:pt x="1568" y="5326"/>
                </a:lnTo>
                <a:lnTo>
                  <a:pt x="1497" y="5332"/>
                </a:lnTo>
                <a:lnTo>
                  <a:pt x="1451" y="5232"/>
                </a:lnTo>
                <a:lnTo>
                  <a:pt x="1410" y="5284"/>
                </a:lnTo>
                <a:lnTo>
                  <a:pt x="1312" y="5281"/>
                </a:lnTo>
                <a:lnTo>
                  <a:pt x="1217" y="5242"/>
                </a:lnTo>
                <a:lnTo>
                  <a:pt x="1134" y="5341"/>
                </a:lnTo>
                <a:lnTo>
                  <a:pt x="1070" y="5275"/>
                </a:lnTo>
                <a:lnTo>
                  <a:pt x="999" y="5246"/>
                </a:lnTo>
                <a:lnTo>
                  <a:pt x="991" y="5043"/>
                </a:lnTo>
                <a:lnTo>
                  <a:pt x="1107" y="4969"/>
                </a:lnTo>
                <a:lnTo>
                  <a:pt x="1106" y="4845"/>
                </a:lnTo>
                <a:lnTo>
                  <a:pt x="958" y="4854"/>
                </a:lnTo>
                <a:lnTo>
                  <a:pt x="1008" y="4670"/>
                </a:lnTo>
                <a:lnTo>
                  <a:pt x="991" y="4563"/>
                </a:lnTo>
                <a:lnTo>
                  <a:pt x="825" y="4496"/>
                </a:lnTo>
                <a:lnTo>
                  <a:pt x="759" y="4384"/>
                </a:lnTo>
                <a:lnTo>
                  <a:pt x="442" y="4354"/>
                </a:lnTo>
                <a:lnTo>
                  <a:pt x="290" y="4146"/>
                </a:lnTo>
                <a:lnTo>
                  <a:pt x="21" y="4205"/>
                </a:lnTo>
                <a:lnTo>
                  <a:pt x="0" y="4066"/>
                </a:lnTo>
                <a:lnTo>
                  <a:pt x="42" y="3899"/>
                </a:lnTo>
                <a:lnTo>
                  <a:pt x="151" y="3974"/>
                </a:lnTo>
                <a:lnTo>
                  <a:pt x="229" y="3903"/>
                </a:lnTo>
                <a:lnTo>
                  <a:pt x="280" y="3958"/>
                </a:lnTo>
                <a:lnTo>
                  <a:pt x="282" y="4009"/>
                </a:lnTo>
                <a:lnTo>
                  <a:pt x="462" y="4010"/>
                </a:lnTo>
                <a:lnTo>
                  <a:pt x="466" y="3948"/>
                </a:lnTo>
                <a:lnTo>
                  <a:pt x="602" y="3880"/>
                </a:lnTo>
                <a:lnTo>
                  <a:pt x="626" y="3895"/>
                </a:lnTo>
                <a:lnTo>
                  <a:pt x="780" y="3743"/>
                </a:lnTo>
                <a:lnTo>
                  <a:pt x="729" y="3706"/>
                </a:lnTo>
                <a:lnTo>
                  <a:pt x="708" y="3659"/>
                </a:lnTo>
                <a:lnTo>
                  <a:pt x="590" y="3716"/>
                </a:lnTo>
                <a:lnTo>
                  <a:pt x="460" y="3681"/>
                </a:lnTo>
                <a:lnTo>
                  <a:pt x="472" y="3603"/>
                </a:lnTo>
                <a:lnTo>
                  <a:pt x="906" y="3600"/>
                </a:lnTo>
                <a:lnTo>
                  <a:pt x="982" y="3560"/>
                </a:lnTo>
                <a:lnTo>
                  <a:pt x="987" y="3392"/>
                </a:lnTo>
                <a:lnTo>
                  <a:pt x="926" y="3296"/>
                </a:lnTo>
                <a:lnTo>
                  <a:pt x="934" y="3219"/>
                </a:lnTo>
                <a:lnTo>
                  <a:pt x="1097" y="3230"/>
                </a:lnTo>
                <a:lnTo>
                  <a:pt x="1184" y="3292"/>
                </a:lnTo>
                <a:lnTo>
                  <a:pt x="1261" y="3006"/>
                </a:lnTo>
                <a:lnTo>
                  <a:pt x="1172" y="3006"/>
                </a:lnTo>
                <a:lnTo>
                  <a:pt x="1120" y="2901"/>
                </a:lnTo>
                <a:lnTo>
                  <a:pt x="1054" y="2962"/>
                </a:lnTo>
                <a:lnTo>
                  <a:pt x="983" y="2905"/>
                </a:lnTo>
                <a:lnTo>
                  <a:pt x="913" y="2954"/>
                </a:lnTo>
                <a:lnTo>
                  <a:pt x="784" y="2961"/>
                </a:lnTo>
                <a:lnTo>
                  <a:pt x="779" y="2716"/>
                </a:lnTo>
                <a:lnTo>
                  <a:pt x="712" y="2657"/>
                </a:lnTo>
                <a:lnTo>
                  <a:pt x="815" y="2380"/>
                </a:lnTo>
                <a:lnTo>
                  <a:pt x="770" y="2057"/>
                </a:lnTo>
                <a:lnTo>
                  <a:pt x="841" y="2060"/>
                </a:lnTo>
                <a:lnTo>
                  <a:pt x="852" y="1675"/>
                </a:lnTo>
                <a:lnTo>
                  <a:pt x="780" y="1716"/>
                </a:lnTo>
                <a:lnTo>
                  <a:pt x="642" y="1610"/>
                </a:lnTo>
                <a:lnTo>
                  <a:pt x="646" y="1334"/>
                </a:lnTo>
                <a:lnTo>
                  <a:pt x="757" y="1236"/>
                </a:lnTo>
                <a:lnTo>
                  <a:pt x="694" y="1179"/>
                </a:lnTo>
                <a:lnTo>
                  <a:pt x="692" y="1110"/>
                </a:lnTo>
                <a:lnTo>
                  <a:pt x="664" y="1078"/>
                </a:lnTo>
                <a:lnTo>
                  <a:pt x="587" y="1094"/>
                </a:lnTo>
                <a:lnTo>
                  <a:pt x="557" y="1048"/>
                </a:lnTo>
                <a:cubicBezTo>
                  <a:pt x="557" y="1048"/>
                  <a:pt x="518" y="1039"/>
                  <a:pt x="513" y="1035"/>
                </a:cubicBezTo>
                <a:cubicBezTo>
                  <a:pt x="483" y="1008"/>
                  <a:pt x="446" y="996"/>
                  <a:pt x="430" y="941"/>
                </a:cubicBezTo>
                <a:cubicBezTo>
                  <a:pt x="430" y="941"/>
                  <a:pt x="401" y="887"/>
                  <a:pt x="394" y="867"/>
                </a:cubicBezTo>
                <a:lnTo>
                  <a:pt x="388" y="738"/>
                </a:lnTo>
                <a:lnTo>
                  <a:pt x="372" y="688"/>
                </a:lnTo>
                <a:lnTo>
                  <a:pt x="484" y="608"/>
                </a:lnTo>
                <a:lnTo>
                  <a:pt x="306" y="442"/>
                </a:lnTo>
                <a:lnTo>
                  <a:pt x="831" y="367"/>
                </a:lnTo>
                <a:lnTo>
                  <a:pt x="962" y="584"/>
                </a:lnTo>
                <a:lnTo>
                  <a:pt x="1169" y="446"/>
                </a:lnTo>
                <a:lnTo>
                  <a:pt x="1286" y="531"/>
                </a:lnTo>
                <a:lnTo>
                  <a:pt x="1675" y="268"/>
                </a:lnTo>
                <a:lnTo>
                  <a:pt x="1820" y="357"/>
                </a:lnTo>
                <a:lnTo>
                  <a:pt x="2217" y="371"/>
                </a:lnTo>
                <a:lnTo>
                  <a:pt x="2347" y="223"/>
                </a:lnTo>
                <a:lnTo>
                  <a:pt x="2695" y="286"/>
                </a:lnTo>
                <a:lnTo>
                  <a:pt x="2766" y="356"/>
                </a:lnTo>
                <a:lnTo>
                  <a:pt x="2894" y="324"/>
                </a:lnTo>
                <a:lnTo>
                  <a:pt x="2932" y="327"/>
                </a:lnTo>
                <a:lnTo>
                  <a:pt x="2986" y="262"/>
                </a:lnTo>
                <a:lnTo>
                  <a:pt x="3167" y="264"/>
                </a:lnTo>
                <a:cubicBezTo>
                  <a:pt x="3135" y="265"/>
                  <a:pt x="3073" y="165"/>
                  <a:pt x="3071" y="130"/>
                </a:cubicBezTo>
                <a:cubicBezTo>
                  <a:pt x="3069" y="114"/>
                  <a:pt x="3064" y="104"/>
                  <a:pt x="3064" y="76"/>
                </a:cubicBezTo>
                <a:cubicBezTo>
                  <a:pt x="3064" y="67"/>
                  <a:pt x="3064" y="58"/>
                  <a:pt x="3064" y="49"/>
                </a:cubicBezTo>
                <a:lnTo>
                  <a:pt x="3193" y="21"/>
                </a:lnTo>
                <a:lnTo>
                  <a:pt x="3348" y="100"/>
                </a:lnTo>
                <a:lnTo>
                  <a:pt x="3467" y="0"/>
                </a:lnTo>
                <a:lnTo>
                  <a:pt x="3573" y="29"/>
                </a:lnTo>
                <a:lnTo>
                  <a:pt x="3772" y="244"/>
                </a:lnTo>
                <a:lnTo>
                  <a:pt x="3851" y="421"/>
                </a:lnTo>
                <a:lnTo>
                  <a:pt x="4159" y="912"/>
                </a:lnTo>
                <a:lnTo>
                  <a:pt x="4299" y="1011"/>
                </a:lnTo>
                <a:lnTo>
                  <a:pt x="4454" y="1056"/>
                </a:lnTo>
                <a:lnTo>
                  <a:pt x="4658" y="928"/>
                </a:lnTo>
                <a:lnTo>
                  <a:pt x="4752" y="762"/>
                </a:lnTo>
                <a:lnTo>
                  <a:pt x="4958" y="766"/>
                </a:lnTo>
                <a:lnTo>
                  <a:pt x="5166" y="424"/>
                </a:lnTo>
                <a:lnTo>
                  <a:pt x="5288" y="556"/>
                </a:lnTo>
                <a:lnTo>
                  <a:pt x="5319" y="528"/>
                </a:lnTo>
                <a:lnTo>
                  <a:pt x="5370" y="726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0" name="Freeform 299"/>
          <p:cNvSpPr>
            <a:spLocks/>
          </p:cNvSpPr>
          <p:nvPr/>
        </p:nvSpPr>
        <p:spPr bwMode="auto">
          <a:xfrm>
            <a:off x="3764763" y="2913461"/>
            <a:ext cx="279797" cy="561975"/>
          </a:xfrm>
          <a:custGeom>
            <a:avLst/>
            <a:gdLst>
              <a:gd name="T0" fmla="*/ 90 w 4100"/>
              <a:gd name="T1" fmla="*/ 138 h 8886"/>
              <a:gd name="T2" fmla="*/ 391 w 4100"/>
              <a:gd name="T3" fmla="*/ 233 h 8886"/>
              <a:gd name="T4" fmla="*/ 975 w 4100"/>
              <a:gd name="T5" fmla="*/ 618 h 8886"/>
              <a:gd name="T6" fmla="*/ 1565 w 4100"/>
              <a:gd name="T7" fmla="*/ 1539 h 8886"/>
              <a:gd name="T8" fmla="*/ 927 w 4100"/>
              <a:gd name="T9" fmla="*/ 2343 h 8886"/>
              <a:gd name="T10" fmla="*/ 1204 w 4100"/>
              <a:gd name="T11" fmla="*/ 2460 h 8886"/>
              <a:gd name="T12" fmla="*/ 1246 w 4100"/>
              <a:gd name="T13" fmla="*/ 2557 h 8886"/>
              <a:gd name="T14" fmla="*/ 1210 w 4100"/>
              <a:gd name="T15" fmla="*/ 2771 h 8886"/>
              <a:gd name="T16" fmla="*/ 1063 w 4100"/>
              <a:gd name="T17" fmla="*/ 3008 h 8886"/>
              <a:gd name="T18" fmla="*/ 985 w 4100"/>
              <a:gd name="T19" fmla="*/ 3140 h 8886"/>
              <a:gd name="T20" fmla="*/ 1004 w 4100"/>
              <a:gd name="T21" fmla="*/ 3246 h 8886"/>
              <a:gd name="T22" fmla="*/ 856 w 4100"/>
              <a:gd name="T23" fmla="*/ 3428 h 8886"/>
              <a:gd name="T24" fmla="*/ 788 w 4100"/>
              <a:gd name="T25" fmla="*/ 4077 h 8886"/>
              <a:gd name="T26" fmla="*/ 876 w 4100"/>
              <a:gd name="T27" fmla="*/ 4298 h 8886"/>
              <a:gd name="T28" fmla="*/ 1594 w 4100"/>
              <a:gd name="T29" fmla="*/ 4320 h 8886"/>
              <a:gd name="T30" fmla="*/ 1885 w 4100"/>
              <a:gd name="T31" fmla="*/ 4049 h 8886"/>
              <a:gd name="T32" fmla="*/ 2745 w 4100"/>
              <a:gd name="T33" fmla="*/ 3970 h 8886"/>
              <a:gd name="T34" fmla="*/ 2890 w 4100"/>
              <a:gd name="T35" fmla="*/ 4209 h 8886"/>
              <a:gd name="T36" fmla="*/ 2786 w 4100"/>
              <a:gd name="T37" fmla="*/ 4175 h 8886"/>
              <a:gd name="T38" fmla="*/ 2647 w 4100"/>
              <a:gd name="T39" fmla="*/ 4278 h 8886"/>
              <a:gd name="T40" fmla="*/ 2544 w 4100"/>
              <a:gd name="T41" fmla="*/ 4467 h 8886"/>
              <a:gd name="T42" fmla="*/ 2282 w 4100"/>
              <a:gd name="T43" fmla="*/ 4779 h 8886"/>
              <a:gd name="T44" fmla="*/ 2322 w 4100"/>
              <a:gd name="T45" fmla="*/ 4946 h 8886"/>
              <a:gd name="T46" fmla="*/ 2729 w 4100"/>
              <a:gd name="T47" fmla="*/ 5808 h 8886"/>
              <a:gd name="T48" fmla="*/ 3002 w 4100"/>
              <a:gd name="T49" fmla="*/ 5859 h 8886"/>
              <a:gd name="T50" fmla="*/ 3139 w 4100"/>
              <a:gd name="T51" fmla="*/ 5930 h 8886"/>
              <a:gd name="T52" fmla="*/ 3245 w 4100"/>
              <a:gd name="T53" fmla="*/ 6028 h 8886"/>
              <a:gd name="T54" fmla="*/ 3266 w 4100"/>
              <a:gd name="T55" fmla="*/ 6211 h 8886"/>
              <a:gd name="T56" fmla="*/ 3189 w 4100"/>
              <a:gd name="T57" fmla="*/ 6380 h 8886"/>
              <a:gd name="T58" fmla="*/ 3242 w 4100"/>
              <a:gd name="T59" fmla="*/ 6605 h 8886"/>
              <a:gd name="T60" fmla="*/ 3158 w 4100"/>
              <a:gd name="T61" fmla="*/ 6779 h 8886"/>
              <a:gd name="T62" fmla="*/ 3195 w 4100"/>
              <a:gd name="T63" fmla="*/ 6925 h 8886"/>
              <a:gd name="T64" fmla="*/ 3115 w 4100"/>
              <a:gd name="T65" fmla="*/ 7089 h 8886"/>
              <a:gd name="T66" fmla="*/ 3285 w 4100"/>
              <a:gd name="T67" fmla="*/ 7367 h 8886"/>
              <a:gd name="T68" fmla="*/ 3240 w 4100"/>
              <a:gd name="T69" fmla="*/ 7578 h 8886"/>
              <a:gd name="T70" fmla="*/ 3348 w 4100"/>
              <a:gd name="T71" fmla="*/ 7745 h 8886"/>
              <a:gd name="T72" fmla="*/ 3150 w 4100"/>
              <a:gd name="T73" fmla="*/ 7869 h 8886"/>
              <a:gd name="T74" fmla="*/ 3028 w 4100"/>
              <a:gd name="T75" fmla="*/ 7930 h 8886"/>
              <a:gd name="T76" fmla="*/ 2986 w 4100"/>
              <a:gd name="T77" fmla="*/ 8015 h 8886"/>
              <a:gd name="T78" fmla="*/ 3700 w 4100"/>
              <a:gd name="T79" fmla="*/ 8211 h 8886"/>
              <a:gd name="T80" fmla="*/ 3533 w 4100"/>
              <a:gd name="T81" fmla="*/ 8298 h 8886"/>
              <a:gd name="T82" fmla="*/ 3650 w 4100"/>
              <a:gd name="T83" fmla="*/ 8602 h 8886"/>
              <a:gd name="T84" fmla="*/ 3753 w 4100"/>
              <a:gd name="T85" fmla="*/ 8809 h 8886"/>
              <a:gd name="T86" fmla="*/ 3827 w 4100"/>
              <a:gd name="T87" fmla="*/ 8875 h 8886"/>
              <a:gd name="T88" fmla="*/ 4100 w 4100"/>
              <a:gd name="T89" fmla="*/ 8775 h 8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00" h="8886">
                <a:moveTo>
                  <a:pt x="0" y="0"/>
                </a:moveTo>
                <a:lnTo>
                  <a:pt x="90" y="138"/>
                </a:lnTo>
                <a:lnTo>
                  <a:pt x="216" y="316"/>
                </a:lnTo>
                <a:lnTo>
                  <a:pt x="391" y="233"/>
                </a:lnTo>
                <a:lnTo>
                  <a:pt x="487" y="457"/>
                </a:lnTo>
                <a:lnTo>
                  <a:pt x="975" y="618"/>
                </a:lnTo>
                <a:lnTo>
                  <a:pt x="1588" y="1196"/>
                </a:lnTo>
                <a:lnTo>
                  <a:pt x="1565" y="1539"/>
                </a:lnTo>
                <a:lnTo>
                  <a:pt x="1088" y="1647"/>
                </a:lnTo>
                <a:lnTo>
                  <a:pt x="927" y="2343"/>
                </a:lnTo>
                <a:lnTo>
                  <a:pt x="1050" y="2442"/>
                </a:lnTo>
                <a:lnTo>
                  <a:pt x="1204" y="2460"/>
                </a:lnTo>
                <a:lnTo>
                  <a:pt x="1205" y="2528"/>
                </a:lnTo>
                <a:lnTo>
                  <a:pt x="1246" y="2557"/>
                </a:lnTo>
                <a:lnTo>
                  <a:pt x="1201" y="2657"/>
                </a:lnTo>
                <a:lnTo>
                  <a:pt x="1210" y="2771"/>
                </a:lnTo>
                <a:lnTo>
                  <a:pt x="1118" y="2824"/>
                </a:lnTo>
                <a:lnTo>
                  <a:pt x="1063" y="3008"/>
                </a:lnTo>
                <a:lnTo>
                  <a:pt x="984" y="3046"/>
                </a:lnTo>
                <a:lnTo>
                  <a:pt x="985" y="3140"/>
                </a:lnTo>
                <a:lnTo>
                  <a:pt x="1021" y="3160"/>
                </a:lnTo>
                <a:cubicBezTo>
                  <a:pt x="1010" y="3202"/>
                  <a:pt x="1004" y="3190"/>
                  <a:pt x="1004" y="3246"/>
                </a:cubicBezTo>
                <a:cubicBezTo>
                  <a:pt x="1004" y="3293"/>
                  <a:pt x="999" y="3291"/>
                  <a:pt x="1021" y="3333"/>
                </a:cubicBezTo>
                <a:lnTo>
                  <a:pt x="856" y="3428"/>
                </a:lnTo>
                <a:lnTo>
                  <a:pt x="857" y="3939"/>
                </a:lnTo>
                <a:lnTo>
                  <a:pt x="788" y="4077"/>
                </a:lnTo>
                <a:lnTo>
                  <a:pt x="790" y="4180"/>
                </a:lnTo>
                <a:lnTo>
                  <a:pt x="876" y="4298"/>
                </a:lnTo>
                <a:lnTo>
                  <a:pt x="1393" y="4378"/>
                </a:lnTo>
                <a:lnTo>
                  <a:pt x="1594" y="4320"/>
                </a:lnTo>
                <a:lnTo>
                  <a:pt x="1832" y="4147"/>
                </a:lnTo>
                <a:lnTo>
                  <a:pt x="1885" y="4049"/>
                </a:lnTo>
                <a:lnTo>
                  <a:pt x="1996" y="3999"/>
                </a:lnTo>
                <a:lnTo>
                  <a:pt x="2745" y="3970"/>
                </a:lnTo>
                <a:lnTo>
                  <a:pt x="2902" y="4169"/>
                </a:lnTo>
                <a:lnTo>
                  <a:pt x="2890" y="4209"/>
                </a:lnTo>
                <a:lnTo>
                  <a:pt x="2827" y="4254"/>
                </a:lnTo>
                <a:lnTo>
                  <a:pt x="2786" y="4175"/>
                </a:lnTo>
                <a:lnTo>
                  <a:pt x="2748" y="4176"/>
                </a:lnTo>
                <a:lnTo>
                  <a:pt x="2647" y="4278"/>
                </a:lnTo>
                <a:cubicBezTo>
                  <a:pt x="2640" y="4306"/>
                  <a:pt x="2649" y="4340"/>
                  <a:pt x="2634" y="4373"/>
                </a:cubicBezTo>
                <a:cubicBezTo>
                  <a:pt x="2614" y="4416"/>
                  <a:pt x="2586" y="4441"/>
                  <a:pt x="2544" y="4467"/>
                </a:cubicBezTo>
                <a:cubicBezTo>
                  <a:pt x="2513" y="4485"/>
                  <a:pt x="2478" y="4483"/>
                  <a:pt x="2443" y="4483"/>
                </a:cubicBezTo>
                <a:lnTo>
                  <a:pt x="2282" y="4779"/>
                </a:lnTo>
                <a:lnTo>
                  <a:pt x="2288" y="4906"/>
                </a:lnTo>
                <a:lnTo>
                  <a:pt x="2322" y="4946"/>
                </a:lnTo>
                <a:lnTo>
                  <a:pt x="2740" y="4947"/>
                </a:lnTo>
                <a:lnTo>
                  <a:pt x="2729" y="5808"/>
                </a:lnTo>
                <a:lnTo>
                  <a:pt x="2843" y="5766"/>
                </a:lnTo>
                <a:lnTo>
                  <a:pt x="3002" y="5859"/>
                </a:lnTo>
                <a:lnTo>
                  <a:pt x="3139" y="5835"/>
                </a:lnTo>
                <a:lnTo>
                  <a:pt x="3139" y="5930"/>
                </a:lnTo>
                <a:lnTo>
                  <a:pt x="3099" y="5946"/>
                </a:lnTo>
                <a:lnTo>
                  <a:pt x="3245" y="6028"/>
                </a:lnTo>
                <a:lnTo>
                  <a:pt x="3189" y="6158"/>
                </a:lnTo>
                <a:lnTo>
                  <a:pt x="3266" y="6211"/>
                </a:lnTo>
                <a:lnTo>
                  <a:pt x="3203" y="6211"/>
                </a:lnTo>
                <a:lnTo>
                  <a:pt x="3189" y="6380"/>
                </a:lnTo>
                <a:lnTo>
                  <a:pt x="3240" y="6472"/>
                </a:lnTo>
                <a:lnTo>
                  <a:pt x="3242" y="6605"/>
                </a:lnTo>
                <a:lnTo>
                  <a:pt x="3160" y="6650"/>
                </a:lnTo>
                <a:lnTo>
                  <a:pt x="3158" y="6779"/>
                </a:lnTo>
                <a:lnTo>
                  <a:pt x="3086" y="6859"/>
                </a:lnTo>
                <a:lnTo>
                  <a:pt x="3195" y="6925"/>
                </a:lnTo>
                <a:lnTo>
                  <a:pt x="3224" y="7018"/>
                </a:lnTo>
                <a:lnTo>
                  <a:pt x="3115" y="7089"/>
                </a:lnTo>
                <a:lnTo>
                  <a:pt x="3123" y="7190"/>
                </a:lnTo>
                <a:lnTo>
                  <a:pt x="3285" y="7367"/>
                </a:lnTo>
                <a:lnTo>
                  <a:pt x="3203" y="7399"/>
                </a:lnTo>
                <a:lnTo>
                  <a:pt x="3240" y="7578"/>
                </a:lnTo>
                <a:lnTo>
                  <a:pt x="3427" y="7674"/>
                </a:lnTo>
                <a:lnTo>
                  <a:pt x="3348" y="7745"/>
                </a:lnTo>
                <a:lnTo>
                  <a:pt x="3250" y="7708"/>
                </a:lnTo>
                <a:lnTo>
                  <a:pt x="3150" y="7869"/>
                </a:lnTo>
                <a:lnTo>
                  <a:pt x="3039" y="7862"/>
                </a:lnTo>
                <a:lnTo>
                  <a:pt x="3028" y="7930"/>
                </a:lnTo>
                <a:lnTo>
                  <a:pt x="2980" y="7938"/>
                </a:lnTo>
                <a:lnTo>
                  <a:pt x="2986" y="8015"/>
                </a:lnTo>
                <a:lnTo>
                  <a:pt x="3134" y="8002"/>
                </a:lnTo>
                <a:lnTo>
                  <a:pt x="3700" y="8211"/>
                </a:lnTo>
                <a:lnTo>
                  <a:pt x="3597" y="8235"/>
                </a:lnTo>
                <a:lnTo>
                  <a:pt x="3533" y="8298"/>
                </a:lnTo>
                <a:lnTo>
                  <a:pt x="3629" y="8367"/>
                </a:lnTo>
                <a:lnTo>
                  <a:pt x="3650" y="8602"/>
                </a:lnTo>
                <a:lnTo>
                  <a:pt x="3750" y="8647"/>
                </a:lnTo>
                <a:lnTo>
                  <a:pt x="3753" y="8809"/>
                </a:lnTo>
                <a:lnTo>
                  <a:pt x="3883" y="8803"/>
                </a:lnTo>
                <a:lnTo>
                  <a:pt x="3827" y="8875"/>
                </a:lnTo>
                <a:lnTo>
                  <a:pt x="3994" y="8886"/>
                </a:lnTo>
                <a:lnTo>
                  <a:pt x="4100" y="877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1" name="Freeform 300"/>
          <p:cNvSpPr>
            <a:spLocks/>
          </p:cNvSpPr>
          <p:nvPr/>
        </p:nvSpPr>
        <p:spPr bwMode="auto">
          <a:xfrm>
            <a:off x="2714632" y="2886078"/>
            <a:ext cx="1117997" cy="513160"/>
          </a:xfrm>
          <a:custGeom>
            <a:avLst/>
            <a:gdLst>
              <a:gd name="T0" fmla="*/ 533 w 16435"/>
              <a:gd name="T1" fmla="*/ 0 h 8102"/>
              <a:gd name="T2" fmla="*/ 1745 w 16435"/>
              <a:gd name="T3" fmla="*/ 85 h 8102"/>
              <a:gd name="T4" fmla="*/ 1750 w 16435"/>
              <a:gd name="T5" fmla="*/ 683 h 8102"/>
              <a:gd name="T6" fmla="*/ 2168 w 16435"/>
              <a:gd name="T7" fmla="*/ 863 h 8102"/>
              <a:gd name="T8" fmla="*/ 1951 w 16435"/>
              <a:gd name="T9" fmla="*/ 1773 h 8102"/>
              <a:gd name="T10" fmla="*/ 1930 w 16435"/>
              <a:gd name="T11" fmla="*/ 2202 h 8102"/>
              <a:gd name="T12" fmla="*/ 2819 w 16435"/>
              <a:gd name="T13" fmla="*/ 2043 h 8102"/>
              <a:gd name="T14" fmla="*/ 3470 w 16435"/>
              <a:gd name="T15" fmla="*/ 2122 h 8102"/>
              <a:gd name="T16" fmla="*/ 3226 w 16435"/>
              <a:gd name="T17" fmla="*/ 2366 h 8102"/>
              <a:gd name="T18" fmla="*/ 3422 w 16435"/>
              <a:gd name="T19" fmla="*/ 2779 h 8102"/>
              <a:gd name="T20" fmla="*/ 3771 w 16435"/>
              <a:gd name="T21" fmla="*/ 2752 h 8102"/>
              <a:gd name="T22" fmla="*/ 3914 w 16435"/>
              <a:gd name="T23" fmla="*/ 3191 h 8102"/>
              <a:gd name="T24" fmla="*/ 4316 w 16435"/>
              <a:gd name="T25" fmla="*/ 2879 h 8102"/>
              <a:gd name="T26" fmla="*/ 4888 w 16435"/>
              <a:gd name="T27" fmla="*/ 3292 h 8102"/>
              <a:gd name="T28" fmla="*/ 5179 w 16435"/>
              <a:gd name="T29" fmla="*/ 3758 h 8102"/>
              <a:gd name="T30" fmla="*/ 5470 w 16435"/>
              <a:gd name="T31" fmla="*/ 3715 h 8102"/>
              <a:gd name="T32" fmla="*/ 5735 w 16435"/>
              <a:gd name="T33" fmla="*/ 3657 h 8102"/>
              <a:gd name="T34" fmla="*/ 6422 w 16435"/>
              <a:gd name="T35" fmla="*/ 3980 h 8102"/>
              <a:gd name="T36" fmla="*/ 6317 w 16435"/>
              <a:gd name="T37" fmla="*/ 4557 h 8102"/>
              <a:gd name="T38" fmla="*/ 6041 w 16435"/>
              <a:gd name="T39" fmla="*/ 5361 h 8102"/>
              <a:gd name="T40" fmla="*/ 5348 w 16435"/>
              <a:gd name="T41" fmla="*/ 6652 h 8102"/>
              <a:gd name="T42" fmla="*/ 5269 w 16435"/>
              <a:gd name="T43" fmla="*/ 7456 h 8102"/>
              <a:gd name="T44" fmla="*/ 6100 w 16435"/>
              <a:gd name="T45" fmla="*/ 7589 h 8102"/>
              <a:gd name="T46" fmla="*/ 6676 w 16435"/>
              <a:gd name="T47" fmla="*/ 8012 h 8102"/>
              <a:gd name="T48" fmla="*/ 6983 w 16435"/>
              <a:gd name="T49" fmla="*/ 7980 h 8102"/>
              <a:gd name="T50" fmla="*/ 7147 w 16435"/>
              <a:gd name="T51" fmla="*/ 8023 h 8102"/>
              <a:gd name="T52" fmla="*/ 7674 w 16435"/>
              <a:gd name="T53" fmla="*/ 7404 h 8102"/>
              <a:gd name="T54" fmla="*/ 7661 w 16435"/>
              <a:gd name="T55" fmla="*/ 6919 h 8102"/>
              <a:gd name="T56" fmla="*/ 7880 w 16435"/>
              <a:gd name="T57" fmla="*/ 6563 h 8102"/>
              <a:gd name="T58" fmla="*/ 8424 w 16435"/>
              <a:gd name="T59" fmla="*/ 6616 h 8102"/>
              <a:gd name="T60" fmla="*/ 9104 w 16435"/>
              <a:gd name="T61" fmla="*/ 6733 h 8102"/>
              <a:gd name="T62" fmla="*/ 9046 w 16435"/>
              <a:gd name="T63" fmla="*/ 6233 h 8102"/>
              <a:gd name="T64" fmla="*/ 9374 w 16435"/>
              <a:gd name="T65" fmla="*/ 5984 h 8102"/>
              <a:gd name="T66" fmla="*/ 9779 w 16435"/>
              <a:gd name="T67" fmla="*/ 5804 h 8102"/>
              <a:gd name="T68" fmla="*/ 10102 w 16435"/>
              <a:gd name="T69" fmla="*/ 5714 h 8102"/>
              <a:gd name="T70" fmla="*/ 9919 w 16435"/>
              <a:gd name="T71" fmla="*/ 6235 h 8102"/>
              <a:gd name="T72" fmla="*/ 10226 w 16435"/>
              <a:gd name="T73" fmla="*/ 6185 h 8102"/>
              <a:gd name="T74" fmla="*/ 10406 w 16435"/>
              <a:gd name="T75" fmla="*/ 6280 h 8102"/>
              <a:gd name="T76" fmla="*/ 11070 w 16435"/>
              <a:gd name="T77" fmla="*/ 5950 h 8102"/>
              <a:gd name="T78" fmla="*/ 11694 w 16435"/>
              <a:gd name="T79" fmla="*/ 5786 h 8102"/>
              <a:gd name="T80" fmla="*/ 11872 w 16435"/>
              <a:gd name="T81" fmla="*/ 4865 h 8102"/>
              <a:gd name="T82" fmla="*/ 13081 w 16435"/>
              <a:gd name="T83" fmla="*/ 4431 h 8102"/>
              <a:gd name="T84" fmla="*/ 13517 w 16435"/>
              <a:gd name="T85" fmla="*/ 4521 h 8102"/>
              <a:gd name="T86" fmla="*/ 14211 w 16435"/>
              <a:gd name="T87" fmla="*/ 4153 h 8102"/>
              <a:gd name="T88" fmla="*/ 14279 w 16435"/>
              <a:gd name="T89" fmla="*/ 3830 h 8102"/>
              <a:gd name="T90" fmla="*/ 14441 w 16435"/>
              <a:gd name="T91" fmla="*/ 3724 h 8102"/>
              <a:gd name="T92" fmla="*/ 14607 w 16435"/>
              <a:gd name="T93" fmla="*/ 3756 h 8102"/>
              <a:gd name="T94" fmla="*/ 14922 w 16435"/>
              <a:gd name="T95" fmla="*/ 4013 h 8102"/>
              <a:gd name="T96" fmla="*/ 15195 w 16435"/>
              <a:gd name="T97" fmla="*/ 3971 h 8102"/>
              <a:gd name="T98" fmla="*/ 15269 w 16435"/>
              <a:gd name="T99" fmla="*/ 4489 h 8102"/>
              <a:gd name="T100" fmla="*/ 15100 w 16435"/>
              <a:gd name="T101" fmla="*/ 4524 h 8102"/>
              <a:gd name="T102" fmla="*/ 15645 w 16435"/>
              <a:gd name="T103" fmla="*/ 4055 h 8102"/>
              <a:gd name="T104" fmla="*/ 15851 w 16435"/>
              <a:gd name="T105" fmla="*/ 3812 h 8102"/>
              <a:gd name="T106" fmla="*/ 15811 w 16435"/>
              <a:gd name="T107" fmla="*/ 3751 h 8102"/>
              <a:gd name="T108" fmla="*/ 15753 w 16435"/>
              <a:gd name="T109" fmla="*/ 3542 h 8102"/>
              <a:gd name="T110" fmla="*/ 16435 w 16435"/>
              <a:gd name="T111" fmla="*/ 3503 h 8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35" h="8102">
                <a:moveTo>
                  <a:pt x="0" y="57"/>
                </a:moveTo>
                <a:lnTo>
                  <a:pt x="533" y="0"/>
                </a:lnTo>
                <a:lnTo>
                  <a:pt x="1178" y="318"/>
                </a:lnTo>
                <a:lnTo>
                  <a:pt x="1745" y="85"/>
                </a:lnTo>
                <a:lnTo>
                  <a:pt x="2030" y="355"/>
                </a:lnTo>
                <a:lnTo>
                  <a:pt x="1750" y="683"/>
                </a:lnTo>
                <a:lnTo>
                  <a:pt x="1845" y="921"/>
                </a:lnTo>
                <a:lnTo>
                  <a:pt x="2168" y="863"/>
                </a:lnTo>
                <a:lnTo>
                  <a:pt x="2115" y="1710"/>
                </a:lnTo>
                <a:lnTo>
                  <a:pt x="1951" y="1773"/>
                </a:lnTo>
                <a:lnTo>
                  <a:pt x="1977" y="2011"/>
                </a:lnTo>
                <a:lnTo>
                  <a:pt x="1930" y="2202"/>
                </a:lnTo>
                <a:lnTo>
                  <a:pt x="2448" y="2482"/>
                </a:lnTo>
                <a:lnTo>
                  <a:pt x="2819" y="2043"/>
                </a:lnTo>
                <a:lnTo>
                  <a:pt x="3385" y="2244"/>
                </a:lnTo>
                <a:lnTo>
                  <a:pt x="3470" y="2122"/>
                </a:lnTo>
                <a:lnTo>
                  <a:pt x="3549" y="2239"/>
                </a:lnTo>
                <a:lnTo>
                  <a:pt x="3226" y="2366"/>
                </a:lnTo>
                <a:lnTo>
                  <a:pt x="3253" y="2689"/>
                </a:lnTo>
                <a:lnTo>
                  <a:pt x="3422" y="2779"/>
                </a:lnTo>
                <a:lnTo>
                  <a:pt x="3676" y="2662"/>
                </a:lnTo>
                <a:lnTo>
                  <a:pt x="3771" y="2752"/>
                </a:lnTo>
                <a:lnTo>
                  <a:pt x="3570" y="3175"/>
                </a:lnTo>
                <a:lnTo>
                  <a:pt x="3914" y="3191"/>
                </a:lnTo>
                <a:lnTo>
                  <a:pt x="3951" y="3001"/>
                </a:lnTo>
                <a:lnTo>
                  <a:pt x="4316" y="2879"/>
                </a:lnTo>
                <a:lnTo>
                  <a:pt x="4565" y="3239"/>
                </a:lnTo>
                <a:lnTo>
                  <a:pt x="4888" y="3292"/>
                </a:lnTo>
                <a:lnTo>
                  <a:pt x="4946" y="3636"/>
                </a:lnTo>
                <a:lnTo>
                  <a:pt x="5179" y="3758"/>
                </a:lnTo>
                <a:lnTo>
                  <a:pt x="5279" y="3689"/>
                </a:lnTo>
                <a:lnTo>
                  <a:pt x="5470" y="3715"/>
                </a:lnTo>
                <a:lnTo>
                  <a:pt x="5571" y="3832"/>
                </a:lnTo>
                <a:lnTo>
                  <a:pt x="5735" y="3657"/>
                </a:lnTo>
                <a:lnTo>
                  <a:pt x="6179" y="3742"/>
                </a:lnTo>
                <a:lnTo>
                  <a:pt x="6422" y="3980"/>
                </a:lnTo>
                <a:lnTo>
                  <a:pt x="6184" y="4530"/>
                </a:lnTo>
                <a:lnTo>
                  <a:pt x="6317" y="4557"/>
                </a:lnTo>
                <a:lnTo>
                  <a:pt x="6465" y="4853"/>
                </a:lnTo>
                <a:lnTo>
                  <a:pt x="6041" y="5361"/>
                </a:lnTo>
                <a:lnTo>
                  <a:pt x="5433" y="5790"/>
                </a:lnTo>
                <a:lnTo>
                  <a:pt x="5348" y="6652"/>
                </a:lnTo>
                <a:lnTo>
                  <a:pt x="5184" y="6880"/>
                </a:lnTo>
                <a:lnTo>
                  <a:pt x="5269" y="7456"/>
                </a:lnTo>
                <a:lnTo>
                  <a:pt x="5475" y="7419"/>
                </a:lnTo>
                <a:lnTo>
                  <a:pt x="6100" y="7589"/>
                </a:lnTo>
                <a:lnTo>
                  <a:pt x="6168" y="7763"/>
                </a:lnTo>
                <a:lnTo>
                  <a:pt x="6676" y="8012"/>
                </a:lnTo>
                <a:lnTo>
                  <a:pt x="6719" y="7927"/>
                </a:lnTo>
                <a:lnTo>
                  <a:pt x="6983" y="7980"/>
                </a:lnTo>
                <a:lnTo>
                  <a:pt x="7137" y="8102"/>
                </a:lnTo>
                <a:lnTo>
                  <a:pt x="7147" y="8023"/>
                </a:lnTo>
                <a:lnTo>
                  <a:pt x="7573" y="8025"/>
                </a:lnTo>
                <a:lnTo>
                  <a:pt x="7674" y="7404"/>
                </a:lnTo>
                <a:lnTo>
                  <a:pt x="7576" y="7290"/>
                </a:lnTo>
                <a:lnTo>
                  <a:pt x="7661" y="6919"/>
                </a:lnTo>
                <a:lnTo>
                  <a:pt x="7711" y="6626"/>
                </a:lnTo>
                <a:cubicBezTo>
                  <a:pt x="7733" y="6594"/>
                  <a:pt x="7832" y="6563"/>
                  <a:pt x="7880" y="6563"/>
                </a:cubicBezTo>
                <a:cubicBezTo>
                  <a:pt x="7974" y="6563"/>
                  <a:pt x="8006" y="6539"/>
                  <a:pt x="8101" y="6571"/>
                </a:cubicBezTo>
                <a:cubicBezTo>
                  <a:pt x="8266" y="6626"/>
                  <a:pt x="8247" y="6616"/>
                  <a:pt x="8424" y="6616"/>
                </a:cubicBezTo>
                <a:cubicBezTo>
                  <a:pt x="8501" y="6616"/>
                  <a:pt x="8587" y="6622"/>
                  <a:pt x="8657" y="6622"/>
                </a:cubicBezTo>
                <a:lnTo>
                  <a:pt x="9104" y="6733"/>
                </a:lnTo>
                <a:lnTo>
                  <a:pt x="9244" y="6365"/>
                </a:lnTo>
                <a:lnTo>
                  <a:pt x="9046" y="6233"/>
                </a:lnTo>
                <a:lnTo>
                  <a:pt x="9030" y="5897"/>
                </a:lnTo>
                <a:lnTo>
                  <a:pt x="9374" y="5984"/>
                </a:lnTo>
                <a:lnTo>
                  <a:pt x="9636" y="6079"/>
                </a:lnTo>
                <a:lnTo>
                  <a:pt x="9779" y="5804"/>
                </a:lnTo>
                <a:lnTo>
                  <a:pt x="9948" y="5561"/>
                </a:lnTo>
                <a:lnTo>
                  <a:pt x="10102" y="5714"/>
                </a:lnTo>
                <a:lnTo>
                  <a:pt x="9834" y="6045"/>
                </a:lnTo>
                <a:lnTo>
                  <a:pt x="9919" y="6235"/>
                </a:lnTo>
                <a:lnTo>
                  <a:pt x="9998" y="6262"/>
                </a:lnTo>
                <a:lnTo>
                  <a:pt x="10226" y="6185"/>
                </a:lnTo>
                <a:lnTo>
                  <a:pt x="10297" y="6347"/>
                </a:lnTo>
                <a:lnTo>
                  <a:pt x="10406" y="6280"/>
                </a:lnTo>
                <a:lnTo>
                  <a:pt x="10694" y="6294"/>
                </a:lnTo>
                <a:lnTo>
                  <a:pt x="11070" y="5950"/>
                </a:lnTo>
                <a:lnTo>
                  <a:pt x="11604" y="5955"/>
                </a:lnTo>
                <a:lnTo>
                  <a:pt x="11694" y="5786"/>
                </a:lnTo>
                <a:lnTo>
                  <a:pt x="11522" y="5005"/>
                </a:lnTo>
                <a:lnTo>
                  <a:pt x="11872" y="4865"/>
                </a:lnTo>
                <a:lnTo>
                  <a:pt x="12245" y="5069"/>
                </a:lnTo>
                <a:lnTo>
                  <a:pt x="13081" y="4431"/>
                </a:lnTo>
                <a:lnTo>
                  <a:pt x="13274" y="4550"/>
                </a:lnTo>
                <a:lnTo>
                  <a:pt x="13517" y="4521"/>
                </a:lnTo>
                <a:lnTo>
                  <a:pt x="13978" y="4383"/>
                </a:lnTo>
                <a:lnTo>
                  <a:pt x="14211" y="4153"/>
                </a:lnTo>
                <a:lnTo>
                  <a:pt x="14097" y="4023"/>
                </a:lnTo>
                <a:lnTo>
                  <a:pt x="14279" y="3830"/>
                </a:lnTo>
                <a:lnTo>
                  <a:pt x="14285" y="3674"/>
                </a:lnTo>
                <a:lnTo>
                  <a:pt x="14441" y="3724"/>
                </a:lnTo>
                <a:lnTo>
                  <a:pt x="14454" y="3812"/>
                </a:lnTo>
                <a:lnTo>
                  <a:pt x="14607" y="3756"/>
                </a:lnTo>
                <a:lnTo>
                  <a:pt x="14779" y="3817"/>
                </a:lnTo>
                <a:lnTo>
                  <a:pt x="14922" y="4013"/>
                </a:lnTo>
                <a:lnTo>
                  <a:pt x="15004" y="3960"/>
                </a:lnTo>
                <a:lnTo>
                  <a:pt x="15195" y="3971"/>
                </a:lnTo>
                <a:lnTo>
                  <a:pt x="15414" y="4270"/>
                </a:lnTo>
                <a:cubicBezTo>
                  <a:pt x="15454" y="4332"/>
                  <a:pt x="15398" y="4489"/>
                  <a:pt x="15269" y="4489"/>
                </a:cubicBezTo>
                <a:lnTo>
                  <a:pt x="15216" y="4455"/>
                </a:lnTo>
                <a:lnTo>
                  <a:pt x="15100" y="4524"/>
                </a:lnTo>
                <a:lnTo>
                  <a:pt x="15279" y="4730"/>
                </a:lnTo>
                <a:lnTo>
                  <a:pt x="15645" y="4055"/>
                </a:lnTo>
                <a:lnTo>
                  <a:pt x="15854" y="4021"/>
                </a:lnTo>
                <a:lnTo>
                  <a:pt x="15851" y="3812"/>
                </a:lnTo>
                <a:lnTo>
                  <a:pt x="15795" y="3812"/>
                </a:lnTo>
                <a:lnTo>
                  <a:pt x="15811" y="3751"/>
                </a:lnTo>
                <a:lnTo>
                  <a:pt x="15698" y="3621"/>
                </a:lnTo>
                <a:lnTo>
                  <a:pt x="15753" y="3542"/>
                </a:lnTo>
                <a:cubicBezTo>
                  <a:pt x="15817" y="3644"/>
                  <a:pt x="16139" y="3558"/>
                  <a:pt x="16213" y="3487"/>
                </a:cubicBezTo>
                <a:cubicBezTo>
                  <a:pt x="16286" y="3419"/>
                  <a:pt x="16418" y="3504"/>
                  <a:pt x="16435" y="3503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2" name="Freeform 301"/>
          <p:cNvSpPr>
            <a:spLocks/>
          </p:cNvSpPr>
          <p:nvPr/>
        </p:nvSpPr>
        <p:spPr bwMode="auto">
          <a:xfrm>
            <a:off x="2334819" y="3093246"/>
            <a:ext cx="883444" cy="673894"/>
          </a:xfrm>
          <a:custGeom>
            <a:avLst/>
            <a:gdLst>
              <a:gd name="T0" fmla="*/ 391 w 12979"/>
              <a:gd name="T1" fmla="*/ 708 h 10639"/>
              <a:gd name="T2" fmla="*/ 582 w 12979"/>
              <a:gd name="T3" fmla="*/ 1539 h 10639"/>
              <a:gd name="T4" fmla="*/ 2058 w 12979"/>
              <a:gd name="T5" fmla="*/ 2078 h 10639"/>
              <a:gd name="T6" fmla="*/ 2402 w 12979"/>
              <a:gd name="T7" fmla="*/ 3629 h 10639"/>
              <a:gd name="T8" fmla="*/ 3296 w 12979"/>
              <a:gd name="T9" fmla="*/ 5201 h 10639"/>
              <a:gd name="T10" fmla="*/ 3808 w 12979"/>
              <a:gd name="T11" fmla="*/ 5474 h 10639"/>
              <a:gd name="T12" fmla="*/ 3840 w 12979"/>
              <a:gd name="T13" fmla="*/ 5737 h 10639"/>
              <a:gd name="T14" fmla="*/ 3900 w 12979"/>
              <a:gd name="T15" fmla="*/ 5882 h 10639"/>
              <a:gd name="T16" fmla="*/ 3925 w 12979"/>
              <a:gd name="T17" fmla="*/ 5961 h 10639"/>
              <a:gd name="T18" fmla="*/ 4000 w 12979"/>
              <a:gd name="T19" fmla="*/ 6072 h 10639"/>
              <a:gd name="T20" fmla="*/ 4184 w 12979"/>
              <a:gd name="T21" fmla="*/ 6218 h 10639"/>
              <a:gd name="T22" fmla="*/ 4370 w 12979"/>
              <a:gd name="T23" fmla="*/ 6316 h 10639"/>
              <a:gd name="T24" fmla="*/ 4616 w 12979"/>
              <a:gd name="T25" fmla="*/ 6402 h 10639"/>
              <a:gd name="T26" fmla="*/ 4793 w 12979"/>
              <a:gd name="T27" fmla="*/ 6520 h 10639"/>
              <a:gd name="T28" fmla="*/ 4753 w 12979"/>
              <a:gd name="T29" fmla="*/ 6807 h 10639"/>
              <a:gd name="T30" fmla="*/ 4779 w 12979"/>
              <a:gd name="T31" fmla="*/ 7070 h 10639"/>
              <a:gd name="T32" fmla="*/ 4928 w 12979"/>
              <a:gd name="T33" fmla="*/ 7114 h 10639"/>
              <a:gd name="T34" fmla="*/ 5103 w 12979"/>
              <a:gd name="T35" fmla="*/ 7464 h 10639"/>
              <a:gd name="T36" fmla="*/ 5200 w 12979"/>
              <a:gd name="T37" fmla="*/ 7655 h 10639"/>
              <a:gd name="T38" fmla="*/ 5474 w 12979"/>
              <a:gd name="T39" fmla="*/ 7680 h 10639"/>
              <a:gd name="T40" fmla="*/ 5902 w 12979"/>
              <a:gd name="T41" fmla="*/ 7390 h 10639"/>
              <a:gd name="T42" fmla="*/ 6070 w 12979"/>
              <a:gd name="T43" fmla="*/ 7557 h 10639"/>
              <a:gd name="T44" fmla="*/ 6290 w 12979"/>
              <a:gd name="T45" fmla="*/ 7549 h 10639"/>
              <a:gd name="T46" fmla="*/ 6642 w 12979"/>
              <a:gd name="T47" fmla="*/ 7821 h 10639"/>
              <a:gd name="T48" fmla="*/ 7102 w 12979"/>
              <a:gd name="T49" fmla="*/ 7504 h 10639"/>
              <a:gd name="T50" fmla="*/ 7248 w 12979"/>
              <a:gd name="T51" fmla="*/ 7742 h 10639"/>
              <a:gd name="T52" fmla="*/ 7518 w 12979"/>
              <a:gd name="T53" fmla="*/ 7827 h 10639"/>
              <a:gd name="T54" fmla="*/ 7700 w 12979"/>
              <a:gd name="T55" fmla="*/ 7980 h 10639"/>
              <a:gd name="T56" fmla="*/ 7655 w 12979"/>
              <a:gd name="T57" fmla="*/ 8107 h 10639"/>
              <a:gd name="T58" fmla="*/ 9907 w 12979"/>
              <a:gd name="T59" fmla="*/ 8279 h 10639"/>
              <a:gd name="T60" fmla="*/ 9359 w 12979"/>
              <a:gd name="T61" fmla="*/ 9078 h 10639"/>
              <a:gd name="T62" fmla="*/ 9616 w 12979"/>
              <a:gd name="T63" fmla="*/ 9570 h 10639"/>
              <a:gd name="T64" fmla="*/ 9952 w 12979"/>
              <a:gd name="T65" fmla="*/ 9560 h 10639"/>
              <a:gd name="T66" fmla="*/ 11045 w 12979"/>
              <a:gd name="T67" fmla="*/ 10094 h 10639"/>
              <a:gd name="T68" fmla="*/ 11214 w 12979"/>
              <a:gd name="T69" fmla="*/ 10539 h 10639"/>
              <a:gd name="T70" fmla="*/ 11539 w 12979"/>
              <a:gd name="T71" fmla="*/ 10382 h 10639"/>
              <a:gd name="T72" fmla="*/ 11907 w 12979"/>
              <a:gd name="T73" fmla="*/ 10105 h 10639"/>
              <a:gd name="T74" fmla="*/ 12206 w 12979"/>
              <a:gd name="T75" fmla="*/ 9930 h 10639"/>
              <a:gd name="T76" fmla="*/ 12034 w 12979"/>
              <a:gd name="T77" fmla="*/ 9565 h 10639"/>
              <a:gd name="T78" fmla="*/ 11928 w 12979"/>
              <a:gd name="T79" fmla="*/ 9313 h 10639"/>
              <a:gd name="T80" fmla="*/ 12108 w 12979"/>
              <a:gd name="T81" fmla="*/ 8972 h 10639"/>
              <a:gd name="T82" fmla="*/ 11899 w 12979"/>
              <a:gd name="T83" fmla="*/ 8507 h 10639"/>
              <a:gd name="T84" fmla="*/ 12619 w 12979"/>
              <a:gd name="T85" fmla="*/ 8152 h 10639"/>
              <a:gd name="T86" fmla="*/ 12704 w 12979"/>
              <a:gd name="T87" fmla="*/ 7411 h 10639"/>
              <a:gd name="T88" fmla="*/ 12979 w 12979"/>
              <a:gd name="T89" fmla="*/ 6805 h 10639"/>
              <a:gd name="T90" fmla="*/ 12669 w 12979"/>
              <a:gd name="T91" fmla="*/ 6430 h 10639"/>
              <a:gd name="T92" fmla="*/ 12653 w 12979"/>
              <a:gd name="T93" fmla="*/ 6287 h 10639"/>
              <a:gd name="T94" fmla="*/ 12749 w 12979"/>
              <a:gd name="T95" fmla="*/ 4858 h 10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979" h="10639">
                <a:moveTo>
                  <a:pt x="97" y="0"/>
                </a:moveTo>
                <a:lnTo>
                  <a:pt x="0" y="269"/>
                </a:lnTo>
                <a:lnTo>
                  <a:pt x="391" y="708"/>
                </a:lnTo>
                <a:lnTo>
                  <a:pt x="328" y="1073"/>
                </a:lnTo>
                <a:lnTo>
                  <a:pt x="598" y="1200"/>
                </a:lnTo>
                <a:lnTo>
                  <a:pt x="582" y="1539"/>
                </a:lnTo>
                <a:lnTo>
                  <a:pt x="1397" y="1856"/>
                </a:lnTo>
                <a:lnTo>
                  <a:pt x="1577" y="2211"/>
                </a:lnTo>
                <a:lnTo>
                  <a:pt x="2058" y="2078"/>
                </a:lnTo>
                <a:lnTo>
                  <a:pt x="2111" y="2920"/>
                </a:lnTo>
                <a:lnTo>
                  <a:pt x="1873" y="3015"/>
                </a:lnTo>
                <a:lnTo>
                  <a:pt x="2402" y="3629"/>
                </a:lnTo>
                <a:lnTo>
                  <a:pt x="2661" y="3729"/>
                </a:lnTo>
                <a:lnTo>
                  <a:pt x="2720" y="5037"/>
                </a:lnTo>
                <a:lnTo>
                  <a:pt x="3296" y="5201"/>
                </a:lnTo>
                <a:lnTo>
                  <a:pt x="3323" y="5613"/>
                </a:lnTo>
                <a:cubicBezTo>
                  <a:pt x="3430" y="5574"/>
                  <a:pt x="3410" y="5496"/>
                  <a:pt x="3554" y="5517"/>
                </a:cubicBezTo>
                <a:cubicBezTo>
                  <a:pt x="3620" y="5527"/>
                  <a:pt x="3798" y="5389"/>
                  <a:pt x="3808" y="5474"/>
                </a:cubicBezTo>
                <a:cubicBezTo>
                  <a:pt x="3820" y="5575"/>
                  <a:pt x="3766" y="5497"/>
                  <a:pt x="3766" y="5628"/>
                </a:cubicBezTo>
                <a:cubicBezTo>
                  <a:pt x="3783" y="5634"/>
                  <a:pt x="3843" y="5623"/>
                  <a:pt x="3869" y="5623"/>
                </a:cubicBezTo>
                <a:cubicBezTo>
                  <a:pt x="3869" y="5626"/>
                  <a:pt x="3844" y="5735"/>
                  <a:pt x="3840" y="5737"/>
                </a:cubicBezTo>
                <a:cubicBezTo>
                  <a:pt x="3790" y="5766"/>
                  <a:pt x="3740" y="5652"/>
                  <a:pt x="3689" y="5676"/>
                </a:cubicBezTo>
                <a:cubicBezTo>
                  <a:pt x="3662" y="5689"/>
                  <a:pt x="3678" y="5740"/>
                  <a:pt x="3743" y="5752"/>
                </a:cubicBezTo>
                <a:cubicBezTo>
                  <a:pt x="3865" y="5774"/>
                  <a:pt x="3719" y="5876"/>
                  <a:pt x="3900" y="5882"/>
                </a:cubicBezTo>
                <a:cubicBezTo>
                  <a:pt x="3941" y="5883"/>
                  <a:pt x="3952" y="5710"/>
                  <a:pt x="4009" y="5814"/>
                </a:cubicBezTo>
                <a:cubicBezTo>
                  <a:pt x="4031" y="5855"/>
                  <a:pt x="3983" y="5825"/>
                  <a:pt x="3983" y="5914"/>
                </a:cubicBezTo>
                <a:cubicBezTo>
                  <a:pt x="3983" y="5943"/>
                  <a:pt x="3929" y="5864"/>
                  <a:pt x="3925" y="5961"/>
                </a:cubicBezTo>
                <a:cubicBezTo>
                  <a:pt x="3922" y="6030"/>
                  <a:pt x="3835" y="5899"/>
                  <a:pt x="3840" y="5961"/>
                </a:cubicBezTo>
                <a:cubicBezTo>
                  <a:pt x="3842" y="5981"/>
                  <a:pt x="3805" y="6025"/>
                  <a:pt x="3913" y="6025"/>
                </a:cubicBezTo>
                <a:cubicBezTo>
                  <a:pt x="4010" y="6025"/>
                  <a:pt x="3954" y="6083"/>
                  <a:pt x="4000" y="6072"/>
                </a:cubicBezTo>
                <a:cubicBezTo>
                  <a:pt x="4020" y="6067"/>
                  <a:pt x="4024" y="6049"/>
                  <a:pt x="4062" y="6049"/>
                </a:cubicBezTo>
                <a:cubicBezTo>
                  <a:pt x="4080" y="6101"/>
                  <a:pt x="4061" y="6133"/>
                  <a:pt x="4134" y="6133"/>
                </a:cubicBezTo>
                <a:cubicBezTo>
                  <a:pt x="4203" y="6133"/>
                  <a:pt x="4184" y="6124"/>
                  <a:pt x="4184" y="6218"/>
                </a:cubicBezTo>
                <a:cubicBezTo>
                  <a:pt x="4184" y="6326"/>
                  <a:pt x="4266" y="6258"/>
                  <a:pt x="4266" y="6342"/>
                </a:cubicBezTo>
                <a:cubicBezTo>
                  <a:pt x="4266" y="6362"/>
                  <a:pt x="4320" y="6417"/>
                  <a:pt x="4327" y="6334"/>
                </a:cubicBezTo>
                <a:cubicBezTo>
                  <a:pt x="4328" y="6322"/>
                  <a:pt x="4361" y="6343"/>
                  <a:pt x="4370" y="6316"/>
                </a:cubicBezTo>
                <a:cubicBezTo>
                  <a:pt x="4370" y="6314"/>
                  <a:pt x="4459" y="6260"/>
                  <a:pt x="4459" y="6374"/>
                </a:cubicBezTo>
                <a:cubicBezTo>
                  <a:pt x="4523" y="6374"/>
                  <a:pt x="4521" y="6301"/>
                  <a:pt x="4594" y="6348"/>
                </a:cubicBezTo>
                <a:cubicBezTo>
                  <a:pt x="4605" y="6355"/>
                  <a:pt x="4582" y="6380"/>
                  <a:pt x="4616" y="6402"/>
                </a:cubicBezTo>
                <a:cubicBezTo>
                  <a:pt x="4645" y="6422"/>
                  <a:pt x="4587" y="6442"/>
                  <a:pt x="4618" y="6495"/>
                </a:cubicBezTo>
                <a:cubicBezTo>
                  <a:pt x="4651" y="6552"/>
                  <a:pt x="4626" y="6527"/>
                  <a:pt x="4732" y="6527"/>
                </a:cubicBezTo>
                <a:cubicBezTo>
                  <a:pt x="4754" y="6527"/>
                  <a:pt x="4793" y="6439"/>
                  <a:pt x="4793" y="6520"/>
                </a:cubicBezTo>
                <a:cubicBezTo>
                  <a:pt x="4793" y="6592"/>
                  <a:pt x="4761" y="6585"/>
                  <a:pt x="4774" y="6689"/>
                </a:cubicBezTo>
                <a:cubicBezTo>
                  <a:pt x="4775" y="6697"/>
                  <a:pt x="4776" y="6731"/>
                  <a:pt x="4771" y="6736"/>
                </a:cubicBezTo>
                <a:cubicBezTo>
                  <a:pt x="4739" y="6793"/>
                  <a:pt x="4840" y="6777"/>
                  <a:pt x="4753" y="6807"/>
                </a:cubicBezTo>
                <a:cubicBezTo>
                  <a:pt x="4707" y="6823"/>
                  <a:pt x="4768" y="6857"/>
                  <a:pt x="4740" y="6900"/>
                </a:cubicBezTo>
                <a:cubicBezTo>
                  <a:pt x="4713" y="6942"/>
                  <a:pt x="4781" y="6920"/>
                  <a:pt x="4736" y="7004"/>
                </a:cubicBezTo>
                <a:cubicBezTo>
                  <a:pt x="4710" y="7052"/>
                  <a:pt x="4792" y="6977"/>
                  <a:pt x="4779" y="7070"/>
                </a:cubicBezTo>
                <a:cubicBezTo>
                  <a:pt x="4757" y="7228"/>
                  <a:pt x="4763" y="7145"/>
                  <a:pt x="4809" y="7171"/>
                </a:cubicBezTo>
                <a:cubicBezTo>
                  <a:pt x="4812" y="7173"/>
                  <a:pt x="4821" y="7243"/>
                  <a:pt x="4880" y="7178"/>
                </a:cubicBezTo>
                <a:cubicBezTo>
                  <a:pt x="4916" y="7139"/>
                  <a:pt x="4898" y="7180"/>
                  <a:pt x="4928" y="7114"/>
                </a:cubicBezTo>
                <a:cubicBezTo>
                  <a:pt x="4928" y="7113"/>
                  <a:pt x="5001" y="7056"/>
                  <a:pt x="5009" y="7123"/>
                </a:cubicBezTo>
                <a:cubicBezTo>
                  <a:pt x="5018" y="7193"/>
                  <a:pt x="5201" y="7271"/>
                  <a:pt x="5203" y="7274"/>
                </a:cubicBezTo>
                <a:cubicBezTo>
                  <a:pt x="5099" y="7306"/>
                  <a:pt x="5140" y="7369"/>
                  <a:pt x="5103" y="7464"/>
                </a:cubicBezTo>
                <a:cubicBezTo>
                  <a:pt x="5092" y="7493"/>
                  <a:pt x="5116" y="7542"/>
                  <a:pt x="5097" y="7562"/>
                </a:cubicBezTo>
                <a:cubicBezTo>
                  <a:pt x="5096" y="7562"/>
                  <a:pt x="5062" y="7696"/>
                  <a:pt x="5168" y="7705"/>
                </a:cubicBezTo>
                <a:cubicBezTo>
                  <a:pt x="5174" y="7705"/>
                  <a:pt x="5200" y="7737"/>
                  <a:pt x="5200" y="7655"/>
                </a:cubicBezTo>
                <a:cubicBezTo>
                  <a:pt x="5200" y="7522"/>
                  <a:pt x="5230" y="7681"/>
                  <a:pt x="5239" y="7681"/>
                </a:cubicBezTo>
                <a:cubicBezTo>
                  <a:pt x="5302" y="7681"/>
                  <a:pt x="5433" y="7592"/>
                  <a:pt x="5380" y="7697"/>
                </a:cubicBezTo>
                <a:cubicBezTo>
                  <a:pt x="5346" y="7765"/>
                  <a:pt x="5473" y="7680"/>
                  <a:pt x="5474" y="7680"/>
                </a:cubicBezTo>
                <a:cubicBezTo>
                  <a:pt x="5474" y="7680"/>
                  <a:pt x="5495" y="7576"/>
                  <a:pt x="5520" y="7573"/>
                </a:cubicBezTo>
                <a:cubicBezTo>
                  <a:pt x="5549" y="7522"/>
                  <a:pt x="5598" y="7571"/>
                  <a:pt x="5668" y="7470"/>
                </a:cubicBezTo>
                <a:cubicBezTo>
                  <a:pt x="5737" y="7369"/>
                  <a:pt x="5886" y="7426"/>
                  <a:pt x="5902" y="7390"/>
                </a:cubicBezTo>
                <a:cubicBezTo>
                  <a:pt x="5912" y="7365"/>
                  <a:pt x="5989" y="7349"/>
                  <a:pt x="6007" y="7342"/>
                </a:cubicBezTo>
                <a:lnTo>
                  <a:pt x="6110" y="7493"/>
                </a:lnTo>
                <a:lnTo>
                  <a:pt x="6070" y="7557"/>
                </a:lnTo>
                <a:lnTo>
                  <a:pt x="6078" y="7673"/>
                </a:lnTo>
                <a:lnTo>
                  <a:pt x="6311" y="7655"/>
                </a:lnTo>
                <a:lnTo>
                  <a:pt x="6290" y="7549"/>
                </a:lnTo>
                <a:lnTo>
                  <a:pt x="6465" y="7528"/>
                </a:lnTo>
                <a:lnTo>
                  <a:pt x="6507" y="7819"/>
                </a:lnTo>
                <a:lnTo>
                  <a:pt x="6642" y="7821"/>
                </a:lnTo>
                <a:lnTo>
                  <a:pt x="6743" y="7684"/>
                </a:lnTo>
                <a:cubicBezTo>
                  <a:pt x="6835" y="7684"/>
                  <a:pt x="6987" y="7675"/>
                  <a:pt x="7057" y="7618"/>
                </a:cubicBezTo>
                <a:cubicBezTo>
                  <a:pt x="7091" y="7590"/>
                  <a:pt x="7018" y="7504"/>
                  <a:pt x="7102" y="7504"/>
                </a:cubicBezTo>
                <a:cubicBezTo>
                  <a:pt x="7131" y="7504"/>
                  <a:pt x="7124" y="7529"/>
                  <a:pt x="7124" y="7559"/>
                </a:cubicBezTo>
                <a:lnTo>
                  <a:pt x="7200" y="7726"/>
                </a:lnTo>
                <a:lnTo>
                  <a:pt x="7248" y="7742"/>
                </a:lnTo>
                <a:lnTo>
                  <a:pt x="7296" y="7890"/>
                </a:lnTo>
                <a:lnTo>
                  <a:pt x="7547" y="7726"/>
                </a:lnTo>
                <a:lnTo>
                  <a:pt x="7518" y="7827"/>
                </a:lnTo>
                <a:lnTo>
                  <a:pt x="7542" y="7972"/>
                </a:lnTo>
                <a:lnTo>
                  <a:pt x="7637" y="8012"/>
                </a:lnTo>
                <a:lnTo>
                  <a:pt x="7700" y="7980"/>
                </a:lnTo>
                <a:lnTo>
                  <a:pt x="7732" y="8036"/>
                </a:lnTo>
                <a:lnTo>
                  <a:pt x="7650" y="8073"/>
                </a:lnTo>
                <a:lnTo>
                  <a:pt x="7655" y="8107"/>
                </a:lnTo>
                <a:lnTo>
                  <a:pt x="8724" y="7964"/>
                </a:lnTo>
                <a:lnTo>
                  <a:pt x="8796" y="8398"/>
                </a:lnTo>
                <a:lnTo>
                  <a:pt x="9907" y="8279"/>
                </a:lnTo>
                <a:lnTo>
                  <a:pt x="9777" y="8520"/>
                </a:lnTo>
                <a:lnTo>
                  <a:pt x="9462" y="8671"/>
                </a:lnTo>
                <a:lnTo>
                  <a:pt x="9359" y="9078"/>
                </a:lnTo>
                <a:lnTo>
                  <a:pt x="9494" y="9377"/>
                </a:lnTo>
                <a:lnTo>
                  <a:pt x="9653" y="9393"/>
                </a:lnTo>
                <a:lnTo>
                  <a:pt x="9616" y="9570"/>
                </a:lnTo>
                <a:lnTo>
                  <a:pt x="9357" y="9777"/>
                </a:lnTo>
                <a:lnTo>
                  <a:pt x="9873" y="10097"/>
                </a:lnTo>
                <a:lnTo>
                  <a:pt x="9952" y="9560"/>
                </a:lnTo>
                <a:lnTo>
                  <a:pt x="10857" y="9586"/>
                </a:lnTo>
                <a:lnTo>
                  <a:pt x="10701" y="9943"/>
                </a:lnTo>
                <a:lnTo>
                  <a:pt x="11045" y="10094"/>
                </a:lnTo>
                <a:lnTo>
                  <a:pt x="11037" y="10454"/>
                </a:lnTo>
                <a:lnTo>
                  <a:pt x="11135" y="10639"/>
                </a:lnTo>
                <a:lnTo>
                  <a:pt x="11214" y="10539"/>
                </a:lnTo>
                <a:lnTo>
                  <a:pt x="11428" y="10554"/>
                </a:lnTo>
                <a:lnTo>
                  <a:pt x="11542" y="10509"/>
                </a:lnTo>
                <a:lnTo>
                  <a:pt x="11539" y="10382"/>
                </a:lnTo>
                <a:lnTo>
                  <a:pt x="11442" y="10303"/>
                </a:lnTo>
                <a:lnTo>
                  <a:pt x="11510" y="10152"/>
                </a:lnTo>
                <a:lnTo>
                  <a:pt x="11907" y="10105"/>
                </a:lnTo>
                <a:lnTo>
                  <a:pt x="12114" y="10155"/>
                </a:lnTo>
                <a:lnTo>
                  <a:pt x="12307" y="10075"/>
                </a:lnTo>
                <a:lnTo>
                  <a:pt x="12206" y="9930"/>
                </a:lnTo>
                <a:lnTo>
                  <a:pt x="12294" y="9866"/>
                </a:lnTo>
                <a:lnTo>
                  <a:pt x="12193" y="9589"/>
                </a:lnTo>
                <a:lnTo>
                  <a:pt x="12034" y="9565"/>
                </a:lnTo>
                <a:lnTo>
                  <a:pt x="11992" y="9443"/>
                </a:lnTo>
                <a:lnTo>
                  <a:pt x="12037" y="9364"/>
                </a:lnTo>
                <a:lnTo>
                  <a:pt x="11928" y="9313"/>
                </a:lnTo>
                <a:lnTo>
                  <a:pt x="11910" y="9173"/>
                </a:lnTo>
                <a:lnTo>
                  <a:pt x="12092" y="9142"/>
                </a:lnTo>
                <a:lnTo>
                  <a:pt x="12108" y="8972"/>
                </a:lnTo>
                <a:lnTo>
                  <a:pt x="12037" y="8819"/>
                </a:lnTo>
                <a:lnTo>
                  <a:pt x="11918" y="8721"/>
                </a:lnTo>
                <a:lnTo>
                  <a:pt x="11899" y="8507"/>
                </a:lnTo>
                <a:lnTo>
                  <a:pt x="12460" y="8454"/>
                </a:lnTo>
                <a:lnTo>
                  <a:pt x="12431" y="8342"/>
                </a:lnTo>
                <a:lnTo>
                  <a:pt x="12619" y="8152"/>
                </a:lnTo>
                <a:lnTo>
                  <a:pt x="12645" y="7782"/>
                </a:lnTo>
                <a:lnTo>
                  <a:pt x="12635" y="7446"/>
                </a:lnTo>
                <a:lnTo>
                  <a:pt x="12704" y="7411"/>
                </a:lnTo>
                <a:lnTo>
                  <a:pt x="12727" y="7157"/>
                </a:lnTo>
                <a:lnTo>
                  <a:pt x="12971" y="6956"/>
                </a:lnTo>
                <a:lnTo>
                  <a:pt x="12979" y="6805"/>
                </a:lnTo>
                <a:lnTo>
                  <a:pt x="12918" y="6766"/>
                </a:lnTo>
                <a:lnTo>
                  <a:pt x="12891" y="6551"/>
                </a:lnTo>
                <a:lnTo>
                  <a:pt x="12669" y="6430"/>
                </a:lnTo>
                <a:lnTo>
                  <a:pt x="12492" y="6374"/>
                </a:lnTo>
                <a:lnTo>
                  <a:pt x="12529" y="6210"/>
                </a:lnTo>
                <a:lnTo>
                  <a:pt x="12653" y="6287"/>
                </a:lnTo>
                <a:lnTo>
                  <a:pt x="12860" y="6303"/>
                </a:lnTo>
                <a:lnTo>
                  <a:pt x="12749" y="5464"/>
                </a:lnTo>
                <a:lnTo>
                  <a:pt x="12749" y="4858"/>
                </a:lnTo>
                <a:lnTo>
                  <a:pt x="12706" y="4827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3" name="Freeform 302"/>
          <p:cNvSpPr>
            <a:spLocks/>
          </p:cNvSpPr>
          <p:nvPr/>
        </p:nvSpPr>
        <p:spPr bwMode="auto">
          <a:xfrm>
            <a:off x="3131348" y="3690940"/>
            <a:ext cx="942975" cy="291704"/>
          </a:xfrm>
          <a:custGeom>
            <a:avLst/>
            <a:gdLst>
              <a:gd name="T0" fmla="*/ 97 w 13848"/>
              <a:gd name="T1" fmla="*/ 1126 h 4610"/>
              <a:gd name="T2" fmla="*/ 332 w 13848"/>
              <a:gd name="T3" fmla="*/ 1496 h 4610"/>
              <a:gd name="T4" fmla="*/ 792 w 13848"/>
              <a:gd name="T5" fmla="*/ 2001 h 4610"/>
              <a:gd name="T6" fmla="*/ 1012 w 13848"/>
              <a:gd name="T7" fmla="*/ 2430 h 4610"/>
              <a:gd name="T8" fmla="*/ 1425 w 13848"/>
              <a:gd name="T9" fmla="*/ 2631 h 4610"/>
              <a:gd name="T10" fmla="*/ 1673 w 13848"/>
              <a:gd name="T11" fmla="*/ 2948 h 4610"/>
              <a:gd name="T12" fmla="*/ 2261 w 13848"/>
              <a:gd name="T13" fmla="*/ 2890 h 4610"/>
              <a:gd name="T14" fmla="*/ 2634 w 13848"/>
              <a:gd name="T15" fmla="*/ 2948 h 4610"/>
              <a:gd name="T16" fmla="*/ 2560 w 13848"/>
              <a:gd name="T17" fmla="*/ 3160 h 4610"/>
              <a:gd name="T18" fmla="*/ 3232 w 13848"/>
              <a:gd name="T19" fmla="*/ 3014 h 4610"/>
              <a:gd name="T20" fmla="*/ 3396 w 13848"/>
              <a:gd name="T21" fmla="*/ 2853 h 4610"/>
              <a:gd name="T22" fmla="*/ 4012 w 13848"/>
              <a:gd name="T23" fmla="*/ 3133 h 4610"/>
              <a:gd name="T24" fmla="*/ 4195 w 13848"/>
              <a:gd name="T25" fmla="*/ 3530 h 4610"/>
              <a:gd name="T26" fmla="*/ 4415 w 13848"/>
              <a:gd name="T27" fmla="*/ 3869 h 4610"/>
              <a:gd name="T28" fmla="*/ 4192 w 13848"/>
              <a:gd name="T29" fmla="*/ 4134 h 4610"/>
              <a:gd name="T30" fmla="*/ 3944 w 13848"/>
              <a:gd name="T31" fmla="*/ 4610 h 4610"/>
              <a:gd name="T32" fmla="*/ 4467 w 13848"/>
              <a:gd name="T33" fmla="*/ 4382 h 4610"/>
              <a:gd name="T34" fmla="*/ 4885 w 13848"/>
              <a:gd name="T35" fmla="*/ 4163 h 4610"/>
              <a:gd name="T36" fmla="*/ 5134 w 13848"/>
              <a:gd name="T37" fmla="*/ 4546 h 4610"/>
              <a:gd name="T38" fmla="*/ 5546 w 13848"/>
              <a:gd name="T39" fmla="*/ 4270 h 4610"/>
              <a:gd name="T40" fmla="*/ 5698 w 13848"/>
              <a:gd name="T41" fmla="*/ 4064 h 4610"/>
              <a:gd name="T42" fmla="*/ 6095 w 13848"/>
              <a:gd name="T43" fmla="*/ 3845 h 4610"/>
              <a:gd name="T44" fmla="*/ 6325 w 13848"/>
              <a:gd name="T45" fmla="*/ 3578 h 4610"/>
              <a:gd name="T46" fmla="*/ 6338 w 13848"/>
              <a:gd name="T47" fmla="*/ 3356 h 4610"/>
              <a:gd name="T48" fmla="*/ 6513 w 13848"/>
              <a:gd name="T49" fmla="*/ 3192 h 4610"/>
              <a:gd name="T50" fmla="*/ 6685 w 13848"/>
              <a:gd name="T51" fmla="*/ 3377 h 4610"/>
              <a:gd name="T52" fmla="*/ 6962 w 13848"/>
              <a:gd name="T53" fmla="*/ 3361 h 4610"/>
              <a:gd name="T54" fmla="*/ 7100 w 13848"/>
              <a:gd name="T55" fmla="*/ 3395 h 4610"/>
              <a:gd name="T56" fmla="*/ 7272 w 13848"/>
              <a:gd name="T57" fmla="*/ 3816 h 4610"/>
              <a:gd name="T58" fmla="*/ 7648 w 13848"/>
              <a:gd name="T59" fmla="*/ 3776 h 4610"/>
              <a:gd name="T60" fmla="*/ 7904 w 13848"/>
              <a:gd name="T61" fmla="*/ 3787 h 4610"/>
              <a:gd name="T62" fmla="*/ 8230 w 13848"/>
              <a:gd name="T63" fmla="*/ 4126 h 4610"/>
              <a:gd name="T64" fmla="*/ 8682 w 13848"/>
              <a:gd name="T65" fmla="*/ 3512 h 4610"/>
              <a:gd name="T66" fmla="*/ 8949 w 13848"/>
              <a:gd name="T67" fmla="*/ 3461 h 4610"/>
              <a:gd name="T68" fmla="*/ 9100 w 13848"/>
              <a:gd name="T69" fmla="*/ 3231 h 4610"/>
              <a:gd name="T70" fmla="*/ 9426 w 13848"/>
              <a:gd name="T71" fmla="*/ 3123 h 4610"/>
              <a:gd name="T72" fmla="*/ 9749 w 13848"/>
              <a:gd name="T73" fmla="*/ 3139 h 4610"/>
              <a:gd name="T74" fmla="*/ 9632 w 13848"/>
              <a:gd name="T75" fmla="*/ 2940 h 4610"/>
              <a:gd name="T76" fmla="*/ 9936 w 13848"/>
              <a:gd name="T77" fmla="*/ 2773 h 4610"/>
              <a:gd name="T78" fmla="*/ 10026 w 13848"/>
              <a:gd name="T79" fmla="*/ 2900 h 4610"/>
              <a:gd name="T80" fmla="*/ 10061 w 13848"/>
              <a:gd name="T81" fmla="*/ 2702 h 4610"/>
              <a:gd name="T82" fmla="*/ 9950 w 13848"/>
              <a:gd name="T83" fmla="*/ 2340 h 4610"/>
              <a:gd name="T84" fmla="*/ 10320 w 13848"/>
              <a:gd name="T85" fmla="*/ 2035 h 4610"/>
              <a:gd name="T86" fmla="*/ 10423 w 13848"/>
              <a:gd name="T87" fmla="*/ 2009 h 4610"/>
              <a:gd name="T88" fmla="*/ 10826 w 13848"/>
              <a:gd name="T89" fmla="*/ 1876 h 4610"/>
              <a:gd name="T90" fmla="*/ 10899 w 13848"/>
              <a:gd name="T91" fmla="*/ 1821 h 4610"/>
              <a:gd name="T92" fmla="*/ 11077 w 13848"/>
              <a:gd name="T93" fmla="*/ 1795 h 4610"/>
              <a:gd name="T94" fmla="*/ 11466 w 13848"/>
              <a:gd name="T95" fmla="*/ 1813 h 4610"/>
              <a:gd name="T96" fmla="*/ 11717 w 13848"/>
              <a:gd name="T97" fmla="*/ 1773 h 4610"/>
              <a:gd name="T98" fmla="*/ 12162 w 13848"/>
              <a:gd name="T99" fmla="*/ 1670 h 4610"/>
              <a:gd name="T100" fmla="*/ 12257 w 13848"/>
              <a:gd name="T101" fmla="*/ 948 h 4610"/>
              <a:gd name="T102" fmla="*/ 12521 w 13848"/>
              <a:gd name="T103" fmla="*/ 786 h 4610"/>
              <a:gd name="T104" fmla="*/ 12439 w 13848"/>
              <a:gd name="T105" fmla="*/ 604 h 4610"/>
              <a:gd name="T106" fmla="*/ 12442 w 13848"/>
              <a:gd name="T107" fmla="*/ 421 h 4610"/>
              <a:gd name="T108" fmla="*/ 12810 w 13848"/>
              <a:gd name="T109" fmla="*/ 360 h 4610"/>
              <a:gd name="T110" fmla="*/ 13213 w 13848"/>
              <a:gd name="T111" fmla="*/ 409 h 4610"/>
              <a:gd name="T112" fmla="*/ 13749 w 13848"/>
              <a:gd name="T113" fmla="*/ 97 h 4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848" h="4610">
                <a:moveTo>
                  <a:pt x="406" y="721"/>
                </a:moveTo>
                <a:cubicBezTo>
                  <a:pt x="388" y="871"/>
                  <a:pt x="364" y="865"/>
                  <a:pt x="304" y="1001"/>
                </a:cubicBezTo>
                <a:cubicBezTo>
                  <a:pt x="278" y="1059"/>
                  <a:pt x="162" y="1089"/>
                  <a:pt x="97" y="1126"/>
                </a:cubicBezTo>
                <a:cubicBezTo>
                  <a:pt x="0" y="1180"/>
                  <a:pt x="191" y="1207"/>
                  <a:pt x="224" y="1207"/>
                </a:cubicBezTo>
                <a:lnTo>
                  <a:pt x="298" y="1165"/>
                </a:lnTo>
                <a:lnTo>
                  <a:pt x="332" y="1496"/>
                </a:lnTo>
                <a:lnTo>
                  <a:pt x="705" y="1453"/>
                </a:lnTo>
                <a:lnTo>
                  <a:pt x="732" y="1898"/>
                </a:lnTo>
                <a:lnTo>
                  <a:pt x="792" y="2001"/>
                </a:lnTo>
                <a:lnTo>
                  <a:pt x="798" y="2252"/>
                </a:lnTo>
                <a:lnTo>
                  <a:pt x="1007" y="2321"/>
                </a:lnTo>
                <a:lnTo>
                  <a:pt x="1012" y="2430"/>
                </a:lnTo>
                <a:lnTo>
                  <a:pt x="1353" y="2461"/>
                </a:lnTo>
                <a:lnTo>
                  <a:pt x="1401" y="2496"/>
                </a:lnTo>
                <a:lnTo>
                  <a:pt x="1425" y="2631"/>
                </a:lnTo>
                <a:lnTo>
                  <a:pt x="1488" y="2628"/>
                </a:lnTo>
                <a:lnTo>
                  <a:pt x="1655" y="2530"/>
                </a:lnTo>
                <a:lnTo>
                  <a:pt x="1673" y="2948"/>
                </a:lnTo>
                <a:lnTo>
                  <a:pt x="1864" y="2602"/>
                </a:lnTo>
                <a:lnTo>
                  <a:pt x="2211" y="2813"/>
                </a:lnTo>
                <a:lnTo>
                  <a:pt x="2261" y="2890"/>
                </a:lnTo>
                <a:lnTo>
                  <a:pt x="2454" y="2964"/>
                </a:lnTo>
                <a:lnTo>
                  <a:pt x="2517" y="2922"/>
                </a:lnTo>
                <a:lnTo>
                  <a:pt x="2634" y="2948"/>
                </a:lnTo>
                <a:lnTo>
                  <a:pt x="2637" y="2996"/>
                </a:lnTo>
                <a:lnTo>
                  <a:pt x="2496" y="2998"/>
                </a:lnTo>
                <a:lnTo>
                  <a:pt x="2560" y="3160"/>
                </a:lnTo>
                <a:lnTo>
                  <a:pt x="2925" y="3170"/>
                </a:lnTo>
                <a:lnTo>
                  <a:pt x="3152" y="3006"/>
                </a:lnTo>
                <a:lnTo>
                  <a:pt x="3232" y="3014"/>
                </a:lnTo>
                <a:lnTo>
                  <a:pt x="3311" y="2967"/>
                </a:lnTo>
                <a:lnTo>
                  <a:pt x="3316" y="2887"/>
                </a:lnTo>
                <a:lnTo>
                  <a:pt x="3396" y="2853"/>
                </a:lnTo>
                <a:lnTo>
                  <a:pt x="3615" y="3149"/>
                </a:lnTo>
                <a:lnTo>
                  <a:pt x="3909" y="3054"/>
                </a:lnTo>
                <a:lnTo>
                  <a:pt x="4012" y="3133"/>
                </a:lnTo>
                <a:lnTo>
                  <a:pt x="3975" y="3326"/>
                </a:lnTo>
                <a:cubicBezTo>
                  <a:pt x="3975" y="3326"/>
                  <a:pt x="4044" y="3395"/>
                  <a:pt x="4044" y="3397"/>
                </a:cubicBezTo>
                <a:cubicBezTo>
                  <a:pt x="4044" y="3523"/>
                  <a:pt x="4195" y="3481"/>
                  <a:pt x="4195" y="3530"/>
                </a:cubicBezTo>
                <a:cubicBezTo>
                  <a:pt x="4195" y="3633"/>
                  <a:pt x="4226" y="3653"/>
                  <a:pt x="4318" y="3704"/>
                </a:cubicBezTo>
                <a:cubicBezTo>
                  <a:pt x="4352" y="3724"/>
                  <a:pt x="4386" y="3746"/>
                  <a:pt x="4425" y="3752"/>
                </a:cubicBezTo>
                <a:cubicBezTo>
                  <a:pt x="4627" y="3785"/>
                  <a:pt x="4415" y="3760"/>
                  <a:pt x="4415" y="3869"/>
                </a:cubicBezTo>
                <a:cubicBezTo>
                  <a:pt x="4415" y="4008"/>
                  <a:pt x="4355" y="3909"/>
                  <a:pt x="4324" y="3993"/>
                </a:cubicBezTo>
                <a:cubicBezTo>
                  <a:pt x="4310" y="4032"/>
                  <a:pt x="4326" y="4084"/>
                  <a:pt x="4272" y="4086"/>
                </a:cubicBezTo>
                <a:cubicBezTo>
                  <a:pt x="4252" y="4086"/>
                  <a:pt x="4192" y="4100"/>
                  <a:pt x="4192" y="4134"/>
                </a:cubicBezTo>
                <a:cubicBezTo>
                  <a:pt x="4192" y="4154"/>
                  <a:pt x="4195" y="4164"/>
                  <a:pt x="4195" y="4184"/>
                </a:cubicBezTo>
                <a:lnTo>
                  <a:pt x="3941" y="4520"/>
                </a:lnTo>
                <a:lnTo>
                  <a:pt x="3944" y="4610"/>
                </a:lnTo>
                <a:lnTo>
                  <a:pt x="4089" y="4586"/>
                </a:lnTo>
                <a:lnTo>
                  <a:pt x="4393" y="4305"/>
                </a:lnTo>
                <a:lnTo>
                  <a:pt x="4467" y="4382"/>
                </a:lnTo>
                <a:cubicBezTo>
                  <a:pt x="4500" y="4361"/>
                  <a:pt x="4641" y="4368"/>
                  <a:pt x="4724" y="4288"/>
                </a:cubicBezTo>
                <a:cubicBezTo>
                  <a:pt x="4792" y="4222"/>
                  <a:pt x="4781" y="4208"/>
                  <a:pt x="4811" y="4176"/>
                </a:cubicBezTo>
                <a:cubicBezTo>
                  <a:pt x="4816" y="4171"/>
                  <a:pt x="4875" y="4163"/>
                  <a:pt x="4885" y="4163"/>
                </a:cubicBezTo>
                <a:lnTo>
                  <a:pt x="5113" y="4316"/>
                </a:lnTo>
                <a:lnTo>
                  <a:pt x="5057" y="4358"/>
                </a:lnTo>
                <a:lnTo>
                  <a:pt x="5134" y="4546"/>
                </a:lnTo>
                <a:lnTo>
                  <a:pt x="5216" y="4469"/>
                </a:lnTo>
                <a:lnTo>
                  <a:pt x="5264" y="4520"/>
                </a:lnTo>
                <a:cubicBezTo>
                  <a:pt x="5314" y="4439"/>
                  <a:pt x="5426" y="4219"/>
                  <a:pt x="5546" y="4270"/>
                </a:cubicBezTo>
                <a:cubicBezTo>
                  <a:pt x="5599" y="4293"/>
                  <a:pt x="5576" y="4271"/>
                  <a:pt x="5576" y="4197"/>
                </a:cubicBezTo>
                <a:cubicBezTo>
                  <a:pt x="5576" y="4183"/>
                  <a:pt x="5516" y="3956"/>
                  <a:pt x="5594" y="4100"/>
                </a:cubicBezTo>
                <a:cubicBezTo>
                  <a:pt x="5613" y="4134"/>
                  <a:pt x="5698" y="4165"/>
                  <a:pt x="5698" y="4064"/>
                </a:cubicBezTo>
                <a:cubicBezTo>
                  <a:pt x="5698" y="3952"/>
                  <a:pt x="5691" y="3975"/>
                  <a:pt x="5822" y="3975"/>
                </a:cubicBezTo>
                <a:cubicBezTo>
                  <a:pt x="5808" y="3948"/>
                  <a:pt x="5886" y="3832"/>
                  <a:pt x="5991" y="3837"/>
                </a:cubicBezTo>
                <a:cubicBezTo>
                  <a:pt x="6037" y="3839"/>
                  <a:pt x="6038" y="3803"/>
                  <a:pt x="6095" y="3845"/>
                </a:cubicBezTo>
                <a:cubicBezTo>
                  <a:pt x="6108" y="3853"/>
                  <a:pt x="6282" y="3824"/>
                  <a:pt x="6314" y="3824"/>
                </a:cubicBezTo>
                <a:lnTo>
                  <a:pt x="6394" y="3692"/>
                </a:lnTo>
                <a:lnTo>
                  <a:pt x="6325" y="3578"/>
                </a:lnTo>
                <a:lnTo>
                  <a:pt x="6372" y="3512"/>
                </a:lnTo>
                <a:lnTo>
                  <a:pt x="6314" y="3440"/>
                </a:lnTo>
                <a:lnTo>
                  <a:pt x="6338" y="3356"/>
                </a:lnTo>
                <a:lnTo>
                  <a:pt x="6296" y="3244"/>
                </a:lnTo>
                <a:lnTo>
                  <a:pt x="6367" y="3271"/>
                </a:lnTo>
                <a:lnTo>
                  <a:pt x="6513" y="3192"/>
                </a:lnTo>
                <a:lnTo>
                  <a:pt x="6447" y="3319"/>
                </a:lnTo>
                <a:lnTo>
                  <a:pt x="6468" y="3361"/>
                </a:lnTo>
                <a:lnTo>
                  <a:pt x="6685" y="3377"/>
                </a:lnTo>
                <a:lnTo>
                  <a:pt x="6732" y="3475"/>
                </a:lnTo>
                <a:lnTo>
                  <a:pt x="6875" y="3448"/>
                </a:lnTo>
                <a:lnTo>
                  <a:pt x="6962" y="3361"/>
                </a:lnTo>
                <a:lnTo>
                  <a:pt x="6931" y="3231"/>
                </a:lnTo>
                <a:lnTo>
                  <a:pt x="7018" y="3247"/>
                </a:lnTo>
                <a:lnTo>
                  <a:pt x="7100" y="3395"/>
                </a:lnTo>
                <a:lnTo>
                  <a:pt x="7071" y="3742"/>
                </a:lnTo>
                <a:lnTo>
                  <a:pt x="7116" y="3821"/>
                </a:lnTo>
                <a:lnTo>
                  <a:pt x="7272" y="3816"/>
                </a:lnTo>
                <a:lnTo>
                  <a:pt x="7285" y="3903"/>
                </a:lnTo>
                <a:lnTo>
                  <a:pt x="7574" y="3903"/>
                </a:lnTo>
                <a:lnTo>
                  <a:pt x="7648" y="3776"/>
                </a:lnTo>
                <a:lnTo>
                  <a:pt x="7799" y="3715"/>
                </a:lnTo>
                <a:lnTo>
                  <a:pt x="7896" y="3869"/>
                </a:lnTo>
                <a:lnTo>
                  <a:pt x="7904" y="3787"/>
                </a:lnTo>
                <a:lnTo>
                  <a:pt x="8053" y="3774"/>
                </a:lnTo>
                <a:lnTo>
                  <a:pt x="8129" y="3975"/>
                </a:lnTo>
                <a:lnTo>
                  <a:pt x="8230" y="4126"/>
                </a:lnTo>
                <a:lnTo>
                  <a:pt x="8558" y="4036"/>
                </a:lnTo>
                <a:lnTo>
                  <a:pt x="8574" y="3541"/>
                </a:lnTo>
                <a:lnTo>
                  <a:pt x="8682" y="3512"/>
                </a:lnTo>
                <a:lnTo>
                  <a:pt x="8740" y="3554"/>
                </a:lnTo>
                <a:lnTo>
                  <a:pt x="8783" y="3459"/>
                </a:lnTo>
                <a:lnTo>
                  <a:pt x="8949" y="3461"/>
                </a:lnTo>
                <a:lnTo>
                  <a:pt x="8867" y="3154"/>
                </a:lnTo>
                <a:lnTo>
                  <a:pt x="8949" y="3149"/>
                </a:lnTo>
                <a:lnTo>
                  <a:pt x="9100" y="3231"/>
                </a:lnTo>
                <a:lnTo>
                  <a:pt x="9293" y="3263"/>
                </a:lnTo>
                <a:lnTo>
                  <a:pt x="9365" y="3128"/>
                </a:lnTo>
                <a:lnTo>
                  <a:pt x="9426" y="3123"/>
                </a:lnTo>
                <a:lnTo>
                  <a:pt x="9616" y="3226"/>
                </a:lnTo>
                <a:lnTo>
                  <a:pt x="9749" y="3250"/>
                </a:lnTo>
                <a:lnTo>
                  <a:pt x="9749" y="3139"/>
                </a:lnTo>
                <a:lnTo>
                  <a:pt x="9717" y="3091"/>
                </a:lnTo>
                <a:lnTo>
                  <a:pt x="9746" y="2972"/>
                </a:lnTo>
                <a:lnTo>
                  <a:pt x="9632" y="2940"/>
                </a:lnTo>
                <a:lnTo>
                  <a:pt x="9637" y="2676"/>
                </a:lnTo>
                <a:lnTo>
                  <a:pt x="9767" y="2678"/>
                </a:lnTo>
                <a:lnTo>
                  <a:pt x="9936" y="2773"/>
                </a:lnTo>
                <a:lnTo>
                  <a:pt x="9878" y="2848"/>
                </a:lnTo>
                <a:lnTo>
                  <a:pt x="9931" y="2900"/>
                </a:lnTo>
                <a:lnTo>
                  <a:pt x="10026" y="2900"/>
                </a:lnTo>
                <a:lnTo>
                  <a:pt x="10103" y="2800"/>
                </a:lnTo>
                <a:lnTo>
                  <a:pt x="10106" y="2723"/>
                </a:lnTo>
                <a:lnTo>
                  <a:pt x="10061" y="2702"/>
                </a:lnTo>
                <a:lnTo>
                  <a:pt x="10061" y="2557"/>
                </a:lnTo>
                <a:lnTo>
                  <a:pt x="9936" y="2482"/>
                </a:lnTo>
                <a:lnTo>
                  <a:pt x="9950" y="2340"/>
                </a:lnTo>
                <a:lnTo>
                  <a:pt x="10061" y="2287"/>
                </a:lnTo>
                <a:lnTo>
                  <a:pt x="10259" y="1898"/>
                </a:lnTo>
                <a:lnTo>
                  <a:pt x="10320" y="2035"/>
                </a:lnTo>
                <a:lnTo>
                  <a:pt x="10373" y="2104"/>
                </a:lnTo>
                <a:lnTo>
                  <a:pt x="10423" y="2104"/>
                </a:lnTo>
                <a:lnTo>
                  <a:pt x="10423" y="2009"/>
                </a:lnTo>
                <a:lnTo>
                  <a:pt x="10574" y="2019"/>
                </a:lnTo>
                <a:lnTo>
                  <a:pt x="10585" y="1927"/>
                </a:lnTo>
                <a:cubicBezTo>
                  <a:pt x="10745" y="1972"/>
                  <a:pt x="10731" y="1781"/>
                  <a:pt x="10826" y="1876"/>
                </a:cubicBezTo>
                <a:cubicBezTo>
                  <a:pt x="10843" y="1892"/>
                  <a:pt x="10880" y="1911"/>
                  <a:pt x="10889" y="1924"/>
                </a:cubicBezTo>
                <a:lnTo>
                  <a:pt x="10939" y="1879"/>
                </a:lnTo>
                <a:lnTo>
                  <a:pt x="10899" y="1821"/>
                </a:lnTo>
                <a:lnTo>
                  <a:pt x="10902" y="1747"/>
                </a:lnTo>
                <a:lnTo>
                  <a:pt x="11008" y="1739"/>
                </a:lnTo>
                <a:lnTo>
                  <a:pt x="11077" y="1795"/>
                </a:lnTo>
                <a:lnTo>
                  <a:pt x="11193" y="1705"/>
                </a:lnTo>
                <a:lnTo>
                  <a:pt x="11296" y="1670"/>
                </a:lnTo>
                <a:lnTo>
                  <a:pt x="11466" y="1813"/>
                </a:lnTo>
                <a:lnTo>
                  <a:pt x="11524" y="1800"/>
                </a:lnTo>
                <a:lnTo>
                  <a:pt x="11566" y="1869"/>
                </a:lnTo>
                <a:lnTo>
                  <a:pt x="11717" y="1773"/>
                </a:lnTo>
                <a:lnTo>
                  <a:pt x="11910" y="1710"/>
                </a:lnTo>
                <a:lnTo>
                  <a:pt x="12146" y="1765"/>
                </a:lnTo>
                <a:lnTo>
                  <a:pt x="12162" y="1670"/>
                </a:lnTo>
                <a:lnTo>
                  <a:pt x="12336" y="1604"/>
                </a:lnTo>
                <a:lnTo>
                  <a:pt x="12156" y="1276"/>
                </a:lnTo>
                <a:lnTo>
                  <a:pt x="12257" y="948"/>
                </a:lnTo>
                <a:lnTo>
                  <a:pt x="12394" y="887"/>
                </a:lnTo>
                <a:lnTo>
                  <a:pt x="12516" y="898"/>
                </a:lnTo>
                <a:lnTo>
                  <a:pt x="12521" y="786"/>
                </a:lnTo>
                <a:lnTo>
                  <a:pt x="12416" y="731"/>
                </a:lnTo>
                <a:lnTo>
                  <a:pt x="12495" y="673"/>
                </a:lnTo>
                <a:lnTo>
                  <a:pt x="12439" y="604"/>
                </a:lnTo>
                <a:lnTo>
                  <a:pt x="12461" y="501"/>
                </a:lnTo>
                <a:lnTo>
                  <a:pt x="12389" y="450"/>
                </a:lnTo>
                <a:lnTo>
                  <a:pt x="12442" y="421"/>
                </a:lnTo>
                <a:lnTo>
                  <a:pt x="12511" y="466"/>
                </a:lnTo>
                <a:lnTo>
                  <a:pt x="12601" y="368"/>
                </a:lnTo>
                <a:lnTo>
                  <a:pt x="12810" y="360"/>
                </a:lnTo>
                <a:lnTo>
                  <a:pt x="12971" y="448"/>
                </a:lnTo>
                <a:lnTo>
                  <a:pt x="13093" y="435"/>
                </a:lnTo>
                <a:cubicBezTo>
                  <a:pt x="13124" y="427"/>
                  <a:pt x="13180" y="430"/>
                  <a:pt x="13213" y="409"/>
                </a:cubicBezTo>
                <a:cubicBezTo>
                  <a:pt x="13265" y="375"/>
                  <a:pt x="13401" y="385"/>
                  <a:pt x="13524" y="265"/>
                </a:cubicBezTo>
                <a:cubicBezTo>
                  <a:pt x="13529" y="261"/>
                  <a:pt x="13582" y="223"/>
                  <a:pt x="13584" y="222"/>
                </a:cubicBezTo>
                <a:cubicBezTo>
                  <a:pt x="13585" y="222"/>
                  <a:pt x="13723" y="126"/>
                  <a:pt x="13749" y="97"/>
                </a:cubicBezTo>
                <a:cubicBezTo>
                  <a:pt x="13762" y="82"/>
                  <a:pt x="13846" y="12"/>
                  <a:pt x="13848" y="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4" name="Freeform 303"/>
          <p:cNvSpPr>
            <a:spLocks/>
          </p:cNvSpPr>
          <p:nvPr/>
        </p:nvSpPr>
        <p:spPr bwMode="auto">
          <a:xfrm>
            <a:off x="4410082" y="4196957"/>
            <a:ext cx="367903" cy="186929"/>
          </a:xfrm>
          <a:custGeom>
            <a:avLst/>
            <a:gdLst>
              <a:gd name="T0" fmla="*/ 5192 w 5410"/>
              <a:gd name="T1" fmla="*/ 159 h 2957"/>
              <a:gd name="T2" fmla="*/ 5068 w 5410"/>
              <a:gd name="T3" fmla="*/ 436 h 2957"/>
              <a:gd name="T4" fmla="*/ 5382 w 5410"/>
              <a:gd name="T5" fmla="*/ 909 h 2957"/>
              <a:gd name="T6" fmla="*/ 5321 w 5410"/>
              <a:gd name="T7" fmla="*/ 1254 h 2957"/>
              <a:gd name="T8" fmla="*/ 5035 w 5410"/>
              <a:gd name="T9" fmla="*/ 1387 h 2957"/>
              <a:gd name="T10" fmla="*/ 4583 w 5410"/>
              <a:gd name="T11" fmla="*/ 1262 h 2957"/>
              <a:gd name="T12" fmla="*/ 4445 w 5410"/>
              <a:gd name="T13" fmla="*/ 1403 h 2957"/>
              <a:gd name="T14" fmla="*/ 4214 w 5410"/>
              <a:gd name="T15" fmla="*/ 1209 h 2957"/>
              <a:gd name="T16" fmla="*/ 4281 w 5410"/>
              <a:gd name="T17" fmla="*/ 1170 h 2957"/>
              <a:gd name="T18" fmla="*/ 4346 w 5410"/>
              <a:gd name="T19" fmla="*/ 891 h 2957"/>
              <a:gd name="T20" fmla="*/ 4165 w 5410"/>
              <a:gd name="T21" fmla="*/ 794 h 2957"/>
              <a:gd name="T22" fmla="*/ 4152 w 5410"/>
              <a:gd name="T23" fmla="*/ 659 h 2957"/>
              <a:gd name="T24" fmla="*/ 4120 w 5410"/>
              <a:gd name="T25" fmla="*/ 527 h 2957"/>
              <a:gd name="T26" fmla="*/ 4096 w 5410"/>
              <a:gd name="T27" fmla="*/ 424 h 2957"/>
              <a:gd name="T28" fmla="*/ 4054 w 5410"/>
              <a:gd name="T29" fmla="*/ 14 h 2957"/>
              <a:gd name="T30" fmla="*/ 3771 w 5410"/>
              <a:gd name="T31" fmla="*/ 119 h 2957"/>
              <a:gd name="T32" fmla="*/ 3601 w 5410"/>
              <a:gd name="T33" fmla="*/ 122 h 2957"/>
              <a:gd name="T34" fmla="*/ 3442 w 5410"/>
              <a:gd name="T35" fmla="*/ 59 h 2957"/>
              <a:gd name="T36" fmla="*/ 3098 w 5410"/>
              <a:gd name="T37" fmla="*/ 143 h 2957"/>
              <a:gd name="T38" fmla="*/ 2887 w 5410"/>
              <a:gd name="T39" fmla="*/ 0 h 2957"/>
              <a:gd name="T40" fmla="*/ 2770 w 5410"/>
              <a:gd name="T41" fmla="*/ 27 h 2957"/>
              <a:gd name="T42" fmla="*/ 2760 w 5410"/>
              <a:gd name="T43" fmla="*/ 85 h 2957"/>
              <a:gd name="T44" fmla="*/ 2278 w 5410"/>
              <a:gd name="T45" fmla="*/ 344 h 2957"/>
              <a:gd name="T46" fmla="*/ 2146 w 5410"/>
              <a:gd name="T47" fmla="*/ 318 h 2957"/>
              <a:gd name="T48" fmla="*/ 1987 w 5410"/>
              <a:gd name="T49" fmla="*/ 371 h 2957"/>
              <a:gd name="T50" fmla="*/ 1826 w 5410"/>
              <a:gd name="T51" fmla="*/ 485 h 2957"/>
              <a:gd name="T52" fmla="*/ 1717 w 5410"/>
              <a:gd name="T53" fmla="*/ 569 h 2957"/>
              <a:gd name="T54" fmla="*/ 1535 w 5410"/>
              <a:gd name="T55" fmla="*/ 617 h 2957"/>
              <a:gd name="T56" fmla="*/ 1347 w 5410"/>
              <a:gd name="T57" fmla="*/ 910 h 2957"/>
              <a:gd name="T58" fmla="*/ 1040 w 5410"/>
              <a:gd name="T59" fmla="*/ 1217 h 2957"/>
              <a:gd name="T60" fmla="*/ 1085 w 5410"/>
              <a:gd name="T61" fmla="*/ 1366 h 2957"/>
              <a:gd name="T62" fmla="*/ 1149 w 5410"/>
              <a:gd name="T63" fmla="*/ 1426 h 2957"/>
              <a:gd name="T64" fmla="*/ 1036 w 5410"/>
              <a:gd name="T65" fmla="*/ 1571 h 2957"/>
              <a:gd name="T66" fmla="*/ 965 w 5410"/>
              <a:gd name="T67" fmla="*/ 1752 h 2957"/>
              <a:gd name="T68" fmla="*/ 850 w 5410"/>
              <a:gd name="T69" fmla="*/ 1876 h 2957"/>
              <a:gd name="T70" fmla="*/ 760 w 5410"/>
              <a:gd name="T71" fmla="*/ 2239 h 2957"/>
              <a:gd name="T72" fmla="*/ 744 w 5410"/>
              <a:gd name="T73" fmla="*/ 2440 h 2957"/>
              <a:gd name="T74" fmla="*/ 543 w 5410"/>
              <a:gd name="T75" fmla="*/ 2821 h 2957"/>
              <a:gd name="T76" fmla="*/ 236 w 5410"/>
              <a:gd name="T77" fmla="*/ 2956 h 2957"/>
              <a:gd name="T78" fmla="*/ 0 w 5410"/>
              <a:gd name="T79" fmla="*/ 2853 h 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0" h="2957">
                <a:moveTo>
                  <a:pt x="5262" y="140"/>
                </a:moveTo>
                <a:cubicBezTo>
                  <a:pt x="5209" y="150"/>
                  <a:pt x="5239" y="131"/>
                  <a:pt x="5192" y="159"/>
                </a:cubicBezTo>
                <a:cubicBezTo>
                  <a:pt x="5173" y="169"/>
                  <a:pt x="5046" y="307"/>
                  <a:pt x="5043" y="338"/>
                </a:cubicBezTo>
                <a:cubicBezTo>
                  <a:pt x="5038" y="394"/>
                  <a:pt x="5028" y="389"/>
                  <a:pt x="5068" y="436"/>
                </a:cubicBezTo>
                <a:cubicBezTo>
                  <a:pt x="5149" y="530"/>
                  <a:pt x="5392" y="449"/>
                  <a:pt x="5392" y="584"/>
                </a:cubicBezTo>
                <a:cubicBezTo>
                  <a:pt x="5392" y="664"/>
                  <a:pt x="5332" y="847"/>
                  <a:pt x="5382" y="909"/>
                </a:cubicBezTo>
                <a:cubicBezTo>
                  <a:pt x="5410" y="946"/>
                  <a:pt x="5398" y="1105"/>
                  <a:pt x="5377" y="1144"/>
                </a:cubicBezTo>
                <a:cubicBezTo>
                  <a:pt x="5356" y="1184"/>
                  <a:pt x="5389" y="1164"/>
                  <a:pt x="5321" y="1254"/>
                </a:cubicBezTo>
                <a:cubicBezTo>
                  <a:pt x="5265" y="1329"/>
                  <a:pt x="5260" y="1361"/>
                  <a:pt x="5221" y="1424"/>
                </a:cubicBezTo>
                <a:cubicBezTo>
                  <a:pt x="5199" y="1461"/>
                  <a:pt x="5071" y="1413"/>
                  <a:pt x="5035" y="1387"/>
                </a:cubicBezTo>
                <a:cubicBezTo>
                  <a:pt x="4927" y="1307"/>
                  <a:pt x="4916" y="1338"/>
                  <a:pt x="4807" y="1213"/>
                </a:cubicBezTo>
                <a:cubicBezTo>
                  <a:pt x="4785" y="1188"/>
                  <a:pt x="4599" y="1140"/>
                  <a:pt x="4583" y="1262"/>
                </a:cubicBezTo>
                <a:cubicBezTo>
                  <a:pt x="4575" y="1320"/>
                  <a:pt x="4593" y="1354"/>
                  <a:pt x="4525" y="1349"/>
                </a:cubicBezTo>
                <a:cubicBezTo>
                  <a:pt x="4489" y="1347"/>
                  <a:pt x="4512" y="1403"/>
                  <a:pt x="4445" y="1403"/>
                </a:cubicBezTo>
                <a:cubicBezTo>
                  <a:pt x="4382" y="1403"/>
                  <a:pt x="4444" y="1483"/>
                  <a:pt x="4313" y="1466"/>
                </a:cubicBezTo>
                <a:cubicBezTo>
                  <a:pt x="4251" y="1458"/>
                  <a:pt x="4127" y="1156"/>
                  <a:pt x="4214" y="1209"/>
                </a:cubicBezTo>
                <a:cubicBezTo>
                  <a:pt x="4227" y="1173"/>
                  <a:pt x="4181" y="1076"/>
                  <a:pt x="4270" y="1163"/>
                </a:cubicBezTo>
                <a:cubicBezTo>
                  <a:pt x="4276" y="1169"/>
                  <a:pt x="4277" y="1158"/>
                  <a:pt x="4281" y="1170"/>
                </a:cubicBezTo>
                <a:lnTo>
                  <a:pt x="4376" y="988"/>
                </a:lnTo>
                <a:lnTo>
                  <a:pt x="4346" y="891"/>
                </a:lnTo>
                <a:lnTo>
                  <a:pt x="4313" y="786"/>
                </a:lnTo>
                <a:lnTo>
                  <a:pt x="4165" y="794"/>
                </a:lnTo>
                <a:lnTo>
                  <a:pt x="4101" y="704"/>
                </a:lnTo>
                <a:lnTo>
                  <a:pt x="4152" y="659"/>
                </a:lnTo>
                <a:lnTo>
                  <a:pt x="4114" y="627"/>
                </a:lnTo>
                <a:lnTo>
                  <a:pt x="4120" y="527"/>
                </a:lnTo>
                <a:lnTo>
                  <a:pt x="4048" y="418"/>
                </a:lnTo>
                <a:lnTo>
                  <a:pt x="4096" y="424"/>
                </a:lnTo>
                <a:lnTo>
                  <a:pt x="4064" y="273"/>
                </a:lnTo>
                <a:lnTo>
                  <a:pt x="4054" y="14"/>
                </a:lnTo>
                <a:lnTo>
                  <a:pt x="3935" y="8"/>
                </a:lnTo>
                <a:lnTo>
                  <a:pt x="3771" y="119"/>
                </a:lnTo>
                <a:lnTo>
                  <a:pt x="3699" y="56"/>
                </a:lnTo>
                <a:lnTo>
                  <a:pt x="3601" y="122"/>
                </a:lnTo>
                <a:lnTo>
                  <a:pt x="3437" y="127"/>
                </a:lnTo>
                <a:lnTo>
                  <a:pt x="3442" y="59"/>
                </a:lnTo>
                <a:lnTo>
                  <a:pt x="3355" y="16"/>
                </a:lnTo>
                <a:lnTo>
                  <a:pt x="3098" y="143"/>
                </a:lnTo>
                <a:lnTo>
                  <a:pt x="2958" y="74"/>
                </a:lnTo>
                <a:lnTo>
                  <a:pt x="2887" y="0"/>
                </a:lnTo>
                <a:lnTo>
                  <a:pt x="2802" y="0"/>
                </a:lnTo>
                <a:lnTo>
                  <a:pt x="2770" y="27"/>
                </a:lnTo>
                <a:lnTo>
                  <a:pt x="2826" y="88"/>
                </a:lnTo>
                <a:lnTo>
                  <a:pt x="2760" y="85"/>
                </a:lnTo>
                <a:lnTo>
                  <a:pt x="2672" y="186"/>
                </a:lnTo>
                <a:lnTo>
                  <a:pt x="2278" y="344"/>
                </a:lnTo>
                <a:lnTo>
                  <a:pt x="2244" y="307"/>
                </a:lnTo>
                <a:lnTo>
                  <a:pt x="2146" y="318"/>
                </a:lnTo>
                <a:lnTo>
                  <a:pt x="2101" y="275"/>
                </a:lnTo>
                <a:lnTo>
                  <a:pt x="1987" y="371"/>
                </a:lnTo>
                <a:lnTo>
                  <a:pt x="1868" y="410"/>
                </a:lnTo>
                <a:lnTo>
                  <a:pt x="1826" y="485"/>
                </a:lnTo>
                <a:lnTo>
                  <a:pt x="1871" y="532"/>
                </a:lnTo>
                <a:lnTo>
                  <a:pt x="1717" y="569"/>
                </a:lnTo>
                <a:lnTo>
                  <a:pt x="1686" y="543"/>
                </a:lnTo>
                <a:lnTo>
                  <a:pt x="1535" y="617"/>
                </a:lnTo>
                <a:lnTo>
                  <a:pt x="1355" y="813"/>
                </a:lnTo>
                <a:lnTo>
                  <a:pt x="1347" y="910"/>
                </a:lnTo>
                <a:lnTo>
                  <a:pt x="1096" y="1093"/>
                </a:lnTo>
                <a:lnTo>
                  <a:pt x="1040" y="1217"/>
                </a:lnTo>
                <a:lnTo>
                  <a:pt x="1093" y="1244"/>
                </a:lnTo>
                <a:lnTo>
                  <a:pt x="1085" y="1366"/>
                </a:lnTo>
                <a:cubicBezTo>
                  <a:pt x="1016" y="1366"/>
                  <a:pt x="1068" y="1426"/>
                  <a:pt x="1089" y="1411"/>
                </a:cubicBezTo>
                <a:cubicBezTo>
                  <a:pt x="1100" y="1403"/>
                  <a:pt x="1171" y="1373"/>
                  <a:pt x="1149" y="1426"/>
                </a:cubicBezTo>
                <a:cubicBezTo>
                  <a:pt x="1115" y="1510"/>
                  <a:pt x="1069" y="1394"/>
                  <a:pt x="1037" y="1519"/>
                </a:cubicBezTo>
                <a:cubicBezTo>
                  <a:pt x="1026" y="1559"/>
                  <a:pt x="1007" y="1521"/>
                  <a:pt x="1036" y="1571"/>
                </a:cubicBezTo>
                <a:cubicBezTo>
                  <a:pt x="1036" y="1572"/>
                  <a:pt x="1055" y="1686"/>
                  <a:pt x="1040" y="1686"/>
                </a:cubicBezTo>
                <a:cubicBezTo>
                  <a:pt x="855" y="1686"/>
                  <a:pt x="990" y="1704"/>
                  <a:pt x="965" y="1752"/>
                </a:cubicBezTo>
                <a:cubicBezTo>
                  <a:pt x="952" y="1779"/>
                  <a:pt x="850" y="1735"/>
                  <a:pt x="899" y="1819"/>
                </a:cubicBezTo>
                <a:cubicBezTo>
                  <a:pt x="943" y="1894"/>
                  <a:pt x="852" y="1833"/>
                  <a:pt x="850" y="1876"/>
                </a:cubicBezTo>
                <a:lnTo>
                  <a:pt x="847" y="1884"/>
                </a:lnTo>
                <a:lnTo>
                  <a:pt x="760" y="2239"/>
                </a:lnTo>
                <a:cubicBezTo>
                  <a:pt x="756" y="2295"/>
                  <a:pt x="677" y="2379"/>
                  <a:pt x="680" y="2381"/>
                </a:cubicBezTo>
                <a:cubicBezTo>
                  <a:pt x="689" y="2387"/>
                  <a:pt x="742" y="2431"/>
                  <a:pt x="744" y="2440"/>
                </a:cubicBezTo>
                <a:cubicBezTo>
                  <a:pt x="707" y="2501"/>
                  <a:pt x="603" y="2574"/>
                  <a:pt x="596" y="2663"/>
                </a:cubicBezTo>
                <a:cubicBezTo>
                  <a:pt x="594" y="2677"/>
                  <a:pt x="557" y="2811"/>
                  <a:pt x="543" y="2821"/>
                </a:cubicBezTo>
                <a:cubicBezTo>
                  <a:pt x="517" y="2839"/>
                  <a:pt x="511" y="2867"/>
                  <a:pt x="450" y="2879"/>
                </a:cubicBezTo>
                <a:cubicBezTo>
                  <a:pt x="425" y="2884"/>
                  <a:pt x="238" y="2957"/>
                  <a:pt x="236" y="2956"/>
                </a:cubicBezTo>
                <a:cubicBezTo>
                  <a:pt x="168" y="2926"/>
                  <a:pt x="265" y="2842"/>
                  <a:pt x="87" y="2821"/>
                </a:cubicBezTo>
                <a:cubicBezTo>
                  <a:pt x="18" y="2812"/>
                  <a:pt x="29" y="2826"/>
                  <a:pt x="0" y="2853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5" name="Freeform 304"/>
          <p:cNvSpPr>
            <a:spLocks/>
          </p:cNvSpPr>
          <p:nvPr/>
        </p:nvSpPr>
        <p:spPr bwMode="auto">
          <a:xfrm>
            <a:off x="4332688" y="4371976"/>
            <a:ext cx="77390" cy="223838"/>
          </a:xfrm>
          <a:custGeom>
            <a:avLst/>
            <a:gdLst>
              <a:gd name="T0" fmla="*/ 1129 w 1129"/>
              <a:gd name="T1" fmla="*/ 75 h 3531"/>
              <a:gd name="T2" fmla="*/ 1026 w 1129"/>
              <a:gd name="T3" fmla="*/ 0 h 3531"/>
              <a:gd name="T4" fmla="*/ 936 w 1129"/>
              <a:gd name="T5" fmla="*/ 8 h 3531"/>
              <a:gd name="T6" fmla="*/ 949 w 1129"/>
              <a:gd name="T7" fmla="*/ 77 h 3531"/>
              <a:gd name="T8" fmla="*/ 814 w 1129"/>
              <a:gd name="T9" fmla="*/ 236 h 3531"/>
              <a:gd name="T10" fmla="*/ 907 w 1129"/>
              <a:gd name="T11" fmla="*/ 434 h 3531"/>
              <a:gd name="T12" fmla="*/ 605 w 1129"/>
              <a:gd name="T13" fmla="*/ 490 h 3531"/>
              <a:gd name="T14" fmla="*/ 589 w 1129"/>
              <a:gd name="T15" fmla="*/ 783 h 3531"/>
              <a:gd name="T16" fmla="*/ 703 w 1129"/>
              <a:gd name="T17" fmla="*/ 874 h 3531"/>
              <a:gd name="T18" fmla="*/ 708 w 1129"/>
              <a:gd name="T19" fmla="*/ 882 h 3531"/>
              <a:gd name="T20" fmla="*/ 432 w 1129"/>
              <a:gd name="T21" fmla="*/ 1110 h 3531"/>
              <a:gd name="T22" fmla="*/ 429 w 1129"/>
              <a:gd name="T23" fmla="*/ 1280 h 3531"/>
              <a:gd name="T24" fmla="*/ 356 w 1129"/>
              <a:gd name="T25" fmla="*/ 1280 h 3531"/>
              <a:gd name="T26" fmla="*/ 18 w 1129"/>
              <a:gd name="T27" fmla="*/ 1339 h 3531"/>
              <a:gd name="T28" fmla="*/ 10 w 1129"/>
              <a:gd name="T29" fmla="*/ 1345 h 3531"/>
              <a:gd name="T30" fmla="*/ 158 w 1129"/>
              <a:gd name="T31" fmla="*/ 1551 h 3531"/>
              <a:gd name="T32" fmla="*/ 187 w 1129"/>
              <a:gd name="T33" fmla="*/ 1565 h 3531"/>
              <a:gd name="T34" fmla="*/ 304 w 1129"/>
              <a:gd name="T35" fmla="*/ 2689 h 3531"/>
              <a:gd name="T36" fmla="*/ 251 w 1129"/>
              <a:gd name="T37" fmla="*/ 3007 h 3531"/>
              <a:gd name="T38" fmla="*/ 309 w 1129"/>
              <a:gd name="T39" fmla="*/ 2933 h 3531"/>
              <a:gd name="T40" fmla="*/ 428 w 1129"/>
              <a:gd name="T41" fmla="*/ 2975 h 3531"/>
              <a:gd name="T42" fmla="*/ 436 w 1129"/>
              <a:gd name="T43" fmla="*/ 3023 h 3531"/>
              <a:gd name="T44" fmla="*/ 455 w 1129"/>
              <a:gd name="T45" fmla="*/ 3066 h 3531"/>
              <a:gd name="T46" fmla="*/ 496 w 1129"/>
              <a:gd name="T47" fmla="*/ 3069 h 3531"/>
              <a:gd name="T48" fmla="*/ 532 w 1129"/>
              <a:gd name="T49" fmla="*/ 3108 h 3531"/>
              <a:gd name="T50" fmla="*/ 615 w 1129"/>
              <a:gd name="T51" fmla="*/ 3143 h 3531"/>
              <a:gd name="T52" fmla="*/ 625 w 1129"/>
              <a:gd name="T53" fmla="*/ 3146 h 3531"/>
              <a:gd name="T54" fmla="*/ 658 w 1129"/>
              <a:gd name="T55" fmla="*/ 3246 h 3531"/>
              <a:gd name="T56" fmla="*/ 703 w 1129"/>
              <a:gd name="T57" fmla="*/ 3353 h 3531"/>
              <a:gd name="T58" fmla="*/ 773 w 1129"/>
              <a:gd name="T59" fmla="*/ 3478 h 3531"/>
              <a:gd name="T60" fmla="*/ 814 w 1129"/>
              <a:gd name="T61" fmla="*/ 3531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29" h="3531">
                <a:moveTo>
                  <a:pt x="1129" y="75"/>
                </a:moveTo>
                <a:lnTo>
                  <a:pt x="1026" y="0"/>
                </a:lnTo>
                <a:lnTo>
                  <a:pt x="936" y="8"/>
                </a:lnTo>
                <a:lnTo>
                  <a:pt x="949" y="77"/>
                </a:lnTo>
                <a:cubicBezTo>
                  <a:pt x="966" y="167"/>
                  <a:pt x="820" y="150"/>
                  <a:pt x="814" y="236"/>
                </a:cubicBezTo>
                <a:cubicBezTo>
                  <a:pt x="908" y="327"/>
                  <a:pt x="900" y="258"/>
                  <a:pt x="907" y="434"/>
                </a:cubicBezTo>
                <a:cubicBezTo>
                  <a:pt x="910" y="502"/>
                  <a:pt x="664" y="498"/>
                  <a:pt x="605" y="490"/>
                </a:cubicBezTo>
                <a:cubicBezTo>
                  <a:pt x="578" y="570"/>
                  <a:pt x="522" y="705"/>
                  <a:pt x="589" y="783"/>
                </a:cubicBezTo>
                <a:cubicBezTo>
                  <a:pt x="617" y="816"/>
                  <a:pt x="662" y="863"/>
                  <a:pt x="703" y="874"/>
                </a:cubicBezTo>
                <a:cubicBezTo>
                  <a:pt x="707" y="875"/>
                  <a:pt x="707" y="878"/>
                  <a:pt x="708" y="882"/>
                </a:cubicBezTo>
                <a:lnTo>
                  <a:pt x="432" y="1110"/>
                </a:lnTo>
                <a:lnTo>
                  <a:pt x="429" y="1280"/>
                </a:lnTo>
                <a:lnTo>
                  <a:pt x="356" y="1280"/>
                </a:lnTo>
                <a:cubicBezTo>
                  <a:pt x="142" y="1432"/>
                  <a:pt x="164" y="1134"/>
                  <a:pt x="18" y="1339"/>
                </a:cubicBezTo>
                <a:cubicBezTo>
                  <a:pt x="16" y="1341"/>
                  <a:pt x="13" y="1343"/>
                  <a:pt x="10" y="1345"/>
                </a:cubicBezTo>
                <a:cubicBezTo>
                  <a:pt x="0" y="1388"/>
                  <a:pt x="111" y="1542"/>
                  <a:pt x="158" y="1551"/>
                </a:cubicBezTo>
                <a:cubicBezTo>
                  <a:pt x="166" y="1553"/>
                  <a:pt x="180" y="1561"/>
                  <a:pt x="187" y="1565"/>
                </a:cubicBezTo>
                <a:lnTo>
                  <a:pt x="304" y="2689"/>
                </a:lnTo>
                <a:lnTo>
                  <a:pt x="251" y="3007"/>
                </a:lnTo>
                <a:lnTo>
                  <a:pt x="309" y="2933"/>
                </a:lnTo>
                <a:lnTo>
                  <a:pt x="428" y="2975"/>
                </a:lnTo>
                <a:cubicBezTo>
                  <a:pt x="431" y="2981"/>
                  <a:pt x="426" y="3004"/>
                  <a:pt x="436" y="3023"/>
                </a:cubicBezTo>
                <a:cubicBezTo>
                  <a:pt x="441" y="3034"/>
                  <a:pt x="438" y="3066"/>
                  <a:pt x="455" y="3066"/>
                </a:cubicBezTo>
                <a:cubicBezTo>
                  <a:pt x="464" y="3066"/>
                  <a:pt x="491" y="3062"/>
                  <a:pt x="496" y="3069"/>
                </a:cubicBezTo>
                <a:cubicBezTo>
                  <a:pt x="511" y="3092"/>
                  <a:pt x="511" y="3091"/>
                  <a:pt x="532" y="3108"/>
                </a:cubicBezTo>
                <a:cubicBezTo>
                  <a:pt x="540" y="3114"/>
                  <a:pt x="605" y="3142"/>
                  <a:pt x="615" y="3143"/>
                </a:cubicBezTo>
                <a:cubicBezTo>
                  <a:pt x="616" y="3143"/>
                  <a:pt x="624" y="3146"/>
                  <a:pt x="625" y="3146"/>
                </a:cubicBezTo>
                <a:cubicBezTo>
                  <a:pt x="630" y="3153"/>
                  <a:pt x="647" y="3226"/>
                  <a:pt x="658" y="3246"/>
                </a:cubicBezTo>
                <a:cubicBezTo>
                  <a:pt x="671" y="3272"/>
                  <a:pt x="691" y="3335"/>
                  <a:pt x="703" y="3353"/>
                </a:cubicBezTo>
                <a:cubicBezTo>
                  <a:pt x="720" y="3379"/>
                  <a:pt x="752" y="3460"/>
                  <a:pt x="773" y="3478"/>
                </a:cubicBezTo>
                <a:cubicBezTo>
                  <a:pt x="778" y="3482"/>
                  <a:pt x="811" y="3531"/>
                  <a:pt x="814" y="3531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6" name="Freeform 305"/>
          <p:cNvSpPr>
            <a:spLocks/>
          </p:cNvSpPr>
          <p:nvPr/>
        </p:nvSpPr>
        <p:spPr bwMode="auto">
          <a:xfrm>
            <a:off x="1884762" y="3344471"/>
            <a:ext cx="1905000" cy="1450181"/>
          </a:xfrm>
          <a:custGeom>
            <a:avLst/>
            <a:gdLst>
              <a:gd name="T0" fmla="*/ 405 w 27989"/>
              <a:gd name="T1" fmla="*/ 805 h 22910"/>
              <a:gd name="T2" fmla="*/ 983 w 27989"/>
              <a:gd name="T3" fmla="*/ 1358 h 22910"/>
              <a:gd name="T4" fmla="*/ 1760 w 27989"/>
              <a:gd name="T5" fmla="*/ 1372 h 22910"/>
              <a:gd name="T6" fmla="*/ 2429 w 27989"/>
              <a:gd name="T7" fmla="*/ 1457 h 22910"/>
              <a:gd name="T8" fmla="*/ 2840 w 27989"/>
              <a:gd name="T9" fmla="*/ 1577 h 22910"/>
              <a:gd name="T10" fmla="*/ 3303 w 27989"/>
              <a:gd name="T11" fmla="*/ 1387 h 22910"/>
              <a:gd name="T12" fmla="*/ 3699 w 27989"/>
              <a:gd name="T13" fmla="*/ 1905 h 22910"/>
              <a:gd name="T14" fmla="*/ 3801 w 27989"/>
              <a:gd name="T15" fmla="*/ 2587 h 22910"/>
              <a:gd name="T16" fmla="*/ 3002 w 27989"/>
              <a:gd name="T17" fmla="*/ 2796 h 22910"/>
              <a:gd name="T18" fmla="*/ 3339 w 27989"/>
              <a:gd name="T19" fmla="*/ 3357 h 22910"/>
              <a:gd name="T20" fmla="*/ 4298 w 27989"/>
              <a:gd name="T21" fmla="*/ 3721 h 22910"/>
              <a:gd name="T22" fmla="*/ 4430 w 27989"/>
              <a:gd name="T23" fmla="*/ 3931 h 22910"/>
              <a:gd name="T24" fmla="*/ 3875 w 27989"/>
              <a:gd name="T25" fmla="*/ 4259 h 22910"/>
              <a:gd name="T26" fmla="*/ 3651 w 27989"/>
              <a:gd name="T27" fmla="*/ 4875 h 22910"/>
              <a:gd name="T28" fmla="*/ 3664 w 27989"/>
              <a:gd name="T29" fmla="*/ 5120 h 22910"/>
              <a:gd name="T30" fmla="*/ 3409 w 27989"/>
              <a:gd name="T31" fmla="*/ 5558 h 22910"/>
              <a:gd name="T32" fmla="*/ 3298 w 27989"/>
              <a:gd name="T33" fmla="*/ 5903 h 22910"/>
              <a:gd name="T34" fmla="*/ 3335 w 27989"/>
              <a:gd name="T35" fmla="*/ 6314 h 22910"/>
              <a:gd name="T36" fmla="*/ 3638 w 27989"/>
              <a:gd name="T37" fmla="*/ 6395 h 22910"/>
              <a:gd name="T38" fmla="*/ 4014 w 27989"/>
              <a:gd name="T39" fmla="*/ 6700 h 22910"/>
              <a:gd name="T40" fmla="*/ 3915 w 27989"/>
              <a:gd name="T41" fmla="*/ 7211 h 22910"/>
              <a:gd name="T42" fmla="*/ 4296 w 27989"/>
              <a:gd name="T43" fmla="*/ 6944 h 22910"/>
              <a:gd name="T44" fmla="*/ 4716 w 27989"/>
              <a:gd name="T45" fmla="*/ 6504 h 22910"/>
              <a:gd name="T46" fmla="*/ 5295 w 27989"/>
              <a:gd name="T47" fmla="*/ 6939 h 22910"/>
              <a:gd name="T48" fmla="*/ 6134 w 27989"/>
              <a:gd name="T49" fmla="*/ 7370 h 22910"/>
              <a:gd name="T50" fmla="*/ 6597 w 27989"/>
              <a:gd name="T51" fmla="*/ 7754 h 22910"/>
              <a:gd name="T52" fmla="*/ 7238 w 27989"/>
              <a:gd name="T53" fmla="*/ 7884 h 22910"/>
              <a:gd name="T54" fmla="*/ 7314 w 27989"/>
              <a:gd name="T55" fmla="*/ 8558 h 22910"/>
              <a:gd name="T56" fmla="*/ 7972 w 27989"/>
              <a:gd name="T57" fmla="*/ 8285 h 22910"/>
              <a:gd name="T58" fmla="*/ 8386 w 27989"/>
              <a:gd name="T59" fmla="*/ 8911 h 22910"/>
              <a:gd name="T60" fmla="*/ 9177 w 27989"/>
              <a:gd name="T61" fmla="*/ 8942 h 22910"/>
              <a:gd name="T62" fmla="*/ 9433 w 27989"/>
              <a:gd name="T63" fmla="*/ 9568 h 22910"/>
              <a:gd name="T64" fmla="*/ 10067 w 27989"/>
              <a:gd name="T65" fmla="*/ 10302 h 22910"/>
              <a:gd name="T66" fmla="*/ 11220 w 27989"/>
              <a:gd name="T67" fmla="*/ 10558 h 22910"/>
              <a:gd name="T68" fmla="*/ 11973 w 27989"/>
              <a:gd name="T69" fmla="*/ 10197 h 22910"/>
              <a:gd name="T70" fmla="*/ 12163 w 27989"/>
              <a:gd name="T71" fmla="*/ 11708 h 22910"/>
              <a:gd name="T72" fmla="*/ 12433 w 27989"/>
              <a:gd name="T73" fmla="*/ 12200 h 22910"/>
              <a:gd name="T74" fmla="*/ 12323 w 27989"/>
              <a:gd name="T75" fmla="*/ 12841 h 22910"/>
              <a:gd name="T76" fmla="*/ 11657 w 27989"/>
              <a:gd name="T77" fmla="*/ 12778 h 22910"/>
              <a:gd name="T78" fmla="*/ 11308 w 27989"/>
              <a:gd name="T79" fmla="*/ 13523 h 22910"/>
              <a:gd name="T80" fmla="*/ 11612 w 27989"/>
              <a:gd name="T81" fmla="*/ 14170 h 22910"/>
              <a:gd name="T82" fmla="*/ 11315 w 27989"/>
              <a:gd name="T83" fmla="*/ 15271 h 22910"/>
              <a:gd name="T84" fmla="*/ 10938 w 27989"/>
              <a:gd name="T85" fmla="*/ 16777 h 22910"/>
              <a:gd name="T86" fmla="*/ 12313 w 27989"/>
              <a:gd name="T87" fmla="*/ 17384 h 22910"/>
              <a:gd name="T88" fmla="*/ 14364 w 27989"/>
              <a:gd name="T89" fmla="*/ 19940 h 22910"/>
              <a:gd name="T90" fmla="*/ 14549 w 27989"/>
              <a:gd name="T91" fmla="*/ 20975 h 22910"/>
              <a:gd name="T92" fmla="*/ 14849 w 27989"/>
              <a:gd name="T93" fmla="*/ 20958 h 22910"/>
              <a:gd name="T94" fmla="*/ 15255 w 27989"/>
              <a:gd name="T95" fmla="*/ 21063 h 22910"/>
              <a:gd name="T96" fmla="*/ 15869 w 27989"/>
              <a:gd name="T97" fmla="*/ 21150 h 22910"/>
              <a:gd name="T98" fmla="*/ 17301 w 27989"/>
              <a:gd name="T99" fmla="*/ 20527 h 22910"/>
              <a:gd name="T100" fmla="*/ 18106 w 27989"/>
              <a:gd name="T101" fmla="*/ 20839 h 22910"/>
              <a:gd name="T102" fmla="*/ 19049 w 27989"/>
              <a:gd name="T103" fmla="*/ 21195 h 22910"/>
              <a:gd name="T104" fmla="*/ 20436 w 27989"/>
              <a:gd name="T105" fmla="*/ 20634 h 22910"/>
              <a:gd name="T106" fmla="*/ 20237 w 27989"/>
              <a:gd name="T107" fmla="*/ 19990 h 22910"/>
              <a:gd name="T108" fmla="*/ 20800 w 27989"/>
              <a:gd name="T109" fmla="*/ 18885 h 22910"/>
              <a:gd name="T110" fmla="*/ 21440 w 27989"/>
              <a:gd name="T111" fmla="*/ 20040 h 22910"/>
              <a:gd name="T112" fmla="*/ 23114 w 27989"/>
              <a:gd name="T113" fmla="*/ 19894 h 22910"/>
              <a:gd name="T114" fmla="*/ 23968 w 27989"/>
              <a:gd name="T115" fmla="*/ 21784 h 22910"/>
              <a:gd name="T116" fmla="*/ 24430 w 27989"/>
              <a:gd name="T117" fmla="*/ 22135 h 22910"/>
              <a:gd name="T118" fmla="*/ 25095 w 27989"/>
              <a:gd name="T119" fmla="*/ 21716 h 22910"/>
              <a:gd name="T120" fmla="*/ 25621 w 27989"/>
              <a:gd name="T121" fmla="*/ 22090 h 22910"/>
              <a:gd name="T122" fmla="*/ 26489 w 27989"/>
              <a:gd name="T123" fmla="*/ 22516 h 22910"/>
              <a:gd name="T124" fmla="*/ 27755 w 27989"/>
              <a:gd name="T125" fmla="*/ 22903 h 2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989" h="22910">
                <a:moveTo>
                  <a:pt x="6" y="0"/>
                </a:moveTo>
                <a:cubicBezTo>
                  <a:pt x="26" y="33"/>
                  <a:pt x="18" y="47"/>
                  <a:pt x="65" y="45"/>
                </a:cubicBezTo>
                <a:cubicBezTo>
                  <a:pt x="75" y="45"/>
                  <a:pt x="131" y="102"/>
                  <a:pt x="114" y="109"/>
                </a:cubicBezTo>
                <a:cubicBezTo>
                  <a:pt x="69" y="128"/>
                  <a:pt x="55" y="155"/>
                  <a:pt x="28" y="191"/>
                </a:cubicBezTo>
                <a:cubicBezTo>
                  <a:pt x="0" y="229"/>
                  <a:pt x="39" y="189"/>
                  <a:pt x="89" y="231"/>
                </a:cubicBezTo>
                <a:cubicBezTo>
                  <a:pt x="138" y="274"/>
                  <a:pt x="178" y="278"/>
                  <a:pt x="241" y="255"/>
                </a:cubicBezTo>
                <a:cubicBezTo>
                  <a:pt x="244" y="253"/>
                  <a:pt x="288" y="254"/>
                  <a:pt x="295" y="254"/>
                </a:cubicBezTo>
                <a:cubicBezTo>
                  <a:pt x="295" y="297"/>
                  <a:pt x="353" y="380"/>
                  <a:pt x="348" y="382"/>
                </a:cubicBezTo>
                <a:cubicBezTo>
                  <a:pt x="273" y="409"/>
                  <a:pt x="308" y="387"/>
                  <a:pt x="303" y="449"/>
                </a:cubicBezTo>
                <a:cubicBezTo>
                  <a:pt x="302" y="457"/>
                  <a:pt x="258" y="502"/>
                  <a:pt x="250" y="503"/>
                </a:cubicBezTo>
                <a:cubicBezTo>
                  <a:pt x="338" y="573"/>
                  <a:pt x="292" y="561"/>
                  <a:pt x="335" y="625"/>
                </a:cubicBezTo>
                <a:cubicBezTo>
                  <a:pt x="380" y="690"/>
                  <a:pt x="343" y="786"/>
                  <a:pt x="348" y="797"/>
                </a:cubicBezTo>
                <a:cubicBezTo>
                  <a:pt x="352" y="796"/>
                  <a:pt x="377" y="805"/>
                  <a:pt x="405" y="805"/>
                </a:cubicBezTo>
                <a:cubicBezTo>
                  <a:pt x="458" y="803"/>
                  <a:pt x="504" y="862"/>
                  <a:pt x="524" y="904"/>
                </a:cubicBezTo>
                <a:cubicBezTo>
                  <a:pt x="524" y="904"/>
                  <a:pt x="546" y="875"/>
                  <a:pt x="564" y="871"/>
                </a:cubicBezTo>
                <a:cubicBezTo>
                  <a:pt x="588" y="864"/>
                  <a:pt x="588" y="859"/>
                  <a:pt x="620" y="871"/>
                </a:cubicBezTo>
                <a:cubicBezTo>
                  <a:pt x="661" y="886"/>
                  <a:pt x="691" y="886"/>
                  <a:pt x="717" y="932"/>
                </a:cubicBezTo>
                <a:cubicBezTo>
                  <a:pt x="696" y="951"/>
                  <a:pt x="695" y="1047"/>
                  <a:pt x="703" y="1078"/>
                </a:cubicBezTo>
                <a:cubicBezTo>
                  <a:pt x="713" y="1113"/>
                  <a:pt x="709" y="1177"/>
                  <a:pt x="678" y="1205"/>
                </a:cubicBezTo>
                <a:cubicBezTo>
                  <a:pt x="671" y="1211"/>
                  <a:pt x="643" y="1246"/>
                  <a:pt x="640" y="1257"/>
                </a:cubicBezTo>
                <a:cubicBezTo>
                  <a:pt x="624" y="1323"/>
                  <a:pt x="595" y="1387"/>
                  <a:pt x="684" y="1416"/>
                </a:cubicBezTo>
                <a:cubicBezTo>
                  <a:pt x="688" y="1417"/>
                  <a:pt x="670" y="1329"/>
                  <a:pt x="752" y="1312"/>
                </a:cubicBezTo>
                <a:cubicBezTo>
                  <a:pt x="787" y="1305"/>
                  <a:pt x="733" y="1279"/>
                  <a:pt x="796" y="1256"/>
                </a:cubicBezTo>
                <a:cubicBezTo>
                  <a:pt x="850" y="1237"/>
                  <a:pt x="850" y="1209"/>
                  <a:pt x="866" y="1255"/>
                </a:cubicBezTo>
                <a:cubicBezTo>
                  <a:pt x="870" y="1269"/>
                  <a:pt x="899" y="1247"/>
                  <a:pt x="933" y="1287"/>
                </a:cubicBezTo>
                <a:cubicBezTo>
                  <a:pt x="939" y="1295"/>
                  <a:pt x="1014" y="1349"/>
                  <a:pt x="983" y="1358"/>
                </a:cubicBezTo>
                <a:cubicBezTo>
                  <a:pt x="976" y="1359"/>
                  <a:pt x="831" y="1481"/>
                  <a:pt x="828" y="1499"/>
                </a:cubicBezTo>
                <a:cubicBezTo>
                  <a:pt x="824" y="1524"/>
                  <a:pt x="809" y="1597"/>
                  <a:pt x="854" y="1564"/>
                </a:cubicBezTo>
                <a:cubicBezTo>
                  <a:pt x="895" y="1534"/>
                  <a:pt x="855" y="1543"/>
                  <a:pt x="904" y="1556"/>
                </a:cubicBezTo>
                <a:cubicBezTo>
                  <a:pt x="922" y="1561"/>
                  <a:pt x="911" y="1514"/>
                  <a:pt x="962" y="1514"/>
                </a:cubicBezTo>
                <a:cubicBezTo>
                  <a:pt x="997" y="1514"/>
                  <a:pt x="985" y="1490"/>
                  <a:pt x="1013" y="1465"/>
                </a:cubicBezTo>
                <a:cubicBezTo>
                  <a:pt x="1022" y="1456"/>
                  <a:pt x="1088" y="1405"/>
                  <a:pt x="1100" y="1405"/>
                </a:cubicBezTo>
                <a:cubicBezTo>
                  <a:pt x="1124" y="1404"/>
                  <a:pt x="1181" y="1378"/>
                  <a:pt x="1201" y="1360"/>
                </a:cubicBezTo>
                <a:cubicBezTo>
                  <a:pt x="1237" y="1328"/>
                  <a:pt x="1339" y="1372"/>
                  <a:pt x="1348" y="1331"/>
                </a:cubicBezTo>
                <a:cubicBezTo>
                  <a:pt x="1356" y="1297"/>
                  <a:pt x="1375" y="1342"/>
                  <a:pt x="1408" y="1283"/>
                </a:cubicBezTo>
                <a:cubicBezTo>
                  <a:pt x="1417" y="1268"/>
                  <a:pt x="1492" y="1255"/>
                  <a:pt x="1512" y="1282"/>
                </a:cubicBezTo>
                <a:cubicBezTo>
                  <a:pt x="1519" y="1291"/>
                  <a:pt x="1549" y="1289"/>
                  <a:pt x="1560" y="1289"/>
                </a:cubicBezTo>
                <a:cubicBezTo>
                  <a:pt x="1581" y="1280"/>
                  <a:pt x="1647" y="1308"/>
                  <a:pt x="1644" y="1359"/>
                </a:cubicBezTo>
                <a:cubicBezTo>
                  <a:pt x="1643" y="1402"/>
                  <a:pt x="1735" y="1372"/>
                  <a:pt x="1760" y="1372"/>
                </a:cubicBezTo>
                <a:cubicBezTo>
                  <a:pt x="1819" y="1372"/>
                  <a:pt x="1772" y="1370"/>
                  <a:pt x="1793" y="1336"/>
                </a:cubicBezTo>
                <a:cubicBezTo>
                  <a:pt x="1793" y="1336"/>
                  <a:pt x="1885" y="1265"/>
                  <a:pt x="1902" y="1245"/>
                </a:cubicBezTo>
                <a:lnTo>
                  <a:pt x="1905" y="1244"/>
                </a:lnTo>
                <a:cubicBezTo>
                  <a:pt x="1902" y="1219"/>
                  <a:pt x="1810" y="1199"/>
                  <a:pt x="1884" y="1150"/>
                </a:cubicBezTo>
                <a:cubicBezTo>
                  <a:pt x="1915" y="1130"/>
                  <a:pt x="1942" y="1182"/>
                  <a:pt x="1999" y="1182"/>
                </a:cubicBezTo>
                <a:cubicBezTo>
                  <a:pt x="2029" y="1182"/>
                  <a:pt x="2063" y="1205"/>
                  <a:pt x="2089" y="1224"/>
                </a:cubicBezTo>
                <a:cubicBezTo>
                  <a:pt x="2091" y="1225"/>
                  <a:pt x="2121" y="1248"/>
                  <a:pt x="2121" y="1248"/>
                </a:cubicBezTo>
                <a:cubicBezTo>
                  <a:pt x="2096" y="1276"/>
                  <a:pt x="2098" y="1265"/>
                  <a:pt x="2074" y="1304"/>
                </a:cubicBezTo>
                <a:cubicBezTo>
                  <a:pt x="2041" y="1358"/>
                  <a:pt x="2138" y="1442"/>
                  <a:pt x="2176" y="1469"/>
                </a:cubicBezTo>
                <a:cubicBezTo>
                  <a:pt x="2206" y="1490"/>
                  <a:pt x="2166" y="1544"/>
                  <a:pt x="2230" y="1575"/>
                </a:cubicBezTo>
                <a:cubicBezTo>
                  <a:pt x="2234" y="1577"/>
                  <a:pt x="2282" y="1607"/>
                  <a:pt x="2283" y="1608"/>
                </a:cubicBezTo>
                <a:lnTo>
                  <a:pt x="2363" y="1457"/>
                </a:lnTo>
                <a:lnTo>
                  <a:pt x="2429" y="1457"/>
                </a:lnTo>
                <a:cubicBezTo>
                  <a:pt x="2423" y="1413"/>
                  <a:pt x="2493" y="1454"/>
                  <a:pt x="2490" y="1417"/>
                </a:cubicBezTo>
                <a:cubicBezTo>
                  <a:pt x="2485" y="1367"/>
                  <a:pt x="2553" y="1358"/>
                  <a:pt x="2548" y="1365"/>
                </a:cubicBezTo>
                <a:cubicBezTo>
                  <a:pt x="2470" y="1475"/>
                  <a:pt x="2567" y="1465"/>
                  <a:pt x="2569" y="1462"/>
                </a:cubicBezTo>
                <a:cubicBezTo>
                  <a:pt x="2586" y="1456"/>
                  <a:pt x="2669" y="1383"/>
                  <a:pt x="2668" y="1350"/>
                </a:cubicBezTo>
                <a:cubicBezTo>
                  <a:pt x="2668" y="1341"/>
                  <a:pt x="2671" y="1265"/>
                  <a:pt x="2675" y="1265"/>
                </a:cubicBezTo>
                <a:cubicBezTo>
                  <a:pt x="2760" y="1265"/>
                  <a:pt x="2712" y="1273"/>
                  <a:pt x="2757" y="1325"/>
                </a:cubicBezTo>
                <a:cubicBezTo>
                  <a:pt x="2772" y="1343"/>
                  <a:pt x="2840" y="1323"/>
                  <a:pt x="2835" y="1381"/>
                </a:cubicBezTo>
                <a:cubicBezTo>
                  <a:pt x="2834" y="1397"/>
                  <a:pt x="2872" y="1356"/>
                  <a:pt x="2888" y="1351"/>
                </a:cubicBezTo>
                <a:cubicBezTo>
                  <a:pt x="2938" y="1337"/>
                  <a:pt x="2901" y="1292"/>
                  <a:pt x="2934" y="1276"/>
                </a:cubicBezTo>
                <a:cubicBezTo>
                  <a:pt x="3018" y="1236"/>
                  <a:pt x="3003" y="1398"/>
                  <a:pt x="3003" y="1440"/>
                </a:cubicBezTo>
                <a:cubicBezTo>
                  <a:pt x="2963" y="1446"/>
                  <a:pt x="2964" y="1437"/>
                  <a:pt x="2927" y="1458"/>
                </a:cubicBezTo>
                <a:cubicBezTo>
                  <a:pt x="2910" y="1468"/>
                  <a:pt x="2854" y="1436"/>
                  <a:pt x="2868" y="1492"/>
                </a:cubicBezTo>
                <a:cubicBezTo>
                  <a:pt x="2884" y="1556"/>
                  <a:pt x="2832" y="1533"/>
                  <a:pt x="2840" y="1577"/>
                </a:cubicBezTo>
                <a:cubicBezTo>
                  <a:pt x="2849" y="1620"/>
                  <a:pt x="2908" y="1686"/>
                  <a:pt x="2906" y="1673"/>
                </a:cubicBezTo>
                <a:cubicBezTo>
                  <a:pt x="2904" y="1641"/>
                  <a:pt x="2966" y="1624"/>
                  <a:pt x="2960" y="1613"/>
                </a:cubicBezTo>
                <a:cubicBezTo>
                  <a:pt x="2954" y="1603"/>
                  <a:pt x="2944" y="1580"/>
                  <a:pt x="2944" y="1568"/>
                </a:cubicBezTo>
                <a:lnTo>
                  <a:pt x="3000" y="1514"/>
                </a:lnTo>
                <a:lnTo>
                  <a:pt x="3137" y="1610"/>
                </a:lnTo>
                <a:lnTo>
                  <a:pt x="3138" y="1577"/>
                </a:lnTo>
                <a:lnTo>
                  <a:pt x="3167" y="1551"/>
                </a:lnTo>
                <a:lnTo>
                  <a:pt x="3195" y="1588"/>
                </a:lnTo>
                <a:lnTo>
                  <a:pt x="3221" y="1551"/>
                </a:lnTo>
                <a:lnTo>
                  <a:pt x="3256" y="1580"/>
                </a:lnTo>
                <a:lnTo>
                  <a:pt x="3269" y="1537"/>
                </a:lnTo>
                <a:cubicBezTo>
                  <a:pt x="3269" y="1538"/>
                  <a:pt x="3295" y="1496"/>
                  <a:pt x="3299" y="1495"/>
                </a:cubicBezTo>
                <a:cubicBezTo>
                  <a:pt x="3299" y="1478"/>
                  <a:pt x="3253" y="1463"/>
                  <a:pt x="3303" y="1387"/>
                </a:cubicBezTo>
                <a:cubicBezTo>
                  <a:pt x="3315" y="1370"/>
                  <a:pt x="3304" y="1410"/>
                  <a:pt x="3312" y="1431"/>
                </a:cubicBezTo>
                <a:cubicBezTo>
                  <a:pt x="3319" y="1449"/>
                  <a:pt x="3316" y="1473"/>
                  <a:pt x="3336" y="1499"/>
                </a:cubicBezTo>
                <a:cubicBezTo>
                  <a:pt x="3368" y="1538"/>
                  <a:pt x="3413" y="1584"/>
                  <a:pt x="3413" y="1637"/>
                </a:cubicBezTo>
                <a:cubicBezTo>
                  <a:pt x="3413" y="1682"/>
                  <a:pt x="3408" y="1667"/>
                  <a:pt x="3380" y="1708"/>
                </a:cubicBezTo>
                <a:cubicBezTo>
                  <a:pt x="3363" y="1732"/>
                  <a:pt x="3359" y="1734"/>
                  <a:pt x="3357" y="1769"/>
                </a:cubicBezTo>
                <a:cubicBezTo>
                  <a:pt x="3357" y="1779"/>
                  <a:pt x="3361" y="1818"/>
                  <a:pt x="3355" y="1823"/>
                </a:cubicBezTo>
                <a:lnTo>
                  <a:pt x="3413" y="1834"/>
                </a:lnTo>
                <a:cubicBezTo>
                  <a:pt x="3463" y="1834"/>
                  <a:pt x="3507" y="1753"/>
                  <a:pt x="3518" y="1763"/>
                </a:cubicBezTo>
                <a:cubicBezTo>
                  <a:pt x="3548" y="1791"/>
                  <a:pt x="3524" y="1801"/>
                  <a:pt x="3578" y="1781"/>
                </a:cubicBezTo>
                <a:cubicBezTo>
                  <a:pt x="3592" y="1776"/>
                  <a:pt x="3619" y="1780"/>
                  <a:pt x="3596" y="1805"/>
                </a:cubicBezTo>
                <a:cubicBezTo>
                  <a:pt x="3579" y="1823"/>
                  <a:pt x="3613" y="1834"/>
                  <a:pt x="3615" y="1863"/>
                </a:cubicBezTo>
                <a:cubicBezTo>
                  <a:pt x="3617" y="1880"/>
                  <a:pt x="3622" y="1906"/>
                  <a:pt x="3612" y="1921"/>
                </a:cubicBezTo>
                <a:lnTo>
                  <a:pt x="3699" y="1905"/>
                </a:lnTo>
                <a:lnTo>
                  <a:pt x="3625" y="1991"/>
                </a:lnTo>
                <a:cubicBezTo>
                  <a:pt x="3576" y="2027"/>
                  <a:pt x="3631" y="2055"/>
                  <a:pt x="3631" y="2088"/>
                </a:cubicBezTo>
                <a:cubicBezTo>
                  <a:pt x="3631" y="2131"/>
                  <a:pt x="3589" y="2255"/>
                  <a:pt x="3589" y="2261"/>
                </a:cubicBezTo>
                <a:cubicBezTo>
                  <a:pt x="3591" y="2311"/>
                  <a:pt x="3593" y="2293"/>
                  <a:pt x="3633" y="2339"/>
                </a:cubicBezTo>
                <a:cubicBezTo>
                  <a:pt x="3659" y="2368"/>
                  <a:pt x="3654" y="2375"/>
                  <a:pt x="3706" y="2371"/>
                </a:cubicBezTo>
                <a:cubicBezTo>
                  <a:pt x="3710" y="2384"/>
                  <a:pt x="3712" y="2373"/>
                  <a:pt x="3719" y="2403"/>
                </a:cubicBezTo>
                <a:cubicBezTo>
                  <a:pt x="3721" y="2414"/>
                  <a:pt x="3740" y="2461"/>
                  <a:pt x="3757" y="2437"/>
                </a:cubicBezTo>
                <a:cubicBezTo>
                  <a:pt x="3757" y="2436"/>
                  <a:pt x="3845" y="2364"/>
                  <a:pt x="3855" y="2355"/>
                </a:cubicBezTo>
                <a:lnTo>
                  <a:pt x="3854" y="2409"/>
                </a:lnTo>
                <a:cubicBezTo>
                  <a:pt x="3840" y="2421"/>
                  <a:pt x="3783" y="2475"/>
                  <a:pt x="3803" y="2491"/>
                </a:cubicBezTo>
                <a:cubicBezTo>
                  <a:pt x="3806" y="2493"/>
                  <a:pt x="3834" y="2531"/>
                  <a:pt x="3813" y="2535"/>
                </a:cubicBezTo>
                <a:cubicBezTo>
                  <a:pt x="3812" y="2535"/>
                  <a:pt x="3779" y="2547"/>
                  <a:pt x="3797" y="2551"/>
                </a:cubicBezTo>
                <a:cubicBezTo>
                  <a:pt x="3799" y="2551"/>
                  <a:pt x="3827" y="2587"/>
                  <a:pt x="3801" y="2587"/>
                </a:cubicBezTo>
                <a:cubicBezTo>
                  <a:pt x="3740" y="2587"/>
                  <a:pt x="3709" y="2643"/>
                  <a:pt x="3643" y="2650"/>
                </a:cubicBezTo>
                <a:cubicBezTo>
                  <a:pt x="3617" y="2653"/>
                  <a:pt x="3621" y="2675"/>
                  <a:pt x="3592" y="2653"/>
                </a:cubicBezTo>
                <a:cubicBezTo>
                  <a:pt x="3591" y="2652"/>
                  <a:pt x="3497" y="2670"/>
                  <a:pt x="3478" y="2670"/>
                </a:cubicBezTo>
                <a:cubicBezTo>
                  <a:pt x="3442" y="2670"/>
                  <a:pt x="3451" y="2657"/>
                  <a:pt x="3449" y="2622"/>
                </a:cubicBezTo>
                <a:cubicBezTo>
                  <a:pt x="3448" y="2601"/>
                  <a:pt x="3495" y="2605"/>
                  <a:pt x="3444" y="2555"/>
                </a:cubicBezTo>
                <a:cubicBezTo>
                  <a:pt x="3428" y="2540"/>
                  <a:pt x="3416" y="2585"/>
                  <a:pt x="3410" y="2570"/>
                </a:cubicBezTo>
                <a:cubicBezTo>
                  <a:pt x="3393" y="2528"/>
                  <a:pt x="3353" y="2573"/>
                  <a:pt x="3321" y="2516"/>
                </a:cubicBezTo>
                <a:cubicBezTo>
                  <a:pt x="3307" y="2489"/>
                  <a:pt x="3278" y="2492"/>
                  <a:pt x="3269" y="2508"/>
                </a:cubicBezTo>
                <a:cubicBezTo>
                  <a:pt x="3254" y="2535"/>
                  <a:pt x="3159" y="2511"/>
                  <a:pt x="3166" y="2575"/>
                </a:cubicBezTo>
                <a:cubicBezTo>
                  <a:pt x="3169" y="2607"/>
                  <a:pt x="3072" y="2561"/>
                  <a:pt x="3128" y="2631"/>
                </a:cubicBezTo>
                <a:cubicBezTo>
                  <a:pt x="3142" y="2649"/>
                  <a:pt x="3119" y="2660"/>
                  <a:pt x="3116" y="2692"/>
                </a:cubicBezTo>
                <a:cubicBezTo>
                  <a:pt x="3113" y="2717"/>
                  <a:pt x="3042" y="2683"/>
                  <a:pt x="3092" y="2804"/>
                </a:cubicBezTo>
                <a:cubicBezTo>
                  <a:pt x="3082" y="2799"/>
                  <a:pt x="3024" y="2805"/>
                  <a:pt x="3002" y="2796"/>
                </a:cubicBezTo>
                <a:cubicBezTo>
                  <a:pt x="2983" y="2788"/>
                  <a:pt x="2990" y="2839"/>
                  <a:pt x="2990" y="2856"/>
                </a:cubicBezTo>
                <a:cubicBezTo>
                  <a:pt x="2990" y="2868"/>
                  <a:pt x="2985" y="2943"/>
                  <a:pt x="2998" y="2942"/>
                </a:cubicBezTo>
                <a:cubicBezTo>
                  <a:pt x="3050" y="2941"/>
                  <a:pt x="3018" y="2980"/>
                  <a:pt x="3018" y="3011"/>
                </a:cubicBezTo>
                <a:cubicBezTo>
                  <a:pt x="3018" y="3070"/>
                  <a:pt x="2991" y="3150"/>
                  <a:pt x="3100" y="3124"/>
                </a:cubicBezTo>
                <a:cubicBezTo>
                  <a:pt x="3140" y="3114"/>
                  <a:pt x="3142" y="3108"/>
                  <a:pt x="3190" y="3105"/>
                </a:cubicBezTo>
                <a:cubicBezTo>
                  <a:pt x="3217" y="3104"/>
                  <a:pt x="3232" y="3096"/>
                  <a:pt x="3245" y="3074"/>
                </a:cubicBezTo>
                <a:cubicBezTo>
                  <a:pt x="3264" y="3043"/>
                  <a:pt x="3275" y="3027"/>
                  <a:pt x="3297" y="2999"/>
                </a:cubicBezTo>
                <a:lnTo>
                  <a:pt x="3299" y="2997"/>
                </a:lnTo>
                <a:cubicBezTo>
                  <a:pt x="3332" y="3015"/>
                  <a:pt x="3380" y="3013"/>
                  <a:pt x="3390" y="3029"/>
                </a:cubicBezTo>
                <a:cubicBezTo>
                  <a:pt x="3397" y="3040"/>
                  <a:pt x="3422" y="3098"/>
                  <a:pt x="3424" y="3112"/>
                </a:cubicBezTo>
                <a:cubicBezTo>
                  <a:pt x="3426" y="3135"/>
                  <a:pt x="3432" y="3218"/>
                  <a:pt x="3411" y="3230"/>
                </a:cubicBezTo>
                <a:cubicBezTo>
                  <a:pt x="3396" y="3237"/>
                  <a:pt x="3334" y="3280"/>
                  <a:pt x="3322" y="3281"/>
                </a:cubicBezTo>
                <a:cubicBezTo>
                  <a:pt x="3319" y="3295"/>
                  <a:pt x="3337" y="3337"/>
                  <a:pt x="3339" y="3357"/>
                </a:cubicBezTo>
                <a:cubicBezTo>
                  <a:pt x="3342" y="3386"/>
                  <a:pt x="3404" y="3439"/>
                  <a:pt x="3404" y="3442"/>
                </a:cubicBezTo>
                <a:cubicBezTo>
                  <a:pt x="3404" y="3433"/>
                  <a:pt x="3422" y="3384"/>
                  <a:pt x="3428" y="3384"/>
                </a:cubicBezTo>
                <a:cubicBezTo>
                  <a:pt x="3453" y="3385"/>
                  <a:pt x="3472" y="3389"/>
                  <a:pt x="3499" y="3389"/>
                </a:cubicBezTo>
                <a:cubicBezTo>
                  <a:pt x="3518" y="3389"/>
                  <a:pt x="3539" y="3391"/>
                  <a:pt x="3556" y="3381"/>
                </a:cubicBezTo>
                <a:cubicBezTo>
                  <a:pt x="3557" y="3380"/>
                  <a:pt x="3669" y="3333"/>
                  <a:pt x="3669" y="3333"/>
                </a:cubicBezTo>
                <a:cubicBezTo>
                  <a:pt x="3683" y="3342"/>
                  <a:pt x="3731" y="3436"/>
                  <a:pt x="3751" y="3445"/>
                </a:cubicBezTo>
                <a:cubicBezTo>
                  <a:pt x="3767" y="3453"/>
                  <a:pt x="3782" y="3476"/>
                  <a:pt x="3813" y="3475"/>
                </a:cubicBezTo>
                <a:cubicBezTo>
                  <a:pt x="3848" y="3473"/>
                  <a:pt x="3886" y="3470"/>
                  <a:pt x="3917" y="3487"/>
                </a:cubicBezTo>
                <a:cubicBezTo>
                  <a:pt x="3950" y="3505"/>
                  <a:pt x="3953" y="3499"/>
                  <a:pt x="3977" y="3536"/>
                </a:cubicBezTo>
                <a:cubicBezTo>
                  <a:pt x="4014" y="3590"/>
                  <a:pt x="4049" y="3584"/>
                  <a:pt x="4108" y="3600"/>
                </a:cubicBezTo>
                <a:cubicBezTo>
                  <a:pt x="4144" y="3610"/>
                  <a:pt x="4203" y="3636"/>
                  <a:pt x="4229" y="3664"/>
                </a:cubicBezTo>
                <a:cubicBezTo>
                  <a:pt x="4230" y="3665"/>
                  <a:pt x="4237" y="3670"/>
                  <a:pt x="4238" y="3671"/>
                </a:cubicBezTo>
                <a:cubicBezTo>
                  <a:pt x="4239" y="3671"/>
                  <a:pt x="4286" y="3716"/>
                  <a:pt x="4298" y="3721"/>
                </a:cubicBezTo>
                <a:cubicBezTo>
                  <a:pt x="4316" y="3728"/>
                  <a:pt x="4295" y="3736"/>
                  <a:pt x="4319" y="3708"/>
                </a:cubicBezTo>
                <a:cubicBezTo>
                  <a:pt x="4334" y="3690"/>
                  <a:pt x="4377" y="3678"/>
                  <a:pt x="4400" y="3660"/>
                </a:cubicBezTo>
                <a:cubicBezTo>
                  <a:pt x="4431" y="3636"/>
                  <a:pt x="4440" y="3660"/>
                  <a:pt x="4474" y="3663"/>
                </a:cubicBezTo>
                <a:cubicBezTo>
                  <a:pt x="4480" y="3664"/>
                  <a:pt x="4564" y="3670"/>
                  <a:pt x="4564" y="3670"/>
                </a:cubicBezTo>
                <a:cubicBezTo>
                  <a:pt x="4562" y="3728"/>
                  <a:pt x="4573" y="3703"/>
                  <a:pt x="4541" y="3761"/>
                </a:cubicBezTo>
                <a:cubicBezTo>
                  <a:pt x="4532" y="3779"/>
                  <a:pt x="4529" y="3777"/>
                  <a:pt x="4523" y="3798"/>
                </a:cubicBezTo>
                <a:cubicBezTo>
                  <a:pt x="4513" y="3831"/>
                  <a:pt x="4511" y="3831"/>
                  <a:pt x="4549" y="3845"/>
                </a:cubicBezTo>
                <a:cubicBezTo>
                  <a:pt x="4580" y="3856"/>
                  <a:pt x="4630" y="3890"/>
                  <a:pt x="4630" y="3927"/>
                </a:cubicBezTo>
                <a:cubicBezTo>
                  <a:pt x="4630" y="3938"/>
                  <a:pt x="4608" y="4000"/>
                  <a:pt x="4589" y="3999"/>
                </a:cubicBezTo>
                <a:cubicBezTo>
                  <a:pt x="4561" y="3998"/>
                  <a:pt x="4556" y="3983"/>
                  <a:pt x="4540" y="3963"/>
                </a:cubicBezTo>
                <a:cubicBezTo>
                  <a:pt x="4529" y="3950"/>
                  <a:pt x="4503" y="3892"/>
                  <a:pt x="4494" y="3892"/>
                </a:cubicBezTo>
                <a:cubicBezTo>
                  <a:pt x="4476" y="3892"/>
                  <a:pt x="4469" y="3899"/>
                  <a:pt x="4462" y="3915"/>
                </a:cubicBezTo>
                <a:cubicBezTo>
                  <a:pt x="4455" y="3932"/>
                  <a:pt x="4462" y="3932"/>
                  <a:pt x="4430" y="3931"/>
                </a:cubicBezTo>
                <a:cubicBezTo>
                  <a:pt x="4421" y="3931"/>
                  <a:pt x="4443" y="3982"/>
                  <a:pt x="4392" y="4010"/>
                </a:cubicBezTo>
                <a:cubicBezTo>
                  <a:pt x="4369" y="4023"/>
                  <a:pt x="4367" y="4018"/>
                  <a:pt x="4339" y="4018"/>
                </a:cubicBezTo>
                <a:cubicBezTo>
                  <a:pt x="4304" y="4018"/>
                  <a:pt x="4320" y="4018"/>
                  <a:pt x="4295" y="4028"/>
                </a:cubicBezTo>
                <a:cubicBezTo>
                  <a:pt x="4290" y="4030"/>
                  <a:pt x="4285" y="4033"/>
                  <a:pt x="4281" y="4038"/>
                </a:cubicBezTo>
                <a:cubicBezTo>
                  <a:pt x="4234" y="4069"/>
                  <a:pt x="4225" y="4065"/>
                  <a:pt x="4223" y="4126"/>
                </a:cubicBezTo>
                <a:cubicBezTo>
                  <a:pt x="4221" y="4178"/>
                  <a:pt x="4203" y="4190"/>
                  <a:pt x="4183" y="4236"/>
                </a:cubicBezTo>
                <a:cubicBezTo>
                  <a:pt x="4173" y="4259"/>
                  <a:pt x="4200" y="4267"/>
                  <a:pt x="4159" y="4247"/>
                </a:cubicBezTo>
                <a:cubicBezTo>
                  <a:pt x="4137" y="4236"/>
                  <a:pt x="4115" y="4263"/>
                  <a:pt x="4104" y="4279"/>
                </a:cubicBezTo>
                <a:cubicBezTo>
                  <a:pt x="4094" y="4293"/>
                  <a:pt x="4048" y="4359"/>
                  <a:pt x="4047" y="4368"/>
                </a:cubicBezTo>
                <a:cubicBezTo>
                  <a:pt x="4046" y="4368"/>
                  <a:pt x="4030" y="4345"/>
                  <a:pt x="4024" y="4342"/>
                </a:cubicBezTo>
                <a:cubicBezTo>
                  <a:pt x="4013" y="4336"/>
                  <a:pt x="3968" y="4287"/>
                  <a:pt x="3953" y="4273"/>
                </a:cubicBezTo>
                <a:cubicBezTo>
                  <a:pt x="3945" y="4266"/>
                  <a:pt x="3909" y="4243"/>
                  <a:pt x="3905" y="4240"/>
                </a:cubicBezTo>
                <a:cubicBezTo>
                  <a:pt x="3895" y="4247"/>
                  <a:pt x="3890" y="4246"/>
                  <a:pt x="3875" y="4259"/>
                </a:cubicBezTo>
                <a:cubicBezTo>
                  <a:pt x="3869" y="4264"/>
                  <a:pt x="3822" y="4311"/>
                  <a:pt x="3823" y="4315"/>
                </a:cubicBezTo>
                <a:lnTo>
                  <a:pt x="3711" y="4316"/>
                </a:lnTo>
                <a:cubicBezTo>
                  <a:pt x="3684" y="4333"/>
                  <a:pt x="3642" y="4435"/>
                  <a:pt x="3643" y="4466"/>
                </a:cubicBezTo>
                <a:cubicBezTo>
                  <a:pt x="3643" y="4491"/>
                  <a:pt x="3642" y="4484"/>
                  <a:pt x="3669" y="4500"/>
                </a:cubicBezTo>
                <a:cubicBezTo>
                  <a:pt x="3711" y="4526"/>
                  <a:pt x="3692" y="4505"/>
                  <a:pt x="3671" y="4544"/>
                </a:cubicBezTo>
                <a:cubicBezTo>
                  <a:pt x="3659" y="4569"/>
                  <a:pt x="3649" y="4578"/>
                  <a:pt x="3646" y="4607"/>
                </a:cubicBezTo>
                <a:cubicBezTo>
                  <a:pt x="3645" y="4612"/>
                  <a:pt x="3643" y="4610"/>
                  <a:pt x="3643" y="4629"/>
                </a:cubicBezTo>
                <a:cubicBezTo>
                  <a:pt x="3643" y="4662"/>
                  <a:pt x="3642" y="4664"/>
                  <a:pt x="3662" y="4694"/>
                </a:cubicBezTo>
                <a:cubicBezTo>
                  <a:pt x="3699" y="4748"/>
                  <a:pt x="3734" y="4721"/>
                  <a:pt x="3747" y="4730"/>
                </a:cubicBezTo>
                <a:cubicBezTo>
                  <a:pt x="3765" y="4743"/>
                  <a:pt x="3793" y="4754"/>
                  <a:pt x="3806" y="4773"/>
                </a:cubicBezTo>
                <a:cubicBezTo>
                  <a:pt x="3811" y="4808"/>
                  <a:pt x="3772" y="4784"/>
                  <a:pt x="3770" y="4825"/>
                </a:cubicBezTo>
                <a:cubicBezTo>
                  <a:pt x="3769" y="4842"/>
                  <a:pt x="3750" y="4871"/>
                  <a:pt x="3727" y="4871"/>
                </a:cubicBezTo>
                <a:cubicBezTo>
                  <a:pt x="3687" y="4871"/>
                  <a:pt x="3696" y="4833"/>
                  <a:pt x="3651" y="4875"/>
                </a:cubicBezTo>
                <a:cubicBezTo>
                  <a:pt x="3638" y="4887"/>
                  <a:pt x="3633" y="4877"/>
                  <a:pt x="3622" y="4865"/>
                </a:cubicBezTo>
                <a:cubicBezTo>
                  <a:pt x="3606" y="4849"/>
                  <a:pt x="3621" y="4842"/>
                  <a:pt x="3583" y="4846"/>
                </a:cubicBezTo>
                <a:cubicBezTo>
                  <a:pt x="3574" y="4847"/>
                  <a:pt x="3544" y="4853"/>
                  <a:pt x="3541" y="4842"/>
                </a:cubicBezTo>
                <a:cubicBezTo>
                  <a:pt x="3540" y="4835"/>
                  <a:pt x="3532" y="4815"/>
                  <a:pt x="3525" y="4825"/>
                </a:cubicBezTo>
                <a:cubicBezTo>
                  <a:pt x="3519" y="4834"/>
                  <a:pt x="3502" y="4848"/>
                  <a:pt x="3493" y="4864"/>
                </a:cubicBezTo>
                <a:cubicBezTo>
                  <a:pt x="3481" y="4884"/>
                  <a:pt x="3473" y="4887"/>
                  <a:pt x="3476" y="4914"/>
                </a:cubicBezTo>
                <a:cubicBezTo>
                  <a:pt x="3478" y="4933"/>
                  <a:pt x="3500" y="4964"/>
                  <a:pt x="3520" y="4966"/>
                </a:cubicBezTo>
                <a:cubicBezTo>
                  <a:pt x="3537" y="4968"/>
                  <a:pt x="3552" y="4973"/>
                  <a:pt x="3542" y="4993"/>
                </a:cubicBezTo>
                <a:cubicBezTo>
                  <a:pt x="3538" y="5002"/>
                  <a:pt x="3530" y="5007"/>
                  <a:pt x="3526" y="5025"/>
                </a:cubicBezTo>
                <a:cubicBezTo>
                  <a:pt x="3520" y="5053"/>
                  <a:pt x="3569" y="5074"/>
                  <a:pt x="3588" y="5058"/>
                </a:cubicBezTo>
                <a:cubicBezTo>
                  <a:pt x="3592" y="5056"/>
                  <a:pt x="3641" y="5033"/>
                  <a:pt x="3641" y="5055"/>
                </a:cubicBezTo>
                <a:cubicBezTo>
                  <a:pt x="3641" y="5088"/>
                  <a:pt x="3617" y="5080"/>
                  <a:pt x="3627" y="5097"/>
                </a:cubicBezTo>
                <a:cubicBezTo>
                  <a:pt x="3632" y="5105"/>
                  <a:pt x="3658" y="5101"/>
                  <a:pt x="3664" y="5120"/>
                </a:cubicBezTo>
                <a:cubicBezTo>
                  <a:pt x="3670" y="5139"/>
                  <a:pt x="3672" y="5121"/>
                  <a:pt x="3672" y="5155"/>
                </a:cubicBezTo>
                <a:cubicBezTo>
                  <a:pt x="3672" y="5177"/>
                  <a:pt x="3673" y="5182"/>
                  <a:pt x="3668" y="5203"/>
                </a:cubicBezTo>
                <a:cubicBezTo>
                  <a:pt x="3667" y="5204"/>
                  <a:pt x="3681" y="5209"/>
                  <a:pt x="3687" y="5218"/>
                </a:cubicBezTo>
                <a:cubicBezTo>
                  <a:pt x="3693" y="5228"/>
                  <a:pt x="3698" y="5225"/>
                  <a:pt x="3707" y="5245"/>
                </a:cubicBezTo>
                <a:cubicBezTo>
                  <a:pt x="3710" y="5251"/>
                  <a:pt x="3717" y="5270"/>
                  <a:pt x="3719" y="5272"/>
                </a:cubicBezTo>
                <a:cubicBezTo>
                  <a:pt x="3702" y="5282"/>
                  <a:pt x="3698" y="5284"/>
                  <a:pt x="3693" y="5302"/>
                </a:cubicBezTo>
                <a:cubicBezTo>
                  <a:pt x="3684" y="5330"/>
                  <a:pt x="3688" y="5337"/>
                  <a:pt x="3685" y="5363"/>
                </a:cubicBezTo>
                <a:cubicBezTo>
                  <a:pt x="3683" y="5381"/>
                  <a:pt x="3657" y="5359"/>
                  <a:pt x="3657" y="5379"/>
                </a:cubicBezTo>
                <a:cubicBezTo>
                  <a:pt x="3658" y="5390"/>
                  <a:pt x="3640" y="5415"/>
                  <a:pt x="3624" y="5415"/>
                </a:cubicBezTo>
                <a:cubicBezTo>
                  <a:pt x="3608" y="5415"/>
                  <a:pt x="3524" y="5452"/>
                  <a:pt x="3517" y="5465"/>
                </a:cubicBezTo>
                <a:cubicBezTo>
                  <a:pt x="3514" y="5472"/>
                  <a:pt x="3483" y="5500"/>
                  <a:pt x="3476" y="5516"/>
                </a:cubicBezTo>
                <a:cubicBezTo>
                  <a:pt x="3473" y="5523"/>
                  <a:pt x="3453" y="5527"/>
                  <a:pt x="3442" y="5534"/>
                </a:cubicBezTo>
                <a:cubicBezTo>
                  <a:pt x="3422" y="5545"/>
                  <a:pt x="3423" y="5547"/>
                  <a:pt x="3409" y="5558"/>
                </a:cubicBezTo>
                <a:cubicBezTo>
                  <a:pt x="3374" y="5584"/>
                  <a:pt x="3352" y="5527"/>
                  <a:pt x="3315" y="5535"/>
                </a:cubicBezTo>
                <a:cubicBezTo>
                  <a:pt x="3314" y="5535"/>
                  <a:pt x="3302" y="5541"/>
                  <a:pt x="3297" y="5542"/>
                </a:cubicBezTo>
                <a:cubicBezTo>
                  <a:pt x="3294" y="5542"/>
                  <a:pt x="3289" y="5547"/>
                  <a:pt x="3287" y="5549"/>
                </a:cubicBezTo>
                <a:cubicBezTo>
                  <a:pt x="3282" y="5550"/>
                  <a:pt x="3248" y="5574"/>
                  <a:pt x="3245" y="5578"/>
                </a:cubicBezTo>
                <a:cubicBezTo>
                  <a:pt x="3245" y="5579"/>
                  <a:pt x="3228" y="5594"/>
                  <a:pt x="3225" y="5599"/>
                </a:cubicBezTo>
                <a:cubicBezTo>
                  <a:pt x="3216" y="5611"/>
                  <a:pt x="3193" y="5654"/>
                  <a:pt x="3187" y="5667"/>
                </a:cubicBezTo>
                <a:cubicBezTo>
                  <a:pt x="3186" y="5670"/>
                  <a:pt x="3174" y="5688"/>
                  <a:pt x="3174" y="5689"/>
                </a:cubicBezTo>
                <a:cubicBezTo>
                  <a:pt x="3175" y="5689"/>
                  <a:pt x="3212" y="5708"/>
                  <a:pt x="3220" y="5713"/>
                </a:cubicBezTo>
                <a:cubicBezTo>
                  <a:pt x="3256" y="5736"/>
                  <a:pt x="3242" y="5727"/>
                  <a:pt x="3272" y="5755"/>
                </a:cubicBezTo>
                <a:cubicBezTo>
                  <a:pt x="3301" y="5783"/>
                  <a:pt x="3342" y="5807"/>
                  <a:pt x="3367" y="5842"/>
                </a:cubicBezTo>
                <a:cubicBezTo>
                  <a:pt x="3378" y="5856"/>
                  <a:pt x="3414" y="5883"/>
                  <a:pt x="3376" y="5901"/>
                </a:cubicBezTo>
                <a:cubicBezTo>
                  <a:pt x="3346" y="5915"/>
                  <a:pt x="3337" y="5920"/>
                  <a:pt x="3305" y="5930"/>
                </a:cubicBezTo>
                <a:cubicBezTo>
                  <a:pt x="3298" y="5932"/>
                  <a:pt x="3300" y="5906"/>
                  <a:pt x="3298" y="5903"/>
                </a:cubicBezTo>
                <a:cubicBezTo>
                  <a:pt x="3292" y="5903"/>
                  <a:pt x="3268" y="5915"/>
                  <a:pt x="3268" y="5919"/>
                </a:cubicBezTo>
                <a:cubicBezTo>
                  <a:pt x="3269" y="5925"/>
                  <a:pt x="3268" y="5932"/>
                  <a:pt x="3266" y="5938"/>
                </a:cubicBezTo>
                <a:cubicBezTo>
                  <a:pt x="3261" y="5953"/>
                  <a:pt x="3274" y="5965"/>
                  <a:pt x="3248" y="5982"/>
                </a:cubicBezTo>
                <a:cubicBezTo>
                  <a:pt x="3231" y="5994"/>
                  <a:pt x="3224" y="6005"/>
                  <a:pt x="3236" y="6026"/>
                </a:cubicBezTo>
                <a:cubicBezTo>
                  <a:pt x="3248" y="6046"/>
                  <a:pt x="3280" y="6037"/>
                  <a:pt x="3249" y="6074"/>
                </a:cubicBezTo>
                <a:cubicBezTo>
                  <a:pt x="3235" y="6090"/>
                  <a:pt x="3242" y="6114"/>
                  <a:pt x="3262" y="6123"/>
                </a:cubicBezTo>
                <a:cubicBezTo>
                  <a:pt x="3291" y="6135"/>
                  <a:pt x="3249" y="6172"/>
                  <a:pt x="3239" y="6184"/>
                </a:cubicBezTo>
                <a:cubicBezTo>
                  <a:pt x="3238" y="6185"/>
                  <a:pt x="3215" y="6187"/>
                  <a:pt x="3210" y="6206"/>
                </a:cubicBezTo>
                <a:cubicBezTo>
                  <a:pt x="3209" y="6211"/>
                  <a:pt x="3189" y="6247"/>
                  <a:pt x="3184" y="6248"/>
                </a:cubicBezTo>
                <a:cubicBezTo>
                  <a:pt x="3180" y="6256"/>
                  <a:pt x="3202" y="6269"/>
                  <a:pt x="3206" y="6276"/>
                </a:cubicBezTo>
                <a:cubicBezTo>
                  <a:pt x="3208" y="6281"/>
                  <a:pt x="3244" y="6326"/>
                  <a:pt x="3246" y="6326"/>
                </a:cubicBezTo>
                <a:cubicBezTo>
                  <a:pt x="3246" y="6326"/>
                  <a:pt x="3278" y="6323"/>
                  <a:pt x="3281" y="6323"/>
                </a:cubicBezTo>
                <a:cubicBezTo>
                  <a:pt x="3294" y="6322"/>
                  <a:pt x="3319" y="6314"/>
                  <a:pt x="3335" y="6314"/>
                </a:cubicBezTo>
                <a:cubicBezTo>
                  <a:pt x="3340" y="6314"/>
                  <a:pt x="3388" y="6312"/>
                  <a:pt x="3383" y="6317"/>
                </a:cubicBezTo>
                <a:cubicBezTo>
                  <a:pt x="3365" y="6335"/>
                  <a:pt x="3358" y="6349"/>
                  <a:pt x="3335" y="6366"/>
                </a:cubicBezTo>
                <a:cubicBezTo>
                  <a:pt x="3326" y="6373"/>
                  <a:pt x="3316" y="6399"/>
                  <a:pt x="3316" y="6413"/>
                </a:cubicBezTo>
                <a:cubicBezTo>
                  <a:pt x="3316" y="6430"/>
                  <a:pt x="3340" y="6463"/>
                  <a:pt x="3357" y="6448"/>
                </a:cubicBezTo>
                <a:cubicBezTo>
                  <a:pt x="3377" y="6431"/>
                  <a:pt x="3374" y="6430"/>
                  <a:pt x="3375" y="6461"/>
                </a:cubicBezTo>
                <a:cubicBezTo>
                  <a:pt x="3376" y="6473"/>
                  <a:pt x="3355" y="6468"/>
                  <a:pt x="3378" y="6495"/>
                </a:cubicBezTo>
                <a:cubicBezTo>
                  <a:pt x="3397" y="6516"/>
                  <a:pt x="3360" y="6544"/>
                  <a:pt x="3379" y="6551"/>
                </a:cubicBezTo>
                <a:cubicBezTo>
                  <a:pt x="3389" y="6555"/>
                  <a:pt x="3506" y="6464"/>
                  <a:pt x="3521" y="6452"/>
                </a:cubicBezTo>
                <a:cubicBezTo>
                  <a:pt x="3521" y="6452"/>
                  <a:pt x="3525" y="6449"/>
                  <a:pt x="3526" y="6449"/>
                </a:cubicBezTo>
                <a:cubicBezTo>
                  <a:pt x="3549" y="6459"/>
                  <a:pt x="3577" y="6514"/>
                  <a:pt x="3618" y="6504"/>
                </a:cubicBezTo>
                <a:cubicBezTo>
                  <a:pt x="3664" y="6494"/>
                  <a:pt x="3620" y="6460"/>
                  <a:pt x="3649" y="6441"/>
                </a:cubicBezTo>
                <a:cubicBezTo>
                  <a:pt x="3653" y="6438"/>
                  <a:pt x="3673" y="6425"/>
                  <a:pt x="3670" y="6423"/>
                </a:cubicBezTo>
                <a:cubicBezTo>
                  <a:pt x="3661" y="6415"/>
                  <a:pt x="3643" y="6404"/>
                  <a:pt x="3638" y="6395"/>
                </a:cubicBezTo>
                <a:cubicBezTo>
                  <a:pt x="3628" y="6374"/>
                  <a:pt x="3615" y="6362"/>
                  <a:pt x="3652" y="6348"/>
                </a:cubicBezTo>
                <a:cubicBezTo>
                  <a:pt x="3662" y="6345"/>
                  <a:pt x="3693" y="6326"/>
                  <a:pt x="3700" y="6337"/>
                </a:cubicBezTo>
                <a:cubicBezTo>
                  <a:pt x="3721" y="6375"/>
                  <a:pt x="3707" y="6369"/>
                  <a:pt x="3754" y="6369"/>
                </a:cubicBezTo>
                <a:cubicBezTo>
                  <a:pt x="3761" y="6378"/>
                  <a:pt x="3755" y="6414"/>
                  <a:pt x="3749" y="6422"/>
                </a:cubicBezTo>
                <a:cubicBezTo>
                  <a:pt x="3725" y="6456"/>
                  <a:pt x="3712" y="6456"/>
                  <a:pt x="3696" y="6477"/>
                </a:cubicBezTo>
                <a:cubicBezTo>
                  <a:pt x="3689" y="6485"/>
                  <a:pt x="3695" y="6540"/>
                  <a:pt x="3705" y="6540"/>
                </a:cubicBezTo>
                <a:cubicBezTo>
                  <a:pt x="3740" y="6540"/>
                  <a:pt x="3745" y="6539"/>
                  <a:pt x="3766" y="6563"/>
                </a:cubicBezTo>
                <a:cubicBezTo>
                  <a:pt x="3782" y="6580"/>
                  <a:pt x="3785" y="6580"/>
                  <a:pt x="3785" y="6605"/>
                </a:cubicBezTo>
                <a:cubicBezTo>
                  <a:pt x="3785" y="6631"/>
                  <a:pt x="3779" y="6640"/>
                  <a:pt x="3789" y="6664"/>
                </a:cubicBezTo>
                <a:cubicBezTo>
                  <a:pt x="3802" y="6697"/>
                  <a:pt x="3828" y="6728"/>
                  <a:pt x="3838" y="6759"/>
                </a:cubicBezTo>
                <a:cubicBezTo>
                  <a:pt x="3839" y="6762"/>
                  <a:pt x="3845" y="6771"/>
                  <a:pt x="3845" y="6773"/>
                </a:cubicBezTo>
                <a:lnTo>
                  <a:pt x="3920" y="6730"/>
                </a:lnTo>
                <a:lnTo>
                  <a:pt x="4014" y="6700"/>
                </a:lnTo>
                <a:lnTo>
                  <a:pt x="4139" y="6750"/>
                </a:lnTo>
                <a:lnTo>
                  <a:pt x="4223" y="6871"/>
                </a:lnTo>
                <a:lnTo>
                  <a:pt x="4258" y="6869"/>
                </a:lnTo>
                <a:lnTo>
                  <a:pt x="4259" y="6966"/>
                </a:lnTo>
                <a:cubicBezTo>
                  <a:pt x="4220" y="6966"/>
                  <a:pt x="4234" y="6973"/>
                  <a:pt x="4235" y="6993"/>
                </a:cubicBezTo>
                <a:cubicBezTo>
                  <a:pt x="4235" y="6999"/>
                  <a:pt x="4245" y="7026"/>
                  <a:pt x="4234" y="7037"/>
                </a:cubicBezTo>
                <a:cubicBezTo>
                  <a:pt x="4230" y="7041"/>
                  <a:pt x="4223" y="7058"/>
                  <a:pt x="4209" y="7064"/>
                </a:cubicBezTo>
                <a:cubicBezTo>
                  <a:pt x="4177" y="7078"/>
                  <a:pt x="4148" y="7102"/>
                  <a:pt x="4115" y="7118"/>
                </a:cubicBezTo>
                <a:cubicBezTo>
                  <a:pt x="4101" y="7125"/>
                  <a:pt x="4072" y="7148"/>
                  <a:pt x="4069" y="7164"/>
                </a:cubicBezTo>
                <a:cubicBezTo>
                  <a:pt x="4068" y="7172"/>
                  <a:pt x="4045" y="7205"/>
                  <a:pt x="4024" y="7194"/>
                </a:cubicBezTo>
                <a:cubicBezTo>
                  <a:pt x="4014" y="7189"/>
                  <a:pt x="4002" y="7177"/>
                  <a:pt x="3988" y="7174"/>
                </a:cubicBezTo>
                <a:cubicBezTo>
                  <a:pt x="3971" y="7170"/>
                  <a:pt x="3953" y="7132"/>
                  <a:pt x="3952" y="7202"/>
                </a:cubicBezTo>
                <a:cubicBezTo>
                  <a:pt x="3951" y="7212"/>
                  <a:pt x="3921" y="7219"/>
                  <a:pt x="3915" y="7211"/>
                </a:cubicBezTo>
                <a:cubicBezTo>
                  <a:pt x="3911" y="7206"/>
                  <a:pt x="3887" y="7181"/>
                  <a:pt x="3881" y="7181"/>
                </a:cubicBezTo>
                <a:cubicBezTo>
                  <a:pt x="3873" y="7181"/>
                  <a:pt x="3826" y="7178"/>
                  <a:pt x="3826" y="7183"/>
                </a:cubicBezTo>
                <a:cubicBezTo>
                  <a:pt x="3824" y="7200"/>
                  <a:pt x="3820" y="7242"/>
                  <a:pt x="3849" y="7223"/>
                </a:cubicBezTo>
                <a:cubicBezTo>
                  <a:pt x="3861" y="7216"/>
                  <a:pt x="3881" y="7212"/>
                  <a:pt x="3891" y="7223"/>
                </a:cubicBezTo>
                <a:cubicBezTo>
                  <a:pt x="3904" y="7236"/>
                  <a:pt x="3920" y="7253"/>
                  <a:pt x="3940" y="7239"/>
                </a:cubicBezTo>
                <a:cubicBezTo>
                  <a:pt x="3949" y="7232"/>
                  <a:pt x="3984" y="7233"/>
                  <a:pt x="3998" y="7243"/>
                </a:cubicBezTo>
                <a:cubicBezTo>
                  <a:pt x="4015" y="7255"/>
                  <a:pt x="4056" y="7295"/>
                  <a:pt x="4075" y="7269"/>
                </a:cubicBezTo>
                <a:cubicBezTo>
                  <a:pt x="4087" y="7254"/>
                  <a:pt x="4103" y="7235"/>
                  <a:pt x="4086" y="7217"/>
                </a:cubicBezTo>
                <a:cubicBezTo>
                  <a:pt x="4052" y="7179"/>
                  <a:pt x="4121" y="7162"/>
                  <a:pt x="4130" y="7146"/>
                </a:cubicBezTo>
                <a:cubicBezTo>
                  <a:pt x="4136" y="7137"/>
                  <a:pt x="4162" y="7110"/>
                  <a:pt x="4175" y="7110"/>
                </a:cubicBezTo>
                <a:cubicBezTo>
                  <a:pt x="4196" y="7109"/>
                  <a:pt x="4254" y="7071"/>
                  <a:pt x="4263" y="7047"/>
                </a:cubicBezTo>
                <a:cubicBezTo>
                  <a:pt x="4266" y="7038"/>
                  <a:pt x="4286" y="7011"/>
                  <a:pt x="4287" y="6998"/>
                </a:cubicBezTo>
                <a:cubicBezTo>
                  <a:pt x="4287" y="6990"/>
                  <a:pt x="4296" y="6971"/>
                  <a:pt x="4296" y="6944"/>
                </a:cubicBezTo>
                <a:cubicBezTo>
                  <a:pt x="4296" y="6936"/>
                  <a:pt x="4296" y="6928"/>
                  <a:pt x="4296" y="6920"/>
                </a:cubicBezTo>
                <a:cubicBezTo>
                  <a:pt x="4302" y="6902"/>
                  <a:pt x="4298" y="6893"/>
                  <a:pt x="4316" y="6875"/>
                </a:cubicBezTo>
                <a:cubicBezTo>
                  <a:pt x="4326" y="6865"/>
                  <a:pt x="4379" y="6841"/>
                  <a:pt x="4356" y="6820"/>
                </a:cubicBezTo>
                <a:cubicBezTo>
                  <a:pt x="4347" y="6812"/>
                  <a:pt x="4323" y="6820"/>
                  <a:pt x="4354" y="6778"/>
                </a:cubicBezTo>
                <a:cubicBezTo>
                  <a:pt x="4362" y="6767"/>
                  <a:pt x="4378" y="6718"/>
                  <a:pt x="4378" y="6704"/>
                </a:cubicBezTo>
                <a:cubicBezTo>
                  <a:pt x="4378" y="6702"/>
                  <a:pt x="4412" y="6702"/>
                  <a:pt x="4416" y="6649"/>
                </a:cubicBezTo>
                <a:cubicBezTo>
                  <a:pt x="4418" y="6620"/>
                  <a:pt x="4419" y="6617"/>
                  <a:pt x="4416" y="6587"/>
                </a:cubicBezTo>
                <a:cubicBezTo>
                  <a:pt x="4413" y="6565"/>
                  <a:pt x="4415" y="6574"/>
                  <a:pt x="4442" y="6574"/>
                </a:cubicBezTo>
                <a:cubicBezTo>
                  <a:pt x="4468" y="6574"/>
                  <a:pt x="4467" y="6566"/>
                  <a:pt x="4486" y="6551"/>
                </a:cubicBezTo>
                <a:cubicBezTo>
                  <a:pt x="4486" y="6551"/>
                  <a:pt x="4510" y="6501"/>
                  <a:pt x="4514" y="6501"/>
                </a:cubicBezTo>
                <a:cubicBezTo>
                  <a:pt x="4550" y="6504"/>
                  <a:pt x="4537" y="6498"/>
                  <a:pt x="4568" y="6508"/>
                </a:cubicBezTo>
                <a:cubicBezTo>
                  <a:pt x="4590" y="6515"/>
                  <a:pt x="4667" y="6512"/>
                  <a:pt x="4689" y="6505"/>
                </a:cubicBezTo>
                <a:cubicBezTo>
                  <a:pt x="4694" y="6503"/>
                  <a:pt x="4714" y="6499"/>
                  <a:pt x="4716" y="6504"/>
                </a:cubicBezTo>
                <a:cubicBezTo>
                  <a:pt x="4722" y="6517"/>
                  <a:pt x="4744" y="6554"/>
                  <a:pt x="4745" y="6563"/>
                </a:cubicBezTo>
                <a:cubicBezTo>
                  <a:pt x="4751" y="6603"/>
                  <a:pt x="4752" y="6621"/>
                  <a:pt x="4791" y="6648"/>
                </a:cubicBezTo>
                <a:cubicBezTo>
                  <a:pt x="4795" y="6650"/>
                  <a:pt x="4793" y="6706"/>
                  <a:pt x="4807" y="6713"/>
                </a:cubicBezTo>
                <a:cubicBezTo>
                  <a:pt x="4810" y="6709"/>
                  <a:pt x="4892" y="6651"/>
                  <a:pt x="4894" y="6651"/>
                </a:cubicBezTo>
                <a:cubicBezTo>
                  <a:pt x="4892" y="6632"/>
                  <a:pt x="4971" y="6611"/>
                  <a:pt x="4972" y="6619"/>
                </a:cubicBezTo>
                <a:cubicBezTo>
                  <a:pt x="4974" y="6633"/>
                  <a:pt x="5017" y="6738"/>
                  <a:pt x="5029" y="6740"/>
                </a:cubicBezTo>
                <a:cubicBezTo>
                  <a:pt x="5100" y="6746"/>
                  <a:pt x="5068" y="6728"/>
                  <a:pt x="5120" y="6772"/>
                </a:cubicBezTo>
                <a:cubicBezTo>
                  <a:pt x="5149" y="6796"/>
                  <a:pt x="5146" y="6806"/>
                  <a:pt x="5184" y="6804"/>
                </a:cubicBezTo>
                <a:cubicBezTo>
                  <a:pt x="5212" y="6803"/>
                  <a:pt x="5199" y="6824"/>
                  <a:pt x="5211" y="6848"/>
                </a:cubicBezTo>
                <a:cubicBezTo>
                  <a:pt x="5214" y="6855"/>
                  <a:pt x="5217" y="6863"/>
                  <a:pt x="5223" y="6867"/>
                </a:cubicBezTo>
                <a:cubicBezTo>
                  <a:pt x="5241" y="6874"/>
                  <a:pt x="5255" y="6910"/>
                  <a:pt x="5256" y="6929"/>
                </a:cubicBezTo>
                <a:cubicBezTo>
                  <a:pt x="5257" y="6932"/>
                  <a:pt x="5268" y="6980"/>
                  <a:pt x="5271" y="6974"/>
                </a:cubicBezTo>
                <a:cubicBezTo>
                  <a:pt x="5278" y="6962"/>
                  <a:pt x="5286" y="6966"/>
                  <a:pt x="5295" y="6939"/>
                </a:cubicBezTo>
                <a:cubicBezTo>
                  <a:pt x="5302" y="6922"/>
                  <a:pt x="5340" y="6931"/>
                  <a:pt x="5359" y="6925"/>
                </a:cubicBezTo>
                <a:cubicBezTo>
                  <a:pt x="5360" y="6925"/>
                  <a:pt x="5380" y="6922"/>
                  <a:pt x="5382" y="6922"/>
                </a:cubicBezTo>
                <a:lnTo>
                  <a:pt x="5479" y="7064"/>
                </a:lnTo>
                <a:cubicBezTo>
                  <a:pt x="5497" y="7094"/>
                  <a:pt x="5536" y="7054"/>
                  <a:pt x="5560" y="7094"/>
                </a:cubicBezTo>
                <a:cubicBezTo>
                  <a:pt x="5563" y="7098"/>
                  <a:pt x="5581" y="7128"/>
                  <a:pt x="5581" y="7129"/>
                </a:cubicBezTo>
                <a:cubicBezTo>
                  <a:pt x="5555" y="7174"/>
                  <a:pt x="5522" y="7172"/>
                  <a:pt x="5532" y="7247"/>
                </a:cubicBezTo>
                <a:cubicBezTo>
                  <a:pt x="5537" y="7279"/>
                  <a:pt x="5537" y="7314"/>
                  <a:pt x="5563" y="7331"/>
                </a:cubicBezTo>
                <a:cubicBezTo>
                  <a:pt x="5581" y="7343"/>
                  <a:pt x="5664" y="7368"/>
                  <a:pt x="5677" y="7359"/>
                </a:cubicBezTo>
                <a:cubicBezTo>
                  <a:pt x="5714" y="7337"/>
                  <a:pt x="5705" y="7340"/>
                  <a:pt x="5759" y="7361"/>
                </a:cubicBezTo>
                <a:cubicBezTo>
                  <a:pt x="5779" y="7369"/>
                  <a:pt x="5825" y="7377"/>
                  <a:pt x="5854" y="7386"/>
                </a:cubicBezTo>
                <a:cubicBezTo>
                  <a:pt x="5862" y="7389"/>
                  <a:pt x="5921" y="7406"/>
                  <a:pt x="5923" y="7408"/>
                </a:cubicBezTo>
                <a:lnTo>
                  <a:pt x="6075" y="7289"/>
                </a:lnTo>
                <a:lnTo>
                  <a:pt x="6134" y="7370"/>
                </a:lnTo>
                <a:lnTo>
                  <a:pt x="6170" y="7467"/>
                </a:lnTo>
                <a:cubicBezTo>
                  <a:pt x="6190" y="7470"/>
                  <a:pt x="6164" y="7476"/>
                  <a:pt x="6220" y="7474"/>
                </a:cubicBezTo>
                <a:cubicBezTo>
                  <a:pt x="6227" y="7474"/>
                  <a:pt x="6265" y="7549"/>
                  <a:pt x="6265" y="7547"/>
                </a:cubicBezTo>
                <a:cubicBezTo>
                  <a:pt x="6265" y="7467"/>
                  <a:pt x="6335" y="7523"/>
                  <a:pt x="6373" y="7482"/>
                </a:cubicBezTo>
                <a:cubicBezTo>
                  <a:pt x="6393" y="7460"/>
                  <a:pt x="6368" y="7380"/>
                  <a:pt x="6447" y="7389"/>
                </a:cubicBezTo>
                <a:cubicBezTo>
                  <a:pt x="6473" y="7393"/>
                  <a:pt x="6442" y="7410"/>
                  <a:pt x="6504" y="7392"/>
                </a:cubicBezTo>
                <a:cubicBezTo>
                  <a:pt x="6563" y="7376"/>
                  <a:pt x="6542" y="7454"/>
                  <a:pt x="6538" y="7485"/>
                </a:cubicBezTo>
                <a:cubicBezTo>
                  <a:pt x="6538" y="7488"/>
                  <a:pt x="6537" y="7485"/>
                  <a:pt x="6537" y="7493"/>
                </a:cubicBezTo>
                <a:lnTo>
                  <a:pt x="6670" y="7448"/>
                </a:lnTo>
                <a:cubicBezTo>
                  <a:pt x="6654" y="7463"/>
                  <a:pt x="6634" y="7472"/>
                  <a:pt x="6622" y="7494"/>
                </a:cubicBezTo>
                <a:cubicBezTo>
                  <a:pt x="6615" y="7507"/>
                  <a:pt x="6592" y="7529"/>
                  <a:pt x="6591" y="7553"/>
                </a:cubicBezTo>
                <a:cubicBezTo>
                  <a:pt x="6590" y="7565"/>
                  <a:pt x="6548" y="7624"/>
                  <a:pt x="6547" y="7650"/>
                </a:cubicBezTo>
                <a:cubicBezTo>
                  <a:pt x="6544" y="7728"/>
                  <a:pt x="6557" y="7700"/>
                  <a:pt x="6597" y="7754"/>
                </a:cubicBezTo>
                <a:cubicBezTo>
                  <a:pt x="6605" y="7763"/>
                  <a:pt x="6677" y="7808"/>
                  <a:pt x="6682" y="7801"/>
                </a:cubicBezTo>
                <a:cubicBezTo>
                  <a:pt x="6724" y="7744"/>
                  <a:pt x="6720" y="7702"/>
                  <a:pt x="6785" y="7643"/>
                </a:cubicBezTo>
                <a:cubicBezTo>
                  <a:pt x="6799" y="7631"/>
                  <a:pt x="6840" y="7579"/>
                  <a:pt x="6857" y="7567"/>
                </a:cubicBezTo>
                <a:cubicBezTo>
                  <a:pt x="6888" y="7545"/>
                  <a:pt x="6903" y="7514"/>
                  <a:pt x="6951" y="7490"/>
                </a:cubicBezTo>
                <a:lnTo>
                  <a:pt x="6955" y="7487"/>
                </a:lnTo>
                <a:lnTo>
                  <a:pt x="7150" y="7423"/>
                </a:lnTo>
                <a:lnTo>
                  <a:pt x="7123" y="7499"/>
                </a:lnTo>
                <a:cubicBezTo>
                  <a:pt x="7124" y="7565"/>
                  <a:pt x="7083" y="7552"/>
                  <a:pt x="7119" y="7635"/>
                </a:cubicBezTo>
                <a:cubicBezTo>
                  <a:pt x="7128" y="7656"/>
                  <a:pt x="7085" y="7641"/>
                  <a:pt x="7066" y="7642"/>
                </a:cubicBezTo>
                <a:cubicBezTo>
                  <a:pt x="7062" y="7642"/>
                  <a:pt x="7053" y="7639"/>
                  <a:pt x="7043" y="7639"/>
                </a:cubicBezTo>
                <a:lnTo>
                  <a:pt x="7041" y="7737"/>
                </a:lnTo>
                <a:lnTo>
                  <a:pt x="7263" y="7834"/>
                </a:lnTo>
                <a:lnTo>
                  <a:pt x="7238" y="7884"/>
                </a:lnTo>
                <a:lnTo>
                  <a:pt x="7367" y="7948"/>
                </a:lnTo>
                <a:lnTo>
                  <a:pt x="7451" y="7905"/>
                </a:lnTo>
                <a:lnTo>
                  <a:pt x="7415" y="8222"/>
                </a:lnTo>
                <a:lnTo>
                  <a:pt x="7426" y="8268"/>
                </a:lnTo>
                <a:lnTo>
                  <a:pt x="7258" y="8392"/>
                </a:lnTo>
                <a:cubicBezTo>
                  <a:pt x="7258" y="8433"/>
                  <a:pt x="7286" y="8496"/>
                  <a:pt x="7266" y="8526"/>
                </a:cubicBezTo>
                <a:cubicBezTo>
                  <a:pt x="7180" y="8526"/>
                  <a:pt x="7227" y="8456"/>
                  <a:pt x="7103" y="8547"/>
                </a:cubicBezTo>
                <a:cubicBezTo>
                  <a:pt x="7093" y="8554"/>
                  <a:pt x="7104" y="8474"/>
                  <a:pt x="7079" y="8516"/>
                </a:cubicBezTo>
                <a:cubicBezTo>
                  <a:pt x="7062" y="8543"/>
                  <a:pt x="7060" y="8522"/>
                  <a:pt x="7063" y="8574"/>
                </a:cubicBezTo>
                <a:cubicBezTo>
                  <a:pt x="7064" y="8588"/>
                  <a:pt x="7067" y="8583"/>
                  <a:pt x="7094" y="8583"/>
                </a:cubicBezTo>
                <a:cubicBezTo>
                  <a:pt x="7095" y="8583"/>
                  <a:pt x="7224" y="8610"/>
                  <a:pt x="7225" y="8610"/>
                </a:cubicBezTo>
                <a:cubicBezTo>
                  <a:pt x="7225" y="8610"/>
                  <a:pt x="7270" y="8623"/>
                  <a:pt x="7276" y="8632"/>
                </a:cubicBezTo>
                <a:cubicBezTo>
                  <a:pt x="7297" y="8630"/>
                  <a:pt x="7303" y="8561"/>
                  <a:pt x="7314" y="8558"/>
                </a:cubicBezTo>
                <a:cubicBezTo>
                  <a:pt x="7359" y="8548"/>
                  <a:pt x="7381" y="8564"/>
                  <a:pt x="7431" y="8527"/>
                </a:cubicBezTo>
                <a:cubicBezTo>
                  <a:pt x="7482" y="8489"/>
                  <a:pt x="7477" y="8588"/>
                  <a:pt x="7511" y="8551"/>
                </a:cubicBezTo>
                <a:cubicBezTo>
                  <a:pt x="7552" y="8506"/>
                  <a:pt x="7590" y="8581"/>
                  <a:pt x="7600" y="8523"/>
                </a:cubicBezTo>
                <a:cubicBezTo>
                  <a:pt x="7617" y="8427"/>
                  <a:pt x="7640" y="8437"/>
                  <a:pt x="7565" y="8346"/>
                </a:cubicBezTo>
                <a:lnTo>
                  <a:pt x="7562" y="8343"/>
                </a:lnTo>
                <a:lnTo>
                  <a:pt x="7664" y="8317"/>
                </a:lnTo>
                <a:cubicBezTo>
                  <a:pt x="7677" y="8358"/>
                  <a:pt x="7668" y="8410"/>
                  <a:pt x="7710" y="8438"/>
                </a:cubicBezTo>
                <a:cubicBezTo>
                  <a:pt x="7765" y="8475"/>
                  <a:pt x="7752" y="8478"/>
                  <a:pt x="7752" y="8392"/>
                </a:cubicBezTo>
                <a:cubicBezTo>
                  <a:pt x="7752" y="8346"/>
                  <a:pt x="7793" y="8346"/>
                  <a:pt x="7771" y="8265"/>
                </a:cubicBezTo>
                <a:cubicBezTo>
                  <a:pt x="7766" y="8244"/>
                  <a:pt x="7788" y="8139"/>
                  <a:pt x="7821" y="8141"/>
                </a:cubicBezTo>
                <a:cubicBezTo>
                  <a:pt x="7853" y="8143"/>
                  <a:pt x="7849" y="8211"/>
                  <a:pt x="7849" y="8237"/>
                </a:cubicBezTo>
                <a:lnTo>
                  <a:pt x="7973" y="8239"/>
                </a:lnTo>
                <a:lnTo>
                  <a:pt x="7972" y="8285"/>
                </a:lnTo>
                <a:lnTo>
                  <a:pt x="7920" y="8374"/>
                </a:lnTo>
                <a:lnTo>
                  <a:pt x="8078" y="8517"/>
                </a:lnTo>
                <a:lnTo>
                  <a:pt x="8165" y="8510"/>
                </a:lnTo>
                <a:lnTo>
                  <a:pt x="8176" y="8531"/>
                </a:lnTo>
                <a:lnTo>
                  <a:pt x="8227" y="8489"/>
                </a:lnTo>
                <a:lnTo>
                  <a:pt x="8274" y="8534"/>
                </a:lnTo>
                <a:lnTo>
                  <a:pt x="8293" y="8600"/>
                </a:lnTo>
                <a:lnTo>
                  <a:pt x="8151" y="8677"/>
                </a:lnTo>
                <a:lnTo>
                  <a:pt x="8148" y="8751"/>
                </a:lnTo>
                <a:lnTo>
                  <a:pt x="8235" y="8845"/>
                </a:lnTo>
                <a:lnTo>
                  <a:pt x="8271" y="8903"/>
                </a:lnTo>
                <a:lnTo>
                  <a:pt x="8341" y="8940"/>
                </a:lnTo>
                <a:lnTo>
                  <a:pt x="8386" y="8911"/>
                </a:lnTo>
                <a:lnTo>
                  <a:pt x="8442" y="8917"/>
                </a:lnTo>
                <a:cubicBezTo>
                  <a:pt x="8408" y="8880"/>
                  <a:pt x="8399" y="8799"/>
                  <a:pt x="8441" y="8765"/>
                </a:cubicBezTo>
                <a:cubicBezTo>
                  <a:pt x="8517" y="8703"/>
                  <a:pt x="8496" y="8773"/>
                  <a:pt x="8567" y="8727"/>
                </a:cubicBezTo>
                <a:cubicBezTo>
                  <a:pt x="8614" y="8696"/>
                  <a:pt x="8631" y="8722"/>
                  <a:pt x="8642" y="8641"/>
                </a:cubicBezTo>
                <a:cubicBezTo>
                  <a:pt x="8646" y="8612"/>
                  <a:pt x="8666" y="8623"/>
                  <a:pt x="8692" y="8614"/>
                </a:cubicBezTo>
                <a:cubicBezTo>
                  <a:pt x="8697" y="8613"/>
                  <a:pt x="8704" y="8613"/>
                  <a:pt x="8709" y="8613"/>
                </a:cubicBezTo>
                <a:cubicBezTo>
                  <a:pt x="8704" y="8629"/>
                  <a:pt x="8703" y="8674"/>
                  <a:pt x="8716" y="8684"/>
                </a:cubicBezTo>
                <a:cubicBezTo>
                  <a:pt x="8753" y="8710"/>
                  <a:pt x="8734" y="8728"/>
                  <a:pt x="8805" y="8731"/>
                </a:cubicBezTo>
                <a:cubicBezTo>
                  <a:pt x="8832" y="8733"/>
                  <a:pt x="8838" y="8767"/>
                  <a:pt x="8868" y="8783"/>
                </a:cubicBezTo>
                <a:cubicBezTo>
                  <a:pt x="8889" y="8794"/>
                  <a:pt x="8926" y="8866"/>
                  <a:pt x="8958" y="8812"/>
                </a:cubicBezTo>
                <a:cubicBezTo>
                  <a:pt x="8978" y="8776"/>
                  <a:pt x="9078" y="8745"/>
                  <a:pt x="9090" y="8813"/>
                </a:cubicBezTo>
                <a:cubicBezTo>
                  <a:pt x="9095" y="8842"/>
                  <a:pt x="9118" y="8813"/>
                  <a:pt x="9113" y="8881"/>
                </a:cubicBezTo>
                <a:cubicBezTo>
                  <a:pt x="9109" y="8921"/>
                  <a:pt x="9152" y="8922"/>
                  <a:pt x="9177" y="8942"/>
                </a:cubicBezTo>
                <a:cubicBezTo>
                  <a:pt x="9191" y="8953"/>
                  <a:pt x="9215" y="8927"/>
                  <a:pt x="9252" y="8953"/>
                </a:cubicBezTo>
                <a:cubicBezTo>
                  <a:pt x="9267" y="8963"/>
                  <a:pt x="9350" y="8996"/>
                  <a:pt x="9355" y="9004"/>
                </a:cubicBezTo>
                <a:cubicBezTo>
                  <a:pt x="9365" y="9062"/>
                  <a:pt x="9292" y="9121"/>
                  <a:pt x="9349" y="9146"/>
                </a:cubicBezTo>
                <a:cubicBezTo>
                  <a:pt x="9356" y="9149"/>
                  <a:pt x="9369" y="9159"/>
                  <a:pt x="9379" y="9159"/>
                </a:cubicBezTo>
                <a:cubicBezTo>
                  <a:pt x="9379" y="9190"/>
                  <a:pt x="9299" y="9198"/>
                  <a:pt x="9382" y="9224"/>
                </a:cubicBezTo>
                <a:cubicBezTo>
                  <a:pt x="9400" y="9229"/>
                  <a:pt x="9347" y="9254"/>
                  <a:pt x="9347" y="9274"/>
                </a:cubicBezTo>
                <a:cubicBezTo>
                  <a:pt x="9347" y="9293"/>
                  <a:pt x="9383" y="9291"/>
                  <a:pt x="9383" y="9302"/>
                </a:cubicBezTo>
                <a:cubicBezTo>
                  <a:pt x="9383" y="9360"/>
                  <a:pt x="9450" y="9307"/>
                  <a:pt x="9460" y="9326"/>
                </a:cubicBezTo>
                <a:cubicBezTo>
                  <a:pt x="9477" y="9358"/>
                  <a:pt x="9493" y="9355"/>
                  <a:pt x="9504" y="9370"/>
                </a:cubicBezTo>
                <a:cubicBezTo>
                  <a:pt x="9509" y="9376"/>
                  <a:pt x="9488" y="9384"/>
                  <a:pt x="9486" y="9410"/>
                </a:cubicBezTo>
                <a:cubicBezTo>
                  <a:pt x="9486" y="9424"/>
                  <a:pt x="9485" y="9433"/>
                  <a:pt x="9490" y="9446"/>
                </a:cubicBezTo>
                <a:cubicBezTo>
                  <a:pt x="9498" y="9540"/>
                  <a:pt x="9387" y="9449"/>
                  <a:pt x="9404" y="9525"/>
                </a:cubicBezTo>
                <a:cubicBezTo>
                  <a:pt x="9404" y="9527"/>
                  <a:pt x="9431" y="9566"/>
                  <a:pt x="9433" y="9568"/>
                </a:cubicBezTo>
                <a:lnTo>
                  <a:pt x="9580" y="9570"/>
                </a:lnTo>
                <a:lnTo>
                  <a:pt x="9547" y="9610"/>
                </a:lnTo>
                <a:cubicBezTo>
                  <a:pt x="9582" y="9642"/>
                  <a:pt x="9601" y="9596"/>
                  <a:pt x="9590" y="9667"/>
                </a:cubicBezTo>
                <a:cubicBezTo>
                  <a:pt x="9629" y="9704"/>
                  <a:pt x="9618" y="9664"/>
                  <a:pt x="9636" y="9716"/>
                </a:cubicBezTo>
                <a:cubicBezTo>
                  <a:pt x="9643" y="9739"/>
                  <a:pt x="9633" y="9699"/>
                  <a:pt x="9697" y="9699"/>
                </a:cubicBezTo>
                <a:cubicBezTo>
                  <a:pt x="9783" y="9699"/>
                  <a:pt x="9777" y="9728"/>
                  <a:pt x="9847" y="9674"/>
                </a:cubicBezTo>
                <a:cubicBezTo>
                  <a:pt x="9862" y="9662"/>
                  <a:pt x="9825" y="9710"/>
                  <a:pt x="9854" y="9745"/>
                </a:cubicBezTo>
                <a:lnTo>
                  <a:pt x="9854" y="9752"/>
                </a:lnTo>
                <a:lnTo>
                  <a:pt x="9921" y="9882"/>
                </a:lnTo>
                <a:cubicBezTo>
                  <a:pt x="9914" y="9898"/>
                  <a:pt x="9920" y="9942"/>
                  <a:pt x="9873" y="9947"/>
                </a:cubicBezTo>
                <a:cubicBezTo>
                  <a:pt x="9834" y="9951"/>
                  <a:pt x="9827" y="9974"/>
                  <a:pt x="9793" y="9997"/>
                </a:cubicBezTo>
                <a:cubicBezTo>
                  <a:pt x="9791" y="9998"/>
                  <a:pt x="9792" y="9998"/>
                  <a:pt x="9790" y="10002"/>
                </a:cubicBezTo>
                <a:lnTo>
                  <a:pt x="10067" y="10302"/>
                </a:lnTo>
                <a:lnTo>
                  <a:pt x="10387" y="10278"/>
                </a:lnTo>
                <a:lnTo>
                  <a:pt x="10619" y="10643"/>
                </a:lnTo>
                <a:lnTo>
                  <a:pt x="10502" y="10712"/>
                </a:lnTo>
                <a:lnTo>
                  <a:pt x="10688" y="10943"/>
                </a:lnTo>
                <a:lnTo>
                  <a:pt x="10725" y="10852"/>
                </a:lnTo>
                <a:lnTo>
                  <a:pt x="10696" y="10778"/>
                </a:lnTo>
                <a:lnTo>
                  <a:pt x="10798" y="10741"/>
                </a:lnTo>
                <a:lnTo>
                  <a:pt x="10867" y="10897"/>
                </a:lnTo>
                <a:lnTo>
                  <a:pt x="10974" y="10937"/>
                </a:lnTo>
                <a:lnTo>
                  <a:pt x="11096" y="10947"/>
                </a:lnTo>
                <a:lnTo>
                  <a:pt x="11179" y="10816"/>
                </a:lnTo>
                <a:lnTo>
                  <a:pt x="11085" y="10773"/>
                </a:lnTo>
                <a:lnTo>
                  <a:pt x="11220" y="10558"/>
                </a:lnTo>
                <a:lnTo>
                  <a:pt x="11206" y="10471"/>
                </a:lnTo>
                <a:lnTo>
                  <a:pt x="11383" y="10383"/>
                </a:lnTo>
                <a:lnTo>
                  <a:pt x="11432" y="10461"/>
                </a:lnTo>
                <a:lnTo>
                  <a:pt x="11531" y="10356"/>
                </a:lnTo>
                <a:lnTo>
                  <a:pt x="11471" y="10318"/>
                </a:lnTo>
                <a:lnTo>
                  <a:pt x="11530" y="10176"/>
                </a:lnTo>
                <a:lnTo>
                  <a:pt x="11694" y="10043"/>
                </a:lnTo>
                <a:lnTo>
                  <a:pt x="11749" y="10088"/>
                </a:lnTo>
                <a:lnTo>
                  <a:pt x="11811" y="9991"/>
                </a:lnTo>
                <a:lnTo>
                  <a:pt x="11940" y="9957"/>
                </a:lnTo>
                <a:lnTo>
                  <a:pt x="11968" y="9991"/>
                </a:lnTo>
                <a:lnTo>
                  <a:pt x="11901" y="10028"/>
                </a:lnTo>
                <a:lnTo>
                  <a:pt x="11973" y="10197"/>
                </a:lnTo>
                <a:lnTo>
                  <a:pt x="11937" y="10295"/>
                </a:lnTo>
                <a:lnTo>
                  <a:pt x="12002" y="10434"/>
                </a:lnTo>
                <a:lnTo>
                  <a:pt x="11932" y="10613"/>
                </a:lnTo>
                <a:lnTo>
                  <a:pt x="11983" y="10637"/>
                </a:lnTo>
                <a:lnTo>
                  <a:pt x="11901" y="10728"/>
                </a:lnTo>
                <a:lnTo>
                  <a:pt x="11897" y="10910"/>
                </a:lnTo>
                <a:lnTo>
                  <a:pt x="11952" y="10949"/>
                </a:lnTo>
                <a:lnTo>
                  <a:pt x="11874" y="11002"/>
                </a:lnTo>
                <a:lnTo>
                  <a:pt x="12051" y="11193"/>
                </a:lnTo>
                <a:lnTo>
                  <a:pt x="12059" y="11377"/>
                </a:lnTo>
                <a:lnTo>
                  <a:pt x="12136" y="11450"/>
                </a:lnTo>
                <a:lnTo>
                  <a:pt x="12099" y="11605"/>
                </a:lnTo>
                <a:lnTo>
                  <a:pt x="12163" y="11708"/>
                </a:lnTo>
                <a:lnTo>
                  <a:pt x="12147" y="11793"/>
                </a:lnTo>
                <a:lnTo>
                  <a:pt x="12007" y="11883"/>
                </a:lnTo>
                <a:lnTo>
                  <a:pt x="12067" y="11911"/>
                </a:lnTo>
                <a:lnTo>
                  <a:pt x="12020" y="11954"/>
                </a:lnTo>
                <a:lnTo>
                  <a:pt x="12092" y="12012"/>
                </a:lnTo>
                <a:lnTo>
                  <a:pt x="12124" y="11986"/>
                </a:lnTo>
                <a:lnTo>
                  <a:pt x="12143" y="12020"/>
                </a:lnTo>
                <a:lnTo>
                  <a:pt x="12177" y="11996"/>
                </a:lnTo>
                <a:cubicBezTo>
                  <a:pt x="12190" y="11998"/>
                  <a:pt x="12213" y="11996"/>
                  <a:pt x="12211" y="12023"/>
                </a:cubicBezTo>
                <a:lnTo>
                  <a:pt x="12149" y="12183"/>
                </a:lnTo>
                <a:lnTo>
                  <a:pt x="12270" y="12145"/>
                </a:lnTo>
                <a:lnTo>
                  <a:pt x="12326" y="12241"/>
                </a:lnTo>
                <a:lnTo>
                  <a:pt x="12433" y="12200"/>
                </a:lnTo>
                <a:lnTo>
                  <a:pt x="12431" y="12318"/>
                </a:lnTo>
                <a:lnTo>
                  <a:pt x="12211" y="12321"/>
                </a:lnTo>
                <a:lnTo>
                  <a:pt x="12236" y="12543"/>
                </a:lnTo>
                <a:cubicBezTo>
                  <a:pt x="12236" y="12587"/>
                  <a:pt x="12203" y="12572"/>
                  <a:pt x="12154" y="12572"/>
                </a:cubicBezTo>
                <a:cubicBezTo>
                  <a:pt x="12123" y="12572"/>
                  <a:pt x="12062" y="12556"/>
                  <a:pt x="12060" y="12556"/>
                </a:cubicBezTo>
                <a:lnTo>
                  <a:pt x="11957" y="12615"/>
                </a:lnTo>
                <a:lnTo>
                  <a:pt x="12057" y="12707"/>
                </a:lnTo>
                <a:lnTo>
                  <a:pt x="12223" y="12754"/>
                </a:lnTo>
                <a:lnTo>
                  <a:pt x="12416" y="12688"/>
                </a:lnTo>
                <a:lnTo>
                  <a:pt x="12448" y="12688"/>
                </a:lnTo>
                <a:lnTo>
                  <a:pt x="12448" y="12762"/>
                </a:lnTo>
                <a:cubicBezTo>
                  <a:pt x="12446" y="12763"/>
                  <a:pt x="12381" y="12725"/>
                  <a:pt x="12350" y="12769"/>
                </a:cubicBezTo>
                <a:cubicBezTo>
                  <a:pt x="12336" y="12789"/>
                  <a:pt x="12372" y="12820"/>
                  <a:pt x="12323" y="12841"/>
                </a:cubicBezTo>
                <a:cubicBezTo>
                  <a:pt x="12319" y="12842"/>
                  <a:pt x="12284" y="12876"/>
                  <a:pt x="12284" y="12880"/>
                </a:cubicBezTo>
                <a:lnTo>
                  <a:pt x="12182" y="12911"/>
                </a:lnTo>
                <a:cubicBezTo>
                  <a:pt x="12185" y="12905"/>
                  <a:pt x="12200" y="12846"/>
                  <a:pt x="12199" y="12838"/>
                </a:cubicBezTo>
                <a:lnTo>
                  <a:pt x="12128" y="12766"/>
                </a:lnTo>
                <a:lnTo>
                  <a:pt x="12028" y="12764"/>
                </a:lnTo>
                <a:lnTo>
                  <a:pt x="11993" y="12708"/>
                </a:lnTo>
                <a:lnTo>
                  <a:pt x="11954" y="12742"/>
                </a:lnTo>
                <a:lnTo>
                  <a:pt x="11871" y="12740"/>
                </a:lnTo>
                <a:lnTo>
                  <a:pt x="11826" y="12793"/>
                </a:lnTo>
                <a:cubicBezTo>
                  <a:pt x="11813" y="12761"/>
                  <a:pt x="11840" y="12762"/>
                  <a:pt x="11796" y="12733"/>
                </a:cubicBezTo>
                <a:cubicBezTo>
                  <a:pt x="11788" y="12728"/>
                  <a:pt x="11813" y="12670"/>
                  <a:pt x="11776" y="12642"/>
                </a:cubicBezTo>
                <a:cubicBezTo>
                  <a:pt x="11716" y="12597"/>
                  <a:pt x="11765" y="12620"/>
                  <a:pt x="11702" y="12659"/>
                </a:cubicBezTo>
                <a:cubicBezTo>
                  <a:pt x="11684" y="12670"/>
                  <a:pt x="11720" y="12720"/>
                  <a:pt x="11657" y="12778"/>
                </a:cubicBezTo>
                <a:cubicBezTo>
                  <a:pt x="11639" y="12794"/>
                  <a:pt x="11612" y="12882"/>
                  <a:pt x="11609" y="12881"/>
                </a:cubicBezTo>
                <a:cubicBezTo>
                  <a:pt x="11562" y="12879"/>
                  <a:pt x="11597" y="12864"/>
                  <a:pt x="11580" y="12908"/>
                </a:cubicBezTo>
                <a:cubicBezTo>
                  <a:pt x="11568" y="12939"/>
                  <a:pt x="11583" y="12962"/>
                  <a:pt x="11552" y="12952"/>
                </a:cubicBezTo>
                <a:cubicBezTo>
                  <a:pt x="11535" y="12946"/>
                  <a:pt x="11517" y="12937"/>
                  <a:pt x="11499" y="12937"/>
                </a:cubicBezTo>
                <a:lnTo>
                  <a:pt x="11281" y="13049"/>
                </a:lnTo>
                <a:lnTo>
                  <a:pt x="11217" y="13041"/>
                </a:lnTo>
                <a:lnTo>
                  <a:pt x="11097" y="13155"/>
                </a:lnTo>
                <a:lnTo>
                  <a:pt x="11106" y="13281"/>
                </a:lnTo>
                <a:lnTo>
                  <a:pt x="11159" y="13335"/>
                </a:lnTo>
                <a:cubicBezTo>
                  <a:pt x="11165" y="13364"/>
                  <a:pt x="11218" y="13333"/>
                  <a:pt x="11233" y="13321"/>
                </a:cubicBezTo>
                <a:cubicBezTo>
                  <a:pt x="11246" y="13310"/>
                  <a:pt x="11316" y="13301"/>
                  <a:pt x="11311" y="13311"/>
                </a:cubicBezTo>
                <a:cubicBezTo>
                  <a:pt x="11293" y="13344"/>
                  <a:pt x="11335" y="13372"/>
                  <a:pt x="11274" y="13429"/>
                </a:cubicBezTo>
                <a:cubicBezTo>
                  <a:pt x="11231" y="13469"/>
                  <a:pt x="11288" y="13430"/>
                  <a:pt x="11308" y="13523"/>
                </a:cubicBezTo>
                <a:cubicBezTo>
                  <a:pt x="11312" y="13538"/>
                  <a:pt x="11369" y="13581"/>
                  <a:pt x="11395" y="13581"/>
                </a:cubicBezTo>
                <a:cubicBezTo>
                  <a:pt x="11415" y="13581"/>
                  <a:pt x="11435" y="13583"/>
                  <a:pt x="11453" y="13583"/>
                </a:cubicBezTo>
                <a:lnTo>
                  <a:pt x="11651" y="13356"/>
                </a:lnTo>
                <a:lnTo>
                  <a:pt x="11719" y="13350"/>
                </a:lnTo>
                <a:lnTo>
                  <a:pt x="11814" y="13487"/>
                </a:lnTo>
                <a:lnTo>
                  <a:pt x="11827" y="13598"/>
                </a:lnTo>
                <a:lnTo>
                  <a:pt x="11848" y="13711"/>
                </a:lnTo>
                <a:lnTo>
                  <a:pt x="11846" y="13833"/>
                </a:lnTo>
                <a:lnTo>
                  <a:pt x="11887" y="13860"/>
                </a:lnTo>
                <a:lnTo>
                  <a:pt x="11895" y="13901"/>
                </a:lnTo>
                <a:cubicBezTo>
                  <a:pt x="11895" y="13963"/>
                  <a:pt x="11810" y="14043"/>
                  <a:pt x="11750" y="14043"/>
                </a:cubicBezTo>
                <a:cubicBezTo>
                  <a:pt x="11744" y="14043"/>
                  <a:pt x="11738" y="14043"/>
                  <a:pt x="11732" y="14043"/>
                </a:cubicBezTo>
                <a:lnTo>
                  <a:pt x="11612" y="14170"/>
                </a:lnTo>
                <a:lnTo>
                  <a:pt x="11490" y="14177"/>
                </a:lnTo>
                <a:cubicBezTo>
                  <a:pt x="11499" y="14194"/>
                  <a:pt x="11473" y="14211"/>
                  <a:pt x="11473" y="14236"/>
                </a:cubicBezTo>
                <a:cubicBezTo>
                  <a:pt x="11473" y="14248"/>
                  <a:pt x="11419" y="14383"/>
                  <a:pt x="11435" y="14426"/>
                </a:cubicBezTo>
                <a:cubicBezTo>
                  <a:pt x="11453" y="14471"/>
                  <a:pt x="11408" y="14417"/>
                  <a:pt x="11408" y="14501"/>
                </a:cubicBezTo>
                <a:cubicBezTo>
                  <a:pt x="11408" y="14528"/>
                  <a:pt x="11397" y="14570"/>
                  <a:pt x="11397" y="14607"/>
                </a:cubicBezTo>
                <a:cubicBezTo>
                  <a:pt x="11397" y="14634"/>
                  <a:pt x="11408" y="14629"/>
                  <a:pt x="11429" y="14645"/>
                </a:cubicBezTo>
                <a:cubicBezTo>
                  <a:pt x="11416" y="14707"/>
                  <a:pt x="11390" y="14669"/>
                  <a:pt x="11335" y="14669"/>
                </a:cubicBezTo>
                <a:lnTo>
                  <a:pt x="11221" y="14777"/>
                </a:lnTo>
                <a:lnTo>
                  <a:pt x="11284" y="14884"/>
                </a:lnTo>
                <a:lnTo>
                  <a:pt x="11273" y="15058"/>
                </a:lnTo>
                <a:lnTo>
                  <a:pt x="11358" y="15115"/>
                </a:lnTo>
                <a:lnTo>
                  <a:pt x="11338" y="15193"/>
                </a:lnTo>
                <a:lnTo>
                  <a:pt x="11315" y="15271"/>
                </a:lnTo>
                <a:lnTo>
                  <a:pt x="11237" y="15318"/>
                </a:lnTo>
                <a:lnTo>
                  <a:pt x="11178" y="15583"/>
                </a:lnTo>
                <a:lnTo>
                  <a:pt x="11282" y="15695"/>
                </a:lnTo>
                <a:lnTo>
                  <a:pt x="11282" y="15789"/>
                </a:lnTo>
                <a:lnTo>
                  <a:pt x="11202" y="15809"/>
                </a:lnTo>
                <a:lnTo>
                  <a:pt x="11195" y="15970"/>
                </a:lnTo>
                <a:lnTo>
                  <a:pt x="11038" y="16097"/>
                </a:lnTo>
                <a:lnTo>
                  <a:pt x="10965" y="16337"/>
                </a:lnTo>
                <a:lnTo>
                  <a:pt x="10758" y="16420"/>
                </a:lnTo>
                <a:lnTo>
                  <a:pt x="10712" y="16566"/>
                </a:lnTo>
                <a:lnTo>
                  <a:pt x="10753" y="16574"/>
                </a:lnTo>
                <a:lnTo>
                  <a:pt x="10920" y="16658"/>
                </a:lnTo>
                <a:lnTo>
                  <a:pt x="10938" y="16777"/>
                </a:lnTo>
                <a:lnTo>
                  <a:pt x="11041" y="16814"/>
                </a:lnTo>
                <a:lnTo>
                  <a:pt x="11031" y="17177"/>
                </a:lnTo>
                <a:lnTo>
                  <a:pt x="11155" y="17288"/>
                </a:lnTo>
                <a:lnTo>
                  <a:pt x="11129" y="17476"/>
                </a:lnTo>
                <a:lnTo>
                  <a:pt x="11012" y="17674"/>
                </a:lnTo>
                <a:lnTo>
                  <a:pt x="12187" y="17764"/>
                </a:lnTo>
                <a:lnTo>
                  <a:pt x="12053" y="18315"/>
                </a:lnTo>
                <a:lnTo>
                  <a:pt x="11811" y="18265"/>
                </a:lnTo>
                <a:lnTo>
                  <a:pt x="11805" y="18383"/>
                </a:lnTo>
                <a:lnTo>
                  <a:pt x="12106" y="18409"/>
                </a:lnTo>
                <a:lnTo>
                  <a:pt x="12175" y="18289"/>
                </a:lnTo>
                <a:lnTo>
                  <a:pt x="12107" y="18246"/>
                </a:lnTo>
                <a:lnTo>
                  <a:pt x="12313" y="17384"/>
                </a:lnTo>
                <a:lnTo>
                  <a:pt x="12466" y="17392"/>
                </a:lnTo>
                <a:lnTo>
                  <a:pt x="12693" y="18200"/>
                </a:lnTo>
                <a:lnTo>
                  <a:pt x="13004" y="18182"/>
                </a:lnTo>
                <a:lnTo>
                  <a:pt x="13057" y="18108"/>
                </a:lnTo>
                <a:lnTo>
                  <a:pt x="13140" y="18141"/>
                </a:lnTo>
                <a:lnTo>
                  <a:pt x="13143" y="18190"/>
                </a:lnTo>
                <a:lnTo>
                  <a:pt x="13366" y="18163"/>
                </a:lnTo>
                <a:lnTo>
                  <a:pt x="13614" y="18200"/>
                </a:lnTo>
                <a:lnTo>
                  <a:pt x="13799" y="18364"/>
                </a:lnTo>
                <a:cubicBezTo>
                  <a:pt x="13816" y="18434"/>
                  <a:pt x="13773" y="18420"/>
                  <a:pt x="13719" y="18420"/>
                </a:cubicBezTo>
                <a:lnTo>
                  <a:pt x="13583" y="18553"/>
                </a:lnTo>
                <a:lnTo>
                  <a:pt x="14366" y="19570"/>
                </a:lnTo>
                <a:lnTo>
                  <a:pt x="14364" y="19940"/>
                </a:lnTo>
                <a:lnTo>
                  <a:pt x="14482" y="20175"/>
                </a:lnTo>
                <a:lnTo>
                  <a:pt x="14439" y="20432"/>
                </a:lnTo>
                <a:lnTo>
                  <a:pt x="14365" y="20432"/>
                </a:lnTo>
                <a:lnTo>
                  <a:pt x="14230" y="20587"/>
                </a:lnTo>
                <a:lnTo>
                  <a:pt x="14164" y="20786"/>
                </a:lnTo>
                <a:lnTo>
                  <a:pt x="14303" y="20801"/>
                </a:lnTo>
                <a:cubicBezTo>
                  <a:pt x="14303" y="20801"/>
                  <a:pt x="14347" y="20810"/>
                  <a:pt x="14352" y="20813"/>
                </a:cubicBezTo>
                <a:cubicBezTo>
                  <a:pt x="14356" y="20815"/>
                  <a:pt x="14390" y="20822"/>
                  <a:pt x="14403" y="20831"/>
                </a:cubicBezTo>
                <a:cubicBezTo>
                  <a:pt x="14430" y="20849"/>
                  <a:pt x="14458" y="20851"/>
                  <a:pt x="14489" y="20879"/>
                </a:cubicBezTo>
                <a:cubicBezTo>
                  <a:pt x="14513" y="20900"/>
                  <a:pt x="14505" y="20897"/>
                  <a:pt x="14478" y="20911"/>
                </a:cubicBezTo>
                <a:cubicBezTo>
                  <a:pt x="14457" y="20922"/>
                  <a:pt x="14462" y="20918"/>
                  <a:pt x="14437" y="20918"/>
                </a:cubicBezTo>
                <a:cubicBezTo>
                  <a:pt x="14444" y="20935"/>
                  <a:pt x="14472" y="20970"/>
                  <a:pt x="14494" y="20971"/>
                </a:cubicBezTo>
                <a:cubicBezTo>
                  <a:pt x="14512" y="20971"/>
                  <a:pt x="14527" y="20975"/>
                  <a:pt x="14549" y="20975"/>
                </a:cubicBezTo>
                <a:cubicBezTo>
                  <a:pt x="14583" y="20975"/>
                  <a:pt x="14594" y="21016"/>
                  <a:pt x="14597" y="20984"/>
                </a:cubicBezTo>
                <a:cubicBezTo>
                  <a:pt x="14598" y="20970"/>
                  <a:pt x="14605" y="20966"/>
                  <a:pt x="14585" y="20956"/>
                </a:cubicBezTo>
                <a:cubicBezTo>
                  <a:pt x="14579" y="20952"/>
                  <a:pt x="14542" y="20947"/>
                  <a:pt x="14542" y="20946"/>
                </a:cubicBezTo>
                <a:cubicBezTo>
                  <a:pt x="14543" y="20944"/>
                  <a:pt x="14568" y="20925"/>
                  <a:pt x="14576" y="20912"/>
                </a:cubicBezTo>
                <a:cubicBezTo>
                  <a:pt x="14594" y="20883"/>
                  <a:pt x="14621" y="20865"/>
                  <a:pt x="14656" y="20864"/>
                </a:cubicBezTo>
                <a:cubicBezTo>
                  <a:pt x="14664" y="20864"/>
                  <a:pt x="14678" y="20859"/>
                  <a:pt x="14685" y="20859"/>
                </a:cubicBezTo>
                <a:lnTo>
                  <a:pt x="14680" y="20996"/>
                </a:lnTo>
                <a:lnTo>
                  <a:pt x="14727" y="20944"/>
                </a:lnTo>
                <a:lnTo>
                  <a:pt x="14723" y="20830"/>
                </a:lnTo>
                <a:lnTo>
                  <a:pt x="14808" y="20739"/>
                </a:lnTo>
                <a:lnTo>
                  <a:pt x="14796" y="20867"/>
                </a:lnTo>
                <a:lnTo>
                  <a:pt x="14805" y="20979"/>
                </a:lnTo>
                <a:lnTo>
                  <a:pt x="14849" y="20958"/>
                </a:lnTo>
                <a:lnTo>
                  <a:pt x="14848" y="20731"/>
                </a:lnTo>
                <a:lnTo>
                  <a:pt x="14917" y="20732"/>
                </a:lnTo>
                <a:lnTo>
                  <a:pt x="14886" y="20809"/>
                </a:lnTo>
                <a:lnTo>
                  <a:pt x="14917" y="20810"/>
                </a:lnTo>
                <a:cubicBezTo>
                  <a:pt x="14938" y="20805"/>
                  <a:pt x="14943" y="20784"/>
                  <a:pt x="14971" y="20834"/>
                </a:cubicBezTo>
                <a:cubicBezTo>
                  <a:pt x="14976" y="20844"/>
                  <a:pt x="14971" y="20784"/>
                  <a:pt x="14993" y="20785"/>
                </a:cubicBezTo>
                <a:cubicBezTo>
                  <a:pt x="15004" y="20785"/>
                  <a:pt x="15016" y="20785"/>
                  <a:pt x="15028" y="20785"/>
                </a:cubicBezTo>
                <a:lnTo>
                  <a:pt x="15046" y="20936"/>
                </a:lnTo>
                <a:lnTo>
                  <a:pt x="15022" y="20995"/>
                </a:lnTo>
                <a:lnTo>
                  <a:pt x="15024" y="21157"/>
                </a:lnTo>
                <a:lnTo>
                  <a:pt x="15077" y="21133"/>
                </a:lnTo>
                <a:lnTo>
                  <a:pt x="15144" y="21178"/>
                </a:lnTo>
                <a:lnTo>
                  <a:pt x="15255" y="21063"/>
                </a:lnTo>
                <a:lnTo>
                  <a:pt x="15278" y="21092"/>
                </a:lnTo>
                <a:lnTo>
                  <a:pt x="15323" y="21093"/>
                </a:lnTo>
                <a:lnTo>
                  <a:pt x="15415" y="20933"/>
                </a:lnTo>
                <a:lnTo>
                  <a:pt x="15459" y="20914"/>
                </a:lnTo>
                <a:lnTo>
                  <a:pt x="15467" y="20880"/>
                </a:lnTo>
                <a:lnTo>
                  <a:pt x="15546" y="20809"/>
                </a:lnTo>
                <a:lnTo>
                  <a:pt x="15554" y="20840"/>
                </a:lnTo>
                <a:lnTo>
                  <a:pt x="15602" y="20867"/>
                </a:lnTo>
                <a:lnTo>
                  <a:pt x="15557" y="20904"/>
                </a:lnTo>
                <a:lnTo>
                  <a:pt x="15575" y="21016"/>
                </a:lnTo>
                <a:lnTo>
                  <a:pt x="15696" y="21076"/>
                </a:lnTo>
                <a:lnTo>
                  <a:pt x="15784" y="21063"/>
                </a:lnTo>
                <a:lnTo>
                  <a:pt x="15869" y="21150"/>
                </a:lnTo>
                <a:lnTo>
                  <a:pt x="15901" y="21090"/>
                </a:lnTo>
                <a:lnTo>
                  <a:pt x="16028" y="21090"/>
                </a:lnTo>
                <a:lnTo>
                  <a:pt x="16116" y="21126"/>
                </a:lnTo>
                <a:lnTo>
                  <a:pt x="16238" y="21077"/>
                </a:lnTo>
                <a:lnTo>
                  <a:pt x="16460" y="21112"/>
                </a:lnTo>
                <a:lnTo>
                  <a:pt x="16601" y="21059"/>
                </a:lnTo>
                <a:lnTo>
                  <a:pt x="16675" y="20867"/>
                </a:lnTo>
                <a:lnTo>
                  <a:pt x="16893" y="20772"/>
                </a:lnTo>
                <a:lnTo>
                  <a:pt x="16946" y="20580"/>
                </a:lnTo>
                <a:lnTo>
                  <a:pt x="17073" y="20512"/>
                </a:lnTo>
                <a:lnTo>
                  <a:pt x="17084" y="20393"/>
                </a:lnTo>
                <a:lnTo>
                  <a:pt x="17347" y="20491"/>
                </a:lnTo>
                <a:lnTo>
                  <a:pt x="17301" y="20527"/>
                </a:lnTo>
                <a:lnTo>
                  <a:pt x="17298" y="20691"/>
                </a:lnTo>
                <a:lnTo>
                  <a:pt x="17487" y="20703"/>
                </a:lnTo>
                <a:lnTo>
                  <a:pt x="17532" y="20662"/>
                </a:lnTo>
                <a:lnTo>
                  <a:pt x="17667" y="20647"/>
                </a:lnTo>
                <a:lnTo>
                  <a:pt x="17684" y="20762"/>
                </a:lnTo>
                <a:lnTo>
                  <a:pt x="17638" y="20777"/>
                </a:lnTo>
                <a:lnTo>
                  <a:pt x="17680" y="20885"/>
                </a:lnTo>
                <a:lnTo>
                  <a:pt x="17717" y="20835"/>
                </a:lnTo>
                <a:lnTo>
                  <a:pt x="17853" y="20858"/>
                </a:lnTo>
                <a:lnTo>
                  <a:pt x="17856" y="20746"/>
                </a:lnTo>
                <a:lnTo>
                  <a:pt x="17975" y="20734"/>
                </a:lnTo>
                <a:lnTo>
                  <a:pt x="17975" y="20810"/>
                </a:lnTo>
                <a:lnTo>
                  <a:pt x="18106" y="20839"/>
                </a:lnTo>
                <a:lnTo>
                  <a:pt x="18029" y="20731"/>
                </a:lnTo>
                <a:lnTo>
                  <a:pt x="18240" y="20737"/>
                </a:lnTo>
                <a:lnTo>
                  <a:pt x="18237" y="21261"/>
                </a:lnTo>
                <a:lnTo>
                  <a:pt x="18343" y="21244"/>
                </a:lnTo>
                <a:lnTo>
                  <a:pt x="18348" y="21383"/>
                </a:lnTo>
                <a:lnTo>
                  <a:pt x="18420" y="21461"/>
                </a:lnTo>
                <a:lnTo>
                  <a:pt x="18504" y="21449"/>
                </a:lnTo>
                <a:lnTo>
                  <a:pt x="18794" y="21172"/>
                </a:lnTo>
                <a:lnTo>
                  <a:pt x="18897" y="21167"/>
                </a:lnTo>
                <a:lnTo>
                  <a:pt x="18879" y="21072"/>
                </a:lnTo>
                <a:lnTo>
                  <a:pt x="19089" y="20897"/>
                </a:lnTo>
                <a:lnTo>
                  <a:pt x="19151" y="20965"/>
                </a:lnTo>
                <a:lnTo>
                  <a:pt x="19049" y="21195"/>
                </a:lnTo>
                <a:lnTo>
                  <a:pt x="19212" y="21199"/>
                </a:lnTo>
                <a:lnTo>
                  <a:pt x="19228" y="20827"/>
                </a:lnTo>
                <a:lnTo>
                  <a:pt x="19285" y="20331"/>
                </a:lnTo>
                <a:lnTo>
                  <a:pt x="19949" y="20425"/>
                </a:lnTo>
                <a:lnTo>
                  <a:pt x="19962" y="20335"/>
                </a:lnTo>
                <a:lnTo>
                  <a:pt x="20036" y="20286"/>
                </a:lnTo>
                <a:lnTo>
                  <a:pt x="20027" y="20223"/>
                </a:lnTo>
                <a:lnTo>
                  <a:pt x="20174" y="20156"/>
                </a:lnTo>
                <a:lnTo>
                  <a:pt x="20227" y="20237"/>
                </a:lnTo>
                <a:lnTo>
                  <a:pt x="20177" y="20346"/>
                </a:lnTo>
                <a:lnTo>
                  <a:pt x="20071" y="20449"/>
                </a:lnTo>
                <a:lnTo>
                  <a:pt x="20438" y="20490"/>
                </a:lnTo>
                <a:lnTo>
                  <a:pt x="20436" y="20634"/>
                </a:lnTo>
                <a:lnTo>
                  <a:pt x="20702" y="20642"/>
                </a:lnTo>
                <a:lnTo>
                  <a:pt x="20830" y="20519"/>
                </a:lnTo>
                <a:lnTo>
                  <a:pt x="20827" y="20406"/>
                </a:lnTo>
                <a:lnTo>
                  <a:pt x="20808" y="20334"/>
                </a:lnTo>
                <a:lnTo>
                  <a:pt x="20638" y="20291"/>
                </a:lnTo>
                <a:lnTo>
                  <a:pt x="20616" y="20318"/>
                </a:lnTo>
                <a:lnTo>
                  <a:pt x="20396" y="20219"/>
                </a:lnTo>
                <a:lnTo>
                  <a:pt x="20523" y="19658"/>
                </a:lnTo>
                <a:lnTo>
                  <a:pt x="20333" y="19705"/>
                </a:lnTo>
                <a:lnTo>
                  <a:pt x="20371" y="19908"/>
                </a:lnTo>
                <a:lnTo>
                  <a:pt x="20326" y="19909"/>
                </a:lnTo>
                <a:lnTo>
                  <a:pt x="20290" y="19991"/>
                </a:lnTo>
                <a:lnTo>
                  <a:pt x="20237" y="19990"/>
                </a:lnTo>
                <a:lnTo>
                  <a:pt x="20202" y="20048"/>
                </a:lnTo>
                <a:lnTo>
                  <a:pt x="20117" y="20027"/>
                </a:lnTo>
                <a:lnTo>
                  <a:pt x="19927" y="19924"/>
                </a:lnTo>
                <a:lnTo>
                  <a:pt x="19751" y="19917"/>
                </a:lnTo>
                <a:lnTo>
                  <a:pt x="19729" y="19797"/>
                </a:lnTo>
                <a:lnTo>
                  <a:pt x="20116" y="19224"/>
                </a:lnTo>
                <a:lnTo>
                  <a:pt x="20464" y="19283"/>
                </a:lnTo>
                <a:lnTo>
                  <a:pt x="20573" y="19224"/>
                </a:lnTo>
                <a:lnTo>
                  <a:pt x="20575" y="19275"/>
                </a:lnTo>
                <a:lnTo>
                  <a:pt x="20650" y="19244"/>
                </a:lnTo>
                <a:cubicBezTo>
                  <a:pt x="20649" y="19229"/>
                  <a:pt x="20606" y="19212"/>
                  <a:pt x="20617" y="19120"/>
                </a:cubicBezTo>
                <a:cubicBezTo>
                  <a:pt x="20619" y="19100"/>
                  <a:pt x="20673" y="18958"/>
                  <a:pt x="20685" y="18945"/>
                </a:cubicBezTo>
                <a:cubicBezTo>
                  <a:pt x="20713" y="18914"/>
                  <a:pt x="20761" y="18902"/>
                  <a:pt x="20800" y="18885"/>
                </a:cubicBezTo>
                <a:cubicBezTo>
                  <a:pt x="20829" y="18873"/>
                  <a:pt x="20942" y="18872"/>
                  <a:pt x="20978" y="18886"/>
                </a:cubicBezTo>
                <a:cubicBezTo>
                  <a:pt x="20978" y="18886"/>
                  <a:pt x="20997" y="18839"/>
                  <a:pt x="20999" y="18836"/>
                </a:cubicBezTo>
                <a:cubicBezTo>
                  <a:pt x="21039" y="18887"/>
                  <a:pt x="21022" y="18884"/>
                  <a:pt x="21090" y="18923"/>
                </a:cubicBezTo>
                <a:cubicBezTo>
                  <a:pt x="21161" y="18964"/>
                  <a:pt x="21226" y="19005"/>
                  <a:pt x="21300" y="19045"/>
                </a:cubicBezTo>
                <a:cubicBezTo>
                  <a:pt x="21300" y="19045"/>
                  <a:pt x="21318" y="19056"/>
                  <a:pt x="21318" y="19056"/>
                </a:cubicBezTo>
                <a:lnTo>
                  <a:pt x="21433" y="19282"/>
                </a:lnTo>
                <a:cubicBezTo>
                  <a:pt x="21441" y="19306"/>
                  <a:pt x="21425" y="19327"/>
                  <a:pt x="21408" y="19326"/>
                </a:cubicBezTo>
                <a:cubicBezTo>
                  <a:pt x="21408" y="19383"/>
                  <a:pt x="21416" y="19430"/>
                  <a:pt x="21392" y="19484"/>
                </a:cubicBezTo>
                <a:cubicBezTo>
                  <a:pt x="21369" y="19536"/>
                  <a:pt x="21295" y="19543"/>
                  <a:pt x="21247" y="19562"/>
                </a:cubicBezTo>
                <a:cubicBezTo>
                  <a:pt x="21245" y="19563"/>
                  <a:pt x="21243" y="19564"/>
                  <a:pt x="21240" y="19564"/>
                </a:cubicBezTo>
                <a:lnTo>
                  <a:pt x="21243" y="19883"/>
                </a:lnTo>
                <a:lnTo>
                  <a:pt x="21365" y="19969"/>
                </a:lnTo>
                <a:lnTo>
                  <a:pt x="21440" y="20040"/>
                </a:lnTo>
                <a:cubicBezTo>
                  <a:pt x="21478" y="20091"/>
                  <a:pt x="21530" y="20002"/>
                  <a:pt x="21569" y="20002"/>
                </a:cubicBezTo>
                <a:cubicBezTo>
                  <a:pt x="21645" y="20002"/>
                  <a:pt x="21605" y="19997"/>
                  <a:pt x="21646" y="19938"/>
                </a:cubicBezTo>
                <a:cubicBezTo>
                  <a:pt x="21664" y="19912"/>
                  <a:pt x="21664" y="19931"/>
                  <a:pt x="21705" y="19923"/>
                </a:cubicBezTo>
                <a:cubicBezTo>
                  <a:pt x="21729" y="19918"/>
                  <a:pt x="21787" y="19878"/>
                  <a:pt x="21801" y="19857"/>
                </a:cubicBezTo>
                <a:lnTo>
                  <a:pt x="22243" y="19807"/>
                </a:lnTo>
                <a:lnTo>
                  <a:pt x="22332" y="19877"/>
                </a:lnTo>
                <a:lnTo>
                  <a:pt x="22476" y="19824"/>
                </a:lnTo>
                <a:lnTo>
                  <a:pt x="22556" y="19725"/>
                </a:lnTo>
                <a:lnTo>
                  <a:pt x="22615" y="19793"/>
                </a:lnTo>
                <a:lnTo>
                  <a:pt x="22878" y="19793"/>
                </a:lnTo>
                <a:lnTo>
                  <a:pt x="22953" y="19740"/>
                </a:lnTo>
                <a:lnTo>
                  <a:pt x="23072" y="19786"/>
                </a:lnTo>
                <a:cubicBezTo>
                  <a:pt x="23081" y="19796"/>
                  <a:pt x="23096" y="19879"/>
                  <a:pt x="23114" y="19894"/>
                </a:cubicBezTo>
                <a:cubicBezTo>
                  <a:pt x="23127" y="19906"/>
                  <a:pt x="23109" y="19952"/>
                  <a:pt x="23176" y="19977"/>
                </a:cubicBezTo>
                <a:cubicBezTo>
                  <a:pt x="23195" y="19984"/>
                  <a:pt x="23217" y="20010"/>
                  <a:pt x="23217" y="20031"/>
                </a:cubicBezTo>
                <a:cubicBezTo>
                  <a:pt x="23214" y="20095"/>
                  <a:pt x="23267" y="20036"/>
                  <a:pt x="23281" y="20075"/>
                </a:cubicBezTo>
                <a:cubicBezTo>
                  <a:pt x="23286" y="20087"/>
                  <a:pt x="23311" y="20122"/>
                  <a:pt x="23318" y="20136"/>
                </a:cubicBezTo>
                <a:cubicBezTo>
                  <a:pt x="23337" y="20124"/>
                  <a:pt x="23438" y="20081"/>
                  <a:pt x="23457" y="20082"/>
                </a:cubicBezTo>
                <a:lnTo>
                  <a:pt x="23362" y="21155"/>
                </a:lnTo>
                <a:lnTo>
                  <a:pt x="23449" y="21150"/>
                </a:lnTo>
                <a:lnTo>
                  <a:pt x="23731" y="21331"/>
                </a:lnTo>
                <a:lnTo>
                  <a:pt x="23856" y="21330"/>
                </a:lnTo>
                <a:lnTo>
                  <a:pt x="23939" y="21448"/>
                </a:lnTo>
                <a:lnTo>
                  <a:pt x="23957" y="21565"/>
                </a:lnTo>
                <a:lnTo>
                  <a:pt x="23918" y="21651"/>
                </a:lnTo>
                <a:cubicBezTo>
                  <a:pt x="23975" y="21688"/>
                  <a:pt x="24009" y="21705"/>
                  <a:pt x="23968" y="21784"/>
                </a:cubicBezTo>
                <a:cubicBezTo>
                  <a:pt x="23939" y="21841"/>
                  <a:pt x="23937" y="21866"/>
                  <a:pt x="23876" y="21901"/>
                </a:cubicBezTo>
                <a:cubicBezTo>
                  <a:pt x="23875" y="21901"/>
                  <a:pt x="23883" y="21968"/>
                  <a:pt x="23883" y="21977"/>
                </a:cubicBezTo>
                <a:cubicBezTo>
                  <a:pt x="23883" y="22033"/>
                  <a:pt x="23890" y="22101"/>
                  <a:pt x="23922" y="22147"/>
                </a:cubicBezTo>
                <a:cubicBezTo>
                  <a:pt x="23927" y="22154"/>
                  <a:pt x="23855" y="22246"/>
                  <a:pt x="23848" y="22283"/>
                </a:cubicBezTo>
                <a:cubicBezTo>
                  <a:pt x="23846" y="22295"/>
                  <a:pt x="23815" y="22350"/>
                  <a:pt x="23842" y="22350"/>
                </a:cubicBezTo>
                <a:cubicBezTo>
                  <a:pt x="23887" y="22350"/>
                  <a:pt x="23939" y="22350"/>
                  <a:pt x="23969" y="22312"/>
                </a:cubicBezTo>
                <a:cubicBezTo>
                  <a:pt x="23987" y="22313"/>
                  <a:pt x="23997" y="22380"/>
                  <a:pt x="24013" y="22334"/>
                </a:cubicBezTo>
                <a:cubicBezTo>
                  <a:pt x="24026" y="22294"/>
                  <a:pt x="24099" y="22303"/>
                  <a:pt x="24100" y="22294"/>
                </a:cubicBezTo>
                <a:cubicBezTo>
                  <a:pt x="24102" y="22210"/>
                  <a:pt x="24100" y="22242"/>
                  <a:pt x="24139" y="22278"/>
                </a:cubicBezTo>
                <a:cubicBezTo>
                  <a:pt x="24156" y="22273"/>
                  <a:pt x="24174" y="22148"/>
                  <a:pt x="24214" y="22232"/>
                </a:cubicBezTo>
                <a:cubicBezTo>
                  <a:pt x="24224" y="22252"/>
                  <a:pt x="24300" y="22255"/>
                  <a:pt x="24303" y="22221"/>
                </a:cubicBezTo>
                <a:cubicBezTo>
                  <a:pt x="24306" y="22194"/>
                  <a:pt x="24367" y="22226"/>
                  <a:pt x="24367" y="22201"/>
                </a:cubicBezTo>
                <a:cubicBezTo>
                  <a:pt x="24367" y="22154"/>
                  <a:pt x="24384" y="22143"/>
                  <a:pt x="24430" y="22135"/>
                </a:cubicBezTo>
                <a:cubicBezTo>
                  <a:pt x="24457" y="22130"/>
                  <a:pt x="24467" y="22169"/>
                  <a:pt x="24502" y="22146"/>
                </a:cubicBezTo>
                <a:cubicBezTo>
                  <a:pt x="24537" y="22122"/>
                  <a:pt x="24456" y="22076"/>
                  <a:pt x="24508" y="22073"/>
                </a:cubicBezTo>
                <a:cubicBezTo>
                  <a:pt x="24532" y="22071"/>
                  <a:pt x="24601" y="21993"/>
                  <a:pt x="24592" y="21973"/>
                </a:cubicBezTo>
                <a:cubicBezTo>
                  <a:pt x="24552" y="21881"/>
                  <a:pt x="24633" y="21948"/>
                  <a:pt x="24633" y="21914"/>
                </a:cubicBezTo>
                <a:cubicBezTo>
                  <a:pt x="24633" y="21831"/>
                  <a:pt x="24616" y="21883"/>
                  <a:pt x="24660" y="21842"/>
                </a:cubicBezTo>
                <a:cubicBezTo>
                  <a:pt x="24682" y="21820"/>
                  <a:pt x="24681" y="21798"/>
                  <a:pt x="24728" y="21799"/>
                </a:cubicBezTo>
                <a:cubicBezTo>
                  <a:pt x="24744" y="21799"/>
                  <a:pt x="24712" y="21746"/>
                  <a:pt x="24751" y="21712"/>
                </a:cubicBezTo>
                <a:cubicBezTo>
                  <a:pt x="24763" y="21703"/>
                  <a:pt x="24774" y="21682"/>
                  <a:pt x="24789" y="21673"/>
                </a:cubicBezTo>
                <a:cubicBezTo>
                  <a:pt x="24791" y="21654"/>
                  <a:pt x="24822" y="21697"/>
                  <a:pt x="24862" y="21683"/>
                </a:cubicBezTo>
                <a:cubicBezTo>
                  <a:pt x="24897" y="21670"/>
                  <a:pt x="24883" y="21721"/>
                  <a:pt x="24908" y="21721"/>
                </a:cubicBezTo>
                <a:cubicBezTo>
                  <a:pt x="24960" y="21721"/>
                  <a:pt x="24940" y="21727"/>
                  <a:pt x="24969" y="21778"/>
                </a:cubicBezTo>
                <a:cubicBezTo>
                  <a:pt x="24980" y="21798"/>
                  <a:pt x="24982" y="21788"/>
                  <a:pt x="25018" y="21770"/>
                </a:cubicBezTo>
                <a:cubicBezTo>
                  <a:pt x="25039" y="21759"/>
                  <a:pt x="25060" y="21731"/>
                  <a:pt x="25095" y="21716"/>
                </a:cubicBezTo>
                <a:cubicBezTo>
                  <a:pt x="25097" y="21715"/>
                  <a:pt x="25097" y="21714"/>
                  <a:pt x="25100" y="21713"/>
                </a:cubicBezTo>
                <a:lnTo>
                  <a:pt x="25096" y="21539"/>
                </a:lnTo>
                <a:cubicBezTo>
                  <a:pt x="25095" y="21541"/>
                  <a:pt x="25161" y="21568"/>
                  <a:pt x="25167" y="21575"/>
                </a:cubicBezTo>
                <a:cubicBezTo>
                  <a:pt x="25186" y="21597"/>
                  <a:pt x="25148" y="21497"/>
                  <a:pt x="25192" y="21550"/>
                </a:cubicBezTo>
                <a:cubicBezTo>
                  <a:pt x="25213" y="21575"/>
                  <a:pt x="25261" y="21579"/>
                  <a:pt x="25288" y="21562"/>
                </a:cubicBezTo>
                <a:cubicBezTo>
                  <a:pt x="25305" y="21551"/>
                  <a:pt x="25266" y="21639"/>
                  <a:pt x="25324" y="21590"/>
                </a:cubicBezTo>
                <a:cubicBezTo>
                  <a:pt x="25350" y="21568"/>
                  <a:pt x="25347" y="21525"/>
                  <a:pt x="25362" y="21567"/>
                </a:cubicBezTo>
                <a:cubicBezTo>
                  <a:pt x="25381" y="21621"/>
                  <a:pt x="25447" y="21517"/>
                  <a:pt x="25505" y="21617"/>
                </a:cubicBezTo>
                <a:cubicBezTo>
                  <a:pt x="25505" y="21618"/>
                  <a:pt x="25535" y="21652"/>
                  <a:pt x="25541" y="21660"/>
                </a:cubicBezTo>
                <a:cubicBezTo>
                  <a:pt x="25547" y="21660"/>
                  <a:pt x="25604" y="21628"/>
                  <a:pt x="25642" y="21627"/>
                </a:cubicBezTo>
                <a:cubicBezTo>
                  <a:pt x="25684" y="21625"/>
                  <a:pt x="25652" y="21615"/>
                  <a:pt x="25679" y="21681"/>
                </a:cubicBezTo>
                <a:cubicBezTo>
                  <a:pt x="25742" y="21835"/>
                  <a:pt x="25641" y="21792"/>
                  <a:pt x="25641" y="21967"/>
                </a:cubicBezTo>
                <a:cubicBezTo>
                  <a:pt x="25641" y="22053"/>
                  <a:pt x="25669" y="21979"/>
                  <a:pt x="25621" y="22090"/>
                </a:cubicBezTo>
                <a:cubicBezTo>
                  <a:pt x="25621" y="22090"/>
                  <a:pt x="25614" y="22114"/>
                  <a:pt x="25613" y="22116"/>
                </a:cubicBezTo>
                <a:cubicBezTo>
                  <a:pt x="25612" y="22146"/>
                  <a:pt x="25664" y="22167"/>
                  <a:pt x="25700" y="22156"/>
                </a:cubicBezTo>
                <a:cubicBezTo>
                  <a:pt x="25720" y="22150"/>
                  <a:pt x="25730" y="22149"/>
                  <a:pt x="25751" y="22132"/>
                </a:cubicBezTo>
                <a:cubicBezTo>
                  <a:pt x="25754" y="22129"/>
                  <a:pt x="25791" y="22108"/>
                  <a:pt x="25808" y="22095"/>
                </a:cubicBezTo>
                <a:cubicBezTo>
                  <a:pt x="25836" y="22120"/>
                  <a:pt x="25835" y="22301"/>
                  <a:pt x="25827" y="22317"/>
                </a:cubicBezTo>
                <a:cubicBezTo>
                  <a:pt x="25912" y="22317"/>
                  <a:pt x="25957" y="22325"/>
                  <a:pt x="26038" y="22296"/>
                </a:cubicBezTo>
                <a:cubicBezTo>
                  <a:pt x="26042" y="22294"/>
                  <a:pt x="26074" y="22289"/>
                  <a:pt x="26093" y="22282"/>
                </a:cubicBezTo>
                <a:cubicBezTo>
                  <a:pt x="26112" y="22285"/>
                  <a:pt x="26131" y="22342"/>
                  <a:pt x="26138" y="22344"/>
                </a:cubicBezTo>
                <a:cubicBezTo>
                  <a:pt x="26139" y="22357"/>
                  <a:pt x="26104" y="22391"/>
                  <a:pt x="26107" y="22442"/>
                </a:cubicBezTo>
                <a:cubicBezTo>
                  <a:pt x="26107" y="22443"/>
                  <a:pt x="26103" y="22457"/>
                  <a:pt x="26101" y="22459"/>
                </a:cubicBezTo>
                <a:cubicBezTo>
                  <a:pt x="26124" y="22494"/>
                  <a:pt x="26236" y="22516"/>
                  <a:pt x="26276" y="22525"/>
                </a:cubicBezTo>
                <a:cubicBezTo>
                  <a:pt x="26291" y="22528"/>
                  <a:pt x="26356" y="22538"/>
                  <a:pt x="26366" y="22529"/>
                </a:cubicBezTo>
                <a:cubicBezTo>
                  <a:pt x="26423" y="22479"/>
                  <a:pt x="26402" y="22508"/>
                  <a:pt x="26489" y="22516"/>
                </a:cubicBezTo>
                <a:cubicBezTo>
                  <a:pt x="26518" y="22518"/>
                  <a:pt x="26589" y="22533"/>
                  <a:pt x="26606" y="22559"/>
                </a:cubicBezTo>
                <a:cubicBezTo>
                  <a:pt x="26611" y="22568"/>
                  <a:pt x="26623" y="22575"/>
                  <a:pt x="26626" y="22594"/>
                </a:cubicBezTo>
                <a:lnTo>
                  <a:pt x="26617" y="22749"/>
                </a:lnTo>
                <a:lnTo>
                  <a:pt x="26894" y="22757"/>
                </a:lnTo>
                <a:lnTo>
                  <a:pt x="27017" y="22790"/>
                </a:lnTo>
                <a:lnTo>
                  <a:pt x="27177" y="22794"/>
                </a:lnTo>
                <a:lnTo>
                  <a:pt x="27275" y="22706"/>
                </a:lnTo>
                <a:lnTo>
                  <a:pt x="27443" y="22712"/>
                </a:lnTo>
                <a:lnTo>
                  <a:pt x="27563" y="22792"/>
                </a:lnTo>
                <a:lnTo>
                  <a:pt x="27566" y="22824"/>
                </a:lnTo>
                <a:lnTo>
                  <a:pt x="27623" y="22849"/>
                </a:lnTo>
                <a:lnTo>
                  <a:pt x="27717" y="22821"/>
                </a:lnTo>
                <a:lnTo>
                  <a:pt x="27755" y="22903"/>
                </a:lnTo>
                <a:lnTo>
                  <a:pt x="27833" y="22910"/>
                </a:lnTo>
                <a:lnTo>
                  <a:pt x="27832" y="22816"/>
                </a:lnTo>
                <a:lnTo>
                  <a:pt x="27799" y="22734"/>
                </a:lnTo>
                <a:lnTo>
                  <a:pt x="27718" y="22681"/>
                </a:lnTo>
                <a:lnTo>
                  <a:pt x="27679" y="22710"/>
                </a:lnTo>
                <a:lnTo>
                  <a:pt x="27582" y="22653"/>
                </a:lnTo>
                <a:lnTo>
                  <a:pt x="27636" y="22610"/>
                </a:lnTo>
                <a:lnTo>
                  <a:pt x="27635" y="22558"/>
                </a:lnTo>
                <a:lnTo>
                  <a:pt x="27785" y="22583"/>
                </a:lnTo>
                <a:cubicBezTo>
                  <a:pt x="27815" y="22557"/>
                  <a:pt x="27856" y="22447"/>
                  <a:pt x="27869" y="22447"/>
                </a:cubicBezTo>
                <a:cubicBezTo>
                  <a:pt x="27882" y="22447"/>
                  <a:pt x="27921" y="22436"/>
                  <a:pt x="27939" y="22448"/>
                </a:cubicBezTo>
                <a:cubicBezTo>
                  <a:pt x="27940" y="22449"/>
                  <a:pt x="27984" y="22446"/>
                  <a:pt x="27989" y="22446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7" name="Freeform 306"/>
          <p:cNvSpPr>
            <a:spLocks/>
          </p:cNvSpPr>
          <p:nvPr/>
        </p:nvSpPr>
        <p:spPr bwMode="auto">
          <a:xfrm>
            <a:off x="2717010" y="4672014"/>
            <a:ext cx="167878" cy="350044"/>
          </a:xfrm>
          <a:custGeom>
            <a:avLst/>
            <a:gdLst>
              <a:gd name="T0" fmla="*/ 2224 w 2456"/>
              <a:gd name="T1" fmla="*/ 140 h 5522"/>
              <a:gd name="T2" fmla="*/ 2149 w 2456"/>
              <a:gd name="T3" fmla="*/ 258 h 5522"/>
              <a:gd name="T4" fmla="*/ 2153 w 2456"/>
              <a:gd name="T5" fmla="*/ 365 h 5522"/>
              <a:gd name="T6" fmla="*/ 2404 w 2456"/>
              <a:gd name="T7" fmla="*/ 893 h 5522"/>
              <a:gd name="T8" fmla="*/ 2456 w 2456"/>
              <a:gd name="T9" fmla="*/ 1102 h 5522"/>
              <a:gd name="T10" fmla="*/ 2390 w 2456"/>
              <a:gd name="T11" fmla="*/ 1228 h 5522"/>
              <a:gd name="T12" fmla="*/ 2312 w 2456"/>
              <a:gd name="T13" fmla="*/ 1235 h 5522"/>
              <a:gd name="T14" fmla="*/ 2257 w 2456"/>
              <a:gd name="T15" fmla="*/ 1305 h 5522"/>
              <a:gd name="T16" fmla="*/ 1874 w 2456"/>
              <a:gd name="T17" fmla="*/ 1437 h 5522"/>
              <a:gd name="T18" fmla="*/ 1781 w 2456"/>
              <a:gd name="T19" fmla="*/ 1770 h 5522"/>
              <a:gd name="T20" fmla="*/ 1474 w 2456"/>
              <a:gd name="T21" fmla="*/ 2003 h 5522"/>
              <a:gd name="T22" fmla="*/ 1433 w 2456"/>
              <a:gd name="T23" fmla="*/ 2297 h 5522"/>
              <a:gd name="T24" fmla="*/ 1220 w 2456"/>
              <a:gd name="T25" fmla="*/ 2285 h 5522"/>
              <a:gd name="T26" fmla="*/ 922 w 2456"/>
              <a:gd name="T27" fmla="*/ 2295 h 5522"/>
              <a:gd name="T28" fmla="*/ 885 w 2456"/>
              <a:gd name="T29" fmla="*/ 2412 h 5522"/>
              <a:gd name="T30" fmla="*/ 811 w 2456"/>
              <a:gd name="T31" fmla="*/ 2520 h 5522"/>
              <a:gd name="T32" fmla="*/ 808 w 2456"/>
              <a:gd name="T33" fmla="*/ 2617 h 5522"/>
              <a:gd name="T34" fmla="*/ 886 w 2456"/>
              <a:gd name="T35" fmla="*/ 2680 h 5522"/>
              <a:gd name="T36" fmla="*/ 973 w 2456"/>
              <a:gd name="T37" fmla="*/ 2723 h 5522"/>
              <a:gd name="T38" fmla="*/ 1064 w 2456"/>
              <a:gd name="T39" fmla="*/ 2779 h 5522"/>
              <a:gd name="T40" fmla="*/ 1046 w 2456"/>
              <a:gd name="T41" fmla="*/ 2867 h 5522"/>
              <a:gd name="T42" fmla="*/ 1090 w 2456"/>
              <a:gd name="T43" fmla="*/ 2969 h 5522"/>
              <a:gd name="T44" fmla="*/ 1100 w 2456"/>
              <a:gd name="T45" fmla="*/ 3953 h 5522"/>
              <a:gd name="T46" fmla="*/ 815 w 2456"/>
              <a:gd name="T47" fmla="*/ 3858 h 5522"/>
              <a:gd name="T48" fmla="*/ 630 w 2456"/>
              <a:gd name="T49" fmla="*/ 3948 h 5522"/>
              <a:gd name="T50" fmla="*/ 474 w 2456"/>
              <a:gd name="T51" fmla="*/ 3943 h 5522"/>
              <a:gd name="T52" fmla="*/ 221 w 2456"/>
              <a:gd name="T53" fmla="*/ 4269 h 5522"/>
              <a:gd name="T54" fmla="*/ 409 w 2456"/>
              <a:gd name="T55" fmla="*/ 4706 h 5522"/>
              <a:gd name="T56" fmla="*/ 614 w 2456"/>
              <a:gd name="T57" fmla="*/ 4268 h 5522"/>
              <a:gd name="T58" fmla="*/ 687 w 2456"/>
              <a:gd name="T59" fmla="*/ 4607 h 5522"/>
              <a:gd name="T60" fmla="*/ 711 w 2456"/>
              <a:gd name="T61" fmla="*/ 5027 h 5522"/>
              <a:gd name="T62" fmla="*/ 364 w 2456"/>
              <a:gd name="T63" fmla="*/ 5522 h 5522"/>
              <a:gd name="T64" fmla="*/ 0 w 2456"/>
              <a:gd name="T65" fmla="*/ 5425 h 5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56" h="5522">
                <a:moveTo>
                  <a:pt x="2258" y="0"/>
                </a:moveTo>
                <a:cubicBezTo>
                  <a:pt x="2241" y="29"/>
                  <a:pt x="2291" y="93"/>
                  <a:pt x="2224" y="140"/>
                </a:cubicBezTo>
                <a:cubicBezTo>
                  <a:pt x="2208" y="152"/>
                  <a:pt x="2148" y="172"/>
                  <a:pt x="2148" y="193"/>
                </a:cubicBezTo>
                <a:cubicBezTo>
                  <a:pt x="2148" y="226"/>
                  <a:pt x="2161" y="214"/>
                  <a:pt x="2149" y="258"/>
                </a:cubicBezTo>
                <a:cubicBezTo>
                  <a:pt x="2142" y="286"/>
                  <a:pt x="2078" y="329"/>
                  <a:pt x="2114" y="339"/>
                </a:cubicBezTo>
                <a:cubicBezTo>
                  <a:pt x="2130" y="344"/>
                  <a:pt x="2137" y="357"/>
                  <a:pt x="2153" y="365"/>
                </a:cubicBezTo>
                <a:lnTo>
                  <a:pt x="2203" y="846"/>
                </a:lnTo>
                <a:lnTo>
                  <a:pt x="2404" y="893"/>
                </a:lnTo>
                <a:lnTo>
                  <a:pt x="2405" y="1027"/>
                </a:lnTo>
                <a:lnTo>
                  <a:pt x="2456" y="1102"/>
                </a:lnTo>
                <a:cubicBezTo>
                  <a:pt x="2439" y="1118"/>
                  <a:pt x="2387" y="1113"/>
                  <a:pt x="2387" y="1176"/>
                </a:cubicBezTo>
                <a:cubicBezTo>
                  <a:pt x="2387" y="1185"/>
                  <a:pt x="2390" y="1228"/>
                  <a:pt x="2390" y="1228"/>
                </a:cubicBezTo>
                <a:cubicBezTo>
                  <a:pt x="2369" y="1227"/>
                  <a:pt x="2347" y="1227"/>
                  <a:pt x="2329" y="1217"/>
                </a:cubicBezTo>
                <a:cubicBezTo>
                  <a:pt x="2323" y="1213"/>
                  <a:pt x="2301" y="1208"/>
                  <a:pt x="2312" y="1235"/>
                </a:cubicBezTo>
                <a:cubicBezTo>
                  <a:pt x="2312" y="1235"/>
                  <a:pt x="2360" y="1371"/>
                  <a:pt x="2323" y="1331"/>
                </a:cubicBezTo>
                <a:cubicBezTo>
                  <a:pt x="2319" y="1326"/>
                  <a:pt x="2269" y="1305"/>
                  <a:pt x="2257" y="1305"/>
                </a:cubicBezTo>
                <a:lnTo>
                  <a:pt x="2073" y="1459"/>
                </a:lnTo>
                <a:lnTo>
                  <a:pt x="1874" y="1437"/>
                </a:lnTo>
                <a:lnTo>
                  <a:pt x="1782" y="1638"/>
                </a:lnTo>
                <a:lnTo>
                  <a:pt x="1781" y="1770"/>
                </a:lnTo>
                <a:lnTo>
                  <a:pt x="1748" y="1858"/>
                </a:lnTo>
                <a:lnTo>
                  <a:pt x="1474" y="2003"/>
                </a:lnTo>
                <a:lnTo>
                  <a:pt x="1468" y="2167"/>
                </a:lnTo>
                <a:lnTo>
                  <a:pt x="1433" y="2297"/>
                </a:lnTo>
                <a:lnTo>
                  <a:pt x="1293" y="2257"/>
                </a:lnTo>
                <a:lnTo>
                  <a:pt x="1220" y="2285"/>
                </a:lnTo>
                <a:lnTo>
                  <a:pt x="1055" y="2274"/>
                </a:lnTo>
                <a:cubicBezTo>
                  <a:pt x="1016" y="2241"/>
                  <a:pt x="945" y="2294"/>
                  <a:pt x="922" y="2295"/>
                </a:cubicBezTo>
                <a:lnTo>
                  <a:pt x="920" y="2297"/>
                </a:lnTo>
                <a:lnTo>
                  <a:pt x="885" y="2412"/>
                </a:lnTo>
                <a:cubicBezTo>
                  <a:pt x="855" y="2447"/>
                  <a:pt x="838" y="2424"/>
                  <a:pt x="818" y="2487"/>
                </a:cubicBezTo>
                <a:cubicBezTo>
                  <a:pt x="812" y="2506"/>
                  <a:pt x="765" y="2472"/>
                  <a:pt x="811" y="2520"/>
                </a:cubicBezTo>
                <a:cubicBezTo>
                  <a:pt x="823" y="2533"/>
                  <a:pt x="732" y="2539"/>
                  <a:pt x="781" y="2551"/>
                </a:cubicBezTo>
                <a:cubicBezTo>
                  <a:pt x="842" y="2566"/>
                  <a:pt x="791" y="2575"/>
                  <a:pt x="808" y="2617"/>
                </a:cubicBezTo>
                <a:cubicBezTo>
                  <a:pt x="815" y="2633"/>
                  <a:pt x="772" y="2639"/>
                  <a:pt x="813" y="2647"/>
                </a:cubicBezTo>
                <a:cubicBezTo>
                  <a:pt x="833" y="2652"/>
                  <a:pt x="838" y="2707"/>
                  <a:pt x="886" y="2680"/>
                </a:cubicBezTo>
                <a:cubicBezTo>
                  <a:pt x="930" y="2654"/>
                  <a:pt x="900" y="2723"/>
                  <a:pt x="928" y="2723"/>
                </a:cubicBezTo>
                <a:cubicBezTo>
                  <a:pt x="964" y="2723"/>
                  <a:pt x="941" y="2693"/>
                  <a:pt x="973" y="2723"/>
                </a:cubicBezTo>
                <a:cubicBezTo>
                  <a:pt x="993" y="2741"/>
                  <a:pt x="1053" y="2714"/>
                  <a:pt x="1053" y="2720"/>
                </a:cubicBezTo>
                <a:cubicBezTo>
                  <a:pt x="1053" y="2769"/>
                  <a:pt x="1089" y="2756"/>
                  <a:pt x="1064" y="2779"/>
                </a:cubicBezTo>
                <a:cubicBezTo>
                  <a:pt x="1056" y="2785"/>
                  <a:pt x="1067" y="2796"/>
                  <a:pt x="1050" y="2823"/>
                </a:cubicBezTo>
                <a:cubicBezTo>
                  <a:pt x="1038" y="2844"/>
                  <a:pt x="1069" y="2856"/>
                  <a:pt x="1046" y="2867"/>
                </a:cubicBezTo>
                <a:cubicBezTo>
                  <a:pt x="1024" y="2879"/>
                  <a:pt x="1043" y="2871"/>
                  <a:pt x="1039" y="2917"/>
                </a:cubicBezTo>
                <a:cubicBezTo>
                  <a:pt x="1033" y="2969"/>
                  <a:pt x="1086" y="2942"/>
                  <a:pt x="1090" y="2969"/>
                </a:cubicBezTo>
                <a:cubicBezTo>
                  <a:pt x="1093" y="2987"/>
                  <a:pt x="1110" y="2985"/>
                  <a:pt x="1125" y="2985"/>
                </a:cubicBezTo>
                <a:lnTo>
                  <a:pt x="1100" y="3953"/>
                </a:lnTo>
                <a:lnTo>
                  <a:pt x="944" y="3814"/>
                </a:lnTo>
                <a:cubicBezTo>
                  <a:pt x="892" y="3804"/>
                  <a:pt x="857" y="3838"/>
                  <a:pt x="815" y="3858"/>
                </a:cubicBezTo>
                <a:cubicBezTo>
                  <a:pt x="770" y="3880"/>
                  <a:pt x="686" y="3985"/>
                  <a:pt x="680" y="3987"/>
                </a:cubicBezTo>
                <a:cubicBezTo>
                  <a:pt x="679" y="3988"/>
                  <a:pt x="660" y="3947"/>
                  <a:pt x="630" y="3948"/>
                </a:cubicBezTo>
                <a:cubicBezTo>
                  <a:pt x="575" y="3949"/>
                  <a:pt x="615" y="3942"/>
                  <a:pt x="582" y="3962"/>
                </a:cubicBezTo>
                <a:cubicBezTo>
                  <a:pt x="577" y="3965"/>
                  <a:pt x="475" y="3944"/>
                  <a:pt x="474" y="3943"/>
                </a:cubicBezTo>
                <a:lnTo>
                  <a:pt x="129" y="4166"/>
                </a:lnTo>
                <a:lnTo>
                  <a:pt x="221" y="4269"/>
                </a:lnTo>
                <a:lnTo>
                  <a:pt x="216" y="4620"/>
                </a:lnTo>
                <a:lnTo>
                  <a:pt x="409" y="4706"/>
                </a:lnTo>
                <a:lnTo>
                  <a:pt x="401" y="4592"/>
                </a:lnTo>
                <a:lnTo>
                  <a:pt x="614" y="4268"/>
                </a:lnTo>
                <a:lnTo>
                  <a:pt x="661" y="4252"/>
                </a:lnTo>
                <a:lnTo>
                  <a:pt x="687" y="4607"/>
                </a:lnTo>
                <a:lnTo>
                  <a:pt x="717" y="4767"/>
                </a:lnTo>
                <a:lnTo>
                  <a:pt x="711" y="5027"/>
                </a:lnTo>
                <a:lnTo>
                  <a:pt x="671" y="5332"/>
                </a:lnTo>
                <a:lnTo>
                  <a:pt x="364" y="5522"/>
                </a:lnTo>
                <a:lnTo>
                  <a:pt x="233" y="5389"/>
                </a:lnTo>
                <a:lnTo>
                  <a:pt x="0" y="5425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8" name="Freeform 307"/>
          <p:cNvSpPr>
            <a:spLocks/>
          </p:cNvSpPr>
          <p:nvPr/>
        </p:nvSpPr>
        <p:spPr bwMode="auto">
          <a:xfrm>
            <a:off x="1987160" y="3949304"/>
            <a:ext cx="539353" cy="247650"/>
          </a:xfrm>
          <a:custGeom>
            <a:avLst/>
            <a:gdLst>
              <a:gd name="T0" fmla="*/ 0 w 7922"/>
              <a:gd name="T1" fmla="*/ 3899 h 3899"/>
              <a:gd name="T2" fmla="*/ 67 w 7922"/>
              <a:gd name="T3" fmla="*/ 3613 h 3899"/>
              <a:gd name="T4" fmla="*/ 1808 w 7922"/>
              <a:gd name="T5" fmla="*/ 2893 h 3899"/>
              <a:gd name="T6" fmla="*/ 2178 w 7922"/>
              <a:gd name="T7" fmla="*/ 2983 h 3899"/>
              <a:gd name="T8" fmla="*/ 2183 w 7922"/>
              <a:gd name="T9" fmla="*/ 2681 h 3899"/>
              <a:gd name="T10" fmla="*/ 2638 w 7922"/>
              <a:gd name="T11" fmla="*/ 2644 h 3899"/>
              <a:gd name="T12" fmla="*/ 2691 w 7922"/>
              <a:gd name="T13" fmla="*/ 2978 h 3899"/>
              <a:gd name="T14" fmla="*/ 2813 w 7922"/>
              <a:gd name="T15" fmla="*/ 2570 h 3899"/>
              <a:gd name="T16" fmla="*/ 3395 w 7922"/>
              <a:gd name="T17" fmla="*/ 2618 h 3899"/>
              <a:gd name="T18" fmla="*/ 3601 w 7922"/>
              <a:gd name="T19" fmla="*/ 2851 h 3899"/>
              <a:gd name="T20" fmla="*/ 3623 w 7922"/>
              <a:gd name="T21" fmla="*/ 2485 h 3899"/>
              <a:gd name="T22" fmla="*/ 3818 w 7922"/>
              <a:gd name="T23" fmla="*/ 2470 h 3899"/>
              <a:gd name="T24" fmla="*/ 4030 w 7922"/>
              <a:gd name="T25" fmla="*/ 2776 h 3899"/>
              <a:gd name="T26" fmla="*/ 4676 w 7922"/>
              <a:gd name="T27" fmla="*/ 2708 h 3899"/>
              <a:gd name="T28" fmla="*/ 4623 w 7922"/>
              <a:gd name="T29" fmla="*/ 2454 h 3899"/>
              <a:gd name="T30" fmla="*/ 4903 w 7922"/>
              <a:gd name="T31" fmla="*/ 2464 h 3899"/>
              <a:gd name="T32" fmla="*/ 5078 w 7922"/>
              <a:gd name="T33" fmla="*/ 2628 h 3899"/>
              <a:gd name="T34" fmla="*/ 5014 w 7922"/>
              <a:gd name="T35" fmla="*/ 2898 h 3899"/>
              <a:gd name="T36" fmla="*/ 5242 w 7922"/>
              <a:gd name="T37" fmla="*/ 2888 h 3899"/>
              <a:gd name="T38" fmla="*/ 5353 w 7922"/>
              <a:gd name="T39" fmla="*/ 2792 h 3899"/>
              <a:gd name="T40" fmla="*/ 5565 w 7922"/>
              <a:gd name="T41" fmla="*/ 2951 h 3899"/>
              <a:gd name="T42" fmla="*/ 5596 w 7922"/>
              <a:gd name="T43" fmla="*/ 3105 h 3899"/>
              <a:gd name="T44" fmla="*/ 5819 w 7922"/>
              <a:gd name="T45" fmla="*/ 3036 h 3899"/>
              <a:gd name="T46" fmla="*/ 5898 w 7922"/>
              <a:gd name="T47" fmla="*/ 3105 h 3899"/>
              <a:gd name="T48" fmla="*/ 6131 w 7922"/>
              <a:gd name="T49" fmla="*/ 3089 h 3899"/>
              <a:gd name="T50" fmla="*/ 6380 w 7922"/>
              <a:gd name="T51" fmla="*/ 2147 h 3899"/>
              <a:gd name="T52" fmla="*/ 7020 w 7922"/>
              <a:gd name="T53" fmla="*/ 2067 h 3899"/>
              <a:gd name="T54" fmla="*/ 7380 w 7922"/>
              <a:gd name="T55" fmla="*/ 1549 h 3899"/>
              <a:gd name="T56" fmla="*/ 7433 w 7922"/>
              <a:gd name="T57" fmla="*/ 781 h 3899"/>
              <a:gd name="T58" fmla="*/ 7922 w 7922"/>
              <a:gd name="T59" fmla="*/ 0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922" h="3899">
                <a:moveTo>
                  <a:pt x="0" y="3899"/>
                </a:moveTo>
                <a:lnTo>
                  <a:pt x="67" y="3613"/>
                </a:lnTo>
                <a:lnTo>
                  <a:pt x="1808" y="2893"/>
                </a:lnTo>
                <a:lnTo>
                  <a:pt x="2178" y="2983"/>
                </a:lnTo>
                <a:lnTo>
                  <a:pt x="2183" y="2681"/>
                </a:lnTo>
                <a:lnTo>
                  <a:pt x="2638" y="2644"/>
                </a:lnTo>
                <a:lnTo>
                  <a:pt x="2691" y="2978"/>
                </a:lnTo>
                <a:lnTo>
                  <a:pt x="2813" y="2570"/>
                </a:lnTo>
                <a:lnTo>
                  <a:pt x="3395" y="2618"/>
                </a:lnTo>
                <a:lnTo>
                  <a:pt x="3601" y="2851"/>
                </a:lnTo>
                <a:lnTo>
                  <a:pt x="3623" y="2485"/>
                </a:lnTo>
                <a:lnTo>
                  <a:pt x="3818" y="2470"/>
                </a:lnTo>
                <a:lnTo>
                  <a:pt x="4030" y="2776"/>
                </a:lnTo>
                <a:lnTo>
                  <a:pt x="4676" y="2708"/>
                </a:lnTo>
                <a:lnTo>
                  <a:pt x="4623" y="2454"/>
                </a:lnTo>
                <a:lnTo>
                  <a:pt x="4903" y="2464"/>
                </a:lnTo>
                <a:lnTo>
                  <a:pt x="5078" y="2628"/>
                </a:lnTo>
                <a:lnTo>
                  <a:pt x="5014" y="2898"/>
                </a:lnTo>
                <a:lnTo>
                  <a:pt x="5242" y="2888"/>
                </a:lnTo>
                <a:lnTo>
                  <a:pt x="5353" y="2792"/>
                </a:lnTo>
                <a:lnTo>
                  <a:pt x="5565" y="2951"/>
                </a:lnTo>
                <a:lnTo>
                  <a:pt x="5596" y="3105"/>
                </a:lnTo>
                <a:lnTo>
                  <a:pt x="5819" y="3036"/>
                </a:lnTo>
                <a:lnTo>
                  <a:pt x="5898" y="3105"/>
                </a:lnTo>
                <a:lnTo>
                  <a:pt x="6131" y="3089"/>
                </a:lnTo>
                <a:lnTo>
                  <a:pt x="6380" y="2147"/>
                </a:lnTo>
                <a:lnTo>
                  <a:pt x="7020" y="2067"/>
                </a:lnTo>
                <a:lnTo>
                  <a:pt x="7380" y="1549"/>
                </a:lnTo>
                <a:lnTo>
                  <a:pt x="7433" y="781"/>
                </a:lnTo>
                <a:lnTo>
                  <a:pt x="7922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99" name="Freeform 308"/>
          <p:cNvSpPr>
            <a:spLocks/>
          </p:cNvSpPr>
          <p:nvPr/>
        </p:nvSpPr>
        <p:spPr bwMode="auto">
          <a:xfrm>
            <a:off x="2696772" y="3823101"/>
            <a:ext cx="489347" cy="169069"/>
          </a:xfrm>
          <a:custGeom>
            <a:avLst/>
            <a:gdLst>
              <a:gd name="T0" fmla="*/ 0 w 7180"/>
              <a:gd name="T1" fmla="*/ 2544 h 2659"/>
              <a:gd name="T2" fmla="*/ 1211 w 7180"/>
              <a:gd name="T3" fmla="*/ 2653 h 2659"/>
              <a:gd name="T4" fmla="*/ 1216 w 7180"/>
              <a:gd name="T5" fmla="*/ 2503 h 2659"/>
              <a:gd name="T6" fmla="*/ 1592 w 7180"/>
              <a:gd name="T7" fmla="*/ 2489 h 2659"/>
              <a:gd name="T8" fmla="*/ 1679 w 7180"/>
              <a:gd name="T9" fmla="*/ 2219 h 2659"/>
              <a:gd name="T10" fmla="*/ 1520 w 7180"/>
              <a:gd name="T11" fmla="*/ 1989 h 2659"/>
              <a:gd name="T12" fmla="*/ 1655 w 7180"/>
              <a:gd name="T13" fmla="*/ 1876 h 2659"/>
              <a:gd name="T14" fmla="*/ 1991 w 7180"/>
              <a:gd name="T15" fmla="*/ 1958 h 2659"/>
              <a:gd name="T16" fmla="*/ 2211 w 7180"/>
              <a:gd name="T17" fmla="*/ 1886 h 2659"/>
              <a:gd name="T18" fmla="*/ 2335 w 7180"/>
              <a:gd name="T19" fmla="*/ 1984 h 2659"/>
              <a:gd name="T20" fmla="*/ 2666 w 7180"/>
              <a:gd name="T21" fmla="*/ 1246 h 2659"/>
              <a:gd name="T22" fmla="*/ 2857 w 7180"/>
              <a:gd name="T23" fmla="*/ 1375 h 2659"/>
              <a:gd name="T24" fmla="*/ 2997 w 7180"/>
              <a:gd name="T25" fmla="*/ 1256 h 2659"/>
              <a:gd name="T26" fmla="*/ 3320 w 7180"/>
              <a:gd name="T27" fmla="*/ 1270 h 2659"/>
              <a:gd name="T28" fmla="*/ 3587 w 7180"/>
              <a:gd name="T29" fmla="*/ 952 h 2659"/>
              <a:gd name="T30" fmla="*/ 3637 w 7180"/>
              <a:gd name="T31" fmla="*/ 1942 h 2659"/>
              <a:gd name="T32" fmla="*/ 4013 w 7180"/>
              <a:gd name="T33" fmla="*/ 2069 h 2659"/>
              <a:gd name="T34" fmla="*/ 4230 w 7180"/>
              <a:gd name="T35" fmla="*/ 2391 h 2659"/>
              <a:gd name="T36" fmla="*/ 4137 w 7180"/>
              <a:gd name="T37" fmla="*/ 2587 h 2659"/>
              <a:gd name="T38" fmla="*/ 4288 w 7180"/>
              <a:gd name="T39" fmla="*/ 2659 h 2659"/>
              <a:gd name="T40" fmla="*/ 4545 w 7180"/>
              <a:gd name="T41" fmla="*/ 2518 h 2659"/>
              <a:gd name="T42" fmla="*/ 6545 w 7180"/>
              <a:gd name="T43" fmla="*/ 804 h 2659"/>
              <a:gd name="T44" fmla="*/ 6452 w 7180"/>
              <a:gd name="T45" fmla="*/ 76 h 2659"/>
              <a:gd name="T46" fmla="*/ 7180 w 7180"/>
              <a:gd name="T47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80" h="2659">
                <a:moveTo>
                  <a:pt x="0" y="2544"/>
                </a:moveTo>
                <a:lnTo>
                  <a:pt x="1211" y="2653"/>
                </a:lnTo>
                <a:lnTo>
                  <a:pt x="1216" y="2503"/>
                </a:lnTo>
                <a:lnTo>
                  <a:pt x="1592" y="2489"/>
                </a:lnTo>
                <a:lnTo>
                  <a:pt x="1679" y="2219"/>
                </a:lnTo>
                <a:lnTo>
                  <a:pt x="1520" y="1989"/>
                </a:lnTo>
                <a:lnTo>
                  <a:pt x="1655" y="1876"/>
                </a:lnTo>
                <a:lnTo>
                  <a:pt x="1991" y="1958"/>
                </a:lnTo>
                <a:lnTo>
                  <a:pt x="2211" y="1886"/>
                </a:lnTo>
                <a:lnTo>
                  <a:pt x="2335" y="1984"/>
                </a:lnTo>
                <a:lnTo>
                  <a:pt x="2666" y="1246"/>
                </a:lnTo>
                <a:lnTo>
                  <a:pt x="2857" y="1375"/>
                </a:lnTo>
                <a:lnTo>
                  <a:pt x="2997" y="1256"/>
                </a:lnTo>
                <a:lnTo>
                  <a:pt x="3320" y="1270"/>
                </a:lnTo>
                <a:lnTo>
                  <a:pt x="3587" y="952"/>
                </a:lnTo>
                <a:lnTo>
                  <a:pt x="3637" y="1942"/>
                </a:lnTo>
                <a:lnTo>
                  <a:pt x="4013" y="2069"/>
                </a:lnTo>
                <a:lnTo>
                  <a:pt x="4230" y="2391"/>
                </a:lnTo>
                <a:lnTo>
                  <a:pt x="4137" y="2587"/>
                </a:lnTo>
                <a:lnTo>
                  <a:pt x="4288" y="2659"/>
                </a:lnTo>
                <a:lnTo>
                  <a:pt x="4545" y="2518"/>
                </a:lnTo>
                <a:lnTo>
                  <a:pt x="6545" y="804"/>
                </a:lnTo>
                <a:lnTo>
                  <a:pt x="6452" y="76"/>
                </a:lnTo>
                <a:lnTo>
                  <a:pt x="7180" y="0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0" name="Freeform 309"/>
          <p:cNvSpPr>
            <a:spLocks/>
          </p:cNvSpPr>
          <p:nvPr/>
        </p:nvSpPr>
        <p:spPr bwMode="auto">
          <a:xfrm>
            <a:off x="2096697" y="4393412"/>
            <a:ext cx="519113" cy="603647"/>
          </a:xfrm>
          <a:custGeom>
            <a:avLst/>
            <a:gdLst>
              <a:gd name="T0" fmla="*/ 7548 w 7639"/>
              <a:gd name="T1" fmla="*/ 131 h 9539"/>
              <a:gd name="T2" fmla="*/ 7639 w 7639"/>
              <a:gd name="T3" fmla="*/ 281 h 9539"/>
              <a:gd name="T4" fmla="*/ 7245 w 7639"/>
              <a:gd name="T5" fmla="*/ 452 h 9539"/>
              <a:gd name="T6" fmla="*/ 7004 w 7639"/>
              <a:gd name="T7" fmla="*/ 211 h 9539"/>
              <a:gd name="T8" fmla="*/ 6713 w 7639"/>
              <a:gd name="T9" fmla="*/ 836 h 9539"/>
              <a:gd name="T10" fmla="*/ 6951 w 7639"/>
              <a:gd name="T11" fmla="*/ 1093 h 9539"/>
              <a:gd name="T12" fmla="*/ 6985 w 7639"/>
              <a:gd name="T13" fmla="*/ 1474 h 9539"/>
              <a:gd name="T14" fmla="*/ 7271 w 7639"/>
              <a:gd name="T15" fmla="*/ 1614 h 9539"/>
              <a:gd name="T16" fmla="*/ 6911 w 7639"/>
              <a:gd name="T17" fmla="*/ 1823 h 9539"/>
              <a:gd name="T18" fmla="*/ 6616 w 7639"/>
              <a:gd name="T19" fmla="*/ 2165 h 9539"/>
              <a:gd name="T20" fmla="*/ 6104 w 7639"/>
              <a:gd name="T21" fmla="*/ 2397 h 9539"/>
              <a:gd name="T22" fmla="*/ 5990 w 7639"/>
              <a:gd name="T23" fmla="*/ 2537 h 9539"/>
              <a:gd name="T24" fmla="*/ 5945 w 7639"/>
              <a:gd name="T25" fmla="*/ 2275 h 9539"/>
              <a:gd name="T26" fmla="*/ 5919 w 7639"/>
              <a:gd name="T27" fmla="*/ 2127 h 9539"/>
              <a:gd name="T28" fmla="*/ 5742 w 7639"/>
              <a:gd name="T29" fmla="*/ 2336 h 9539"/>
              <a:gd name="T30" fmla="*/ 5327 w 7639"/>
              <a:gd name="T31" fmla="*/ 2622 h 9539"/>
              <a:gd name="T32" fmla="*/ 5284 w 7639"/>
              <a:gd name="T33" fmla="*/ 2820 h 9539"/>
              <a:gd name="T34" fmla="*/ 4800 w 7639"/>
              <a:gd name="T35" fmla="*/ 4260 h 9539"/>
              <a:gd name="T36" fmla="*/ 4641 w 7639"/>
              <a:gd name="T37" fmla="*/ 4336 h 9539"/>
              <a:gd name="T38" fmla="*/ 4578 w 7639"/>
              <a:gd name="T39" fmla="*/ 4516 h 9539"/>
              <a:gd name="T40" fmla="*/ 4059 w 7639"/>
              <a:gd name="T41" fmla="*/ 4961 h 9539"/>
              <a:gd name="T42" fmla="*/ 3847 w 7639"/>
              <a:gd name="T43" fmla="*/ 4895 h 9539"/>
              <a:gd name="T44" fmla="*/ 3350 w 7639"/>
              <a:gd name="T45" fmla="*/ 5273 h 9539"/>
              <a:gd name="T46" fmla="*/ 2805 w 7639"/>
              <a:gd name="T47" fmla="*/ 5450 h 9539"/>
              <a:gd name="T48" fmla="*/ 2638 w 7639"/>
              <a:gd name="T49" fmla="*/ 5352 h 9539"/>
              <a:gd name="T50" fmla="*/ 2583 w 7639"/>
              <a:gd name="T51" fmla="*/ 5151 h 9539"/>
              <a:gd name="T52" fmla="*/ 2567 w 7639"/>
              <a:gd name="T53" fmla="*/ 5090 h 9539"/>
              <a:gd name="T54" fmla="*/ 2569 w 7639"/>
              <a:gd name="T55" fmla="*/ 5209 h 9539"/>
              <a:gd name="T56" fmla="*/ 2741 w 7639"/>
              <a:gd name="T57" fmla="*/ 5495 h 9539"/>
              <a:gd name="T58" fmla="*/ 2583 w 7639"/>
              <a:gd name="T59" fmla="*/ 5670 h 9539"/>
              <a:gd name="T60" fmla="*/ 2577 w 7639"/>
              <a:gd name="T61" fmla="*/ 5802 h 9539"/>
              <a:gd name="T62" fmla="*/ 2368 w 7639"/>
              <a:gd name="T63" fmla="*/ 5961 h 9539"/>
              <a:gd name="T64" fmla="*/ 2323 w 7639"/>
              <a:gd name="T65" fmla="*/ 6138 h 9539"/>
              <a:gd name="T66" fmla="*/ 2358 w 7639"/>
              <a:gd name="T67" fmla="*/ 6281 h 9539"/>
              <a:gd name="T68" fmla="*/ 2003 w 7639"/>
              <a:gd name="T69" fmla="*/ 6625 h 9539"/>
              <a:gd name="T70" fmla="*/ 1921 w 7639"/>
              <a:gd name="T71" fmla="*/ 6815 h 9539"/>
              <a:gd name="T72" fmla="*/ 1908 w 7639"/>
              <a:gd name="T73" fmla="*/ 7027 h 9539"/>
              <a:gd name="T74" fmla="*/ 1956 w 7639"/>
              <a:gd name="T75" fmla="*/ 7234 h 9539"/>
              <a:gd name="T76" fmla="*/ 1815 w 7639"/>
              <a:gd name="T77" fmla="*/ 7474 h 9539"/>
              <a:gd name="T78" fmla="*/ 1672 w 7639"/>
              <a:gd name="T79" fmla="*/ 7556 h 9539"/>
              <a:gd name="T80" fmla="*/ 1614 w 7639"/>
              <a:gd name="T81" fmla="*/ 7533 h 9539"/>
              <a:gd name="T82" fmla="*/ 876 w 7639"/>
              <a:gd name="T83" fmla="*/ 7988 h 9539"/>
              <a:gd name="T84" fmla="*/ 619 w 7639"/>
              <a:gd name="T85" fmla="*/ 8123 h 9539"/>
              <a:gd name="T86" fmla="*/ 469 w 7639"/>
              <a:gd name="T87" fmla="*/ 8287 h 9539"/>
              <a:gd name="T88" fmla="*/ 498 w 7639"/>
              <a:gd name="T89" fmla="*/ 8522 h 9539"/>
              <a:gd name="T90" fmla="*/ 27 w 7639"/>
              <a:gd name="T91" fmla="*/ 9210 h 9539"/>
              <a:gd name="T92" fmla="*/ 191 w 7639"/>
              <a:gd name="T93" fmla="*/ 9259 h 9539"/>
              <a:gd name="T94" fmla="*/ 114 w 7639"/>
              <a:gd name="T95" fmla="*/ 9539 h 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9" h="9539">
                <a:moveTo>
                  <a:pt x="7604" y="0"/>
                </a:moveTo>
                <a:lnTo>
                  <a:pt x="7548" y="131"/>
                </a:lnTo>
                <a:lnTo>
                  <a:pt x="7615" y="132"/>
                </a:lnTo>
                <a:cubicBezTo>
                  <a:pt x="7618" y="141"/>
                  <a:pt x="7639" y="268"/>
                  <a:pt x="7639" y="281"/>
                </a:cubicBezTo>
                <a:cubicBezTo>
                  <a:pt x="7639" y="480"/>
                  <a:pt x="7511" y="520"/>
                  <a:pt x="7506" y="577"/>
                </a:cubicBezTo>
                <a:cubicBezTo>
                  <a:pt x="7485" y="591"/>
                  <a:pt x="7254" y="515"/>
                  <a:pt x="7245" y="452"/>
                </a:cubicBezTo>
                <a:cubicBezTo>
                  <a:pt x="7241" y="426"/>
                  <a:pt x="7179" y="279"/>
                  <a:pt x="7141" y="267"/>
                </a:cubicBezTo>
                <a:cubicBezTo>
                  <a:pt x="7093" y="252"/>
                  <a:pt x="7051" y="237"/>
                  <a:pt x="7004" y="211"/>
                </a:cubicBezTo>
                <a:lnTo>
                  <a:pt x="6723" y="659"/>
                </a:lnTo>
                <a:lnTo>
                  <a:pt x="6713" y="836"/>
                </a:lnTo>
                <a:lnTo>
                  <a:pt x="6827" y="989"/>
                </a:lnTo>
                <a:lnTo>
                  <a:pt x="6951" y="1093"/>
                </a:lnTo>
                <a:lnTo>
                  <a:pt x="6909" y="1188"/>
                </a:lnTo>
                <a:lnTo>
                  <a:pt x="6985" y="1474"/>
                </a:lnTo>
                <a:lnTo>
                  <a:pt x="7165" y="1481"/>
                </a:lnTo>
                <a:lnTo>
                  <a:pt x="7271" y="1614"/>
                </a:lnTo>
                <a:cubicBezTo>
                  <a:pt x="7219" y="1719"/>
                  <a:pt x="7270" y="1762"/>
                  <a:pt x="7092" y="1762"/>
                </a:cubicBezTo>
                <a:cubicBezTo>
                  <a:pt x="7030" y="1762"/>
                  <a:pt x="6959" y="1786"/>
                  <a:pt x="6911" y="1823"/>
                </a:cubicBezTo>
                <a:cubicBezTo>
                  <a:pt x="6895" y="1836"/>
                  <a:pt x="6797" y="1976"/>
                  <a:pt x="6750" y="2021"/>
                </a:cubicBezTo>
                <a:cubicBezTo>
                  <a:pt x="6703" y="2066"/>
                  <a:pt x="6692" y="2108"/>
                  <a:pt x="6616" y="2165"/>
                </a:cubicBezTo>
                <a:cubicBezTo>
                  <a:pt x="6573" y="2197"/>
                  <a:pt x="6540" y="2245"/>
                  <a:pt x="6483" y="2274"/>
                </a:cubicBezTo>
                <a:cubicBezTo>
                  <a:pt x="6443" y="2294"/>
                  <a:pt x="6104" y="2383"/>
                  <a:pt x="6104" y="2397"/>
                </a:cubicBezTo>
                <a:cubicBezTo>
                  <a:pt x="6104" y="2487"/>
                  <a:pt x="6121" y="2537"/>
                  <a:pt x="6008" y="2537"/>
                </a:cubicBezTo>
                <a:cubicBezTo>
                  <a:pt x="6002" y="2537"/>
                  <a:pt x="5996" y="2537"/>
                  <a:pt x="5990" y="2537"/>
                </a:cubicBezTo>
                <a:lnTo>
                  <a:pt x="5998" y="2363"/>
                </a:lnTo>
                <a:lnTo>
                  <a:pt x="5945" y="2275"/>
                </a:lnTo>
                <a:lnTo>
                  <a:pt x="5985" y="2236"/>
                </a:lnTo>
                <a:lnTo>
                  <a:pt x="5919" y="2127"/>
                </a:lnTo>
                <a:lnTo>
                  <a:pt x="5797" y="2124"/>
                </a:lnTo>
                <a:lnTo>
                  <a:pt x="5742" y="2336"/>
                </a:lnTo>
                <a:lnTo>
                  <a:pt x="5469" y="2476"/>
                </a:lnTo>
                <a:cubicBezTo>
                  <a:pt x="5439" y="2500"/>
                  <a:pt x="5331" y="2589"/>
                  <a:pt x="5327" y="2622"/>
                </a:cubicBezTo>
                <a:cubicBezTo>
                  <a:pt x="5319" y="2674"/>
                  <a:pt x="5283" y="2704"/>
                  <a:pt x="5287" y="2799"/>
                </a:cubicBezTo>
                <a:cubicBezTo>
                  <a:pt x="5287" y="2803"/>
                  <a:pt x="5284" y="2810"/>
                  <a:pt x="5284" y="2820"/>
                </a:cubicBezTo>
                <a:lnTo>
                  <a:pt x="5191" y="4291"/>
                </a:lnTo>
                <a:lnTo>
                  <a:pt x="4800" y="4260"/>
                </a:lnTo>
                <a:cubicBezTo>
                  <a:pt x="4696" y="4292"/>
                  <a:pt x="4731" y="4293"/>
                  <a:pt x="4633" y="4255"/>
                </a:cubicBezTo>
                <a:cubicBezTo>
                  <a:pt x="4625" y="4252"/>
                  <a:pt x="4616" y="4300"/>
                  <a:pt x="4641" y="4336"/>
                </a:cubicBezTo>
                <a:cubicBezTo>
                  <a:pt x="4695" y="4413"/>
                  <a:pt x="4636" y="4398"/>
                  <a:pt x="4591" y="4492"/>
                </a:cubicBezTo>
                <a:cubicBezTo>
                  <a:pt x="4583" y="4509"/>
                  <a:pt x="4589" y="4507"/>
                  <a:pt x="4578" y="4516"/>
                </a:cubicBezTo>
                <a:lnTo>
                  <a:pt x="4202" y="4773"/>
                </a:lnTo>
                <a:lnTo>
                  <a:pt x="4059" y="4961"/>
                </a:lnTo>
                <a:lnTo>
                  <a:pt x="3982" y="4884"/>
                </a:lnTo>
                <a:lnTo>
                  <a:pt x="3847" y="4895"/>
                </a:lnTo>
                <a:lnTo>
                  <a:pt x="3704" y="5138"/>
                </a:lnTo>
                <a:lnTo>
                  <a:pt x="3350" y="5273"/>
                </a:lnTo>
                <a:lnTo>
                  <a:pt x="3046" y="5448"/>
                </a:lnTo>
                <a:lnTo>
                  <a:pt x="2805" y="5450"/>
                </a:lnTo>
                <a:lnTo>
                  <a:pt x="2747" y="5437"/>
                </a:lnTo>
                <a:lnTo>
                  <a:pt x="2638" y="5352"/>
                </a:lnTo>
                <a:lnTo>
                  <a:pt x="2620" y="5172"/>
                </a:lnTo>
                <a:lnTo>
                  <a:pt x="2583" y="5151"/>
                </a:lnTo>
                <a:lnTo>
                  <a:pt x="2601" y="5130"/>
                </a:lnTo>
                <a:lnTo>
                  <a:pt x="2567" y="5090"/>
                </a:lnTo>
                <a:lnTo>
                  <a:pt x="2519" y="5141"/>
                </a:lnTo>
                <a:lnTo>
                  <a:pt x="2569" y="5209"/>
                </a:lnTo>
                <a:lnTo>
                  <a:pt x="2583" y="5432"/>
                </a:lnTo>
                <a:lnTo>
                  <a:pt x="2741" y="5495"/>
                </a:lnTo>
                <a:lnTo>
                  <a:pt x="2752" y="5596"/>
                </a:lnTo>
                <a:lnTo>
                  <a:pt x="2583" y="5670"/>
                </a:lnTo>
                <a:lnTo>
                  <a:pt x="2622" y="5741"/>
                </a:lnTo>
                <a:lnTo>
                  <a:pt x="2577" y="5802"/>
                </a:lnTo>
                <a:lnTo>
                  <a:pt x="2514" y="5802"/>
                </a:lnTo>
                <a:lnTo>
                  <a:pt x="2368" y="5961"/>
                </a:lnTo>
                <a:lnTo>
                  <a:pt x="2294" y="6120"/>
                </a:lnTo>
                <a:lnTo>
                  <a:pt x="2323" y="6138"/>
                </a:lnTo>
                <a:lnTo>
                  <a:pt x="2307" y="6220"/>
                </a:lnTo>
                <a:lnTo>
                  <a:pt x="2358" y="6281"/>
                </a:lnTo>
                <a:lnTo>
                  <a:pt x="2172" y="6567"/>
                </a:lnTo>
                <a:lnTo>
                  <a:pt x="2003" y="6625"/>
                </a:lnTo>
                <a:lnTo>
                  <a:pt x="1852" y="6815"/>
                </a:lnTo>
                <a:lnTo>
                  <a:pt x="1921" y="6815"/>
                </a:lnTo>
                <a:lnTo>
                  <a:pt x="1945" y="6972"/>
                </a:lnTo>
                <a:lnTo>
                  <a:pt x="1908" y="7027"/>
                </a:lnTo>
                <a:lnTo>
                  <a:pt x="1977" y="7088"/>
                </a:lnTo>
                <a:lnTo>
                  <a:pt x="1956" y="7234"/>
                </a:lnTo>
                <a:lnTo>
                  <a:pt x="1760" y="7390"/>
                </a:lnTo>
                <a:lnTo>
                  <a:pt x="1815" y="7474"/>
                </a:lnTo>
                <a:lnTo>
                  <a:pt x="1662" y="7461"/>
                </a:lnTo>
                <a:lnTo>
                  <a:pt x="1672" y="7556"/>
                </a:lnTo>
                <a:lnTo>
                  <a:pt x="1612" y="7572"/>
                </a:lnTo>
                <a:lnTo>
                  <a:pt x="1614" y="7533"/>
                </a:lnTo>
                <a:lnTo>
                  <a:pt x="1104" y="7736"/>
                </a:lnTo>
                <a:lnTo>
                  <a:pt x="876" y="7988"/>
                </a:lnTo>
                <a:lnTo>
                  <a:pt x="789" y="7982"/>
                </a:lnTo>
                <a:lnTo>
                  <a:pt x="619" y="8123"/>
                </a:lnTo>
                <a:lnTo>
                  <a:pt x="527" y="8043"/>
                </a:lnTo>
                <a:lnTo>
                  <a:pt x="469" y="8287"/>
                </a:lnTo>
                <a:lnTo>
                  <a:pt x="561" y="8324"/>
                </a:lnTo>
                <a:lnTo>
                  <a:pt x="498" y="8522"/>
                </a:lnTo>
                <a:lnTo>
                  <a:pt x="0" y="8972"/>
                </a:lnTo>
                <a:lnTo>
                  <a:pt x="27" y="9210"/>
                </a:lnTo>
                <a:lnTo>
                  <a:pt x="98" y="9207"/>
                </a:lnTo>
                <a:cubicBezTo>
                  <a:pt x="123" y="9189"/>
                  <a:pt x="191" y="9197"/>
                  <a:pt x="191" y="9259"/>
                </a:cubicBezTo>
                <a:cubicBezTo>
                  <a:pt x="191" y="9362"/>
                  <a:pt x="145" y="9289"/>
                  <a:pt x="165" y="9445"/>
                </a:cubicBezTo>
                <a:cubicBezTo>
                  <a:pt x="166" y="9455"/>
                  <a:pt x="117" y="9518"/>
                  <a:pt x="114" y="9539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1" name="Freeform 310"/>
          <p:cNvSpPr>
            <a:spLocks/>
          </p:cNvSpPr>
          <p:nvPr/>
        </p:nvSpPr>
        <p:spPr bwMode="auto">
          <a:xfrm>
            <a:off x="3263506" y="3982642"/>
            <a:ext cx="152400" cy="556022"/>
          </a:xfrm>
          <a:custGeom>
            <a:avLst/>
            <a:gdLst>
              <a:gd name="T0" fmla="*/ 1958 w 2236"/>
              <a:gd name="T1" fmla="*/ 95 h 8784"/>
              <a:gd name="T2" fmla="*/ 2236 w 2236"/>
              <a:gd name="T3" fmla="*/ 177 h 8784"/>
              <a:gd name="T4" fmla="*/ 1696 w 2236"/>
              <a:gd name="T5" fmla="*/ 203 h 8784"/>
              <a:gd name="T6" fmla="*/ 1318 w 2236"/>
              <a:gd name="T7" fmla="*/ 230 h 8784"/>
              <a:gd name="T8" fmla="*/ 1135 w 2236"/>
              <a:gd name="T9" fmla="*/ 148 h 8784"/>
              <a:gd name="T10" fmla="*/ 1146 w 2236"/>
              <a:gd name="T11" fmla="*/ 388 h 8784"/>
              <a:gd name="T12" fmla="*/ 1074 w 2236"/>
              <a:gd name="T13" fmla="*/ 500 h 8784"/>
              <a:gd name="T14" fmla="*/ 847 w 2236"/>
              <a:gd name="T15" fmla="*/ 719 h 8784"/>
              <a:gd name="T16" fmla="*/ 683 w 2236"/>
              <a:gd name="T17" fmla="*/ 608 h 8784"/>
              <a:gd name="T18" fmla="*/ 561 w 2236"/>
              <a:gd name="T19" fmla="*/ 518 h 8784"/>
              <a:gd name="T20" fmla="*/ 466 w 2236"/>
              <a:gd name="T21" fmla="*/ 436 h 8784"/>
              <a:gd name="T22" fmla="*/ 331 w 2236"/>
              <a:gd name="T23" fmla="*/ 391 h 8784"/>
              <a:gd name="T24" fmla="*/ 63 w 2236"/>
              <a:gd name="T25" fmla="*/ 346 h 8784"/>
              <a:gd name="T26" fmla="*/ 0 w 2236"/>
              <a:gd name="T27" fmla="*/ 1643 h 8784"/>
              <a:gd name="T28" fmla="*/ 201 w 2236"/>
              <a:gd name="T29" fmla="*/ 2063 h 8784"/>
              <a:gd name="T30" fmla="*/ 112 w 2236"/>
              <a:gd name="T31" fmla="*/ 2232 h 8784"/>
              <a:gd name="T32" fmla="*/ 246 w 2236"/>
              <a:gd name="T33" fmla="*/ 2532 h 8784"/>
              <a:gd name="T34" fmla="*/ 778 w 2236"/>
              <a:gd name="T35" fmla="*/ 2410 h 8784"/>
              <a:gd name="T36" fmla="*/ 929 w 2236"/>
              <a:gd name="T37" fmla="*/ 2428 h 8784"/>
              <a:gd name="T38" fmla="*/ 1050 w 2236"/>
              <a:gd name="T39" fmla="*/ 2532 h 8784"/>
              <a:gd name="T40" fmla="*/ 1188 w 2236"/>
              <a:gd name="T41" fmla="*/ 2637 h 8784"/>
              <a:gd name="T42" fmla="*/ 1175 w 2236"/>
              <a:gd name="T43" fmla="*/ 2796 h 8784"/>
              <a:gd name="T44" fmla="*/ 1516 w 2236"/>
              <a:gd name="T45" fmla="*/ 2973 h 8784"/>
              <a:gd name="T46" fmla="*/ 1407 w 2236"/>
              <a:gd name="T47" fmla="*/ 3381 h 8784"/>
              <a:gd name="T48" fmla="*/ 1262 w 2236"/>
              <a:gd name="T49" fmla="*/ 3960 h 8784"/>
              <a:gd name="T50" fmla="*/ 1106 w 2236"/>
              <a:gd name="T51" fmla="*/ 4230 h 8784"/>
              <a:gd name="T52" fmla="*/ 992 w 2236"/>
              <a:gd name="T53" fmla="*/ 4394 h 8784"/>
              <a:gd name="T54" fmla="*/ 771 w 2236"/>
              <a:gd name="T55" fmla="*/ 4572 h 8784"/>
              <a:gd name="T56" fmla="*/ 1005 w 2236"/>
              <a:gd name="T57" fmla="*/ 4796 h 8784"/>
              <a:gd name="T58" fmla="*/ 902 w 2236"/>
              <a:gd name="T59" fmla="*/ 4937 h 8784"/>
              <a:gd name="T60" fmla="*/ 619 w 2236"/>
              <a:gd name="T61" fmla="*/ 5032 h 8784"/>
              <a:gd name="T62" fmla="*/ 548 w 2236"/>
              <a:gd name="T63" fmla="*/ 5307 h 8784"/>
              <a:gd name="T64" fmla="*/ 862 w 2236"/>
              <a:gd name="T65" fmla="*/ 5595 h 8784"/>
              <a:gd name="T66" fmla="*/ 950 w 2236"/>
              <a:gd name="T67" fmla="*/ 5738 h 8784"/>
              <a:gd name="T68" fmla="*/ 889 w 2236"/>
              <a:gd name="T69" fmla="*/ 6260 h 8784"/>
              <a:gd name="T70" fmla="*/ 499 w 2236"/>
              <a:gd name="T71" fmla="*/ 6315 h 8784"/>
              <a:gd name="T72" fmla="*/ 352 w 2236"/>
              <a:gd name="T73" fmla="*/ 6323 h 8784"/>
              <a:gd name="T74" fmla="*/ 291 w 2236"/>
              <a:gd name="T75" fmla="*/ 6514 h 8784"/>
              <a:gd name="T76" fmla="*/ 344 w 2236"/>
              <a:gd name="T77" fmla="*/ 7059 h 8784"/>
              <a:gd name="T78" fmla="*/ 730 w 2236"/>
              <a:gd name="T79" fmla="*/ 7114 h 8784"/>
              <a:gd name="T80" fmla="*/ 913 w 2236"/>
              <a:gd name="T81" fmla="*/ 6945 h 8784"/>
              <a:gd name="T82" fmla="*/ 958 w 2236"/>
              <a:gd name="T83" fmla="*/ 7021 h 8784"/>
              <a:gd name="T84" fmla="*/ 901 w 2236"/>
              <a:gd name="T85" fmla="*/ 7276 h 8784"/>
              <a:gd name="T86" fmla="*/ 1103 w 2236"/>
              <a:gd name="T87" fmla="*/ 7474 h 8784"/>
              <a:gd name="T88" fmla="*/ 783 w 2236"/>
              <a:gd name="T89" fmla="*/ 7625 h 8784"/>
              <a:gd name="T90" fmla="*/ 720 w 2236"/>
              <a:gd name="T91" fmla="*/ 7778 h 8784"/>
              <a:gd name="T92" fmla="*/ 1003 w 2236"/>
              <a:gd name="T93" fmla="*/ 7887 h 8784"/>
              <a:gd name="T94" fmla="*/ 1114 w 2236"/>
              <a:gd name="T95" fmla="*/ 7823 h 8784"/>
              <a:gd name="T96" fmla="*/ 798 w 2236"/>
              <a:gd name="T97" fmla="*/ 8241 h 8784"/>
              <a:gd name="T98" fmla="*/ 741 w 2236"/>
              <a:gd name="T99" fmla="*/ 8551 h 8784"/>
              <a:gd name="T100" fmla="*/ 625 w 2236"/>
              <a:gd name="T101" fmla="*/ 8784 h 8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36" h="8784">
                <a:moveTo>
                  <a:pt x="2003" y="0"/>
                </a:moveTo>
                <a:cubicBezTo>
                  <a:pt x="1974" y="23"/>
                  <a:pt x="1955" y="60"/>
                  <a:pt x="1958" y="95"/>
                </a:cubicBezTo>
                <a:cubicBezTo>
                  <a:pt x="2026" y="95"/>
                  <a:pt x="2014" y="36"/>
                  <a:pt x="2096" y="92"/>
                </a:cubicBezTo>
                <a:cubicBezTo>
                  <a:pt x="2162" y="137"/>
                  <a:pt x="2196" y="23"/>
                  <a:pt x="2236" y="177"/>
                </a:cubicBezTo>
                <a:cubicBezTo>
                  <a:pt x="2143" y="177"/>
                  <a:pt x="2174" y="146"/>
                  <a:pt x="2106" y="208"/>
                </a:cubicBezTo>
                <a:lnTo>
                  <a:pt x="1696" y="203"/>
                </a:lnTo>
                <a:lnTo>
                  <a:pt x="1654" y="171"/>
                </a:lnTo>
                <a:lnTo>
                  <a:pt x="1318" y="230"/>
                </a:lnTo>
                <a:lnTo>
                  <a:pt x="1270" y="126"/>
                </a:lnTo>
                <a:lnTo>
                  <a:pt x="1135" y="148"/>
                </a:lnTo>
                <a:lnTo>
                  <a:pt x="1053" y="208"/>
                </a:lnTo>
                <a:lnTo>
                  <a:pt x="1146" y="388"/>
                </a:lnTo>
                <a:lnTo>
                  <a:pt x="1077" y="444"/>
                </a:lnTo>
                <a:lnTo>
                  <a:pt x="1074" y="500"/>
                </a:lnTo>
                <a:lnTo>
                  <a:pt x="902" y="587"/>
                </a:lnTo>
                <a:lnTo>
                  <a:pt x="847" y="719"/>
                </a:lnTo>
                <a:lnTo>
                  <a:pt x="778" y="706"/>
                </a:lnTo>
                <a:lnTo>
                  <a:pt x="683" y="608"/>
                </a:lnTo>
                <a:lnTo>
                  <a:pt x="632" y="613"/>
                </a:lnTo>
                <a:lnTo>
                  <a:pt x="561" y="518"/>
                </a:lnTo>
                <a:lnTo>
                  <a:pt x="484" y="489"/>
                </a:lnTo>
                <a:lnTo>
                  <a:pt x="466" y="436"/>
                </a:lnTo>
                <a:lnTo>
                  <a:pt x="373" y="444"/>
                </a:lnTo>
                <a:lnTo>
                  <a:pt x="331" y="391"/>
                </a:lnTo>
                <a:lnTo>
                  <a:pt x="143" y="399"/>
                </a:lnTo>
                <a:lnTo>
                  <a:pt x="63" y="346"/>
                </a:lnTo>
                <a:lnTo>
                  <a:pt x="40" y="1592"/>
                </a:lnTo>
                <a:lnTo>
                  <a:pt x="0" y="1643"/>
                </a:lnTo>
                <a:lnTo>
                  <a:pt x="323" y="1717"/>
                </a:lnTo>
                <a:lnTo>
                  <a:pt x="201" y="2063"/>
                </a:lnTo>
                <a:cubicBezTo>
                  <a:pt x="277" y="2149"/>
                  <a:pt x="172" y="2146"/>
                  <a:pt x="170" y="2157"/>
                </a:cubicBezTo>
                <a:cubicBezTo>
                  <a:pt x="150" y="2237"/>
                  <a:pt x="16" y="2132"/>
                  <a:pt x="112" y="2232"/>
                </a:cubicBezTo>
                <a:cubicBezTo>
                  <a:pt x="193" y="2317"/>
                  <a:pt x="101" y="2424"/>
                  <a:pt x="187" y="2444"/>
                </a:cubicBezTo>
                <a:cubicBezTo>
                  <a:pt x="253" y="2460"/>
                  <a:pt x="172" y="2489"/>
                  <a:pt x="246" y="2532"/>
                </a:cubicBezTo>
                <a:cubicBezTo>
                  <a:pt x="316" y="2573"/>
                  <a:pt x="273" y="2574"/>
                  <a:pt x="378" y="2574"/>
                </a:cubicBezTo>
                <a:lnTo>
                  <a:pt x="778" y="2410"/>
                </a:lnTo>
                <a:lnTo>
                  <a:pt x="778" y="2484"/>
                </a:lnTo>
                <a:lnTo>
                  <a:pt x="929" y="2428"/>
                </a:lnTo>
                <a:lnTo>
                  <a:pt x="968" y="2545"/>
                </a:lnTo>
                <a:lnTo>
                  <a:pt x="1050" y="2532"/>
                </a:lnTo>
                <a:lnTo>
                  <a:pt x="1074" y="2619"/>
                </a:lnTo>
                <a:lnTo>
                  <a:pt x="1188" y="2637"/>
                </a:lnTo>
                <a:lnTo>
                  <a:pt x="1159" y="2664"/>
                </a:lnTo>
                <a:lnTo>
                  <a:pt x="1175" y="2796"/>
                </a:lnTo>
                <a:lnTo>
                  <a:pt x="1381" y="2804"/>
                </a:lnTo>
                <a:lnTo>
                  <a:pt x="1516" y="2973"/>
                </a:lnTo>
                <a:lnTo>
                  <a:pt x="1476" y="3309"/>
                </a:lnTo>
                <a:lnTo>
                  <a:pt x="1407" y="3381"/>
                </a:lnTo>
                <a:lnTo>
                  <a:pt x="1257" y="3428"/>
                </a:lnTo>
                <a:lnTo>
                  <a:pt x="1262" y="3960"/>
                </a:lnTo>
                <a:lnTo>
                  <a:pt x="1140" y="4161"/>
                </a:lnTo>
                <a:lnTo>
                  <a:pt x="1106" y="4230"/>
                </a:lnTo>
                <a:lnTo>
                  <a:pt x="1087" y="4357"/>
                </a:lnTo>
                <a:lnTo>
                  <a:pt x="992" y="4394"/>
                </a:lnTo>
                <a:cubicBezTo>
                  <a:pt x="885" y="4432"/>
                  <a:pt x="871" y="4509"/>
                  <a:pt x="867" y="4510"/>
                </a:cubicBezTo>
                <a:cubicBezTo>
                  <a:pt x="798" y="4538"/>
                  <a:pt x="857" y="4449"/>
                  <a:pt x="771" y="4572"/>
                </a:cubicBezTo>
                <a:cubicBezTo>
                  <a:pt x="754" y="4598"/>
                  <a:pt x="751" y="4604"/>
                  <a:pt x="730" y="4627"/>
                </a:cubicBezTo>
                <a:lnTo>
                  <a:pt x="1005" y="4796"/>
                </a:lnTo>
                <a:lnTo>
                  <a:pt x="958" y="4937"/>
                </a:lnTo>
                <a:lnTo>
                  <a:pt x="902" y="4937"/>
                </a:lnTo>
                <a:lnTo>
                  <a:pt x="757" y="5050"/>
                </a:lnTo>
                <a:lnTo>
                  <a:pt x="619" y="5032"/>
                </a:lnTo>
                <a:lnTo>
                  <a:pt x="534" y="5148"/>
                </a:lnTo>
                <a:lnTo>
                  <a:pt x="548" y="5307"/>
                </a:lnTo>
                <a:lnTo>
                  <a:pt x="704" y="5310"/>
                </a:lnTo>
                <a:lnTo>
                  <a:pt x="862" y="5595"/>
                </a:lnTo>
                <a:lnTo>
                  <a:pt x="1003" y="5672"/>
                </a:lnTo>
                <a:lnTo>
                  <a:pt x="950" y="5738"/>
                </a:lnTo>
                <a:lnTo>
                  <a:pt x="1114" y="6000"/>
                </a:lnTo>
                <a:lnTo>
                  <a:pt x="889" y="6260"/>
                </a:lnTo>
                <a:cubicBezTo>
                  <a:pt x="877" y="6254"/>
                  <a:pt x="723" y="6226"/>
                  <a:pt x="705" y="6239"/>
                </a:cubicBezTo>
                <a:cubicBezTo>
                  <a:pt x="611" y="6303"/>
                  <a:pt x="640" y="6315"/>
                  <a:pt x="499" y="6315"/>
                </a:cubicBezTo>
                <a:cubicBezTo>
                  <a:pt x="401" y="6315"/>
                  <a:pt x="390" y="6179"/>
                  <a:pt x="380" y="6273"/>
                </a:cubicBezTo>
                <a:cubicBezTo>
                  <a:pt x="380" y="6282"/>
                  <a:pt x="356" y="6322"/>
                  <a:pt x="352" y="6323"/>
                </a:cubicBezTo>
                <a:cubicBezTo>
                  <a:pt x="352" y="6332"/>
                  <a:pt x="494" y="6360"/>
                  <a:pt x="524" y="6390"/>
                </a:cubicBezTo>
                <a:cubicBezTo>
                  <a:pt x="594" y="6462"/>
                  <a:pt x="341" y="6514"/>
                  <a:pt x="291" y="6514"/>
                </a:cubicBezTo>
                <a:cubicBezTo>
                  <a:pt x="275" y="6514"/>
                  <a:pt x="259" y="6514"/>
                  <a:pt x="243" y="6514"/>
                </a:cubicBezTo>
                <a:lnTo>
                  <a:pt x="344" y="7059"/>
                </a:lnTo>
                <a:cubicBezTo>
                  <a:pt x="454" y="7101"/>
                  <a:pt x="427" y="7174"/>
                  <a:pt x="526" y="7119"/>
                </a:cubicBezTo>
                <a:cubicBezTo>
                  <a:pt x="572" y="7093"/>
                  <a:pt x="694" y="7070"/>
                  <a:pt x="730" y="7114"/>
                </a:cubicBezTo>
                <a:cubicBezTo>
                  <a:pt x="732" y="7113"/>
                  <a:pt x="766" y="7072"/>
                  <a:pt x="778" y="7064"/>
                </a:cubicBezTo>
                <a:cubicBezTo>
                  <a:pt x="864" y="7003"/>
                  <a:pt x="865" y="7099"/>
                  <a:pt x="913" y="6945"/>
                </a:cubicBezTo>
                <a:cubicBezTo>
                  <a:pt x="913" y="6944"/>
                  <a:pt x="985" y="6880"/>
                  <a:pt x="979" y="6950"/>
                </a:cubicBezTo>
                <a:cubicBezTo>
                  <a:pt x="973" y="7023"/>
                  <a:pt x="975" y="6968"/>
                  <a:pt x="958" y="7021"/>
                </a:cubicBezTo>
                <a:cubicBezTo>
                  <a:pt x="935" y="7092"/>
                  <a:pt x="1018" y="7095"/>
                  <a:pt x="945" y="7119"/>
                </a:cubicBezTo>
                <a:cubicBezTo>
                  <a:pt x="920" y="7127"/>
                  <a:pt x="919" y="7231"/>
                  <a:pt x="901" y="7276"/>
                </a:cubicBezTo>
                <a:cubicBezTo>
                  <a:pt x="886" y="7313"/>
                  <a:pt x="1017" y="7366"/>
                  <a:pt x="1038" y="7397"/>
                </a:cubicBezTo>
                <a:cubicBezTo>
                  <a:pt x="1046" y="7409"/>
                  <a:pt x="1098" y="7454"/>
                  <a:pt x="1103" y="7474"/>
                </a:cubicBezTo>
                <a:lnTo>
                  <a:pt x="1024" y="7604"/>
                </a:lnTo>
                <a:lnTo>
                  <a:pt x="783" y="7625"/>
                </a:lnTo>
                <a:lnTo>
                  <a:pt x="820" y="7704"/>
                </a:lnTo>
                <a:lnTo>
                  <a:pt x="720" y="7778"/>
                </a:lnTo>
                <a:cubicBezTo>
                  <a:pt x="740" y="7885"/>
                  <a:pt x="690" y="7907"/>
                  <a:pt x="790" y="7833"/>
                </a:cubicBezTo>
                <a:cubicBezTo>
                  <a:pt x="886" y="7762"/>
                  <a:pt x="1003" y="7936"/>
                  <a:pt x="1003" y="7887"/>
                </a:cubicBezTo>
                <a:cubicBezTo>
                  <a:pt x="1003" y="7852"/>
                  <a:pt x="1007" y="7702"/>
                  <a:pt x="1064" y="7775"/>
                </a:cubicBezTo>
                <a:cubicBezTo>
                  <a:pt x="1071" y="7785"/>
                  <a:pt x="1093" y="7798"/>
                  <a:pt x="1114" y="7823"/>
                </a:cubicBezTo>
                <a:lnTo>
                  <a:pt x="1037" y="8043"/>
                </a:lnTo>
                <a:cubicBezTo>
                  <a:pt x="943" y="8072"/>
                  <a:pt x="919" y="8235"/>
                  <a:pt x="798" y="8241"/>
                </a:cubicBezTo>
                <a:cubicBezTo>
                  <a:pt x="797" y="8241"/>
                  <a:pt x="718" y="8307"/>
                  <a:pt x="807" y="8358"/>
                </a:cubicBezTo>
                <a:lnTo>
                  <a:pt x="741" y="8551"/>
                </a:lnTo>
                <a:lnTo>
                  <a:pt x="656" y="8657"/>
                </a:lnTo>
                <a:lnTo>
                  <a:pt x="625" y="8784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2" name="Freeform 311"/>
          <p:cNvSpPr>
            <a:spLocks/>
          </p:cNvSpPr>
          <p:nvPr/>
        </p:nvSpPr>
        <p:spPr bwMode="auto">
          <a:xfrm>
            <a:off x="3761192" y="3898109"/>
            <a:ext cx="258365" cy="638175"/>
          </a:xfrm>
          <a:custGeom>
            <a:avLst/>
            <a:gdLst>
              <a:gd name="T0" fmla="*/ 126 w 3806"/>
              <a:gd name="T1" fmla="*/ 222 h 10080"/>
              <a:gd name="T2" fmla="*/ 42 w 3806"/>
              <a:gd name="T3" fmla="*/ 378 h 10080"/>
              <a:gd name="T4" fmla="*/ 0 w 3806"/>
              <a:gd name="T5" fmla="*/ 608 h 10080"/>
              <a:gd name="T6" fmla="*/ 183 w 3806"/>
              <a:gd name="T7" fmla="*/ 741 h 10080"/>
              <a:gd name="T8" fmla="*/ 585 w 3806"/>
              <a:gd name="T9" fmla="*/ 960 h 10080"/>
              <a:gd name="T10" fmla="*/ 704 w 3806"/>
              <a:gd name="T11" fmla="*/ 1063 h 10080"/>
              <a:gd name="T12" fmla="*/ 1193 w 3806"/>
              <a:gd name="T13" fmla="*/ 1561 h 10080"/>
              <a:gd name="T14" fmla="*/ 1352 w 3806"/>
              <a:gd name="T15" fmla="*/ 1585 h 10080"/>
              <a:gd name="T16" fmla="*/ 1437 w 3806"/>
              <a:gd name="T17" fmla="*/ 1826 h 10080"/>
              <a:gd name="T18" fmla="*/ 1585 w 3806"/>
              <a:gd name="T19" fmla="*/ 2130 h 10080"/>
              <a:gd name="T20" fmla="*/ 1818 w 3806"/>
              <a:gd name="T21" fmla="*/ 2212 h 10080"/>
              <a:gd name="T22" fmla="*/ 1662 w 3806"/>
              <a:gd name="T23" fmla="*/ 2422 h 10080"/>
              <a:gd name="T24" fmla="*/ 1654 w 3806"/>
              <a:gd name="T25" fmla="*/ 2595 h 10080"/>
              <a:gd name="T26" fmla="*/ 1180 w 3806"/>
              <a:gd name="T27" fmla="*/ 2709 h 10080"/>
              <a:gd name="T28" fmla="*/ 1156 w 3806"/>
              <a:gd name="T29" fmla="*/ 3037 h 10080"/>
              <a:gd name="T30" fmla="*/ 1386 w 3806"/>
              <a:gd name="T31" fmla="*/ 3074 h 10080"/>
              <a:gd name="T32" fmla="*/ 1431 w 3806"/>
              <a:gd name="T33" fmla="*/ 3262 h 10080"/>
              <a:gd name="T34" fmla="*/ 1490 w 3806"/>
              <a:gd name="T35" fmla="*/ 3344 h 10080"/>
              <a:gd name="T36" fmla="*/ 1873 w 3806"/>
              <a:gd name="T37" fmla="*/ 3555 h 10080"/>
              <a:gd name="T38" fmla="*/ 1881 w 3806"/>
              <a:gd name="T39" fmla="*/ 3881 h 10080"/>
              <a:gd name="T40" fmla="*/ 2064 w 3806"/>
              <a:gd name="T41" fmla="*/ 4043 h 10080"/>
              <a:gd name="T42" fmla="*/ 2323 w 3806"/>
              <a:gd name="T43" fmla="*/ 4339 h 10080"/>
              <a:gd name="T44" fmla="*/ 2223 w 3806"/>
              <a:gd name="T45" fmla="*/ 4557 h 10080"/>
              <a:gd name="T46" fmla="*/ 2111 w 3806"/>
              <a:gd name="T47" fmla="*/ 4770 h 10080"/>
              <a:gd name="T48" fmla="*/ 2085 w 3806"/>
              <a:gd name="T49" fmla="*/ 4970 h 10080"/>
              <a:gd name="T50" fmla="*/ 2223 w 3806"/>
              <a:gd name="T51" fmla="*/ 5111 h 10080"/>
              <a:gd name="T52" fmla="*/ 2606 w 3806"/>
              <a:gd name="T53" fmla="*/ 5522 h 10080"/>
              <a:gd name="T54" fmla="*/ 2572 w 3806"/>
              <a:gd name="T55" fmla="*/ 5715 h 10080"/>
              <a:gd name="T56" fmla="*/ 2844 w 3806"/>
              <a:gd name="T57" fmla="*/ 5932 h 10080"/>
              <a:gd name="T58" fmla="*/ 2658 w 3806"/>
              <a:gd name="T59" fmla="*/ 5872 h 10080"/>
              <a:gd name="T60" fmla="*/ 2667 w 3806"/>
              <a:gd name="T61" fmla="*/ 6069 h 10080"/>
              <a:gd name="T62" fmla="*/ 2634 w 3806"/>
              <a:gd name="T63" fmla="*/ 6236 h 10080"/>
              <a:gd name="T64" fmla="*/ 2596 w 3806"/>
              <a:gd name="T65" fmla="*/ 6680 h 10080"/>
              <a:gd name="T66" fmla="*/ 2797 w 3806"/>
              <a:gd name="T67" fmla="*/ 6736 h 10080"/>
              <a:gd name="T68" fmla="*/ 2667 w 3806"/>
              <a:gd name="T69" fmla="*/ 7147 h 10080"/>
              <a:gd name="T70" fmla="*/ 2677 w 3806"/>
              <a:gd name="T71" fmla="*/ 7443 h 10080"/>
              <a:gd name="T72" fmla="*/ 2529 w 3806"/>
              <a:gd name="T73" fmla="*/ 7684 h 10080"/>
              <a:gd name="T74" fmla="*/ 2895 w 3806"/>
              <a:gd name="T75" fmla="*/ 7771 h 10080"/>
              <a:gd name="T76" fmla="*/ 3217 w 3806"/>
              <a:gd name="T77" fmla="*/ 7903 h 10080"/>
              <a:gd name="T78" fmla="*/ 3302 w 3806"/>
              <a:gd name="T79" fmla="*/ 8062 h 10080"/>
              <a:gd name="T80" fmla="*/ 3254 w 3806"/>
              <a:gd name="T81" fmla="*/ 8220 h 10080"/>
              <a:gd name="T82" fmla="*/ 3270 w 3806"/>
              <a:gd name="T83" fmla="*/ 8387 h 10080"/>
              <a:gd name="T84" fmla="*/ 3376 w 3806"/>
              <a:gd name="T85" fmla="*/ 8339 h 10080"/>
              <a:gd name="T86" fmla="*/ 3723 w 3806"/>
              <a:gd name="T87" fmla="*/ 8427 h 10080"/>
              <a:gd name="T88" fmla="*/ 3641 w 3806"/>
              <a:gd name="T89" fmla="*/ 8646 h 10080"/>
              <a:gd name="T90" fmla="*/ 3453 w 3806"/>
              <a:gd name="T91" fmla="*/ 8808 h 10080"/>
              <a:gd name="T92" fmla="*/ 3246 w 3806"/>
              <a:gd name="T93" fmla="*/ 9020 h 10080"/>
              <a:gd name="T94" fmla="*/ 3306 w 3806"/>
              <a:gd name="T95" fmla="*/ 9348 h 10080"/>
              <a:gd name="T96" fmla="*/ 3338 w 3806"/>
              <a:gd name="T97" fmla="*/ 9468 h 10080"/>
              <a:gd name="T98" fmla="*/ 3528 w 3806"/>
              <a:gd name="T99" fmla="*/ 9715 h 10080"/>
              <a:gd name="T100" fmla="*/ 3593 w 3806"/>
              <a:gd name="T101" fmla="*/ 9903 h 10080"/>
              <a:gd name="T102" fmla="*/ 3744 w 3806"/>
              <a:gd name="T103" fmla="*/ 9871 h 10080"/>
              <a:gd name="T104" fmla="*/ 3630 w 3806"/>
              <a:gd name="T105" fmla="*/ 10006 h 10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06" h="10080">
                <a:moveTo>
                  <a:pt x="43" y="0"/>
                </a:moveTo>
                <a:lnTo>
                  <a:pt x="126" y="222"/>
                </a:lnTo>
                <a:cubicBezTo>
                  <a:pt x="104" y="213"/>
                  <a:pt x="56" y="236"/>
                  <a:pt x="50" y="267"/>
                </a:cubicBezTo>
                <a:cubicBezTo>
                  <a:pt x="38" y="337"/>
                  <a:pt x="36" y="303"/>
                  <a:pt x="42" y="378"/>
                </a:cubicBezTo>
                <a:cubicBezTo>
                  <a:pt x="47" y="433"/>
                  <a:pt x="10" y="438"/>
                  <a:pt x="12" y="521"/>
                </a:cubicBezTo>
                <a:cubicBezTo>
                  <a:pt x="13" y="558"/>
                  <a:pt x="0" y="572"/>
                  <a:pt x="0" y="608"/>
                </a:cubicBezTo>
                <a:cubicBezTo>
                  <a:pt x="14" y="623"/>
                  <a:pt x="19" y="627"/>
                  <a:pt x="36" y="639"/>
                </a:cubicBezTo>
                <a:lnTo>
                  <a:pt x="183" y="741"/>
                </a:lnTo>
                <a:lnTo>
                  <a:pt x="204" y="873"/>
                </a:lnTo>
                <a:lnTo>
                  <a:pt x="585" y="960"/>
                </a:lnTo>
                <a:lnTo>
                  <a:pt x="564" y="1066"/>
                </a:lnTo>
                <a:lnTo>
                  <a:pt x="704" y="1063"/>
                </a:lnTo>
                <a:cubicBezTo>
                  <a:pt x="803" y="1160"/>
                  <a:pt x="864" y="1200"/>
                  <a:pt x="997" y="1127"/>
                </a:cubicBezTo>
                <a:lnTo>
                  <a:pt x="1193" y="1561"/>
                </a:lnTo>
                <a:cubicBezTo>
                  <a:pt x="1229" y="1560"/>
                  <a:pt x="1207" y="1579"/>
                  <a:pt x="1263" y="1554"/>
                </a:cubicBezTo>
                <a:cubicBezTo>
                  <a:pt x="1283" y="1545"/>
                  <a:pt x="1347" y="1558"/>
                  <a:pt x="1352" y="1585"/>
                </a:cubicBezTo>
                <a:cubicBezTo>
                  <a:pt x="1324" y="1626"/>
                  <a:pt x="1288" y="1695"/>
                  <a:pt x="1275" y="1743"/>
                </a:cubicBezTo>
                <a:cubicBezTo>
                  <a:pt x="1307" y="1784"/>
                  <a:pt x="1386" y="1829"/>
                  <a:pt x="1437" y="1826"/>
                </a:cubicBezTo>
                <a:cubicBezTo>
                  <a:pt x="1438" y="1826"/>
                  <a:pt x="1567" y="1788"/>
                  <a:pt x="1572" y="1786"/>
                </a:cubicBezTo>
                <a:lnTo>
                  <a:pt x="1585" y="2130"/>
                </a:lnTo>
                <a:lnTo>
                  <a:pt x="1717" y="2185"/>
                </a:lnTo>
                <a:cubicBezTo>
                  <a:pt x="1781" y="2175"/>
                  <a:pt x="1761" y="2121"/>
                  <a:pt x="1818" y="2212"/>
                </a:cubicBezTo>
                <a:cubicBezTo>
                  <a:pt x="1754" y="2256"/>
                  <a:pt x="1722" y="2215"/>
                  <a:pt x="1731" y="2345"/>
                </a:cubicBezTo>
                <a:cubicBezTo>
                  <a:pt x="1735" y="2410"/>
                  <a:pt x="1700" y="2391"/>
                  <a:pt x="1662" y="2422"/>
                </a:cubicBezTo>
                <a:lnTo>
                  <a:pt x="1656" y="2423"/>
                </a:lnTo>
                <a:lnTo>
                  <a:pt x="1654" y="2595"/>
                </a:lnTo>
                <a:lnTo>
                  <a:pt x="1386" y="2847"/>
                </a:lnTo>
                <a:lnTo>
                  <a:pt x="1180" y="2709"/>
                </a:lnTo>
                <a:lnTo>
                  <a:pt x="1117" y="2786"/>
                </a:lnTo>
                <a:lnTo>
                  <a:pt x="1156" y="3037"/>
                </a:lnTo>
                <a:cubicBezTo>
                  <a:pt x="1287" y="3037"/>
                  <a:pt x="1137" y="3123"/>
                  <a:pt x="1330" y="3106"/>
                </a:cubicBezTo>
                <a:cubicBezTo>
                  <a:pt x="1335" y="3106"/>
                  <a:pt x="1372" y="3077"/>
                  <a:pt x="1386" y="3074"/>
                </a:cubicBezTo>
                <a:lnTo>
                  <a:pt x="1471" y="3238"/>
                </a:lnTo>
                <a:lnTo>
                  <a:pt x="1431" y="3262"/>
                </a:lnTo>
                <a:lnTo>
                  <a:pt x="1423" y="3333"/>
                </a:lnTo>
                <a:lnTo>
                  <a:pt x="1490" y="3344"/>
                </a:lnTo>
                <a:cubicBezTo>
                  <a:pt x="1590" y="3350"/>
                  <a:pt x="1558" y="3458"/>
                  <a:pt x="1765" y="3458"/>
                </a:cubicBezTo>
                <a:cubicBezTo>
                  <a:pt x="1795" y="3561"/>
                  <a:pt x="1768" y="3547"/>
                  <a:pt x="1873" y="3555"/>
                </a:cubicBezTo>
                <a:cubicBezTo>
                  <a:pt x="1891" y="3557"/>
                  <a:pt x="1962" y="3712"/>
                  <a:pt x="1961" y="3733"/>
                </a:cubicBezTo>
                <a:cubicBezTo>
                  <a:pt x="1906" y="3800"/>
                  <a:pt x="1881" y="3735"/>
                  <a:pt x="1881" y="3881"/>
                </a:cubicBezTo>
                <a:lnTo>
                  <a:pt x="1950" y="3881"/>
                </a:lnTo>
                <a:lnTo>
                  <a:pt x="2064" y="4043"/>
                </a:lnTo>
                <a:lnTo>
                  <a:pt x="2066" y="4220"/>
                </a:lnTo>
                <a:cubicBezTo>
                  <a:pt x="2247" y="4220"/>
                  <a:pt x="2295" y="4334"/>
                  <a:pt x="2323" y="4339"/>
                </a:cubicBezTo>
                <a:cubicBezTo>
                  <a:pt x="2323" y="4373"/>
                  <a:pt x="2246" y="4413"/>
                  <a:pt x="2223" y="4429"/>
                </a:cubicBezTo>
                <a:cubicBezTo>
                  <a:pt x="2228" y="4491"/>
                  <a:pt x="2273" y="4519"/>
                  <a:pt x="2223" y="4557"/>
                </a:cubicBezTo>
                <a:cubicBezTo>
                  <a:pt x="2197" y="4575"/>
                  <a:pt x="2239" y="4613"/>
                  <a:pt x="2195" y="4670"/>
                </a:cubicBezTo>
                <a:cubicBezTo>
                  <a:pt x="2160" y="4714"/>
                  <a:pt x="2228" y="4757"/>
                  <a:pt x="2111" y="4770"/>
                </a:cubicBezTo>
                <a:cubicBezTo>
                  <a:pt x="2061" y="4775"/>
                  <a:pt x="2129" y="4813"/>
                  <a:pt x="2043" y="4863"/>
                </a:cubicBezTo>
                <a:cubicBezTo>
                  <a:pt x="1966" y="4908"/>
                  <a:pt x="1982" y="4900"/>
                  <a:pt x="2085" y="4970"/>
                </a:cubicBezTo>
                <a:cubicBezTo>
                  <a:pt x="2103" y="4982"/>
                  <a:pt x="2186" y="4979"/>
                  <a:pt x="2212" y="4979"/>
                </a:cubicBezTo>
                <a:lnTo>
                  <a:pt x="2223" y="5111"/>
                </a:lnTo>
                <a:lnTo>
                  <a:pt x="2572" y="5109"/>
                </a:lnTo>
                <a:lnTo>
                  <a:pt x="2606" y="5522"/>
                </a:lnTo>
                <a:lnTo>
                  <a:pt x="2561" y="5559"/>
                </a:lnTo>
                <a:lnTo>
                  <a:pt x="2572" y="5715"/>
                </a:lnTo>
                <a:lnTo>
                  <a:pt x="2813" y="5860"/>
                </a:lnTo>
                <a:lnTo>
                  <a:pt x="2844" y="5932"/>
                </a:lnTo>
                <a:cubicBezTo>
                  <a:pt x="2800" y="5949"/>
                  <a:pt x="2837" y="6090"/>
                  <a:pt x="2715" y="5955"/>
                </a:cubicBezTo>
                <a:cubicBezTo>
                  <a:pt x="2689" y="5927"/>
                  <a:pt x="2741" y="5848"/>
                  <a:pt x="2658" y="5872"/>
                </a:cubicBezTo>
                <a:cubicBezTo>
                  <a:pt x="2656" y="5872"/>
                  <a:pt x="2556" y="5952"/>
                  <a:pt x="2664" y="5991"/>
                </a:cubicBezTo>
                <a:cubicBezTo>
                  <a:pt x="2665" y="5991"/>
                  <a:pt x="2696" y="6069"/>
                  <a:pt x="2667" y="6069"/>
                </a:cubicBezTo>
                <a:cubicBezTo>
                  <a:pt x="2611" y="6069"/>
                  <a:pt x="2556" y="6086"/>
                  <a:pt x="2561" y="6157"/>
                </a:cubicBezTo>
                <a:cubicBezTo>
                  <a:pt x="2563" y="6179"/>
                  <a:pt x="2662" y="6170"/>
                  <a:pt x="2634" y="6236"/>
                </a:cubicBezTo>
                <a:cubicBezTo>
                  <a:pt x="2616" y="6276"/>
                  <a:pt x="2486" y="6179"/>
                  <a:pt x="2532" y="6271"/>
                </a:cubicBezTo>
                <a:cubicBezTo>
                  <a:pt x="2578" y="6365"/>
                  <a:pt x="2419" y="6480"/>
                  <a:pt x="2596" y="6680"/>
                </a:cubicBezTo>
                <a:cubicBezTo>
                  <a:pt x="2674" y="6769"/>
                  <a:pt x="2632" y="6686"/>
                  <a:pt x="2704" y="6683"/>
                </a:cubicBezTo>
                <a:cubicBezTo>
                  <a:pt x="2706" y="6683"/>
                  <a:pt x="2781" y="6731"/>
                  <a:pt x="2797" y="6736"/>
                </a:cubicBezTo>
                <a:cubicBezTo>
                  <a:pt x="2792" y="6854"/>
                  <a:pt x="2789" y="6814"/>
                  <a:pt x="2805" y="6936"/>
                </a:cubicBezTo>
                <a:cubicBezTo>
                  <a:pt x="2825" y="7090"/>
                  <a:pt x="2667" y="6960"/>
                  <a:pt x="2667" y="7147"/>
                </a:cubicBezTo>
                <a:cubicBezTo>
                  <a:pt x="2667" y="7216"/>
                  <a:pt x="2658" y="7269"/>
                  <a:pt x="2685" y="7331"/>
                </a:cubicBezTo>
                <a:cubicBezTo>
                  <a:pt x="2707" y="7382"/>
                  <a:pt x="2636" y="7308"/>
                  <a:pt x="2677" y="7443"/>
                </a:cubicBezTo>
                <a:cubicBezTo>
                  <a:pt x="2688" y="7481"/>
                  <a:pt x="2659" y="7573"/>
                  <a:pt x="2609" y="7556"/>
                </a:cubicBezTo>
                <a:cubicBezTo>
                  <a:pt x="2561" y="7540"/>
                  <a:pt x="2496" y="7623"/>
                  <a:pt x="2529" y="7684"/>
                </a:cubicBezTo>
                <a:cubicBezTo>
                  <a:pt x="2551" y="7725"/>
                  <a:pt x="2629" y="7802"/>
                  <a:pt x="2677" y="7802"/>
                </a:cubicBezTo>
                <a:cubicBezTo>
                  <a:pt x="2756" y="7802"/>
                  <a:pt x="2830" y="7827"/>
                  <a:pt x="2895" y="7771"/>
                </a:cubicBezTo>
                <a:cubicBezTo>
                  <a:pt x="2897" y="7770"/>
                  <a:pt x="2900" y="7771"/>
                  <a:pt x="2902" y="7771"/>
                </a:cubicBezTo>
                <a:lnTo>
                  <a:pt x="3217" y="7903"/>
                </a:lnTo>
                <a:cubicBezTo>
                  <a:pt x="3228" y="7869"/>
                  <a:pt x="3196" y="7847"/>
                  <a:pt x="3297" y="7847"/>
                </a:cubicBezTo>
                <a:lnTo>
                  <a:pt x="3302" y="8062"/>
                </a:lnTo>
                <a:lnTo>
                  <a:pt x="3244" y="8120"/>
                </a:lnTo>
                <a:lnTo>
                  <a:pt x="3254" y="8220"/>
                </a:lnTo>
                <a:lnTo>
                  <a:pt x="3212" y="8279"/>
                </a:lnTo>
                <a:lnTo>
                  <a:pt x="3270" y="8387"/>
                </a:lnTo>
                <a:cubicBezTo>
                  <a:pt x="3280" y="8397"/>
                  <a:pt x="3368" y="8424"/>
                  <a:pt x="3368" y="8390"/>
                </a:cubicBezTo>
                <a:cubicBezTo>
                  <a:pt x="3368" y="8375"/>
                  <a:pt x="3376" y="8353"/>
                  <a:pt x="3376" y="8339"/>
                </a:cubicBezTo>
                <a:lnTo>
                  <a:pt x="3670" y="8292"/>
                </a:lnTo>
                <a:lnTo>
                  <a:pt x="3723" y="8427"/>
                </a:lnTo>
                <a:lnTo>
                  <a:pt x="3580" y="8464"/>
                </a:lnTo>
                <a:lnTo>
                  <a:pt x="3641" y="8646"/>
                </a:lnTo>
                <a:lnTo>
                  <a:pt x="3432" y="8707"/>
                </a:lnTo>
                <a:lnTo>
                  <a:pt x="3453" y="8808"/>
                </a:lnTo>
                <a:lnTo>
                  <a:pt x="3318" y="8951"/>
                </a:lnTo>
                <a:cubicBezTo>
                  <a:pt x="3291" y="8994"/>
                  <a:pt x="3308" y="8983"/>
                  <a:pt x="3246" y="9020"/>
                </a:cubicBezTo>
                <a:cubicBezTo>
                  <a:pt x="3201" y="9048"/>
                  <a:pt x="3225" y="9147"/>
                  <a:pt x="3220" y="9215"/>
                </a:cubicBezTo>
                <a:cubicBezTo>
                  <a:pt x="3214" y="9286"/>
                  <a:pt x="3181" y="9364"/>
                  <a:pt x="3306" y="9348"/>
                </a:cubicBezTo>
                <a:cubicBezTo>
                  <a:pt x="3316" y="9346"/>
                  <a:pt x="3343" y="9251"/>
                  <a:pt x="3378" y="9305"/>
                </a:cubicBezTo>
                <a:cubicBezTo>
                  <a:pt x="3379" y="9305"/>
                  <a:pt x="3380" y="9447"/>
                  <a:pt x="3338" y="9468"/>
                </a:cubicBezTo>
                <a:cubicBezTo>
                  <a:pt x="3158" y="9560"/>
                  <a:pt x="3353" y="9522"/>
                  <a:pt x="3350" y="9624"/>
                </a:cubicBezTo>
                <a:cubicBezTo>
                  <a:pt x="3348" y="9677"/>
                  <a:pt x="3485" y="9718"/>
                  <a:pt x="3528" y="9715"/>
                </a:cubicBezTo>
                <a:cubicBezTo>
                  <a:pt x="3572" y="9712"/>
                  <a:pt x="3523" y="9863"/>
                  <a:pt x="3534" y="9891"/>
                </a:cubicBezTo>
                <a:cubicBezTo>
                  <a:pt x="3596" y="10047"/>
                  <a:pt x="3557" y="9908"/>
                  <a:pt x="3593" y="9903"/>
                </a:cubicBezTo>
                <a:cubicBezTo>
                  <a:pt x="3637" y="9896"/>
                  <a:pt x="3667" y="9960"/>
                  <a:pt x="3694" y="9885"/>
                </a:cubicBezTo>
                <a:cubicBezTo>
                  <a:pt x="3701" y="9866"/>
                  <a:pt x="3713" y="9869"/>
                  <a:pt x="3744" y="9871"/>
                </a:cubicBezTo>
                <a:cubicBezTo>
                  <a:pt x="3802" y="9875"/>
                  <a:pt x="3744" y="9939"/>
                  <a:pt x="3793" y="9998"/>
                </a:cubicBezTo>
                <a:cubicBezTo>
                  <a:pt x="3806" y="10015"/>
                  <a:pt x="3690" y="10071"/>
                  <a:pt x="3630" y="10006"/>
                </a:cubicBezTo>
                <a:cubicBezTo>
                  <a:pt x="3630" y="10016"/>
                  <a:pt x="3634" y="10075"/>
                  <a:pt x="3630" y="10080"/>
                </a:cubicBez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3" name="Freeform 312"/>
          <p:cNvSpPr>
            <a:spLocks/>
          </p:cNvSpPr>
          <p:nvPr/>
        </p:nvSpPr>
        <p:spPr bwMode="auto">
          <a:xfrm>
            <a:off x="3709993" y="2060973"/>
            <a:ext cx="204788" cy="94060"/>
          </a:xfrm>
          <a:custGeom>
            <a:avLst/>
            <a:gdLst>
              <a:gd name="T0" fmla="*/ 0 w 3014"/>
              <a:gd name="T1" fmla="*/ 0 h 1502"/>
              <a:gd name="T2" fmla="*/ 179 w 3014"/>
              <a:gd name="T3" fmla="*/ 76 h 1502"/>
              <a:gd name="T4" fmla="*/ 306 w 3014"/>
              <a:gd name="T5" fmla="*/ 208 h 1502"/>
              <a:gd name="T6" fmla="*/ 346 w 3014"/>
              <a:gd name="T7" fmla="*/ 295 h 1502"/>
              <a:gd name="T8" fmla="*/ 457 w 3014"/>
              <a:gd name="T9" fmla="*/ 411 h 1502"/>
              <a:gd name="T10" fmla="*/ 482 w 3014"/>
              <a:gd name="T11" fmla="*/ 490 h 1502"/>
              <a:gd name="T12" fmla="*/ 496 w 3014"/>
              <a:gd name="T13" fmla="*/ 571 h 1502"/>
              <a:gd name="T14" fmla="*/ 573 w 3014"/>
              <a:gd name="T15" fmla="*/ 667 h 1502"/>
              <a:gd name="T16" fmla="*/ 778 w 3014"/>
              <a:gd name="T17" fmla="*/ 798 h 1502"/>
              <a:gd name="T18" fmla="*/ 895 w 3014"/>
              <a:gd name="T19" fmla="*/ 774 h 1502"/>
              <a:gd name="T20" fmla="*/ 1118 w 3014"/>
              <a:gd name="T21" fmla="*/ 700 h 1502"/>
              <a:gd name="T22" fmla="*/ 1222 w 3014"/>
              <a:gd name="T23" fmla="*/ 536 h 1502"/>
              <a:gd name="T24" fmla="*/ 1282 w 3014"/>
              <a:gd name="T25" fmla="*/ 628 h 1502"/>
              <a:gd name="T26" fmla="*/ 1390 w 3014"/>
              <a:gd name="T27" fmla="*/ 696 h 1502"/>
              <a:gd name="T28" fmla="*/ 1546 w 3014"/>
              <a:gd name="T29" fmla="*/ 792 h 1502"/>
              <a:gd name="T30" fmla="*/ 1640 w 3014"/>
              <a:gd name="T31" fmla="*/ 915 h 1502"/>
              <a:gd name="T32" fmla="*/ 1605 w 3014"/>
              <a:gd name="T33" fmla="*/ 995 h 1502"/>
              <a:gd name="T34" fmla="*/ 1649 w 3014"/>
              <a:gd name="T35" fmla="*/ 1072 h 1502"/>
              <a:gd name="T36" fmla="*/ 1888 w 3014"/>
              <a:gd name="T37" fmla="*/ 1078 h 1502"/>
              <a:gd name="T38" fmla="*/ 2017 w 3014"/>
              <a:gd name="T39" fmla="*/ 1163 h 1502"/>
              <a:gd name="T40" fmla="*/ 2015 w 3014"/>
              <a:gd name="T41" fmla="*/ 1200 h 1502"/>
              <a:gd name="T42" fmla="*/ 3014 w 3014"/>
              <a:gd name="T43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14" h="1502">
                <a:moveTo>
                  <a:pt x="0" y="0"/>
                </a:moveTo>
                <a:cubicBezTo>
                  <a:pt x="66" y="119"/>
                  <a:pt x="168" y="26"/>
                  <a:pt x="179" y="76"/>
                </a:cubicBezTo>
                <a:cubicBezTo>
                  <a:pt x="198" y="160"/>
                  <a:pt x="311" y="73"/>
                  <a:pt x="306" y="208"/>
                </a:cubicBezTo>
                <a:cubicBezTo>
                  <a:pt x="305" y="238"/>
                  <a:pt x="349" y="207"/>
                  <a:pt x="346" y="295"/>
                </a:cubicBezTo>
                <a:cubicBezTo>
                  <a:pt x="345" y="306"/>
                  <a:pt x="453" y="312"/>
                  <a:pt x="457" y="411"/>
                </a:cubicBezTo>
                <a:cubicBezTo>
                  <a:pt x="457" y="423"/>
                  <a:pt x="405" y="418"/>
                  <a:pt x="482" y="490"/>
                </a:cubicBezTo>
                <a:cubicBezTo>
                  <a:pt x="506" y="513"/>
                  <a:pt x="447" y="520"/>
                  <a:pt x="496" y="571"/>
                </a:cubicBezTo>
                <a:cubicBezTo>
                  <a:pt x="528" y="604"/>
                  <a:pt x="521" y="697"/>
                  <a:pt x="573" y="667"/>
                </a:cubicBezTo>
                <a:cubicBezTo>
                  <a:pt x="638" y="631"/>
                  <a:pt x="618" y="865"/>
                  <a:pt x="778" y="798"/>
                </a:cubicBezTo>
                <a:cubicBezTo>
                  <a:pt x="869" y="760"/>
                  <a:pt x="830" y="822"/>
                  <a:pt x="895" y="774"/>
                </a:cubicBezTo>
                <a:cubicBezTo>
                  <a:pt x="938" y="742"/>
                  <a:pt x="1081" y="844"/>
                  <a:pt x="1118" y="700"/>
                </a:cubicBezTo>
                <a:cubicBezTo>
                  <a:pt x="1138" y="624"/>
                  <a:pt x="1203" y="673"/>
                  <a:pt x="1222" y="536"/>
                </a:cubicBezTo>
                <a:cubicBezTo>
                  <a:pt x="1225" y="514"/>
                  <a:pt x="1295" y="559"/>
                  <a:pt x="1282" y="628"/>
                </a:cubicBezTo>
                <a:cubicBezTo>
                  <a:pt x="1364" y="683"/>
                  <a:pt x="1314" y="607"/>
                  <a:pt x="1390" y="696"/>
                </a:cubicBezTo>
                <a:cubicBezTo>
                  <a:pt x="1421" y="733"/>
                  <a:pt x="1637" y="653"/>
                  <a:pt x="1546" y="792"/>
                </a:cubicBezTo>
                <a:cubicBezTo>
                  <a:pt x="1527" y="822"/>
                  <a:pt x="1537" y="941"/>
                  <a:pt x="1640" y="915"/>
                </a:cubicBezTo>
                <a:cubicBezTo>
                  <a:pt x="1646" y="913"/>
                  <a:pt x="1682" y="948"/>
                  <a:pt x="1605" y="995"/>
                </a:cubicBezTo>
                <a:cubicBezTo>
                  <a:pt x="1584" y="1008"/>
                  <a:pt x="1586" y="1068"/>
                  <a:pt x="1649" y="1072"/>
                </a:cubicBezTo>
                <a:cubicBezTo>
                  <a:pt x="1707" y="1077"/>
                  <a:pt x="1799" y="1205"/>
                  <a:pt x="1888" y="1078"/>
                </a:cubicBezTo>
                <a:cubicBezTo>
                  <a:pt x="1894" y="1070"/>
                  <a:pt x="2097" y="1060"/>
                  <a:pt x="2017" y="1163"/>
                </a:cubicBezTo>
                <a:cubicBezTo>
                  <a:pt x="2013" y="1168"/>
                  <a:pt x="2015" y="1192"/>
                  <a:pt x="2015" y="1200"/>
                </a:cubicBezTo>
                <a:lnTo>
                  <a:pt x="3014" y="1502"/>
                </a:lnTo>
              </a:path>
            </a:pathLst>
          </a:custGeom>
          <a:noFill/>
          <a:ln w="1588" cap="flat">
            <a:solidFill>
              <a:srgbClr val="1415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4" name="Freeform 313"/>
          <p:cNvSpPr>
            <a:spLocks noEditPoints="1"/>
          </p:cNvSpPr>
          <p:nvPr/>
        </p:nvSpPr>
        <p:spPr bwMode="auto">
          <a:xfrm>
            <a:off x="6240070" y="472678"/>
            <a:ext cx="909638" cy="848916"/>
          </a:xfrm>
          <a:custGeom>
            <a:avLst/>
            <a:gdLst>
              <a:gd name="T0" fmla="*/ 2868 w 13369"/>
              <a:gd name="T1" fmla="*/ 10291 h 13405"/>
              <a:gd name="T2" fmla="*/ 3077 w 13369"/>
              <a:gd name="T3" fmla="*/ 11002 h 13405"/>
              <a:gd name="T4" fmla="*/ 3615 w 13369"/>
              <a:gd name="T5" fmla="*/ 11532 h 13405"/>
              <a:gd name="T6" fmla="*/ 3824 w 13369"/>
              <a:gd name="T7" fmla="*/ 12178 h 13405"/>
              <a:gd name="T8" fmla="*/ 4303 w 13369"/>
              <a:gd name="T9" fmla="*/ 12359 h 13405"/>
              <a:gd name="T10" fmla="*/ 4887 w 13369"/>
              <a:gd name="T11" fmla="*/ 12737 h 13405"/>
              <a:gd name="T12" fmla="*/ 5530 w 13369"/>
              <a:gd name="T13" fmla="*/ 13219 h 13405"/>
              <a:gd name="T14" fmla="*/ 6895 w 13369"/>
              <a:gd name="T15" fmla="*/ 13217 h 13405"/>
              <a:gd name="T16" fmla="*/ 7353 w 13369"/>
              <a:gd name="T17" fmla="*/ 13336 h 13405"/>
              <a:gd name="T18" fmla="*/ 7804 w 13369"/>
              <a:gd name="T19" fmla="*/ 12937 h 13405"/>
              <a:gd name="T20" fmla="*/ 7750 w 13369"/>
              <a:gd name="T21" fmla="*/ 12556 h 13405"/>
              <a:gd name="T22" fmla="*/ 7583 w 13369"/>
              <a:gd name="T23" fmla="*/ 12327 h 13405"/>
              <a:gd name="T24" fmla="*/ 7546 w 13369"/>
              <a:gd name="T25" fmla="*/ 11942 h 13405"/>
              <a:gd name="T26" fmla="*/ 7847 w 13369"/>
              <a:gd name="T27" fmla="*/ 11494 h 13405"/>
              <a:gd name="T28" fmla="*/ 8915 w 13369"/>
              <a:gd name="T29" fmla="*/ 11800 h 13405"/>
              <a:gd name="T30" fmla="*/ 9330 w 13369"/>
              <a:gd name="T31" fmla="*/ 11794 h 13405"/>
              <a:gd name="T32" fmla="*/ 9726 w 13369"/>
              <a:gd name="T33" fmla="*/ 12222 h 13405"/>
              <a:gd name="T34" fmla="*/ 10131 w 13369"/>
              <a:gd name="T35" fmla="*/ 11982 h 13405"/>
              <a:gd name="T36" fmla="*/ 10493 w 13369"/>
              <a:gd name="T37" fmla="*/ 11500 h 13405"/>
              <a:gd name="T38" fmla="*/ 10467 w 13369"/>
              <a:gd name="T39" fmla="*/ 11073 h 13405"/>
              <a:gd name="T40" fmla="*/ 11096 w 13369"/>
              <a:gd name="T41" fmla="*/ 11139 h 13405"/>
              <a:gd name="T42" fmla="*/ 11446 w 13369"/>
              <a:gd name="T43" fmla="*/ 11433 h 13405"/>
              <a:gd name="T44" fmla="*/ 11857 w 13369"/>
              <a:gd name="T45" fmla="*/ 10774 h 13405"/>
              <a:gd name="T46" fmla="*/ 12205 w 13369"/>
              <a:gd name="T47" fmla="*/ 10652 h 13405"/>
              <a:gd name="T48" fmla="*/ 12626 w 13369"/>
              <a:gd name="T49" fmla="*/ 10436 h 13405"/>
              <a:gd name="T50" fmla="*/ 12922 w 13369"/>
              <a:gd name="T51" fmla="*/ 10087 h 13405"/>
              <a:gd name="T52" fmla="*/ 13155 w 13369"/>
              <a:gd name="T53" fmla="*/ 9726 h 13405"/>
              <a:gd name="T54" fmla="*/ 12752 w 13369"/>
              <a:gd name="T55" fmla="*/ 8726 h 13405"/>
              <a:gd name="T56" fmla="*/ 11743 w 13369"/>
              <a:gd name="T57" fmla="*/ 8006 h 13405"/>
              <a:gd name="T58" fmla="*/ 11422 w 13369"/>
              <a:gd name="T59" fmla="*/ 7322 h 13405"/>
              <a:gd name="T60" fmla="*/ 10203 w 13369"/>
              <a:gd name="T61" fmla="*/ 6549 h 13405"/>
              <a:gd name="T62" fmla="*/ 9768 w 13369"/>
              <a:gd name="T63" fmla="*/ 5540 h 13405"/>
              <a:gd name="T64" fmla="*/ 8914 w 13369"/>
              <a:gd name="T65" fmla="*/ 5148 h 13405"/>
              <a:gd name="T66" fmla="*/ 8968 w 13369"/>
              <a:gd name="T67" fmla="*/ 4445 h 13405"/>
              <a:gd name="T68" fmla="*/ 8854 w 13369"/>
              <a:gd name="T69" fmla="*/ 4159 h 13405"/>
              <a:gd name="T70" fmla="*/ 8468 w 13369"/>
              <a:gd name="T71" fmla="*/ 3904 h 13405"/>
              <a:gd name="T72" fmla="*/ 8128 w 13369"/>
              <a:gd name="T73" fmla="*/ 3065 h 13405"/>
              <a:gd name="T74" fmla="*/ 7557 w 13369"/>
              <a:gd name="T75" fmla="*/ 1476 h 13405"/>
              <a:gd name="T76" fmla="*/ 6762 w 13369"/>
              <a:gd name="T77" fmla="*/ 577 h 13405"/>
              <a:gd name="T78" fmla="*/ 5162 w 13369"/>
              <a:gd name="T79" fmla="*/ 593 h 13405"/>
              <a:gd name="T80" fmla="*/ 4459 w 13369"/>
              <a:gd name="T81" fmla="*/ 820 h 13405"/>
              <a:gd name="T82" fmla="*/ 2489 w 13369"/>
              <a:gd name="T83" fmla="*/ 1259 h 13405"/>
              <a:gd name="T84" fmla="*/ 2719 w 13369"/>
              <a:gd name="T85" fmla="*/ 2275 h 13405"/>
              <a:gd name="T86" fmla="*/ 2813 w 13369"/>
              <a:gd name="T87" fmla="*/ 3039 h 13405"/>
              <a:gd name="T88" fmla="*/ 1909 w 13369"/>
              <a:gd name="T89" fmla="*/ 3627 h 13405"/>
              <a:gd name="T90" fmla="*/ 1119 w 13369"/>
              <a:gd name="T91" fmla="*/ 3857 h 13405"/>
              <a:gd name="T92" fmla="*/ 711 w 13369"/>
              <a:gd name="T93" fmla="*/ 5241 h 13405"/>
              <a:gd name="T94" fmla="*/ 126 w 13369"/>
              <a:gd name="T95" fmla="*/ 5890 h 13405"/>
              <a:gd name="T96" fmla="*/ 286 w 13369"/>
              <a:gd name="T97" fmla="*/ 6270 h 13405"/>
              <a:gd name="T98" fmla="*/ 699 w 13369"/>
              <a:gd name="T99" fmla="*/ 6524 h 13405"/>
              <a:gd name="T100" fmla="*/ 1247 w 13369"/>
              <a:gd name="T101" fmla="*/ 7054 h 13405"/>
              <a:gd name="T102" fmla="*/ 1437 w 13369"/>
              <a:gd name="T103" fmla="*/ 7225 h 13405"/>
              <a:gd name="T104" fmla="*/ 1278 w 13369"/>
              <a:gd name="T105" fmla="*/ 7627 h 13405"/>
              <a:gd name="T106" fmla="*/ 1714 w 13369"/>
              <a:gd name="T107" fmla="*/ 7527 h 13405"/>
              <a:gd name="T108" fmla="*/ 1999 w 13369"/>
              <a:gd name="T109" fmla="*/ 7997 h 13405"/>
              <a:gd name="T110" fmla="*/ 2344 w 13369"/>
              <a:gd name="T111" fmla="*/ 7852 h 13405"/>
              <a:gd name="T112" fmla="*/ 2775 w 13369"/>
              <a:gd name="T113" fmla="*/ 7904 h 13405"/>
              <a:gd name="T114" fmla="*/ 2612 w 13369"/>
              <a:gd name="T115" fmla="*/ 8558 h 13405"/>
              <a:gd name="T116" fmla="*/ 2381 w 13369"/>
              <a:gd name="T117" fmla="*/ 9153 h 13405"/>
              <a:gd name="T118" fmla="*/ 2319 w 13369"/>
              <a:gd name="T119" fmla="*/ 9335 h 13405"/>
              <a:gd name="T120" fmla="*/ 2404 w 13369"/>
              <a:gd name="T121" fmla="*/ 9746 h 1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369" h="13405">
                <a:moveTo>
                  <a:pt x="3069" y="2798"/>
                </a:moveTo>
                <a:cubicBezTo>
                  <a:pt x="3069" y="2797"/>
                  <a:pt x="3069" y="2797"/>
                  <a:pt x="3069" y="2797"/>
                </a:cubicBezTo>
                <a:cubicBezTo>
                  <a:pt x="3069" y="2797"/>
                  <a:pt x="3069" y="2797"/>
                  <a:pt x="3069" y="2798"/>
                </a:cubicBezTo>
                <a:close/>
                <a:moveTo>
                  <a:pt x="2794" y="10159"/>
                </a:moveTo>
                <a:cubicBezTo>
                  <a:pt x="2757" y="10218"/>
                  <a:pt x="2799" y="10215"/>
                  <a:pt x="2717" y="10268"/>
                </a:cubicBezTo>
                <a:cubicBezTo>
                  <a:pt x="2702" y="10278"/>
                  <a:pt x="2752" y="10333"/>
                  <a:pt x="2789" y="10307"/>
                </a:cubicBezTo>
                <a:cubicBezTo>
                  <a:pt x="2820" y="10285"/>
                  <a:pt x="2844" y="10332"/>
                  <a:pt x="2868" y="10291"/>
                </a:cubicBezTo>
                <a:cubicBezTo>
                  <a:pt x="2889" y="10256"/>
                  <a:pt x="2927" y="10318"/>
                  <a:pt x="2979" y="10304"/>
                </a:cubicBezTo>
                <a:cubicBezTo>
                  <a:pt x="3049" y="10285"/>
                  <a:pt x="3202" y="10320"/>
                  <a:pt x="3191" y="10417"/>
                </a:cubicBezTo>
                <a:cubicBezTo>
                  <a:pt x="3189" y="10437"/>
                  <a:pt x="3219" y="10547"/>
                  <a:pt x="3187" y="10547"/>
                </a:cubicBezTo>
                <a:cubicBezTo>
                  <a:pt x="3129" y="10547"/>
                  <a:pt x="3037" y="10627"/>
                  <a:pt x="3043" y="10687"/>
                </a:cubicBezTo>
                <a:cubicBezTo>
                  <a:pt x="3045" y="10713"/>
                  <a:pt x="2914" y="10744"/>
                  <a:pt x="3045" y="10740"/>
                </a:cubicBezTo>
                <a:cubicBezTo>
                  <a:pt x="3085" y="10739"/>
                  <a:pt x="3011" y="10794"/>
                  <a:pt x="3045" y="10848"/>
                </a:cubicBezTo>
                <a:cubicBezTo>
                  <a:pt x="3046" y="10849"/>
                  <a:pt x="3073" y="10986"/>
                  <a:pt x="3077" y="11002"/>
                </a:cubicBezTo>
                <a:cubicBezTo>
                  <a:pt x="3135" y="11038"/>
                  <a:pt x="3166" y="10887"/>
                  <a:pt x="3215" y="10978"/>
                </a:cubicBezTo>
                <a:cubicBezTo>
                  <a:pt x="3243" y="11028"/>
                  <a:pt x="3387" y="10965"/>
                  <a:pt x="3300" y="11056"/>
                </a:cubicBezTo>
                <a:cubicBezTo>
                  <a:pt x="3275" y="11083"/>
                  <a:pt x="3299" y="11147"/>
                  <a:pt x="3247" y="11197"/>
                </a:cubicBezTo>
                <a:cubicBezTo>
                  <a:pt x="3199" y="11243"/>
                  <a:pt x="3381" y="11226"/>
                  <a:pt x="3348" y="11280"/>
                </a:cubicBezTo>
                <a:cubicBezTo>
                  <a:pt x="3320" y="11326"/>
                  <a:pt x="3395" y="11286"/>
                  <a:pt x="3423" y="11375"/>
                </a:cubicBezTo>
                <a:cubicBezTo>
                  <a:pt x="3440" y="11427"/>
                  <a:pt x="3554" y="11413"/>
                  <a:pt x="3599" y="11399"/>
                </a:cubicBezTo>
                <a:cubicBezTo>
                  <a:pt x="3691" y="11370"/>
                  <a:pt x="3596" y="11544"/>
                  <a:pt x="3615" y="11532"/>
                </a:cubicBezTo>
                <a:cubicBezTo>
                  <a:pt x="3664" y="11501"/>
                  <a:pt x="3714" y="11613"/>
                  <a:pt x="3757" y="11533"/>
                </a:cubicBezTo>
                <a:cubicBezTo>
                  <a:pt x="3760" y="11527"/>
                  <a:pt x="3839" y="11470"/>
                  <a:pt x="3821" y="11589"/>
                </a:cubicBezTo>
                <a:cubicBezTo>
                  <a:pt x="3815" y="11629"/>
                  <a:pt x="3779" y="11688"/>
                  <a:pt x="3768" y="11781"/>
                </a:cubicBezTo>
                <a:cubicBezTo>
                  <a:pt x="3763" y="11822"/>
                  <a:pt x="3738" y="11982"/>
                  <a:pt x="3712" y="12004"/>
                </a:cubicBezTo>
                <a:cubicBezTo>
                  <a:pt x="3687" y="12024"/>
                  <a:pt x="3786" y="12021"/>
                  <a:pt x="3772" y="12044"/>
                </a:cubicBezTo>
                <a:cubicBezTo>
                  <a:pt x="3763" y="12058"/>
                  <a:pt x="3714" y="12246"/>
                  <a:pt x="3733" y="12248"/>
                </a:cubicBezTo>
                <a:cubicBezTo>
                  <a:pt x="3825" y="12257"/>
                  <a:pt x="3820" y="12291"/>
                  <a:pt x="3824" y="12178"/>
                </a:cubicBezTo>
                <a:cubicBezTo>
                  <a:pt x="3825" y="12135"/>
                  <a:pt x="3764" y="12133"/>
                  <a:pt x="3835" y="12095"/>
                </a:cubicBezTo>
                <a:cubicBezTo>
                  <a:pt x="3855" y="12084"/>
                  <a:pt x="3784" y="11986"/>
                  <a:pt x="3885" y="12046"/>
                </a:cubicBezTo>
                <a:cubicBezTo>
                  <a:pt x="3916" y="12065"/>
                  <a:pt x="3970" y="12094"/>
                  <a:pt x="3980" y="12128"/>
                </a:cubicBezTo>
                <a:cubicBezTo>
                  <a:pt x="3988" y="12153"/>
                  <a:pt x="4000" y="12133"/>
                  <a:pt x="4003" y="12192"/>
                </a:cubicBezTo>
                <a:cubicBezTo>
                  <a:pt x="4005" y="12233"/>
                  <a:pt x="4041" y="12174"/>
                  <a:pt x="4041" y="12288"/>
                </a:cubicBezTo>
                <a:cubicBezTo>
                  <a:pt x="4108" y="12234"/>
                  <a:pt x="4103" y="12292"/>
                  <a:pt x="4213" y="12309"/>
                </a:cubicBezTo>
                <a:cubicBezTo>
                  <a:pt x="4255" y="12315"/>
                  <a:pt x="4218" y="12359"/>
                  <a:pt x="4303" y="12359"/>
                </a:cubicBezTo>
                <a:cubicBezTo>
                  <a:pt x="4460" y="12359"/>
                  <a:pt x="4326" y="12379"/>
                  <a:pt x="4409" y="12441"/>
                </a:cubicBezTo>
                <a:cubicBezTo>
                  <a:pt x="4481" y="12494"/>
                  <a:pt x="4388" y="12539"/>
                  <a:pt x="4420" y="12589"/>
                </a:cubicBezTo>
                <a:cubicBezTo>
                  <a:pt x="4440" y="12622"/>
                  <a:pt x="4399" y="12637"/>
                  <a:pt x="4461" y="12639"/>
                </a:cubicBezTo>
                <a:cubicBezTo>
                  <a:pt x="4482" y="12640"/>
                  <a:pt x="4432" y="12689"/>
                  <a:pt x="4574" y="12685"/>
                </a:cubicBezTo>
                <a:cubicBezTo>
                  <a:pt x="4585" y="12684"/>
                  <a:pt x="4681" y="12700"/>
                  <a:pt x="4681" y="12724"/>
                </a:cubicBezTo>
                <a:cubicBezTo>
                  <a:pt x="4681" y="12774"/>
                  <a:pt x="4687" y="12759"/>
                  <a:pt x="4763" y="12759"/>
                </a:cubicBezTo>
                <a:cubicBezTo>
                  <a:pt x="4781" y="12759"/>
                  <a:pt x="4889" y="12748"/>
                  <a:pt x="4887" y="12737"/>
                </a:cubicBezTo>
                <a:cubicBezTo>
                  <a:pt x="4873" y="12674"/>
                  <a:pt x="4814" y="12690"/>
                  <a:pt x="4990" y="12682"/>
                </a:cubicBezTo>
                <a:cubicBezTo>
                  <a:pt x="5008" y="12681"/>
                  <a:pt x="5051" y="12816"/>
                  <a:pt x="5076" y="12846"/>
                </a:cubicBezTo>
                <a:cubicBezTo>
                  <a:pt x="5123" y="12902"/>
                  <a:pt x="5086" y="12940"/>
                  <a:pt x="5184" y="12944"/>
                </a:cubicBezTo>
                <a:cubicBezTo>
                  <a:pt x="5187" y="12944"/>
                  <a:pt x="5265" y="13050"/>
                  <a:pt x="5285" y="12988"/>
                </a:cubicBezTo>
                <a:cubicBezTo>
                  <a:pt x="5286" y="12983"/>
                  <a:pt x="5378" y="13001"/>
                  <a:pt x="5426" y="12988"/>
                </a:cubicBezTo>
                <a:cubicBezTo>
                  <a:pt x="5526" y="12961"/>
                  <a:pt x="5496" y="12970"/>
                  <a:pt x="5543" y="13074"/>
                </a:cubicBezTo>
                <a:cubicBezTo>
                  <a:pt x="5543" y="13074"/>
                  <a:pt x="5530" y="13196"/>
                  <a:pt x="5530" y="13219"/>
                </a:cubicBezTo>
                <a:cubicBezTo>
                  <a:pt x="5530" y="13282"/>
                  <a:pt x="5548" y="13218"/>
                  <a:pt x="5639" y="13255"/>
                </a:cubicBezTo>
                <a:cubicBezTo>
                  <a:pt x="5766" y="13308"/>
                  <a:pt x="5685" y="13307"/>
                  <a:pt x="5855" y="13301"/>
                </a:cubicBezTo>
                <a:cubicBezTo>
                  <a:pt x="5904" y="13300"/>
                  <a:pt x="6115" y="13365"/>
                  <a:pt x="6115" y="13306"/>
                </a:cubicBezTo>
                <a:cubicBezTo>
                  <a:pt x="6115" y="13130"/>
                  <a:pt x="6261" y="13346"/>
                  <a:pt x="6308" y="13272"/>
                </a:cubicBezTo>
                <a:cubicBezTo>
                  <a:pt x="6332" y="13235"/>
                  <a:pt x="6341" y="13267"/>
                  <a:pt x="6347" y="13177"/>
                </a:cubicBezTo>
                <a:cubicBezTo>
                  <a:pt x="6352" y="13113"/>
                  <a:pt x="6671" y="13216"/>
                  <a:pt x="6732" y="13219"/>
                </a:cubicBezTo>
                <a:cubicBezTo>
                  <a:pt x="6749" y="13220"/>
                  <a:pt x="6900" y="13234"/>
                  <a:pt x="6895" y="13217"/>
                </a:cubicBezTo>
                <a:cubicBezTo>
                  <a:pt x="6885" y="13185"/>
                  <a:pt x="6858" y="13092"/>
                  <a:pt x="6919" y="13130"/>
                </a:cubicBezTo>
                <a:cubicBezTo>
                  <a:pt x="6938" y="13143"/>
                  <a:pt x="7019" y="13166"/>
                  <a:pt x="7028" y="13171"/>
                </a:cubicBezTo>
                <a:cubicBezTo>
                  <a:pt x="7048" y="13171"/>
                  <a:pt x="7071" y="13177"/>
                  <a:pt x="7100" y="13168"/>
                </a:cubicBezTo>
                <a:cubicBezTo>
                  <a:pt x="7125" y="13161"/>
                  <a:pt x="7272" y="13167"/>
                  <a:pt x="7296" y="13179"/>
                </a:cubicBezTo>
                <a:cubicBezTo>
                  <a:pt x="7296" y="13179"/>
                  <a:pt x="7400" y="13198"/>
                  <a:pt x="7382" y="13201"/>
                </a:cubicBezTo>
                <a:cubicBezTo>
                  <a:pt x="7381" y="13201"/>
                  <a:pt x="7361" y="13250"/>
                  <a:pt x="7359" y="13257"/>
                </a:cubicBezTo>
                <a:cubicBezTo>
                  <a:pt x="7356" y="13273"/>
                  <a:pt x="7336" y="13326"/>
                  <a:pt x="7353" y="13336"/>
                </a:cubicBezTo>
                <a:cubicBezTo>
                  <a:pt x="7383" y="13354"/>
                  <a:pt x="7495" y="13402"/>
                  <a:pt x="7533" y="13403"/>
                </a:cubicBezTo>
                <a:cubicBezTo>
                  <a:pt x="7589" y="13405"/>
                  <a:pt x="7542" y="13398"/>
                  <a:pt x="7596" y="13351"/>
                </a:cubicBezTo>
                <a:cubicBezTo>
                  <a:pt x="7624" y="13327"/>
                  <a:pt x="7635" y="13374"/>
                  <a:pt x="7630" y="13272"/>
                </a:cubicBezTo>
                <a:cubicBezTo>
                  <a:pt x="7629" y="13253"/>
                  <a:pt x="7635" y="13199"/>
                  <a:pt x="7648" y="13182"/>
                </a:cubicBezTo>
                <a:cubicBezTo>
                  <a:pt x="7680" y="13140"/>
                  <a:pt x="7713" y="13078"/>
                  <a:pt x="7723" y="13027"/>
                </a:cubicBezTo>
                <a:cubicBezTo>
                  <a:pt x="7727" y="13007"/>
                  <a:pt x="7770" y="13051"/>
                  <a:pt x="7770" y="13001"/>
                </a:cubicBezTo>
                <a:cubicBezTo>
                  <a:pt x="7770" y="12960"/>
                  <a:pt x="7797" y="13009"/>
                  <a:pt x="7804" y="12937"/>
                </a:cubicBezTo>
                <a:cubicBezTo>
                  <a:pt x="7808" y="12895"/>
                  <a:pt x="7779" y="12876"/>
                  <a:pt x="7782" y="12841"/>
                </a:cubicBezTo>
                <a:cubicBezTo>
                  <a:pt x="7782" y="12840"/>
                  <a:pt x="7774" y="12788"/>
                  <a:pt x="7774" y="12773"/>
                </a:cubicBezTo>
                <a:cubicBezTo>
                  <a:pt x="7774" y="12708"/>
                  <a:pt x="7789" y="12740"/>
                  <a:pt x="7795" y="12724"/>
                </a:cubicBezTo>
                <a:cubicBezTo>
                  <a:pt x="7795" y="12724"/>
                  <a:pt x="7800" y="12683"/>
                  <a:pt x="7789" y="12683"/>
                </a:cubicBezTo>
                <a:cubicBezTo>
                  <a:pt x="7777" y="12683"/>
                  <a:pt x="7689" y="12696"/>
                  <a:pt x="7687" y="12692"/>
                </a:cubicBezTo>
                <a:cubicBezTo>
                  <a:pt x="7677" y="12656"/>
                  <a:pt x="7667" y="12611"/>
                  <a:pt x="7656" y="12577"/>
                </a:cubicBezTo>
                <a:cubicBezTo>
                  <a:pt x="7783" y="12591"/>
                  <a:pt x="7722" y="12589"/>
                  <a:pt x="7750" y="12556"/>
                </a:cubicBezTo>
                <a:cubicBezTo>
                  <a:pt x="7775" y="12527"/>
                  <a:pt x="7791" y="12584"/>
                  <a:pt x="7786" y="12471"/>
                </a:cubicBezTo>
                <a:cubicBezTo>
                  <a:pt x="7785" y="12461"/>
                  <a:pt x="7919" y="12449"/>
                  <a:pt x="7922" y="12414"/>
                </a:cubicBezTo>
                <a:cubicBezTo>
                  <a:pt x="7923" y="12407"/>
                  <a:pt x="7927" y="12323"/>
                  <a:pt x="7919" y="12327"/>
                </a:cubicBezTo>
                <a:cubicBezTo>
                  <a:pt x="7905" y="12335"/>
                  <a:pt x="7777" y="12400"/>
                  <a:pt x="7771" y="12392"/>
                </a:cubicBezTo>
                <a:cubicBezTo>
                  <a:pt x="7763" y="12381"/>
                  <a:pt x="7701" y="12330"/>
                  <a:pt x="7702" y="12313"/>
                </a:cubicBezTo>
                <a:cubicBezTo>
                  <a:pt x="7695" y="12309"/>
                  <a:pt x="7685" y="12321"/>
                  <a:pt x="7658" y="12321"/>
                </a:cubicBezTo>
                <a:cubicBezTo>
                  <a:pt x="7646" y="12321"/>
                  <a:pt x="7602" y="12327"/>
                  <a:pt x="7583" y="12327"/>
                </a:cubicBezTo>
                <a:cubicBezTo>
                  <a:pt x="7583" y="12353"/>
                  <a:pt x="7596" y="12419"/>
                  <a:pt x="7590" y="12441"/>
                </a:cubicBezTo>
                <a:cubicBezTo>
                  <a:pt x="7589" y="12441"/>
                  <a:pt x="7525" y="12445"/>
                  <a:pt x="7508" y="12447"/>
                </a:cubicBezTo>
                <a:cubicBezTo>
                  <a:pt x="7504" y="12448"/>
                  <a:pt x="7505" y="12448"/>
                  <a:pt x="7501" y="12448"/>
                </a:cubicBezTo>
                <a:cubicBezTo>
                  <a:pt x="7485" y="12437"/>
                  <a:pt x="7444" y="12388"/>
                  <a:pt x="7452" y="12369"/>
                </a:cubicBezTo>
                <a:cubicBezTo>
                  <a:pt x="7504" y="12258"/>
                  <a:pt x="7460" y="12263"/>
                  <a:pt x="7454" y="12166"/>
                </a:cubicBezTo>
                <a:cubicBezTo>
                  <a:pt x="7453" y="12156"/>
                  <a:pt x="7452" y="12046"/>
                  <a:pt x="7452" y="12046"/>
                </a:cubicBezTo>
                <a:cubicBezTo>
                  <a:pt x="7546" y="12039"/>
                  <a:pt x="7546" y="12048"/>
                  <a:pt x="7546" y="11942"/>
                </a:cubicBezTo>
                <a:cubicBezTo>
                  <a:pt x="7546" y="11912"/>
                  <a:pt x="7545" y="11881"/>
                  <a:pt x="7545" y="11852"/>
                </a:cubicBezTo>
                <a:cubicBezTo>
                  <a:pt x="7525" y="11816"/>
                  <a:pt x="7439" y="11695"/>
                  <a:pt x="7474" y="11661"/>
                </a:cubicBezTo>
                <a:cubicBezTo>
                  <a:pt x="7548" y="11591"/>
                  <a:pt x="7288" y="11419"/>
                  <a:pt x="7582" y="11419"/>
                </a:cubicBezTo>
                <a:cubicBezTo>
                  <a:pt x="7611" y="11419"/>
                  <a:pt x="7630" y="11452"/>
                  <a:pt x="7697" y="11416"/>
                </a:cubicBezTo>
                <a:cubicBezTo>
                  <a:pt x="7724" y="11402"/>
                  <a:pt x="7766" y="11414"/>
                  <a:pt x="7766" y="11466"/>
                </a:cubicBezTo>
                <a:cubicBezTo>
                  <a:pt x="7766" y="11491"/>
                  <a:pt x="7759" y="11604"/>
                  <a:pt x="7780" y="11606"/>
                </a:cubicBezTo>
                <a:cubicBezTo>
                  <a:pt x="7863" y="11616"/>
                  <a:pt x="7819" y="11634"/>
                  <a:pt x="7847" y="11494"/>
                </a:cubicBezTo>
                <a:cubicBezTo>
                  <a:pt x="7868" y="11389"/>
                  <a:pt x="7831" y="11435"/>
                  <a:pt x="8013" y="11447"/>
                </a:cubicBezTo>
                <a:cubicBezTo>
                  <a:pt x="8050" y="11450"/>
                  <a:pt x="7970" y="11602"/>
                  <a:pt x="8009" y="11609"/>
                </a:cubicBezTo>
                <a:cubicBezTo>
                  <a:pt x="8086" y="11622"/>
                  <a:pt x="8152" y="11697"/>
                  <a:pt x="8237" y="11660"/>
                </a:cubicBezTo>
                <a:cubicBezTo>
                  <a:pt x="8306" y="11631"/>
                  <a:pt x="8357" y="11714"/>
                  <a:pt x="8422" y="11726"/>
                </a:cubicBezTo>
                <a:cubicBezTo>
                  <a:pt x="8465" y="11733"/>
                  <a:pt x="8656" y="11822"/>
                  <a:pt x="8712" y="11826"/>
                </a:cubicBezTo>
                <a:cubicBezTo>
                  <a:pt x="8735" y="11827"/>
                  <a:pt x="8840" y="11877"/>
                  <a:pt x="8840" y="11856"/>
                </a:cubicBezTo>
                <a:cubicBezTo>
                  <a:pt x="8840" y="11783"/>
                  <a:pt x="8822" y="11768"/>
                  <a:pt x="8915" y="11800"/>
                </a:cubicBezTo>
                <a:cubicBezTo>
                  <a:pt x="8916" y="11800"/>
                  <a:pt x="8951" y="11715"/>
                  <a:pt x="8960" y="11703"/>
                </a:cubicBezTo>
                <a:cubicBezTo>
                  <a:pt x="8973" y="11686"/>
                  <a:pt x="8952" y="11664"/>
                  <a:pt x="9022" y="11634"/>
                </a:cubicBezTo>
                <a:cubicBezTo>
                  <a:pt x="9053" y="11621"/>
                  <a:pt x="9047" y="11485"/>
                  <a:pt x="9070" y="11492"/>
                </a:cubicBezTo>
                <a:cubicBezTo>
                  <a:pt x="9137" y="11510"/>
                  <a:pt x="9171" y="11544"/>
                  <a:pt x="9262" y="11557"/>
                </a:cubicBezTo>
                <a:cubicBezTo>
                  <a:pt x="9289" y="11561"/>
                  <a:pt x="9251" y="11645"/>
                  <a:pt x="9253" y="11694"/>
                </a:cubicBezTo>
                <a:cubicBezTo>
                  <a:pt x="9254" y="11724"/>
                  <a:pt x="9211" y="11831"/>
                  <a:pt x="9226" y="11831"/>
                </a:cubicBezTo>
                <a:cubicBezTo>
                  <a:pt x="9305" y="11831"/>
                  <a:pt x="9300" y="11847"/>
                  <a:pt x="9330" y="11794"/>
                </a:cubicBezTo>
                <a:cubicBezTo>
                  <a:pt x="9333" y="11789"/>
                  <a:pt x="9414" y="11796"/>
                  <a:pt x="9419" y="11864"/>
                </a:cubicBezTo>
                <a:cubicBezTo>
                  <a:pt x="9421" y="11882"/>
                  <a:pt x="9480" y="11978"/>
                  <a:pt x="9494" y="11982"/>
                </a:cubicBezTo>
                <a:cubicBezTo>
                  <a:pt x="9603" y="12013"/>
                  <a:pt x="9604" y="11988"/>
                  <a:pt x="9711" y="12069"/>
                </a:cubicBezTo>
                <a:cubicBezTo>
                  <a:pt x="9781" y="12120"/>
                  <a:pt x="9635" y="12106"/>
                  <a:pt x="9706" y="12207"/>
                </a:cubicBezTo>
                <a:cubicBezTo>
                  <a:pt x="9707" y="12207"/>
                  <a:pt x="9707" y="12209"/>
                  <a:pt x="9708" y="12211"/>
                </a:cubicBezTo>
                <a:lnTo>
                  <a:pt x="9713" y="12226"/>
                </a:lnTo>
                <a:cubicBezTo>
                  <a:pt x="9717" y="12225"/>
                  <a:pt x="9721" y="12224"/>
                  <a:pt x="9726" y="12222"/>
                </a:cubicBezTo>
                <a:cubicBezTo>
                  <a:pt x="9749" y="12214"/>
                  <a:pt x="9790" y="12223"/>
                  <a:pt x="9807" y="12215"/>
                </a:cubicBezTo>
                <a:cubicBezTo>
                  <a:pt x="9811" y="12213"/>
                  <a:pt x="9808" y="12120"/>
                  <a:pt x="9806" y="12114"/>
                </a:cubicBezTo>
                <a:cubicBezTo>
                  <a:pt x="9797" y="12085"/>
                  <a:pt x="9800" y="12081"/>
                  <a:pt x="9800" y="12052"/>
                </a:cubicBezTo>
                <a:cubicBezTo>
                  <a:pt x="9800" y="12013"/>
                  <a:pt x="9848" y="11880"/>
                  <a:pt x="9872" y="11872"/>
                </a:cubicBezTo>
                <a:cubicBezTo>
                  <a:pt x="9873" y="11858"/>
                  <a:pt x="9945" y="11864"/>
                  <a:pt x="9950" y="11866"/>
                </a:cubicBezTo>
                <a:cubicBezTo>
                  <a:pt x="9987" y="11876"/>
                  <a:pt x="10031" y="11863"/>
                  <a:pt x="10055" y="11880"/>
                </a:cubicBezTo>
                <a:cubicBezTo>
                  <a:pt x="10061" y="11883"/>
                  <a:pt x="10123" y="11970"/>
                  <a:pt x="10131" y="11982"/>
                </a:cubicBezTo>
                <a:cubicBezTo>
                  <a:pt x="10149" y="12009"/>
                  <a:pt x="10205" y="11989"/>
                  <a:pt x="10232" y="11991"/>
                </a:cubicBezTo>
                <a:cubicBezTo>
                  <a:pt x="10260" y="11993"/>
                  <a:pt x="10291" y="11851"/>
                  <a:pt x="10284" y="11828"/>
                </a:cubicBezTo>
                <a:cubicBezTo>
                  <a:pt x="10281" y="11823"/>
                  <a:pt x="10285" y="11749"/>
                  <a:pt x="10285" y="11734"/>
                </a:cubicBezTo>
                <a:cubicBezTo>
                  <a:pt x="10285" y="11719"/>
                  <a:pt x="10356" y="11682"/>
                  <a:pt x="10373" y="11672"/>
                </a:cubicBezTo>
                <a:cubicBezTo>
                  <a:pt x="10392" y="11660"/>
                  <a:pt x="10455" y="11637"/>
                  <a:pt x="10428" y="11614"/>
                </a:cubicBezTo>
                <a:cubicBezTo>
                  <a:pt x="10391" y="11583"/>
                  <a:pt x="10416" y="11601"/>
                  <a:pt x="10407" y="11560"/>
                </a:cubicBezTo>
                <a:cubicBezTo>
                  <a:pt x="10399" y="11528"/>
                  <a:pt x="10469" y="11507"/>
                  <a:pt x="10493" y="11500"/>
                </a:cubicBezTo>
                <a:cubicBezTo>
                  <a:pt x="10502" y="11497"/>
                  <a:pt x="10511" y="11447"/>
                  <a:pt x="10512" y="11433"/>
                </a:cubicBezTo>
                <a:cubicBezTo>
                  <a:pt x="10512" y="11421"/>
                  <a:pt x="10450" y="11401"/>
                  <a:pt x="10437" y="11395"/>
                </a:cubicBezTo>
                <a:cubicBezTo>
                  <a:pt x="10425" y="11390"/>
                  <a:pt x="10433" y="11339"/>
                  <a:pt x="10435" y="11327"/>
                </a:cubicBezTo>
                <a:cubicBezTo>
                  <a:pt x="10442" y="11285"/>
                  <a:pt x="10405" y="11275"/>
                  <a:pt x="10389" y="11251"/>
                </a:cubicBezTo>
                <a:cubicBezTo>
                  <a:pt x="10368" y="11217"/>
                  <a:pt x="10339" y="11207"/>
                  <a:pt x="10322" y="11189"/>
                </a:cubicBezTo>
                <a:cubicBezTo>
                  <a:pt x="10319" y="11186"/>
                  <a:pt x="10383" y="11150"/>
                  <a:pt x="10392" y="11147"/>
                </a:cubicBezTo>
                <a:cubicBezTo>
                  <a:pt x="10418" y="11128"/>
                  <a:pt x="10462" y="11125"/>
                  <a:pt x="10467" y="11073"/>
                </a:cubicBezTo>
                <a:cubicBezTo>
                  <a:pt x="10472" y="11021"/>
                  <a:pt x="10505" y="11080"/>
                  <a:pt x="10532" y="11056"/>
                </a:cubicBezTo>
                <a:cubicBezTo>
                  <a:pt x="10571" y="11020"/>
                  <a:pt x="10567" y="11032"/>
                  <a:pt x="10595" y="11040"/>
                </a:cubicBezTo>
                <a:cubicBezTo>
                  <a:pt x="10629" y="11049"/>
                  <a:pt x="10779" y="11112"/>
                  <a:pt x="10802" y="11134"/>
                </a:cubicBezTo>
                <a:cubicBezTo>
                  <a:pt x="10817" y="11148"/>
                  <a:pt x="10877" y="11092"/>
                  <a:pt x="10882" y="11086"/>
                </a:cubicBezTo>
                <a:cubicBezTo>
                  <a:pt x="10930" y="11026"/>
                  <a:pt x="10970" y="11003"/>
                  <a:pt x="11021" y="10957"/>
                </a:cubicBezTo>
                <a:cubicBezTo>
                  <a:pt x="11070" y="10912"/>
                  <a:pt x="11091" y="10966"/>
                  <a:pt x="11090" y="10967"/>
                </a:cubicBezTo>
                <a:cubicBezTo>
                  <a:pt x="11064" y="10994"/>
                  <a:pt x="11105" y="11146"/>
                  <a:pt x="11096" y="11139"/>
                </a:cubicBezTo>
                <a:cubicBezTo>
                  <a:pt x="11097" y="11142"/>
                  <a:pt x="11098" y="11141"/>
                  <a:pt x="11098" y="11144"/>
                </a:cubicBezTo>
                <a:cubicBezTo>
                  <a:pt x="11097" y="11166"/>
                  <a:pt x="11107" y="11179"/>
                  <a:pt x="11129" y="11169"/>
                </a:cubicBezTo>
                <a:cubicBezTo>
                  <a:pt x="11153" y="11159"/>
                  <a:pt x="11210" y="11160"/>
                  <a:pt x="11239" y="11160"/>
                </a:cubicBezTo>
                <a:cubicBezTo>
                  <a:pt x="11261" y="11160"/>
                  <a:pt x="11275" y="11236"/>
                  <a:pt x="11293" y="11262"/>
                </a:cubicBezTo>
                <a:cubicBezTo>
                  <a:pt x="11304" y="11278"/>
                  <a:pt x="11409" y="11349"/>
                  <a:pt x="11424" y="11354"/>
                </a:cubicBezTo>
                <a:cubicBezTo>
                  <a:pt x="11441" y="11359"/>
                  <a:pt x="11438" y="11394"/>
                  <a:pt x="11438" y="11410"/>
                </a:cubicBezTo>
                <a:cubicBezTo>
                  <a:pt x="11438" y="11432"/>
                  <a:pt x="11433" y="11434"/>
                  <a:pt x="11446" y="11433"/>
                </a:cubicBezTo>
                <a:cubicBezTo>
                  <a:pt x="11473" y="11429"/>
                  <a:pt x="11667" y="11381"/>
                  <a:pt x="11669" y="11369"/>
                </a:cubicBezTo>
                <a:cubicBezTo>
                  <a:pt x="11678" y="11366"/>
                  <a:pt x="11672" y="11313"/>
                  <a:pt x="11675" y="11307"/>
                </a:cubicBezTo>
                <a:cubicBezTo>
                  <a:pt x="11683" y="11286"/>
                  <a:pt x="11663" y="11272"/>
                  <a:pt x="11725" y="11271"/>
                </a:cubicBezTo>
                <a:cubicBezTo>
                  <a:pt x="11755" y="11271"/>
                  <a:pt x="11784" y="11191"/>
                  <a:pt x="11782" y="11179"/>
                </a:cubicBezTo>
                <a:cubicBezTo>
                  <a:pt x="11767" y="11106"/>
                  <a:pt x="11749" y="11103"/>
                  <a:pt x="11758" y="11024"/>
                </a:cubicBezTo>
                <a:cubicBezTo>
                  <a:pt x="11764" y="10968"/>
                  <a:pt x="11818" y="10919"/>
                  <a:pt x="11830" y="10889"/>
                </a:cubicBezTo>
                <a:cubicBezTo>
                  <a:pt x="11846" y="10846"/>
                  <a:pt x="11846" y="10810"/>
                  <a:pt x="11857" y="10774"/>
                </a:cubicBezTo>
                <a:cubicBezTo>
                  <a:pt x="11861" y="10764"/>
                  <a:pt x="11860" y="10743"/>
                  <a:pt x="11860" y="10732"/>
                </a:cubicBezTo>
                <a:cubicBezTo>
                  <a:pt x="11860" y="10673"/>
                  <a:pt x="11815" y="10649"/>
                  <a:pt x="11833" y="10617"/>
                </a:cubicBezTo>
                <a:cubicBezTo>
                  <a:pt x="11863" y="10561"/>
                  <a:pt x="11921" y="10698"/>
                  <a:pt x="11933" y="10720"/>
                </a:cubicBezTo>
                <a:cubicBezTo>
                  <a:pt x="11940" y="10732"/>
                  <a:pt x="11957" y="10757"/>
                  <a:pt x="11972" y="10756"/>
                </a:cubicBezTo>
                <a:cubicBezTo>
                  <a:pt x="12013" y="10752"/>
                  <a:pt x="12035" y="10751"/>
                  <a:pt x="12077" y="10751"/>
                </a:cubicBezTo>
                <a:cubicBezTo>
                  <a:pt x="12093" y="10751"/>
                  <a:pt x="12114" y="10713"/>
                  <a:pt x="12118" y="10698"/>
                </a:cubicBezTo>
                <a:cubicBezTo>
                  <a:pt x="12124" y="10680"/>
                  <a:pt x="12193" y="10652"/>
                  <a:pt x="12205" y="10652"/>
                </a:cubicBezTo>
                <a:cubicBezTo>
                  <a:pt x="12251" y="10652"/>
                  <a:pt x="12221" y="10588"/>
                  <a:pt x="12234" y="10587"/>
                </a:cubicBezTo>
                <a:cubicBezTo>
                  <a:pt x="12261" y="10586"/>
                  <a:pt x="12251" y="10587"/>
                  <a:pt x="12274" y="10580"/>
                </a:cubicBezTo>
                <a:cubicBezTo>
                  <a:pt x="12275" y="10579"/>
                  <a:pt x="12292" y="10560"/>
                  <a:pt x="12294" y="10557"/>
                </a:cubicBezTo>
                <a:cubicBezTo>
                  <a:pt x="12350" y="10485"/>
                  <a:pt x="12328" y="10497"/>
                  <a:pt x="12409" y="10497"/>
                </a:cubicBezTo>
                <a:cubicBezTo>
                  <a:pt x="12436" y="10497"/>
                  <a:pt x="12450" y="10465"/>
                  <a:pt x="12464" y="10445"/>
                </a:cubicBezTo>
                <a:cubicBezTo>
                  <a:pt x="12464" y="10437"/>
                  <a:pt x="12475" y="10424"/>
                  <a:pt x="12481" y="10429"/>
                </a:cubicBezTo>
                <a:cubicBezTo>
                  <a:pt x="12503" y="10446"/>
                  <a:pt x="12608" y="10454"/>
                  <a:pt x="12626" y="10436"/>
                </a:cubicBezTo>
                <a:cubicBezTo>
                  <a:pt x="12645" y="10416"/>
                  <a:pt x="12648" y="10427"/>
                  <a:pt x="12650" y="10426"/>
                </a:cubicBezTo>
                <a:cubicBezTo>
                  <a:pt x="12728" y="10462"/>
                  <a:pt x="12690" y="10487"/>
                  <a:pt x="12815" y="10487"/>
                </a:cubicBezTo>
                <a:cubicBezTo>
                  <a:pt x="12881" y="10487"/>
                  <a:pt x="12927" y="10457"/>
                  <a:pt x="12927" y="10388"/>
                </a:cubicBezTo>
                <a:cubicBezTo>
                  <a:pt x="12927" y="10375"/>
                  <a:pt x="13022" y="10341"/>
                  <a:pt x="13037" y="10337"/>
                </a:cubicBezTo>
                <a:cubicBezTo>
                  <a:pt x="13051" y="10335"/>
                  <a:pt x="13039" y="10233"/>
                  <a:pt x="13039" y="10233"/>
                </a:cubicBezTo>
                <a:cubicBezTo>
                  <a:pt x="13016" y="10202"/>
                  <a:pt x="12983" y="10167"/>
                  <a:pt x="12954" y="10143"/>
                </a:cubicBezTo>
                <a:cubicBezTo>
                  <a:pt x="12935" y="10128"/>
                  <a:pt x="12930" y="10101"/>
                  <a:pt x="12922" y="10087"/>
                </a:cubicBezTo>
                <a:cubicBezTo>
                  <a:pt x="12899" y="10051"/>
                  <a:pt x="12902" y="10010"/>
                  <a:pt x="12899" y="10003"/>
                </a:cubicBezTo>
                <a:cubicBezTo>
                  <a:pt x="12891" y="9983"/>
                  <a:pt x="12896" y="9963"/>
                  <a:pt x="12895" y="9949"/>
                </a:cubicBezTo>
                <a:cubicBezTo>
                  <a:pt x="12893" y="9919"/>
                  <a:pt x="12909" y="9866"/>
                  <a:pt x="12909" y="9866"/>
                </a:cubicBezTo>
                <a:cubicBezTo>
                  <a:pt x="12909" y="9856"/>
                  <a:pt x="12919" y="9817"/>
                  <a:pt x="12922" y="9807"/>
                </a:cubicBezTo>
                <a:cubicBezTo>
                  <a:pt x="12936" y="9763"/>
                  <a:pt x="12938" y="9743"/>
                  <a:pt x="12938" y="9696"/>
                </a:cubicBezTo>
                <a:cubicBezTo>
                  <a:pt x="12938" y="9670"/>
                  <a:pt x="12989" y="9671"/>
                  <a:pt x="13010" y="9671"/>
                </a:cubicBezTo>
                <a:cubicBezTo>
                  <a:pt x="13059" y="9671"/>
                  <a:pt x="13118" y="9693"/>
                  <a:pt x="13155" y="9726"/>
                </a:cubicBezTo>
                <a:cubicBezTo>
                  <a:pt x="13178" y="9749"/>
                  <a:pt x="13175" y="9740"/>
                  <a:pt x="13197" y="9774"/>
                </a:cubicBezTo>
                <a:cubicBezTo>
                  <a:pt x="13221" y="9812"/>
                  <a:pt x="13233" y="9802"/>
                  <a:pt x="13233" y="9802"/>
                </a:cubicBezTo>
                <a:cubicBezTo>
                  <a:pt x="13234" y="9801"/>
                  <a:pt x="13271" y="9795"/>
                  <a:pt x="13271" y="9795"/>
                </a:cubicBezTo>
                <a:cubicBezTo>
                  <a:pt x="13291" y="9797"/>
                  <a:pt x="13347" y="9775"/>
                  <a:pt x="13369" y="9770"/>
                </a:cubicBezTo>
                <a:lnTo>
                  <a:pt x="12912" y="9027"/>
                </a:lnTo>
                <a:cubicBezTo>
                  <a:pt x="12905" y="9017"/>
                  <a:pt x="12890" y="8987"/>
                  <a:pt x="12881" y="8973"/>
                </a:cubicBezTo>
                <a:cubicBezTo>
                  <a:pt x="12855" y="8929"/>
                  <a:pt x="12773" y="8745"/>
                  <a:pt x="12752" y="8726"/>
                </a:cubicBezTo>
                <a:cubicBezTo>
                  <a:pt x="12727" y="8702"/>
                  <a:pt x="12582" y="8539"/>
                  <a:pt x="12569" y="8513"/>
                </a:cubicBezTo>
                <a:cubicBezTo>
                  <a:pt x="12554" y="8485"/>
                  <a:pt x="12421" y="8341"/>
                  <a:pt x="12394" y="8326"/>
                </a:cubicBezTo>
                <a:cubicBezTo>
                  <a:pt x="12373" y="8313"/>
                  <a:pt x="12202" y="8204"/>
                  <a:pt x="12194" y="8210"/>
                </a:cubicBezTo>
                <a:cubicBezTo>
                  <a:pt x="12194" y="8210"/>
                  <a:pt x="12108" y="8180"/>
                  <a:pt x="12099" y="8178"/>
                </a:cubicBezTo>
                <a:cubicBezTo>
                  <a:pt x="12091" y="8175"/>
                  <a:pt x="12008" y="8166"/>
                  <a:pt x="12002" y="8166"/>
                </a:cubicBezTo>
                <a:cubicBezTo>
                  <a:pt x="11958" y="8168"/>
                  <a:pt x="11914" y="8149"/>
                  <a:pt x="11871" y="8144"/>
                </a:cubicBezTo>
                <a:cubicBezTo>
                  <a:pt x="11805" y="8135"/>
                  <a:pt x="11743" y="8078"/>
                  <a:pt x="11743" y="8006"/>
                </a:cubicBezTo>
                <a:cubicBezTo>
                  <a:pt x="11743" y="7965"/>
                  <a:pt x="11751" y="7929"/>
                  <a:pt x="11751" y="7900"/>
                </a:cubicBezTo>
                <a:cubicBezTo>
                  <a:pt x="11751" y="7870"/>
                  <a:pt x="11745" y="7850"/>
                  <a:pt x="11744" y="7835"/>
                </a:cubicBezTo>
                <a:cubicBezTo>
                  <a:pt x="11743" y="7809"/>
                  <a:pt x="11705" y="7715"/>
                  <a:pt x="11696" y="7681"/>
                </a:cubicBezTo>
                <a:cubicBezTo>
                  <a:pt x="11679" y="7620"/>
                  <a:pt x="11668" y="7606"/>
                  <a:pt x="11637" y="7555"/>
                </a:cubicBezTo>
                <a:cubicBezTo>
                  <a:pt x="11622" y="7531"/>
                  <a:pt x="11574" y="7498"/>
                  <a:pt x="11574" y="7478"/>
                </a:cubicBezTo>
                <a:cubicBezTo>
                  <a:pt x="11567" y="7471"/>
                  <a:pt x="11562" y="7461"/>
                  <a:pt x="11557" y="7453"/>
                </a:cubicBezTo>
                <a:cubicBezTo>
                  <a:pt x="11523" y="7399"/>
                  <a:pt x="11483" y="7346"/>
                  <a:pt x="11422" y="7322"/>
                </a:cubicBezTo>
                <a:cubicBezTo>
                  <a:pt x="11333" y="7287"/>
                  <a:pt x="11305" y="7264"/>
                  <a:pt x="11206" y="7244"/>
                </a:cubicBezTo>
                <a:cubicBezTo>
                  <a:pt x="11173" y="7244"/>
                  <a:pt x="11021" y="7198"/>
                  <a:pt x="10994" y="7176"/>
                </a:cubicBezTo>
                <a:cubicBezTo>
                  <a:pt x="10974" y="7159"/>
                  <a:pt x="10806" y="7048"/>
                  <a:pt x="10784" y="7038"/>
                </a:cubicBezTo>
                <a:cubicBezTo>
                  <a:pt x="10723" y="7009"/>
                  <a:pt x="10682" y="6951"/>
                  <a:pt x="10628" y="6922"/>
                </a:cubicBezTo>
                <a:cubicBezTo>
                  <a:pt x="10594" y="6903"/>
                  <a:pt x="10544" y="6856"/>
                  <a:pt x="10516" y="6841"/>
                </a:cubicBezTo>
                <a:cubicBezTo>
                  <a:pt x="10503" y="6829"/>
                  <a:pt x="10363" y="6722"/>
                  <a:pt x="10356" y="6720"/>
                </a:cubicBezTo>
                <a:cubicBezTo>
                  <a:pt x="10318" y="6703"/>
                  <a:pt x="10209" y="6582"/>
                  <a:pt x="10203" y="6549"/>
                </a:cubicBezTo>
                <a:cubicBezTo>
                  <a:pt x="10200" y="6533"/>
                  <a:pt x="10093" y="6376"/>
                  <a:pt x="10079" y="6363"/>
                </a:cubicBezTo>
                <a:cubicBezTo>
                  <a:pt x="10067" y="6352"/>
                  <a:pt x="10043" y="6297"/>
                  <a:pt x="10033" y="6286"/>
                </a:cubicBezTo>
                <a:cubicBezTo>
                  <a:pt x="10010" y="6258"/>
                  <a:pt x="9998" y="6220"/>
                  <a:pt x="9983" y="6188"/>
                </a:cubicBezTo>
                <a:cubicBezTo>
                  <a:pt x="9953" y="6125"/>
                  <a:pt x="9916" y="5922"/>
                  <a:pt x="9900" y="5899"/>
                </a:cubicBezTo>
                <a:cubicBezTo>
                  <a:pt x="9900" y="5898"/>
                  <a:pt x="9887" y="5864"/>
                  <a:pt x="9885" y="5859"/>
                </a:cubicBezTo>
                <a:cubicBezTo>
                  <a:pt x="9855" y="5786"/>
                  <a:pt x="9835" y="5756"/>
                  <a:pt x="9816" y="5673"/>
                </a:cubicBezTo>
                <a:cubicBezTo>
                  <a:pt x="9810" y="5647"/>
                  <a:pt x="9760" y="5555"/>
                  <a:pt x="9768" y="5540"/>
                </a:cubicBezTo>
                <a:cubicBezTo>
                  <a:pt x="9759" y="5512"/>
                  <a:pt x="9741" y="5465"/>
                  <a:pt x="9738" y="5440"/>
                </a:cubicBezTo>
                <a:cubicBezTo>
                  <a:pt x="9731" y="5371"/>
                  <a:pt x="9691" y="5276"/>
                  <a:pt x="9691" y="5226"/>
                </a:cubicBezTo>
                <a:cubicBezTo>
                  <a:pt x="9691" y="5141"/>
                  <a:pt x="9641" y="5142"/>
                  <a:pt x="9597" y="5111"/>
                </a:cubicBezTo>
                <a:cubicBezTo>
                  <a:pt x="9568" y="5090"/>
                  <a:pt x="9497" y="5081"/>
                  <a:pt x="9462" y="5066"/>
                </a:cubicBezTo>
                <a:cubicBezTo>
                  <a:pt x="9343" y="5013"/>
                  <a:pt x="9359" y="5029"/>
                  <a:pt x="9235" y="5027"/>
                </a:cubicBezTo>
                <a:cubicBezTo>
                  <a:pt x="9112" y="5024"/>
                  <a:pt x="9069" y="5098"/>
                  <a:pt x="8992" y="5114"/>
                </a:cubicBezTo>
                <a:cubicBezTo>
                  <a:pt x="8992" y="5114"/>
                  <a:pt x="8926" y="5139"/>
                  <a:pt x="8914" y="5148"/>
                </a:cubicBezTo>
                <a:cubicBezTo>
                  <a:pt x="8852" y="5194"/>
                  <a:pt x="8732" y="5183"/>
                  <a:pt x="8689" y="5118"/>
                </a:cubicBezTo>
                <a:cubicBezTo>
                  <a:pt x="8659" y="5072"/>
                  <a:pt x="8666" y="5016"/>
                  <a:pt x="8654" y="4975"/>
                </a:cubicBezTo>
                <a:cubicBezTo>
                  <a:pt x="8640" y="4925"/>
                  <a:pt x="8692" y="4810"/>
                  <a:pt x="8692" y="4775"/>
                </a:cubicBezTo>
                <a:cubicBezTo>
                  <a:pt x="8692" y="4747"/>
                  <a:pt x="8744" y="4704"/>
                  <a:pt x="8766" y="4687"/>
                </a:cubicBezTo>
                <a:lnTo>
                  <a:pt x="8770" y="4686"/>
                </a:lnTo>
                <a:cubicBezTo>
                  <a:pt x="8803" y="4653"/>
                  <a:pt x="8870" y="4598"/>
                  <a:pt x="8913" y="4581"/>
                </a:cubicBezTo>
                <a:cubicBezTo>
                  <a:pt x="8969" y="4559"/>
                  <a:pt x="8982" y="4501"/>
                  <a:pt x="8968" y="4445"/>
                </a:cubicBezTo>
                <a:cubicBezTo>
                  <a:pt x="8962" y="4422"/>
                  <a:pt x="8951" y="4318"/>
                  <a:pt x="8951" y="4292"/>
                </a:cubicBezTo>
                <a:cubicBezTo>
                  <a:pt x="8951" y="4234"/>
                  <a:pt x="9020" y="4184"/>
                  <a:pt x="9041" y="4144"/>
                </a:cubicBezTo>
                <a:cubicBezTo>
                  <a:pt x="9059" y="4112"/>
                  <a:pt x="9128" y="3997"/>
                  <a:pt x="9106" y="3968"/>
                </a:cubicBezTo>
                <a:cubicBezTo>
                  <a:pt x="9083" y="3936"/>
                  <a:pt x="9065" y="3931"/>
                  <a:pt x="9024" y="3937"/>
                </a:cubicBezTo>
                <a:cubicBezTo>
                  <a:pt x="9022" y="3938"/>
                  <a:pt x="8961" y="3954"/>
                  <a:pt x="8959" y="3954"/>
                </a:cubicBezTo>
                <a:cubicBezTo>
                  <a:pt x="8926" y="3955"/>
                  <a:pt x="8890" y="4051"/>
                  <a:pt x="8889" y="4074"/>
                </a:cubicBezTo>
                <a:cubicBezTo>
                  <a:pt x="8888" y="4104"/>
                  <a:pt x="8859" y="4141"/>
                  <a:pt x="8854" y="4159"/>
                </a:cubicBezTo>
                <a:cubicBezTo>
                  <a:pt x="8842" y="4210"/>
                  <a:pt x="8791" y="4281"/>
                  <a:pt x="8746" y="4306"/>
                </a:cubicBezTo>
                <a:cubicBezTo>
                  <a:pt x="8682" y="4342"/>
                  <a:pt x="8662" y="4342"/>
                  <a:pt x="8590" y="4332"/>
                </a:cubicBezTo>
                <a:cubicBezTo>
                  <a:pt x="8557" y="4327"/>
                  <a:pt x="8560" y="4267"/>
                  <a:pt x="8554" y="4246"/>
                </a:cubicBezTo>
                <a:cubicBezTo>
                  <a:pt x="8547" y="4215"/>
                  <a:pt x="8549" y="4178"/>
                  <a:pt x="8548" y="4146"/>
                </a:cubicBezTo>
                <a:cubicBezTo>
                  <a:pt x="8547" y="4121"/>
                  <a:pt x="8562" y="4090"/>
                  <a:pt x="8565" y="4075"/>
                </a:cubicBezTo>
                <a:cubicBezTo>
                  <a:pt x="8576" y="4034"/>
                  <a:pt x="8576" y="3983"/>
                  <a:pt x="8541" y="3954"/>
                </a:cubicBezTo>
                <a:cubicBezTo>
                  <a:pt x="8523" y="3939"/>
                  <a:pt x="8488" y="3914"/>
                  <a:pt x="8468" y="3904"/>
                </a:cubicBezTo>
                <a:cubicBezTo>
                  <a:pt x="8401" y="3868"/>
                  <a:pt x="8382" y="3799"/>
                  <a:pt x="8372" y="3730"/>
                </a:cubicBezTo>
                <a:cubicBezTo>
                  <a:pt x="8370" y="3714"/>
                  <a:pt x="8336" y="3675"/>
                  <a:pt x="8323" y="3662"/>
                </a:cubicBezTo>
                <a:cubicBezTo>
                  <a:pt x="8245" y="3587"/>
                  <a:pt x="8279" y="3604"/>
                  <a:pt x="8169" y="3571"/>
                </a:cubicBezTo>
                <a:cubicBezTo>
                  <a:pt x="8121" y="3556"/>
                  <a:pt x="8109" y="3546"/>
                  <a:pt x="8067" y="3526"/>
                </a:cubicBezTo>
                <a:cubicBezTo>
                  <a:pt x="8011" y="3487"/>
                  <a:pt x="8022" y="3461"/>
                  <a:pt x="8022" y="3402"/>
                </a:cubicBezTo>
                <a:cubicBezTo>
                  <a:pt x="8022" y="3388"/>
                  <a:pt x="8096" y="3237"/>
                  <a:pt x="8108" y="3215"/>
                </a:cubicBezTo>
                <a:cubicBezTo>
                  <a:pt x="8155" y="3125"/>
                  <a:pt x="8124" y="3102"/>
                  <a:pt x="8128" y="3065"/>
                </a:cubicBezTo>
                <a:cubicBezTo>
                  <a:pt x="8135" y="2995"/>
                  <a:pt x="8016" y="2922"/>
                  <a:pt x="7977" y="2920"/>
                </a:cubicBezTo>
                <a:cubicBezTo>
                  <a:pt x="7941" y="2919"/>
                  <a:pt x="7809" y="2850"/>
                  <a:pt x="7784" y="2841"/>
                </a:cubicBezTo>
                <a:cubicBezTo>
                  <a:pt x="7646" y="2796"/>
                  <a:pt x="7589" y="2633"/>
                  <a:pt x="7631" y="2499"/>
                </a:cubicBezTo>
                <a:cubicBezTo>
                  <a:pt x="7630" y="2499"/>
                  <a:pt x="7641" y="2389"/>
                  <a:pt x="7641" y="2384"/>
                </a:cubicBezTo>
                <a:cubicBezTo>
                  <a:pt x="7641" y="2281"/>
                  <a:pt x="7604" y="2189"/>
                  <a:pt x="7604" y="2147"/>
                </a:cubicBezTo>
                <a:cubicBezTo>
                  <a:pt x="7604" y="2141"/>
                  <a:pt x="7515" y="1934"/>
                  <a:pt x="7512" y="1931"/>
                </a:cubicBezTo>
                <a:cubicBezTo>
                  <a:pt x="7460" y="1873"/>
                  <a:pt x="7540" y="1551"/>
                  <a:pt x="7557" y="1476"/>
                </a:cubicBezTo>
                <a:cubicBezTo>
                  <a:pt x="7582" y="1363"/>
                  <a:pt x="7582" y="1363"/>
                  <a:pt x="7582" y="1243"/>
                </a:cubicBezTo>
                <a:cubicBezTo>
                  <a:pt x="7582" y="1233"/>
                  <a:pt x="7582" y="1220"/>
                  <a:pt x="7582" y="1209"/>
                </a:cubicBezTo>
                <a:cubicBezTo>
                  <a:pt x="7583" y="1188"/>
                  <a:pt x="7558" y="1111"/>
                  <a:pt x="7558" y="1110"/>
                </a:cubicBezTo>
                <a:cubicBezTo>
                  <a:pt x="7556" y="1067"/>
                  <a:pt x="7482" y="915"/>
                  <a:pt x="7453" y="899"/>
                </a:cubicBezTo>
                <a:cubicBezTo>
                  <a:pt x="7445" y="846"/>
                  <a:pt x="7314" y="809"/>
                  <a:pt x="7309" y="807"/>
                </a:cubicBezTo>
                <a:cubicBezTo>
                  <a:pt x="7291" y="796"/>
                  <a:pt x="7015" y="778"/>
                  <a:pt x="6906" y="715"/>
                </a:cubicBezTo>
                <a:cubicBezTo>
                  <a:pt x="6844" y="679"/>
                  <a:pt x="6783" y="588"/>
                  <a:pt x="6762" y="577"/>
                </a:cubicBezTo>
                <a:cubicBezTo>
                  <a:pt x="6706" y="547"/>
                  <a:pt x="6660" y="296"/>
                  <a:pt x="6662" y="238"/>
                </a:cubicBezTo>
                <a:lnTo>
                  <a:pt x="6029" y="0"/>
                </a:lnTo>
                <a:lnTo>
                  <a:pt x="5844" y="77"/>
                </a:lnTo>
                <a:lnTo>
                  <a:pt x="5569" y="405"/>
                </a:lnTo>
                <a:lnTo>
                  <a:pt x="5556" y="632"/>
                </a:lnTo>
                <a:cubicBezTo>
                  <a:pt x="5533" y="640"/>
                  <a:pt x="5516" y="635"/>
                  <a:pt x="5506" y="639"/>
                </a:cubicBezTo>
                <a:cubicBezTo>
                  <a:pt x="5309" y="717"/>
                  <a:pt x="5327" y="644"/>
                  <a:pt x="5162" y="593"/>
                </a:cubicBezTo>
                <a:cubicBezTo>
                  <a:pt x="5156" y="602"/>
                  <a:pt x="5132" y="672"/>
                  <a:pt x="5124" y="688"/>
                </a:cubicBezTo>
                <a:cubicBezTo>
                  <a:pt x="5105" y="729"/>
                  <a:pt x="5109" y="772"/>
                  <a:pt x="5100" y="764"/>
                </a:cubicBezTo>
                <a:cubicBezTo>
                  <a:pt x="5033" y="703"/>
                  <a:pt x="5025" y="718"/>
                  <a:pt x="4947" y="627"/>
                </a:cubicBezTo>
                <a:cubicBezTo>
                  <a:pt x="4951" y="705"/>
                  <a:pt x="4922" y="725"/>
                  <a:pt x="4908" y="781"/>
                </a:cubicBezTo>
                <a:cubicBezTo>
                  <a:pt x="4897" y="830"/>
                  <a:pt x="4811" y="664"/>
                  <a:pt x="4799" y="686"/>
                </a:cubicBezTo>
                <a:cubicBezTo>
                  <a:pt x="4757" y="760"/>
                  <a:pt x="4723" y="764"/>
                  <a:pt x="4687" y="808"/>
                </a:cubicBezTo>
                <a:cubicBezTo>
                  <a:pt x="4654" y="847"/>
                  <a:pt x="4510" y="818"/>
                  <a:pt x="4459" y="820"/>
                </a:cubicBezTo>
                <a:cubicBezTo>
                  <a:pt x="4387" y="823"/>
                  <a:pt x="4345" y="811"/>
                  <a:pt x="4291" y="809"/>
                </a:cubicBezTo>
                <a:cubicBezTo>
                  <a:pt x="4246" y="808"/>
                  <a:pt x="4091" y="794"/>
                  <a:pt x="4076" y="748"/>
                </a:cubicBezTo>
                <a:cubicBezTo>
                  <a:pt x="4034" y="618"/>
                  <a:pt x="4049" y="735"/>
                  <a:pt x="3979" y="759"/>
                </a:cubicBezTo>
                <a:cubicBezTo>
                  <a:pt x="3948" y="770"/>
                  <a:pt x="3768" y="685"/>
                  <a:pt x="3742" y="659"/>
                </a:cubicBezTo>
                <a:cubicBezTo>
                  <a:pt x="3740" y="657"/>
                  <a:pt x="3367" y="663"/>
                  <a:pt x="3296" y="645"/>
                </a:cubicBezTo>
                <a:lnTo>
                  <a:pt x="2719" y="1315"/>
                </a:lnTo>
                <a:lnTo>
                  <a:pt x="2489" y="1259"/>
                </a:lnTo>
                <a:lnTo>
                  <a:pt x="2489" y="1511"/>
                </a:lnTo>
                <a:lnTo>
                  <a:pt x="2278" y="1479"/>
                </a:lnTo>
                <a:lnTo>
                  <a:pt x="2227" y="1590"/>
                </a:lnTo>
                <a:lnTo>
                  <a:pt x="2391" y="1698"/>
                </a:lnTo>
                <a:lnTo>
                  <a:pt x="2328" y="1791"/>
                </a:lnTo>
                <a:lnTo>
                  <a:pt x="2444" y="2101"/>
                </a:lnTo>
                <a:lnTo>
                  <a:pt x="2719" y="2275"/>
                </a:lnTo>
                <a:cubicBezTo>
                  <a:pt x="2724" y="2287"/>
                  <a:pt x="2731" y="2339"/>
                  <a:pt x="2734" y="2339"/>
                </a:cubicBezTo>
                <a:cubicBezTo>
                  <a:pt x="2785" y="2342"/>
                  <a:pt x="2762" y="2464"/>
                  <a:pt x="2857" y="2410"/>
                </a:cubicBezTo>
                <a:cubicBezTo>
                  <a:pt x="2981" y="2341"/>
                  <a:pt x="2951" y="2430"/>
                  <a:pt x="2972" y="2458"/>
                </a:cubicBezTo>
                <a:cubicBezTo>
                  <a:pt x="3013" y="2511"/>
                  <a:pt x="2963" y="2548"/>
                  <a:pt x="2963" y="2628"/>
                </a:cubicBezTo>
                <a:cubicBezTo>
                  <a:pt x="2963" y="2754"/>
                  <a:pt x="3065" y="2806"/>
                  <a:pt x="3069" y="2798"/>
                </a:cubicBezTo>
                <a:cubicBezTo>
                  <a:pt x="3068" y="2817"/>
                  <a:pt x="3062" y="2900"/>
                  <a:pt x="3057" y="2909"/>
                </a:cubicBezTo>
                <a:cubicBezTo>
                  <a:pt x="3054" y="2915"/>
                  <a:pt x="2831" y="3033"/>
                  <a:pt x="2813" y="3039"/>
                </a:cubicBezTo>
                <a:cubicBezTo>
                  <a:pt x="2766" y="3055"/>
                  <a:pt x="2854" y="3326"/>
                  <a:pt x="2818" y="3348"/>
                </a:cubicBezTo>
                <a:cubicBezTo>
                  <a:pt x="2723" y="3405"/>
                  <a:pt x="2720" y="3254"/>
                  <a:pt x="2668" y="3310"/>
                </a:cubicBezTo>
                <a:cubicBezTo>
                  <a:pt x="2593" y="3388"/>
                  <a:pt x="2551" y="3306"/>
                  <a:pt x="2529" y="3366"/>
                </a:cubicBezTo>
                <a:cubicBezTo>
                  <a:pt x="2473" y="3522"/>
                  <a:pt x="2508" y="3506"/>
                  <a:pt x="2400" y="3465"/>
                </a:cubicBezTo>
                <a:cubicBezTo>
                  <a:pt x="2360" y="3450"/>
                  <a:pt x="2288" y="3509"/>
                  <a:pt x="2268" y="3545"/>
                </a:cubicBezTo>
                <a:cubicBezTo>
                  <a:pt x="2251" y="3575"/>
                  <a:pt x="2049" y="3529"/>
                  <a:pt x="2025" y="3516"/>
                </a:cubicBezTo>
                <a:cubicBezTo>
                  <a:pt x="1987" y="3497"/>
                  <a:pt x="1929" y="3594"/>
                  <a:pt x="1909" y="3627"/>
                </a:cubicBezTo>
                <a:cubicBezTo>
                  <a:pt x="1885" y="3664"/>
                  <a:pt x="1781" y="3552"/>
                  <a:pt x="1762" y="3530"/>
                </a:cubicBezTo>
                <a:cubicBezTo>
                  <a:pt x="1737" y="3503"/>
                  <a:pt x="1616" y="3604"/>
                  <a:pt x="1595" y="3626"/>
                </a:cubicBezTo>
                <a:cubicBezTo>
                  <a:pt x="1549" y="3675"/>
                  <a:pt x="1531" y="3621"/>
                  <a:pt x="1482" y="3590"/>
                </a:cubicBezTo>
                <a:cubicBezTo>
                  <a:pt x="1377" y="3524"/>
                  <a:pt x="1470" y="3555"/>
                  <a:pt x="1332" y="3636"/>
                </a:cubicBezTo>
                <a:cubicBezTo>
                  <a:pt x="1220" y="3702"/>
                  <a:pt x="1368" y="3834"/>
                  <a:pt x="1341" y="3892"/>
                </a:cubicBezTo>
                <a:cubicBezTo>
                  <a:pt x="1286" y="4010"/>
                  <a:pt x="1349" y="4024"/>
                  <a:pt x="1220" y="4003"/>
                </a:cubicBezTo>
                <a:cubicBezTo>
                  <a:pt x="1170" y="3995"/>
                  <a:pt x="1155" y="3854"/>
                  <a:pt x="1119" y="3857"/>
                </a:cubicBezTo>
                <a:cubicBezTo>
                  <a:pt x="1042" y="3865"/>
                  <a:pt x="981" y="3782"/>
                  <a:pt x="1014" y="3863"/>
                </a:cubicBezTo>
                <a:cubicBezTo>
                  <a:pt x="1072" y="4010"/>
                  <a:pt x="886" y="3946"/>
                  <a:pt x="918" y="4109"/>
                </a:cubicBezTo>
                <a:cubicBezTo>
                  <a:pt x="918" y="4145"/>
                  <a:pt x="865" y="4262"/>
                  <a:pt x="847" y="4294"/>
                </a:cubicBezTo>
                <a:cubicBezTo>
                  <a:pt x="832" y="4324"/>
                  <a:pt x="838" y="4393"/>
                  <a:pt x="838" y="4429"/>
                </a:cubicBezTo>
                <a:cubicBezTo>
                  <a:pt x="838" y="4562"/>
                  <a:pt x="776" y="4545"/>
                  <a:pt x="727" y="4577"/>
                </a:cubicBezTo>
                <a:lnTo>
                  <a:pt x="605" y="5067"/>
                </a:lnTo>
                <a:lnTo>
                  <a:pt x="711" y="5241"/>
                </a:lnTo>
                <a:lnTo>
                  <a:pt x="629" y="5456"/>
                </a:lnTo>
                <a:lnTo>
                  <a:pt x="624" y="5609"/>
                </a:lnTo>
                <a:lnTo>
                  <a:pt x="595" y="5744"/>
                </a:lnTo>
                <a:cubicBezTo>
                  <a:pt x="594" y="5744"/>
                  <a:pt x="567" y="5738"/>
                  <a:pt x="563" y="5737"/>
                </a:cubicBezTo>
                <a:cubicBezTo>
                  <a:pt x="389" y="5691"/>
                  <a:pt x="245" y="5686"/>
                  <a:pt x="68" y="5623"/>
                </a:cubicBezTo>
                <a:cubicBezTo>
                  <a:pt x="66" y="5622"/>
                  <a:pt x="77" y="5712"/>
                  <a:pt x="68" y="5731"/>
                </a:cubicBezTo>
                <a:cubicBezTo>
                  <a:pt x="0" y="5884"/>
                  <a:pt x="118" y="5832"/>
                  <a:pt x="126" y="5890"/>
                </a:cubicBezTo>
                <a:cubicBezTo>
                  <a:pt x="136" y="5953"/>
                  <a:pt x="212" y="5905"/>
                  <a:pt x="164" y="5964"/>
                </a:cubicBezTo>
                <a:cubicBezTo>
                  <a:pt x="121" y="6016"/>
                  <a:pt x="154" y="6006"/>
                  <a:pt x="148" y="6012"/>
                </a:cubicBezTo>
                <a:cubicBezTo>
                  <a:pt x="106" y="6055"/>
                  <a:pt x="227" y="6039"/>
                  <a:pt x="138" y="6066"/>
                </a:cubicBezTo>
                <a:cubicBezTo>
                  <a:pt x="73" y="6086"/>
                  <a:pt x="68" y="6114"/>
                  <a:pt x="73" y="6136"/>
                </a:cubicBezTo>
                <a:cubicBezTo>
                  <a:pt x="107" y="6142"/>
                  <a:pt x="143" y="6172"/>
                  <a:pt x="146" y="6211"/>
                </a:cubicBezTo>
                <a:cubicBezTo>
                  <a:pt x="150" y="6260"/>
                  <a:pt x="156" y="6240"/>
                  <a:pt x="219" y="6242"/>
                </a:cubicBezTo>
                <a:cubicBezTo>
                  <a:pt x="270" y="6244"/>
                  <a:pt x="257" y="6206"/>
                  <a:pt x="286" y="6270"/>
                </a:cubicBezTo>
                <a:cubicBezTo>
                  <a:pt x="308" y="6321"/>
                  <a:pt x="352" y="6327"/>
                  <a:pt x="397" y="6294"/>
                </a:cubicBezTo>
                <a:cubicBezTo>
                  <a:pt x="402" y="6290"/>
                  <a:pt x="459" y="6239"/>
                  <a:pt x="460" y="6234"/>
                </a:cubicBezTo>
                <a:cubicBezTo>
                  <a:pt x="516" y="6234"/>
                  <a:pt x="502" y="6249"/>
                  <a:pt x="556" y="6220"/>
                </a:cubicBezTo>
                <a:cubicBezTo>
                  <a:pt x="567" y="6215"/>
                  <a:pt x="597" y="6259"/>
                  <a:pt x="562" y="6286"/>
                </a:cubicBezTo>
                <a:cubicBezTo>
                  <a:pt x="546" y="6298"/>
                  <a:pt x="559" y="6381"/>
                  <a:pt x="566" y="6384"/>
                </a:cubicBezTo>
                <a:cubicBezTo>
                  <a:pt x="587" y="6393"/>
                  <a:pt x="783" y="6479"/>
                  <a:pt x="787" y="6479"/>
                </a:cubicBezTo>
                <a:cubicBezTo>
                  <a:pt x="765" y="6499"/>
                  <a:pt x="771" y="6529"/>
                  <a:pt x="699" y="6524"/>
                </a:cubicBezTo>
                <a:cubicBezTo>
                  <a:pt x="655" y="6521"/>
                  <a:pt x="633" y="6581"/>
                  <a:pt x="642" y="6622"/>
                </a:cubicBezTo>
                <a:cubicBezTo>
                  <a:pt x="648" y="6647"/>
                  <a:pt x="629" y="6651"/>
                  <a:pt x="701" y="6651"/>
                </a:cubicBezTo>
                <a:cubicBezTo>
                  <a:pt x="753" y="6651"/>
                  <a:pt x="753" y="6656"/>
                  <a:pt x="791" y="6678"/>
                </a:cubicBezTo>
                <a:cubicBezTo>
                  <a:pt x="857" y="6718"/>
                  <a:pt x="847" y="6701"/>
                  <a:pt x="840" y="6781"/>
                </a:cubicBezTo>
                <a:cubicBezTo>
                  <a:pt x="835" y="6831"/>
                  <a:pt x="827" y="6791"/>
                  <a:pt x="844" y="6843"/>
                </a:cubicBezTo>
                <a:cubicBezTo>
                  <a:pt x="851" y="6864"/>
                  <a:pt x="796" y="6945"/>
                  <a:pt x="939" y="6988"/>
                </a:cubicBezTo>
                <a:lnTo>
                  <a:pt x="1247" y="7054"/>
                </a:lnTo>
                <a:lnTo>
                  <a:pt x="1252" y="6942"/>
                </a:lnTo>
                <a:cubicBezTo>
                  <a:pt x="1310" y="6903"/>
                  <a:pt x="1323" y="6879"/>
                  <a:pt x="1345" y="6816"/>
                </a:cubicBezTo>
                <a:cubicBezTo>
                  <a:pt x="1360" y="6774"/>
                  <a:pt x="1344" y="6752"/>
                  <a:pt x="1346" y="6732"/>
                </a:cubicBezTo>
                <a:cubicBezTo>
                  <a:pt x="1369" y="6735"/>
                  <a:pt x="1341" y="6751"/>
                  <a:pt x="1425" y="6749"/>
                </a:cubicBezTo>
                <a:cubicBezTo>
                  <a:pt x="1426" y="6749"/>
                  <a:pt x="1559" y="6808"/>
                  <a:pt x="1547" y="6821"/>
                </a:cubicBezTo>
                <a:cubicBezTo>
                  <a:pt x="1519" y="6851"/>
                  <a:pt x="1456" y="6954"/>
                  <a:pt x="1458" y="6996"/>
                </a:cubicBezTo>
                <a:cubicBezTo>
                  <a:pt x="1459" y="7031"/>
                  <a:pt x="1435" y="7223"/>
                  <a:pt x="1437" y="7225"/>
                </a:cubicBezTo>
                <a:cubicBezTo>
                  <a:pt x="1441" y="7230"/>
                  <a:pt x="1504" y="7239"/>
                  <a:pt x="1526" y="7257"/>
                </a:cubicBezTo>
                <a:cubicBezTo>
                  <a:pt x="1565" y="7290"/>
                  <a:pt x="1549" y="7318"/>
                  <a:pt x="1565" y="7355"/>
                </a:cubicBezTo>
                <a:cubicBezTo>
                  <a:pt x="1571" y="7370"/>
                  <a:pt x="1569" y="7500"/>
                  <a:pt x="1562" y="7514"/>
                </a:cubicBezTo>
                <a:cubicBezTo>
                  <a:pt x="1539" y="7561"/>
                  <a:pt x="1515" y="7585"/>
                  <a:pt x="1498" y="7638"/>
                </a:cubicBezTo>
                <a:cubicBezTo>
                  <a:pt x="1494" y="7650"/>
                  <a:pt x="1406" y="7642"/>
                  <a:pt x="1374" y="7671"/>
                </a:cubicBezTo>
                <a:cubicBezTo>
                  <a:pt x="1351" y="7692"/>
                  <a:pt x="1337" y="7665"/>
                  <a:pt x="1312" y="7643"/>
                </a:cubicBezTo>
                <a:cubicBezTo>
                  <a:pt x="1303" y="7635"/>
                  <a:pt x="1282" y="7610"/>
                  <a:pt x="1278" y="7627"/>
                </a:cubicBezTo>
                <a:cubicBezTo>
                  <a:pt x="1266" y="7676"/>
                  <a:pt x="1262" y="7648"/>
                  <a:pt x="1262" y="7712"/>
                </a:cubicBezTo>
                <a:cubicBezTo>
                  <a:pt x="1262" y="7774"/>
                  <a:pt x="1289" y="7741"/>
                  <a:pt x="1308" y="7800"/>
                </a:cubicBezTo>
                <a:cubicBezTo>
                  <a:pt x="1308" y="7800"/>
                  <a:pt x="1337" y="7853"/>
                  <a:pt x="1333" y="7843"/>
                </a:cubicBezTo>
                <a:cubicBezTo>
                  <a:pt x="1305" y="7780"/>
                  <a:pt x="1454" y="7839"/>
                  <a:pt x="1455" y="7838"/>
                </a:cubicBezTo>
                <a:cubicBezTo>
                  <a:pt x="1482" y="7822"/>
                  <a:pt x="1506" y="7744"/>
                  <a:pt x="1505" y="7714"/>
                </a:cubicBezTo>
                <a:cubicBezTo>
                  <a:pt x="1504" y="7682"/>
                  <a:pt x="1659" y="7600"/>
                  <a:pt x="1686" y="7563"/>
                </a:cubicBezTo>
                <a:cubicBezTo>
                  <a:pt x="1697" y="7548"/>
                  <a:pt x="1698" y="7551"/>
                  <a:pt x="1714" y="7527"/>
                </a:cubicBezTo>
                <a:cubicBezTo>
                  <a:pt x="1730" y="7501"/>
                  <a:pt x="1810" y="7544"/>
                  <a:pt x="1850" y="7549"/>
                </a:cubicBezTo>
                <a:cubicBezTo>
                  <a:pt x="1873" y="7553"/>
                  <a:pt x="1989" y="7583"/>
                  <a:pt x="2005" y="7598"/>
                </a:cubicBezTo>
                <a:cubicBezTo>
                  <a:pt x="2027" y="7620"/>
                  <a:pt x="2065" y="7708"/>
                  <a:pt x="2065" y="7741"/>
                </a:cubicBezTo>
                <a:cubicBezTo>
                  <a:pt x="2065" y="7778"/>
                  <a:pt x="2066" y="7808"/>
                  <a:pt x="2050" y="7843"/>
                </a:cubicBezTo>
                <a:cubicBezTo>
                  <a:pt x="2043" y="7857"/>
                  <a:pt x="2063" y="7873"/>
                  <a:pt x="2062" y="7880"/>
                </a:cubicBezTo>
                <a:cubicBezTo>
                  <a:pt x="2083" y="7903"/>
                  <a:pt x="2111" y="7931"/>
                  <a:pt x="2072" y="7955"/>
                </a:cubicBezTo>
                <a:cubicBezTo>
                  <a:pt x="2053" y="7966"/>
                  <a:pt x="1935" y="7935"/>
                  <a:pt x="1999" y="7997"/>
                </a:cubicBezTo>
                <a:cubicBezTo>
                  <a:pt x="2018" y="8015"/>
                  <a:pt x="2021" y="8006"/>
                  <a:pt x="1981" y="8038"/>
                </a:cubicBezTo>
                <a:cubicBezTo>
                  <a:pt x="1949" y="8064"/>
                  <a:pt x="1986" y="8082"/>
                  <a:pt x="2018" y="8082"/>
                </a:cubicBezTo>
                <a:cubicBezTo>
                  <a:pt x="2065" y="8082"/>
                  <a:pt x="2069" y="8084"/>
                  <a:pt x="2113" y="8098"/>
                </a:cubicBezTo>
                <a:cubicBezTo>
                  <a:pt x="2165" y="8115"/>
                  <a:pt x="2239" y="8036"/>
                  <a:pt x="2286" y="8069"/>
                </a:cubicBezTo>
                <a:cubicBezTo>
                  <a:pt x="2300" y="8079"/>
                  <a:pt x="2284" y="7983"/>
                  <a:pt x="2283" y="7971"/>
                </a:cubicBezTo>
                <a:cubicBezTo>
                  <a:pt x="2283" y="7965"/>
                  <a:pt x="2267" y="7909"/>
                  <a:pt x="2267" y="7891"/>
                </a:cubicBezTo>
                <a:cubicBezTo>
                  <a:pt x="2352" y="7881"/>
                  <a:pt x="2300" y="7913"/>
                  <a:pt x="2344" y="7852"/>
                </a:cubicBezTo>
                <a:cubicBezTo>
                  <a:pt x="2358" y="7834"/>
                  <a:pt x="2491" y="7791"/>
                  <a:pt x="2518" y="7816"/>
                </a:cubicBezTo>
                <a:cubicBezTo>
                  <a:pt x="2541" y="7837"/>
                  <a:pt x="2547" y="7848"/>
                  <a:pt x="2548" y="7853"/>
                </a:cubicBezTo>
                <a:cubicBezTo>
                  <a:pt x="2552" y="7851"/>
                  <a:pt x="2564" y="7849"/>
                  <a:pt x="2593" y="7852"/>
                </a:cubicBezTo>
                <a:cubicBezTo>
                  <a:pt x="2659" y="7858"/>
                  <a:pt x="2627" y="7807"/>
                  <a:pt x="2689" y="7776"/>
                </a:cubicBezTo>
                <a:cubicBezTo>
                  <a:pt x="2721" y="7760"/>
                  <a:pt x="2748" y="7750"/>
                  <a:pt x="2784" y="7771"/>
                </a:cubicBezTo>
                <a:cubicBezTo>
                  <a:pt x="2791" y="7776"/>
                  <a:pt x="2816" y="7817"/>
                  <a:pt x="2787" y="7832"/>
                </a:cubicBezTo>
                <a:cubicBezTo>
                  <a:pt x="2758" y="7846"/>
                  <a:pt x="2775" y="7870"/>
                  <a:pt x="2775" y="7904"/>
                </a:cubicBezTo>
                <a:cubicBezTo>
                  <a:pt x="2775" y="7931"/>
                  <a:pt x="2798" y="7889"/>
                  <a:pt x="2812" y="7941"/>
                </a:cubicBezTo>
                <a:cubicBezTo>
                  <a:pt x="2820" y="7973"/>
                  <a:pt x="2820" y="8003"/>
                  <a:pt x="2855" y="8003"/>
                </a:cubicBezTo>
                <a:cubicBezTo>
                  <a:pt x="2904" y="8003"/>
                  <a:pt x="2904" y="7983"/>
                  <a:pt x="2914" y="7982"/>
                </a:cubicBezTo>
                <a:cubicBezTo>
                  <a:pt x="2916" y="7981"/>
                  <a:pt x="2905" y="8073"/>
                  <a:pt x="2905" y="8092"/>
                </a:cubicBezTo>
                <a:lnTo>
                  <a:pt x="2905" y="8188"/>
                </a:lnTo>
                <a:lnTo>
                  <a:pt x="2605" y="8475"/>
                </a:lnTo>
                <a:lnTo>
                  <a:pt x="2612" y="8558"/>
                </a:lnTo>
                <a:lnTo>
                  <a:pt x="2530" y="8655"/>
                </a:lnTo>
                <a:lnTo>
                  <a:pt x="2697" y="8844"/>
                </a:lnTo>
                <a:lnTo>
                  <a:pt x="2638" y="8983"/>
                </a:lnTo>
                <a:cubicBezTo>
                  <a:pt x="2599" y="9002"/>
                  <a:pt x="2577" y="9005"/>
                  <a:pt x="2535" y="9010"/>
                </a:cubicBezTo>
                <a:cubicBezTo>
                  <a:pt x="2491" y="9014"/>
                  <a:pt x="2470" y="8988"/>
                  <a:pt x="2483" y="9056"/>
                </a:cubicBezTo>
                <a:cubicBezTo>
                  <a:pt x="2488" y="9082"/>
                  <a:pt x="2457" y="9091"/>
                  <a:pt x="2431" y="9104"/>
                </a:cubicBezTo>
                <a:cubicBezTo>
                  <a:pt x="2415" y="9112"/>
                  <a:pt x="2367" y="9131"/>
                  <a:pt x="2381" y="9153"/>
                </a:cubicBezTo>
                <a:cubicBezTo>
                  <a:pt x="2404" y="9188"/>
                  <a:pt x="2363" y="9208"/>
                  <a:pt x="2445" y="9247"/>
                </a:cubicBezTo>
                <a:cubicBezTo>
                  <a:pt x="2466" y="9257"/>
                  <a:pt x="2481" y="9265"/>
                  <a:pt x="2507" y="9265"/>
                </a:cubicBezTo>
                <a:cubicBezTo>
                  <a:pt x="2527" y="9263"/>
                  <a:pt x="2515" y="9271"/>
                  <a:pt x="2523" y="9289"/>
                </a:cubicBezTo>
                <a:cubicBezTo>
                  <a:pt x="2523" y="9289"/>
                  <a:pt x="2526" y="9337"/>
                  <a:pt x="2519" y="9337"/>
                </a:cubicBezTo>
                <a:cubicBezTo>
                  <a:pt x="2489" y="9337"/>
                  <a:pt x="2434" y="9310"/>
                  <a:pt x="2406" y="9300"/>
                </a:cubicBezTo>
                <a:cubicBezTo>
                  <a:pt x="2396" y="9296"/>
                  <a:pt x="2335" y="9282"/>
                  <a:pt x="2334" y="9281"/>
                </a:cubicBezTo>
                <a:cubicBezTo>
                  <a:pt x="2332" y="9282"/>
                  <a:pt x="2335" y="9317"/>
                  <a:pt x="2319" y="9335"/>
                </a:cubicBezTo>
                <a:cubicBezTo>
                  <a:pt x="2309" y="9345"/>
                  <a:pt x="2308" y="9344"/>
                  <a:pt x="2327" y="9360"/>
                </a:cubicBezTo>
                <a:cubicBezTo>
                  <a:pt x="2349" y="9378"/>
                  <a:pt x="2375" y="9356"/>
                  <a:pt x="2384" y="9375"/>
                </a:cubicBezTo>
                <a:cubicBezTo>
                  <a:pt x="2389" y="9388"/>
                  <a:pt x="2418" y="9437"/>
                  <a:pt x="2429" y="9446"/>
                </a:cubicBezTo>
                <a:cubicBezTo>
                  <a:pt x="2449" y="9464"/>
                  <a:pt x="2481" y="9481"/>
                  <a:pt x="2481" y="9510"/>
                </a:cubicBezTo>
                <a:cubicBezTo>
                  <a:pt x="2481" y="9570"/>
                  <a:pt x="2496" y="9533"/>
                  <a:pt x="2462" y="9595"/>
                </a:cubicBezTo>
                <a:lnTo>
                  <a:pt x="2458" y="9601"/>
                </a:lnTo>
                <a:cubicBezTo>
                  <a:pt x="2451" y="9623"/>
                  <a:pt x="2381" y="9737"/>
                  <a:pt x="2404" y="9746"/>
                </a:cubicBezTo>
                <a:cubicBezTo>
                  <a:pt x="2429" y="9755"/>
                  <a:pt x="2606" y="9850"/>
                  <a:pt x="2606" y="9861"/>
                </a:cubicBezTo>
                <a:cubicBezTo>
                  <a:pt x="2606" y="10005"/>
                  <a:pt x="2607" y="9819"/>
                  <a:pt x="2675" y="9917"/>
                </a:cubicBezTo>
                <a:cubicBezTo>
                  <a:pt x="2743" y="10017"/>
                  <a:pt x="2741" y="9912"/>
                  <a:pt x="2842" y="9893"/>
                </a:cubicBezTo>
                <a:cubicBezTo>
                  <a:pt x="2845" y="9892"/>
                  <a:pt x="2919" y="9915"/>
                  <a:pt x="2831" y="9973"/>
                </a:cubicBezTo>
                <a:cubicBezTo>
                  <a:pt x="2753" y="10025"/>
                  <a:pt x="2867" y="10043"/>
                  <a:pt x="2794" y="101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5" name="Freeform 314"/>
          <p:cNvSpPr>
            <a:spLocks noEditPoints="1"/>
          </p:cNvSpPr>
          <p:nvPr/>
        </p:nvSpPr>
        <p:spPr bwMode="auto">
          <a:xfrm>
            <a:off x="5551887" y="860826"/>
            <a:ext cx="952500" cy="663179"/>
          </a:xfrm>
          <a:custGeom>
            <a:avLst/>
            <a:gdLst>
              <a:gd name="T0" fmla="*/ 4017 w 13989"/>
              <a:gd name="T1" fmla="*/ 8218 h 10476"/>
              <a:gd name="T2" fmla="*/ 4103 w 13989"/>
              <a:gd name="T3" fmla="*/ 8832 h 10476"/>
              <a:gd name="T4" fmla="*/ 4349 w 13989"/>
              <a:gd name="T5" fmla="*/ 9876 h 10476"/>
              <a:gd name="T6" fmla="*/ 5157 w 13989"/>
              <a:gd name="T7" fmla="*/ 9761 h 10476"/>
              <a:gd name="T8" fmla="*/ 5057 w 13989"/>
              <a:gd name="T9" fmla="*/ 10231 h 10476"/>
              <a:gd name="T10" fmla="*/ 5621 w 13989"/>
              <a:gd name="T11" fmla="*/ 9754 h 10476"/>
              <a:gd name="T12" fmla="*/ 5664 w 13989"/>
              <a:gd name="T13" fmla="*/ 9957 h 10476"/>
              <a:gd name="T14" fmla="*/ 5868 w 13989"/>
              <a:gd name="T15" fmla="*/ 10235 h 10476"/>
              <a:gd name="T16" fmla="*/ 6406 w 13989"/>
              <a:gd name="T17" fmla="*/ 10322 h 10476"/>
              <a:gd name="T18" fmla="*/ 6259 w 13989"/>
              <a:gd name="T19" fmla="*/ 8799 h 10476"/>
              <a:gd name="T20" fmla="*/ 5776 w 13989"/>
              <a:gd name="T21" fmla="*/ 8563 h 10476"/>
              <a:gd name="T22" fmla="*/ 6506 w 13989"/>
              <a:gd name="T23" fmla="*/ 8256 h 10476"/>
              <a:gd name="T24" fmla="*/ 6763 w 13989"/>
              <a:gd name="T25" fmla="*/ 8091 h 10476"/>
              <a:gd name="T26" fmla="*/ 7407 w 13989"/>
              <a:gd name="T27" fmla="*/ 8260 h 10476"/>
              <a:gd name="T28" fmla="*/ 7532 w 13989"/>
              <a:gd name="T29" fmla="*/ 7856 h 10476"/>
              <a:gd name="T30" fmla="*/ 8286 w 13989"/>
              <a:gd name="T31" fmla="*/ 7660 h 10476"/>
              <a:gd name="T32" fmla="*/ 8565 w 13989"/>
              <a:gd name="T33" fmla="*/ 8062 h 10476"/>
              <a:gd name="T34" fmla="*/ 8988 w 13989"/>
              <a:gd name="T35" fmla="*/ 8146 h 10476"/>
              <a:gd name="T36" fmla="*/ 9502 w 13989"/>
              <a:gd name="T37" fmla="*/ 8233 h 10476"/>
              <a:gd name="T38" fmla="*/ 9984 w 13989"/>
              <a:gd name="T39" fmla="*/ 8264 h 10476"/>
              <a:gd name="T40" fmla="*/ 10503 w 13989"/>
              <a:gd name="T41" fmla="*/ 8270 h 10476"/>
              <a:gd name="T42" fmla="*/ 11271 w 13989"/>
              <a:gd name="T43" fmla="*/ 7773 h 10476"/>
              <a:gd name="T44" fmla="*/ 11743 w 13989"/>
              <a:gd name="T45" fmla="*/ 7494 h 10476"/>
              <a:gd name="T46" fmla="*/ 11781 w 13989"/>
              <a:gd name="T47" fmla="*/ 6926 h 10476"/>
              <a:gd name="T48" fmla="*/ 12695 w 13989"/>
              <a:gd name="T49" fmla="*/ 6780 h 10476"/>
              <a:gd name="T50" fmla="*/ 13419 w 13989"/>
              <a:gd name="T51" fmla="*/ 7225 h 10476"/>
              <a:gd name="T52" fmla="*/ 13613 w 13989"/>
              <a:gd name="T53" fmla="*/ 6696 h 10476"/>
              <a:gd name="T54" fmla="*/ 13818 w 13989"/>
              <a:gd name="T55" fmla="*/ 6130 h 10476"/>
              <a:gd name="T56" fmla="*/ 13710 w 13989"/>
              <a:gd name="T57" fmla="*/ 5263 h 10476"/>
              <a:gd name="T58" fmla="*/ 13156 w 13989"/>
              <a:gd name="T59" fmla="*/ 4604 h 10476"/>
              <a:gd name="T60" fmla="*/ 12905 w 13989"/>
              <a:gd name="T61" fmla="*/ 4023 h 10476"/>
              <a:gd name="T62" fmla="*/ 12592 w 13989"/>
              <a:gd name="T63" fmla="*/ 3374 h 10476"/>
              <a:gd name="T64" fmla="*/ 12634 w 13989"/>
              <a:gd name="T65" fmla="*/ 3153 h 10476"/>
              <a:gd name="T66" fmla="*/ 12808 w 13989"/>
              <a:gd name="T67" fmla="*/ 2708 h 10476"/>
              <a:gd name="T68" fmla="*/ 12923 w 13989"/>
              <a:gd name="T69" fmla="*/ 1805 h 10476"/>
              <a:gd name="T70" fmla="*/ 12455 w 13989"/>
              <a:gd name="T71" fmla="*/ 1716 h 10476"/>
              <a:gd name="T72" fmla="*/ 12183 w 13989"/>
              <a:gd name="T73" fmla="*/ 1819 h 10476"/>
              <a:gd name="T74" fmla="*/ 11616 w 13989"/>
              <a:gd name="T75" fmla="*/ 1578 h 10476"/>
              <a:gd name="T76" fmla="*/ 11609 w 13989"/>
              <a:gd name="T77" fmla="*/ 1502 h 10476"/>
              <a:gd name="T78" fmla="*/ 11457 w 13989"/>
              <a:gd name="T79" fmla="*/ 596 h 10476"/>
              <a:gd name="T80" fmla="*/ 10812 w 13989"/>
              <a:gd name="T81" fmla="*/ 515 h 10476"/>
              <a:gd name="T82" fmla="*/ 10508 w 13989"/>
              <a:gd name="T83" fmla="*/ 158 h 10476"/>
              <a:gd name="T84" fmla="*/ 10018 w 13989"/>
              <a:gd name="T85" fmla="*/ 50 h 10476"/>
              <a:gd name="T86" fmla="*/ 9264 w 13989"/>
              <a:gd name="T87" fmla="*/ 736 h 10476"/>
              <a:gd name="T88" fmla="*/ 9251 w 13989"/>
              <a:gd name="T89" fmla="*/ 1960 h 10476"/>
              <a:gd name="T90" fmla="*/ 8039 w 13989"/>
              <a:gd name="T91" fmla="*/ 2164 h 10476"/>
              <a:gd name="T92" fmla="*/ 7369 w 13989"/>
              <a:gd name="T93" fmla="*/ 2856 h 10476"/>
              <a:gd name="T94" fmla="*/ 6494 w 13989"/>
              <a:gd name="T95" fmla="*/ 2111 h 10476"/>
              <a:gd name="T96" fmla="*/ 5605 w 13989"/>
              <a:gd name="T97" fmla="*/ 2306 h 10476"/>
              <a:gd name="T98" fmla="*/ 4067 w 13989"/>
              <a:gd name="T99" fmla="*/ 2465 h 10476"/>
              <a:gd name="T100" fmla="*/ 3160 w 13989"/>
              <a:gd name="T101" fmla="*/ 3122 h 10476"/>
              <a:gd name="T102" fmla="*/ 2162 w 13989"/>
              <a:gd name="T103" fmla="*/ 3399 h 10476"/>
              <a:gd name="T104" fmla="*/ 1743 w 13989"/>
              <a:gd name="T105" fmla="*/ 4025 h 10476"/>
              <a:gd name="T106" fmla="*/ 861 w 13989"/>
              <a:gd name="T107" fmla="*/ 4344 h 10476"/>
              <a:gd name="T108" fmla="*/ 41 w 13989"/>
              <a:gd name="T109" fmla="*/ 4350 h 10476"/>
              <a:gd name="T110" fmla="*/ 497 w 13989"/>
              <a:gd name="T111" fmla="*/ 4908 h 10476"/>
              <a:gd name="T112" fmla="*/ 973 w 13989"/>
              <a:gd name="T113" fmla="*/ 5465 h 10476"/>
              <a:gd name="T114" fmla="*/ 1197 w 13989"/>
              <a:gd name="T115" fmla="*/ 6036 h 10476"/>
              <a:gd name="T116" fmla="*/ 1835 w 13989"/>
              <a:gd name="T117" fmla="*/ 6265 h 10476"/>
              <a:gd name="T118" fmla="*/ 2145 w 13989"/>
              <a:gd name="T119" fmla="*/ 6987 h 10476"/>
              <a:gd name="T120" fmla="*/ 2249 w 13989"/>
              <a:gd name="T121" fmla="*/ 7488 h 10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989" h="10476">
                <a:moveTo>
                  <a:pt x="12659" y="1717"/>
                </a:moveTo>
                <a:cubicBezTo>
                  <a:pt x="12660" y="1722"/>
                  <a:pt x="12653" y="1719"/>
                  <a:pt x="12659" y="1717"/>
                </a:cubicBezTo>
                <a:close/>
                <a:moveTo>
                  <a:pt x="2541" y="8025"/>
                </a:moveTo>
                <a:lnTo>
                  <a:pt x="3492" y="8019"/>
                </a:lnTo>
                <a:lnTo>
                  <a:pt x="3490" y="8078"/>
                </a:lnTo>
                <a:lnTo>
                  <a:pt x="4084" y="8062"/>
                </a:lnTo>
                <a:cubicBezTo>
                  <a:pt x="4109" y="8062"/>
                  <a:pt x="4089" y="8091"/>
                  <a:pt x="4066" y="8103"/>
                </a:cubicBezTo>
                <a:cubicBezTo>
                  <a:pt x="4005" y="8133"/>
                  <a:pt x="4052" y="8161"/>
                  <a:pt x="4017" y="8218"/>
                </a:cubicBezTo>
                <a:cubicBezTo>
                  <a:pt x="4013" y="8223"/>
                  <a:pt x="3986" y="8283"/>
                  <a:pt x="3995" y="8288"/>
                </a:cubicBezTo>
                <a:cubicBezTo>
                  <a:pt x="4009" y="8296"/>
                  <a:pt x="4029" y="8349"/>
                  <a:pt x="4030" y="8367"/>
                </a:cubicBezTo>
                <a:cubicBezTo>
                  <a:pt x="4039" y="8480"/>
                  <a:pt x="3991" y="8405"/>
                  <a:pt x="3991" y="8490"/>
                </a:cubicBezTo>
                <a:cubicBezTo>
                  <a:pt x="3991" y="8576"/>
                  <a:pt x="3929" y="8459"/>
                  <a:pt x="3931" y="8593"/>
                </a:cubicBezTo>
                <a:cubicBezTo>
                  <a:pt x="3931" y="8618"/>
                  <a:pt x="3975" y="8636"/>
                  <a:pt x="3999" y="8636"/>
                </a:cubicBezTo>
                <a:cubicBezTo>
                  <a:pt x="4035" y="8636"/>
                  <a:pt x="4053" y="8684"/>
                  <a:pt x="4055" y="8713"/>
                </a:cubicBezTo>
                <a:cubicBezTo>
                  <a:pt x="4055" y="8716"/>
                  <a:pt x="4056" y="8716"/>
                  <a:pt x="4058" y="8717"/>
                </a:cubicBezTo>
                <a:cubicBezTo>
                  <a:pt x="4053" y="8727"/>
                  <a:pt x="4087" y="8816"/>
                  <a:pt x="4103" y="8832"/>
                </a:cubicBezTo>
                <a:cubicBezTo>
                  <a:pt x="4134" y="8863"/>
                  <a:pt x="4117" y="8900"/>
                  <a:pt x="4168" y="8929"/>
                </a:cubicBezTo>
                <a:cubicBezTo>
                  <a:pt x="4203" y="8949"/>
                  <a:pt x="4168" y="8986"/>
                  <a:pt x="4152" y="9011"/>
                </a:cubicBezTo>
                <a:cubicBezTo>
                  <a:pt x="4101" y="9090"/>
                  <a:pt x="4148" y="9055"/>
                  <a:pt x="4215" y="9101"/>
                </a:cubicBezTo>
                <a:cubicBezTo>
                  <a:pt x="4228" y="9110"/>
                  <a:pt x="4273" y="9125"/>
                  <a:pt x="4288" y="9138"/>
                </a:cubicBezTo>
                <a:lnTo>
                  <a:pt x="4439" y="8955"/>
                </a:lnTo>
                <a:lnTo>
                  <a:pt x="4435" y="9193"/>
                </a:lnTo>
                <a:lnTo>
                  <a:pt x="4344" y="9180"/>
                </a:lnTo>
                <a:lnTo>
                  <a:pt x="4349" y="9876"/>
                </a:lnTo>
                <a:lnTo>
                  <a:pt x="4557" y="9777"/>
                </a:lnTo>
                <a:lnTo>
                  <a:pt x="4771" y="9925"/>
                </a:lnTo>
                <a:lnTo>
                  <a:pt x="4886" y="9869"/>
                </a:lnTo>
                <a:lnTo>
                  <a:pt x="4947" y="9703"/>
                </a:lnTo>
                <a:cubicBezTo>
                  <a:pt x="4963" y="9701"/>
                  <a:pt x="5013" y="9668"/>
                  <a:pt x="5076" y="9670"/>
                </a:cubicBezTo>
                <a:cubicBezTo>
                  <a:pt x="5100" y="9670"/>
                  <a:pt x="5128" y="9667"/>
                  <a:pt x="5148" y="9680"/>
                </a:cubicBezTo>
                <a:cubicBezTo>
                  <a:pt x="5162" y="9689"/>
                  <a:pt x="5153" y="9682"/>
                  <a:pt x="5153" y="9709"/>
                </a:cubicBezTo>
                <a:cubicBezTo>
                  <a:pt x="5153" y="9720"/>
                  <a:pt x="5144" y="9759"/>
                  <a:pt x="5157" y="9761"/>
                </a:cubicBezTo>
                <a:cubicBezTo>
                  <a:pt x="5169" y="9763"/>
                  <a:pt x="5163" y="9830"/>
                  <a:pt x="5115" y="9838"/>
                </a:cubicBezTo>
                <a:cubicBezTo>
                  <a:pt x="5107" y="9839"/>
                  <a:pt x="5100" y="9891"/>
                  <a:pt x="5097" y="9905"/>
                </a:cubicBezTo>
                <a:lnTo>
                  <a:pt x="5214" y="9965"/>
                </a:lnTo>
                <a:lnTo>
                  <a:pt x="5216" y="10048"/>
                </a:lnTo>
                <a:lnTo>
                  <a:pt x="5177" y="10078"/>
                </a:lnTo>
                <a:lnTo>
                  <a:pt x="5112" y="10098"/>
                </a:lnTo>
                <a:lnTo>
                  <a:pt x="5071" y="10056"/>
                </a:lnTo>
                <a:lnTo>
                  <a:pt x="5057" y="10231"/>
                </a:lnTo>
                <a:lnTo>
                  <a:pt x="5259" y="10276"/>
                </a:lnTo>
                <a:lnTo>
                  <a:pt x="5351" y="10125"/>
                </a:lnTo>
                <a:lnTo>
                  <a:pt x="5440" y="10188"/>
                </a:lnTo>
                <a:lnTo>
                  <a:pt x="5480" y="10141"/>
                </a:lnTo>
                <a:lnTo>
                  <a:pt x="5247" y="9868"/>
                </a:lnTo>
                <a:cubicBezTo>
                  <a:pt x="5276" y="9868"/>
                  <a:pt x="5385" y="9814"/>
                  <a:pt x="5422" y="9799"/>
                </a:cubicBezTo>
                <a:cubicBezTo>
                  <a:pt x="5462" y="9781"/>
                  <a:pt x="5474" y="9773"/>
                  <a:pt x="5518" y="9770"/>
                </a:cubicBezTo>
                <a:cubicBezTo>
                  <a:pt x="5557" y="9768"/>
                  <a:pt x="5564" y="9732"/>
                  <a:pt x="5621" y="9754"/>
                </a:cubicBezTo>
                <a:cubicBezTo>
                  <a:pt x="5633" y="9759"/>
                  <a:pt x="5688" y="9780"/>
                  <a:pt x="5693" y="9773"/>
                </a:cubicBezTo>
                <a:cubicBezTo>
                  <a:pt x="5699" y="9764"/>
                  <a:pt x="5683" y="9684"/>
                  <a:pt x="5716" y="9677"/>
                </a:cubicBezTo>
                <a:cubicBezTo>
                  <a:pt x="5723" y="9659"/>
                  <a:pt x="5678" y="9628"/>
                  <a:pt x="5704" y="9613"/>
                </a:cubicBezTo>
                <a:cubicBezTo>
                  <a:pt x="5780" y="9568"/>
                  <a:pt x="5869" y="9608"/>
                  <a:pt x="5814" y="9697"/>
                </a:cubicBezTo>
                <a:cubicBezTo>
                  <a:pt x="5807" y="9708"/>
                  <a:pt x="5777" y="9782"/>
                  <a:pt x="5777" y="9791"/>
                </a:cubicBezTo>
                <a:cubicBezTo>
                  <a:pt x="5777" y="9800"/>
                  <a:pt x="5779" y="9879"/>
                  <a:pt x="5772" y="9880"/>
                </a:cubicBezTo>
                <a:cubicBezTo>
                  <a:pt x="5763" y="9882"/>
                  <a:pt x="5670" y="9888"/>
                  <a:pt x="5667" y="9890"/>
                </a:cubicBezTo>
                <a:cubicBezTo>
                  <a:pt x="5666" y="9913"/>
                  <a:pt x="5659" y="9930"/>
                  <a:pt x="5664" y="9957"/>
                </a:cubicBezTo>
                <a:cubicBezTo>
                  <a:pt x="5671" y="9995"/>
                  <a:pt x="5658" y="10051"/>
                  <a:pt x="5653" y="10092"/>
                </a:cubicBezTo>
                <a:cubicBezTo>
                  <a:pt x="5653" y="10092"/>
                  <a:pt x="5653" y="10099"/>
                  <a:pt x="5653" y="10100"/>
                </a:cubicBezTo>
                <a:lnTo>
                  <a:pt x="5741" y="10152"/>
                </a:lnTo>
                <a:lnTo>
                  <a:pt x="5834" y="10058"/>
                </a:lnTo>
                <a:lnTo>
                  <a:pt x="5871" y="10151"/>
                </a:lnTo>
                <a:cubicBezTo>
                  <a:pt x="5869" y="10154"/>
                  <a:pt x="5846" y="10160"/>
                  <a:pt x="5842" y="10160"/>
                </a:cubicBezTo>
                <a:cubicBezTo>
                  <a:pt x="5814" y="10161"/>
                  <a:pt x="5812" y="10182"/>
                  <a:pt x="5814" y="10204"/>
                </a:cubicBezTo>
                <a:cubicBezTo>
                  <a:pt x="5816" y="10235"/>
                  <a:pt x="5842" y="10238"/>
                  <a:pt x="5868" y="10235"/>
                </a:cubicBezTo>
                <a:cubicBezTo>
                  <a:pt x="5872" y="10235"/>
                  <a:pt x="5901" y="10223"/>
                  <a:pt x="5906" y="10220"/>
                </a:cubicBezTo>
                <a:cubicBezTo>
                  <a:pt x="5913" y="10215"/>
                  <a:pt x="5923" y="10212"/>
                  <a:pt x="5931" y="10206"/>
                </a:cubicBezTo>
                <a:lnTo>
                  <a:pt x="5938" y="10201"/>
                </a:lnTo>
                <a:cubicBezTo>
                  <a:pt x="5944" y="10198"/>
                  <a:pt x="5991" y="10180"/>
                  <a:pt x="5990" y="10190"/>
                </a:cubicBezTo>
                <a:cubicBezTo>
                  <a:pt x="5990" y="10194"/>
                  <a:pt x="5991" y="10224"/>
                  <a:pt x="5993" y="10227"/>
                </a:cubicBezTo>
                <a:lnTo>
                  <a:pt x="6313" y="10470"/>
                </a:lnTo>
                <a:lnTo>
                  <a:pt x="6495" y="10476"/>
                </a:lnTo>
                <a:lnTo>
                  <a:pt x="6406" y="10322"/>
                </a:lnTo>
                <a:lnTo>
                  <a:pt x="6391" y="10109"/>
                </a:lnTo>
                <a:lnTo>
                  <a:pt x="6276" y="10142"/>
                </a:lnTo>
                <a:lnTo>
                  <a:pt x="6034" y="10070"/>
                </a:lnTo>
                <a:lnTo>
                  <a:pt x="6084" y="9905"/>
                </a:lnTo>
                <a:lnTo>
                  <a:pt x="6024" y="9646"/>
                </a:lnTo>
                <a:lnTo>
                  <a:pt x="6391" y="9177"/>
                </a:lnTo>
                <a:lnTo>
                  <a:pt x="6452" y="9170"/>
                </a:lnTo>
                <a:lnTo>
                  <a:pt x="6259" y="8799"/>
                </a:lnTo>
                <a:lnTo>
                  <a:pt x="6039" y="8966"/>
                </a:lnTo>
                <a:lnTo>
                  <a:pt x="6111" y="9126"/>
                </a:lnTo>
                <a:lnTo>
                  <a:pt x="6013" y="9307"/>
                </a:lnTo>
                <a:lnTo>
                  <a:pt x="5914" y="9278"/>
                </a:lnTo>
                <a:lnTo>
                  <a:pt x="5837" y="9218"/>
                </a:lnTo>
                <a:lnTo>
                  <a:pt x="5837" y="9116"/>
                </a:lnTo>
                <a:lnTo>
                  <a:pt x="5660" y="8975"/>
                </a:lnTo>
                <a:lnTo>
                  <a:pt x="5776" y="8563"/>
                </a:lnTo>
                <a:lnTo>
                  <a:pt x="5931" y="8462"/>
                </a:lnTo>
                <a:lnTo>
                  <a:pt x="5935" y="8376"/>
                </a:lnTo>
                <a:lnTo>
                  <a:pt x="6002" y="8299"/>
                </a:lnTo>
                <a:lnTo>
                  <a:pt x="6162" y="8397"/>
                </a:lnTo>
                <a:lnTo>
                  <a:pt x="6233" y="8183"/>
                </a:lnTo>
                <a:cubicBezTo>
                  <a:pt x="6265" y="8192"/>
                  <a:pt x="6219" y="8209"/>
                  <a:pt x="6300" y="8207"/>
                </a:cubicBezTo>
                <a:cubicBezTo>
                  <a:pt x="6322" y="8206"/>
                  <a:pt x="6274" y="8271"/>
                  <a:pt x="6408" y="8278"/>
                </a:cubicBezTo>
                <a:cubicBezTo>
                  <a:pt x="6421" y="8279"/>
                  <a:pt x="6505" y="8299"/>
                  <a:pt x="6506" y="8256"/>
                </a:cubicBezTo>
                <a:cubicBezTo>
                  <a:pt x="6506" y="8256"/>
                  <a:pt x="6496" y="8238"/>
                  <a:pt x="6496" y="8211"/>
                </a:cubicBezTo>
                <a:cubicBezTo>
                  <a:pt x="6496" y="8142"/>
                  <a:pt x="6507" y="8139"/>
                  <a:pt x="6433" y="8129"/>
                </a:cubicBezTo>
                <a:cubicBezTo>
                  <a:pt x="6343" y="8116"/>
                  <a:pt x="6400" y="8161"/>
                  <a:pt x="6334" y="8161"/>
                </a:cubicBezTo>
                <a:cubicBezTo>
                  <a:pt x="6320" y="8161"/>
                  <a:pt x="6297" y="8119"/>
                  <a:pt x="6361" y="8106"/>
                </a:cubicBezTo>
                <a:cubicBezTo>
                  <a:pt x="6377" y="8103"/>
                  <a:pt x="6353" y="8041"/>
                  <a:pt x="6403" y="8018"/>
                </a:cubicBezTo>
                <a:cubicBezTo>
                  <a:pt x="6419" y="8011"/>
                  <a:pt x="6542" y="7979"/>
                  <a:pt x="6550" y="8001"/>
                </a:cubicBezTo>
                <a:cubicBezTo>
                  <a:pt x="6587" y="8106"/>
                  <a:pt x="6580" y="8012"/>
                  <a:pt x="6631" y="8067"/>
                </a:cubicBezTo>
                <a:cubicBezTo>
                  <a:pt x="6660" y="8097"/>
                  <a:pt x="6733" y="8074"/>
                  <a:pt x="6763" y="8091"/>
                </a:cubicBezTo>
                <a:cubicBezTo>
                  <a:pt x="6769" y="8094"/>
                  <a:pt x="6865" y="8109"/>
                  <a:pt x="6882" y="8094"/>
                </a:cubicBezTo>
                <a:cubicBezTo>
                  <a:pt x="6918" y="8061"/>
                  <a:pt x="7007" y="8056"/>
                  <a:pt x="7027" y="8021"/>
                </a:cubicBezTo>
                <a:cubicBezTo>
                  <a:pt x="7039" y="8003"/>
                  <a:pt x="7090" y="7940"/>
                  <a:pt x="7108" y="7930"/>
                </a:cubicBezTo>
                <a:cubicBezTo>
                  <a:pt x="7144" y="7909"/>
                  <a:pt x="7194" y="7891"/>
                  <a:pt x="7235" y="7891"/>
                </a:cubicBezTo>
                <a:cubicBezTo>
                  <a:pt x="7259" y="7933"/>
                  <a:pt x="7259" y="7938"/>
                  <a:pt x="7290" y="7980"/>
                </a:cubicBezTo>
                <a:cubicBezTo>
                  <a:pt x="7312" y="8011"/>
                  <a:pt x="7302" y="8007"/>
                  <a:pt x="7336" y="8028"/>
                </a:cubicBezTo>
                <a:lnTo>
                  <a:pt x="7343" y="8032"/>
                </a:lnTo>
                <a:lnTo>
                  <a:pt x="7407" y="8260"/>
                </a:lnTo>
                <a:cubicBezTo>
                  <a:pt x="7482" y="8260"/>
                  <a:pt x="7439" y="8254"/>
                  <a:pt x="7509" y="8288"/>
                </a:cubicBezTo>
                <a:cubicBezTo>
                  <a:pt x="7515" y="8291"/>
                  <a:pt x="7559" y="8314"/>
                  <a:pt x="7561" y="8314"/>
                </a:cubicBezTo>
                <a:lnTo>
                  <a:pt x="7680" y="8202"/>
                </a:lnTo>
                <a:cubicBezTo>
                  <a:pt x="7663" y="8194"/>
                  <a:pt x="7611" y="8080"/>
                  <a:pt x="7559" y="8065"/>
                </a:cubicBezTo>
                <a:cubicBezTo>
                  <a:pt x="7530" y="8057"/>
                  <a:pt x="7469" y="7929"/>
                  <a:pt x="7456" y="7929"/>
                </a:cubicBezTo>
                <a:cubicBezTo>
                  <a:pt x="7437" y="7929"/>
                  <a:pt x="7348" y="7882"/>
                  <a:pt x="7353" y="7880"/>
                </a:cubicBezTo>
                <a:cubicBezTo>
                  <a:pt x="7406" y="7858"/>
                  <a:pt x="7417" y="7806"/>
                  <a:pt x="7492" y="7840"/>
                </a:cubicBezTo>
                <a:cubicBezTo>
                  <a:pt x="7497" y="7842"/>
                  <a:pt x="7530" y="7851"/>
                  <a:pt x="7532" y="7856"/>
                </a:cubicBezTo>
                <a:lnTo>
                  <a:pt x="7798" y="7687"/>
                </a:lnTo>
                <a:cubicBezTo>
                  <a:pt x="7799" y="7703"/>
                  <a:pt x="7820" y="7742"/>
                  <a:pt x="7820" y="7785"/>
                </a:cubicBezTo>
                <a:cubicBezTo>
                  <a:pt x="7820" y="7823"/>
                  <a:pt x="7839" y="7810"/>
                  <a:pt x="7860" y="7834"/>
                </a:cubicBezTo>
                <a:cubicBezTo>
                  <a:pt x="7886" y="7864"/>
                  <a:pt x="7928" y="7848"/>
                  <a:pt x="7968" y="7850"/>
                </a:cubicBezTo>
                <a:cubicBezTo>
                  <a:pt x="7978" y="7850"/>
                  <a:pt x="8064" y="7801"/>
                  <a:pt x="8110" y="7801"/>
                </a:cubicBezTo>
                <a:cubicBezTo>
                  <a:pt x="8168" y="7801"/>
                  <a:pt x="8155" y="7850"/>
                  <a:pt x="8223" y="7793"/>
                </a:cubicBezTo>
                <a:cubicBezTo>
                  <a:pt x="8265" y="7758"/>
                  <a:pt x="8270" y="7801"/>
                  <a:pt x="8270" y="7718"/>
                </a:cubicBezTo>
                <a:cubicBezTo>
                  <a:pt x="8270" y="7647"/>
                  <a:pt x="8283" y="7684"/>
                  <a:pt x="8286" y="7660"/>
                </a:cubicBezTo>
                <a:cubicBezTo>
                  <a:pt x="8287" y="7648"/>
                  <a:pt x="8284" y="7577"/>
                  <a:pt x="8301" y="7583"/>
                </a:cubicBezTo>
                <a:cubicBezTo>
                  <a:pt x="8353" y="7602"/>
                  <a:pt x="8342" y="7554"/>
                  <a:pt x="8383" y="7583"/>
                </a:cubicBezTo>
                <a:cubicBezTo>
                  <a:pt x="8391" y="7590"/>
                  <a:pt x="8542" y="7622"/>
                  <a:pt x="8568" y="7630"/>
                </a:cubicBezTo>
                <a:lnTo>
                  <a:pt x="8534" y="7758"/>
                </a:lnTo>
                <a:lnTo>
                  <a:pt x="8615" y="7781"/>
                </a:lnTo>
                <a:cubicBezTo>
                  <a:pt x="8608" y="7811"/>
                  <a:pt x="8625" y="7822"/>
                  <a:pt x="8600" y="7852"/>
                </a:cubicBezTo>
                <a:cubicBezTo>
                  <a:pt x="8585" y="7871"/>
                  <a:pt x="8639" y="7879"/>
                  <a:pt x="8601" y="7928"/>
                </a:cubicBezTo>
                <a:cubicBezTo>
                  <a:pt x="8600" y="7929"/>
                  <a:pt x="8576" y="8037"/>
                  <a:pt x="8565" y="8062"/>
                </a:cubicBezTo>
                <a:cubicBezTo>
                  <a:pt x="8556" y="8081"/>
                  <a:pt x="8548" y="8159"/>
                  <a:pt x="8562" y="8159"/>
                </a:cubicBezTo>
                <a:cubicBezTo>
                  <a:pt x="8612" y="8159"/>
                  <a:pt x="8584" y="8183"/>
                  <a:pt x="8602" y="8208"/>
                </a:cubicBezTo>
                <a:cubicBezTo>
                  <a:pt x="8614" y="8224"/>
                  <a:pt x="8617" y="8200"/>
                  <a:pt x="8644" y="8252"/>
                </a:cubicBezTo>
                <a:cubicBezTo>
                  <a:pt x="8659" y="8279"/>
                  <a:pt x="8687" y="8257"/>
                  <a:pt x="8708" y="8276"/>
                </a:cubicBezTo>
                <a:cubicBezTo>
                  <a:pt x="8736" y="8302"/>
                  <a:pt x="8772" y="8293"/>
                  <a:pt x="8801" y="8271"/>
                </a:cubicBezTo>
                <a:cubicBezTo>
                  <a:pt x="8811" y="8262"/>
                  <a:pt x="8869" y="8326"/>
                  <a:pt x="8878" y="8264"/>
                </a:cubicBezTo>
                <a:cubicBezTo>
                  <a:pt x="8881" y="8245"/>
                  <a:pt x="8897" y="8174"/>
                  <a:pt x="8926" y="8178"/>
                </a:cubicBezTo>
                <a:cubicBezTo>
                  <a:pt x="8954" y="8182"/>
                  <a:pt x="8949" y="8146"/>
                  <a:pt x="8988" y="8146"/>
                </a:cubicBezTo>
                <a:cubicBezTo>
                  <a:pt x="9039" y="8146"/>
                  <a:pt x="9015" y="8123"/>
                  <a:pt x="9036" y="8076"/>
                </a:cubicBezTo>
                <a:cubicBezTo>
                  <a:pt x="9045" y="8055"/>
                  <a:pt x="9065" y="8101"/>
                  <a:pt x="9065" y="8126"/>
                </a:cubicBezTo>
                <a:cubicBezTo>
                  <a:pt x="9065" y="8174"/>
                  <a:pt x="9073" y="8151"/>
                  <a:pt x="9124" y="8136"/>
                </a:cubicBezTo>
                <a:cubicBezTo>
                  <a:pt x="9172" y="8122"/>
                  <a:pt x="9179" y="8059"/>
                  <a:pt x="9277" y="8059"/>
                </a:cubicBezTo>
                <a:cubicBezTo>
                  <a:pt x="9332" y="8059"/>
                  <a:pt x="9320" y="8088"/>
                  <a:pt x="9347" y="8121"/>
                </a:cubicBezTo>
                <a:cubicBezTo>
                  <a:pt x="9354" y="8130"/>
                  <a:pt x="9400" y="8201"/>
                  <a:pt x="9401" y="8209"/>
                </a:cubicBezTo>
                <a:lnTo>
                  <a:pt x="9506" y="8167"/>
                </a:lnTo>
                <a:cubicBezTo>
                  <a:pt x="9506" y="8184"/>
                  <a:pt x="9509" y="8220"/>
                  <a:pt x="9502" y="8233"/>
                </a:cubicBezTo>
                <a:cubicBezTo>
                  <a:pt x="9490" y="8255"/>
                  <a:pt x="9457" y="8183"/>
                  <a:pt x="9441" y="8256"/>
                </a:cubicBezTo>
                <a:cubicBezTo>
                  <a:pt x="9429" y="8312"/>
                  <a:pt x="9511" y="8355"/>
                  <a:pt x="9511" y="8309"/>
                </a:cubicBezTo>
                <a:cubicBezTo>
                  <a:pt x="9511" y="8301"/>
                  <a:pt x="9525" y="8317"/>
                  <a:pt x="9545" y="8317"/>
                </a:cubicBezTo>
                <a:cubicBezTo>
                  <a:pt x="9558" y="8317"/>
                  <a:pt x="9575" y="8310"/>
                  <a:pt x="9585" y="8303"/>
                </a:cubicBezTo>
                <a:cubicBezTo>
                  <a:pt x="9588" y="8304"/>
                  <a:pt x="9628" y="8272"/>
                  <a:pt x="9678" y="8288"/>
                </a:cubicBezTo>
                <a:cubicBezTo>
                  <a:pt x="9701" y="8296"/>
                  <a:pt x="9824" y="8307"/>
                  <a:pt x="9847" y="8294"/>
                </a:cubicBezTo>
                <a:cubicBezTo>
                  <a:pt x="9867" y="8283"/>
                  <a:pt x="9929" y="8266"/>
                  <a:pt x="9955" y="8266"/>
                </a:cubicBezTo>
                <a:cubicBezTo>
                  <a:pt x="9961" y="8266"/>
                  <a:pt x="9981" y="8267"/>
                  <a:pt x="9984" y="8264"/>
                </a:cubicBezTo>
                <a:lnTo>
                  <a:pt x="10100" y="8145"/>
                </a:lnTo>
                <a:lnTo>
                  <a:pt x="10193" y="8143"/>
                </a:lnTo>
                <a:lnTo>
                  <a:pt x="10199" y="8049"/>
                </a:lnTo>
                <a:cubicBezTo>
                  <a:pt x="10300" y="8049"/>
                  <a:pt x="10286" y="8103"/>
                  <a:pt x="10362" y="8127"/>
                </a:cubicBezTo>
                <a:cubicBezTo>
                  <a:pt x="10383" y="8134"/>
                  <a:pt x="10506" y="8162"/>
                  <a:pt x="10506" y="8179"/>
                </a:cubicBezTo>
                <a:cubicBezTo>
                  <a:pt x="10506" y="8215"/>
                  <a:pt x="10456" y="8221"/>
                  <a:pt x="10435" y="8244"/>
                </a:cubicBezTo>
                <a:cubicBezTo>
                  <a:pt x="10416" y="8264"/>
                  <a:pt x="10429" y="8269"/>
                  <a:pt x="10454" y="8291"/>
                </a:cubicBezTo>
                <a:cubicBezTo>
                  <a:pt x="10479" y="8314"/>
                  <a:pt x="10466" y="8281"/>
                  <a:pt x="10503" y="8270"/>
                </a:cubicBezTo>
                <a:cubicBezTo>
                  <a:pt x="10538" y="8259"/>
                  <a:pt x="10594" y="8200"/>
                  <a:pt x="10648" y="8189"/>
                </a:cubicBezTo>
                <a:cubicBezTo>
                  <a:pt x="10670" y="8184"/>
                  <a:pt x="10724" y="8153"/>
                  <a:pt x="10744" y="8140"/>
                </a:cubicBezTo>
                <a:cubicBezTo>
                  <a:pt x="10771" y="8124"/>
                  <a:pt x="10856" y="8058"/>
                  <a:pt x="10870" y="8033"/>
                </a:cubicBezTo>
                <a:cubicBezTo>
                  <a:pt x="10883" y="8011"/>
                  <a:pt x="10891" y="8015"/>
                  <a:pt x="10897" y="7975"/>
                </a:cubicBezTo>
                <a:cubicBezTo>
                  <a:pt x="10897" y="7974"/>
                  <a:pt x="10935" y="7875"/>
                  <a:pt x="10939" y="7871"/>
                </a:cubicBezTo>
                <a:cubicBezTo>
                  <a:pt x="10954" y="7856"/>
                  <a:pt x="11009" y="7815"/>
                  <a:pt x="11031" y="7829"/>
                </a:cubicBezTo>
                <a:cubicBezTo>
                  <a:pt x="11101" y="7873"/>
                  <a:pt x="11121" y="7804"/>
                  <a:pt x="11176" y="7771"/>
                </a:cubicBezTo>
                <a:cubicBezTo>
                  <a:pt x="11237" y="7736"/>
                  <a:pt x="11212" y="7757"/>
                  <a:pt x="11271" y="7773"/>
                </a:cubicBezTo>
                <a:cubicBezTo>
                  <a:pt x="11322" y="7786"/>
                  <a:pt x="11315" y="7774"/>
                  <a:pt x="11350" y="7778"/>
                </a:cubicBezTo>
                <a:cubicBezTo>
                  <a:pt x="11363" y="7780"/>
                  <a:pt x="11344" y="7798"/>
                  <a:pt x="11425" y="7798"/>
                </a:cubicBezTo>
                <a:cubicBezTo>
                  <a:pt x="11488" y="7798"/>
                  <a:pt x="11503" y="7782"/>
                  <a:pt x="11561" y="7765"/>
                </a:cubicBezTo>
                <a:cubicBezTo>
                  <a:pt x="11574" y="7762"/>
                  <a:pt x="11675" y="7736"/>
                  <a:pt x="11676" y="7735"/>
                </a:cubicBezTo>
                <a:cubicBezTo>
                  <a:pt x="11735" y="7744"/>
                  <a:pt x="11712" y="7620"/>
                  <a:pt x="11766" y="7613"/>
                </a:cubicBezTo>
                <a:cubicBezTo>
                  <a:pt x="11782" y="7611"/>
                  <a:pt x="11823" y="7600"/>
                  <a:pt x="11828" y="7580"/>
                </a:cubicBezTo>
                <a:lnTo>
                  <a:pt x="11834" y="7557"/>
                </a:lnTo>
                <a:cubicBezTo>
                  <a:pt x="11815" y="7553"/>
                  <a:pt x="11769" y="7487"/>
                  <a:pt x="11743" y="7494"/>
                </a:cubicBezTo>
                <a:cubicBezTo>
                  <a:pt x="11733" y="7497"/>
                  <a:pt x="11672" y="7499"/>
                  <a:pt x="11671" y="7490"/>
                </a:cubicBezTo>
                <a:cubicBezTo>
                  <a:pt x="11671" y="7474"/>
                  <a:pt x="11641" y="7453"/>
                  <a:pt x="11662" y="7385"/>
                </a:cubicBezTo>
                <a:cubicBezTo>
                  <a:pt x="11690" y="7291"/>
                  <a:pt x="11744" y="7288"/>
                  <a:pt x="11720" y="7168"/>
                </a:cubicBezTo>
                <a:cubicBezTo>
                  <a:pt x="11719" y="7162"/>
                  <a:pt x="11712" y="7138"/>
                  <a:pt x="11708" y="7133"/>
                </a:cubicBezTo>
                <a:cubicBezTo>
                  <a:pt x="11708" y="7118"/>
                  <a:pt x="11761" y="7118"/>
                  <a:pt x="11780" y="7105"/>
                </a:cubicBezTo>
                <a:cubicBezTo>
                  <a:pt x="11800" y="7092"/>
                  <a:pt x="11801" y="7117"/>
                  <a:pt x="11814" y="7064"/>
                </a:cubicBezTo>
                <a:cubicBezTo>
                  <a:pt x="11822" y="7034"/>
                  <a:pt x="11836" y="7041"/>
                  <a:pt x="11802" y="7002"/>
                </a:cubicBezTo>
                <a:cubicBezTo>
                  <a:pt x="11793" y="6991"/>
                  <a:pt x="11781" y="6944"/>
                  <a:pt x="11781" y="6926"/>
                </a:cubicBezTo>
                <a:lnTo>
                  <a:pt x="12097" y="6490"/>
                </a:lnTo>
                <a:lnTo>
                  <a:pt x="12227" y="6467"/>
                </a:lnTo>
                <a:lnTo>
                  <a:pt x="12277" y="6379"/>
                </a:lnTo>
                <a:lnTo>
                  <a:pt x="12491" y="6409"/>
                </a:lnTo>
                <a:lnTo>
                  <a:pt x="12547" y="6709"/>
                </a:lnTo>
                <a:cubicBezTo>
                  <a:pt x="12581" y="6707"/>
                  <a:pt x="12564" y="6695"/>
                  <a:pt x="12611" y="6721"/>
                </a:cubicBezTo>
                <a:cubicBezTo>
                  <a:pt x="12640" y="6736"/>
                  <a:pt x="12636" y="6716"/>
                  <a:pt x="12636" y="6763"/>
                </a:cubicBezTo>
                <a:cubicBezTo>
                  <a:pt x="12689" y="6763"/>
                  <a:pt x="12674" y="6719"/>
                  <a:pt x="12695" y="6780"/>
                </a:cubicBezTo>
                <a:cubicBezTo>
                  <a:pt x="12704" y="6804"/>
                  <a:pt x="12721" y="6799"/>
                  <a:pt x="12743" y="6799"/>
                </a:cubicBezTo>
                <a:lnTo>
                  <a:pt x="12740" y="6979"/>
                </a:lnTo>
                <a:lnTo>
                  <a:pt x="12952" y="6980"/>
                </a:lnTo>
                <a:lnTo>
                  <a:pt x="12990" y="7089"/>
                </a:lnTo>
                <a:lnTo>
                  <a:pt x="13177" y="7170"/>
                </a:lnTo>
                <a:cubicBezTo>
                  <a:pt x="13177" y="7225"/>
                  <a:pt x="13166" y="7203"/>
                  <a:pt x="13256" y="7205"/>
                </a:cubicBezTo>
                <a:cubicBezTo>
                  <a:pt x="13282" y="7206"/>
                  <a:pt x="13297" y="7181"/>
                  <a:pt x="13336" y="7213"/>
                </a:cubicBezTo>
                <a:cubicBezTo>
                  <a:pt x="13351" y="7226"/>
                  <a:pt x="13409" y="7264"/>
                  <a:pt x="13419" y="7225"/>
                </a:cubicBezTo>
                <a:cubicBezTo>
                  <a:pt x="13423" y="7208"/>
                  <a:pt x="13491" y="7278"/>
                  <a:pt x="13485" y="7155"/>
                </a:cubicBezTo>
                <a:cubicBezTo>
                  <a:pt x="13484" y="7140"/>
                  <a:pt x="13493" y="7110"/>
                  <a:pt x="13493" y="7098"/>
                </a:cubicBezTo>
                <a:lnTo>
                  <a:pt x="13601" y="7056"/>
                </a:lnTo>
                <a:lnTo>
                  <a:pt x="13484" y="6962"/>
                </a:lnTo>
                <a:cubicBezTo>
                  <a:pt x="13491" y="6926"/>
                  <a:pt x="13449" y="6951"/>
                  <a:pt x="13524" y="6890"/>
                </a:cubicBezTo>
                <a:cubicBezTo>
                  <a:pt x="13547" y="6872"/>
                  <a:pt x="13533" y="6843"/>
                  <a:pt x="13550" y="6805"/>
                </a:cubicBezTo>
                <a:cubicBezTo>
                  <a:pt x="13564" y="6770"/>
                  <a:pt x="13565" y="6798"/>
                  <a:pt x="13580" y="6775"/>
                </a:cubicBezTo>
                <a:cubicBezTo>
                  <a:pt x="13605" y="6737"/>
                  <a:pt x="13499" y="6709"/>
                  <a:pt x="13613" y="6696"/>
                </a:cubicBezTo>
                <a:cubicBezTo>
                  <a:pt x="13673" y="6689"/>
                  <a:pt x="13662" y="6703"/>
                  <a:pt x="13699" y="6668"/>
                </a:cubicBezTo>
                <a:cubicBezTo>
                  <a:pt x="13709" y="6659"/>
                  <a:pt x="13743" y="6732"/>
                  <a:pt x="13756" y="6721"/>
                </a:cubicBezTo>
                <a:cubicBezTo>
                  <a:pt x="13790" y="6694"/>
                  <a:pt x="13771" y="6687"/>
                  <a:pt x="13811" y="6737"/>
                </a:cubicBezTo>
                <a:cubicBezTo>
                  <a:pt x="13819" y="6747"/>
                  <a:pt x="13904" y="6761"/>
                  <a:pt x="13921" y="6761"/>
                </a:cubicBezTo>
                <a:cubicBezTo>
                  <a:pt x="13963" y="6761"/>
                  <a:pt x="13989" y="6747"/>
                  <a:pt x="13989" y="6703"/>
                </a:cubicBezTo>
                <a:cubicBezTo>
                  <a:pt x="13989" y="6676"/>
                  <a:pt x="13972" y="6567"/>
                  <a:pt x="13944" y="6561"/>
                </a:cubicBezTo>
                <a:cubicBezTo>
                  <a:pt x="13924" y="6557"/>
                  <a:pt x="13888" y="6558"/>
                  <a:pt x="13866" y="6558"/>
                </a:cubicBezTo>
                <a:lnTo>
                  <a:pt x="13818" y="6130"/>
                </a:lnTo>
                <a:lnTo>
                  <a:pt x="13844" y="6112"/>
                </a:lnTo>
                <a:cubicBezTo>
                  <a:pt x="13825" y="6110"/>
                  <a:pt x="13874" y="5922"/>
                  <a:pt x="13883" y="5908"/>
                </a:cubicBezTo>
                <a:cubicBezTo>
                  <a:pt x="13897" y="5885"/>
                  <a:pt x="13798" y="5888"/>
                  <a:pt x="13823" y="5868"/>
                </a:cubicBezTo>
                <a:cubicBezTo>
                  <a:pt x="13849" y="5846"/>
                  <a:pt x="13874" y="5686"/>
                  <a:pt x="13879" y="5645"/>
                </a:cubicBezTo>
                <a:cubicBezTo>
                  <a:pt x="13890" y="5552"/>
                  <a:pt x="13926" y="5493"/>
                  <a:pt x="13932" y="5453"/>
                </a:cubicBezTo>
                <a:cubicBezTo>
                  <a:pt x="13950" y="5334"/>
                  <a:pt x="13871" y="5391"/>
                  <a:pt x="13868" y="5397"/>
                </a:cubicBezTo>
                <a:cubicBezTo>
                  <a:pt x="13825" y="5477"/>
                  <a:pt x="13775" y="5365"/>
                  <a:pt x="13726" y="5396"/>
                </a:cubicBezTo>
                <a:cubicBezTo>
                  <a:pt x="13707" y="5408"/>
                  <a:pt x="13802" y="5234"/>
                  <a:pt x="13710" y="5263"/>
                </a:cubicBezTo>
                <a:cubicBezTo>
                  <a:pt x="13665" y="5277"/>
                  <a:pt x="13551" y="5291"/>
                  <a:pt x="13534" y="5239"/>
                </a:cubicBezTo>
                <a:cubicBezTo>
                  <a:pt x="13506" y="5150"/>
                  <a:pt x="13431" y="5190"/>
                  <a:pt x="13459" y="5144"/>
                </a:cubicBezTo>
                <a:cubicBezTo>
                  <a:pt x="13492" y="5090"/>
                  <a:pt x="13310" y="5107"/>
                  <a:pt x="13358" y="5061"/>
                </a:cubicBezTo>
                <a:cubicBezTo>
                  <a:pt x="13410" y="5011"/>
                  <a:pt x="13386" y="4947"/>
                  <a:pt x="13411" y="4920"/>
                </a:cubicBezTo>
                <a:cubicBezTo>
                  <a:pt x="13498" y="4829"/>
                  <a:pt x="13354" y="4892"/>
                  <a:pt x="13326" y="4842"/>
                </a:cubicBezTo>
                <a:cubicBezTo>
                  <a:pt x="13277" y="4751"/>
                  <a:pt x="13246" y="4902"/>
                  <a:pt x="13188" y="4866"/>
                </a:cubicBezTo>
                <a:cubicBezTo>
                  <a:pt x="13184" y="4850"/>
                  <a:pt x="13157" y="4713"/>
                  <a:pt x="13156" y="4712"/>
                </a:cubicBezTo>
                <a:cubicBezTo>
                  <a:pt x="13122" y="4658"/>
                  <a:pt x="13196" y="4603"/>
                  <a:pt x="13156" y="4604"/>
                </a:cubicBezTo>
                <a:cubicBezTo>
                  <a:pt x="13025" y="4608"/>
                  <a:pt x="13156" y="4577"/>
                  <a:pt x="13154" y="4551"/>
                </a:cubicBezTo>
                <a:cubicBezTo>
                  <a:pt x="13148" y="4491"/>
                  <a:pt x="13240" y="4411"/>
                  <a:pt x="13298" y="4411"/>
                </a:cubicBezTo>
                <a:cubicBezTo>
                  <a:pt x="13330" y="4411"/>
                  <a:pt x="13300" y="4301"/>
                  <a:pt x="13302" y="4281"/>
                </a:cubicBezTo>
                <a:cubicBezTo>
                  <a:pt x="13313" y="4184"/>
                  <a:pt x="13160" y="4149"/>
                  <a:pt x="13090" y="4168"/>
                </a:cubicBezTo>
                <a:cubicBezTo>
                  <a:pt x="13038" y="4182"/>
                  <a:pt x="13000" y="4120"/>
                  <a:pt x="12979" y="4155"/>
                </a:cubicBezTo>
                <a:cubicBezTo>
                  <a:pt x="12955" y="4196"/>
                  <a:pt x="12931" y="4149"/>
                  <a:pt x="12900" y="4171"/>
                </a:cubicBezTo>
                <a:cubicBezTo>
                  <a:pt x="12863" y="4197"/>
                  <a:pt x="12813" y="4142"/>
                  <a:pt x="12828" y="4132"/>
                </a:cubicBezTo>
                <a:cubicBezTo>
                  <a:pt x="12910" y="4079"/>
                  <a:pt x="12868" y="4082"/>
                  <a:pt x="12905" y="4023"/>
                </a:cubicBezTo>
                <a:cubicBezTo>
                  <a:pt x="12978" y="3907"/>
                  <a:pt x="12864" y="3889"/>
                  <a:pt x="12942" y="3837"/>
                </a:cubicBezTo>
                <a:cubicBezTo>
                  <a:pt x="13030" y="3779"/>
                  <a:pt x="12956" y="3756"/>
                  <a:pt x="12953" y="3757"/>
                </a:cubicBezTo>
                <a:cubicBezTo>
                  <a:pt x="12852" y="3776"/>
                  <a:pt x="12854" y="3881"/>
                  <a:pt x="12786" y="3781"/>
                </a:cubicBezTo>
                <a:cubicBezTo>
                  <a:pt x="12718" y="3683"/>
                  <a:pt x="12717" y="3869"/>
                  <a:pt x="12717" y="3725"/>
                </a:cubicBezTo>
                <a:cubicBezTo>
                  <a:pt x="12717" y="3714"/>
                  <a:pt x="12540" y="3619"/>
                  <a:pt x="12515" y="3610"/>
                </a:cubicBezTo>
                <a:cubicBezTo>
                  <a:pt x="12492" y="3601"/>
                  <a:pt x="12562" y="3487"/>
                  <a:pt x="12569" y="3465"/>
                </a:cubicBezTo>
                <a:lnTo>
                  <a:pt x="12573" y="3459"/>
                </a:lnTo>
                <a:cubicBezTo>
                  <a:pt x="12607" y="3397"/>
                  <a:pt x="12592" y="3434"/>
                  <a:pt x="12592" y="3374"/>
                </a:cubicBezTo>
                <a:cubicBezTo>
                  <a:pt x="12592" y="3345"/>
                  <a:pt x="12560" y="3328"/>
                  <a:pt x="12540" y="3310"/>
                </a:cubicBezTo>
                <a:cubicBezTo>
                  <a:pt x="12529" y="3301"/>
                  <a:pt x="12500" y="3252"/>
                  <a:pt x="12495" y="3239"/>
                </a:cubicBezTo>
                <a:cubicBezTo>
                  <a:pt x="12486" y="3220"/>
                  <a:pt x="12460" y="3242"/>
                  <a:pt x="12438" y="3224"/>
                </a:cubicBezTo>
                <a:cubicBezTo>
                  <a:pt x="12419" y="3208"/>
                  <a:pt x="12420" y="3209"/>
                  <a:pt x="12430" y="3199"/>
                </a:cubicBezTo>
                <a:cubicBezTo>
                  <a:pt x="12446" y="3181"/>
                  <a:pt x="12443" y="3146"/>
                  <a:pt x="12445" y="3145"/>
                </a:cubicBezTo>
                <a:cubicBezTo>
                  <a:pt x="12446" y="3146"/>
                  <a:pt x="12507" y="3160"/>
                  <a:pt x="12517" y="3164"/>
                </a:cubicBezTo>
                <a:cubicBezTo>
                  <a:pt x="12545" y="3174"/>
                  <a:pt x="12600" y="3201"/>
                  <a:pt x="12630" y="3201"/>
                </a:cubicBezTo>
                <a:cubicBezTo>
                  <a:pt x="12637" y="3201"/>
                  <a:pt x="12634" y="3153"/>
                  <a:pt x="12634" y="3153"/>
                </a:cubicBezTo>
                <a:cubicBezTo>
                  <a:pt x="12626" y="3135"/>
                  <a:pt x="12638" y="3127"/>
                  <a:pt x="12618" y="3129"/>
                </a:cubicBezTo>
                <a:cubicBezTo>
                  <a:pt x="12592" y="3129"/>
                  <a:pt x="12577" y="3121"/>
                  <a:pt x="12556" y="3111"/>
                </a:cubicBezTo>
                <a:cubicBezTo>
                  <a:pt x="12474" y="3072"/>
                  <a:pt x="12515" y="3052"/>
                  <a:pt x="12492" y="3017"/>
                </a:cubicBezTo>
                <a:cubicBezTo>
                  <a:pt x="12478" y="2995"/>
                  <a:pt x="12526" y="2976"/>
                  <a:pt x="12542" y="2968"/>
                </a:cubicBezTo>
                <a:cubicBezTo>
                  <a:pt x="12568" y="2955"/>
                  <a:pt x="12599" y="2946"/>
                  <a:pt x="12594" y="2920"/>
                </a:cubicBezTo>
                <a:cubicBezTo>
                  <a:pt x="12581" y="2852"/>
                  <a:pt x="12602" y="2878"/>
                  <a:pt x="12646" y="2874"/>
                </a:cubicBezTo>
                <a:cubicBezTo>
                  <a:pt x="12688" y="2869"/>
                  <a:pt x="12710" y="2866"/>
                  <a:pt x="12749" y="2847"/>
                </a:cubicBezTo>
                <a:lnTo>
                  <a:pt x="12808" y="2708"/>
                </a:lnTo>
                <a:lnTo>
                  <a:pt x="12641" y="2519"/>
                </a:lnTo>
                <a:lnTo>
                  <a:pt x="12723" y="2422"/>
                </a:lnTo>
                <a:lnTo>
                  <a:pt x="12716" y="2339"/>
                </a:lnTo>
                <a:lnTo>
                  <a:pt x="13016" y="2052"/>
                </a:lnTo>
                <a:lnTo>
                  <a:pt x="13016" y="1956"/>
                </a:lnTo>
                <a:cubicBezTo>
                  <a:pt x="13016" y="1937"/>
                  <a:pt x="13027" y="1845"/>
                  <a:pt x="13025" y="1846"/>
                </a:cubicBezTo>
                <a:cubicBezTo>
                  <a:pt x="13015" y="1847"/>
                  <a:pt x="13015" y="1867"/>
                  <a:pt x="12966" y="1867"/>
                </a:cubicBezTo>
                <a:cubicBezTo>
                  <a:pt x="12931" y="1867"/>
                  <a:pt x="12931" y="1837"/>
                  <a:pt x="12923" y="1805"/>
                </a:cubicBezTo>
                <a:cubicBezTo>
                  <a:pt x="12909" y="1753"/>
                  <a:pt x="12886" y="1795"/>
                  <a:pt x="12886" y="1768"/>
                </a:cubicBezTo>
                <a:cubicBezTo>
                  <a:pt x="12886" y="1734"/>
                  <a:pt x="12869" y="1710"/>
                  <a:pt x="12898" y="1696"/>
                </a:cubicBezTo>
                <a:cubicBezTo>
                  <a:pt x="12927" y="1681"/>
                  <a:pt x="12902" y="1640"/>
                  <a:pt x="12895" y="1635"/>
                </a:cubicBezTo>
                <a:cubicBezTo>
                  <a:pt x="12859" y="1614"/>
                  <a:pt x="12832" y="1624"/>
                  <a:pt x="12800" y="1640"/>
                </a:cubicBezTo>
                <a:cubicBezTo>
                  <a:pt x="12738" y="1671"/>
                  <a:pt x="12770" y="1722"/>
                  <a:pt x="12704" y="1716"/>
                </a:cubicBezTo>
                <a:cubicBezTo>
                  <a:pt x="12675" y="1713"/>
                  <a:pt x="12663" y="1715"/>
                  <a:pt x="12659" y="1717"/>
                </a:cubicBezTo>
                <a:cubicBezTo>
                  <a:pt x="12658" y="1712"/>
                  <a:pt x="12652" y="1701"/>
                  <a:pt x="12629" y="1680"/>
                </a:cubicBezTo>
                <a:cubicBezTo>
                  <a:pt x="12602" y="1655"/>
                  <a:pt x="12469" y="1698"/>
                  <a:pt x="12455" y="1716"/>
                </a:cubicBezTo>
                <a:cubicBezTo>
                  <a:pt x="12411" y="1777"/>
                  <a:pt x="12463" y="1745"/>
                  <a:pt x="12378" y="1755"/>
                </a:cubicBezTo>
                <a:cubicBezTo>
                  <a:pt x="12378" y="1773"/>
                  <a:pt x="12394" y="1829"/>
                  <a:pt x="12394" y="1835"/>
                </a:cubicBezTo>
                <a:cubicBezTo>
                  <a:pt x="12395" y="1847"/>
                  <a:pt x="12411" y="1943"/>
                  <a:pt x="12397" y="1933"/>
                </a:cubicBezTo>
                <a:cubicBezTo>
                  <a:pt x="12350" y="1900"/>
                  <a:pt x="12276" y="1979"/>
                  <a:pt x="12224" y="1962"/>
                </a:cubicBezTo>
                <a:cubicBezTo>
                  <a:pt x="12180" y="1948"/>
                  <a:pt x="12176" y="1946"/>
                  <a:pt x="12129" y="1946"/>
                </a:cubicBezTo>
                <a:cubicBezTo>
                  <a:pt x="12097" y="1946"/>
                  <a:pt x="12060" y="1928"/>
                  <a:pt x="12092" y="1902"/>
                </a:cubicBezTo>
                <a:cubicBezTo>
                  <a:pt x="12132" y="1870"/>
                  <a:pt x="12129" y="1879"/>
                  <a:pt x="12110" y="1861"/>
                </a:cubicBezTo>
                <a:cubicBezTo>
                  <a:pt x="12046" y="1799"/>
                  <a:pt x="12164" y="1830"/>
                  <a:pt x="12183" y="1819"/>
                </a:cubicBezTo>
                <a:cubicBezTo>
                  <a:pt x="12222" y="1795"/>
                  <a:pt x="12194" y="1767"/>
                  <a:pt x="12173" y="1744"/>
                </a:cubicBezTo>
                <a:cubicBezTo>
                  <a:pt x="12174" y="1737"/>
                  <a:pt x="12154" y="1721"/>
                  <a:pt x="12161" y="1707"/>
                </a:cubicBezTo>
                <a:cubicBezTo>
                  <a:pt x="12177" y="1672"/>
                  <a:pt x="12176" y="1642"/>
                  <a:pt x="12176" y="1605"/>
                </a:cubicBezTo>
                <a:cubicBezTo>
                  <a:pt x="12176" y="1572"/>
                  <a:pt x="12138" y="1484"/>
                  <a:pt x="12116" y="1462"/>
                </a:cubicBezTo>
                <a:cubicBezTo>
                  <a:pt x="12100" y="1447"/>
                  <a:pt x="11984" y="1417"/>
                  <a:pt x="11961" y="1413"/>
                </a:cubicBezTo>
                <a:cubicBezTo>
                  <a:pt x="11921" y="1408"/>
                  <a:pt x="11841" y="1365"/>
                  <a:pt x="11825" y="1391"/>
                </a:cubicBezTo>
                <a:cubicBezTo>
                  <a:pt x="11809" y="1415"/>
                  <a:pt x="11808" y="1412"/>
                  <a:pt x="11797" y="1427"/>
                </a:cubicBezTo>
                <a:cubicBezTo>
                  <a:pt x="11770" y="1464"/>
                  <a:pt x="11615" y="1546"/>
                  <a:pt x="11616" y="1578"/>
                </a:cubicBezTo>
                <a:cubicBezTo>
                  <a:pt x="11617" y="1608"/>
                  <a:pt x="11593" y="1686"/>
                  <a:pt x="11566" y="1702"/>
                </a:cubicBezTo>
                <a:cubicBezTo>
                  <a:pt x="11565" y="1703"/>
                  <a:pt x="11416" y="1644"/>
                  <a:pt x="11444" y="1707"/>
                </a:cubicBezTo>
                <a:cubicBezTo>
                  <a:pt x="11448" y="1717"/>
                  <a:pt x="11419" y="1664"/>
                  <a:pt x="11419" y="1664"/>
                </a:cubicBezTo>
                <a:cubicBezTo>
                  <a:pt x="11400" y="1605"/>
                  <a:pt x="11373" y="1638"/>
                  <a:pt x="11373" y="1576"/>
                </a:cubicBezTo>
                <a:cubicBezTo>
                  <a:pt x="11373" y="1512"/>
                  <a:pt x="11377" y="1540"/>
                  <a:pt x="11389" y="1491"/>
                </a:cubicBezTo>
                <a:cubicBezTo>
                  <a:pt x="11393" y="1474"/>
                  <a:pt x="11414" y="1499"/>
                  <a:pt x="11423" y="1507"/>
                </a:cubicBezTo>
                <a:cubicBezTo>
                  <a:pt x="11448" y="1529"/>
                  <a:pt x="11462" y="1556"/>
                  <a:pt x="11485" y="1535"/>
                </a:cubicBezTo>
                <a:cubicBezTo>
                  <a:pt x="11517" y="1506"/>
                  <a:pt x="11605" y="1514"/>
                  <a:pt x="11609" y="1502"/>
                </a:cubicBezTo>
                <a:cubicBezTo>
                  <a:pt x="11626" y="1449"/>
                  <a:pt x="11650" y="1425"/>
                  <a:pt x="11673" y="1378"/>
                </a:cubicBezTo>
                <a:cubicBezTo>
                  <a:pt x="11680" y="1364"/>
                  <a:pt x="11682" y="1234"/>
                  <a:pt x="11676" y="1219"/>
                </a:cubicBezTo>
                <a:cubicBezTo>
                  <a:pt x="11660" y="1182"/>
                  <a:pt x="11676" y="1154"/>
                  <a:pt x="11637" y="1121"/>
                </a:cubicBezTo>
                <a:cubicBezTo>
                  <a:pt x="11615" y="1103"/>
                  <a:pt x="11552" y="1094"/>
                  <a:pt x="11548" y="1089"/>
                </a:cubicBezTo>
                <a:cubicBezTo>
                  <a:pt x="11546" y="1087"/>
                  <a:pt x="11570" y="895"/>
                  <a:pt x="11569" y="860"/>
                </a:cubicBezTo>
                <a:cubicBezTo>
                  <a:pt x="11567" y="818"/>
                  <a:pt x="11630" y="715"/>
                  <a:pt x="11658" y="685"/>
                </a:cubicBezTo>
                <a:cubicBezTo>
                  <a:pt x="11670" y="672"/>
                  <a:pt x="11537" y="613"/>
                  <a:pt x="11536" y="613"/>
                </a:cubicBezTo>
                <a:cubicBezTo>
                  <a:pt x="11452" y="615"/>
                  <a:pt x="11480" y="599"/>
                  <a:pt x="11457" y="596"/>
                </a:cubicBezTo>
                <a:cubicBezTo>
                  <a:pt x="11455" y="616"/>
                  <a:pt x="11471" y="638"/>
                  <a:pt x="11456" y="680"/>
                </a:cubicBezTo>
                <a:cubicBezTo>
                  <a:pt x="11434" y="743"/>
                  <a:pt x="11421" y="767"/>
                  <a:pt x="11363" y="806"/>
                </a:cubicBezTo>
                <a:lnTo>
                  <a:pt x="11358" y="918"/>
                </a:lnTo>
                <a:lnTo>
                  <a:pt x="11050" y="852"/>
                </a:lnTo>
                <a:cubicBezTo>
                  <a:pt x="10907" y="809"/>
                  <a:pt x="10962" y="728"/>
                  <a:pt x="10955" y="707"/>
                </a:cubicBezTo>
                <a:cubicBezTo>
                  <a:pt x="10938" y="655"/>
                  <a:pt x="10946" y="695"/>
                  <a:pt x="10951" y="645"/>
                </a:cubicBezTo>
                <a:cubicBezTo>
                  <a:pt x="10958" y="565"/>
                  <a:pt x="10968" y="582"/>
                  <a:pt x="10902" y="542"/>
                </a:cubicBezTo>
                <a:cubicBezTo>
                  <a:pt x="10864" y="520"/>
                  <a:pt x="10864" y="515"/>
                  <a:pt x="10812" y="515"/>
                </a:cubicBezTo>
                <a:cubicBezTo>
                  <a:pt x="10740" y="515"/>
                  <a:pt x="10759" y="511"/>
                  <a:pt x="10753" y="486"/>
                </a:cubicBezTo>
                <a:cubicBezTo>
                  <a:pt x="10744" y="445"/>
                  <a:pt x="10766" y="385"/>
                  <a:pt x="10810" y="388"/>
                </a:cubicBezTo>
                <a:cubicBezTo>
                  <a:pt x="10882" y="393"/>
                  <a:pt x="10876" y="363"/>
                  <a:pt x="10898" y="343"/>
                </a:cubicBezTo>
                <a:cubicBezTo>
                  <a:pt x="10894" y="343"/>
                  <a:pt x="10698" y="257"/>
                  <a:pt x="10677" y="248"/>
                </a:cubicBezTo>
                <a:cubicBezTo>
                  <a:pt x="10670" y="245"/>
                  <a:pt x="10657" y="162"/>
                  <a:pt x="10673" y="150"/>
                </a:cubicBezTo>
                <a:cubicBezTo>
                  <a:pt x="10708" y="123"/>
                  <a:pt x="10678" y="79"/>
                  <a:pt x="10667" y="84"/>
                </a:cubicBezTo>
                <a:cubicBezTo>
                  <a:pt x="10613" y="113"/>
                  <a:pt x="10627" y="98"/>
                  <a:pt x="10571" y="98"/>
                </a:cubicBezTo>
                <a:cubicBezTo>
                  <a:pt x="10570" y="103"/>
                  <a:pt x="10513" y="154"/>
                  <a:pt x="10508" y="158"/>
                </a:cubicBezTo>
                <a:cubicBezTo>
                  <a:pt x="10463" y="191"/>
                  <a:pt x="10419" y="185"/>
                  <a:pt x="10397" y="134"/>
                </a:cubicBezTo>
                <a:cubicBezTo>
                  <a:pt x="10368" y="70"/>
                  <a:pt x="10381" y="108"/>
                  <a:pt x="10330" y="106"/>
                </a:cubicBezTo>
                <a:cubicBezTo>
                  <a:pt x="10267" y="104"/>
                  <a:pt x="10261" y="124"/>
                  <a:pt x="10257" y="75"/>
                </a:cubicBezTo>
                <a:cubicBezTo>
                  <a:pt x="10254" y="36"/>
                  <a:pt x="10218" y="6"/>
                  <a:pt x="10184" y="0"/>
                </a:cubicBezTo>
                <a:cubicBezTo>
                  <a:pt x="10189" y="20"/>
                  <a:pt x="10201" y="36"/>
                  <a:pt x="10184" y="39"/>
                </a:cubicBezTo>
                <a:cubicBezTo>
                  <a:pt x="10042" y="68"/>
                  <a:pt x="10205" y="58"/>
                  <a:pt x="10132" y="121"/>
                </a:cubicBezTo>
                <a:cubicBezTo>
                  <a:pt x="10051" y="191"/>
                  <a:pt x="10097" y="63"/>
                  <a:pt x="10054" y="99"/>
                </a:cubicBezTo>
                <a:cubicBezTo>
                  <a:pt x="10025" y="124"/>
                  <a:pt x="10042" y="50"/>
                  <a:pt x="10018" y="50"/>
                </a:cubicBezTo>
                <a:cubicBezTo>
                  <a:pt x="9844" y="50"/>
                  <a:pt x="9924" y="129"/>
                  <a:pt x="9800" y="129"/>
                </a:cubicBezTo>
                <a:cubicBezTo>
                  <a:pt x="9683" y="129"/>
                  <a:pt x="9617" y="19"/>
                  <a:pt x="9571" y="43"/>
                </a:cubicBezTo>
                <a:cubicBezTo>
                  <a:pt x="9483" y="88"/>
                  <a:pt x="9495" y="120"/>
                  <a:pt x="9487" y="129"/>
                </a:cubicBezTo>
                <a:cubicBezTo>
                  <a:pt x="9476" y="142"/>
                  <a:pt x="9460" y="242"/>
                  <a:pt x="9455" y="264"/>
                </a:cubicBezTo>
                <a:cubicBezTo>
                  <a:pt x="9427" y="390"/>
                  <a:pt x="9409" y="351"/>
                  <a:pt x="9396" y="381"/>
                </a:cubicBezTo>
                <a:cubicBezTo>
                  <a:pt x="9389" y="382"/>
                  <a:pt x="9323" y="425"/>
                  <a:pt x="9314" y="432"/>
                </a:cubicBezTo>
                <a:cubicBezTo>
                  <a:pt x="9218" y="505"/>
                  <a:pt x="9187" y="543"/>
                  <a:pt x="9187" y="661"/>
                </a:cubicBezTo>
                <a:cubicBezTo>
                  <a:pt x="9187" y="689"/>
                  <a:pt x="9235" y="719"/>
                  <a:pt x="9264" y="736"/>
                </a:cubicBezTo>
                <a:cubicBezTo>
                  <a:pt x="9280" y="746"/>
                  <a:pt x="9473" y="776"/>
                  <a:pt x="9502" y="778"/>
                </a:cubicBezTo>
                <a:cubicBezTo>
                  <a:pt x="9612" y="783"/>
                  <a:pt x="9595" y="759"/>
                  <a:pt x="9661" y="825"/>
                </a:cubicBezTo>
                <a:lnTo>
                  <a:pt x="9658" y="1076"/>
                </a:lnTo>
                <a:lnTo>
                  <a:pt x="9595" y="1039"/>
                </a:lnTo>
                <a:lnTo>
                  <a:pt x="9571" y="1275"/>
                </a:lnTo>
                <a:lnTo>
                  <a:pt x="9399" y="1442"/>
                </a:lnTo>
                <a:lnTo>
                  <a:pt x="9372" y="1894"/>
                </a:lnTo>
                <a:cubicBezTo>
                  <a:pt x="9326" y="1906"/>
                  <a:pt x="9254" y="1896"/>
                  <a:pt x="9251" y="1960"/>
                </a:cubicBezTo>
                <a:cubicBezTo>
                  <a:pt x="9218" y="2019"/>
                  <a:pt x="9200" y="2067"/>
                  <a:pt x="9146" y="2110"/>
                </a:cubicBezTo>
                <a:cubicBezTo>
                  <a:pt x="9140" y="2115"/>
                  <a:pt x="8882" y="2048"/>
                  <a:pt x="8850" y="2042"/>
                </a:cubicBezTo>
                <a:cubicBezTo>
                  <a:pt x="8789" y="2030"/>
                  <a:pt x="8942" y="1861"/>
                  <a:pt x="8861" y="1854"/>
                </a:cubicBezTo>
                <a:cubicBezTo>
                  <a:pt x="8783" y="1848"/>
                  <a:pt x="8706" y="1794"/>
                  <a:pt x="8679" y="1799"/>
                </a:cubicBezTo>
                <a:cubicBezTo>
                  <a:pt x="8538" y="1823"/>
                  <a:pt x="8586" y="1882"/>
                  <a:pt x="8571" y="1989"/>
                </a:cubicBezTo>
                <a:cubicBezTo>
                  <a:pt x="8554" y="2116"/>
                  <a:pt x="8522" y="2040"/>
                  <a:pt x="8425" y="2016"/>
                </a:cubicBezTo>
                <a:cubicBezTo>
                  <a:pt x="8399" y="2009"/>
                  <a:pt x="8324" y="2242"/>
                  <a:pt x="8277" y="2209"/>
                </a:cubicBezTo>
                <a:cubicBezTo>
                  <a:pt x="8186" y="2145"/>
                  <a:pt x="8157" y="2164"/>
                  <a:pt x="8039" y="2164"/>
                </a:cubicBezTo>
                <a:cubicBezTo>
                  <a:pt x="7986" y="2053"/>
                  <a:pt x="7954" y="2064"/>
                  <a:pt x="7864" y="1994"/>
                </a:cubicBezTo>
                <a:cubicBezTo>
                  <a:pt x="7823" y="1962"/>
                  <a:pt x="7743" y="1986"/>
                  <a:pt x="7730" y="2005"/>
                </a:cubicBezTo>
                <a:cubicBezTo>
                  <a:pt x="7621" y="2172"/>
                  <a:pt x="7791" y="2105"/>
                  <a:pt x="7811" y="2193"/>
                </a:cubicBezTo>
                <a:cubicBezTo>
                  <a:pt x="7669" y="2212"/>
                  <a:pt x="7665" y="2145"/>
                  <a:pt x="7644" y="2242"/>
                </a:cubicBezTo>
                <a:cubicBezTo>
                  <a:pt x="7616" y="2366"/>
                  <a:pt x="7639" y="2297"/>
                  <a:pt x="7587" y="2348"/>
                </a:cubicBezTo>
                <a:cubicBezTo>
                  <a:pt x="7519" y="2413"/>
                  <a:pt x="7399" y="2401"/>
                  <a:pt x="7428" y="2510"/>
                </a:cubicBezTo>
                <a:cubicBezTo>
                  <a:pt x="7483" y="2721"/>
                  <a:pt x="7395" y="2595"/>
                  <a:pt x="7316" y="2709"/>
                </a:cubicBezTo>
                <a:cubicBezTo>
                  <a:pt x="7316" y="2715"/>
                  <a:pt x="7364" y="2830"/>
                  <a:pt x="7369" y="2856"/>
                </a:cubicBezTo>
                <a:cubicBezTo>
                  <a:pt x="7380" y="2918"/>
                  <a:pt x="7455" y="2976"/>
                  <a:pt x="7374" y="2990"/>
                </a:cubicBezTo>
                <a:cubicBezTo>
                  <a:pt x="7246" y="3010"/>
                  <a:pt x="7311" y="3038"/>
                  <a:pt x="7248" y="2982"/>
                </a:cubicBezTo>
                <a:cubicBezTo>
                  <a:pt x="7069" y="2824"/>
                  <a:pt x="7255" y="2894"/>
                  <a:pt x="6993" y="2858"/>
                </a:cubicBezTo>
                <a:cubicBezTo>
                  <a:pt x="6962" y="2853"/>
                  <a:pt x="6995" y="2692"/>
                  <a:pt x="6975" y="2686"/>
                </a:cubicBezTo>
                <a:cubicBezTo>
                  <a:pt x="6865" y="2649"/>
                  <a:pt x="6900" y="2638"/>
                  <a:pt x="6826" y="2555"/>
                </a:cubicBezTo>
                <a:cubicBezTo>
                  <a:pt x="6780" y="2502"/>
                  <a:pt x="6736" y="2407"/>
                  <a:pt x="6721" y="2389"/>
                </a:cubicBezTo>
                <a:cubicBezTo>
                  <a:pt x="6635" y="2283"/>
                  <a:pt x="6667" y="2363"/>
                  <a:pt x="6607" y="2323"/>
                </a:cubicBezTo>
                <a:cubicBezTo>
                  <a:pt x="6607" y="2315"/>
                  <a:pt x="6505" y="2110"/>
                  <a:pt x="6494" y="2111"/>
                </a:cubicBezTo>
                <a:cubicBezTo>
                  <a:pt x="6412" y="2114"/>
                  <a:pt x="6316" y="2052"/>
                  <a:pt x="6256" y="1999"/>
                </a:cubicBezTo>
                <a:cubicBezTo>
                  <a:pt x="6178" y="1930"/>
                  <a:pt x="6057" y="2102"/>
                  <a:pt x="5975" y="1994"/>
                </a:cubicBezTo>
                <a:cubicBezTo>
                  <a:pt x="5938" y="1946"/>
                  <a:pt x="5917" y="2045"/>
                  <a:pt x="5917" y="2049"/>
                </a:cubicBezTo>
                <a:cubicBezTo>
                  <a:pt x="5913" y="2148"/>
                  <a:pt x="5890" y="2126"/>
                  <a:pt x="5868" y="2153"/>
                </a:cubicBezTo>
                <a:cubicBezTo>
                  <a:pt x="5867" y="2154"/>
                  <a:pt x="5873" y="2236"/>
                  <a:pt x="5835" y="2293"/>
                </a:cubicBezTo>
                <a:cubicBezTo>
                  <a:pt x="5752" y="2422"/>
                  <a:pt x="5885" y="2434"/>
                  <a:pt x="5747" y="2434"/>
                </a:cubicBezTo>
                <a:cubicBezTo>
                  <a:pt x="5642" y="2434"/>
                  <a:pt x="5663" y="2450"/>
                  <a:pt x="5646" y="2405"/>
                </a:cubicBezTo>
                <a:cubicBezTo>
                  <a:pt x="5617" y="2326"/>
                  <a:pt x="5662" y="2350"/>
                  <a:pt x="5605" y="2306"/>
                </a:cubicBezTo>
                <a:cubicBezTo>
                  <a:pt x="5475" y="2205"/>
                  <a:pt x="5497" y="2275"/>
                  <a:pt x="5390" y="2291"/>
                </a:cubicBezTo>
                <a:cubicBezTo>
                  <a:pt x="5354" y="2264"/>
                  <a:pt x="5200" y="2247"/>
                  <a:pt x="5181" y="2219"/>
                </a:cubicBezTo>
                <a:cubicBezTo>
                  <a:pt x="5152" y="2252"/>
                  <a:pt x="4932" y="2379"/>
                  <a:pt x="4915" y="2406"/>
                </a:cubicBezTo>
                <a:cubicBezTo>
                  <a:pt x="4841" y="2525"/>
                  <a:pt x="4653" y="2384"/>
                  <a:pt x="4602" y="2423"/>
                </a:cubicBezTo>
                <a:cubicBezTo>
                  <a:pt x="4602" y="2544"/>
                  <a:pt x="4530" y="2518"/>
                  <a:pt x="4511" y="2538"/>
                </a:cubicBezTo>
                <a:cubicBezTo>
                  <a:pt x="4492" y="2558"/>
                  <a:pt x="4368" y="2477"/>
                  <a:pt x="4341" y="2464"/>
                </a:cubicBezTo>
                <a:cubicBezTo>
                  <a:pt x="4309" y="2448"/>
                  <a:pt x="4225" y="2361"/>
                  <a:pt x="4223" y="2362"/>
                </a:cubicBezTo>
                <a:cubicBezTo>
                  <a:pt x="4199" y="2381"/>
                  <a:pt x="4069" y="2464"/>
                  <a:pt x="4067" y="2465"/>
                </a:cubicBezTo>
                <a:cubicBezTo>
                  <a:pt x="4033" y="2499"/>
                  <a:pt x="3866" y="2545"/>
                  <a:pt x="3861" y="2560"/>
                </a:cubicBezTo>
                <a:cubicBezTo>
                  <a:pt x="3826" y="2685"/>
                  <a:pt x="3856" y="2659"/>
                  <a:pt x="3964" y="2659"/>
                </a:cubicBezTo>
                <a:cubicBezTo>
                  <a:pt x="4000" y="2659"/>
                  <a:pt x="3989" y="2714"/>
                  <a:pt x="3988" y="2714"/>
                </a:cubicBezTo>
                <a:cubicBezTo>
                  <a:pt x="3829" y="2735"/>
                  <a:pt x="3951" y="2674"/>
                  <a:pt x="3815" y="2760"/>
                </a:cubicBezTo>
                <a:cubicBezTo>
                  <a:pt x="3622" y="2883"/>
                  <a:pt x="3714" y="2897"/>
                  <a:pt x="3662" y="2956"/>
                </a:cubicBezTo>
                <a:cubicBezTo>
                  <a:pt x="3613" y="3012"/>
                  <a:pt x="3595" y="2919"/>
                  <a:pt x="3568" y="2896"/>
                </a:cubicBezTo>
                <a:cubicBezTo>
                  <a:pt x="3510" y="2929"/>
                  <a:pt x="3494" y="3060"/>
                  <a:pt x="3462" y="3108"/>
                </a:cubicBezTo>
                <a:cubicBezTo>
                  <a:pt x="3448" y="3131"/>
                  <a:pt x="3204" y="3117"/>
                  <a:pt x="3160" y="3122"/>
                </a:cubicBezTo>
                <a:cubicBezTo>
                  <a:pt x="3157" y="3153"/>
                  <a:pt x="3194" y="3320"/>
                  <a:pt x="3194" y="3358"/>
                </a:cubicBezTo>
                <a:cubicBezTo>
                  <a:pt x="3194" y="3458"/>
                  <a:pt x="3218" y="3480"/>
                  <a:pt x="3125" y="3446"/>
                </a:cubicBezTo>
                <a:cubicBezTo>
                  <a:pt x="2921" y="3371"/>
                  <a:pt x="2999" y="3432"/>
                  <a:pt x="2875" y="3478"/>
                </a:cubicBezTo>
                <a:cubicBezTo>
                  <a:pt x="2854" y="3485"/>
                  <a:pt x="2816" y="3419"/>
                  <a:pt x="2806" y="3399"/>
                </a:cubicBezTo>
                <a:cubicBezTo>
                  <a:pt x="2772" y="3324"/>
                  <a:pt x="2658" y="3404"/>
                  <a:pt x="2607" y="3354"/>
                </a:cubicBezTo>
                <a:cubicBezTo>
                  <a:pt x="2550" y="3354"/>
                  <a:pt x="2501" y="3312"/>
                  <a:pt x="2491" y="3312"/>
                </a:cubicBezTo>
                <a:cubicBezTo>
                  <a:pt x="2405" y="3308"/>
                  <a:pt x="2471" y="3281"/>
                  <a:pt x="2427" y="3296"/>
                </a:cubicBezTo>
                <a:cubicBezTo>
                  <a:pt x="2296" y="3340"/>
                  <a:pt x="2239" y="3236"/>
                  <a:pt x="2162" y="3399"/>
                </a:cubicBezTo>
                <a:cubicBezTo>
                  <a:pt x="2081" y="3572"/>
                  <a:pt x="2095" y="3521"/>
                  <a:pt x="1964" y="3612"/>
                </a:cubicBezTo>
                <a:cubicBezTo>
                  <a:pt x="1942" y="3628"/>
                  <a:pt x="1946" y="3867"/>
                  <a:pt x="1951" y="3907"/>
                </a:cubicBezTo>
                <a:cubicBezTo>
                  <a:pt x="1976" y="3915"/>
                  <a:pt x="2095" y="3879"/>
                  <a:pt x="2237" y="3936"/>
                </a:cubicBezTo>
                <a:cubicBezTo>
                  <a:pt x="2246" y="3939"/>
                  <a:pt x="2205" y="4244"/>
                  <a:pt x="2202" y="4284"/>
                </a:cubicBezTo>
                <a:cubicBezTo>
                  <a:pt x="2201" y="4305"/>
                  <a:pt x="2093" y="4254"/>
                  <a:pt x="2086" y="4249"/>
                </a:cubicBezTo>
                <a:cubicBezTo>
                  <a:pt x="2047" y="4219"/>
                  <a:pt x="1953" y="4345"/>
                  <a:pt x="1932" y="4375"/>
                </a:cubicBezTo>
                <a:cubicBezTo>
                  <a:pt x="1922" y="4388"/>
                  <a:pt x="1865" y="4245"/>
                  <a:pt x="1857" y="4236"/>
                </a:cubicBezTo>
                <a:cubicBezTo>
                  <a:pt x="1818" y="4190"/>
                  <a:pt x="1799" y="3974"/>
                  <a:pt x="1743" y="4025"/>
                </a:cubicBezTo>
                <a:cubicBezTo>
                  <a:pt x="1655" y="4104"/>
                  <a:pt x="1650" y="4053"/>
                  <a:pt x="1559" y="4086"/>
                </a:cubicBezTo>
                <a:cubicBezTo>
                  <a:pt x="1561" y="4100"/>
                  <a:pt x="1557" y="4151"/>
                  <a:pt x="1561" y="4154"/>
                </a:cubicBezTo>
                <a:cubicBezTo>
                  <a:pt x="1620" y="4205"/>
                  <a:pt x="1585" y="4205"/>
                  <a:pt x="1583" y="4280"/>
                </a:cubicBezTo>
                <a:cubicBezTo>
                  <a:pt x="1579" y="4377"/>
                  <a:pt x="1454" y="4260"/>
                  <a:pt x="1433" y="4329"/>
                </a:cubicBezTo>
                <a:cubicBezTo>
                  <a:pt x="1390" y="4467"/>
                  <a:pt x="1411" y="4371"/>
                  <a:pt x="1366" y="4368"/>
                </a:cubicBezTo>
                <a:cubicBezTo>
                  <a:pt x="1287" y="4362"/>
                  <a:pt x="1360" y="4309"/>
                  <a:pt x="1202" y="4373"/>
                </a:cubicBezTo>
                <a:cubicBezTo>
                  <a:pt x="1108" y="4411"/>
                  <a:pt x="1036" y="4442"/>
                  <a:pt x="936" y="4461"/>
                </a:cubicBezTo>
                <a:cubicBezTo>
                  <a:pt x="919" y="4465"/>
                  <a:pt x="859" y="4345"/>
                  <a:pt x="861" y="4344"/>
                </a:cubicBezTo>
                <a:cubicBezTo>
                  <a:pt x="958" y="4257"/>
                  <a:pt x="872" y="4274"/>
                  <a:pt x="905" y="4226"/>
                </a:cubicBezTo>
                <a:cubicBezTo>
                  <a:pt x="935" y="4180"/>
                  <a:pt x="876" y="4151"/>
                  <a:pt x="869" y="4151"/>
                </a:cubicBezTo>
                <a:cubicBezTo>
                  <a:pt x="760" y="4151"/>
                  <a:pt x="766" y="4119"/>
                  <a:pt x="661" y="4154"/>
                </a:cubicBezTo>
                <a:cubicBezTo>
                  <a:pt x="629" y="4164"/>
                  <a:pt x="555" y="4098"/>
                  <a:pt x="554" y="4091"/>
                </a:cubicBezTo>
                <a:cubicBezTo>
                  <a:pt x="551" y="4075"/>
                  <a:pt x="282" y="4079"/>
                  <a:pt x="249" y="4079"/>
                </a:cubicBezTo>
                <a:cubicBezTo>
                  <a:pt x="139" y="4079"/>
                  <a:pt x="117" y="4085"/>
                  <a:pt x="122" y="4067"/>
                </a:cubicBezTo>
                <a:cubicBezTo>
                  <a:pt x="103" y="4086"/>
                  <a:pt x="8" y="4150"/>
                  <a:pt x="8" y="4167"/>
                </a:cubicBezTo>
                <a:cubicBezTo>
                  <a:pt x="8" y="4211"/>
                  <a:pt x="0" y="4330"/>
                  <a:pt x="41" y="4350"/>
                </a:cubicBezTo>
                <a:cubicBezTo>
                  <a:pt x="86" y="4371"/>
                  <a:pt x="69" y="4387"/>
                  <a:pt x="69" y="4433"/>
                </a:cubicBezTo>
                <a:cubicBezTo>
                  <a:pt x="69" y="4477"/>
                  <a:pt x="33" y="4481"/>
                  <a:pt x="33" y="4560"/>
                </a:cubicBezTo>
                <a:cubicBezTo>
                  <a:pt x="33" y="4623"/>
                  <a:pt x="30" y="4611"/>
                  <a:pt x="48" y="4672"/>
                </a:cubicBezTo>
                <a:cubicBezTo>
                  <a:pt x="65" y="4730"/>
                  <a:pt x="94" y="4726"/>
                  <a:pt x="142" y="4749"/>
                </a:cubicBezTo>
                <a:cubicBezTo>
                  <a:pt x="173" y="4765"/>
                  <a:pt x="361" y="4801"/>
                  <a:pt x="382" y="4787"/>
                </a:cubicBezTo>
                <a:cubicBezTo>
                  <a:pt x="388" y="4783"/>
                  <a:pt x="426" y="4768"/>
                  <a:pt x="433" y="4761"/>
                </a:cubicBezTo>
                <a:cubicBezTo>
                  <a:pt x="447" y="4775"/>
                  <a:pt x="443" y="4778"/>
                  <a:pt x="449" y="4793"/>
                </a:cubicBezTo>
                <a:cubicBezTo>
                  <a:pt x="453" y="4794"/>
                  <a:pt x="490" y="4907"/>
                  <a:pt x="497" y="4908"/>
                </a:cubicBezTo>
                <a:cubicBezTo>
                  <a:pt x="502" y="4921"/>
                  <a:pt x="473" y="4911"/>
                  <a:pt x="486" y="4954"/>
                </a:cubicBezTo>
                <a:cubicBezTo>
                  <a:pt x="492" y="4973"/>
                  <a:pt x="479" y="4982"/>
                  <a:pt x="498" y="5012"/>
                </a:cubicBezTo>
                <a:cubicBezTo>
                  <a:pt x="534" y="5069"/>
                  <a:pt x="487" y="5058"/>
                  <a:pt x="573" y="5125"/>
                </a:cubicBezTo>
                <a:cubicBezTo>
                  <a:pt x="606" y="5151"/>
                  <a:pt x="689" y="5171"/>
                  <a:pt x="700" y="5212"/>
                </a:cubicBezTo>
                <a:cubicBezTo>
                  <a:pt x="706" y="5238"/>
                  <a:pt x="758" y="5291"/>
                  <a:pt x="785" y="5291"/>
                </a:cubicBezTo>
                <a:cubicBezTo>
                  <a:pt x="843" y="5291"/>
                  <a:pt x="892" y="5279"/>
                  <a:pt x="914" y="5332"/>
                </a:cubicBezTo>
                <a:cubicBezTo>
                  <a:pt x="926" y="5361"/>
                  <a:pt x="971" y="5391"/>
                  <a:pt x="971" y="5407"/>
                </a:cubicBezTo>
                <a:cubicBezTo>
                  <a:pt x="971" y="5432"/>
                  <a:pt x="962" y="5445"/>
                  <a:pt x="973" y="5465"/>
                </a:cubicBezTo>
                <a:cubicBezTo>
                  <a:pt x="982" y="5482"/>
                  <a:pt x="963" y="5480"/>
                  <a:pt x="995" y="5523"/>
                </a:cubicBezTo>
                <a:cubicBezTo>
                  <a:pt x="1000" y="5530"/>
                  <a:pt x="1011" y="5565"/>
                  <a:pt x="992" y="5565"/>
                </a:cubicBezTo>
                <a:cubicBezTo>
                  <a:pt x="940" y="5565"/>
                  <a:pt x="954" y="5603"/>
                  <a:pt x="924" y="5585"/>
                </a:cubicBezTo>
                <a:cubicBezTo>
                  <a:pt x="896" y="5568"/>
                  <a:pt x="837" y="5668"/>
                  <a:pt x="855" y="5694"/>
                </a:cubicBezTo>
                <a:cubicBezTo>
                  <a:pt x="857" y="5696"/>
                  <a:pt x="846" y="5778"/>
                  <a:pt x="906" y="5843"/>
                </a:cubicBezTo>
                <a:cubicBezTo>
                  <a:pt x="921" y="5859"/>
                  <a:pt x="934" y="5880"/>
                  <a:pt x="954" y="5888"/>
                </a:cubicBezTo>
                <a:cubicBezTo>
                  <a:pt x="958" y="5890"/>
                  <a:pt x="1036" y="5971"/>
                  <a:pt x="1076" y="5991"/>
                </a:cubicBezTo>
                <a:cubicBezTo>
                  <a:pt x="1125" y="6016"/>
                  <a:pt x="1135" y="6039"/>
                  <a:pt x="1197" y="6036"/>
                </a:cubicBezTo>
                <a:cubicBezTo>
                  <a:pt x="1210" y="6036"/>
                  <a:pt x="1278" y="6053"/>
                  <a:pt x="1288" y="6066"/>
                </a:cubicBezTo>
                <a:cubicBezTo>
                  <a:pt x="1295" y="6074"/>
                  <a:pt x="1338" y="6101"/>
                  <a:pt x="1363" y="6129"/>
                </a:cubicBezTo>
                <a:cubicBezTo>
                  <a:pt x="1383" y="6151"/>
                  <a:pt x="1401" y="6136"/>
                  <a:pt x="1438" y="6207"/>
                </a:cubicBezTo>
                <a:cubicBezTo>
                  <a:pt x="1453" y="6235"/>
                  <a:pt x="1488" y="6228"/>
                  <a:pt x="1520" y="6250"/>
                </a:cubicBezTo>
                <a:cubicBezTo>
                  <a:pt x="1553" y="6273"/>
                  <a:pt x="1606" y="6307"/>
                  <a:pt x="1646" y="6282"/>
                </a:cubicBezTo>
                <a:lnTo>
                  <a:pt x="1648" y="6280"/>
                </a:lnTo>
                <a:cubicBezTo>
                  <a:pt x="1648" y="6280"/>
                  <a:pt x="1694" y="6257"/>
                  <a:pt x="1712" y="6255"/>
                </a:cubicBezTo>
                <a:cubicBezTo>
                  <a:pt x="1732" y="6252"/>
                  <a:pt x="1799" y="6184"/>
                  <a:pt x="1835" y="6265"/>
                </a:cubicBezTo>
                <a:cubicBezTo>
                  <a:pt x="1844" y="6283"/>
                  <a:pt x="1848" y="6361"/>
                  <a:pt x="1849" y="6364"/>
                </a:cubicBezTo>
                <a:cubicBezTo>
                  <a:pt x="1857" y="6386"/>
                  <a:pt x="1859" y="6444"/>
                  <a:pt x="1872" y="6478"/>
                </a:cubicBezTo>
                <a:cubicBezTo>
                  <a:pt x="1879" y="6497"/>
                  <a:pt x="1872" y="6497"/>
                  <a:pt x="1896" y="6512"/>
                </a:cubicBezTo>
                <a:cubicBezTo>
                  <a:pt x="1932" y="6534"/>
                  <a:pt x="1955" y="6547"/>
                  <a:pt x="1980" y="6583"/>
                </a:cubicBezTo>
                <a:cubicBezTo>
                  <a:pt x="1988" y="6594"/>
                  <a:pt x="2089" y="6650"/>
                  <a:pt x="2099" y="6649"/>
                </a:cubicBezTo>
                <a:lnTo>
                  <a:pt x="2053" y="6944"/>
                </a:lnTo>
                <a:cubicBezTo>
                  <a:pt x="2059" y="6972"/>
                  <a:pt x="2040" y="7012"/>
                  <a:pt x="2072" y="7016"/>
                </a:cubicBezTo>
                <a:cubicBezTo>
                  <a:pt x="2094" y="7020"/>
                  <a:pt x="2119" y="7047"/>
                  <a:pt x="2145" y="6987"/>
                </a:cubicBezTo>
                <a:cubicBezTo>
                  <a:pt x="2150" y="6976"/>
                  <a:pt x="2198" y="6929"/>
                  <a:pt x="2208" y="6929"/>
                </a:cubicBezTo>
                <a:cubicBezTo>
                  <a:pt x="2232" y="6929"/>
                  <a:pt x="2320" y="6976"/>
                  <a:pt x="2320" y="7010"/>
                </a:cubicBezTo>
                <a:cubicBezTo>
                  <a:pt x="2320" y="7072"/>
                  <a:pt x="2335" y="7063"/>
                  <a:pt x="2288" y="7113"/>
                </a:cubicBezTo>
                <a:cubicBezTo>
                  <a:pt x="2274" y="7129"/>
                  <a:pt x="2274" y="7129"/>
                  <a:pt x="2303" y="7149"/>
                </a:cubicBezTo>
                <a:cubicBezTo>
                  <a:pt x="2312" y="7155"/>
                  <a:pt x="2290" y="7186"/>
                  <a:pt x="2289" y="7204"/>
                </a:cubicBezTo>
                <a:cubicBezTo>
                  <a:pt x="2287" y="7222"/>
                  <a:pt x="2278" y="7223"/>
                  <a:pt x="2278" y="7270"/>
                </a:cubicBezTo>
                <a:cubicBezTo>
                  <a:pt x="2278" y="7310"/>
                  <a:pt x="2283" y="7372"/>
                  <a:pt x="2273" y="7408"/>
                </a:cubicBezTo>
                <a:cubicBezTo>
                  <a:pt x="2266" y="7433"/>
                  <a:pt x="2263" y="7464"/>
                  <a:pt x="2249" y="7488"/>
                </a:cubicBezTo>
                <a:cubicBezTo>
                  <a:pt x="2238" y="7507"/>
                  <a:pt x="2249" y="7499"/>
                  <a:pt x="2275" y="7502"/>
                </a:cubicBezTo>
                <a:lnTo>
                  <a:pt x="2283" y="7662"/>
                </a:lnTo>
                <a:lnTo>
                  <a:pt x="2371" y="7633"/>
                </a:lnTo>
                <a:lnTo>
                  <a:pt x="2494" y="7677"/>
                </a:lnTo>
                <a:lnTo>
                  <a:pt x="2541" y="8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6" name="Freeform 315"/>
          <p:cNvSpPr>
            <a:spLocks/>
          </p:cNvSpPr>
          <p:nvPr/>
        </p:nvSpPr>
        <p:spPr bwMode="auto">
          <a:xfrm>
            <a:off x="5888836" y="1231110"/>
            <a:ext cx="754856" cy="567929"/>
          </a:xfrm>
          <a:custGeom>
            <a:avLst/>
            <a:gdLst>
              <a:gd name="T0" fmla="*/ 976 w 11088"/>
              <a:gd name="T1" fmla="*/ 4356 h 8960"/>
              <a:gd name="T2" fmla="*/ 698 w 11088"/>
              <a:gd name="T3" fmla="*/ 4250 h 8960"/>
              <a:gd name="T4" fmla="*/ 761 w 11088"/>
              <a:gd name="T5" fmla="*/ 3827 h 8960"/>
              <a:gd name="T6" fmla="*/ 396 w 11088"/>
              <a:gd name="T7" fmla="*/ 4275 h 8960"/>
              <a:gd name="T8" fmla="*/ 269 w 11088"/>
              <a:gd name="T9" fmla="*/ 4816 h 8960"/>
              <a:gd name="T10" fmla="*/ 710 w 11088"/>
              <a:gd name="T11" fmla="*/ 5308 h 8960"/>
              <a:gd name="T12" fmla="*/ 1264 w 11088"/>
              <a:gd name="T13" fmla="*/ 5409 h 8960"/>
              <a:gd name="T14" fmla="*/ 2043 w 11088"/>
              <a:gd name="T15" fmla="*/ 5265 h 8960"/>
              <a:gd name="T16" fmla="*/ 2132 w 11088"/>
              <a:gd name="T17" fmla="*/ 6081 h 8960"/>
              <a:gd name="T18" fmla="*/ 2435 w 11088"/>
              <a:gd name="T19" fmla="*/ 6340 h 8960"/>
              <a:gd name="T20" fmla="*/ 2696 w 11088"/>
              <a:gd name="T21" fmla="*/ 6637 h 8960"/>
              <a:gd name="T22" fmla="*/ 3041 w 11088"/>
              <a:gd name="T23" fmla="*/ 6417 h 8960"/>
              <a:gd name="T24" fmla="*/ 3108 w 11088"/>
              <a:gd name="T25" fmla="*/ 6924 h 8960"/>
              <a:gd name="T26" fmla="*/ 3353 w 11088"/>
              <a:gd name="T27" fmla="*/ 6840 h 8960"/>
              <a:gd name="T28" fmla="*/ 3703 w 11088"/>
              <a:gd name="T29" fmla="*/ 7081 h 8960"/>
              <a:gd name="T30" fmla="*/ 4053 w 11088"/>
              <a:gd name="T31" fmla="*/ 7543 h 8960"/>
              <a:gd name="T32" fmla="*/ 4305 w 11088"/>
              <a:gd name="T33" fmla="*/ 8035 h 8960"/>
              <a:gd name="T34" fmla="*/ 4273 w 11088"/>
              <a:gd name="T35" fmla="*/ 8690 h 8960"/>
              <a:gd name="T36" fmla="*/ 4504 w 11088"/>
              <a:gd name="T37" fmla="*/ 8864 h 8960"/>
              <a:gd name="T38" fmla="*/ 4886 w 11088"/>
              <a:gd name="T39" fmla="*/ 8882 h 8960"/>
              <a:gd name="T40" fmla="*/ 6039 w 11088"/>
              <a:gd name="T41" fmla="*/ 8440 h 8960"/>
              <a:gd name="T42" fmla="*/ 6638 w 11088"/>
              <a:gd name="T43" fmla="*/ 8392 h 8960"/>
              <a:gd name="T44" fmla="*/ 7649 w 11088"/>
              <a:gd name="T45" fmla="*/ 8191 h 8960"/>
              <a:gd name="T46" fmla="*/ 8132 w 11088"/>
              <a:gd name="T47" fmla="*/ 7017 h 8960"/>
              <a:gd name="T48" fmla="*/ 8318 w 11088"/>
              <a:gd name="T49" fmla="*/ 6375 h 8960"/>
              <a:gd name="T50" fmla="*/ 9162 w 11088"/>
              <a:gd name="T51" fmla="*/ 5971 h 8960"/>
              <a:gd name="T52" fmla="*/ 9998 w 11088"/>
              <a:gd name="T53" fmla="*/ 5897 h 8960"/>
              <a:gd name="T54" fmla="*/ 9969 w 11088"/>
              <a:gd name="T55" fmla="*/ 5788 h 8960"/>
              <a:gd name="T56" fmla="*/ 9991 w 11088"/>
              <a:gd name="T57" fmla="*/ 5193 h 8960"/>
              <a:gd name="T58" fmla="*/ 10058 w 11088"/>
              <a:gd name="T59" fmla="*/ 4821 h 8960"/>
              <a:gd name="T60" fmla="*/ 10029 w 11088"/>
              <a:gd name="T61" fmla="*/ 4036 h 8960"/>
              <a:gd name="T62" fmla="*/ 10324 w 11088"/>
              <a:gd name="T63" fmla="*/ 3351 h 8960"/>
              <a:gd name="T64" fmla="*/ 10793 w 11088"/>
              <a:gd name="T65" fmla="*/ 3215 h 8960"/>
              <a:gd name="T66" fmla="*/ 10769 w 11088"/>
              <a:gd name="T67" fmla="*/ 2784 h 8960"/>
              <a:gd name="T68" fmla="*/ 10700 w 11088"/>
              <a:gd name="T69" fmla="*/ 1990 h 8960"/>
              <a:gd name="T70" fmla="*/ 10699 w 11088"/>
              <a:gd name="T71" fmla="*/ 1088 h 8960"/>
              <a:gd name="T72" fmla="*/ 9837 w 11088"/>
              <a:gd name="T73" fmla="*/ 738 h 8960"/>
              <a:gd name="T74" fmla="*/ 9159 w 11088"/>
              <a:gd name="T75" fmla="*/ 206 h 8960"/>
              <a:gd name="T76" fmla="*/ 8989 w 11088"/>
              <a:gd name="T77" fmla="*/ 711 h 8960"/>
              <a:gd name="T78" fmla="*/ 8595 w 11088"/>
              <a:gd name="T79" fmla="*/ 955 h 8960"/>
              <a:gd name="T80" fmla="*/ 8301 w 11088"/>
              <a:gd name="T81" fmla="*/ 1355 h 8960"/>
              <a:gd name="T82" fmla="*/ 7656 w 11088"/>
              <a:gd name="T83" fmla="*/ 871 h 8960"/>
              <a:gd name="T84" fmla="*/ 6859 w 11088"/>
              <a:gd name="T85" fmla="*/ 1214 h 8960"/>
              <a:gd name="T86" fmla="*/ 6873 w 11088"/>
              <a:gd name="T87" fmla="*/ 1730 h 8960"/>
              <a:gd name="T88" fmla="*/ 6076 w 11088"/>
              <a:gd name="T89" fmla="*/ 1979 h 8960"/>
              <a:gd name="T90" fmla="*/ 5480 w 11088"/>
              <a:gd name="T91" fmla="*/ 2394 h 8960"/>
              <a:gd name="T92" fmla="*/ 4892 w 11088"/>
              <a:gd name="T93" fmla="*/ 2444 h 8960"/>
              <a:gd name="T94" fmla="*/ 4446 w 11088"/>
              <a:gd name="T95" fmla="*/ 2359 h 8960"/>
              <a:gd name="T96" fmla="*/ 3923 w 11088"/>
              <a:gd name="T97" fmla="*/ 2414 h 8960"/>
              <a:gd name="T98" fmla="*/ 3645 w 11088"/>
              <a:gd name="T99" fmla="*/ 2002 h 8960"/>
              <a:gd name="T100" fmla="*/ 3268 w 11088"/>
              <a:gd name="T101" fmla="*/ 1943 h 8960"/>
              <a:gd name="T102" fmla="*/ 2398 w 11088"/>
              <a:gd name="T103" fmla="*/ 2030 h 8960"/>
              <a:gd name="T104" fmla="*/ 2381 w 11088"/>
              <a:gd name="T105" fmla="*/ 2178 h 8960"/>
              <a:gd name="T106" fmla="*/ 1595 w 11088"/>
              <a:gd name="T107" fmla="*/ 2151 h 8960"/>
              <a:gd name="T108" fmla="*/ 1345 w 11088"/>
              <a:gd name="T109" fmla="*/ 2357 h 8960"/>
              <a:gd name="T110" fmla="*/ 882 w 11088"/>
              <a:gd name="T111" fmla="*/ 3266 h 8960"/>
              <a:gd name="T112" fmla="*/ 1436 w 11088"/>
              <a:gd name="T113" fmla="*/ 3327 h 8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88" h="8960">
                <a:moveTo>
                  <a:pt x="1436" y="4259"/>
                </a:moveTo>
                <a:lnTo>
                  <a:pt x="1451" y="4472"/>
                </a:lnTo>
                <a:lnTo>
                  <a:pt x="1540" y="4626"/>
                </a:lnTo>
                <a:lnTo>
                  <a:pt x="1358" y="4620"/>
                </a:lnTo>
                <a:lnTo>
                  <a:pt x="1038" y="4377"/>
                </a:lnTo>
                <a:cubicBezTo>
                  <a:pt x="1036" y="4374"/>
                  <a:pt x="1035" y="4344"/>
                  <a:pt x="1035" y="4340"/>
                </a:cubicBezTo>
                <a:cubicBezTo>
                  <a:pt x="1036" y="4330"/>
                  <a:pt x="989" y="4348"/>
                  <a:pt x="983" y="4351"/>
                </a:cubicBezTo>
                <a:lnTo>
                  <a:pt x="976" y="4356"/>
                </a:lnTo>
                <a:cubicBezTo>
                  <a:pt x="968" y="4362"/>
                  <a:pt x="958" y="4365"/>
                  <a:pt x="951" y="4370"/>
                </a:cubicBezTo>
                <a:cubicBezTo>
                  <a:pt x="946" y="4373"/>
                  <a:pt x="917" y="4385"/>
                  <a:pt x="913" y="4385"/>
                </a:cubicBezTo>
                <a:cubicBezTo>
                  <a:pt x="887" y="4388"/>
                  <a:pt x="861" y="4385"/>
                  <a:pt x="859" y="4354"/>
                </a:cubicBezTo>
                <a:cubicBezTo>
                  <a:pt x="857" y="4332"/>
                  <a:pt x="859" y="4311"/>
                  <a:pt x="887" y="4310"/>
                </a:cubicBezTo>
                <a:cubicBezTo>
                  <a:pt x="891" y="4310"/>
                  <a:pt x="914" y="4304"/>
                  <a:pt x="916" y="4301"/>
                </a:cubicBezTo>
                <a:lnTo>
                  <a:pt x="879" y="4208"/>
                </a:lnTo>
                <a:lnTo>
                  <a:pt x="786" y="4302"/>
                </a:lnTo>
                <a:lnTo>
                  <a:pt x="698" y="4250"/>
                </a:lnTo>
                <a:cubicBezTo>
                  <a:pt x="698" y="4249"/>
                  <a:pt x="698" y="4242"/>
                  <a:pt x="698" y="4242"/>
                </a:cubicBezTo>
                <a:cubicBezTo>
                  <a:pt x="703" y="4201"/>
                  <a:pt x="716" y="4145"/>
                  <a:pt x="709" y="4107"/>
                </a:cubicBezTo>
                <a:cubicBezTo>
                  <a:pt x="704" y="4080"/>
                  <a:pt x="711" y="4063"/>
                  <a:pt x="712" y="4040"/>
                </a:cubicBezTo>
                <a:cubicBezTo>
                  <a:pt x="715" y="4038"/>
                  <a:pt x="808" y="4032"/>
                  <a:pt x="817" y="4030"/>
                </a:cubicBezTo>
                <a:cubicBezTo>
                  <a:pt x="824" y="4029"/>
                  <a:pt x="822" y="3950"/>
                  <a:pt x="822" y="3941"/>
                </a:cubicBezTo>
                <a:cubicBezTo>
                  <a:pt x="822" y="3932"/>
                  <a:pt x="852" y="3858"/>
                  <a:pt x="859" y="3847"/>
                </a:cubicBezTo>
                <a:cubicBezTo>
                  <a:pt x="914" y="3758"/>
                  <a:pt x="825" y="3718"/>
                  <a:pt x="749" y="3763"/>
                </a:cubicBezTo>
                <a:cubicBezTo>
                  <a:pt x="723" y="3778"/>
                  <a:pt x="768" y="3809"/>
                  <a:pt x="761" y="3827"/>
                </a:cubicBezTo>
                <a:cubicBezTo>
                  <a:pt x="728" y="3834"/>
                  <a:pt x="744" y="3914"/>
                  <a:pt x="738" y="3923"/>
                </a:cubicBezTo>
                <a:cubicBezTo>
                  <a:pt x="733" y="3930"/>
                  <a:pt x="678" y="3909"/>
                  <a:pt x="666" y="3904"/>
                </a:cubicBezTo>
                <a:cubicBezTo>
                  <a:pt x="609" y="3882"/>
                  <a:pt x="602" y="3918"/>
                  <a:pt x="563" y="3920"/>
                </a:cubicBezTo>
                <a:cubicBezTo>
                  <a:pt x="519" y="3923"/>
                  <a:pt x="507" y="3931"/>
                  <a:pt x="467" y="3949"/>
                </a:cubicBezTo>
                <a:cubicBezTo>
                  <a:pt x="430" y="3964"/>
                  <a:pt x="321" y="4018"/>
                  <a:pt x="292" y="4018"/>
                </a:cubicBezTo>
                <a:lnTo>
                  <a:pt x="525" y="4291"/>
                </a:lnTo>
                <a:lnTo>
                  <a:pt x="485" y="4338"/>
                </a:lnTo>
                <a:lnTo>
                  <a:pt x="396" y="4275"/>
                </a:lnTo>
                <a:lnTo>
                  <a:pt x="304" y="4426"/>
                </a:lnTo>
                <a:lnTo>
                  <a:pt x="102" y="4381"/>
                </a:lnTo>
                <a:cubicBezTo>
                  <a:pt x="106" y="4401"/>
                  <a:pt x="109" y="4438"/>
                  <a:pt x="82" y="4439"/>
                </a:cubicBezTo>
                <a:cubicBezTo>
                  <a:pt x="0" y="4444"/>
                  <a:pt x="8" y="4422"/>
                  <a:pt x="50" y="4495"/>
                </a:cubicBezTo>
                <a:cubicBezTo>
                  <a:pt x="85" y="4555"/>
                  <a:pt x="149" y="4514"/>
                  <a:pt x="154" y="4641"/>
                </a:cubicBezTo>
                <a:cubicBezTo>
                  <a:pt x="156" y="4687"/>
                  <a:pt x="160" y="4694"/>
                  <a:pt x="151" y="4744"/>
                </a:cubicBezTo>
                <a:cubicBezTo>
                  <a:pt x="150" y="4748"/>
                  <a:pt x="150" y="4752"/>
                  <a:pt x="150" y="4755"/>
                </a:cubicBezTo>
                <a:cubicBezTo>
                  <a:pt x="175" y="4811"/>
                  <a:pt x="222" y="4755"/>
                  <a:pt x="269" y="4816"/>
                </a:cubicBezTo>
                <a:cubicBezTo>
                  <a:pt x="274" y="4823"/>
                  <a:pt x="340" y="4827"/>
                  <a:pt x="370" y="4845"/>
                </a:cubicBezTo>
                <a:cubicBezTo>
                  <a:pt x="393" y="4859"/>
                  <a:pt x="416" y="4822"/>
                  <a:pt x="429" y="4853"/>
                </a:cubicBezTo>
                <a:cubicBezTo>
                  <a:pt x="439" y="4877"/>
                  <a:pt x="466" y="4879"/>
                  <a:pt x="472" y="4937"/>
                </a:cubicBezTo>
                <a:cubicBezTo>
                  <a:pt x="474" y="4955"/>
                  <a:pt x="533" y="4935"/>
                  <a:pt x="530" y="4985"/>
                </a:cubicBezTo>
                <a:cubicBezTo>
                  <a:pt x="530" y="4986"/>
                  <a:pt x="542" y="5041"/>
                  <a:pt x="542" y="5065"/>
                </a:cubicBezTo>
                <a:cubicBezTo>
                  <a:pt x="542" y="5100"/>
                  <a:pt x="532" y="5254"/>
                  <a:pt x="556" y="5269"/>
                </a:cubicBezTo>
                <a:cubicBezTo>
                  <a:pt x="585" y="5287"/>
                  <a:pt x="546" y="5302"/>
                  <a:pt x="646" y="5298"/>
                </a:cubicBezTo>
                <a:cubicBezTo>
                  <a:pt x="665" y="5297"/>
                  <a:pt x="696" y="5306"/>
                  <a:pt x="710" y="5308"/>
                </a:cubicBezTo>
                <a:cubicBezTo>
                  <a:pt x="732" y="5316"/>
                  <a:pt x="838" y="5415"/>
                  <a:pt x="838" y="5434"/>
                </a:cubicBezTo>
                <a:cubicBezTo>
                  <a:pt x="838" y="5442"/>
                  <a:pt x="819" y="5455"/>
                  <a:pt x="820" y="5463"/>
                </a:cubicBezTo>
                <a:lnTo>
                  <a:pt x="997" y="5552"/>
                </a:lnTo>
                <a:lnTo>
                  <a:pt x="1046" y="5498"/>
                </a:lnTo>
                <a:lnTo>
                  <a:pt x="1129" y="5495"/>
                </a:lnTo>
                <a:lnTo>
                  <a:pt x="1158" y="5597"/>
                </a:lnTo>
                <a:lnTo>
                  <a:pt x="1250" y="5552"/>
                </a:lnTo>
                <a:lnTo>
                  <a:pt x="1264" y="5409"/>
                </a:lnTo>
                <a:lnTo>
                  <a:pt x="1338" y="5409"/>
                </a:lnTo>
                <a:lnTo>
                  <a:pt x="1476" y="5299"/>
                </a:lnTo>
                <a:lnTo>
                  <a:pt x="1534" y="5356"/>
                </a:lnTo>
                <a:lnTo>
                  <a:pt x="1644" y="5238"/>
                </a:lnTo>
                <a:lnTo>
                  <a:pt x="1782" y="5216"/>
                </a:lnTo>
                <a:cubicBezTo>
                  <a:pt x="1795" y="5189"/>
                  <a:pt x="1847" y="5164"/>
                  <a:pt x="1873" y="5155"/>
                </a:cubicBezTo>
                <a:cubicBezTo>
                  <a:pt x="1911" y="5142"/>
                  <a:pt x="1940" y="5100"/>
                  <a:pt x="1960" y="5066"/>
                </a:cubicBezTo>
                <a:lnTo>
                  <a:pt x="2043" y="5265"/>
                </a:lnTo>
                <a:lnTo>
                  <a:pt x="2182" y="5422"/>
                </a:lnTo>
                <a:lnTo>
                  <a:pt x="2276" y="5402"/>
                </a:lnTo>
                <a:lnTo>
                  <a:pt x="2373" y="5332"/>
                </a:lnTo>
                <a:lnTo>
                  <a:pt x="2370" y="5516"/>
                </a:lnTo>
                <a:lnTo>
                  <a:pt x="2336" y="5684"/>
                </a:lnTo>
                <a:lnTo>
                  <a:pt x="2264" y="5736"/>
                </a:lnTo>
                <a:lnTo>
                  <a:pt x="2202" y="6024"/>
                </a:lnTo>
                <a:lnTo>
                  <a:pt x="2132" y="6081"/>
                </a:lnTo>
                <a:lnTo>
                  <a:pt x="2194" y="6175"/>
                </a:lnTo>
                <a:cubicBezTo>
                  <a:pt x="2178" y="6232"/>
                  <a:pt x="2146" y="6238"/>
                  <a:pt x="2143" y="6305"/>
                </a:cubicBezTo>
                <a:cubicBezTo>
                  <a:pt x="2142" y="6328"/>
                  <a:pt x="2125" y="6390"/>
                  <a:pt x="2127" y="6417"/>
                </a:cubicBezTo>
                <a:cubicBezTo>
                  <a:pt x="2127" y="6422"/>
                  <a:pt x="2114" y="6427"/>
                  <a:pt x="2147" y="6434"/>
                </a:cubicBezTo>
                <a:cubicBezTo>
                  <a:pt x="2151" y="6435"/>
                  <a:pt x="2181" y="6439"/>
                  <a:pt x="2185" y="6439"/>
                </a:cubicBezTo>
                <a:lnTo>
                  <a:pt x="2405" y="6266"/>
                </a:lnTo>
                <a:lnTo>
                  <a:pt x="2426" y="6285"/>
                </a:lnTo>
                <a:lnTo>
                  <a:pt x="2435" y="6340"/>
                </a:lnTo>
                <a:cubicBezTo>
                  <a:pt x="2438" y="6364"/>
                  <a:pt x="2479" y="6329"/>
                  <a:pt x="2463" y="6396"/>
                </a:cubicBezTo>
                <a:cubicBezTo>
                  <a:pt x="2452" y="6442"/>
                  <a:pt x="2505" y="6428"/>
                  <a:pt x="2505" y="6436"/>
                </a:cubicBezTo>
                <a:cubicBezTo>
                  <a:pt x="2506" y="6490"/>
                  <a:pt x="2458" y="6473"/>
                  <a:pt x="2458" y="6517"/>
                </a:cubicBezTo>
                <a:cubicBezTo>
                  <a:pt x="2458" y="6566"/>
                  <a:pt x="2475" y="6536"/>
                  <a:pt x="2504" y="6597"/>
                </a:cubicBezTo>
                <a:cubicBezTo>
                  <a:pt x="2508" y="6604"/>
                  <a:pt x="2528" y="6573"/>
                  <a:pt x="2542" y="6566"/>
                </a:cubicBezTo>
                <a:cubicBezTo>
                  <a:pt x="2576" y="6549"/>
                  <a:pt x="2552" y="6528"/>
                  <a:pt x="2626" y="6564"/>
                </a:cubicBezTo>
                <a:cubicBezTo>
                  <a:pt x="2680" y="6590"/>
                  <a:pt x="2654" y="6555"/>
                  <a:pt x="2693" y="6630"/>
                </a:cubicBezTo>
                <a:lnTo>
                  <a:pt x="2696" y="6637"/>
                </a:lnTo>
                <a:cubicBezTo>
                  <a:pt x="2725" y="6682"/>
                  <a:pt x="2725" y="6667"/>
                  <a:pt x="2786" y="6664"/>
                </a:cubicBezTo>
                <a:cubicBezTo>
                  <a:pt x="2812" y="6663"/>
                  <a:pt x="2812" y="6704"/>
                  <a:pt x="2840" y="6704"/>
                </a:cubicBezTo>
                <a:cubicBezTo>
                  <a:pt x="2864" y="6704"/>
                  <a:pt x="2934" y="6706"/>
                  <a:pt x="2954" y="6701"/>
                </a:cubicBezTo>
                <a:lnTo>
                  <a:pt x="2940" y="6414"/>
                </a:lnTo>
                <a:lnTo>
                  <a:pt x="2906" y="6298"/>
                </a:lnTo>
                <a:lnTo>
                  <a:pt x="2954" y="6303"/>
                </a:lnTo>
                <a:cubicBezTo>
                  <a:pt x="2985" y="6319"/>
                  <a:pt x="2934" y="6380"/>
                  <a:pt x="3015" y="6371"/>
                </a:cubicBezTo>
                <a:cubicBezTo>
                  <a:pt x="3057" y="6366"/>
                  <a:pt x="3026" y="6376"/>
                  <a:pt x="3041" y="6417"/>
                </a:cubicBezTo>
                <a:cubicBezTo>
                  <a:pt x="3055" y="6459"/>
                  <a:pt x="3095" y="6453"/>
                  <a:pt x="3095" y="6487"/>
                </a:cubicBezTo>
                <a:cubicBezTo>
                  <a:pt x="3095" y="6522"/>
                  <a:pt x="3101" y="6531"/>
                  <a:pt x="3082" y="6558"/>
                </a:cubicBezTo>
                <a:cubicBezTo>
                  <a:pt x="3038" y="6618"/>
                  <a:pt x="3026" y="6586"/>
                  <a:pt x="3150" y="6635"/>
                </a:cubicBezTo>
                <a:cubicBezTo>
                  <a:pt x="3200" y="6655"/>
                  <a:pt x="3300" y="6652"/>
                  <a:pt x="3354" y="6650"/>
                </a:cubicBezTo>
                <a:lnTo>
                  <a:pt x="3358" y="6649"/>
                </a:lnTo>
                <a:lnTo>
                  <a:pt x="3135" y="6835"/>
                </a:lnTo>
                <a:lnTo>
                  <a:pt x="3164" y="6888"/>
                </a:lnTo>
                <a:lnTo>
                  <a:pt x="3108" y="6924"/>
                </a:lnTo>
                <a:lnTo>
                  <a:pt x="3112" y="6983"/>
                </a:lnTo>
                <a:lnTo>
                  <a:pt x="3152" y="7063"/>
                </a:lnTo>
                <a:lnTo>
                  <a:pt x="3153" y="6983"/>
                </a:lnTo>
                <a:lnTo>
                  <a:pt x="3190" y="6996"/>
                </a:lnTo>
                <a:lnTo>
                  <a:pt x="3214" y="6965"/>
                </a:lnTo>
                <a:lnTo>
                  <a:pt x="3245" y="6966"/>
                </a:lnTo>
                <a:lnTo>
                  <a:pt x="3287" y="6914"/>
                </a:lnTo>
                <a:cubicBezTo>
                  <a:pt x="3298" y="6890"/>
                  <a:pt x="3353" y="6932"/>
                  <a:pt x="3353" y="6840"/>
                </a:cubicBezTo>
                <a:cubicBezTo>
                  <a:pt x="3389" y="6859"/>
                  <a:pt x="3361" y="6871"/>
                  <a:pt x="3434" y="6871"/>
                </a:cubicBezTo>
                <a:cubicBezTo>
                  <a:pt x="3506" y="6871"/>
                  <a:pt x="3462" y="6831"/>
                  <a:pt x="3519" y="6831"/>
                </a:cubicBezTo>
                <a:cubicBezTo>
                  <a:pt x="3539" y="6831"/>
                  <a:pt x="3511" y="6762"/>
                  <a:pt x="3563" y="6804"/>
                </a:cubicBezTo>
                <a:cubicBezTo>
                  <a:pt x="3570" y="6810"/>
                  <a:pt x="3594" y="6788"/>
                  <a:pt x="3603" y="6783"/>
                </a:cubicBezTo>
                <a:lnTo>
                  <a:pt x="3618" y="6789"/>
                </a:lnTo>
                <a:lnTo>
                  <a:pt x="3894" y="6900"/>
                </a:lnTo>
                <a:cubicBezTo>
                  <a:pt x="3880" y="6951"/>
                  <a:pt x="3906" y="6951"/>
                  <a:pt x="3838" y="6975"/>
                </a:cubicBezTo>
                <a:cubicBezTo>
                  <a:pt x="3772" y="6999"/>
                  <a:pt x="3741" y="7018"/>
                  <a:pt x="3703" y="7081"/>
                </a:cubicBezTo>
                <a:cubicBezTo>
                  <a:pt x="3673" y="7131"/>
                  <a:pt x="3704" y="7131"/>
                  <a:pt x="3626" y="7131"/>
                </a:cubicBezTo>
                <a:cubicBezTo>
                  <a:pt x="3625" y="7136"/>
                  <a:pt x="3640" y="7153"/>
                  <a:pt x="3640" y="7190"/>
                </a:cubicBezTo>
                <a:cubicBezTo>
                  <a:pt x="3640" y="7237"/>
                  <a:pt x="3605" y="7250"/>
                  <a:pt x="3623" y="7277"/>
                </a:cubicBezTo>
                <a:cubicBezTo>
                  <a:pt x="3642" y="7304"/>
                  <a:pt x="3719" y="7270"/>
                  <a:pt x="3721" y="7310"/>
                </a:cubicBezTo>
                <a:cubicBezTo>
                  <a:pt x="3721" y="7321"/>
                  <a:pt x="3762" y="7403"/>
                  <a:pt x="3770" y="7405"/>
                </a:cubicBezTo>
                <a:cubicBezTo>
                  <a:pt x="3787" y="7409"/>
                  <a:pt x="3870" y="7423"/>
                  <a:pt x="3887" y="7422"/>
                </a:cubicBezTo>
                <a:cubicBezTo>
                  <a:pt x="3901" y="7422"/>
                  <a:pt x="3960" y="7424"/>
                  <a:pt x="3968" y="7438"/>
                </a:cubicBezTo>
                <a:cubicBezTo>
                  <a:pt x="3972" y="7444"/>
                  <a:pt x="4049" y="7544"/>
                  <a:pt x="4053" y="7543"/>
                </a:cubicBezTo>
                <a:cubicBezTo>
                  <a:pt x="4122" y="7533"/>
                  <a:pt x="4103" y="7495"/>
                  <a:pt x="4103" y="7585"/>
                </a:cubicBezTo>
                <a:cubicBezTo>
                  <a:pt x="4104" y="7588"/>
                  <a:pt x="4102" y="7687"/>
                  <a:pt x="4102" y="7688"/>
                </a:cubicBezTo>
                <a:cubicBezTo>
                  <a:pt x="4080" y="7735"/>
                  <a:pt x="3998" y="7805"/>
                  <a:pt x="3964" y="7844"/>
                </a:cubicBezTo>
                <a:cubicBezTo>
                  <a:pt x="3933" y="7880"/>
                  <a:pt x="3917" y="7918"/>
                  <a:pt x="3884" y="7948"/>
                </a:cubicBezTo>
                <a:cubicBezTo>
                  <a:pt x="3881" y="7950"/>
                  <a:pt x="3984" y="7987"/>
                  <a:pt x="4004" y="7987"/>
                </a:cubicBezTo>
                <a:cubicBezTo>
                  <a:pt x="4024" y="7987"/>
                  <a:pt x="4074" y="7978"/>
                  <a:pt x="4086" y="7992"/>
                </a:cubicBezTo>
                <a:cubicBezTo>
                  <a:pt x="4110" y="8017"/>
                  <a:pt x="4143" y="7980"/>
                  <a:pt x="4184" y="8017"/>
                </a:cubicBezTo>
                <a:cubicBezTo>
                  <a:pt x="4195" y="8026"/>
                  <a:pt x="4297" y="8019"/>
                  <a:pt x="4305" y="8035"/>
                </a:cubicBezTo>
                <a:cubicBezTo>
                  <a:pt x="4307" y="8038"/>
                  <a:pt x="4327" y="8058"/>
                  <a:pt x="4339" y="8078"/>
                </a:cubicBezTo>
                <a:cubicBezTo>
                  <a:pt x="4343" y="8085"/>
                  <a:pt x="4459" y="8189"/>
                  <a:pt x="4470" y="8194"/>
                </a:cubicBezTo>
                <a:lnTo>
                  <a:pt x="4472" y="8198"/>
                </a:lnTo>
                <a:cubicBezTo>
                  <a:pt x="4479" y="8226"/>
                  <a:pt x="4433" y="8308"/>
                  <a:pt x="4417" y="8333"/>
                </a:cubicBezTo>
                <a:cubicBezTo>
                  <a:pt x="4406" y="8351"/>
                  <a:pt x="4389" y="8402"/>
                  <a:pt x="4368" y="8427"/>
                </a:cubicBezTo>
                <a:cubicBezTo>
                  <a:pt x="4352" y="8444"/>
                  <a:pt x="4347" y="8461"/>
                  <a:pt x="4319" y="8489"/>
                </a:cubicBezTo>
                <a:cubicBezTo>
                  <a:pt x="4310" y="8498"/>
                  <a:pt x="4262" y="8546"/>
                  <a:pt x="4249" y="8543"/>
                </a:cubicBezTo>
                <a:cubicBezTo>
                  <a:pt x="4241" y="8549"/>
                  <a:pt x="4273" y="8671"/>
                  <a:pt x="4273" y="8690"/>
                </a:cubicBezTo>
                <a:cubicBezTo>
                  <a:pt x="4272" y="8717"/>
                  <a:pt x="4320" y="8714"/>
                  <a:pt x="4320" y="8744"/>
                </a:cubicBezTo>
                <a:cubicBezTo>
                  <a:pt x="4320" y="8828"/>
                  <a:pt x="4350" y="8764"/>
                  <a:pt x="4284" y="8818"/>
                </a:cubicBezTo>
                <a:cubicBezTo>
                  <a:pt x="4284" y="8851"/>
                  <a:pt x="4281" y="8868"/>
                  <a:pt x="4291" y="8899"/>
                </a:cubicBezTo>
                <a:cubicBezTo>
                  <a:pt x="4308" y="8952"/>
                  <a:pt x="4267" y="8940"/>
                  <a:pt x="4389" y="8940"/>
                </a:cubicBezTo>
                <a:cubicBezTo>
                  <a:pt x="4461" y="8940"/>
                  <a:pt x="4439" y="8960"/>
                  <a:pt x="4406" y="8898"/>
                </a:cubicBezTo>
                <a:cubicBezTo>
                  <a:pt x="4398" y="8884"/>
                  <a:pt x="4402" y="8841"/>
                  <a:pt x="4417" y="8835"/>
                </a:cubicBezTo>
                <a:cubicBezTo>
                  <a:pt x="4475" y="8810"/>
                  <a:pt x="4450" y="8802"/>
                  <a:pt x="4459" y="8870"/>
                </a:cubicBezTo>
                <a:cubicBezTo>
                  <a:pt x="4459" y="8870"/>
                  <a:pt x="4500" y="8878"/>
                  <a:pt x="4504" y="8864"/>
                </a:cubicBezTo>
                <a:cubicBezTo>
                  <a:pt x="4525" y="8786"/>
                  <a:pt x="4488" y="8779"/>
                  <a:pt x="4542" y="8851"/>
                </a:cubicBezTo>
                <a:cubicBezTo>
                  <a:pt x="4565" y="8882"/>
                  <a:pt x="4608" y="8858"/>
                  <a:pt x="4601" y="8850"/>
                </a:cubicBezTo>
                <a:cubicBezTo>
                  <a:pt x="4582" y="8829"/>
                  <a:pt x="4564" y="8835"/>
                  <a:pt x="4607" y="8809"/>
                </a:cubicBezTo>
                <a:cubicBezTo>
                  <a:pt x="4609" y="8809"/>
                  <a:pt x="4612" y="8692"/>
                  <a:pt x="4603" y="8681"/>
                </a:cubicBezTo>
                <a:cubicBezTo>
                  <a:pt x="4603" y="8680"/>
                  <a:pt x="4579" y="8617"/>
                  <a:pt x="4585" y="8617"/>
                </a:cubicBezTo>
                <a:cubicBezTo>
                  <a:pt x="4623" y="8617"/>
                  <a:pt x="4690" y="8667"/>
                  <a:pt x="4688" y="8718"/>
                </a:cubicBezTo>
                <a:cubicBezTo>
                  <a:pt x="4688" y="8733"/>
                  <a:pt x="4684" y="8780"/>
                  <a:pt x="4697" y="8785"/>
                </a:cubicBezTo>
                <a:cubicBezTo>
                  <a:pt x="4730" y="8799"/>
                  <a:pt x="4869" y="8860"/>
                  <a:pt x="4886" y="8882"/>
                </a:cubicBezTo>
                <a:cubicBezTo>
                  <a:pt x="4892" y="8888"/>
                  <a:pt x="4920" y="8905"/>
                  <a:pt x="4926" y="8918"/>
                </a:cubicBezTo>
                <a:cubicBezTo>
                  <a:pt x="4926" y="8915"/>
                  <a:pt x="4929" y="8908"/>
                  <a:pt x="4940" y="8894"/>
                </a:cubicBezTo>
                <a:cubicBezTo>
                  <a:pt x="4968" y="8859"/>
                  <a:pt x="4959" y="8851"/>
                  <a:pt x="4959" y="8802"/>
                </a:cubicBezTo>
                <a:lnTo>
                  <a:pt x="5486" y="8538"/>
                </a:lnTo>
                <a:lnTo>
                  <a:pt x="5517" y="8392"/>
                </a:lnTo>
                <a:lnTo>
                  <a:pt x="5860" y="8383"/>
                </a:lnTo>
                <a:lnTo>
                  <a:pt x="5950" y="8465"/>
                </a:lnTo>
                <a:lnTo>
                  <a:pt x="6039" y="8440"/>
                </a:lnTo>
                <a:cubicBezTo>
                  <a:pt x="6054" y="8462"/>
                  <a:pt x="6084" y="8591"/>
                  <a:pt x="6085" y="8592"/>
                </a:cubicBezTo>
                <a:cubicBezTo>
                  <a:pt x="6090" y="8590"/>
                  <a:pt x="6156" y="8531"/>
                  <a:pt x="6161" y="8549"/>
                </a:cubicBezTo>
                <a:cubicBezTo>
                  <a:pt x="6183" y="8626"/>
                  <a:pt x="6188" y="8594"/>
                  <a:pt x="6251" y="8591"/>
                </a:cubicBezTo>
                <a:cubicBezTo>
                  <a:pt x="6290" y="8589"/>
                  <a:pt x="6371" y="8575"/>
                  <a:pt x="6391" y="8615"/>
                </a:cubicBezTo>
                <a:cubicBezTo>
                  <a:pt x="6394" y="8622"/>
                  <a:pt x="6470" y="8631"/>
                  <a:pt x="6473" y="8640"/>
                </a:cubicBezTo>
                <a:lnTo>
                  <a:pt x="6523" y="8534"/>
                </a:lnTo>
                <a:lnTo>
                  <a:pt x="6619" y="8535"/>
                </a:lnTo>
                <a:lnTo>
                  <a:pt x="6638" y="8392"/>
                </a:lnTo>
                <a:lnTo>
                  <a:pt x="6687" y="8370"/>
                </a:lnTo>
                <a:lnTo>
                  <a:pt x="6872" y="8180"/>
                </a:lnTo>
                <a:lnTo>
                  <a:pt x="6967" y="8202"/>
                </a:lnTo>
                <a:lnTo>
                  <a:pt x="6996" y="8483"/>
                </a:lnTo>
                <a:cubicBezTo>
                  <a:pt x="7072" y="8450"/>
                  <a:pt x="7048" y="8385"/>
                  <a:pt x="7183" y="8350"/>
                </a:cubicBezTo>
                <a:cubicBezTo>
                  <a:pt x="7196" y="8292"/>
                  <a:pt x="7106" y="8288"/>
                  <a:pt x="7314" y="8296"/>
                </a:cubicBezTo>
                <a:cubicBezTo>
                  <a:pt x="7346" y="8297"/>
                  <a:pt x="7411" y="8216"/>
                  <a:pt x="7483" y="8219"/>
                </a:cubicBezTo>
                <a:cubicBezTo>
                  <a:pt x="7500" y="8219"/>
                  <a:pt x="7633" y="8198"/>
                  <a:pt x="7649" y="8191"/>
                </a:cubicBezTo>
                <a:cubicBezTo>
                  <a:pt x="7696" y="8172"/>
                  <a:pt x="7705" y="8167"/>
                  <a:pt x="7709" y="8105"/>
                </a:cubicBezTo>
                <a:cubicBezTo>
                  <a:pt x="7711" y="8074"/>
                  <a:pt x="7717" y="8064"/>
                  <a:pt x="7717" y="8023"/>
                </a:cubicBezTo>
                <a:lnTo>
                  <a:pt x="7966" y="7798"/>
                </a:lnTo>
                <a:lnTo>
                  <a:pt x="7961" y="7616"/>
                </a:lnTo>
                <a:lnTo>
                  <a:pt x="8038" y="7661"/>
                </a:lnTo>
                <a:lnTo>
                  <a:pt x="8113" y="7492"/>
                </a:lnTo>
                <a:lnTo>
                  <a:pt x="8210" y="7305"/>
                </a:lnTo>
                <a:lnTo>
                  <a:pt x="8132" y="7017"/>
                </a:lnTo>
                <a:cubicBezTo>
                  <a:pt x="8117" y="7008"/>
                  <a:pt x="8028" y="6989"/>
                  <a:pt x="8024" y="6958"/>
                </a:cubicBezTo>
                <a:cubicBezTo>
                  <a:pt x="8016" y="6892"/>
                  <a:pt x="8134" y="6908"/>
                  <a:pt x="8073" y="6881"/>
                </a:cubicBezTo>
                <a:cubicBezTo>
                  <a:pt x="8000" y="6848"/>
                  <a:pt x="8062" y="6760"/>
                  <a:pt x="8047" y="6758"/>
                </a:cubicBezTo>
                <a:cubicBezTo>
                  <a:pt x="7952" y="6747"/>
                  <a:pt x="8031" y="6654"/>
                  <a:pt x="8031" y="6635"/>
                </a:cubicBezTo>
                <a:cubicBezTo>
                  <a:pt x="8044" y="6635"/>
                  <a:pt x="8055" y="6634"/>
                  <a:pt x="8068" y="6634"/>
                </a:cubicBezTo>
                <a:cubicBezTo>
                  <a:pt x="8102" y="6634"/>
                  <a:pt x="8188" y="6619"/>
                  <a:pt x="8200" y="6619"/>
                </a:cubicBezTo>
                <a:cubicBezTo>
                  <a:pt x="8316" y="6625"/>
                  <a:pt x="8280" y="6627"/>
                  <a:pt x="8296" y="6560"/>
                </a:cubicBezTo>
                <a:cubicBezTo>
                  <a:pt x="8299" y="6548"/>
                  <a:pt x="8318" y="6377"/>
                  <a:pt x="8318" y="6375"/>
                </a:cubicBezTo>
                <a:cubicBezTo>
                  <a:pt x="8318" y="6370"/>
                  <a:pt x="8579" y="6294"/>
                  <a:pt x="8583" y="6295"/>
                </a:cubicBezTo>
                <a:cubicBezTo>
                  <a:pt x="8585" y="6295"/>
                  <a:pt x="8587" y="6297"/>
                  <a:pt x="8591" y="6299"/>
                </a:cubicBezTo>
                <a:cubicBezTo>
                  <a:pt x="8663" y="6324"/>
                  <a:pt x="8693" y="6350"/>
                  <a:pt x="8778" y="6337"/>
                </a:cubicBezTo>
                <a:cubicBezTo>
                  <a:pt x="8844" y="6328"/>
                  <a:pt x="8906" y="6276"/>
                  <a:pt x="8901" y="6207"/>
                </a:cubicBezTo>
                <a:cubicBezTo>
                  <a:pt x="8901" y="6203"/>
                  <a:pt x="8990" y="6197"/>
                  <a:pt x="9001" y="6197"/>
                </a:cubicBezTo>
                <a:cubicBezTo>
                  <a:pt x="9032" y="6197"/>
                  <a:pt x="8971" y="6120"/>
                  <a:pt x="8985" y="6106"/>
                </a:cubicBezTo>
                <a:cubicBezTo>
                  <a:pt x="9028" y="6062"/>
                  <a:pt x="9007" y="6037"/>
                  <a:pt x="9017" y="6024"/>
                </a:cubicBezTo>
                <a:cubicBezTo>
                  <a:pt x="9020" y="6019"/>
                  <a:pt x="9123" y="6019"/>
                  <a:pt x="9162" y="5971"/>
                </a:cubicBezTo>
                <a:cubicBezTo>
                  <a:pt x="9176" y="5955"/>
                  <a:pt x="9309" y="6035"/>
                  <a:pt x="9337" y="6035"/>
                </a:cubicBezTo>
                <a:cubicBezTo>
                  <a:pt x="9347" y="6034"/>
                  <a:pt x="9406" y="5969"/>
                  <a:pt x="9416" y="5957"/>
                </a:cubicBezTo>
                <a:cubicBezTo>
                  <a:pt x="9470" y="5889"/>
                  <a:pt x="9575" y="5804"/>
                  <a:pt x="9660" y="5785"/>
                </a:cubicBezTo>
                <a:lnTo>
                  <a:pt x="9689" y="5811"/>
                </a:lnTo>
                <a:lnTo>
                  <a:pt x="9842" y="5692"/>
                </a:lnTo>
                <a:lnTo>
                  <a:pt x="9845" y="5865"/>
                </a:lnTo>
                <a:cubicBezTo>
                  <a:pt x="9855" y="5865"/>
                  <a:pt x="9856" y="5865"/>
                  <a:pt x="9866" y="5867"/>
                </a:cubicBezTo>
                <a:cubicBezTo>
                  <a:pt x="9922" y="5874"/>
                  <a:pt x="9947" y="5885"/>
                  <a:pt x="9998" y="5897"/>
                </a:cubicBezTo>
                <a:cubicBezTo>
                  <a:pt x="10117" y="5925"/>
                  <a:pt x="10043" y="6032"/>
                  <a:pt x="10104" y="6031"/>
                </a:cubicBezTo>
                <a:lnTo>
                  <a:pt x="10228" y="6117"/>
                </a:lnTo>
                <a:lnTo>
                  <a:pt x="10325" y="6068"/>
                </a:lnTo>
                <a:lnTo>
                  <a:pt x="10317" y="5946"/>
                </a:lnTo>
                <a:lnTo>
                  <a:pt x="10165" y="5893"/>
                </a:lnTo>
                <a:cubicBezTo>
                  <a:pt x="10163" y="5890"/>
                  <a:pt x="10152" y="5857"/>
                  <a:pt x="10151" y="5853"/>
                </a:cubicBezTo>
                <a:cubicBezTo>
                  <a:pt x="10146" y="5811"/>
                  <a:pt x="10090" y="5798"/>
                  <a:pt x="10058" y="5807"/>
                </a:cubicBezTo>
                <a:cubicBezTo>
                  <a:pt x="9991" y="5826"/>
                  <a:pt x="10007" y="5822"/>
                  <a:pt x="9969" y="5788"/>
                </a:cubicBezTo>
                <a:cubicBezTo>
                  <a:pt x="9949" y="5771"/>
                  <a:pt x="10032" y="5713"/>
                  <a:pt x="10013" y="5683"/>
                </a:cubicBezTo>
                <a:cubicBezTo>
                  <a:pt x="9978" y="5623"/>
                  <a:pt x="9969" y="5657"/>
                  <a:pt x="9969" y="5590"/>
                </a:cubicBezTo>
                <a:cubicBezTo>
                  <a:pt x="9969" y="5542"/>
                  <a:pt x="10011" y="5514"/>
                  <a:pt x="10054" y="5515"/>
                </a:cubicBezTo>
                <a:lnTo>
                  <a:pt x="10089" y="5534"/>
                </a:lnTo>
                <a:lnTo>
                  <a:pt x="10068" y="5386"/>
                </a:lnTo>
                <a:lnTo>
                  <a:pt x="10034" y="5392"/>
                </a:lnTo>
                <a:lnTo>
                  <a:pt x="9996" y="5295"/>
                </a:lnTo>
                <a:lnTo>
                  <a:pt x="9991" y="5193"/>
                </a:lnTo>
                <a:lnTo>
                  <a:pt x="9940" y="5164"/>
                </a:lnTo>
                <a:lnTo>
                  <a:pt x="9914" y="5114"/>
                </a:lnTo>
                <a:lnTo>
                  <a:pt x="9914" y="4979"/>
                </a:lnTo>
                <a:cubicBezTo>
                  <a:pt x="9915" y="4979"/>
                  <a:pt x="9915" y="4978"/>
                  <a:pt x="9916" y="4978"/>
                </a:cubicBezTo>
                <a:cubicBezTo>
                  <a:pt x="9964" y="4972"/>
                  <a:pt x="9980" y="4980"/>
                  <a:pt x="10025" y="4980"/>
                </a:cubicBezTo>
                <a:cubicBezTo>
                  <a:pt x="10066" y="4980"/>
                  <a:pt x="10050" y="4968"/>
                  <a:pt x="10072" y="4947"/>
                </a:cubicBezTo>
                <a:cubicBezTo>
                  <a:pt x="10091" y="4929"/>
                  <a:pt x="10086" y="4903"/>
                  <a:pt x="10083" y="4878"/>
                </a:cubicBezTo>
                <a:cubicBezTo>
                  <a:pt x="10079" y="4844"/>
                  <a:pt x="10058" y="4857"/>
                  <a:pt x="10058" y="4821"/>
                </a:cubicBezTo>
                <a:cubicBezTo>
                  <a:pt x="10058" y="4785"/>
                  <a:pt x="10077" y="4765"/>
                  <a:pt x="10086" y="4733"/>
                </a:cubicBezTo>
                <a:cubicBezTo>
                  <a:pt x="10095" y="4702"/>
                  <a:pt x="10095" y="4713"/>
                  <a:pt x="10107" y="4690"/>
                </a:cubicBezTo>
                <a:cubicBezTo>
                  <a:pt x="10117" y="4670"/>
                  <a:pt x="10135" y="4656"/>
                  <a:pt x="10146" y="4636"/>
                </a:cubicBezTo>
                <a:lnTo>
                  <a:pt x="10042" y="4446"/>
                </a:lnTo>
                <a:lnTo>
                  <a:pt x="10149" y="4298"/>
                </a:lnTo>
                <a:lnTo>
                  <a:pt x="10079" y="4219"/>
                </a:lnTo>
                <a:lnTo>
                  <a:pt x="10115" y="4178"/>
                </a:lnTo>
                <a:lnTo>
                  <a:pt x="10029" y="4036"/>
                </a:lnTo>
                <a:lnTo>
                  <a:pt x="10119" y="3921"/>
                </a:lnTo>
                <a:lnTo>
                  <a:pt x="10123" y="3854"/>
                </a:lnTo>
                <a:lnTo>
                  <a:pt x="10298" y="3602"/>
                </a:lnTo>
                <a:cubicBezTo>
                  <a:pt x="10297" y="3601"/>
                  <a:pt x="10296" y="3594"/>
                  <a:pt x="10296" y="3593"/>
                </a:cubicBezTo>
                <a:cubicBezTo>
                  <a:pt x="10294" y="3572"/>
                  <a:pt x="10286" y="3519"/>
                  <a:pt x="10280" y="3500"/>
                </a:cubicBezTo>
                <a:cubicBezTo>
                  <a:pt x="10272" y="3478"/>
                  <a:pt x="10271" y="3479"/>
                  <a:pt x="10257" y="3459"/>
                </a:cubicBezTo>
                <a:cubicBezTo>
                  <a:pt x="10252" y="3450"/>
                  <a:pt x="10276" y="3405"/>
                  <a:pt x="10281" y="3393"/>
                </a:cubicBezTo>
                <a:cubicBezTo>
                  <a:pt x="10296" y="3349"/>
                  <a:pt x="10278" y="3347"/>
                  <a:pt x="10324" y="3351"/>
                </a:cubicBezTo>
                <a:cubicBezTo>
                  <a:pt x="10340" y="3352"/>
                  <a:pt x="10341" y="3371"/>
                  <a:pt x="10350" y="3383"/>
                </a:cubicBezTo>
                <a:cubicBezTo>
                  <a:pt x="10356" y="3390"/>
                  <a:pt x="10378" y="3380"/>
                  <a:pt x="10386" y="3376"/>
                </a:cubicBezTo>
                <a:cubicBezTo>
                  <a:pt x="10398" y="3371"/>
                  <a:pt x="10451" y="3352"/>
                  <a:pt x="10457" y="3347"/>
                </a:cubicBezTo>
                <a:cubicBezTo>
                  <a:pt x="10466" y="3340"/>
                  <a:pt x="10505" y="3344"/>
                  <a:pt x="10519" y="3344"/>
                </a:cubicBezTo>
                <a:cubicBezTo>
                  <a:pt x="10528" y="3344"/>
                  <a:pt x="10546" y="3315"/>
                  <a:pt x="10551" y="3306"/>
                </a:cubicBezTo>
                <a:cubicBezTo>
                  <a:pt x="10556" y="3297"/>
                  <a:pt x="10600" y="3299"/>
                  <a:pt x="10614" y="3296"/>
                </a:cubicBezTo>
                <a:cubicBezTo>
                  <a:pt x="10631" y="3292"/>
                  <a:pt x="10678" y="3276"/>
                  <a:pt x="10692" y="3276"/>
                </a:cubicBezTo>
                <a:cubicBezTo>
                  <a:pt x="10708" y="3277"/>
                  <a:pt x="10787" y="3227"/>
                  <a:pt x="10793" y="3215"/>
                </a:cubicBezTo>
                <a:lnTo>
                  <a:pt x="10793" y="3180"/>
                </a:lnTo>
                <a:lnTo>
                  <a:pt x="11053" y="3211"/>
                </a:lnTo>
                <a:lnTo>
                  <a:pt x="11088" y="3174"/>
                </a:lnTo>
                <a:lnTo>
                  <a:pt x="11002" y="3055"/>
                </a:lnTo>
                <a:lnTo>
                  <a:pt x="10883" y="3087"/>
                </a:lnTo>
                <a:lnTo>
                  <a:pt x="10795" y="2881"/>
                </a:lnTo>
                <a:lnTo>
                  <a:pt x="10711" y="2852"/>
                </a:lnTo>
                <a:lnTo>
                  <a:pt x="10769" y="2784"/>
                </a:lnTo>
                <a:lnTo>
                  <a:pt x="10731" y="2731"/>
                </a:lnTo>
                <a:lnTo>
                  <a:pt x="10697" y="2733"/>
                </a:lnTo>
                <a:lnTo>
                  <a:pt x="10701" y="2560"/>
                </a:lnTo>
                <a:cubicBezTo>
                  <a:pt x="10714" y="2560"/>
                  <a:pt x="10782" y="2509"/>
                  <a:pt x="10797" y="2499"/>
                </a:cubicBezTo>
                <a:cubicBezTo>
                  <a:pt x="10825" y="2479"/>
                  <a:pt x="10823" y="2462"/>
                  <a:pt x="10833" y="2450"/>
                </a:cubicBezTo>
                <a:lnTo>
                  <a:pt x="10836" y="2394"/>
                </a:lnTo>
                <a:lnTo>
                  <a:pt x="10690" y="2240"/>
                </a:lnTo>
                <a:lnTo>
                  <a:pt x="10700" y="1990"/>
                </a:lnTo>
                <a:lnTo>
                  <a:pt x="10786" y="1810"/>
                </a:lnTo>
                <a:lnTo>
                  <a:pt x="10694" y="1710"/>
                </a:lnTo>
                <a:cubicBezTo>
                  <a:pt x="10663" y="1667"/>
                  <a:pt x="10664" y="1679"/>
                  <a:pt x="10664" y="1629"/>
                </a:cubicBezTo>
                <a:cubicBezTo>
                  <a:pt x="10664" y="1588"/>
                  <a:pt x="10652" y="1559"/>
                  <a:pt x="10652" y="1520"/>
                </a:cubicBezTo>
                <a:cubicBezTo>
                  <a:pt x="10652" y="1495"/>
                  <a:pt x="10662" y="1425"/>
                  <a:pt x="10672" y="1407"/>
                </a:cubicBezTo>
                <a:cubicBezTo>
                  <a:pt x="10696" y="1366"/>
                  <a:pt x="10670" y="1306"/>
                  <a:pt x="10694" y="1262"/>
                </a:cubicBezTo>
                <a:cubicBezTo>
                  <a:pt x="10688" y="1260"/>
                  <a:pt x="10686" y="1253"/>
                  <a:pt x="10686" y="1233"/>
                </a:cubicBezTo>
                <a:cubicBezTo>
                  <a:pt x="10686" y="1210"/>
                  <a:pt x="10699" y="1088"/>
                  <a:pt x="10699" y="1088"/>
                </a:cubicBezTo>
                <a:cubicBezTo>
                  <a:pt x="10652" y="984"/>
                  <a:pt x="10682" y="975"/>
                  <a:pt x="10582" y="1002"/>
                </a:cubicBezTo>
                <a:cubicBezTo>
                  <a:pt x="10534" y="1015"/>
                  <a:pt x="10442" y="997"/>
                  <a:pt x="10441" y="1002"/>
                </a:cubicBezTo>
                <a:cubicBezTo>
                  <a:pt x="10421" y="1064"/>
                  <a:pt x="10343" y="958"/>
                  <a:pt x="10340" y="958"/>
                </a:cubicBezTo>
                <a:cubicBezTo>
                  <a:pt x="10242" y="954"/>
                  <a:pt x="10279" y="916"/>
                  <a:pt x="10232" y="860"/>
                </a:cubicBezTo>
                <a:cubicBezTo>
                  <a:pt x="10207" y="830"/>
                  <a:pt x="10164" y="695"/>
                  <a:pt x="10146" y="696"/>
                </a:cubicBezTo>
                <a:cubicBezTo>
                  <a:pt x="9970" y="704"/>
                  <a:pt x="10029" y="688"/>
                  <a:pt x="10043" y="751"/>
                </a:cubicBezTo>
                <a:cubicBezTo>
                  <a:pt x="10045" y="762"/>
                  <a:pt x="9937" y="773"/>
                  <a:pt x="9919" y="773"/>
                </a:cubicBezTo>
                <a:cubicBezTo>
                  <a:pt x="9843" y="773"/>
                  <a:pt x="9837" y="788"/>
                  <a:pt x="9837" y="738"/>
                </a:cubicBezTo>
                <a:cubicBezTo>
                  <a:pt x="9837" y="714"/>
                  <a:pt x="9741" y="698"/>
                  <a:pt x="9730" y="699"/>
                </a:cubicBezTo>
                <a:cubicBezTo>
                  <a:pt x="9588" y="703"/>
                  <a:pt x="9638" y="654"/>
                  <a:pt x="9617" y="653"/>
                </a:cubicBezTo>
                <a:cubicBezTo>
                  <a:pt x="9555" y="651"/>
                  <a:pt x="9596" y="636"/>
                  <a:pt x="9576" y="603"/>
                </a:cubicBezTo>
                <a:cubicBezTo>
                  <a:pt x="9544" y="553"/>
                  <a:pt x="9637" y="508"/>
                  <a:pt x="9565" y="455"/>
                </a:cubicBezTo>
                <a:cubicBezTo>
                  <a:pt x="9482" y="393"/>
                  <a:pt x="9616" y="373"/>
                  <a:pt x="9459" y="373"/>
                </a:cubicBezTo>
                <a:cubicBezTo>
                  <a:pt x="9374" y="373"/>
                  <a:pt x="9411" y="329"/>
                  <a:pt x="9369" y="323"/>
                </a:cubicBezTo>
                <a:cubicBezTo>
                  <a:pt x="9259" y="306"/>
                  <a:pt x="9264" y="248"/>
                  <a:pt x="9197" y="302"/>
                </a:cubicBezTo>
                <a:cubicBezTo>
                  <a:pt x="9197" y="188"/>
                  <a:pt x="9161" y="247"/>
                  <a:pt x="9159" y="206"/>
                </a:cubicBezTo>
                <a:cubicBezTo>
                  <a:pt x="9156" y="147"/>
                  <a:pt x="9144" y="167"/>
                  <a:pt x="9136" y="142"/>
                </a:cubicBezTo>
                <a:cubicBezTo>
                  <a:pt x="9126" y="108"/>
                  <a:pt x="9072" y="79"/>
                  <a:pt x="9041" y="60"/>
                </a:cubicBezTo>
                <a:cubicBezTo>
                  <a:pt x="8940" y="0"/>
                  <a:pt x="9011" y="98"/>
                  <a:pt x="8991" y="109"/>
                </a:cubicBezTo>
                <a:cubicBezTo>
                  <a:pt x="8920" y="147"/>
                  <a:pt x="8981" y="149"/>
                  <a:pt x="8980" y="192"/>
                </a:cubicBezTo>
                <a:cubicBezTo>
                  <a:pt x="8976" y="305"/>
                  <a:pt x="8981" y="271"/>
                  <a:pt x="8889" y="262"/>
                </a:cubicBezTo>
                <a:lnTo>
                  <a:pt x="8863" y="280"/>
                </a:lnTo>
                <a:lnTo>
                  <a:pt x="8911" y="708"/>
                </a:lnTo>
                <a:cubicBezTo>
                  <a:pt x="8933" y="708"/>
                  <a:pt x="8969" y="707"/>
                  <a:pt x="8989" y="711"/>
                </a:cubicBezTo>
                <a:cubicBezTo>
                  <a:pt x="9017" y="717"/>
                  <a:pt x="9034" y="826"/>
                  <a:pt x="9034" y="853"/>
                </a:cubicBezTo>
                <a:cubicBezTo>
                  <a:pt x="9034" y="897"/>
                  <a:pt x="9008" y="911"/>
                  <a:pt x="8966" y="911"/>
                </a:cubicBezTo>
                <a:cubicBezTo>
                  <a:pt x="8949" y="911"/>
                  <a:pt x="8864" y="897"/>
                  <a:pt x="8856" y="887"/>
                </a:cubicBezTo>
                <a:cubicBezTo>
                  <a:pt x="8816" y="837"/>
                  <a:pt x="8835" y="844"/>
                  <a:pt x="8801" y="871"/>
                </a:cubicBezTo>
                <a:cubicBezTo>
                  <a:pt x="8788" y="882"/>
                  <a:pt x="8754" y="809"/>
                  <a:pt x="8744" y="818"/>
                </a:cubicBezTo>
                <a:cubicBezTo>
                  <a:pt x="8707" y="853"/>
                  <a:pt x="8718" y="839"/>
                  <a:pt x="8658" y="846"/>
                </a:cubicBezTo>
                <a:cubicBezTo>
                  <a:pt x="8544" y="859"/>
                  <a:pt x="8650" y="887"/>
                  <a:pt x="8625" y="925"/>
                </a:cubicBezTo>
                <a:cubicBezTo>
                  <a:pt x="8610" y="948"/>
                  <a:pt x="8609" y="920"/>
                  <a:pt x="8595" y="955"/>
                </a:cubicBezTo>
                <a:cubicBezTo>
                  <a:pt x="8578" y="993"/>
                  <a:pt x="8592" y="1022"/>
                  <a:pt x="8569" y="1040"/>
                </a:cubicBezTo>
                <a:cubicBezTo>
                  <a:pt x="8494" y="1101"/>
                  <a:pt x="8536" y="1076"/>
                  <a:pt x="8529" y="1112"/>
                </a:cubicBezTo>
                <a:lnTo>
                  <a:pt x="8646" y="1206"/>
                </a:lnTo>
                <a:lnTo>
                  <a:pt x="8538" y="1248"/>
                </a:lnTo>
                <a:cubicBezTo>
                  <a:pt x="8538" y="1260"/>
                  <a:pt x="8529" y="1290"/>
                  <a:pt x="8530" y="1305"/>
                </a:cubicBezTo>
                <a:cubicBezTo>
                  <a:pt x="8536" y="1428"/>
                  <a:pt x="8468" y="1358"/>
                  <a:pt x="8464" y="1375"/>
                </a:cubicBezTo>
                <a:cubicBezTo>
                  <a:pt x="8454" y="1414"/>
                  <a:pt x="8396" y="1376"/>
                  <a:pt x="8381" y="1363"/>
                </a:cubicBezTo>
                <a:cubicBezTo>
                  <a:pt x="8342" y="1331"/>
                  <a:pt x="8327" y="1356"/>
                  <a:pt x="8301" y="1355"/>
                </a:cubicBezTo>
                <a:cubicBezTo>
                  <a:pt x="8211" y="1353"/>
                  <a:pt x="8222" y="1375"/>
                  <a:pt x="8222" y="1320"/>
                </a:cubicBezTo>
                <a:lnTo>
                  <a:pt x="8035" y="1239"/>
                </a:lnTo>
                <a:lnTo>
                  <a:pt x="7997" y="1130"/>
                </a:lnTo>
                <a:lnTo>
                  <a:pt x="7785" y="1129"/>
                </a:lnTo>
                <a:lnTo>
                  <a:pt x="7788" y="949"/>
                </a:lnTo>
                <a:cubicBezTo>
                  <a:pt x="7766" y="949"/>
                  <a:pt x="7749" y="954"/>
                  <a:pt x="7740" y="930"/>
                </a:cubicBezTo>
                <a:cubicBezTo>
                  <a:pt x="7719" y="869"/>
                  <a:pt x="7734" y="913"/>
                  <a:pt x="7681" y="913"/>
                </a:cubicBezTo>
                <a:cubicBezTo>
                  <a:pt x="7681" y="866"/>
                  <a:pt x="7685" y="886"/>
                  <a:pt x="7656" y="871"/>
                </a:cubicBezTo>
                <a:cubicBezTo>
                  <a:pt x="7609" y="845"/>
                  <a:pt x="7626" y="857"/>
                  <a:pt x="7592" y="859"/>
                </a:cubicBezTo>
                <a:lnTo>
                  <a:pt x="7536" y="559"/>
                </a:lnTo>
                <a:lnTo>
                  <a:pt x="7322" y="529"/>
                </a:lnTo>
                <a:lnTo>
                  <a:pt x="7272" y="617"/>
                </a:lnTo>
                <a:lnTo>
                  <a:pt x="7142" y="640"/>
                </a:lnTo>
                <a:lnTo>
                  <a:pt x="6826" y="1076"/>
                </a:lnTo>
                <a:cubicBezTo>
                  <a:pt x="6826" y="1094"/>
                  <a:pt x="6838" y="1141"/>
                  <a:pt x="6847" y="1152"/>
                </a:cubicBezTo>
                <a:cubicBezTo>
                  <a:pt x="6881" y="1191"/>
                  <a:pt x="6867" y="1184"/>
                  <a:pt x="6859" y="1214"/>
                </a:cubicBezTo>
                <a:cubicBezTo>
                  <a:pt x="6846" y="1267"/>
                  <a:pt x="6845" y="1242"/>
                  <a:pt x="6825" y="1255"/>
                </a:cubicBezTo>
                <a:cubicBezTo>
                  <a:pt x="6806" y="1268"/>
                  <a:pt x="6753" y="1268"/>
                  <a:pt x="6753" y="1283"/>
                </a:cubicBezTo>
                <a:cubicBezTo>
                  <a:pt x="6757" y="1288"/>
                  <a:pt x="6764" y="1312"/>
                  <a:pt x="6765" y="1318"/>
                </a:cubicBezTo>
                <a:cubicBezTo>
                  <a:pt x="6789" y="1438"/>
                  <a:pt x="6735" y="1441"/>
                  <a:pt x="6707" y="1535"/>
                </a:cubicBezTo>
                <a:cubicBezTo>
                  <a:pt x="6686" y="1603"/>
                  <a:pt x="6716" y="1624"/>
                  <a:pt x="6716" y="1640"/>
                </a:cubicBezTo>
                <a:cubicBezTo>
                  <a:pt x="6717" y="1649"/>
                  <a:pt x="6778" y="1647"/>
                  <a:pt x="6788" y="1644"/>
                </a:cubicBezTo>
                <a:cubicBezTo>
                  <a:pt x="6814" y="1637"/>
                  <a:pt x="6860" y="1703"/>
                  <a:pt x="6879" y="1707"/>
                </a:cubicBezTo>
                <a:lnTo>
                  <a:pt x="6873" y="1730"/>
                </a:lnTo>
                <a:cubicBezTo>
                  <a:pt x="6868" y="1750"/>
                  <a:pt x="6827" y="1761"/>
                  <a:pt x="6811" y="1763"/>
                </a:cubicBezTo>
                <a:cubicBezTo>
                  <a:pt x="6757" y="1770"/>
                  <a:pt x="6780" y="1894"/>
                  <a:pt x="6721" y="1885"/>
                </a:cubicBezTo>
                <a:cubicBezTo>
                  <a:pt x="6720" y="1886"/>
                  <a:pt x="6619" y="1912"/>
                  <a:pt x="6606" y="1915"/>
                </a:cubicBezTo>
                <a:cubicBezTo>
                  <a:pt x="6548" y="1932"/>
                  <a:pt x="6533" y="1948"/>
                  <a:pt x="6470" y="1948"/>
                </a:cubicBezTo>
                <a:cubicBezTo>
                  <a:pt x="6389" y="1948"/>
                  <a:pt x="6408" y="1930"/>
                  <a:pt x="6395" y="1928"/>
                </a:cubicBezTo>
                <a:cubicBezTo>
                  <a:pt x="6360" y="1924"/>
                  <a:pt x="6367" y="1936"/>
                  <a:pt x="6316" y="1923"/>
                </a:cubicBezTo>
                <a:cubicBezTo>
                  <a:pt x="6257" y="1907"/>
                  <a:pt x="6282" y="1886"/>
                  <a:pt x="6221" y="1921"/>
                </a:cubicBezTo>
                <a:cubicBezTo>
                  <a:pt x="6166" y="1954"/>
                  <a:pt x="6146" y="2023"/>
                  <a:pt x="6076" y="1979"/>
                </a:cubicBezTo>
                <a:cubicBezTo>
                  <a:pt x="6054" y="1965"/>
                  <a:pt x="5999" y="2006"/>
                  <a:pt x="5984" y="2021"/>
                </a:cubicBezTo>
                <a:cubicBezTo>
                  <a:pt x="5980" y="2025"/>
                  <a:pt x="5942" y="2124"/>
                  <a:pt x="5942" y="2125"/>
                </a:cubicBezTo>
                <a:cubicBezTo>
                  <a:pt x="5936" y="2165"/>
                  <a:pt x="5928" y="2161"/>
                  <a:pt x="5915" y="2183"/>
                </a:cubicBezTo>
                <a:cubicBezTo>
                  <a:pt x="5901" y="2208"/>
                  <a:pt x="5816" y="2274"/>
                  <a:pt x="5789" y="2290"/>
                </a:cubicBezTo>
                <a:cubicBezTo>
                  <a:pt x="5769" y="2303"/>
                  <a:pt x="5715" y="2334"/>
                  <a:pt x="5693" y="2339"/>
                </a:cubicBezTo>
                <a:cubicBezTo>
                  <a:pt x="5639" y="2350"/>
                  <a:pt x="5583" y="2409"/>
                  <a:pt x="5548" y="2420"/>
                </a:cubicBezTo>
                <a:cubicBezTo>
                  <a:pt x="5511" y="2431"/>
                  <a:pt x="5524" y="2464"/>
                  <a:pt x="5499" y="2441"/>
                </a:cubicBezTo>
                <a:cubicBezTo>
                  <a:pt x="5474" y="2419"/>
                  <a:pt x="5461" y="2414"/>
                  <a:pt x="5480" y="2394"/>
                </a:cubicBezTo>
                <a:cubicBezTo>
                  <a:pt x="5501" y="2371"/>
                  <a:pt x="5551" y="2365"/>
                  <a:pt x="5551" y="2329"/>
                </a:cubicBezTo>
                <a:cubicBezTo>
                  <a:pt x="5551" y="2312"/>
                  <a:pt x="5428" y="2284"/>
                  <a:pt x="5407" y="2277"/>
                </a:cubicBezTo>
                <a:cubicBezTo>
                  <a:pt x="5331" y="2253"/>
                  <a:pt x="5345" y="2199"/>
                  <a:pt x="5244" y="2199"/>
                </a:cubicBezTo>
                <a:lnTo>
                  <a:pt x="5238" y="2293"/>
                </a:lnTo>
                <a:lnTo>
                  <a:pt x="5145" y="2295"/>
                </a:lnTo>
                <a:lnTo>
                  <a:pt x="5029" y="2414"/>
                </a:lnTo>
                <a:cubicBezTo>
                  <a:pt x="5026" y="2417"/>
                  <a:pt x="5006" y="2416"/>
                  <a:pt x="5000" y="2416"/>
                </a:cubicBezTo>
                <a:cubicBezTo>
                  <a:pt x="4974" y="2416"/>
                  <a:pt x="4912" y="2433"/>
                  <a:pt x="4892" y="2444"/>
                </a:cubicBezTo>
                <a:cubicBezTo>
                  <a:pt x="4869" y="2457"/>
                  <a:pt x="4746" y="2446"/>
                  <a:pt x="4723" y="2438"/>
                </a:cubicBezTo>
                <a:cubicBezTo>
                  <a:pt x="4673" y="2422"/>
                  <a:pt x="4633" y="2454"/>
                  <a:pt x="4630" y="2453"/>
                </a:cubicBezTo>
                <a:cubicBezTo>
                  <a:pt x="4620" y="2460"/>
                  <a:pt x="4603" y="2467"/>
                  <a:pt x="4590" y="2467"/>
                </a:cubicBezTo>
                <a:cubicBezTo>
                  <a:pt x="4570" y="2467"/>
                  <a:pt x="4556" y="2451"/>
                  <a:pt x="4556" y="2459"/>
                </a:cubicBezTo>
                <a:cubicBezTo>
                  <a:pt x="4556" y="2505"/>
                  <a:pt x="4474" y="2462"/>
                  <a:pt x="4486" y="2406"/>
                </a:cubicBezTo>
                <a:cubicBezTo>
                  <a:pt x="4502" y="2333"/>
                  <a:pt x="4535" y="2405"/>
                  <a:pt x="4547" y="2383"/>
                </a:cubicBezTo>
                <a:cubicBezTo>
                  <a:pt x="4554" y="2370"/>
                  <a:pt x="4551" y="2334"/>
                  <a:pt x="4551" y="2317"/>
                </a:cubicBezTo>
                <a:lnTo>
                  <a:pt x="4446" y="2359"/>
                </a:lnTo>
                <a:cubicBezTo>
                  <a:pt x="4445" y="2351"/>
                  <a:pt x="4399" y="2280"/>
                  <a:pt x="4392" y="2271"/>
                </a:cubicBezTo>
                <a:cubicBezTo>
                  <a:pt x="4365" y="2238"/>
                  <a:pt x="4377" y="2209"/>
                  <a:pt x="4322" y="2209"/>
                </a:cubicBezTo>
                <a:cubicBezTo>
                  <a:pt x="4224" y="2209"/>
                  <a:pt x="4217" y="2272"/>
                  <a:pt x="4169" y="2286"/>
                </a:cubicBezTo>
                <a:cubicBezTo>
                  <a:pt x="4118" y="2301"/>
                  <a:pt x="4110" y="2324"/>
                  <a:pt x="4110" y="2276"/>
                </a:cubicBezTo>
                <a:cubicBezTo>
                  <a:pt x="4110" y="2251"/>
                  <a:pt x="4090" y="2205"/>
                  <a:pt x="4081" y="2226"/>
                </a:cubicBezTo>
                <a:cubicBezTo>
                  <a:pt x="4060" y="2273"/>
                  <a:pt x="4084" y="2296"/>
                  <a:pt x="4033" y="2296"/>
                </a:cubicBezTo>
                <a:cubicBezTo>
                  <a:pt x="3994" y="2296"/>
                  <a:pt x="3999" y="2332"/>
                  <a:pt x="3971" y="2328"/>
                </a:cubicBezTo>
                <a:cubicBezTo>
                  <a:pt x="3942" y="2324"/>
                  <a:pt x="3926" y="2395"/>
                  <a:pt x="3923" y="2414"/>
                </a:cubicBezTo>
                <a:cubicBezTo>
                  <a:pt x="3914" y="2476"/>
                  <a:pt x="3856" y="2412"/>
                  <a:pt x="3846" y="2421"/>
                </a:cubicBezTo>
                <a:cubicBezTo>
                  <a:pt x="3817" y="2443"/>
                  <a:pt x="3781" y="2452"/>
                  <a:pt x="3753" y="2426"/>
                </a:cubicBezTo>
                <a:cubicBezTo>
                  <a:pt x="3732" y="2407"/>
                  <a:pt x="3704" y="2429"/>
                  <a:pt x="3689" y="2402"/>
                </a:cubicBezTo>
                <a:cubicBezTo>
                  <a:pt x="3662" y="2350"/>
                  <a:pt x="3659" y="2374"/>
                  <a:pt x="3647" y="2358"/>
                </a:cubicBezTo>
                <a:cubicBezTo>
                  <a:pt x="3629" y="2333"/>
                  <a:pt x="3657" y="2309"/>
                  <a:pt x="3607" y="2309"/>
                </a:cubicBezTo>
                <a:cubicBezTo>
                  <a:pt x="3593" y="2309"/>
                  <a:pt x="3601" y="2231"/>
                  <a:pt x="3610" y="2212"/>
                </a:cubicBezTo>
                <a:cubicBezTo>
                  <a:pt x="3621" y="2187"/>
                  <a:pt x="3645" y="2079"/>
                  <a:pt x="3646" y="2078"/>
                </a:cubicBezTo>
                <a:cubicBezTo>
                  <a:pt x="3684" y="2029"/>
                  <a:pt x="3630" y="2021"/>
                  <a:pt x="3645" y="2002"/>
                </a:cubicBezTo>
                <a:cubicBezTo>
                  <a:pt x="3670" y="1972"/>
                  <a:pt x="3653" y="1961"/>
                  <a:pt x="3660" y="1931"/>
                </a:cubicBezTo>
                <a:lnTo>
                  <a:pt x="3579" y="1908"/>
                </a:lnTo>
                <a:lnTo>
                  <a:pt x="3613" y="1780"/>
                </a:lnTo>
                <a:cubicBezTo>
                  <a:pt x="3587" y="1772"/>
                  <a:pt x="3436" y="1740"/>
                  <a:pt x="3428" y="1733"/>
                </a:cubicBezTo>
                <a:cubicBezTo>
                  <a:pt x="3387" y="1704"/>
                  <a:pt x="3398" y="1752"/>
                  <a:pt x="3346" y="1733"/>
                </a:cubicBezTo>
                <a:cubicBezTo>
                  <a:pt x="3329" y="1727"/>
                  <a:pt x="3332" y="1798"/>
                  <a:pt x="3331" y="1810"/>
                </a:cubicBezTo>
                <a:cubicBezTo>
                  <a:pt x="3328" y="1834"/>
                  <a:pt x="3315" y="1797"/>
                  <a:pt x="3315" y="1868"/>
                </a:cubicBezTo>
                <a:cubicBezTo>
                  <a:pt x="3315" y="1951"/>
                  <a:pt x="3310" y="1908"/>
                  <a:pt x="3268" y="1943"/>
                </a:cubicBezTo>
                <a:cubicBezTo>
                  <a:pt x="3200" y="2000"/>
                  <a:pt x="3213" y="1951"/>
                  <a:pt x="3155" y="1951"/>
                </a:cubicBezTo>
                <a:cubicBezTo>
                  <a:pt x="3109" y="1951"/>
                  <a:pt x="3023" y="2000"/>
                  <a:pt x="3013" y="2000"/>
                </a:cubicBezTo>
                <a:cubicBezTo>
                  <a:pt x="2973" y="1998"/>
                  <a:pt x="2931" y="2014"/>
                  <a:pt x="2905" y="1984"/>
                </a:cubicBezTo>
                <a:cubicBezTo>
                  <a:pt x="2884" y="1960"/>
                  <a:pt x="2865" y="1973"/>
                  <a:pt x="2865" y="1935"/>
                </a:cubicBezTo>
                <a:cubicBezTo>
                  <a:pt x="2865" y="1892"/>
                  <a:pt x="2844" y="1853"/>
                  <a:pt x="2843" y="1837"/>
                </a:cubicBezTo>
                <a:lnTo>
                  <a:pt x="2577" y="2006"/>
                </a:lnTo>
                <a:cubicBezTo>
                  <a:pt x="2575" y="2001"/>
                  <a:pt x="2542" y="1992"/>
                  <a:pt x="2537" y="1990"/>
                </a:cubicBezTo>
                <a:cubicBezTo>
                  <a:pt x="2462" y="1956"/>
                  <a:pt x="2451" y="2008"/>
                  <a:pt x="2398" y="2030"/>
                </a:cubicBezTo>
                <a:cubicBezTo>
                  <a:pt x="2393" y="2032"/>
                  <a:pt x="2482" y="2079"/>
                  <a:pt x="2501" y="2079"/>
                </a:cubicBezTo>
                <a:cubicBezTo>
                  <a:pt x="2514" y="2079"/>
                  <a:pt x="2575" y="2207"/>
                  <a:pt x="2604" y="2215"/>
                </a:cubicBezTo>
                <a:cubicBezTo>
                  <a:pt x="2656" y="2230"/>
                  <a:pt x="2708" y="2344"/>
                  <a:pt x="2725" y="2352"/>
                </a:cubicBezTo>
                <a:lnTo>
                  <a:pt x="2606" y="2464"/>
                </a:lnTo>
                <a:cubicBezTo>
                  <a:pt x="2604" y="2464"/>
                  <a:pt x="2560" y="2441"/>
                  <a:pt x="2554" y="2438"/>
                </a:cubicBezTo>
                <a:cubicBezTo>
                  <a:pt x="2484" y="2404"/>
                  <a:pt x="2527" y="2410"/>
                  <a:pt x="2452" y="2410"/>
                </a:cubicBezTo>
                <a:lnTo>
                  <a:pt x="2388" y="2182"/>
                </a:lnTo>
                <a:lnTo>
                  <a:pt x="2381" y="2178"/>
                </a:lnTo>
                <a:cubicBezTo>
                  <a:pt x="2347" y="2157"/>
                  <a:pt x="2357" y="2161"/>
                  <a:pt x="2335" y="2130"/>
                </a:cubicBezTo>
                <a:cubicBezTo>
                  <a:pt x="2304" y="2088"/>
                  <a:pt x="2304" y="2083"/>
                  <a:pt x="2280" y="2041"/>
                </a:cubicBezTo>
                <a:cubicBezTo>
                  <a:pt x="2239" y="2041"/>
                  <a:pt x="2189" y="2059"/>
                  <a:pt x="2153" y="2080"/>
                </a:cubicBezTo>
                <a:cubicBezTo>
                  <a:pt x="2135" y="2090"/>
                  <a:pt x="2084" y="2153"/>
                  <a:pt x="2072" y="2171"/>
                </a:cubicBezTo>
                <a:cubicBezTo>
                  <a:pt x="2052" y="2206"/>
                  <a:pt x="1963" y="2211"/>
                  <a:pt x="1927" y="2244"/>
                </a:cubicBezTo>
                <a:cubicBezTo>
                  <a:pt x="1910" y="2259"/>
                  <a:pt x="1814" y="2244"/>
                  <a:pt x="1808" y="2241"/>
                </a:cubicBezTo>
                <a:cubicBezTo>
                  <a:pt x="1778" y="2224"/>
                  <a:pt x="1705" y="2247"/>
                  <a:pt x="1676" y="2217"/>
                </a:cubicBezTo>
                <a:cubicBezTo>
                  <a:pt x="1625" y="2162"/>
                  <a:pt x="1632" y="2256"/>
                  <a:pt x="1595" y="2151"/>
                </a:cubicBezTo>
                <a:cubicBezTo>
                  <a:pt x="1587" y="2129"/>
                  <a:pt x="1464" y="2161"/>
                  <a:pt x="1448" y="2168"/>
                </a:cubicBezTo>
                <a:cubicBezTo>
                  <a:pt x="1398" y="2191"/>
                  <a:pt x="1422" y="2253"/>
                  <a:pt x="1406" y="2256"/>
                </a:cubicBezTo>
                <a:cubicBezTo>
                  <a:pt x="1342" y="2269"/>
                  <a:pt x="1365" y="2311"/>
                  <a:pt x="1379" y="2311"/>
                </a:cubicBezTo>
                <a:cubicBezTo>
                  <a:pt x="1445" y="2311"/>
                  <a:pt x="1388" y="2266"/>
                  <a:pt x="1478" y="2279"/>
                </a:cubicBezTo>
                <a:cubicBezTo>
                  <a:pt x="1552" y="2289"/>
                  <a:pt x="1541" y="2292"/>
                  <a:pt x="1541" y="2361"/>
                </a:cubicBezTo>
                <a:cubicBezTo>
                  <a:pt x="1541" y="2388"/>
                  <a:pt x="1551" y="2406"/>
                  <a:pt x="1551" y="2406"/>
                </a:cubicBezTo>
                <a:cubicBezTo>
                  <a:pt x="1550" y="2449"/>
                  <a:pt x="1466" y="2429"/>
                  <a:pt x="1453" y="2428"/>
                </a:cubicBezTo>
                <a:cubicBezTo>
                  <a:pt x="1319" y="2421"/>
                  <a:pt x="1367" y="2356"/>
                  <a:pt x="1345" y="2357"/>
                </a:cubicBezTo>
                <a:cubicBezTo>
                  <a:pt x="1264" y="2359"/>
                  <a:pt x="1310" y="2342"/>
                  <a:pt x="1278" y="2333"/>
                </a:cubicBezTo>
                <a:lnTo>
                  <a:pt x="1207" y="2547"/>
                </a:lnTo>
                <a:lnTo>
                  <a:pt x="1047" y="2449"/>
                </a:lnTo>
                <a:lnTo>
                  <a:pt x="980" y="2526"/>
                </a:lnTo>
                <a:lnTo>
                  <a:pt x="976" y="2612"/>
                </a:lnTo>
                <a:lnTo>
                  <a:pt x="821" y="2713"/>
                </a:lnTo>
                <a:lnTo>
                  <a:pt x="705" y="3125"/>
                </a:lnTo>
                <a:lnTo>
                  <a:pt x="882" y="3266"/>
                </a:lnTo>
                <a:lnTo>
                  <a:pt x="882" y="3368"/>
                </a:lnTo>
                <a:lnTo>
                  <a:pt x="959" y="3428"/>
                </a:lnTo>
                <a:lnTo>
                  <a:pt x="1058" y="3457"/>
                </a:lnTo>
                <a:lnTo>
                  <a:pt x="1156" y="3276"/>
                </a:lnTo>
                <a:lnTo>
                  <a:pt x="1084" y="3116"/>
                </a:lnTo>
                <a:lnTo>
                  <a:pt x="1304" y="2949"/>
                </a:lnTo>
                <a:lnTo>
                  <a:pt x="1497" y="3320"/>
                </a:lnTo>
                <a:lnTo>
                  <a:pt x="1436" y="3327"/>
                </a:lnTo>
                <a:lnTo>
                  <a:pt x="1069" y="3796"/>
                </a:lnTo>
                <a:lnTo>
                  <a:pt x="1129" y="4055"/>
                </a:lnTo>
                <a:lnTo>
                  <a:pt x="1079" y="4220"/>
                </a:lnTo>
                <a:lnTo>
                  <a:pt x="1321" y="4292"/>
                </a:lnTo>
                <a:lnTo>
                  <a:pt x="1436" y="425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7" name="Freeform 316"/>
          <p:cNvSpPr>
            <a:spLocks/>
          </p:cNvSpPr>
          <p:nvPr/>
        </p:nvSpPr>
        <p:spPr bwMode="auto">
          <a:xfrm>
            <a:off x="6430569" y="1194197"/>
            <a:ext cx="762000" cy="771525"/>
          </a:xfrm>
          <a:custGeom>
            <a:avLst/>
            <a:gdLst>
              <a:gd name="T0" fmla="*/ 2073 w 11209"/>
              <a:gd name="T1" fmla="*/ 5577 h 12189"/>
              <a:gd name="T2" fmla="*/ 2116 w 11209"/>
              <a:gd name="T3" fmla="*/ 5983 h 12189"/>
              <a:gd name="T4" fmla="*/ 2213 w 11209"/>
              <a:gd name="T5" fmla="*/ 6490 h 12189"/>
              <a:gd name="T6" fmla="*/ 1890 w 11209"/>
              <a:gd name="T7" fmla="*/ 6289 h 12189"/>
              <a:gd name="T8" fmla="*/ 1049 w 11209"/>
              <a:gd name="T9" fmla="*/ 6794 h 12189"/>
              <a:gd name="T10" fmla="*/ 116 w 11209"/>
              <a:gd name="T11" fmla="*/ 7231 h 12189"/>
              <a:gd name="T12" fmla="*/ 258 w 11209"/>
              <a:gd name="T13" fmla="*/ 8093 h 12189"/>
              <a:gd name="T14" fmla="*/ 397 w 11209"/>
              <a:gd name="T15" fmla="*/ 8931 h 12189"/>
              <a:gd name="T16" fmla="*/ 604 w 11209"/>
              <a:gd name="T17" fmla="*/ 9519 h 12189"/>
              <a:gd name="T18" fmla="*/ 514 w 11209"/>
              <a:gd name="T19" fmla="*/ 9823 h 12189"/>
              <a:gd name="T20" fmla="*/ 1178 w 11209"/>
              <a:gd name="T21" fmla="*/ 10022 h 12189"/>
              <a:gd name="T22" fmla="*/ 1952 w 11209"/>
              <a:gd name="T23" fmla="*/ 10927 h 12189"/>
              <a:gd name="T24" fmla="*/ 1993 w 11209"/>
              <a:gd name="T25" fmla="*/ 11238 h 12189"/>
              <a:gd name="T26" fmla="*/ 3222 w 11209"/>
              <a:gd name="T27" fmla="*/ 12134 h 12189"/>
              <a:gd name="T28" fmla="*/ 4462 w 11209"/>
              <a:gd name="T29" fmla="*/ 11704 h 12189"/>
              <a:gd name="T30" fmla="*/ 4954 w 11209"/>
              <a:gd name="T31" fmla="*/ 10971 h 12189"/>
              <a:gd name="T32" fmla="*/ 5574 w 11209"/>
              <a:gd name="T33" fmla="*/ 10014 h 12189"/>
              <a:gd name="T34" fmla="*/ 5477 w 11209"/>
              <a:gd name="T35" fmla="*/ 9564 h 12189"/>
              <a:gd name="T36" fmla="*/ 5913 w 11209"/>
              <a:gd name="T37" fmla="*/ 9517 h 12189"/>
              <a:gd name="T38" fmla="*/ 6551 w 11209"/>
              <a:gd name="T39" fmla="*/ 9142 h 12189"/>
              <a:gd name="T40" fmla="*/ 7053 w 11209"/>
              <a:gd name="T41" fmla="*/ 9231 h 12189"/>
              <a:gd name="T42" fmla="*/ 7623 w 11209"/>
              <a:gd name="T43" fmla="*/ 9304 h 12189"/>
              <a:gd name="T44" fmla="*/ 8524 w 11209"/>
              <a:gd name="T45" fmla="*/ 9452 h 12189"/>
              <a:gd name="T46" fmla="*/ 8836 w 11209"/>
              <a:gd name="T47" fmla="*/ 8811 h 12189"/>
              <a:gd name="T48" fmla="*/ 8699 w 11209"/>
              <a:gd name="T49" fmla="*/ 8059 h 12189"/>
              <a:gd name="T50" fmla="*/ 9621 w 11209"/>
              <a:gd name="T51" fmla="*/ 7582 h 12189"/>
              <a:gd name="T52" fmla="*/ 10607 w 11209"/>
              <a:gd name="T53" fmla="*/ 7403 h 12189"/>
              <a:gd name="T54" fmla="*/ 11043 w 11209"/>
              <a:gd name="T55" fmla="*/ 7052 h 12189"/>
              <a:gd name="T56" fmla="*/ 10922 w 11209"/>
              <a:gd name="T57" fmla="*/ 6786 h 12189"/>
              <a:gd name="T58" fmla="*/ 10221 w 11209"/>
              <a:gd name="T59" fmla="*/ 6264 h 12189"/>
              <a:gd name="T60" fmla="*/ 9942 w 11209"/>
              <a:gd name="T61" fmla="*/ 6051 h 12189"/>
              <a:gd name="T62" fmla="*/ 9616 w 11209"/>
              <a:gd name="T63" fmla="*/ 5785 h 12189"/>
              <a:gd name="T64" fmla="*/ 9635 w 11209"/>
              <a:gd name="T65" fmla="*/ 5347 h 12189"/>
              <a:gd name="T66" fmla="*/ 9248 w 11209"/>
              <a:gd name="T67" fmla="*/ 5069 h 12189"/>
              <a:gd name="T68" fmla="*/ 8852 w 11209"/>
              <a:gd name="T69" fmla="*/ 4945 h 12189"/>
              <a:gd name="T70" fmla="*/ 8607 w 11209"/>
              <a:gd name="T71" fmla="*/ 4535 h 12189"/>
              <a:gd name="T72" fmla="*/ 7770 w 11209"/>
              <a:gd name="T73" fmla="*/ 4571 h 12189"/>
              <a:gd name="T74" fmla="*/ 7110 w 11209"/>
              <a:gd name="T75" fmla="*/ 4218 h 12189"/>
              <a:gd name="T76" fmla="*/ 6420 w 11209"/>
              <a:gd name="T77" fmla="*/ 3425 h 12189"/>
              <a:gd name="T78" fmla="*/ 7653 w 11209"/>
              <a:gd name="T79" fmla="*/ 2525 h 12189"/>
              <a:gd name="T80" fmla="*/ 7633 w 11209"/>
              <a:gd name="T81" fmla="*/ 2115 h 12189"/>
              <a:gd name="T82" fmla="*/ 7530 w 11209"/>
              <a:gd name="T83" fmla="*/ 1726 h 12189"/>
              <a:gd name="T84" fmla="*/ 7196 w 11209"/>
              <a:gd name="T85" fmla="*/ 1462 h 12189"/>
              <a:gd name="T86" fmla="*/ 6910 w 11209"/>
              <a:gd name="T87" fmla="*/ 1002 h 12189"/>
              <a:gd name="T88" fmla="*/ 6623 w 11209"/>
              <a:gd name="T89" fmla="*/ 475 h 12189"/>
              <a:gd name="T90" fmla="*/ 6119 w 11209"/>
              <a:gd name="T91" fmla="*/ 411 h 12189"/>
              <a:gd name="T92" fmla="*/ 4984 w 11209"/>
              <a:gd name="T93" fmla="*/ 217 h 12189"/>
              <a:gd name="T94" fmla="*/ 4658 w 11209"/>
              <a:gd name="T95" fmla="*/ 777 h 12189"/>
              <a:gd name="T96" fmla="*/ 4975 w 11209"/>
              <a:gd name="T97" fmla="*/ 1003 h 12189"/>
              <a:gd name="T98" fmla="*/ 4999 w 11209"/>
              <a:gd name="T99" fmla="*/ 1335 h 12189"/>
              <a:gd name="T100" fmla="*/ 4800 w 11209"/>
              <a:gd name="T101" fmla="*/ 1962 h 12189"/>
              <a:gd name="T102" fmla="*/ 4123 w 11209"/>
              <a:gd name="T103" fmla="*/ 1741 h 12189"/>
              <a:gd name="T104" fmla="*/ 2742 w 11209"/>
              <a:gd name="T105" fmla="*/ 1859 h 12189"/>
              <a:gd name="T106" fmla="*/ 2884 w 11209"/>
              <a:gd name="T107" fmla="*/ 2991 h 12189"/>
              <a:gd name="T108" fmla="*/ 2843 w 11209"/>
              <a:gd name="T109" fmla="*/ 3478 h 12189"/>
              <a:gd name="T110" fmla="*/ 2662 w 11209"/>
              <a:gd name="T111" fmla="*/ 3893 h 12189"/>
              <a:gd name="T112" fmla="*/ 2305 w 11209"/>
              <a:gd name="T113" fmla="*/ 4056 h 12189"/>
              <a:gd name="T114" fmla="*/ 2127 w 11209"/>
              <a:gd name="T115" fmla="*/ 4816 h 1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09" h="12189">
                <a:moveTo>
                  <a:pt x="2090" y="5043"/>
                </a:moveTo>
                <a:lnTo>
                  <a:pt x="2194" y="5233"/>
                </a:lnTo>
                <a:cubicBezTo>
                  <a:pt x="2183" y="5253"/>
                  <a:pt x="2165" y="5267"/>
                  <a:pt x="2155" y="5287"/>
                </a:cubicBezTo>
                <a:cubicBezTo>
                  <a:pt x="2143" y="5310"/>
                  <a:pt x="2143" y="5299"/>
                  <a:pt x="2134" y="5330"/>
                </a:cubicBezTo>
                <a:cubicBezTo>
                  <a:pt x="2125" y="5362"/>
                  <a:pt x="2106" y="5382"/>
                  <a:pt x="2106" y="5418"/>
                </a:cubicBezTo>
                <a:cubicBezTo>
                  <a:pt x="2106" y="5454"/>
                  <a:pt x="2127" y="5441"/>
                  <a:pt x="2131" y="5475"/>
                </a:cubicBezTo>
                <a:cubicBezTo>
                  <a:pt x="2134" y="5500"/>
                  <a:pt x="2139" y="5526"/>
                  <a:pt x="2120" y="5544"/>
                </a:cubicBezTo>
                <a:cubicBezTo>
                  <a:pt x="2098" y="5565"/>
                  <a:pt x="2114" y="5577"/>
                  <a:pt x="2073" y="5577"/>
                </a:cubicBezTo>
                <a:cubicBezTo>
                  <a:pt x="2028" y="5577"/>
                  <a:pt x="2012" y="5569"/>
                  <a:pt x="1964" y="5575"/>
                </a:cubicBezTo>
                <a:cubicBezTo>
                  <a:pt x="1963" y="5575"/>
                  <a:pt x="1963" y="5576"/>
                  <a:pt x="1962" y="5576"/>
                </a:cubicBezTo>
                <a:lnTo>
                  <a:pt x="1962" y="5711"/>
                </a:lnTo>
                <a:lnTo>
                  <a:pt x="1988" y="5761"/>
                </a:lnTo>
                <a:lnTo>
                  <a:pt x="2039" y="5790"/>
                </a:lnTo>
                <a:lnTo>
                  <a:pt x="2044" y="5892"/>
                </a:lnTo>
                <a:lnTo>
                  <a:pt x="2082" y="5989"/>
                </a:lnTo>
                <a:lnTo>
                  <a:pt x="2116" y="5983"/>
                </a:lnTo>
                <a:lnTo>
                  <a:pt x="2137" y="6131"/>
                </a:lnTo>
                <a:lnTo>
                  <a:pt x="2102" y="6112"/>
                </a:lnTo>
                <a:cubicBezTo>
                  <a:pt x="2059" y="6111"/>
                  <a:pt x="2017" y="6139"/>
                  <a:pt x="2017" y="6187"/>
                </a:cubicBezTo>
                <a:cubicBezTo>
                  <a:pt x="2017" y="6254"/>
                  <a:pt x="2026" y="6220"/>
                  <a:pt x="2061" y="6280"/>
                </a:cubicBezTo>
                <a:cubicBezTo>
                  <a:pt x="2080" y="6310"/>
                  <a:pt x="1997" y="6368"/>
                  <a:pt x="2017" y="6385"/>
                </a:cubicBezTo>
                <a:cubicBezTo>
                  <a:pt x="2055" y="6419"/>
                  <a:pt x="2039" y="6423"/>
                  <a:pt x="2106" y="6404"/>
                </a:cubicBezTo>
                <a:cubicBezTo>
                  <a:pt x="2138" y="6395"/>
                  <a:pt x="2194" y="6408"/>
                  <a:pt x="2199" y="6450"/>
                </a:cubicBezTo>
                <a:cubicBezTo>
                  <a:pt x="2200" y="6454"/>
                  <a:pt x="2211" y="6487"/>
                  <a:pt x="2213" y="6490"/>
                </a:cubicBezTo>
                <a:lnTo>
                  <a:pt x="2365" y="6543"/>
                </a:lnTo>
                <a:lnTo>
                  <a:pt x="2373" y="6665"/>
                </a:lnTo>
                <a:lnTo>
                  <a:pt x="2276" y="6714"/>
                </a:lnTo>
                <a:lnTo>
                  <a:pt x="2152" y="6628"/>
                </a:lnTo>
                <a:cubicBezTo>
                  <a:pt x="2091" y="6629"/>
                  <a:pt x="2165" y="6522"/>
                  <a:pt x="2046" y="6494"/>
                </a:cubicBezTo>
                <a:cubicBezTo>
                  <a:pt x="1995" y="6482"/>
                  <a:pt x="1970" y="6471"/>
                  <a:pt x="1914" y="6464"/>
                </a:cubicBezTo>
                <a:cubicBezTo>
                  <a:pt x="1904" y="6462"/>
                  <a:pt x="1903" y="6462"/>
                  <a:pt x="1893" y="6462"/>
                </a:cubicBezTo>
                <a:lnTo>
                  <a:pt x="1890" y="6289"/>
                </a:lnTo>
                <a:lnTo>
                  <a:pt x="1737" y="6408"/>
                </a:lnTo>
                <a:lnTo>
                  <a:pt x="1708" y="6382"/>
                </a:lnTo>
                <a:cubicBezTo>
                  <a:pt x="1623" y="6401"/>
                  <a:pt x="1518" y="6486"/>
                  <a:pt x="1464" y="6554"/>
                </a:cubicBezTo>
                <a:cubicBezTo>
                  <a:pt x="1454" y="6566"/>
                  <a:pt x="1395" y="6631"/>
                  <a:pt x="1385" y="6632"/>
                </a:cubicBezTo>
                <a:cubicBezTo>
                  <a:pt x="1357" y="6632"/>
                  <a:pt x="1224" y="6552"/>
                  <a:pt x="1210" y="6568"/>
                </a:cubicBezTo>
                <a:cubicBezTo>
                  <a:pt x="1171" y="6616"/>
                  <a:pt x="1068" y="6616"/>
                  <a:pt x="1065" y="6621"/>
                </a:cubicBezTo>
                <a:cubicBezTo>
                  <a:pt x="1055" y="6634"/>
                  <a:pt x="1076" y="6659"/>
                  <a:pt x="1033" y="6703"/>
                </a:cubicBezTo>
                <a:cubicBezTo>
                  <a:pt x="1019" y="6717"/>
                  <a:pt x="1080" y="6794"/>
                  <a:pt x="1049" y="6794"/>
                </a:cubicBezTo>
                <a:cubicBezTo>
                  <a:pt x="1038" y="6794"/>
                  <a:pt x="949" y="6800"/>
                  <a:pt x="949" y="6804"/>
                </a:cubicBezTo>
                <a:cubicBezTo>
                  <a:pt x="954" y="6873"/>
                  <a:pt x="892" y="6925"/>
                  <a:pt x="826" y="6934"/>
                </a:cubicBezTo>
                <a:cubicBezTo>
                  <a:pt x="741" y="6947"/>
                  <a:pt x="711" y="6921"/>
                  <a:pt x="639" y="6896"/>
                </a:cubicBezTo>
                <a:cubicBezTo>
                  <a:pt x="635" y="6894"/>
                  <a:pt x="633" y="6892"/>
                  <a:pt x="631" y="6892"/>
                </a:cubicBezTo>
                <a:cubicBezTo>
                  <a:pt x="627" y="6891"/>
                  <a:pt x="366" y="6967"/>
                  <a:pt x="366" y="6972"/>
                </a:cubicBezTo>
                <a:cubicBezTo>
                  <a:pt x="366" y="6974"/>
                  <a:pt x="347" y="7145"/>
                  <a:pt x="344" y="7157"/>
                </a:cubicBezTo>
                <a:cubicBezTo>
                  <a:pt x="328" y="7224"/>
                  <a:pt x="364" y="7222"/>
                  <a:pt x="248" y="7216"/>
                </a:cubicBezTo>
                <a:cubicBezTo>
                  <a:pt x="236" y="7216"/>
                  <a:pt x="150" y="7231"/>
                  <a:pt x="116" y="7231"/>
                </a:cubicBezTo>
                <a:cubicBezTo>
                  <a:pt x="103" y="7231"/>
                  <a:pt x="92" y="7232"/>
                  <a:pt x="79" y="7232"/>
                </a:cubicBezTo>
                <a:cubicBezTo>
                  <a:pt x="79" y="7251"/>
                  <a:pt x="0" y="7344"/>
                  <a:pt x="95" y="7355"/>
                </a:cubicBezTo>
                <a:cubicBezTo>
                  <a:pt x="110" y="7357"/>
                  <a:pt x="48" y="7445"/>
                  <a:pt x="121" y="7478"/>
                </a:cubicBezTo>
                <a:cubicBezTo>
                  <a:pt x="182" y="7505"/>
                  <a:pt x="64" y="7489"/>
                  <a:pt x="72" y="7555"/>
                </a:cubicBezTo>
                <a:cubicBezTo>
                  <a:pt x="76" y="7586"/>
                  <a:pt x="165" y="7605"/>
                  <a:pt x="180" y="7614"/>
                </a:cubicBezTo>
                <a:lnTo>
                  <a:pt x="258" y="7902"/>
                </a:lnTo>
                <a:lnTo>
                  <a:pt x="161" y="8089"/>
                </a:lnTo>
                <a:lnTo>
                  <a:pt x="258" y="8093"/>
                </a:lnTo>
                <a:lnTo>
                  <a:pt x="227" y="8365"/>
                </a:lnTo>
                <a:lnTo>
                  <a:pt x="260" y="8359"/>
                </a:lnTo>
                <a:lnTo>
                  <a:pt x="247" y="8613"/>
                </a:lnTo>
                <a:lnTo>
                  <a:pt x="371" y="8735"/>
                </a:lnTo>
                <a:cubicBezTo>
                  <a:pt x="390" y="8735"/>
                  <a:pt x="407" y="8771"/>
                  <a:pt x="338" y="8791"/>
                </a:cubicBezTo>
                <a:cubicBezTo>
                  <a:pt x="331" y="8794"/>
                  <a:pt x="322" y="8798"/>
                  <a:pt x="313" y="8800"/>
                </a:cubicBezTo>
                <a:lnTo>
                  <a:pt x="326" y="8912"/>
                </a:lnTo>
                <a:lnTo>
                  <a:pt x="397" y="8931"/>
                </a:lnTo>
                <a:lnTo>
                  <a:pt x="471" y="8851"/>
                </a:lnTo>
                <a:lnTo>
                  <a:pt x="629" y="8932"/>
                </a:lnTo>
                <a:lnTo>
                  <a:pt x="627" y="9063"/>
                </a:lnTo>
                <a:lnTo>
                  <a:pt x="508" y="9079"/>
                </a:lnTo>
                <a:lnTo>
                  <a:pt x="483" y="9198"/>
                </a:lnTo>
                <a:lnTo>
                  <a:pt x="498" y="9283"/>
                </a:lnTo>
                <a:lnTo>
                  <a:pt x="596" y="9285"/>
                </a:lnTo>
                <a:lnTo>
                  <a:pt x="604" y="9519"/>
                </a:lnTo>
                <a:lnTo>
                  <a:pt x="399" y="9504"/>
                </a:lnTo>
                <a:lnTo>
                  <a:pt x="402" y="9588"/>
                </a:lnTo>
                <a:lnTo>
                  <a:pt x="350" y="9587"/>
                </a:lnTo>
                <a:lnTo>
                  <a:pt x="236" y="9684"/>
                </a:lnTo>
                <a:cubicBezTo>
                  <a:pt x="218" y="9698"/>
                  <a:pt x="218" y="9762"/>
                  <a:pt x="230" y="9778"/>
                </a:cubicBezTo>
                <a:cubicBezTo>
                  <a:pt x="241" y="9793"/>
                  <a:pt x="231" y="9808"/>
                  <a:pt x="273" y="9849"/>
                </a:cubicBezTo>
                <a:cubicBezTo>
                  <a:pt x="287" y="9862"/>
                  <a:pt x="331" y="9919"/>
                  <a:pt x="350" y="9901"/>
                </a:cubicBezTo>
                <a:cubicBezTo>
                  <a:pt x="351" y="9900"/>
                  <a:pt x="489" y="9839"/>
                  <a:pt x="514" y="9823"/>
                </a:cubicBezTo>
                <a:cubicBezTo>
                  <a:pt x="539" y="9808"/>
                  <a:pt x="570" y="9776"/>
                  <a:pt x="571" y="9775"/>
                </a:cubicBezTo>
                <a:cubicBezTo>
                  <a:pt x="574" y="9774"/>
                  <a:pt x="610" y="9812"/>
                  <a:pt x="583" y="9841"/>
                </a:cubicBezTo>
                <a:cubicBezTo>
                  <a:pt x="576" y="9848"/>
                  <a:pt x="546" y="9924"/>
                  <a:pt x="546" y="9935"/>
                </a:cubicBezTo>
                <a:cubicBezTo>
                  <a:pt x="564" y="9934"/>
                  <a:pt x="637" y="9945"/>
                  <a:pt x="656" y="9951"/>
                </a:cubicBezTo>
                <a:cubicBezTo>
                  <a:pt x="680" y="9958"/>
                  <a:pt x="771" y="9881"/>
                  <a:pt x="790" y="9907"/>
                </a:cubicBezTo>
                <a:cubicBezTo>
                  <a:pt x="816" y="9943"/>
                  <a:pt x="907" y="9975"/>
                  <a:pt x="951" y="10010"/>
                </a:cubicBezTo>
                <a:cubicBezTo>
                  <a:pt x="962" y="10018"/>
                  <a:pt x="1072" y="10096"/>
                  <a:pt x="1073" y="10096"/>
                </a:cubicBezTo>
                <a:cubicBezTo>
                  <a:pt x="1079" y="10094"/>
                  <a:pt x="1169" y="10030"/>
                  <a:pt x="1178" y="10022"/>
                </a:cubicBezTo>
                <a:lnTo>
                  <a:pt x="1172" y="9899"/>
                </a:lnTo>
                <a:cubicBezTo>
                  <a:pt x="1195" y="9900"/>
                  <a:pt x="1234" y="9886"/>
                  <a:pt x="1279" y="9886"/>
                </a:cubicBezTo>
                <a:lnTo>
                  <a:pt x="1365" y="9886"/>
                </a:lnTo>
                <a:lnTo>
                  <a:pt x="1427" y="10086"/>
                </a:lnTo>
                <a:lnTo>
                  <a:pt x="1410" y="10121"/>
                </a:lnTo>
                <a:lnTo>
                  <a:pt x="1549" y="10537"/>
                </a:lnTo>
                <a:lnTo>
                  <a:pt x="1659" y="10541"/>
                </a:lnTo>
                <a:lnTo>
                  <a:pt x="1952" y="10927"/>
                </a:lnTo>
                <a:lnTo>
                  <a:pt x="1878" y="10997"/>
                </a:lnTo>
                <a:lnTo>
                  <a:pt x="1899" y="11070"/>
                </a:lnTo>
                <a:lnTo>
                  <a:pt x="1840" y="11106"/>
                </a:lnTo>
                <a:lnTo>
                  <a:pt x="1730" y="11106"/>
                </a:lnTo>
                <a:lnTo>
                  <a:pt x="1682" y="11139"/>
                </a:lnTo>
                <a:lnTo>
                  <a:pt x="1697" y="11246"/>
                </a:lnTo>
                <a:lnTo>
                  <a:pt x="1661" y="11397"/>
                </a:lnTo>
                <a:lnTo>
                  <a:pt x="1993" y="11238"/>
                </a:lnTo>
                <a:lnTo>
                  <a:pt x="2245" y="11276"/>
                </a:lnTo>
                <a:lnTo>
                  <a:pt x="2373" y="11709"/>
                </a:lnTo>
                <a:lnTo>
                  <a:pt x="2472" y="11655"/>
                </a:lnTo>
                <a:lnTo>
                  <a:pt x="2570" y="12003"/>
                </a:lnTo>
                <a:lnTo>
                  <a:pt x="3007" y="12019"/>
                </a:lnTo>
                <a:lnTo>
                  <a:pt x="3038" y="12169"/>
                </a:lnTo>
                <a:lnTo>
                  <a:pt x="3132" y="12189"/>
                </a:lnTo>
                <a:lnTo>
                  <a:pt x="3222" y="12134"/>
                </a:lnTo>
                <a:lnTo>
                  <a:pt x="3376" y="11866"/>
                </a:lnTo>
                <a:lnTo>
                  <a:pt x="3644" y="11856"/>
                </a:lnTo>
                <a:lnTo>
                  <a:pt x="3681" y="11708"/>
                </a:lnTo>
                <a:cubicBezTo>
                  <a:pt x="3698" y="11711"/>
                  <a:pt x="3725" y="11665"/>
                  <a:pt x="3749" y="11664"/>
                </a:cubicBezTo>
                <a:cubicBezTo>
                  <a:pt x="3766" y="11663"/>
                  <a:pt x="3873" y="11583"/>
                  <a:pt x="3964" y="11585"/>
                </a:cubicBezTo>
                <a:cubicBezTo>
                  <a:pt x="4059" y="11586"/>
                  <a:pt x="3993" y="11620"/>
                  <a:pt x="4092" y="11631"/>
                </a:cubicBezTo>
                <a:cubicBezTo>
                  <a:pt x="4112" y="11633"/>
                  <a:pt x="4283" y="11668"/>
                  <a:pt x="4283" y="11669"/>
                </a:cubicBezTo>
                <a:cubicBezTo>
                  <a:pt x="4294" y="11666"/>
                  <a:pt x="4450" y="11692"/>
                  <a:pt x="4462" y="11704"/>
                </a:cubicBezTo>
                <a:cubicBezTo>
                  <a:pt x="4487" y="11728"/>
                  <a:pt x="4508" y="11824"/>
                  <a:pt x="4517" y="11824"/>
                </a:cubicBezTo>
                <a:cubicBezTo>
                  <a:pt x="4559" y="11826"/>
                  <a:pt x="4661" y="11834"/>
                  <a:pt x="4696" y="11845"/>
                </a:cubicBezTo>
                <a:cubicBezTo>
                  <a:pt x="4704" y="11847"/>
                  <a:pt x="4738" y="11848"/>
                  <a:pt x="4739" y="11842"/>
                </a:cubicBezTo>
                <a:cubicBezTo>
                  <a:pt x="4741" y="11831"/>
                  <a:pt x="4744" y="11756"/>
                  <a:pt x="4753" y="11757"/>
                </a:cubicBezTo>
                <a:cubicBezTo>
                  <a:pt x="4774" y="11759"/>
                  <a:pt x="4791" y="11778"/>
                  <a:pt x="4828" y="11778"/>
                </a:cubicBezTo>
                <a:lnTo>
                  <a:pt x="5118" y="11528"/>
                </a:lnTo>
                <a:lnTo>
                  <a:pt x="5122" y="11181"/>
                </a:lnTo>
                <a:lnTo>
                  <a:pt x="4954" y="10971"/>
                </a:lnTo>
                <a:cubicBezTo>
                  <a:pt x="4954" y="10935"/>
                  <a:pt x="4940" y="10866"/>
                  <a:pt x="4974" y="10845"/>
                </a:cubicBezTo>
                <a:cubicBezTo>
                  <a:pt x="4993" y="10833"/>
                  <a:pt x="5128" y="10623"/>
                  <a:pt x="5123" y="10603"/>
                </a:cubicBezTo>
                <a:cubicBezTo>
                  <a:pt x="5110" y="10545"/>
                  <a:pt x="5059" y="10567"/>
                  <a:pt x="5155" y="10537"/>
                </a:cubicBezTo>
                <a:cubicBezTo>
                  <a:pt x="5182" y="10529"/>
                  <a:pt x="5234" y="10576"/>
                  <a:pt x="5244" y="10565"/>
                </a:cubicBezTo>
                <a:cubicBezTo>
                  <a:pt x="5312" y="10485"/>
                  <a:pt x="5243" y="10502"/>
                  <a:pt x="5362" y="10485"/>
                </a:cubicBezTo>
                <a:cubicBezTo>
                  <a:pt x="5393" y="10481"/>
                  <a:pt x="5351" y="10404"/>
                  <a:pt x="5403" y="10343"/>
                </a:cubicBezTo>
                <a:cubicBezTo>
                  <a:pt x="5444" y="10295"/>
                  <a:pt x="5442" y="10288"/>
                  <a:pt x="5508" y="10260"/>
                </a:cubicBezTo>
                <a:cubicBezTo>
                  <a:pt x="5590" y="10241"/>
                  <a:pt x="5558" y="10053"/>
                  <a:pt x="5574" y="10014"/>
                </a:cubicBezTo>
                <a:cubicBezTo>
                  <a:pt x="5575" y="10012"/>
                  <a:pt x="5574" y="10010"/>
                  <a:pt x="5574" y="10008"/>
                </a:cubicBezTo>
                <a:lnTo>
                  <a:pt x="5421" y="9984"/>
                </a:lnTo>
                <a:cubicBezTo>
                  <a:pt x="5414" y="9961"/>
                  <a:pt x="5427" y="9905"/>
                  <a:pt x="5414" y="9877"/>
                </a:cubicBezTo>
                <a:cubicBezTo>
                  <a:pt x="5378" y="9803"/>
                  <a:pt x="5342" y="9770"/>
                  <a:pt x="5256" y="9763"/>
                </a:cubicBezTo>
                <a:cubicBezTo>
                  <a:pt x="5180" y="9756"/>
                  <a:pt x="5160" y="9766"/>
                  <a:pt x="5098" y="9723"/>
                </a:cubicBezTo>
                <a:lnTo>
                  <a:pt x="5126" y="9578"/>
                </a:lnTo>
                <a:lnTo>
                  <a:pt x="5294" y="9688"/>
                </a:lnTo>
                <a:lnTo>
                  <a:pt x="5477" y="9564"/>
                </a:lnTo>
                <a:lnTo>
                  <a:pt x="5588" y="9571"/>
                </a:lnTo>
                <a:lnTo>
                  <a:pt x="5600" y="9628"/>
                </a:lnTo>
                <a:lnTo>
                  <a:pt x="5676" y="9633"/>
                </a:lnTo>
                <a:lnTo>
                  <a:pt x="5695" y="9586"/>
                </a:lnTo>
                <a:lnTo>
                  <a:pt x="5806" y="9572"/>
                </a:lnTo>
                <a:lnTo>
                  <a:pt x="5817" y="9529"/>
                </a:lnTo>
                <a:lnTo>
                  <a:pt x="5860" y="9498"/>
                </a:lnTo>
                <a:lnTo>
                  <a:pt x="5913" y="9517"/>
                </a:lnTo>
                <a:lnTo>
                  <a:pt x="6002" y="9477"/>
                </a:lnTo>
                <a:lnTo>
                  <a:pt x="6069" y="9494"/>
                </a:lnTo>
                <a:lnTo>
                  <a:pt x="6092" y="9391"/>
                </a:lnTo>
                <a:lnTo>
                  <a:pt x="6179" y="9419"/>
                </a:lnTo>
                <a:lnTo>
                  <a:pt x="6336" y="9252"/>
                </a:lnTo>
                <a:lnTo>
                  <a:pt x="6388" y="9272"/>
                </a:lnTo>
                <a:lnTo>
                  <a:pt x="6456" y="9145"/>
                </a:lnTo>
                <a:cubicBezTo>
                  <a:pt x="6491" y="9145"/>
                  <a:pt x="6501" y="9160"/>
                  <a:pt x="6551" y="9142"/>
                </a:cubicBezTo>
                <a:cubicBezTo>
                  <a:pt x="6587" y="9129"/>
                  <a:pt x="6659" y="9131"/>
                  <a:pt x="6690" y="9156"/>
                </a:cubicBezTo>
                <a:cubicBezTo>
                  <a:pt x="6690" y="9156"/>
                  <a:pt x="6718" y="9170"/>
                  <a:pt x="6733" y="9179"/>
                </a:cubicBezTo>
                <a:cubicBezTo>
                  <a:pt x="6744" y="9173"/>
                  <a:pt x="6761" y="9180"/>
                  <a:pt x="6761" y="9180"/>
                </a:cubicBezTo>
                <a:cubicBezTo>
                  <a:pt x="6762" y="9180"/>
                  <a:pt x="6800" y="9188"/>
                  <a:pt x="6801" y="9188"/>
                </a:cubicBezTo>
                <a:cubicBezTo>
                  <a:pt x="6848" y="9191"/>
                  <a:pt x="6845" y="9212"/>
                  <a:pt x="6878" y="9168"/>
                </a:cubicBezTo>
                <a:cubicBezTo>
                  <a:pt x="6892" y="9150"/>
                  <a:pt x="6911" y="9104"/>
                  <a:pt x="6927" y="9124"/>
                </a:cubicBezTo>
                <a:cubicBezTo>
                  <a:pt x="6953" y="9158"/>
                  <a:pt x="6978" y="9171"/>
                  <a:pt x="7011" y="9198"/>
                </a:cubicBezTo>
                <a:cubicBezTo>
                  <a:pt x="7034" y="9216"/>
                  <a:pt x="7054" y="9210"/>
                  <a:pt x="7053" y="9231"/>
                </a:cubicBezTo>
                <a:cubicBezTo>
                  <a:pt x="7050" y="9317"/>
                  <a:pt x="7058" y="9268"/>
                  <a:pt x="7099" y="9308"/>
                </a:cubicBezTo>
                <a:cubicBezTo>
                  <a:pt x="7140" y="9349"/>
                  <a:pt x="7141" y="9359"/>
                  <a:pt x="7158" y="9412"/>
                </a:cubicBezTo>
                <a:cubicBezTo>
                  <a:pt x="7160" y="9418"/>
                  <a:pt x="7257" y="9419"/>
                  <a:pt x="7263" y="9418"/>
                </a:cubicBezTo>
                <a:cubicBezTo>
                  <a:pt x="7268" y="9417"/>
                  <a:pt x="7298" y="9309"/>
                  <a:pt x="7301" y="9295"/>
                </a:cubicBezTo>
                <a:cubicBezTo>
                  <a:pt x="7305" y="9281"/>
                  <a:pt x="7317" y="9290"/>
                  <a:pt x="7332" y="9289"/>
                </a:cubicBezTo>
                <a:cubicBezTo>
                  <a:pt x="7366" y="9288"/>
                  <a:pt x="7440" y="9333"/>
                  <a:pt x="7456" y="9354"/>
                </a:cubicBezTo>
                <a:cubicBezTo>
                  <a:pt x="7492" y="9400"/>
                  <a:pt x="7513" y="9373"/>
                  <a:pt x="7554" y="9379"/>
                </a:cubicBezTo>
                <a:lnTo>
                  <a:pt x="7623" y="9304"/>
                </a:lnTo>
                <a:lnTo>
                  <a:pt x="7647" y="9403"/>
                </a:lnTo>
                <a:lnTo>
                  <a:pt x="7841" y="9361"/>
                </a:lnTo>
                <a:lnTo>
                  <a:pt x="8277" y="9782"/>
                </a:lnTo>
                <a:lnTo>
                  <a:pt x="8359" y="9674"/>
                </a:lnTo>
                <a:lnTo>
                  <a:pt x="8536" y="9681"/>
                </a:lnTo>
                <a:lnTo>
                  <a:pt x="8339" y="9481"/>
                </a:lnTo>
                <a:lnTo>
                  <a:pt x="8339" y="9448"/>
                </a:lnTo>
                <a:lnTo>
                  <a:pt x="8524" y="9452"/>
                </a:lnTo>
                <a:lnTo>
                  <a:pt x="8520" y="9231"/>
                </a:lnTo>
                <a:lnTo>
                  <a:pt x="8999" y="9264"/>
                </a:lnTo>
                <a:lnTo>
                  <a:pt x="9003" y="9034"/>
                </a:lnTo>
                <a:cubicBezTo>
                  <a:pt x="9001" y="9034"/>
                  <a:pt x="8973" y="9030"/>
                  <a:pt x="8972" y="9030"/>
                </a:cubicBezTo>
                <a:cubicBezTo>
                  <a:pt x="8911" y="9007"/>
                  <a:pt x="8908" y="9068"/>
                  <a:pt x="8910" y="9007"/>
                </a:cubicBezTo>
                <a:cubicBezTo>
                  <a:pt x="8912" y="8961"/>
                  <a:pt x="8864" y="9025"/>
                  <a:pt x="8856" y="9001"/>
                </a:cubicBezTo>
                <a:cubicBezTo>
                  <a:pt x="8847" y="8971"/>
                  <a:pt x="8829" y="8970"/>
                  <a:pt x="8832" y="8944"/>
                </a:cubicBezTo>
                <a:cubicBezTo>
                  <a:pt x="8838" y="8897"/>
                  <a:pt x="8836" y="8858"/>
                  <a:pt x="8836" y="8811"/>
                </a:cubicBezTo>
                <a:cubicBezTo>
                  <a:pt x="8836" y="8797"/>
                  <a:pt x="8835" y="8774"/>
                  <a:pt x="8827" y="8763"/>
                </a:cubicBezTo>
                <a:cubicBezTo>
                  <a:pt x="8765" y="8679"/>
                  <a:pt x="8719" y="8743"/>
                  <a:pt x="8676" y="8705"/>
                </a:cubicBezTo>
                <a:cubicBezTo>
                  <a:pt x="8652" y="8684"/>
                  <a:pt x="8632" y="8622"/>
                  <a:pt x="8618" y="8610"/>
                </a:cubicBezTo>
                <a:cubicBezTo>
                  <a:pt x="8576" y="8571"/>
                  <a:pt x="8594" y="8583"/>
                  <a:pt x="8599" y="8561"/>
                </a:cubicBezTo>
                <a:cubicBezTo>
                  <a:pt x="8615" y="8499"/>
                  <a:pt x="8663" y="8428"/>
                  <a:pt x="8663" y="8369"/>
                </a:cubicBezTo>
                <a:cubicBezTo>
                  <a:pt x="8663" y="8349"/>
                  <a:pt x="8710" y="8354"/>
                  <a:pt x="8724" y="8354"/>
                </a:cubicBezTo>
                <a:cubicBezTo>
                  <a:pt x="8724" y="8280"/>
                  <a:pt x="8667" y="8273"/>
                  <a:pt x="8688" y="8202"/>
                </a:cubicBezTo>
                <a:cubicBezTo>
                  <a:pt x="8698" y="8168"/>
                  <a:pt x="8699" y="8097"/>
                  <a:pt x="8699" y="8059"/>
                </a:cubicBezTo>
                <a:cubicBezTo>
                  <a:pt x="8699" y="8035"/>
                  <a:pt x="8703" y="8007"/>
                  <a:pt x="8703" y="7991"/>
                </a:cubicBezTo>
                <a:cubicBezTo>
                  <a:pt x="8703" y="7972"/>
                  <a:pt x="8844" y="7989"/>
                  <a:pt x="8863" y="7981"/>
                </a:cubicBezTo>
                <a:cubicBezTo>
                  <a:pt x="8901" y="7964"/>
                  <a:pt x="8954" y="7995"/>
                  <a:pt x="9013" y="7934"/>
                </a:cubicBezTo>
                <a:cubicBezTo>
                  <a:pt x="9053" y="7893"/>
                  <a:pt x="9079" y="7950"/>
                  <a:pt x="9096" y="7921"/>
                </a:cubicBezTo>
                <a:cubicBezTo>
                  <a:pt x="9148" y="7828"/>
                  <a:pt x="9167" y="7866"/>
                  <a:pt x="9244" y="7825"/>
                </a:cubicBezTo>
                <a:cubicBezTo>
                  <a:pt x="9274" y="7809"/>
                  <a:pt x="9390" y="7782"/>
                  <a:pt x="9402" y="7767"/>
                </a:cubicBezTo>
                <a:lnTo>
                  <a:pt x="9449" y="7572"/>
                </a:lnTo>
                <a:lnTo>
                  <a:pt x="9621" y="7582"/>
                </a:lnTo>
                <a:lnTo>
                  <a:pt x="9616" y="7447"/>
                </a:lnTo>
                <a:lnTo>
                  <a:pt x="9807" y="7461"/>
                </a:lnTo>
                <a:lnTo>
                  <a:pt x="9833" y="7143"/>
                </a:lnTo>
                <a:lnTo>
                  <a:pt x="10389" y="7214"/>
                </a:lnTo>
                <a:cubicBezTo>
                  <a:pt x="10389" y="7229"/>
                  <a:pt x="10396" y="7332"/>
                  <a:pt x="10403" y="7342"/>
                </a:cubicBezTo>
                <a:cubicBezTo>
                  <a:pt x="10408" y="7348"/>
                  <a:pt x="10415" y="7402"/>
                  <a:pt x="10415" y="7403"/>
                </a:cubicBezTo>
                <a:cubicBezTo>
                  <a:pt x="10436" y="7468"/>
                  <a:pt x="10428" y="7443"/>
                  <a:pt x="10470" y="7441"/>
                </a:cubicBezTo>
                <a:cubicBezTo>
                  <a:pt x="10520" y="7439"/>
                  <a:pt x="10601" y="7403"/>
                  <a:pt x="10607" y="7403"/>
                </a:cubicBezTo>
                <a:cubicBezTo>
                  <a:pt x="10671" y="7402"/>
                  <a:pt x="10637" y="7324"/>
                  <a:pt x="10634" y="7286"/>
                </a:cubicBezTo>
                <a:cubicBezTo>
                  <a:pt x="10632" y="7263"/>
                  <a:pt x="10614" y="7227"/>
                  <a:pt x="10662" y="7246"/>
                </a:cubicBezTo>
                <a:cubicBezTo>
                  <a:pt x="10725" y="7271"/>
                  <a:pt x="10790" y="7279"/>
                  <a:pt x="10856" y="7288"/>
                </a:cubicBezTo>
                <a:cubicBezTo>
                  <a:pt x="10895" y="7293"/>
                  <a:pt x="10904" y="7300"/>
                  <a:pt x="10944" y="7296"/>
                </a:cubicBezTo>
                <a:cubicBezTo>
                  <a:pt x="10996" y="7290"/>
                  <a:pt x="11060" y="7263"/>
                  <a:pt x="11096" y="7260"/>
                </a:cubicBezTo>
                <a:cubicBezTo>
                  <a:pt x="11131" y="7257"/>
                  <a:pt x="11143" y="7184"/>
                  <a:pt x="11170" y="7154"/>
                </a:cubicBezTo>
                <a:cubicBezTo>
                  <a:pt x="11209" y="7111"/>
                  <a:pt x="11183" y="7121"/>
                  <a:pt x="11162" y="7104"/>
                </a:cubicBezTo>
                <a:cubicBezTo>
                  <a:pt x="11138" y="7084"/>
                  <a:pt x="11069" y="7066"/>
                  <a:pt x="11043" y="7052"/>
                </a:cubicBezTo>
                <a:cubicBezTo>
                  <a:pt x="11016" y="7038"/>
                  <a:pt x="11007" y="7049"/>
                  <a:pt x="11013" y="7025"/>
                </a:cubicBezTo>
                <a:cubicBezTo>
                  <a:pt x="11018" y="6997"/>
                  <a:pt x="11035" y="6965"/>
                  <a:pt x="11041" y="6946"/>
                </a:cubicBezTo>
                <a:cubicBezTo>
                  <a:pt x="11047" y="6927"/>
                  <a:pt x="11111" y="6914"/>
                  <a:pt x="11131" y="6909"/>
                </a:cubicBezTo>
                <a:cubicBezTo>
                  <a:pt x="11192" y="6891"/>
                  <a:pt x="11182" y="6880"/>
                  <a:pt x="11199" y="6830"/>
                </a:cubicBezTo>
                <a:lnTo>
                  <a:pt x="11084" y="6658"/>
                </a:lnTo>
                <a:cubicBezTo>
                  <a:pt x="11080" y="6660"/>
                  <a:pt x="11071" y="6668"/>
                  <a:pt x="11069" y="6668"/>
                </a:cubicBezTo>
                <a:cubicBezTo>
                  <a:pt x="11061" y="6685"/>
                  <a:pt x="11006" y="6744"/>
                  <a:pt x="10992" y="6765"/>
                </a:cubicBezTo>
                <a:cubicBezTo>
                  <a:pt x="10959" y="6810"/>
                  <a:pt x="10964" y="6790"/>
                  <a:pt x="10922" y="6786"/>
                </a:cubicBezTo>
                <a:cubicBezTo>
                  <a:pt x="10898" y="6784"/>
                  <a:pt x="10892" y="6965"/>
                  <a:pt x="10876" y="6952"/>
                </a:cubicBezTo>
                <a:cubicBezTo>
                  <a:pt x="10844" y="6924"/>
                  <a:pt x="10766" y="6901"/>
                  <a:pt x="10724" y="6892"/>
                </a:cubicBezTo>
                <a:cubicBezTo>
                  <a:pt x="10704" y="6887"/>
                  <a:pt x="10708" y="6845"/>
                  <a:pt x="10710" y="6843"/>
                </a:cubicBezTo>
                <a:lnTo>
                  <a:pt x="10637" y="6841"/>
                </a:lnTo>
                <a:lnTo>
                  <a:pt x="10637" y="6723"/>
                </a:lnTo>
                <a:lnTo>
                  <a:pt x="10311" y="6477"/>
                </a:lnTo>
                <a:lnTo>
                  <a:pt x="10374" y="6392"/>
                </a:lnTo>
                <a:lnTo>
                  <a:pt x="10221" y="6264"/>
                </a:lnTo>
                <a:cubicBezTo>
                  <a:pt x="10221" y="6261"/>
                  <a:pt x="10210" y="6254"/>
                  <a:pt x="10208" y="6252"/>
                </a:cubicBezTo>
                <a:cubicBezTo>
                  <a:pt x="10199" y="6245"/>
                  <a:pt x="10180" y="6247"/>
                  <a:pt x="10176" y="6251"/>
                </a:cubicBezTo>
                <a:cubicBezTo>
                  <a:pt x="10170" y="6259"/>
                  <a:pt x="10137" y="6276"/>
                  <a:pt x="10128" y="6282"/>
                </a:cubicBezTo>
                <a:cubicBezTo>
                  <a:pt x="10084" y="6308"/>
                  <a:pt x="10089" y="6289"/>
                  <a:pt x="10065" y="6282"/>
                </a:cubicBezTo>
                <a:cubicBezTo>
                  <a:pt x="10045" y="6276"/>
                  <a:pt x="10005" y="6227"/>
                  <a:pt x="9995" y="6224"/>
                </a:cubicBezTo>
                <a:cubicBezTo>
                  <a:pt x="9982" y="6219"/>
                  <a:pt x="9944" y="6174"/>
                  <a:pt x="9932" y="6168"/>
                </a:cubicBezTo>
                <a:cubicBezTo>
                  <a:pt x="9925" y="6165"/>
                  <a:pt x="9933" y="6111"/>
                  <a:pt x="9933" y="6109"/>
                </a:cubicBezTo>
                <a:cubicBezTo>
                  <a:pt x="9941" y="6087"/>
                  <a:pt x="9938" y="6070"/>
                  <a:pt x="9942" y="6051"/>
                </a:cubicBezTo>
                <a:cubicBezTo>
                  <a:pt x="9949" y="6015"/>
                  <a:pt x="9948" y="5998"/>
                  <a:pt x="9948" y="5962"/>
                </a:cubicBezTo>
                <a:cubicBezTo>
                  <a:pt x="9948" y="5933"/>
                  <a:pt x="9952" y="5917"/>
                  <a:pt x="9952" y="5892"/>
                </a:cubicBezTo>
                <a:cubicBezTo>
                  <a:pt x="9955" y="5883"/>
                  <a:pt x="9955" y="5863"/>
                  <a:pt x="9955" y="5854"/>
                </a:cubicBezTo>
                <a:cubicBezTo>
                  <a:pt x="9955" y="5827"/>
                  <a:pt x="9961" y="5825"/>
                  <a:pt x="9939" y="5823"/>
                </a:cubicBezTo>
                <a:cubicBezTo>
                  <a:pt x="9916" y="5822"/>
                  <a:pt x="9901" y="5820"/>
                  <a:pt x="9876" y="5820"/>
                </a:cubicBezTo>
                <a:cubicBezTo>
                  <a:pt x="9852" y="5820"/>
                  <a:pt x="9841" y="5816"/>
                  <a:pt x="9822" y="5815"/>
                </a:cubicBezTo>
                <a:cubicBezTo>
                  <a:pt x="9795" y="5814"/>
                  <a:pt x="9756" y="5804"/>
                  <a:pt x="9730" y="5803"/>
                </a:cubicBezTo>
                <a:lnTo>
                  <a:pt x="9616" y="5785"/>
                </a:lnTo>
                <a:cubicBezTo>
                  <a:pt x="9579" y="5774"/>
                  <a:pt x="9572" y="5791"/>
                  <a:pt x="9568" y="5754"/>
                </a:cubicBezTo>
                <a:cubicBezTo>
                  <a:pt x="9566" y="5737"/>
                  <a:pt x="9561" y="5728"/>
                  <a:pt x="9559" y="5714"/>
                </a:cubicBezTo>
                <a:cubicBezTo>
                  <a:pt x="9552" y="5674"/>
                  <a:pt x="9536" y="5669"/>
                  <a:pt x="9536" y="5620"/>
                </a:cubicBezTo>
                <a:cubicBezTo>
                  <a:pt x="9536" y="5590"/>
                  <a:pt x="9591" y="5535"/>
                  <a:pt x="9571" y="5523"/>
                </a:cubicBezTo>
                <a:cubicBezTo>
                  <a:pt x="9558" y="5515"/>
                  <a:pt x="9548" y="5470"/>
                  <a:pt x="9548" y="5454"/>
                </a:cubicBezTo>
                <a:lnTo>
                  <a:pt x="9548" y="5413"/>
                </a:lnTo>
                <a:cubicBezTo>
                  <a:pt x="9548" y="5407"/>
                  <a:pt x="9590" y="5385"/>
                  <a:pt x="9597" y="5385"/>
                </a:cubicBezTo>
                <a:cubicBezTo>
                  <a:pt x="9608" y="5383"/>
                  <a:pt x="9640" y="5363"/>
                  <a:pt x="9635" y="5347"/>
                </a:cubicBezTo>
                <a:cubicBezTo>
                  <a:pt x="9630" y="5329"/>
                  <a:pt x="9631" y="5331"/>
                  <a:pt x="9631" y="5312"/>
                </a:cubicBezTo>
                <a:cubicBezTo>
                  <a:pt x="9629" y="5312"/>
                  <a:pt x="9561" y="5343"/>
                  <a:pt x="9554" y="5346"/>
                </a:cubicBezTo>
                <a:cubicBezTo>
                  <a:pt x="9544" y="5353"/>
                  <a:pt x="9548" y="5224"/>
                  <a:pt x="9551" y="5213"/>
                </a:cubicBezTo>
                <a:cubicBezTo>
                  <a:pt x="9564" y="5159"/>
                  <a:pt x="9595" y="5169"/>
                  <a:pt x="9537" y="5169"/>
                </a:cubicBezTo>
                <a:cubicBezTo>
                  <a:pt x="9519" y="5169"/>
                  <a:pt x="9496" y="5162"/>
                  <a:pt x="9483" y="5162"/>
                </a:cubicBezTo>
                <a:cubicBezTo>
                  <a:pt x="9458" y="5161"/>
                  <a:pt x="9404" y="5136"/>
                  <a:pt x="9380" y="5133"/>
                </a:cubicBezTo>
                <a:cubicBezTo>
                  <a:pt x="9374" y="5133"/>
                  <a:pt x="9331" y="5108"/>
                  <a:pt x="9328" y="5105"/>
                </a:cubicBezTo>
                <a:cubicBezTo>
                  <a:pt x="9312" y="5091"/>
                  <a:pt x="9246" y="5074"/>
                  <a:pt x="9248" y="5069"/>
                </a:cubicBezTo>
                <a:cubicBezTo>
                  <a:pt x="9243" y="5069"/>
                  <a:pt x="9203" y="5032"/>
                  <a:pt x="9198" y="5025"/>
                </a:cubicBezTo>
                <a:cubicBezTo>
                  <a:pt x="9195" y="5021"/>
                  <a:pt x="9154" y="5023"/>
                  <a:pt x="9146" y="5023"/>
                </a:cubicBezTo>
                <a:cubicBezTo>
                  <a:pt x="9136" y="5023"/>
                  <a:pt x="9110" y="5021"/>
                  <a:pt x="9106" y="5021"/>
                </a:cubicBezTo>
                <a:cubicBezTo>
                  <a:pt x="9033" y="5024"/>
                  <a:pt x="9053" y="5001"/>
                  <a:pt x="9029" y="5060"/>
                </a:cubicBezTo>
                <a:cubicBezTo>
                  <a:pt x="9024" y="5071"/>
                  <a:pt x="9005" y="5065"/>
                  <a:pt x="8996" y="5060"/>
                </a:cubicBezTo>
                <a:cubicBezTo>
                  <a:pt x="8972" y="5048"/>
                  <a:pt x="8943" y="5051"/>
                  <a:pt x="8918" y="5046"/>
                </a:cubicBezTo>
                <a:cubicBezTo>
                  <a:pt x="8908" y="5044"/>
                  <a:pt x="8900" y="5032"/>
                  <a:pt x="8895" y="5022"/>
                </a:cubicBezTo>
                <a:cubicBezTo>
                  <a:pt x="8882" y="4992"/>
                  <a:pt x="8870" y="4972"/>
                  <a:pt x="8852" y="4945"/>
                </a:cubicBezTo>
                <a:cubicBezTo>
                  <a:pt x="8844" y="4933"/>
                  <a:pt x="8784" y="4851"/>
                  <a:pt x="8783" y="4849"/>
                </a:cubicBezTo>
                <a:lnTo>
                  <a:pt x="8781" y="4847"/>
                </a:lnTo>
                <a:cubicBezTo>
                  <a:pt x="8776" y="4843"/>
                  <a:pt x="8749" y="4805"/>
                  <a:pt x="8748" y="4805"/>
                </a:cubicBezTo>
                <a:cubicBezTo>
                  <a:pt x="8722" y="4805"/>
                  <a:pt x="8713" y="4829"/>
                  <a:pt x="8697" y="4798"/>
                </a:cubicBezTo>
                <a:cubicBezTo>
                  <a:pt x="8683" y="4770"/>
                  <a:pt x="8659" y="4751"/>
                  <a:pt x="8638" y="4730"/>
                </a:cubicBezTo>
                <a:cubicBezTo>
                  <a:pt x="8618" y="4710"/>
                  <a:pt x="8634" y="4663"/>
                  <a:pt x="8619" y="4664"/>
                </a:cubicBezTo>
                <a:cubicBezTo>
                  <a:pt x="8592" y="4664"/>
                  <a:pt x="8600" y="4650"/>
                  <a:pt x="8600" y="4621"/>
                </a:cubicBezTo>
                <a:cubicBezTo>
                  <a:pt x="8600" y="4611"/>
                  <a:pt x="8610" y="4534"/>
                  <a:pt x="8607" y="4535"/>
                </a:cubicBezTo>
                <a:cubicBezTo>
                  <a:pt x="8567" y="4554"/>
                  <a:pt x="8533" y="4564"/>
                  <a:pt x="8491" y="4587"/>
                </a:cubicBezTo>
                <a:cubicBezTo>
                  <a:pt x="8473" y="4596"/>
                  <a:pt x="8459" y="4602"/>
                  <a:pt x="8440" y="4609"/>
                </a:cubicBezTo>
                <a:cubicBezTo>
                  <a:pt x="8412" y="4619"/>
                  <a:pt x="8405" y="4600"/>
                  <a:pt x="8392" y="4621"/>
                </a:cubicBezTo>
                <a:cubicBezTo>
                  <a:pt x="8373" y="4653"/>
                  <a:pt x="8356" y="4667"/>
                  <a:pt x="8331" y="4694"/>
                </a:cubicBezTo>
                <a:cubicBezTo>
                  <a:pt x="8320" y="4705"/>
                  <a:pt x="8310" y="4712"/>
                  <a:pt x="8302" y="4720"/>
                </a:cubicBezTo>
                <a:cubicBezTo>
                  <a:pt x="8289" y="4734"/>
                  <a:pt x="8256" y="4754"/>
                  <a:pt x="8252" y="4760"/>
                </a:cubicBezTo>
                <a:lnTo>
                  <a:pt x="7964" y="4591"/>
                </a:lnTo>
                <a:lnTo>
                  <a:pt x="7770" y="4571"/>
                </a:lnTo>
                <a:lnTo>
                  <a:pt x="7686" y="4432"/>
                </a:lnTo>
                <a:lnTo>
                  <a:pt x="7645" y="4433"/>
                </a:lnTo>
                <a:lnTo>
                  <a:pt x="7600" y="4363"/>
                </a:lnTo>
                <a:lnTo>
                  <a:pt x="7538" y="4365"/>
                </a:lnTo>
                <a:lnTo>
                  <a:pt x="7471" y="4200"/>
                </a:lnTo>
                <a:lnTo>
                  <a:pt x="7368" y="4138"/>
                </a:lnTo>
                <a:lnTo>
                  <a:pt x="7223" y="4118"/>
                </a:lnTo>
                <a:lnTo>
                  <a:pt x="7110" y="4218"/>
                </a:lnTo>
                <a:lnTo>
                  <a:pt x="7084" y="4122"/>
                </a:lnTo>
                <a:lnTo>
                  <a:pt x="7122" y="3942"/>
                </a:lnTo>
                <a:lnTo>
                  <a:pt x="7050" y="3869"/>
                </a:lnTo>
                <a:lnTo>
                  <a:pt x="7165" y="3740"/>
                </a:lnTo>
                <a:lnTo>
                  <a:pt x="7135" y="3594"/>
                </a:lnTo>
                <a:lnTo>
                  <a:pt x="6995" y="3483"/>
                </a:lnTo>
                <a:lnTo>
                  <a:pt x="6510" y="3690"/>
                </a:lnTo>
                <a:lnTo>
                  <a:pt x="6420" y="3425"/>
                </a:lnTo>
                <a:lnTo>
                  <a:pt x="6568" y="3423"/>
                </a:lnTo>
                <a:lnTo>
                  <a:pt x="6928" y="3306"/>
                </a:lnTo>
                <a:lnTo>
                  <a:pt x="6879" y="3204"/>
                </a:lnTo>
                <a:lnTo>
                  <a:pt x="6876" y="3098"/>
                </a:lnTo>
                <a:lnTo>
                  <a:pt x="7137" y="3100"/>
                </a:lnTo>
                <a:lnTo>
                  <a:pt x="6944" y="2672"/>
                </a:lnTo>
                <a:lnTo>
                  <a:pt x="7325" y="2631"/>
                </a:lnTo>
                <a:lnTo>
                  <a:pt x="7653" y="2525"/>
                </a:lnTo>
                <a:cubicBezTo>
                  <a:pt x="7655" y="2524"/>
                  <a:pt x="7657" y="2523"/>
                  <a:pt x="7659" y="2523"/>
                </a:cubicBezTo>
                <a:cubicBezTo>
                  <a:pt x="7685" y="2518"/>
                  <a:pt x="7708" y="2506"/>
                  <a:pt x="7723" y="2503"/>
                </a:cubicBezTo>
                <a:cubicBezTo>
                  <a:pt x="7758" y="2498"/>
                  <a:pt x="7718" y="2479"/>
                  <a:pt x="7708" y="2454"/>
                </a:cubicBezTo>
                <a:cubicBezTo>
                  <a:pt x="7706" y="2449"/>
                  <a:pt x="7700" y="2355"/>
                  <a:pt x="7700" y="2347"/>
                </a:cubicBezTo>
                <a:cubicBezTo>
                  <a:pt x="7700" y="2318"/>
                  <a:pt x="7696" y="2299"/>
                  <a:pt x="7696" y="2273"/>
                </a:cubicBezTo>
                <a:cubicBezTo>
                  <a:pt x="7696" y="2241"/>
                  <a:pt x="7666" y="2203"/>
                  <a:pt x="7657" y="2172"/>
                </a:cubicBezTo>
                <a:lnTo>
                  <a:pt x="7642" y="2138"/>
                </a:lnTo>
                <a:cubicBezTo>
                  <a:pt x="7642" y="2137"/>
                  <a:pt x="7634" y="2121"/>
                  <a:pt x="7633" y="2115"/>
                </a:cubicBezTo>
                <a:cubicBezTo>
                  <a:pt x="7633" y="2110"/>
                  <a:pt x="7688" y="2097"/>
                  <a:pt x="7695" y="2095"/>
                </a:cubicBezTo>
                <a:cubicBezTo>
                  <a:pt x="7706" y="2092"/>
                  <a:pt x="7734" y="2090"/>
                  <a:pt x="7731" y="2081"/>
                </a:cubicBezTo>
                <a:cubicBezTo>
                  <a:pt x="7725" y="2069"/>
                  <a:pt x="7727" y="2042"/>
                  <a:pt x="7726" y="2027"/>
                </a:cubicBezTo>
                <a:cubicBezTo>
                  <a:pt x="7724" y="1996"/>
                  <a:pt x="7711" y="1961"/>
                  <a:pt x="7696" y="1934"/>
                </a:cubicBezTo>
                <a:cubicBezTo>
                  <a:pt x="7676" y="1900"/>
                  <a:pt x="7677" y="1897"/>
                  <a:pt x="7682" y="1856"/>
                </a:cubicBezTo>
                <a:cubicBezTo>
                  <a:pt x="7682" y="1850"/>
                  <a:pt x="7692" y="1803"/>
                  <a:pt x="7692" y="1803"/>
                </a:cubicBezTo>
                <a:cubicBezTo>
                  <a:pt x="7667" y="1800"/>
                  <a:pt x="7571" y="1797"/>
                  <a:pt x="7556" y="1781"/>
                </a:cubicBezTo>
                <a:cubicBezTo>
                  <a:pt x="7526" y="1748"/>
                  <a:pt x="7539" y="1755"/>
                  <a:pt x="7530" y="1726"/>
                </a:cubicBezTo>
                <a:cubicBezTo>
                  <a:pt x="7529" y="1712"/>
                  <a:pt x="7561" y="1689"/>
                  <a:pt x="7550" y="1664"/>
                </a:cubicBezTo>
                <a:cubicBezTo>
                  <a:pt x="7544" y="1652"/>
                  <a:pt x="7534" y="1636"/>
                  <a:pt x="7530" y="1628"/>
                </a:cubicBezTo>
                <a:cubicBezTo>
                  <a:pt x="7524" y="1616"/>
                  <a:pt x="7478" y="1647"/>
                  <a:pt x="7465" y="1653"/>
                </a:cubicBezTo>
                <a:cubicBezTo>
                  <a:pt x="7438" y="1664"/>
                  <a:pt x="7381" y="1703"/>
                  <a:pt x="7356" y="1703"/>
                </a:cubicBezTo>
                <a:cubicBezTo>
                  <a:pt x="7348" y="1703"/>
                  <a:pt x="7321" y="1664"/>
                  <a:pt x="7320" y="1656"/>
                </a:cubicBezTo>
                <a:cubicBezTo>
                  <a:pt x="7316" y="1622"/>
                  <a:pt x="7223" y="1626"/>
                  <a:pt x="7214" y="1614"/>
                </a:cubicBezTo>
                <a:cubicBezTo>
                  <a:pt x="7199" y="1594"/>
                  <a:pt x="7205" y="1556"/>
                  <a:pt x="7203" y="1551"/>
                </a:cubicBezTo>
                <a:cubicBezTo>
                  <a:pt x="7202" y="1551"/>
                  <a:pt x="7197" y="1472"/>
                  <a:pt x="7196" y="1462"/>
                </a:cubicBezTo>
                <a:lnTo>
                  <a:pt x="7190" y="1430"/>
                </a:lnTo>
                <a:cubicBezTo>
                  <a:pt x="7190" y="1423"/>
                  <a:pt x="7191" y="1427"/>
                  <a:pt x="7193" y="1423"/>
                </a:cubicBezTo>
                <a:cubicBezTo>
                  <a:pt x="7221" y="1338"/>
                  <a:pt x="7228" y="1372"/>
                  <a:pt x="7195" y="1293"/>
                </a:cubicBezTo>
                <a:cubicBezTo>
                  <a:pt x="7188" y="1275"/>
                  <a:pt x="7165" y="1265"/>
                  <a:pt x="7144" y="1265"/>
                </a:cubicBezTo>
                <a:cubicBezTo>
                  <a:pt x="7136" y="1265"/>
                  <a:pt x="7110" y="1191"/>
                  <a:pt x="7109" y="1185"/>
                </a:cubicBezTo>
                <a:cubicBezTo>
                  <a:pt x="7105" y="1154"/>
                  <a:pt x="7065" y="1122"/>
                  <a:pt x="7041" y="1116"/>
                </a:cubicBezTo>
                <a:cubicBezTo>
                  <a:pt x="7011" y="1108"/>
                  <a:pt x="6972" y="1078"/>
                  <a:pt x="6947" y="1059"/>
                </a:cubicBezTo>
                <a:cubicBezTo>
                  <a:pt x="6890" y="1019"/>
                  <a:pt x="6928" y="1016"/>
                  <a:pt x="6910" y="1002"/>
                </a:cubicBezTo>
                <a:cubicBezTo>
                  <a:pt x="6861" y="964"/>
                  <a:pt x="6895" y="922"/>
                  <a:pt x="6895" y="912"/>
                </a:cubicBezTo>
                <a:cubicBezTo>
                  <a:pt x="6895" y="846"/>
                  <a:pt x="6885" y="849"/>
                  <a:pt x="6917" y="837"/>
                </a:cubicBezTo>
                <a:lnTo>
                  <a:pt x="6912" y="822"/>
                </a:lnTo>
                <a:cubicBezTo>
                  <a:pt x="6912" y="822"/>
                  <a:pt x="6912" y="821"/>
                  <a:pt x="6912" y="821"/>
                </a:cubicBezTo>
                <a:lnTo>
                  <a:pt x="6910" y="818"/>
                </a:lnTo>
                <a:cubicBezTo>
                  <a:pt x="6839" y="717"/>
                  <a:pt x="6985" y="731"/>
                  <a:pt x="6915" y="680"/>
                </a:cubicBezTo>
                <a:cubicBezTo>
                  <a:pt x="6808" y="599"/>
                  <a:pt x="6807" y="624"/>
                  <a:pt x="6698" y="593"/>
                </a:cubicBezTo>
                <a:cubicBezTo>
                  <a:pt x="6684" y="589"/>
                  <a:pt x="6625" y="493"/>
                  <a:pt x="6623" y="475"/>
                </a:cubicBezTo>
                <a:cubicBezTo>
                  <a:pt x="6618" y="407"/>
                  <a:pt x="6537" y="400"/>
                  <a:pt x="6534" y="405"/>
                </a:cubicBezTo>
                <a:cubicBezTo>
                  <a:pt x="6504" y="458"/>
                  <a:pt x="6509" y="442"/>
                  <a:pt x="6430" y="442"/>
                </a:cubicBezTo>
                <a:cubicBezTo>
                  <a:pt x="6415" y="442"/>
                  <a:pt x="6458" y="335"/>
                  <a:pt x="6457" y="305"/>
                </a:cubicBezTo>
                <a:cubicBezTo>
                  <a:pt x="6455" y="256"/>
                  <a:pt x="6493" y="172"/>
                  <a:pt x="6466" y="168"/>
                </a:cubicBezTo>
                <a:cubicBezTo>
                  <a:pt x="6375" y="155"/>
                  <a:pt x="6341" y="121"/>
                  <a:pt x="6274" y="103"/>
                </a:cubicBezTo>
                <a:cubicBezTo>
                  <a:pt x="6251" y="96"/>
                  <a:pt x="6257" y="232"/>
                  <a:pt x="6226" y="245"/>
                </a:cubicBezTo>
                <a:cubicBezTo>
                  <a:pt x="6156" y="275"/>
                  <a:pt x="6177" y="297"/>
                  <a:pt x="6164" y="314"/>
                </a:cubicBezTo>
                <a:cubicBezTo>
                  <a:pt x="6155" y="326"/>
                  <a:pt x="6120" y="411"/>
                  <a:pt x="6119" y="411"/>
                </a:cubicBezTo>
                <a:cubicBezTo>
                  <a:pt x="6026" y="379"/>
                  <a:pt x="6044" y="394"/>
                  <a:pt x="6044" y="467"/>
                </a:cubicBezTo>
                <a:cubicBezTo>
                  <a:pt x="6044" y="488"/>
                  <a:pt x="5939" y="438"/>
                  <a:pt x="5916" y="437"/>
                </a:cubicBezTo>
                <a:cubicBezTo>
                  <a:pt x="5860" y="433"/>
                  <a:pt x="5669" y="344"/>
                  <a:pt x="5626" y="337"/>
                </a:cubicBezTo>
                <a:cubicBezTo>
                  <a:pt x="5561" y="325"/>
                  <a:pt x="5510" y="242"/>
                  <a:pt x="5441" y="271"/>
                </a:cubicBezTo>
                <a:cubicBezTo>
                  <a:pt x="5356" y="308"/>
                  <a:pt x="5290" y="233"/>
                  <a:pt x="5213" y="220"/>
                </a:cubicBezTo>
                <a:cubicBezTo>
                  <a:pt x="5174" y="213"/>
                  <a:pt x="5254" y="61"/>
                  <a:pt x="5217" y="58"/>
                </a:cubicBezTo>
                <a:cubicBezTo>
                  <a:pt x="5035" y="46"/>
                  <a:pt x="5072" y="0"/>
                  <a:pt x="5051" y="105"/>
                </a:cubicBezTo>
                <a:cubicBezTo>
                  <a:pt x="5023" y="245"/>
                  <a:pt x="5067" y="227"/>
                  <a:pt x="4984" y="217"/>
                </a:cubicBezTo>
                <a:cubicBezTo>
                  <a:pt x="4963" y="215"/>
                  <a:pt x="4970" y="102"/>
                  <a:pt x="4970" y="77"/>
                </a:cubicBezTo>
                <a:cubicBezTo>
                  <a:pt x="4970" y="25"/>
                  <a:pt x="4928" y="13"/>
                  <a:pt x="4901" y="27"/>
                </a:cubicBezTo>
                <a:cubicBezTo>
                  <a:pt x="4834" y="63"/>
                  <a:pt x="4815" y="30"/>
                  <a:pt x="4786" y="30"/>
                </a:cubicBezTo>
                <a:cubicBezTo>
                  <a:pt x="4492" y="30"/>
                  <a:pt x="4752" y="202"/>
                  <a:pt x="4678" y="272"/>
                </a:cubicBezTo>
                <a:cubicBezTo>
                  <a:pt x="4643" y="306"/>
                  <a:pt x="4729" y="427"/>
                  <a:pt x="4749" y="463"/>
                </a:cubicBezTo>
                <a:cubicBezTo>
                  <a:pt x="4749" y="492"/>
                  <a:pt x="4750" y="523"/>
                  <a:pt x="4750" y="553"/>
                </a:cubicBezTo>
                <a:cubicBezTo>
                  <a:pt x="4750" y="659"/>
                  <a:pt x="4750" y="650"/>
                  <a:pt x="4656" y="657"/>
                </a:cubicBezTo>
                <a:cubicBezTo>
                  <a:pt x="4656" y="657"/>
                  <a:pt x="4657" y="767"/>
                  <a:pt x="4658" y="777"/>
                </a:cubicBezTo>
                <a:cubicBezTo>
                  <a:pt x="4664" y="874"/>
                  <a:pt x="4708" y="869"/>
                  <a:pt x="4656" y="980"/>
                </a:cubicBezTo>
                <a:cubicBezTo>
                  <a:pt x="4648" y="999"/>
                  <a:pt x="4689" y="1048"/>
                  <a:pt x="4705" y="1059"/>
                </a:cubicBezTo>
                <a:cubicBezTo>
                  <a:pt x="4709" y="1059"/>
                  <a:pt x="4708" y="1059"/>
                  <a:pt x="4712" y="1058"/>
                </a:cubicBezTo>
                <a:cubicBezTo>
                  <a:pt x="4729" y="1056"/>
                  <a:pt x="4793" y="1052"/>
                  <a:pt x="4794" y="1052"/>
                </a:cubicBezTo>
                <a:cubicBezTo>
                  <a:pt x="4800" y="1030"/>
                  <a:pt x="4787" y="964"/>
                  <a:pt x="4787" y="938"/>
                </a:cubicBezTo>
                <a:cubicBezTo>
                  <a:pt x="4806" y="938"/>
                  <a:pt x="4850" y="932"/>
                  <a:pt x="4862" y="932"/>
                </a:cubicBezTo>
                <a:cubicBezTo>
                  <a:pt x="4889" y="932"/>
                  <a:pt x="4899" y="920"/>
                  <a:pt x="4906" y="924"/>
                </a:cubicBezTo>
                <a:cubicBezTo>
                  <a:pt x="4905" y="941"/>
                  <a:pt x="4967" y="992"/>
                  <a:pt x="4975" y="1003"/>
                </a:cubicBezTo>
                <a:cubicBezTo>
                  <a:pt x="4981" y="1011"/>
                  <a:pt x="5109" y="946"/>
                  <a:pt x="5123" y="938"/>
                </a:cubicBezTo>
                <a:cubicBezTo>
                  <a:pt x="5131" y="934"/>
                  <a:pt x="5127" y="1018"/>
                  <a:pt x="5126" y="1025"/>
                </a:cubicBezTo>
                <a:cubicBezTo>
                  <a:pt x="5123" y="1060"/>
                  <a:pt x="4989" y="1072"/>
                  <a:pt x="4990" y="1082"/>
                </a:cubicBezTo>
                <a:cubicBezTo>
                  <a:pt x="4995" y="1195"/>
                  <a:pt x="4979" y="1138"/>
                  <a:pt x="4954" y="1167"/>
                </a:cubicBezTo>
                <a:cubicBezTo>
                  <a:pt x="4926" y="1200"/>
                  <a:pt x="4987" y="1202"/>
                  <a:pt x="4860" y="1188"/>
                </a:cubicBezTo>
                <a:cubicBezTo>
                  <a:pt x="4871" y="1222"/>
                  <a:pt x="4881" y="1267"/>
                  <a:pt x="4891" y="1303"/>
                </a:cubicBezTo>
                <a:cubicBezTo>
                  <a:pt x="4893" y="1307"/>
                  <a:pt x="4981" y="1294"/>
                  <a:pt x="4993" y="1294"/>
                </a:cubicBezTo>
                <a:cubicBezTo>
                  <a:pt x="5004" y="1294"/>
                  <a:pt x="4999" y="1335"/>
                  <a:pt x="4999" y="1335"/>
                </a:cubicBezTo>
                <a:cubicBezTo>
                  <a:pt x="4993" y="1351"/>
                  <a:pt x="4978" y="1319"/>
                  <a:pt x="4978" y="1384"/>
                </a:cubicBezTo>
                <a:cubicBezTo>
                  <a:pt x="4978" y="1399"/>
                  <a:pt x="4986" y="1451"/>
                  <a:pt x="4986" y="1452"/>
                </a:cubicBezTo>
                <a:cubicBezTo>
                  <a:pt x="4983" y="1487"/>
                  <a:pt x="5012" y="1506"/>
                  <a:pt x="5008" y="1548"/>
                </a:cubicBezTo>
                <a:cubicBezTo>
                  <a:pt x="5001" y="1620"/>
                  <a:pt x="4974" y="1571"/>
                  <a:pt x="4974" y="1612"/>
                </a:cubicBezTo>
                <a:cubicBezTo>
                  <a:pt x="4974" y="1662"/>
                  <a:pt x="4931" y="1618"/>
                  <a:pt x="4927" y="1638"/>
                </a:cubicBezTo>
                <a:cubicBezTo>
                  <a:pt x="4917" y="1689"/>
                  <a:pt x="4884" y="1751"/>
                  <a:pt x="4852" y="1793"/>
                </a:cubicBezTo>
                <a:cubicBezTo>
                  <a:pt x="4839" y="1810"/>
                  <a:pt x="4833" y="1864"/>
                  <a:pt x="4834" y="1883"/>
                </a:cubicBezTo>
                <a:cubicBezTo>
                  <a:pt x="4839" y="1985"/>
                  <a:pt x="4828" y="1938"/>
                  <a:pt x="4800" y="1962"/>
                </a:cubicBezTo>
                <a:cubicBezTo>
                  <a:pt x="4746" y="2009"/>
                  <a:pt x="4793" y="2016"/>
                  <a:pt x="4737" y="2014"/>
                </a:cubicBezTo>
                <a:cubicBezTo>
                  <a:pt x="4699" y="2013"/>
                  <a:pt x="4587" y="1965"/>
                  <a:pt x="4557" y="1947"/>
                </a:cubicBezTo>
                <a:cubicBezTo>
                  <a:pt x="4540" y="1937"/>
                  <a:pt x="4560" y="1884"/>
                  <a:pt x="4563" y="1868"/>
                </a:cubicBezTo>
                <a:cubicBezTo>
                  <a:pt x="4565" y="1861"/>
                  <a:pt x="4585" y="1812"/>
                  <a:pt x="4586" y="1812"/>
                </a:cubicBezTo>
                <a:cubicBezTo>
                  <a:pt x="4604" y="1809"/>
                  <a:pt x="4500" y="1790"/>
                  <a:pt x="4500" y="1790"/>
                </a:cubicBezTo>
                <a:cubicBezTo>
                  <a:pt x="4476" y="1778"/>
                  <a:pt x="4329" y="1772"/>
                  <a:pt x="4304" y="1779"/>
                </a:cubicBezTo>
                <a:cubicBezTo>
                  <a:pt x="4275" y="1788"/>
                  <a:pt x="4252" y="1782"/>
                  <a:pt x="4232" y="1782"/>
                </a:cubicBezTo>
                <a:cubicBezTo>
                  <a:pt x="4223" y="1777"/>
                  <a:pt x="4142" y="1754"/>
                  <a:pt x="4123" y="1741"/>
                </a:cubicBezTo>
                <a:cubicBezTo>
                  <a:pt x="4062" y="1703"/>
                  <a:pt x="4089" y="1796"/>
                  <a:pt x="4099" y="1828"/>
                </a:cubicBezTo>
                <a:cubicBezTo>
                  <a:pt x="4104" y="1845"/>
                  <a:pt x="3953" y="1831"/>
                  <a:pt x="3936" y="1830"/>
                </a:cubicBezTo>
                <a:cubicBezTo>
                  <a:pt x="3875" y="1827"/>
                  <a:pt x="3556" y="1724"/>
                  <a:pt x="3551" y="1788"/>
                </a:cubicBezTo>
                <a:cubicBezTo>
                  <a:pt x="3545" y="1878"/>
                  <a:pt x="3536" y="1846"/>
                  <a:pt x="3512" y="1883"/>
                </a:cubicBezTo>
                <a:cubicBezTo>
                  <a:pt x="3465" y="1957"/>
                  <a:pt x="3319" y="1741"/>
                  <a:pt x="3319" y="1917"/>
                </a:cubicBezTo>
                <a:cubicBezTo>
                  <a:pt x="3319" y="1976"/>
                  <a:pt x="3108" y="1911"/>
                  <a:pt x="3059" y="1912"/>
                </a:cubicBezTo>
                <a:cubicBezTo>
                  <a:pt x="2889" y="1918"/>
                  <a:pt x="2970" y="1919"/>
                  <a:pt x="2843" y="1866"/>
                </a:cubicBezTo>
                <a:cubicBezTo>
                  <a:pt x="2781" y="1841"/>
                  <a:pt x="2753" y="1862"/>
                  <a:pt x="2742" y="1859"/>
                </a:cubicBezTo>
                <a:cubicBezTo>
                  <a:pt x="2718" y="1903"/>
                  <a:pt x="2744" y="1963"/>
                  <a:pt x="2720" y="2004"/>
                </a:cubicBezTo>
                <a:cubicBezTo>
                  <a:pt x="2710" y="2022"/>
                  <a:pt x="2700" y="2092"/>
                  <a:pt x="2700" y="2117"/>
                </a:cubicBezTo>
                <a:cubicBezTo>
                  <a:pt x="2700" y="2156"/>
                  <a:pt x="2712" y="2185"/>
                  <a:pt x="2712" y="2226"/>
                </a:cubicBezTo>
                <a:cubicBezTo>
                  <a:pt x="2712" y="2276"/>
                  <a:pt x="2711" y="2264"/>
                  <a:pt x="2742" y="2307"/>
                </a:cubicBezTo>
                <a:lnTo>
                  <a:pt x="2834" y="2407"/>
                </a:lnTo>
                <a:lnTo>
                  <a:pt x="2748" y="2587"/>
                </a:lnTo>
                <a:lnTo>
                  <a:pt x="2738" y="2837"/>
                </a:lnTo>
                <a:lnTo>
                  <a:pt x="2884" y="2991"/>
                </a:lnTo>
                <a:lnTo>
                  <a:pt x="2881" y="3047"/>
                </a:lnTo>
                <a:cubicBezTo>
                  <a:pt x="2871" y="3059"/>
                  <a:pt x="2873" y="3076"/>
                  <a:pt x="2845" y="3096"/>
                </a:cubicBezTo>
                <a:cubicBezTo>
                  <a:pt x="2830" y="3106"/>
                  <a:pt x="2762" y="3157"/>
                  <a:pt x="2749" y="3157"/>
                </a:cubicBezTo>
                <a:lnTo>
                  <a:pt x="2745" y="3330"/>
                </a:lnTo>
                <a:lnTo>
                  <a:pt x="2779" y="3328"/>
                </a:lnTo>
                <a:lnTo>
                  <a:pt x="2817" y="3381"/>
                </a:lnTo>
                <a:lnTo>
                  <a:pt x="2759" y="3449"/>
                </a:lnTo>
                <a:lnTo>
                  <a:pt x="2843" y="3478"/>
                </a:lnTo>
                <a:lnTo>
                  <a:pt x="2931" y="3684"/>
                </a:lnTo>
                <a:lnTo>
                  <a:pt x="3050" y="3652"/>
                </a:lnTo>
                <a:lnTo>
                  <a:pt x="3136" y="3771"/>
                </a:lnTo>
                <a:lnTo>
                  <a:pt x="3101" y="3808"/>
                </a:lnTo>
                <a:lnTo>
                  <a:pt x="2841" y="3777"/>
                </a:lnTo>
                <a:lnTo>
                  <a:pt x="2841" y="3812"/>
                </a:lnTo>
                <a:cubicBezTo>
                  <a:pt x="2835" y="3824"/>
                  <a:pt x="2756" y="3874"/>
                  <a:pt x="2740" y="3873"/>
                </a:cubicBezTo>
                <a:cubicBezTo>
                  <a:pt x="2726" y="3873"/>
                  <a:pt x="2679" y="3889"/>
                  <a:pt x="2662" y="3893"/>
                </a:cubicBezTo>
                <a:cubicBezTo>
                  <a:pt x="2648" y="3896"/>
                  <a:pt x="2604" y="3894"/>
                  <a:pt x="2599" y="3903"/>
                </a:cubicBezTo>
                <a:cubicBezTo>
                  <a:pt x="2594" y="3912"/>
                  <a:pt x="2576" y="3941"/>
                  <a:pt x="2567" y="3941"/>
                </a:cubicBezTo>
                <a:cubicBezTo>
                  <a:pt x="2553" y="3941"/>
                  <a:pt x="2514" y="3937"/>
                  <a:pt x="2505" y="3944"/>
                </a:cubicBezTo>
                <a:cubicBezTo>
                  <a:pt x="2499" y="3949"/>
                  <a:pt x="2446" y="3968"/>
                  <a:pt x="2434" y="3973"/>
                </a:cubicBezTo>
                <a:cubicBezTo>
                  <a:pt x="2426" y="3977"/>
                  <a:pt x="2404" y="3987"/>
                  <a:pt x="2398" y="3980"/>
                </a:cubicBezTo>
                <a:cubicBezTo>
                  <a:pt x="2389" y="3968"/>
                  <a:pt x="2388" y="3949"/>
                  <a:pt x="2372" y="3948"/>
                </a:cubicBezTo>
                <a:cubicBezTo>
                  <a:pt x="2326" y="3944"/>
                  <a:pt x="2344" y="3946"/>
                  <a:pt x="2329" y="3990"/>
                </a:cubicBezTo>
                <a:cubicBezTo>
                  <a:pt x="2324" y="4002"/>
                  <a:pt x="2300" y="4047"/>
                  <a:pt x="2305" y="4056"/>
                </a:cubicBezTo>
                <a:cubicBezTo>
                  <a:pt x="2319" y="4076"/>
                  <a:pt x="2320" y="4075"/>
                  <a:pt x="2328" y="4097"/>
                </a:cubicBezTo>
                <a:cubicBezTo>
                  <a:pt x="2334" y="4116"/>
                  <a:pt x="2342" y="4169"/>
                  <a:pt x="2344" y="4190"/>
                </a:cubicBezTo>
                <a:cubicBezTo>
                  <a:pt x="2344" y="4191"/>
                  <a:pt x="2345" y="4198"/>
                  <a:pt x="2346" y="4199"/>
                </a:cubicBezTo>
                <a:lnTo>
                  <a:pt x="2171" y="4451"/>
                </a:lnTo>
                <a:lnTo>
                  <a:pt x="2167" y="4518"/>
                </a:lnTo>
                <a:lnTo>
                  <a:pt x="2077" y="4633"/>
                </a:lnTo>
                <a:lnTo>
                  <a:pt x="2163" y="4775"/>
                </a:lnTo>
                <a:lnTo>
                  <a:pt x="2127" y="4816"/>
                </a:lnTo>
                <a:lnTo>
                  <a:pt x="2197" y="4895"/>
                </a:lnTo>
                <a:lnTo>
                  <a:pt x="2090" y="504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8" name="Freeform 317"/>
          <p:cNvSpPr>
            <a:spLocks noEditPoints="1"/>
          </p:cNvSpPr>
          <p:nvPr/>
        </p:nvSpPr>
        <p:spPr bwMode="auto">
          <a:xfrm>
            <a:off x="5022063" y="1079901"/>
            <a:ext cx="832247" cy="644129"/>
          </a:xfrm>
          <a:custGeom>
            <a:avLst/>
            <a:gdLst>
              <a:gd name="T0" fmla="*/ 28 w 12233"/>
              <a:gd name="T1" fmla="*/ 5571 h 10181"/>
              <a:gd name="T2" fmla="*/ 246 w 12233"/>
              <a:gd name="T3" fmla="*/ 6188 h 10181"/>
              <a:gd name="T4" fmla="*/ 1084 w 12233"/>
              <a:gd name="T5" fmla="*/ 6699 h 10181"/>
              <a:gd name="T6" fmla="*/ 1727 w 12233"/>
              <a:gd name="T7" fmla="*/ 7548 h 10181"/>
              <a:gd name="T8" fmla="*/ 1387 w 12233"/>
              <a:gd name="T9" fmla="*/ 8194 h 10181"/>
              <a:gd name="T10" fmla="*/ 1659 w 12233"/>
              <a:gd name="T11" fmla="*/ 8308 h 10181"/>
              <a:gd name="T12" fmla="*/ 2599 w 12233"/>
              <a:gd name="T13" fmla="*/ 8549 h 10181"/>
              <a:gd name="T14" fmla="*/ 3630 w 12233"/>
              <a:gd name="T15" fmla="*/ 8594 h 10181"/>
              <a:gd name="T16" fmla="*/ 3913 w 12233"/>
              <a:gd name="T17" fmla="*/ 8748 h 10181"/>
              <a:gd name="T18" fmla="*/ 4665 w 12233"/>
              <a:gd name="T19" fmla="*/ 8714 h 10181"/>
              <a:gd name="T20" fmla="*/ 4283 w 12233"/>
              <a:gd name="T21" fmla="*/ 8877 h 10181"/>
              <a:gd name="T22" fmla="*/ 4739 w 12233"/>
              <a:gd name="T23" fmla="*/ 9084 h 10181"/>
              <a:gd name="T24" fmla="*/ 5146 w 12233"/>
              <a:gd name="T25" fmla="*/ 9034 h 10181"/>
              <a:gd name="T26" fmla="*/ 5490 w 12233"/>
              <a:gd name="T27" fmla="*/ 9589 h 10181"/>
              <a:gd name="T28" fmla="*/ 5729 w 12233"/>
              <a:gd name="T29" fmla="*/ 9854 h 10181"/>
              <a:gd name="T30" fmla="*/ 6076 w 12233"/>
              <a:gd name="T31" fmla="*/ 9978 h 10181"/>
              <a:gd name="T32" fmla="*/ 6439 w 12233"/>
              <a:gd name="T33" fmla="*/ 10087 h 10181"/>
              <a:gd name="T34" fmla="*/ 6876 w 12233"/>
              <a:gd name="T35" fmla="*/ 9891 h 10181"/>
              <a:gd name="T36" fmla="*/ 7159 w 12233"/>
              <a:gd name="T37" fmla="*/ 9192 h 10181"/>
              <a:gd name="T38" fmla="*/ 7630 w 12233"/>
              <a:gd name="T39" fmla="*/ 8619 h 10181"/>
              <a:gd name="T40" fmla="*/ 8480 w 12233"/>
              <a:gd name="T41" fmla="*/ 8515 h 10181"/>
              <a:gd name="T42" fmla="*/ 8910 w 12233"/>
              <a:gd name="T43" fmla="*/ 8299 h 10181"/>
              <a:gd name="T44" fmla="*/ 9344 w 12233"/>
              <a:gd name="T45" fmla="*/ 7843 h 10181"/>
              <a:gd name="T46" fmla="*/ 10354 w 12233"/>
              <a:gd name="T47" fmla="*/ 7341 h 10181"/>
              <a:gd name="T48" fmla="*/ 10464 w 12233"/>
              <a:gd name="T49" fmla="*/ 7144 h 10181"/>
              <a:gd name="T50" fmla="*/ 11041 w 12233"/>
              <a:gd name="T51" fmla="*/ 7160 h 10181"/>
              <a:gd name="T52" fmla="*/ 12143 w 12233"/>
              <a:gd name="T53" fmla="*/ 6421 h 10181"/>
              <a:gd name="T54" fmla="*/ 12009 w 12233"/>
              <a:gd name="T55" fmla="*/ 5646 h 10181"/>
              <a:gd name="T56" fmla="*/ 11849 w 12233"/>
              <a:gd name="T57" fmla="*/ 5258 h 10181"/>
              <a:gd name="T58" fmla="*/ 11789 w 12233"/>
              <a:gd name="T59" fmla="*/ 4833 h 10181"/>
              <a:gd name="T60" fmla="*/ 11286 w 12233"/>
              <a:gd name="T61" fmla="*/ 4564 h 10181"/>
              <a:gd name="T62" fmla="*/ 10069 w 12233"/>
              <a:gd name="T63" fmla="*/ 4047 h 10181"/>
              <a:gd name="T64" fmla="*/ 10097 w 12233"/>
              <a:gd name="T65" fmla="*/ 3694 h 10181"/>
              <a:gd name="T66" fmla="*/ 9866 w 12233"/>
              <a:gd name="T67" fmla="*/ 3561 h 10181"/>
              <a:gd name="T68" fmla="*/ 9666 w 12233"/>
              <a:gd name="T69" fmla="*/ 3023 h 10181"/>
              <a:gd name="T70" fmla="*/ 9440 w 12233"/>
              <a:gd name="T71" fmla="*/ 2827 h 10181"/>
              <a:gd name="T72" fmla="*/ 8991 w 12233"/>
              <a:gd name="T73" fmla="*/ 2581 h 10181"/>
              <a:gd name="T74" fmla="*/ 8718 w 12233"/>
              <a:gd name="T75" fmla="*/ 2130 h 10181"/>
              <a:gd name="T76" fmla="*/ 8708 w 12233"/>
              <a:gd name="T77" fmla="*/ 1877 h 10181"/>
              <a:gd name="T78" fmla="*/ 8280 w 12233"/>
              <a:gd name="T79" fmla="*/ 1499 h 10181"/>
              <a:gd name="T80" fmla="*/ 7936 w 12233"/>
              <a:gd name="T81" fmla="*/ 1294 h 10181"/>
              <a:gd name="T82" fmla="*/ 7802 w 12233"/>
              <a:gd name="T83" fmla="*/ 712 h 10181"/>
              <a:gd name="T84" fmla="*/ 7811 w 12233"/>
              <a:gd name="T85" fmla="*/ 198 h 10181"/>
              <a:gd name="T86" fmla="*/ 7158 w 12233"/>
              <a:gd name="T87" fmla="*/ 437 h 10181"/>
              <a:gd name="T88" fmla="*/ 6497 w 12233"/>
              <a:gd name="T89" fmla="*/ 177 h 10181"/>
              <a:gd name="T90" fmla="*/ 5869 w 12233"/>
              <a:gd name="T91" fmla="*/ 142 h 10181"/>
              <a:gd name="T92" fmla="*/ 5204 w 12233"/>
              <a:gd name="T93" fmla="*/ 53 h 10181"/>
              <a:gd name="T94" fmla="*/ 4625 w 12233"/>
              <a:gd name="T95" fmla="*/ 490 h 10181"/>
              <a:gd name="T96" fmla="*/ 4228 w 12233"/>
              <a:gd name="T97" fmla="*/ 960 h 10181"/>
              <a:gd name="T98" fmla="*/ 3224 w 12233"/>
              <a:gd name="T99" fmla="*/ 1225 h 10181"/>
              <a:gd name="T100" fmla="*/ 2156 w 12233"/>
              <a:gd name="T101" fmla="*/ 1328 h 10181"/>
              <a:gd name="T102" fmla="*/ 1487 w 12233"/>
              <a:gd name="T103" fmla="*/ 1707 h 10181"/>
              <a:gd name="T104" fmla="*/ 1908 w 12233"/>
              <a:gd name="T105" fmla="*/ 2196 h 10181"/>
              <a:gd name="T106" fmla="*/ 1563 w 12233"/>
              <a:gd name="T107" fmla="*/ 3308 h 10181"/>
              <a:gd name="T108" fmla="*/ 1608 w 12233"/>
              <a:gd name="T109" fmla="*/ 4207 h 10181"/>
              <a:gd name="T110" fmla="*/ 1408 w 12233"/>
              <a:gd name="T111" fmla="*/ 4544 h 10181"/>
              <a:gd name="T112" fmla="*/ 1032 w 12233"/>
              <a:gd name="T113" fmla="*/ 4720 h 10181"/>
              <a:gd name="T114" fmla="*/ 299 w 12233"/>
              <a:gd name="T115" fmla="*/ 5102 h 10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233" h="10181">
                <a:moveTo>
                  <a:pt x="4665" y="8714"/>
                </a:moveTo>
                <a:cubicBezTo>
                  <a:pt x="4657" y="8702"/>
                  <a:pt x="4664" y="8703"/>
                  <a:pt x="4665" y="8714"/>
                </a:cubicBezTo>
                <a:close/>
                <a:moveTo>
                  <a:pt x="1634" y="4226"/>
                </a:moveTo>
                <a:cubicBezTo>
                  <a:pt x="1641" y="4223"/>
                  <a:pt x="1643" y="4231"/>
                  <a:pt x="1634" y="4226"/>
                </a:cubicBezTo>
                <a:close/>
                <a:moveTo>
                  <a:pt x="28" y="5571"/>
                </a:moveTo>
                <a:cubicBezTo>
                  <a:pt x="115" y="5535"/>
                  <a:pt x="73" y="5532"/>
                  <a:pt x="123" y="5582"/>
                </a:cubicBezTo>
                <a:cubicBezTo>
                  <a:pt x="149" y="5607"/>
                  <a:pt x="48" y="5677"/>
                  <a:pt x="58" y="5744"/>
                </a:cubicBezTo>
                <a:cubicBezTo>
                  <a:pt x="70" y="5824"/>
                  <a:pt x="62" y="5814"/>
                  <a:pt x="106" y="5869"/>
                </a:cubicBezTo>
                <a:cubicBezTo>
                  <a:pt x="148" y="5923"/>
                  <a:pt x="271" y="5927"/>
                  <a:pt x="227" y="5964"/>
                </a:cubicBezTo>
                <a:cubicBezTo>
                  <a:pt x="148" y="6032"/>
                  <a:pt x="324" y="6046"/>
                  <a:pt x="246" y="6188"/>
                </a:cubicBezTo>
                <a:cubicBezTo>
                  <a:pt x="228" y="6220"/>
                  <a:pt x="326" y="6279"/>
                  <a:pt x="341" y="6272"/>
                </a:cubicBezTo>
                <a:cubicBezTo>
                  <a:pt x="380" y="6255"/>
                  <a:pt x="423" y="6284"/>
                  <a:pt x="447" y="6318"/>
                </a:cubicBezTo>
                <a:lnTo>
                  <a:pt x="648" y="6270"/>
                </a:lnTo>
                <a:lnTo>
                  <a:pt x="666" y="6397"/>
                </a:lnTo>
                <a:lnTo>
                  <a:pt x="1084" y="6699"/>
                </a:lnTo>
                <a:lnTo>
                  <a:pt x="1074" y="6937"/>
                </a:lnTo>
                <a:lnTo>
                  <a:pt x="1389" y="7128"/>
                </a:lnTo>
                <a:cubicBezTo>
                  <a:pt x="1419" y="7129"/>
                  <a:pt x="1513" y="7098"/>
                  <a:pt x="1534" y="7117"/>
                </a:cubicBezTo>
                <a:cubicBezTo>
                  <a:pt x="1602" y="7177"/>
                  <a:pt x="1635" y="7191"/>
                  <a:pt x="1724" y="7212"/>
                </a:cubicBezTo>
                <a:cubicBezTo>
                  <a:pt x="2054" y="7287"/>
                  <a:pt x="1783" y="7446"/>
                  <a:pt x="1727" y="7548"/>
                </a:cubicBezTo>
                <a:lnTo>
                  <a:pt x="1727" y="7731"/>
                </a:lnTo>
                <a:lnTo>
                  <a:pt x="1820" y="7871"/>
                </a:lnTo>
                <a:lnTo>
                  <a:pt x="1423" y="7903"/>
                </a:lnTo>
                <a:cubicBezTo>
                  <a:pt x="1423" y="7950"/>
                  <a:pt x="1420" y="8050"/>
                  <a:pt x="1431" y="8088"/>
                </a:cubicBezTo>
                <a:cubicBezTo>
                  <a:pt x="1468" y="8214"/>
                  <a:pt x="1489" y="8194"/>
                  <a:pt x="1387" y="8194"/>
                </a:cubicBezTo>
                <a:cubicBezTo>
                  <a:pt x="1355" y="8194"/>
                  <a:pt x="1338" y="8139"/>
                  <a:pt x="1338" y="8175"/>
                </a:cubicBezTo>
                <a:cubicBezTo>
                  <a:pt x="1338" y="8261"/>
                  <a:pt x="1324" y="8277"/>
                  <a:pt x="1320" y="8335"/>
                </a:cubicBezTo>
                <a:cubicBezTo>
                  <a:pt x="1312" y="8449"/>
                  <a:pt x="1310" y="8393"/>
                  <a:pt x="1368" y="8376"/>
                </a:cubicBezTo>
                <a:cubicBezTo>
                  <a:pt x="1478" y="8344"/>
                  <a:pt x="1509" y="8441"/>
                  <a:pt x="1521" y="8440"/>
                </a:cubicBezTo>
                <a:cubicBezTo>
                  <a:pt x="1518" y="8404"/>
                  <a:pt x="1659" y="8314"/>
                  <a:pt x="1659" y="8308"/>
                </a:cubicBezTo>
                <a:cubicBezTo>
                  <a:pt x="1654" y="8207"/>
                  <a:pt x="1747" y="8267"/>
                  <a:pt x="1760" y="8287"/>
                </a:cubicBezTo>
                <a:cubicBezTo>
                  <a:pt x="1817" y="8192"/>
                  <a:pt x="1926" y="8144"/>
                  <a:pt x="2029" y="8192"/>
                </a:cubicBezTo>
                <a:cubicBezTo>
                  <a:pt x="2108" y="8228"/>
                  <a:pt x="2172" y="8313"/>
                  <a:pt x="2225" y="8342"/>
                </a:cubicBezTo>
                <a:cubicBezTo>
                  <a:pt x="2318" y="8394"/>
                  <a:pt x="2306" y="8485"/>
                  <a:pt x="2447" y="8531"/>
                </a:cubicBezTo>
                <a:cubicBezTo>
                  <a:pt x="2480" y="8555"/>
                  <a:pt x="2577" y="8568"/>
                  <a:pt x="2599" y="8549"/>
                </a:cubicBezTo>
                <a:cubicBezTo>
                  <a:pt x="2666" y="8487"/>
                  <a:pt x="2721" y="8589"/>
                  <a:pt x="2826" y="8568"/>
                </a:cubicBezTo>
                <a:cubicBezTo>
                  <a:pt x="2954" y="8542"/>
                  <a:pt x="2939" y="8549"/>
                  <a:pt x="3058" y="8573"/>
                </a:cubicBezTo>
                <a:cubicBezTo>
                  <a:pt x="3076" y="8576"/>
                  <a:pt x="3299" y="8736"/>
                  <a:pt x="3309" y="8751"/>
                </a:cubicBezTo>
                <a:cubicBezTo>
                  <a:pt x="3381" y="8861"/>
                  <a:pt x="3447" y="8688"/>
                  <a:pt x="3465" y="8637"/>
                </a:cubicBezTo>
                <a:cubicBezTo>
                  <a:pt x="3466" y="8634"/>
                  <a:pt x="3616" y="8596"/>
                  <a:pt x="3630" y="8594"/>
                </a:cubicBezTo>
                <a:cubicBezTo>
                  <a:pt x="3684" y="8586"/>
                  <a:pt x="3771" y="8510"/>
                  <a:pt x="3797" y="8578"/>
                </a:cubicBezTo>
                <a:cubicBezTo>
                  <a:pt x="3813" y="8621"/>
                  <a:pt x="3899" y="8526"/>
                  <a:pt x="3921" y="8503"/>
                </a:cubicBezTo>
                <a:cubicBezTo>
                  <a:pt x="3992" y="8431"/>
                  <a:pt x="3964" y="8568"/>
                  <a:pt x="3955" y="8594"/>
                </a:cubicBezTo>
                <a:lnTo>
                  <a:pt x="3950" y="8748"/>
                </a:lnTo>
                <a:cubicBezTo>
                  <a:pt x="3944" y="8748"/>
                  <a:pt x="3905" y="8747"/>
                  <a:pt x="3913" y="8748"/>
                </a:cubicBezTo>
                <a:cubicBezTo>
                  <a:pt x="3920" y="8771"/>
                  <a:pt x="3918" y="8838"/>
                  <a:pt x="3918" y="8867"/>
                </a:cubicBezTo>
                <a:cubicBezTo>
                  <a:pt x="3918" y="8969"/>
                  <a:pt x="4065" y="8827"/>
                  <a:pt x="4143" y="8843"/>
                </a:cubicBezTo>
                <a:cubicBezTo>
                  <a:pt x="4334" y="8881"/>
                  <a:pt x="4242" y="8804"/>
                  <a:pt x="4315" y="8779"/>
                </a:cubicBezTo>
                <a:cubicBezTo>
                  <a:pt x="4367" y="8762"/>
                  <a:pt x="4632" y="8780"/>
                  <a:pt x="4645" y="8765"/>
                </a:cubicBezTo>
                <a:cubicBezTo>
                  <a:pt x="4665" y="8743"/>
                  <a:pt x="4667" y="8724"/>
                  <a:pt x="4665" y="8714"/>
                </a:cubicBezTo>
                <a:cubicBezTo>
                  <a:pt x="4668" y="8719"/>
                  <a:pt x="4672" y="8725"/>
                  <a:pt x="4679" y="8732"/>
                </a:cubicBezTo>
                <a:cubicBezTo>
                  <a:pt x="4724" y="8783"/>
                  <a:pt x="4629" y="8841"/>
                  <a:pt x="4596" y="8821"/>
                </a:cubicBezTo>
                <a:cubicBezTo>
                  <a:pt x="4537" y="8786"/>
                  <a:pt x="4492" y="8845"/>
                  <a:pt x="4474" y="8833"/>
                </a:cubicBezTo>
                <a:cubicBezTo>
                  <a:pt x="4412" y="8794"/>
                  <a:pt x="4414" y="8840"/>
                  <a:pt x="4365" y="8838"/>
                </a:cubicBezTo>
                <a:cubicBezTo>
                  <a:pt x="4287" y="8834"/>
                  <a:pt x="4323" y="8888"/>
                  <a:pt x="4283" y="8877"/>
                </a:cubicBezTo>
                <a:cubicBezTo>
                  <a:pt x="4210" y="8855"/>
                  <a:pt x="4233" y="8937"/>
                  <a:pt x="4250" y="8948"/>
                </a:cubicBezTo>
                <a:cubicBezTo>
                  <a:pt x="4281" y="8967"/>
                  <a:pt x="4442" y="8814"/>
                  <a:pt x="4481" y="8927"/>
                </a:cubicBezTo>
                <a:cubicBezTo>
                  <a:pt x="4513" y="9019"/>
                  <a:pt x="4577" y="9019"/>
                  <a:pt x="4563" y="9052"/>
                </a:cubicBezTo>
                <a:cubicBezTo>
                  <a:pt x="4531" y="9130"/>
                  <a:pt x="4628" y="9135"/>
                  <a:pt x="4628" y="9134"/>
                </a:cubicBezTo>
                <a:cubicBezTo>
                  <a:pt x="4678" y="9054"/>
                  <a:pt x="4647" y="9106"/>
                  <a:pt x="4739" y="9084"/>
                </a:cubicBezTo>
                <a:cubicBezTo>
                  <a:pt x="4760" y="9075"/>
                  <a:pt x="4792" y="9080"/>
                  <a:pt x="4813" y="9081"/>
                </a:cubicBezTo>
                <a:cubicBezTo>
                  <a:pt x="4824" y="9082"/>
                  <a:pt x="5014" y="8938"/>
                  <a:pt x="5021" y="8919"/>
                </a:cubicBezTo>
                <a:cubicBezTo>
                  <a:pt x="5048" y="8847"/>
                  <a:pt x="5004" y="8986"/>
                  <a:pt x="5042" y="8986"/>
                </a:cubicBezTo>
                <a:cubicBezTo>
                  <a:pt x="5100" y="8986"/>
                  <a:pt x="5075" y="9072"/>
                  <a:pt x="5107" y="9053"/>
                </a:cubicBezTo>
                <a:cubicBezTo>
                  <a:pt x="5131" y="9037"/>
                  <a:pt x="5109" y="9013"/>
                  <a:pt x="5146" y="9034"/>
                </a:cubicBezTo>
                <a:cubicBezTo>
                  <a:pt x="5154" y="9083"/>
                  <a:pt x="5254" y="9164"/>
                  <a:pt x="5212" y="9193"/>
                </a:cubicBezTo>
                <a:cubicBezTo>
                  <a:pt x="5163" y="9227"/>
                  <a:pt x="5276" y="9356"/>
                  <a:pt x="5303" y="9371"/>
                </a:cubicBezTo>
                <a:cubicBezTo>
                  <a:pt x="5356" y="9402"/>
                  <a:pt x="5280" y="9515"/>
                  <a:pt x="5342" y="9450"/>
                </a:cubicBezTo>
                <a:cubicBezTo>
                  <a:pt x="5368" y="9423"/>
                  <a:pt x="5381" y="9344"/>
                  <a:pt x="5426" y="9491"/>
                </a:cubicBezTo>
                <a:cubicBezTo>
                  <a:pt x="5442" y="9541"/>
                  <a:pt x="5463" y="9554"/>
                  <a:pt x="5490" y="9589"/>
                </a:cubicBezTo>
                <a:cubicBezTo>
                  <a:pt x="5446" y="9611"/>
                  <a:pt x="5443" y="9665"/>
                  <a:pt x="5434" y="9674"/>
                </a:cubicBezTo>
                <a:cubicBezTo>
                  <a:pt x="5387" y="9719"/>
                  <a:pt x="5434" y="9679"/>
                  <a:pt x="5452" y="9705"/>
                </a:cubicBezTo>
                <a:cubicBezTo>
                  <a:pt x="5539" y="9832"/>
                  <a:pt x="5519" y="9760"/>
                  <a:pt x="5566" y="9796"/>
                </a:cubicBezTo>
                <a:cubicBezTo>
                  <a:pt x="5610" y="9830"/>
                  <a:pt x="5636" y="9769"/>
                  <a:pt x="5664" y="9803"/>
                </a:cubicBezTo>
                <a:cubicBezTo>
                  <a:pt x="5715" y="9867"/>
                  <a:pt x="5691" y="9807"/>
                  <a:pt x="5729" y="9854"/>
                </a:cubicBezTo>
                <a:cubicBezTo>
                  <a:pt x="5839" y="9987"/>
                  <a:pt x="5816" y="9912"/>
                  <a:pt x="5848" y="9854"/>
                </a:cubicBezTo>
                <a:cubicBezTo>
                  <a:pt x="5880" y="9793"/>
                  <a:pt x="5961" y="9853"/>
                  <a:pt x="5992" y="9884"/>
                </a:cubicBezTo>
                <a:cubicBezTo>
                  <a:pt x="6016" y="9909"/>
                  <a:pt x="6000" y="9923"/>
                  <a:pt x="6008" y="9927"/>
                </a:cubicBezTo>
                <a:cubicBezTo>
                  <a:pt x="6038" y="9944"/>
                  <a:pt x="6017" y="9911"/>
                  <a:pt x="6033" y="9985"/>
                </a:cubicBezTo>
                <a:cubicBezTo>
                  <a:pt x="6055" y="9993"/>
                  <a:pt x="6063" y="9950"/>
                  <a:pt x="6076" y="9978"/>
                </a:cubicBezTo>
                <a:cubicBezTo>
                  <a:pt x="6113" y="10054"/>
                  <a:pt x="6166" y="9896"/>
                  <a:pt x="6186" y="9965"/>
                </a:cubicBezTo>
                <a:cubicBezTo>
                  <a:pt x="6214" y="10064"/>
                  <a:pt x="6247" y="9940"/>
                  <a:pt x="6275" y="9975"/>
                </a:cubicBezTo>
                <a:cubicBezTo>
                  <a:pt x="6320" y="10031"/>
                  <a:pt x="6311" y="9991"/>
                  <a:pt x="6324" y="10007"/>
                </a:cubicBezTo>
                <a:cubicBezTo>
                  <a:pt x="6360" y="10052"/>
                  <a:pt x="6373" y="9978"/>
                  <a:pt x="6405" y="10033"/>
                </a:cubicBezTo>
                <a:cubicBezTo>
                  <a:pt x="6409" y="10041"/>
                  <a:pt x="6438" y="10085"/>
                  <a:pt x="6439" y="10087"/>
                </a:cubicBezTo>
                <a:cubicBezTo>
                  <a:pt x="6481" y="10100"/>
                  <a:pt x="6598" y="10181"/>
                  <a:pt x="6626" y="10145"/>
                </a:cubicBezTo>
                <a:cubicBezTo>
                  <a:pt x="6697" y="10055"/>
                  <a:pt x="6669" y="10127"/>
                  <a:pt x="6709" y="10106"/>
                </a:cubicBezTo>
                <a:cubicBezTo>
                  <a:pt x="6756" y="10082"/>
                  <a:pt x="6727" y="10108"/>
                  <a:pt x="6778" y="10108"/>
                </a:cubicBezTo>
                <a:cubicBezTo>
                  <a:pt x="6817" y="10108"/>
                  <a:pt x="6854" y="10054"/>
                  <a:pt x="6853" y="10016"/>
                </a:cubicBezTo>
                <a:cubicBezTo>
                  <a:pt x="6851" y="9971"/>
                  <a:pt x="6876" y="9891"/>
                  <a:pt x="6876" y="9891"/>
                </a:cubicBezTo>
                <a:cubicBezTo>
                  <a:pt x="6872" y="9848"/>
                  <a:pt x="6888" y="9858"/>
                  <a:pt x="6887" y="9843"/>
                </a:cubicBezTo>
                <a:cubicBezTo>
                  <a:pt x="6884" y="9767"/>
                  <a:pt x="6899" y="9754"/>
                  <a:pt x="6921" y="9692"/>
                </a:cubicBezTo>
                <a:cubicBezTo>
                  <a:pt x="6954" y="9596"/>
                  <a:pt x="7083" y="9537"/>
                  <a:pt x="7083" y="9511"/>
                </a:cubicBezTo>
                <a:cubicBezTo>
                  <a:pt x="7083" y="9382"/>
                  <a:pt x="7136" y="9368"/>
                  <a:pt x="7136" y="9311"/>
                </a:cubicBezTo>
                <a:cubicBezTo>
                  <a:pt x="7136" y="9229"/>
                  <a:pt x="7172" y="9230"/>
                  <a:pt x="7159" y="9192"/>
                </a:cubicBezTo>
                <a:cubicBezTo>
                  <a:pt x="7161" y="9187"/>
                  <a:pt x="7185" y="9131"/>
                  <a:pt x="7186" y="9131"/>
                </a:cubicBezTo>
                <a:cubicBezTo>
                  <a:pt x="7232" y="9125"/>
                  <a:pt x="7212" y="9091"/>
                  <a:pt x="7212" y="9036"/>
                </a:cubicBezTo>
                <a:cubicBezTo>
                  <a:pt x="7212" y="9027"/>
                  <a:pt x="7378" y="8971"/>
                  <a:pt x="7392" y="8968"/>
                </a:cubicBezTo>
                <a:cubicBezTo>
                  <a:pt x="7530" y="8931"/>
                  <a:pt x="7522" y="8800"/>
                  <a:pt x="7552" y="8761"/>
                </a:cubicBezTo>
                <a:cubicBezTo>
                  <a:pt x="7617" y="8677"/>
                  <a:pt x="7551" y="8594"/>
                  <a:pt x="7630" y="8619"/>
                </a:cubicBezTo>
                <a:cubicBezTo>
                  <a:pt x="7734" y="8651"/>
                  <a:pt x="7710" y="8510"/>
                  <a:pt x="7779" y="8538"/>
                </a:cubicBezTo>
                <a:cubicBezTo>
                  <a:pt x="7877" y="8577"/>
                  <a:pt x="7976" y="8514"/>
                  <a:pt x="8099" y="8501"/>
                </a:cubicBezTo>
                <a:cubicBezTo>
                  <a:pt x="8154" y="8496"/>
                  <a:pt x="8194" y="8361"/>
                  <a:pt x="8412" y="8361"/>
                </a:cubicBezTo>
                <a:cubicBezTo>
                  <a:pt x="8439" y="8361"/>
                  <a:pt x="8464" y="8411"/>
                  <a:pt x="8464" y="8440"/>
                </a:cubicBezTo>
                <a:cubicBezTo>
                  <a:pt x="8464" y="8462"/>
                  <a:pt x="8480" y="8514"/>
                  <a:pt x="8480" y="8515"/>
                </a:cubicBezTo>
                <a:cubicBezTo>
                  <a:pt x="8475" y="8566"/>
                  <a:pt x="8658" y="8470"/>
                  <a:pt x="8706" y="8472"/>
                </a:cubicBezTo>
                <a:cubicBezTo>
                  <a:pt x="8802" y="8478"/>
                  <a:pt x="8763" y="8348"/>
                  <a:pt x="8760" y="8347"/>
                </a:cubicBezTo>
                <a:cubicBezTo>
                  <a:pt x="8704" y="8324"/>
                  <a:pt x="8775" y="8277"/>
                  <a:pt x="8776" y="8277"/>
                </a:cubicBezTo>
                <a:cubicBezTo>
                  <a:pt x="8818" y="8278"/>
                  <a:pt x="8866" y="8237"/>
                  <a:pt x="8866" y="8275"/>
                </a:cubicBezTo>
                <a:cubicBezTo>
                  <a:pt x="8866" y="8287"/>
                  <a:pt x="8905" y="8311"/>
                  <a:pt x="8910" y="8299"/>
                </a:cubicBezTo>
                <a:cubicBezTo>
                  <a:pt x="8951" y="8212"/>
                  <a:pt x="8977" y="8280"/>
                  <a:pt x="8985" y="8250"/>
                </a:cubicBezTo>
                <a:lnTo>
                  <a:pt x="8985" y="8229"/>
                </a:lnTo>
                <a:cubicBezTo>
                  <a:pt x="8985" y="8149"/>
                  <a:pt x="9086" y="8070"/>
                  <a:pt x="9091" y="8036"/>
                </a:cubicBezTo>
                <a:cubicBezTo>
                  <a:pt x="9110" y="7927"/>
                  <a:pt x="9296" y="7926"/>
                  <a:pt x="9307" y="7882"/>
                </a:cubicBezTo>
                <a:cubicBezTo>
                  <a:pt x="9313" y="7880"/>
                  <a:pt x="9338" y="7850"/>
                  <a:pt x="9344" y="7843"/>
                </a:cubicBezTo>
                <a:cubicBezTo>
                  <a:pt x="9461" y="7713"/>
                  <a:pt x="9426" y="7772"/>
                  <a:pt x="9552" y="7701"/>
                </a:cubicBezTo>
                <a:cubicBezTo>
                  <a:pt x="9669" y="7634"/>
                  <a:pt x="9659" y="7574"/>
                  <a:pt x="9673" y="7564"/>
                </a:cubicBezTo>
                <a:cubicBezTo>
                  <a:pt x="9758" y="7495"/>
                  <a:pt x="9759" y="7491"/>
                  <a:pt x="9861" y="7491"/>
                </a:cubicBezTo>
                <a:cubicBezTo>
                  <a:pt x="9974" y="7491"/>
                  <a:pt x="10059" y="7559"/>
                  <a:pt x="10110" y="7538"/>
                </a:cubicBezTo>
                <a:cubicBezTo>
                  <a:pt x="10266" y="7473"/>
                  <a:pt x="10270" y="7500"/>
                  <a:pt x="10354" y="7341"/>
                </a:cubicBezTo>
                <a:cubicBezTo>
                  <a:pt x="10388" y="7277"/>
                  <a:pt x="10380" y="7230"/>
                  <a:pt x="10374" y="7160"/>
                </a:cubicBezTo>
                <a:cubicBezTo>
                  <a:pt x="10371" y="7127"/>
                  <a:pt x="10344" y="7023"/>
                  <a:pt x="10319" y="7007"/>
                </a:cubicBezTo>
                <a:cubicBezTo>
                  <a:pt x="10306" y="7000"/>
                  <a:pt x="10327" y="6892"/>
                  <a:pt x="10329" y="6861"/>
                </a:cubicBezTo>
                <a:lnTo>
                  <a:pt x="10451" y="6933"/>
                </a:lnTo>
                <a:lnTo>
                  <a:pt x="10464" y="7144"/>
                </a:lnTo>
                <a:lnTo>
                  <a:pt x="10670" y="7152"/>
                </a:lnTo>
                <a:cubicBezTo>
                  <a:pt x="10670" y="7148"/>
                  <a:pt x="10670" y="7143"/>
                  <a:pt x="10671" y="7138"/>
                </a:cubicBezTo>
                <a:cubicBezTo>
                  <a:pt x="10712" y="7006"/>
                  <a:pt x="10768" y="7120"/>
                  <a:pt x="10768" y="7017"/>
                </a:cubicBezTo>
                <a:cubicBezTo>
                  <a:pt x="10768" y="6958"/>
                  <a:pt x="10871" y="7008"/>
                  <a:pt x="10891" y="7041"/>
                </a:cubicBezTo>
                <a:cubicBezTo>
                  <a:pt x="10947" y="7137"/>
                  <a:pt x="11041" y="7096"/>
                  <a:pt x="11041" y="7160"/>
                </a:cubicBezTo>
                <a:lnTo>
                  <a:pt x="11205" y="7147"/>
                </a:lnTo>
                <a:lnTo>
                  <a:pt x="11562" y="6954"/>
                </a:lnTo>
                <a:cubicBezTo>
                  <a:pt x="11562" y="6897"/>
                  <a:pt x="11555" y="6848"/>
                  <a:pt x="11623" y="6848"/>
                </a:cubicBezTo>
                <a:lnTo>
                  <a:pt x="12075" y="6702"/>
                </a:lnTo>
                <a:lnTo>
                  <a:pt x="12143" y="6421"/>
                </a:lnTo>
                <a:lnTo>
                  <a:pt x="12138" y="5725"/>
                </a:lnTo>
                <a:lnTo>
                  <a:pt x="12229" y="5738"/>
                </a:lnTo>
                <a:lnTo>
                  <a:pt x="12233" y="5500"/>
                </a:lnTo>
                <a:lnTo>
                  <a:pt x="12082" y="5683"/>
                </a:lnTo>
                <a:cubicBezTo>
                  <a:pt x="12067" y="5670"/>
                  <a:pt x="12022" y="5655"/>
                  <a:pt x="12009" y="5646"/>
                </a:cubicBezTo>
                <a:cubicBezTo>
                  <a:pt x="11942" y="5600"/>
                  <a:pt x="11895" y="5635"/>
                  <a:pt x="11946" y="5556"/>
                </a:cubicBezTo>
                <a:cubicBezTo>
                  <a:pt x="11962" y="5531"/>
                  <a:pt x="11997" y="5494"/>
                  <a:pt x="11962" y="5474"/>
                </a:cubicBezTo>
                <a:cubicBezTo>
                  <a:pt x="11911" y="5445"/>
                  <a:pt x="11928" y="5408"/>
                  <a:pt x="11897" y="5377"/>
                </a:cubicBezTo>
                <a:cubicBezTo>
                  <a:pt x="11881" y="5361"/>
                  <a:pt x="11847" y="5272"/>
                  <a:pt x="11852" y="5262"/>
                </a:cubicBezTo>
                <a:cubicBezTo>
                  <a:pt x="11850" y="5261"/>
                  <a:pt x="11849" y="5261"/>
                  <a:pt x="11849" y="5258"/>
                </a:cubicBezTo>
                <a:cubicBezTo>
                  <a:pt x="11847" y="5229"/>
                  <a:pt x="11829" y="5181"/>
                  <a:pt x="11793" y="5181"/>
                </a:cubicBezTo>
                <a:cubicBezTo>
                  <a:pt x="11769" y="5181"/>
                  <a:pt x="11725" y="5163"/>
                  <a:pt x="11725" y="5138"/>
                </a:cubicBezTo>
                <a:cubicBezTo>
                  <a:pt x="11723" y="5004"/>
                  <a:pt x="11785" y="5121"/>
                  <a:pt x="11785" y="5035"/>
                </a:cubicBezTo>
                <a:cubicBezTo>
                  <a:pt x="11785" y="4950"/>
                  <a:pt x="11833" y="5025"/>
                  <a:pt x="11824" y="4912"/>
                </a:cubicBezTo>
                <a:cubicBezTo>
                  <a:pt x="11823" y="4894"/>
                  <a:pt x="11803" y="4841"/>
                  <a:pt x="11789" y="4833"/>
                </a:cubicBezTo>
                <a:cubicBezTo>
                  <a:pt x="11780" y="4828"/>
                  <a:pt x="11807" y="4768"/>
                  <a:pt x="11811" y="4763"/>
                </a:cubicBezTo>
                <a:cubicBezTo>
                  <a:pt x="11846" y="4706"/>
                  <a:pt x="11799" y="4678"/>
                  <a:pt x="11860" y="4648"/>
                </a:cubicBezTo>
                <a:cubicBezTo>
                  <a:pt x="11883" y="4636"/>
                  <a:pt x="11903" y="4607"/>
                  <a:pt x="11878" y="4607"/>
                </a:cubicBezTo>
                <a:lnTo>
                  <a:pt x="11284" y="4623"/>
                </a:lnTo>
                <a:lnTo>
                  <a:pt x="11286" y="4564"/>
                </a:lnTo>
                <a:lnTo>
                  <a:pt x="10335" y="4570"/>
                </a:lnTo>
                <a:lnTo>
                  <a:pt x="10288" y="4222"/>
                </a:lnTo>
                <a:lnTo>
                  <a:pt x="10165" y="4178"/>
                </a:lnTo>
                <a:lnTo>
                  <a:pt x="10077" y="4207"/>
                </a:lnTo>
                <a:lnTo>
                  <a:pt x="10069" y="4047"/>
                </a:lnTo>
                <a:cubicBezTo>
                  <a:pt x="10043" y="4044"/>
                  <a:pt x="10032" y="4052"/>
                  <a:pt x="10043" y="4033"/>
                </a:cubicBezTo>
                <a:cubicBezTo>
                  <a:pt x="10057" y="4009"/>
                  <a:pt x="10060" y="3978"/>
                  <a:pt x="10067" y="3953"/>
                </a:cubicBezTo>
                <a:cubicBezTo>
                  <a:pt x="10077" y="3917"/>
                  <a:pt x="10072" y="3855"/>
                  <a:pt x="10072" y="3815"/>
                </a:cubicBezTo>
                <a:cubicBezTo>
                  <a:pt x="10072" y="3768"/>
                  <a:pt x="10081" y="3767"/>
                  <a:pt x="10083" y="3749"/>
                </a:cubicBezTo>
                <a:cubicBezTo>
                  <a:pt x="10084" y="3731"/>
                  <a:pt x="10106" y="3700"/>
                  <a:pt x="10097" y="3694"/>
                </a:cubicBezTo>
                <a:cubicBezTo>
                  <a:pt x="10068" y="3674"/>
                  <a:pt x="10068" y="3674"/>
                  <a:pt x="10082" y="3658"/>
                </a:cubicBezTo>
                <a:cubicBezTo>
                  <a:pt x="10129" y="3608"/>
                  <a:pt x="10114" y="3617"/>
                  <a:pt x="10114" y="3555"/>
                </a:cubicBezTo>
                <a:cubicBezTo>
                  <a:pt x="10114" y="3521"/>
                  <a:pt x="10026" y="3474"/>
                  <a:pt x="10002" y="3474"/>
                </a:cubicBezTo>
                <a:cubicBezTo>
                  <a:pt x="9992" y="3474"/>
                  <a:pt x="9944" y="3521"/>
                  <a:pt x="9939" y="3532"/>
                </a:cubicBezTo>
                <a:cubicBezTo>
                  <a:pt x="9913" y="3592"/>
                  <a:pt x="9888" y="3565"/>
                  <a:pt x="9866" y="3561"/>
                </a:cubicBezTo>
                <a:cubicBezTo>
                  <a:pt x="9834" y="3557"/>
                  <a:pt x="9853" y="3517"/>
                  <a:pt x="9847" y="3489"/>
                </a:cubicBezTo>
                <a:lnTo>
                  <a:pt x="9893" y="3194"/>
                </a:lnTo>
                <a:cubicBezTo>
                  <a:pt x="9883" y="3195"/>
                  <a:pt x="9782" y="3139"/>
                  <a:pt x="9774" y="3128"/>
                </a:cubicBezTo>
                <a:cubicBezTo>
                  <a:pt x="9749" y="3092"/>
                  <a:pt x="9726" y="3079"/>
                  <a:pt x="9690" y="3057"/>
                </a:cubicBezTo>
                <a:cubicBezTo>
                  <a:pt x="9666" y="3042"/>
                  <a:pt x="9673" y="3042"/>
                  <a:pt x="9666" y="3023"/>
                </a:cubicBezTo>
                <a:cubicBezTo>
                  <a:pt x="9653" y="2989"/>
                  <a:pt x="9651" y="2931"/>
                  <a:pt x="9643" y="2909"/>
                </a:cubicBezTo>
                <a:cubicBezTo>
                  <a:pt x="9642" y="2906"/>
                  <a:pt x="9638" y="2828"/>
                  <a:pt x="9629" y="2810"/>
                </a:cubicBezTo>
                <a:cubicBezTo>
                  <a:pt x="9593" y="2729"/>
                  <a:pt x="9526" y="2797"/>
                  <a:pt x="9506" y="2800"/>
                </a:cubicBezTo>
                <a:cubicBezTo>
                  <a:pt x="9488" y="2802"/>
                  <a:pt x="9442" y="2825"/>
                  <a:pt x="9442" y="2825"/>
                </a:cubicBezTo>
                <a:lnTo>
                  <a:pt x="9440" y="2827"/>
                </a:lnTo>
                <a:cubicBezTo>
                  <a:pt x="9400" y="2852"/>
                  <a:pt x="9347" y="2818"/>
                  <a:pt x="9314" y="2795"/>
                </a:cubicBezTo>
                <a:cubicBezTo>
                  <a:pt x="9282" y="2773"/>
                  <a:pt x="9247" y="2780"/>
                  <a:pt x="9232" y="2752"/>
                </a:cubicBezTo>
                <a:cubicBezTo>
                  <a:pt x="9195" y="2681"/>
                  <a:pt x="9177" y="2696"/>
                  <a:pt x="9157" y="2674"/>
                </a:cubicBezTo>
                <a:cubicBezTo>
                  <a:pt x="9132" y="2646"/>
                  <a:pt x="9089" y="2619"/>
                  <a:pt x="9082" y="2611"/>
                </a:cubicBezTo>
                <a:cubicBezTo>
                  <a:pt x="9072" y="2598"/>
                  <a:pt x="9004" y="2581"/>
                  <a:pt x="8991" y="2581"/>
                </a:cubicBezTo>
                <a:cubicBezTo>
                  <a:pt x="8929" y="2584"/>
                  <a:pt x="8919" y="2561"/>
                  <a:pt x="8870" y="2536"/>
                </a:cubicBezTo>
                <a:cubicBezTo>
                  <a:pt x="8830" y="2516"/>
                  <a:pt x="8752" y="2435"/>
                  <a:pt x="8748" y="2433"/>
                </a:cubicBezTo>
                <a:cubicBezTo>
                  <a:pt x="8728" y="2425"/>
                  <a:pt x="8715" y="2404"/>
                  <a:pt x="8700" y="2388"/>
                </a:cubicBezTo>
                <a:cubicBezTo>
                  <a:pt x="8640" y="2323"/>
                  <a:pt x="8651" y="2241"/>
                  <a:pt x="8649" y="2239"/>
                </a:cubicBezTo>
                <a:cubicBezTo>
                  <a:pt x="8631" y="2213"/>
                  <a:pt x="8690" y="2113"/>
                  <a:pt x="8718" y="2130"/>
                </a:cubicBezTo>
                <a:cubicBezTo>
                  <a:pt x="8748" y="2148"/>
                  <a:pt x="8734" y="2110"/>
                  <a:pt x="8786" y="2110"/>
                </a:cubicBezTo>
                <a:cubicBezTo>
                  <a:pt x="8805" y="2110"/>
                  <a:pt x="8794" y="2075"/>
                  <a:pt x="8789" y="2068"/>
                </a:cubicBezTo>
                <a:cubicBezTo>
                  <a:pt x="8757" y="2025"/>
                  <a:pt x="8776" y="2027"/>
                  <a:pt x="8767" y="2010"/>
                </a:cubicBezTo>
                <a:cubicBezTo>
                  <a:pt x="8756" y="1990"/>
                  <a:pt x="8765" y="1977"/>
                  <a:pt x="8765" y="1952"/>
                </a:cubicBezTo>
                <a:cubicBezTo>
                  <a:pt x="8765" y="1936"/>
                  <a:pt x="8720" y="1906"/>
                  <a:pt x="8708" y="1877"/>
                </a:cubicBezTo>
                <a:cubicBezTo>
                  <a:pt x="8686" y="1824"/>
                  <a:pt x="8637" y="1836"/>
                  <a:pt x="8579" y="1836"/>
                </a:cubicBezTo>
                <a:cubicBezTo>
                  <a:pt x="8552" y="1836"/>
                  <a:pt x="8500" y="1783"/>
                  <a:pt x="8494" y="1757"/>
                </a:cubicBezTo>
                <a:cubicBezTo>
                  <a:pt x="8483" y="1716"/>
                  <a:pt x="8400" y="1696"/>
                  <a:pt x="8367" y="1670"/>
                </a:cubicBezTo>
                <a:cubicBezTo>
                  <a:pt x="8281" y="1603"/>
                  <a:pt x="8328" y="1614"/>
                  <a:pt x="8292" y="1557"/>
                </a:cubicBezTo>
                <a:cubicBezTo>
                  <a:pt x="8273" y="1527"/>
                  <a:pt x="8286" y="1518"/>
                  <a:pt x="8280" y="1499"/>
                </a:cubicBezTo>
                <a:cubicBezTo>
                  <a:pt x="8267" y="1456"/>
                  <a:pt x="8296" y="1466"/>
                  <a:pt x="8291" y="1453"/>
                </a:cubicBezTo>
                <a:cubicBezTo>
                  <a:pt x="8284" y="1452"/>
                  <a:pt x="8247" y="1339"/>
                  <a:pt x="8243" y="1338"/>
                </a:cubicBezTo>
                <a:cubicBezTo>
                  <a:pt x="8237" y="1323"/>
                  <a:pt x="8241" y="1320"/>
                  <a:pt x="8227" y="1306"/>
                </a:cubicBezTo>
                <a:cubicBezTo>
                  <a:pt x="8220" y="1313"/>
                  <a:pt x="8182" y="1328"/>
                  <a:pt x="8176" y="1332"/>
                </a:cubicBezTo>
                <a:cubicBezTo>
                  <a:pt x="8155" y="1346"/>
                  <a:pt x="7967" y="1310"/>
                  <a:pt x="7936" y="1294"/>
                </a:cubicBezTo>
                <a:cubicBezTo>
                  <a:pt x="7888" y="1271"/>
                  <a:pt x="7859" y="1275"/>
                  <a:pt x="7842" y="1217"/>
                </a:cubicBezTo>
                <a:cubicBezTo>
                  <a:pt x="7824" y="1156"/>
                  <a:pt x="7827" y="1168"/>
                  <a:pt x="7827" y="1105"/>
                </a:cubicBezTo>
                <a:cubicBezTo>
                  <a:pt x="7827" y="1026"/>
                  <a:pt x="7863" y="1022"/>
                  <a:pt x="7863" y="978"/>
                </a:cubicBezTo>
                <a:cubicBezTo>
                  <a:pt x="7863" y="932"/>
                  <a:pt x="7880" y="916"/>
                  <a:pt x="7835" y="895"/>
                </a:cubicBezTo>
                <a:cubicBezTo>
                  <a:pt x="7794" y="875"/>
                  <a:pt x="7802" y="756"/>
                  <a:pt x="7802" y="712"/>
                </a:cubicBezTo>
                <a:cubicBezTo>
                  <a:pt x="7802" y="695"/>
                  <a:pt x="7897" y="631"/>
                  <a:pt x="7916" y="612"/>
                </a:cubicBezTo>
                <a:cubicBezTo>
                  <a:pt x="7918" y="602"/>
                  <a:pt x="7928" y="586"/>
                  <a:pt x="7937" y="560"/>
                </a:cubicBezTo>
                <a:cubicBezTo>
                  <a:pt x="7959" y="494"/>
                  <a:pt x="8015" y="353"/>
                  <a:pt x="7994" y="282"/>
                </a:cubicBezTo>
                <a:cubicBezTo>
                  <a:pt x="7952" y="141"/>
                  <a:pt x="8057" y="127"/>
                  <a:pt x="7957" y="164"/>
                </a:cubicBezTo>
                <a:cubicBezTo>
                  <a:pt x="7916" y="178"/>
                  <a:pt x="7843" y="219"/>
                  <a:pt x="7811" y="198"/>
                </a:cubicBezTo>
                <a:cubicBezTo>
                  <a:pt x="7757" y="209"/>
                  <a:pt x="7697" y="195"/>
                  <a:pt x="7713" y="248"/>
                </a:cubicBezTo>
                <a:cubicBezTo>
                  <a:pt x="7730" y="303"/>
                  <a:pt x="7715" y="349"/>
                  <a:pt x="7715" y="406"/>
                </a:cubicBezTo>
                <a:cubicBezTo>
                  <a:pt x="7715" y="494"/>
                  <a:pt x="7609" y="468"/>
                  <a:pt x="7552" y="529"/>
                </a:cubicBezTo>
                <a:cubicBezTo>
                  <a:pt x="7438" y="649"/>
                  <a:pt x="7452" y="515"/>
                  <a:pt x="7312" y="492"/>
                </a:cubicBezTo>
                <a:cubicBezTo>
                  <a:pt x="7158" y="467"/>
                  <a:pt x="7173" y="523"/>
                  <a:pt x="7158" y="437"/>
                </a:cubicBezTo>
                <a:cubicBezTo>
                  <a:pt x="7150" y="397"/>
                  <a:pt x="6955" y="405"/>
                  <a:pt x="6920" y="405"/>
                </a:cubicBezTo>
                <a:cubicBezTo>
                  <a:pt x="6883" y="405"/>
                  <a:pt x="6948" y="269"/>
                  <a:pt x="6951" y="245"/>
                </a:cubicBezTo>
                <a:cubicBezTo>
                  <a:pt x="6945" y="242"/>
                  <a:pt x="6835" y="289"/>
                  <a:pt x="6791" y="288"/>
                </a:cubicBezTo>
                <a:cubicBezTo>
                  <a:pt x="6769" y="288"/>
                  <a:pt x="6720" y="196"/>
                  <a:pt x="6720" y="194"/>
                </a:cubicBezTo>
                <a:cubicBezTo>
                  <a:pt x="6720" y="178"/>
                  <a:pt x="6525" y="177"/>
                  <a:pt x="6497" y="177"/>
                </a:cubicBezTo>
                <a:cubicBezTo>
                  <a:pt x="6415" y="177"/>
                  <a:pt x="6394" y="78"/>
                  <a:pt x="6361" y="12"/>
                </a:cubicBezTo>
                <a:cubicBezTo>
                  <a:pt x="6355" y="0"/>
                  <a:pt x="6282" y="25"/>
                  <a:pt x="6269" y="32"/>
                </a:cubicBezTo>
                <a:cubicBezTo>
                  <a:pt x="6250" y="44"/>
                  <a:pt x="6107" y="90"/>
                  <a:pt x="6106" y="92"/>
                </a:cubicBezTo>
                <a:cubicBezTo>
                  <a:pt x="6057" y="162"/>
                  <a:pt x="6167" y="172"/>
                  <a:pt x="6027" y="172"/>
                </a:cubicBezTo>
                <a:cubicBezTo>
                  <a:pt x="5946" y="172"/>
                  <a:pt x="5923" y="117"/>
                  <a:pt x="5869" y="142"/>
                </a:cubicBezTo>
                <a:cubicBezTo>
                  <a:pt x="5744" y="201"/>
                  <a:pt x="5663" y="55"/>
                  <a:pt x="5639" y="95"/>
                </a:cubicBezTo>
                <a:cubicBezTo>
                  <a:pt x="5625" y="119"/>
                  <a:pt x="5520" y="107"/>
                  <a:pt x="5520" y="107"/>
                </a:cubicBezTo>
                <a:cubicBezTo>
                  <a:pt x="5432" y="55"/>
                  <a:pt x="5485" y="113"/>
                  <a:pt x="5439" y="126"/>
                </a:cubicBezTo>
                <a:cubicBezTo>
                  <a:pt x="5263" y="174"/>
                  <a:pt x="5353" y="115"/>
                  <a:pt x="5289" y="53"/>
                </a:cubicBezTo>
                <a:lnTo>
                  <a:pt x="5204" y="53"/>
                </a:lnTo>
                <a:lnTo>
                  <a:pt x="5056" y="307"/>
                </a:lnTo>
                <a:cubicBezTo>
                  <a:pt x="5055" y="305"/>
                  <a:pt x="4934" y="294"/>
                  <a:pt x="4933" y="294"/>
                </a:cubicBezTo>
                <a:cubicBezTo>
                  <a:pt x="4811" y="292"/>
                  <a:pt x="4773" y="228"/>
                  <a:pt x="4773" y="306"/>
                </a:cubicBezTo>
                <a:cubicBezTo>
                  <a:pt x="4773" y="388"/>
                  <a:pt x="4645" y="348"/>
                  <a:pt x="4646" y="390"/>
                </a:cubicBezTo>
                <a:cubicBezTo>
                  <a:pt x="4648" y="449"/>
                  <a:pt x="4561" y="436"/>
                  <a:pt x="4625" y="490"/>
                </a:cubicBezTo>
                <a:cubicBezTo>
                  <a:pt x="4704" y="557"/>
                  <a:pt x="4539" y="724"/>
                  <a:pt x="4532" y="722"/>
                </a:cubicBezTo>
                <a:cubicBezTo>
                  <a:pt x="4376" y="653"/>
                  <a:pt x="4482" y="600"/>
                  <a:pt x="4302" y="638"/>
                </a:cubicBezTo>
                <a:cubicBezTo>
                  <a:pt x="4268" y="646"/>
                  <a:pt x="4061" y="690"/>
                  <a:pt x="4067" y="712"/>
                </a:cubicBezTo>
                <a:cubicBezTo>
                  <a:pt x="4108" y="856"/>
                  <a:pt x="4017" y="869"/>
                  <a:pt x="4172" y="876"/>
                </a:cubicBezTo>
                <a:cubicBezTo>
                  <a:pt x="4403" y="886"/>
                  <a:pt x="4189" y="925"/>
                  <a:pt x="4228" y="960"/>
                </a:cubicBezTo>
                <a:cubicBezTo>
                  <a:pt x="4294" y="1020"/>
                  <a:pt x="4314" y="967"/>
                  <a:pt x="4247" y="1075"/>
                </a:cubicBezTo>
                <a:cubicBezTo>
                  <a:pt x="4176" y="1191"/>
                  <a:pt x="4235" y="1153"/>
                  <a:pt x="4151" y="1175"/>
                </a:cubicBezTo>
                <a:cubicBezTo>
                  <a:pt x="4101" y="1189"/>
                  <a:pt x="3722" y="1216"/>
                  <a:pt x="3686" y="1191"/>
                </a:cubicBezTo>
                <a:lnTo>
                  <a:pt x="3555" y="1191"/>
                </a:lnTo>
                <a:cubicBezTo>
                  <a:pt x="3419" y="1191"/>
                  <a:pt x="3325" y="1222"/>
                  <a:pt x="3224" y="1225"/>
                </a:cubicBezTo>
                <a:cubicBezTo>
                  <a:pt x="3015" y="1231"/>
                  <a:pt x="3072" y="1247"/>
                  <a:pt x="2958" y="1108"/>
                </a:cubicBezTo>
                <a:cubicBezTo>
                  <a:pt x="2954" y="1104"/>
                  <a:pt x="2687" y="1111"/>
                  <a:pt x="2675" y="1111"/>
                </a:cubicBezTo>
                <a:cubicBezTo>
                  <a:pt x="2515" y="1111"/>
                  <a:pt x="2498" y="1061"/>
                  <a:pt x="2498" y="1172"/>
                </a:cubicBezTo>
                <a:cubicBezTo>
                  <a:pt x="2498" y="1265"/>
                  <a:pt x="2223" y="1191"/>
                  <a:pt x="2155" y="1220"/>
                </a:cubicBezTo>
                <a:cubicBezTo>
                  <a:pt x="2159" y="1227"/>
                  <a:pt x="2154" y="1315"/>
                  <a:pt x="2156" y="1328"/>
                </a:cubicBezTo>
                <a:cubicBezTo>
                  <a:pt x="2190" y="1545"/>
                  <a:pt x="2220" y="1439"/>
                  <a:pt x="2061" y="1532"/>
                </a:cubicBezTo>
                <a:cubicBezTo>
                  <a:pt x="1895" y="1628"/>
                  <a:pt x="1959" y="1572"/>
                  <a:pt x="1887" y="1572"/>
                </a:cubicBezTo>
                <a:cubicBezTo>
                  <a:pt x="1643" y="1572"/>
                  <a:pt x="1806" y="1602"/>
                  <a:pt x="1759" y="1635"/>
                </a:cubicBezTo>
                <a:cubicBezTo>
                  <a:pt x="1605" y="1744"/>
                  <a:pt x="1688" y="1696"/>
                  <a:pt x="1590" y="1636"/>
                </a:cubicBezTo>
                <a:cubicBezTo>
                  <a:pt x="1560" y="1617"/>
                  <a:pt x="1487" y="1701"/>
                  <a:pt x="1487" y="1707"/>
                </a:cubicBezTo>
                <a:cubicBezTo>
                  <a:pt x="1491" y="1798"/>
                  <a:pt x="1476" y="1765"/>
                  <a:pt x="1469" y="1778"/>
                </a:cubicBezTo>
                <a:cubicBezTo>
                  <a:pt x="1434" y="1841"/>
                  <a:pt x="1597" y="1818"/>
                  <a:pt x="1568" y="1867"/>
                </a:cubicBezTo>
                <a:cubicBezTo>
                  <a:pt x="1516" y="1955"/>
                  <a:pt x="1574" y="1922"/>
                  <a:pt x="1572" y="1974"/>
                </a:cubicBezTo>
                <a:cubicBezTo>
                  <a:pt x="1570" y="2024"/>
                  <a:pt x="1644" y="2025"/>
                  <a:pt x="1697" y="2064"/>
                </a:cubicBezTo>
                <a:cubicBezTo>
                  <a:pt x="1753" y="2105"/>
                  <a:pt x="1908" y="2138"/>
                  <a:pt x="1908" y="2196"/>
                </a:cubicBezTo>
                <a:lnTo>
                  <a:pt x="1820" y="2701"/>
                </a:lnTo>
                <a:cubicBezTo>
                  <a:pt x="1811" y="2704"/>
                  <a:pt x="1657" y="2793"/>
                  <a:pt x="1709" y="2833"/>
                </a:cubicBezTo>
                <a:cubicBezTo>
                  <a:pt x="1833" y="2929"/>
                  <a:pt x="1722" y="2895"/>
                  <a:pt x="1708" y="2929"/>
                </a:cubicBezTo>
                <a:cubicBezTo>
                  <a:pt x="1672" y="3016"/>
                  <a:pt x="1732" y="3072"/>
                  <a:pt x="1665" y="3115"/>
                </a:cubicBezTo>
                <a:cubicBezTo>
                  <a:pt x="1601" y="3155"/>
                  <a:pt x="1573" y="3304"/>
                  <a:pt x="1563" y="3308"/>
                </a:cubicBezTo>
                <a:cubicBezTo>
                  <a:pt x="1533" y="3321"/>
                  <a:pt x="1573" y="3407"/>
                  <a:pt x="1579" y="3416"/>
                </a:cubicBezTo>
                <a:cubicBezTo>
                  <a:pt x="1672" y="3542"/>
                  <a:pt x="1554" y="3732"/>
                  <a:pt x="1595" y="3751"/>
                </a:cubicBezTo>
                <a:cubicBezTo>
                  <a:pt x="1794" y="3842"/>
                  <a:pt x="1590" y="3853"/>
                  <a:pt x="1636" y="4017"/>
                </a:cubicBezTo>
                <a:cubicBezTo>
                  <a:pt x="1657" y="4091"/>
                  <a:pt x="1556" y="4056"/>
                  <a:pt x="1595" y="4120"/>
                </a:cubicBezTo>
                <a:cubicBezTo>
                  <a:pt x="1632" y="4182"/>
                  <a:pt x="1590" y="4190"/>
                  <a:pt x="1608" y="4207"/>
                </a:cubicBezTo>
                <a:cubicBezTo>
                  <a:pt x="1621" y="4219"/>
                  <a:pt x="1629" y="4224"/>
                  <a:pt x="1634" y="4226"/>
                </a:cubicBezTo>
                <a:cubicBezTo>
                  <a:pt x="1629" y="4229"/>
                  <a:pt x="1621" y="4236"/>
                  <a:pt x="1614" y="4257"/>
                </a:cubicBezTo>
                <a:cubicBezTo>
                  <a:pt x="1614" y="4262"/>
                  <a:pt x="1573" y="4362"/>
                  <a:pt x="1558" y="4371"/>
                </a:cubicBezTo>
                <a:cubicBezTo>
                  <a:pt x="1488" y="4413"/>
                  <a:pt x="1445" y="4374"/>
                  <a:pt x="1436" y="4459"/>
                </a:cubicBezTo>
                <a:cubicBezTo>
                  <a:pt x="1427" y="4546"/>
                  <a:pt x="1414" y="4516"/>
                  <a:pt x="1408" y="4544"/>
                </a:cubicBezTo>
                <a:cubicBezTo>
                  <a:pt x="1404" y="4563"/>
                  <a:pt x="1234" y="4572"/>
                  <a:pt x="1278" y="4624"/>
                </a:cubicBezTo>
                <a:cubicBezTo>
                  <a:pt x="1331" y="4687"/>
                  <a:pt x="1249" y="4691"/>
                  <a:pt x="1280" y="4716"/>
                </a:cubicBezTo>
                <a:cubicBezTo>
                  <a:pt x="1321" y="4749"/>
                  <a:pt x="1241" y="4804"/>
                  <a:pt x="1221" y="4784"/>
                </a:cubicBezTo>
                <a:cubicBezTo>
                  <a:pt x="1165" y="4727"/>
                  <a:pt x="1160" y="4793"/>
                  <a:pt x="1136" y="4766"/>
                </a:cubicBezTo>
                <a:cubicBezTo>
                  <a:pt x="1110" y="4735"/>
                  <a:pt x="1080" y="4735"/>
                  <a:pt x="1032" y="4720"/>
                </a:cubicBezTo>
                <a:cubicBezTo>
                  <a:pt x="886" y="4675"/>
                  <a:pt x="941" y="4639"/>
                  <a:pt x="870" y="4867"/>
                </a:cubicBezTo>
                <a:cubicBezTo>
                  <a:pt x="821" y="5023"/>
                  <a:pt x="831" y="5009"/>
                  <a:pt x="717" y="5009"/>
                </a:cubicBezTo>
                <a:cubicBezTo>
                  <a:pt x="679" y="5009"/>
                  <a:pt x="523" y="4985"/>
                  <a:pt x="524" y="4998"/>
                </a:cubicBezTo>
                <a:cubicBezTo>
                  <a:pt x="540" y="5163"/>
                  <a:pt x="508" y="5103"/>
                  <a:pt x="396" y="5165"/>
                </a:cubicBezTo>
                <a:cubicBezTo>
                  <a:pt x="357" y="5186"/>
                  <a:pt x="333" y="5059"/>
                  <a:pt x="299" y="5102"/>
                </a:cubicBezTo>
                <a:cubicBezTo>
                  <a:pt x="197" y="5230"/>
                  <a:pt x="132" y="5086"/>
                  <a:pt x="132" y="5293"/>
                </a:cubicBezTo>
                <a:cubicBezTo>
                  <a:pt x="132" y="5349"/>
                  <a:pt x="59" y="5478"/>
                  <a:pt x="0" y="5485"/>
                </a:cubicBezTo>
                <a:cubicBezTo>
                  <a:pt x="9" y="5496"/>
                  <a:pt x="7" y="5504"/>
                  <a:pt x="11" y="5511"/>
                </a:cubicBezTo>
                <a:cubicBezTo>
                  <a:pt x="24" y="5534"/>
                  <a:pt x="29" y="5554"/>
                  <a:pt x="28" y="55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09" name="Freeform 318"/>
          <p:cNvSpPr>
            <a:spLocks/>
          </p:cNvSpPr>
          <p:nvPr/>
        </p:nvSpPr>
        <p:spPr bwMode="auto">
          <a:xfrm>
            <a:off x="5136359" y="1472807"/>
            <a:ext cx="847725" cy="1044179"/>
          </a:xfrm>
          <a:custGeom>
            <a:avLst/>
            <a:gdLst>
              <a:gd name="T0" fmla="*/ 2300 w 12453"/>
              <a:gd name="T1" fmla="*/ 7545 h 16484"/>
              <a:gd name="T2" fmla="*/ 2327 w 12453"/>
              <a:gd name="T3" fmla="*/ 8139 h 16484"/>
              <a:gd name="T4" fmla="*/ 1797 w 12453"/>
              <a:gd name="T5" fmla="*/ 9363 h 16484"/>
              <a:gd name="T6" fmla="*/ 1634 w 12453"/>
              <a:gd name="T7" fmla="*/ 10487 h 16484"/>
              <a:gd name="T8" fmla="*/ 1093 w 12453"/>
              <a:gd name="T9" fmla="*/ 10779 h 16484"/>
              <a:gd name="T10" fmla="*/ 655 w 12453"/>
              <a:gd name="T11" fmla="*/ 10956 h 16484"/>
              <a:gd name="T12" fmla="*/ 826 w 12453"/>
              <a:gd name="T13" fmla="*/ 11750 h 16484"/>
              <a:gd name="T14" fmla="*/ 2030 w 12453"/>
              <a:gd name="T15" fmla="*/ 11717 h 16484"/>
              <a:gd name="T16" fmla="*/ 2636 w 12453"/>
              <a:gd name="T17" fmla="*/ 11695 h 16484"/>
              <a:gd name="T18" fmla="*/ 3523 w 12453"/>
              <a:gd name="T19" fmla="*/ 11192 h 16484"/>
              <a:gd name="T20" fmla="*/ 3948 w 12453"/>
              <a:gd name="T21" fmla="*/ 11606 h 16484"/>
              <a:gd name="T22" fmla="*/ 4106 w 12453"/>
              <a:gd name="T23" fmla="*/ 12168 h 16484"/>
              <a:gd name="T24" fmla="*/ 3820 w 12453"/>
              <a:gd name="T25" fmla="*/ 13035 h 16484"/>
              <a:gd name="T26" fmla="*/ 3724 w 12453"/>
              <a:gd name="T27" fmla="*/ 13441 h 16484"/>
              <a:gd name="T28" fmla="*/ 4877 w 12453"/>
              <a:gd name="T29" fmla="*/ 13819 h 16484"/>
              <a:gd name="T30" fmla="*/ 5542 w 12453"/>
              <a:gd name="T31" fmla="*/ 14399 h 16484"/>
              <a:gd name="T32" fmla="*/ 5889 w 12453"/>
              <a:gd name="T33" fmla="*/ 14807 h 16484"/>
              <a:gd name="T34" fmla="*/ 6770 w 12453"/>
              <a:gd name="T35" fmla="*/ 14982 h 16484"/>
              <a:gd name="T36" fmla="*/ 7332 w 12453"/>
              <a:gd name="T37" fmla="*/ 15871 h 16484"/>
              <a:gd name="T38" fmla="*/ 8949 w 12453"/>
              <a:gd name="T39" fmla="*/ 16072 h 16484"/>
              <a:gd name="T40" fmla="*/ 9788 w 12453"/>
              <a:gd name="T41" fmla="*/ 15736 h 16484"/>
              <a:gd name="T42" fmla="*/ 10460 w 12453"/>
              <a:gd name="T43" fmla="*/ 14673 h 16484"/>
              <a:gd name="T44" fmla="*/ 11338 w 12453"/>
              <a:gd name="T45" fmla="*/ 13302 h 16484"/>
              <a:gd name="T46" fmla="*/ 11618 w 12453"/>
              <a:gd name="T47" fmla="*/ 12508 h 16484"/>
              <a:gd name="T48" fmla="*/ 12056 w 12453"/>
              <a:gd name="T49" fmla="*/ 11932 h 16484"/>
              <a:gd name="T50" fmla="*/ 12162 w 12453"/>
              <a:gd name="T51" fmla="*/ 11457 h 16484"/>
              <a:gd name="T52" fmla="*/ 11763 w 12453"/>
              <a:gd name="T53" fmla="*/ 11080 h 16484"/>
              <a:gd name="T54" fmla="*/ 11368 w 12453"/>
              <a:gd name="T55" fmla="*/ 10409 h 16484"/>
              <a:gd name="T56" fmla="*/ 12002 w 12453"/>
              <a:gd name="T57" fmla="*/ 9343 h 16484"/>
              <a:gd name="T58" fmla="*/ 11550 w 12453"/>
              <a:gd name="T59" fmla="*/ 8029 h 16484"/>
              <a:gd name="T60" fmla="*/ 11931 w 12453"/>
              <a:gd name="T61" fmla="*/ 7274 h 16484"/>
              <a:gd name="T62" fmla="*/ 12332 w 12453"/>
              <a:gd name="T63" fmla="*/ 6697 h 16484"/>
              <a:gd name="T64" fmla="*/ 12396 w 12453"/>
              <a:gd name="T65" fmla="*/ 6169 h 16484"/>
              <a:gd name="T66" fmla="*/ 12149 w 12453"/>
              <a:gd name="T67" fmla="*/ 5619 h 16484"/>
              <a:gd name="T68" fmla="*/ 11824 w 12453"/>
              <a:gd name="T69" fmla="*/ 5153 h 16484"/>
              <a:gd name="T70" fmla="*/ 12124 w 12453"/>
              <a:gd name="T71" fmla="*/ 4990 h 16484"/>
              <a:gd name="T72" fmla="*/ 11919 w 12453"/>
              <a:gd name="T73" fmla="*/ 4689 h 16484"/>
              <a:gd name="T74" fmla="*/ 12022 w 12453"/>
              <a:gd name="T75" fmla="*/ 3336 h 16484"/>
              <a:gd name="T76" fmla="*/ 11726 w 12453"/>
              <a:gd name="T77" fmla="*/ 2964 h 16484"/>
              <a:gd name="T78" fmla="*/ 11962 w 12453"/>
              <a:gd name="T79" fmla="*/ 2139 h 16484"/>
              <a:gd name="T80" fmla="*/ 11614 w 12453"/>
              <a:gd name="T81" fmla="*/ 1452 h 16484"/>
              <a:gd name="T82" fmla="*/ 11212 w 12453"/>
              <a:gd name="T83" fmla="*/ 824 h 16484"/>
              <a:gd name="T84" fmla="*/ 11200 w 12453"/>
              <a:gd name="T85" fmla="*/ 238 h 16484"/>
              <a:gd name="T86" fmla="*/ 10660 w 12453"/>
              <a:gd name="T87" fmla="*/ 110 h 16484"/>
              <a:gd name="T88" fmla="*/ 8980 w 12453"/>
              <a:gd name="T89" fmla="*/ 926 h 16484"/>
              <a:gd name="T90" fmla="*/ 8170 w 12453"/>
              <a:gd name="T91" fmla="*/ 1279 h 16484"/>
              <a:gd name="T92" fmla="*/ 7175 w 12453"/>
              <a:gd name="T93" fmla="*/ 2063 h 16484"/>
              <a:gd name="T94" fmla="*/ 5939 w 12453"/>
              <a:gd name="T95" fmla="*/ 2407 h 16484"/>
              <a:gd name="T96" fmla="*/ 5196 w 12453"/>
              <a:gd name="T97" fmla="*/ 3631 h 16484"/>
              <a:gd name="T98" fmla="*/ 4584 w 12453"/>
              <a:gd name="T99" fmla="*/ 3763 h 16484"/>
              <a:gd name="T100" fmla="*/ 3875 w 12453"/>
              <a:gd name="T101" fmla="*/ 3584 h 16484"/>
              <a:gd name="T102" fmla="*/ 3416 w 12453"/>
              <a:gd name="T103" fmla="*/ 2841 h 16484"/>
              <a:gd name="T104" fmla="*/ 2592 w 12453"/>
              <a:gd name="T105" fmla="*/ 2665 h 16484"/>
              <a:gd name="T106" fmla="*/ 2452 w 12453"/>
              <a:gd name="T107" fmla="*/ 2631 h 16484"/>
              <a:gd name="T108" fmla="*/ 1618 w 12453"/>
              <a:gd name="T109" fmla="*/ 2539 h 16484"/>
              <a:gd name="T110" fmla="*/ 203 w 12453"/>
              <a:gd name="T111" fmla="*/ 2438 h 16484"/>
              <a:gd name="T112" fmla="*/ 1424 w 12453"/>
              <a:gd name="T113" fmla="*/ 3324 h 16484"/>
              <a:gd name="T114" fmla="*/ 2085 w 12453"/>
              <a:gd name="T115" fmla="*/ 3618 h 16484"/>
              <a:gd name="T116" fmla="*/ 2789 w 12453"/>
              <a:gd name="T117" fmla="*/ 4131 h 16484"/>
              <a:gd name="T118" fmla="*/ 2942 w 12453"/>
              <a:gd name="T119" fmla="*/ 4909 h 16484"/>
              <a:gd name="T120" fmla="*/ 2788 w 12453"/>
              <a:gd name="T121" fmla="*/ 6229 h 16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53" h="16484">
                <a:moveTo>
                  <a:pt x="2220" y="6747"/>
                </a:moveTo>
                <a:cubicBezTo>
                  <a:pt x="2289" y="6747"/>
                  <a:pt x="2325" y="6770"/>
                  <a:pt x="2364" y="6826"/>
                </a:cubicBezTo>
                <a:cubicBezTo>
                  <a:pt x="2382" y="6852"/>
                  <a:pt x="2408" y="6886"/>
                  <a:pt x="2412" y="6915"/>
                </a:cubicBezTo>
                <a:cubicBezTo>
                  <a:pt x="2422" y="6993"/>
                  <a:pt x="2394" y="6979"/>
                  <a:pt x="2351" y="7041"/>
                </a:cubicBezTo>
                <a:cubicBezTo>
                  <a:pt x="2338" y="7061"/>
                  <a:pt x="2285" y="7098"/>
                  <a:pt x="2285" y="7119"/>
                </a:cubicBezTo>
                <a:cubicBezTo>
                  <a:pt x="2285" y="7137"/>
                  <a:pt x="2268" y="7209"/>
                  <a:pt x="2285" y="7216"/>
                </a:cubicBezTo>
                <a:cubicBezTo>
                  <a:pt x="2293" y="7219"/>
                  <a:pt x="2332" y="7239"/>
                  <a:pt x="2339" y="7246"/>
                </a:cubicBezTo>
                <a:cubicBezTo>
                  <a:pt x="2348" y="7260"/>
                  <a:pt x="2319" y="7411"/>
                  <a:pt x="2310" y="7437"/>
                </a:cubicBezTo>
                <a:cubicBezTo>
                  <a:pt x="2302" y="7460"/>
                  <a:pt x="2276" y="7526"/>
                  <a:pt x="2300" y="7545"/>
                </a:cubicBezTo>
                <a:cubicBezTo>
                  <a:pt x="2332" y="7569"/>
                  <a:pt x="2483" y="7654"/>
                  <a:pt x="2451" y="7698"/>
                </a:cubicBezTo>
                <a:cubicBezTo>
                  <a:pt x="2431" y="7726"/>
                  <a:pt x="2419" y="7717"/>
                  <a:pt x="2457" y="7773"/>
                </a:cubicBezTo>
                <a:cubicBezTo>
                  <a:pt x="2473" y="7797"/>
                  <a:pt x="2552" y="7796"/>
                  <a:pt x="2558" y="7816"/>
                </a:cubicBezTo>
                <a:cubicBezTo>
                  <a:pt x="2565" y="7835"/>
                  <a:pt x="2588" y="7844"/>
                  <a:pt x="2556" y="7884"/>
                </a:cubicBezTo>
                <a:cubicBezTo>
                  <a:pt x="2546" y="7896"/>
                  <a:pt x="2518" y="7942"/>
                  <a:pt x="2503" y="7953"/>
                </a:cubicBezTo>
                <a:cubicBezTo>
                  <a:pt x="2497" y="7957"/>
                  <a:pt x="2445" y="8015"/>
                  <a:pt x="2468" y="8021"/>
                </a:cubicBezTo>
                <a:cubicBezTo>
                  <a:pt x="2481" y="8025"/>
                  <a:pt x="2497" y="8043"/>
                  <a:pt x="2518" y="8046"/>
                </a:cubicBezTo>
                <a:cubicBezTo>
                  <a:pt x="2519" y="8052"/>
                  <a:pt x="2446" y="8087"/>
                  <a:pt x="2426" y="8088"/>
                </a:cubicBezTo>
                <a:cubicBezTo>
                  <a:pt x="2413" y="8089"/>
                  <a:pt x="2338" y="8128"/>
                  <a:pt x="2327" y="8139"/>
                </a:cubicBezTo>
                <a:cubicBezTo>
                  <a:pt x="2322" y="8143"/>
                  <a:pt x="2314" y="8214"/>
                  <a:pt x="2314" y="8224"/>
                </a:cubicBezTo>
                <a:cubicBezTo>
                  <a:pt x="2336" y="8236"/>
                  <a:pt x="2293" y="8329"/>
                  <a:pt x="2274" y="8329"/>
                </a:cubicBezTo>
                <a:cubicBezTo>
                  <a:pt x="2230" y="8329"/>
                  <a:pt x="2310" y="8369"/>
                  <a:pt x="2201" y="8381"/>
                </a:cubicBezTo>
                <a:cubicBezTo>
                  <a:pt x="2156" y="8386"/>
                  <a:pt x="2217" y="8444"/>
                  <a:pt x="2164" y="8450"/>
                </a:cubicBezTo>
                <a:cubicBezTo>
                  <a:pt x="2116" y="8455"/>
                  <a:pt x="2091" y="8465"/>
                  <a:pt x="2047" y="8481"/>
                </a:cubicBezTo>
                <a:lnTo>
                  <a:pt x="1712" y="9085"/>
                </a:lnTo>
                <a:lnTo>
                  <a:pt x="1858" y="9228"/>
                </a:lnTo>
                <a:cubicBezTo>
                  <a:pt x="1858" y="9229"/>
                  <a:pt x="1846" y="9317"/>
                  <a:pt x="1844" y="9329"/>
                </a:cubicBezTo>
                <a:cubicBezTo>
                  <a:pt x="1841" y="9354"/>
                  <a:pt x="1823" y="9323"/>
                  <a:pt x="1797" y="9363"/>
                </a:cubicBezTo>
                <a:cubicBezTo>
                  <a:pt x="1766" y="9411"/>
                  <a:pt x="1887" y="9369"/>
                  <a:pt x="1786" y="9488"/>
                </a:cubicBezTo>
                <a:cubicBezTo>
                  <a:pt x="1762" y="9517"/>
                  <a:pt x="1738" y="9551"/>
                  <a:pt x="1777" y="9581"/>
                </a:cubicBezTo>
                <a:cubicBezTo>
                  <a:pt x="1786" y="9588"/>
                  <a:pt x="1829" y="9604"/>
                  <a:pt x="1825" y="9615"/>
                </a:cubicBezTo>
                <a:cubicBezTo>
                  <a:pt x="1807" y="9657"/>
                  <a:pt x="1810" y="9749"/>
                  <a:pt x="1776" y="9780"/>
                </a:cubicBezTo>
                <a:cubicBezTo>
                  <a:pt x="1750" y="9804"/>
                  <a:pt x="1772" y="9839"/>
                  <a:pt x="1680" y="9869"/>
                </a:cubicBezTo>
                <a:cubicBezTo>
                  <a:pt x="1637" y="9883"/>
                  <a:pt x="1586" y="9917"/>
                  <a:pt x="1586" y="9968"/>
                </a:cubicBezTo>
                <a:cubicBezTo>
                  <a:pt x="1586" y="10026"/>
                  <a:pt x="1577" y="10044"/>
                  <a:pt x="1608" y="10089"/>
                </a:cubicBezTo>
                <a:cubicBezTo>
                  <a:pt x="1613" y="10097"/>
                  <a:pt x="1636" y="10132"/>
                  <a:pt x="1635" y="10139"/>
                </a:cubicBezTo>
                <a:lnTo>
                  <a:pt x="1634" y="10487"/>
                </a:lnTo>
                <a:lnTo>
                  <a:pt x="1691" y="10490"/>
                </a:lnTo>
                <a:lnTo>
                  <a:pt x="1649" y="10631"/>
                </a:lnTo>
                <a:lnTo>
                  <a:pt x="1700" y="10708"/>
                </a:lnTo>
                <a:lnTo>
                  <a:pt x="1526" y="10696"/>
                </a:lnTo>
                <a:cubicBezTo>
                  <a:pt x="1514" y="10725"/>
                  <a:pt x="1486" y="10716"/>
                  <a:pt x="1458" y="10725"/>
                </a:cubicBezTo>
                <a:cubicBezTo>
                  <a:pt x="1452" y="10727"/>
                  <a:pt x="1451" y="10685"/>
                  <a:pt x="1396" y="10685"/>
                </a:cubicBezTo>
                <a:cubicBezTo>
                  <a:pt x="1325" y="10685"/>
                  <a:pt x="1395" y="10733"/>
                  <a:pt x="1323" y="10730"/>
                </a:cubicBezTo>
                <a:cubicBezTo>
                  <a:pt x="1299" y="10730"/>
                  <a:pt x="1285" y="10814"/>
                  <a:pt x="1258" y="10776"/>
                </a:cubicBezTo>
                <a:cubicBezTo>
                  <a:pt x="1219" y="10721"/>
                  <a:pt x="1152" y="10794"/>
                  <a:pt x="1093" y="10779"/>
                </a:cubicBezTo>
                <a:cubicBezTo>
                  <a:pt x="1056" y="10769"/>
                  <a:pt x="1038" y="10747"/>
                  <a:pt x="1002" y="10776"/>
                </a:cubicBezTo>
                <a:cubicBezTo>
                  <a:pt x="985" y="10790"/>
                  <a:pt x="921" y="10787"/>
                  <a:pt x="894" y="10805"/>
                </a:cubicBezTo>
                <a:cubicBezTo>
                  <a:pt x="892" y="10806"/>
                  <a:pt x="889" y="10806"/>
                  <a:pt x="887" y="10806"/>
                </a:cubicBezTo>
                <a:cubicBezTo>
                  <a:pt x="883" y="10800"/>
                  <a:pt x="826" y="10770"/>
                  <a:pt x="823" y="10775"/>
                </a:cubicBezTo>
                <a:cubicBezTo>
                  <a:pt x="795" y="10817"/>
                  <a:pt x="793" y="10825"/>
                  <a:pt x="735" y="10825"/>
                </a:cubicBezTo>
                <a:cubicBezTo>
                  <a:pt x="691" y="10825"/>
                  <a:pt x="686" y="10800"/>
                  <a:pt x="669" y="10798"/>
                </a:cubicBezTo>
                <a:cubicBezTo>
                  <a:pt x="666" y="10797"/>
                  <a:pt x="658" y="10831"/>
                  <a:pt x="652" y="10838"/>
                </a:cubicBezTo>
                <a:cubicBezTo>
                  <a:pt x="648" y="10843"/>
                  <a:pt x="641" y="10859"/>
                  <a:pt x="641" y="10866"/>
                </a:cubicBezTo>
                <a:cubicBezTo>
                  <a:pt x="641" y="10891"/>
                  <a:pt x="655" y="10923"/>
                  <a:pt x="655" y="10956"/>
                </a:cubicBezTo>
                <a:cubicBezTo>
                  <a:pt x="655" y="10977"/>
                  <a:pt x="657" y="11002"/>
                  <a:pt x="657" y="11025"/>
                </a:cubicBezTo>
                <a:cubicBezTo>
                  <a:pt x="657" y="11042"/>
                  <a:pt x="656" y="11056"/>
                  <a:pt x="656" y="11072"/>
                </a:cubicBezTo>
                <a:cubicBezTo>
                  <a:pt x="660" y="11085"/>
                  <a:pt x="615" y="11094"/>
                  <a:pt x="630" y="11107"/>
                </a:cubicBezTo>
                <a:cubicBezTo>
                  <a:pt x="630" y="11107"/>
                  <a:pt x="665" y="11198"/>
                  <a:pt x="674" y="11213"/>
                </a:cubicBezTo>
                <a:lnTo>
                  <a:pt x="580" y="11299"/>
                </a:lnTo>
                <a:lnTo>
                  <a:pt x="589" y="11650"/>
                </a:lnTo>
                <a:cubicBezTo>
                  <a:pt x="613" y="11650"/>
                  <a:pt x="662" y="11661"/>
                  <a:pt x="676" y="11682"/>
                </a:cubicBezTo>
                <a:cubicBezTo>
                  <a:pt x="688" y="11701"/>
                  <a:pt x="744" y="11674"/>
                  <a:pt x="773" y="11696"/>
                </a:cubicBezTo>
                <a:cubicBezTo>
                  <a:pt x="800" y="11717"/>
                  <a:pt x="798" y="11751"/>
                  <a:pt x="826" y="11750"/>
                </a:cubicBezTo>
                <a:cubicBezTo>
                  <a:pt x="855" y="11750"/>
                  <a:pt x="930" y="11749"/>
                  <a:pt x="953" y="11755"/>
                </a:cubicBezTo>
                <a:cubicBezTo>
                  <a:pt x="958" y="11756"/>
                  <a:pt x="1028" y="11755"/>
                  <a:pt x="1042" y="11755"/>
                </a:cubicBezTo>
                <a:lnTo>
                  <a:pt x="1038" y="11659"/>
                </a:lnTo>
                <a:lnTo>
                  <a:pt x="1224" y="11744"/>
                </a:lnTo>
                <a:lnTo>
                  <a:pt x="1360" y="11675"/>
                </a:lnTo>
                <a:lnTo>
                  <a:pt x="1727" y="11695"/>
                </a:lnTo>
                <a:lnTo>
                  <a:pt x="1867" y="11755"/>
                </a:lnTo>
                <a:lnTo>
                  <a:pt x="1900" y="11722"/>
                </a:lnTo>
                <a:lnTo>
                  <a:pt x="2030" y="11717"/>
                </a:lnTo>
                <a:lnTo>
                  <a:pt x="2087" y="11840"/>
                </a:lnTo>
                <a:lnTo>
                  <a:pt x="2183" y="11798"/>
                </a:lnTo>
                <a:lnTo>
                  <a:pt x="2285" y="11798"/>
                </a:lnTo>
                <a:lnTo>
                  <a:pt x="2253" y="11521"/>
                </a:lnTo>
                <a:lnTo>
                  <a:pt x="2362" y="11523"/>
                </a:lnTo>
                <a:lnTo>
                  <a:pt x="2408" y="11808"/>
                </a:lnTo>
                <a:lnTo>
                  <a:pt x="2596" y="11926"/>
                </a:lnTo>
                <a:lnTo>
                  <a:pt x="2662" y="11904"/>
                </a:lnTo>
                <a:lnTo>
                  <a:pt x="2636" y="11695"/>
                </a:lnTo>
                <a:lnTo>
                  <a:pt x="2918" y="11709"/>
                </a:lnTo>
                <a:lnTo>
                  <a:pt x="2809" y="11437"/>
                </a:lnTo>
                <a:lnTo>
                  <a:pt x="2817" y="11380"/>
                </a:lnTo>
                <a:lnTo>
                  <a:pt x="2746" y="11254"/>
                </a:lnTo>
                <a:lnTo>
                  <a:pt x="2779" y="11214"/>
                </a:lnTo>
                <a:lnTo>
                  <a:pt x="2896" y="11296"/>
                </a:lnTo>
                <a:lnTo>
                  <a:pt x="3243" y="11249"/>
                </a:lnTo>
                <a:lnTo>
                  <a:pt x="3459" y="11180"/>
                </a:lnTo>
                <a:lnTo>
                  <a:pt x="3523" y="11192"/>
                </a:lnTo>
                <a:lnTo>
                  <a:pt x="3439" y="11274"/>
                </a:lnTo>
                <a:lnTo>
                  <a:pt x="3932" y="11292"/>
                </a:lnTo>
                <a:lnTo>
                  <a:pt x="3971" y="11213"/>
                </a:lnTo>
                <a:lnTo>
                  <a:pt x="4137" y="11284"/>
                </a:lnTo>
                <a:lnTo>
                  <a:pt x="4053" y="11325"/>
                </a:lnTo>
                <a:cubicBezTo>
                  <a:pt x="3987" y="11372"/>
                  <a:pt x="4001" y="11382"/>
                  <a:pt x="3970" y="11447"/>
                </a:cubicBezTo>
                <a:cubicBezTo>
                  <a:pt x="3953" y="11480"/>
                  <a:pt x="4005" y="11474"/>
                  <a:pt x="4005" y="11508"/>
                </a:cubicBezTo>
                <a:cubicBezTo>
                  <a:pt x="4005" y="11521"/>
                  <a:pt x="4012" y="11599"/>
                  <a:pt x="4002" y="11601"/>
                </a:cubicBezTo>
                <a:cubicBezTo>
                  <a:pt x="3979" y="11605"/>
                  <a:pt x="3961" y="11603"/>
                  <a:pt x="3948" y="11606"/>
                </a:cubicBezTo>
                <a:lnTo>
                  <a:pt x="3972" y="11912"/>
                </a:lnTo>
                <a:lnTo>
                  <a:pt x="4091" y="11868"/>
                </a:lnTo>
                <a:lnTo>
                  <a:pt x="4152" y="11966"/>
                </a:lnTo>
                <a:lnTo>
                  <a:pt x="4031" y="12101"/>
                </a:lnTo>
                <a:lnTo>
                  <a:pt x="4098" y="12129"/>
                </a:lnTo>
                <a:lnTo>
                  <a:pt x="4139" y="12073"/>
                </a:lnTo>
                <a:lnTo>
                  <a:pt x="4217" y="12099"/>
                </a:lnTo>
                <a:lnTo>
                  <a:pt x="4221" y="12140"/>
                </a:lnTo>
                <a:lnTo>
                  <a:pt x="4106" y="12168"/>
                </a:lnTo>
                <a:lnTo>
                  <a:pt x="3922" y="12353"/>
                </a:lnTo>
                <a:lnTo>
                  <a:pt x="4004" y="12744"/>
                </a:lnTo>
                <a:lnTo>
                  <a:pt x="3961" y="12790"/>
                </a:lnTo>
                <a:lnTo>
                  <a:pt x="4006" y="12801"/>
                </a:lnTo>
                <a:lnTo>
                  <a:pt x="4168" y="12945"/>
                </a:lnTo>
                <a:lnTo>
                  <a:pt x="4042" y="12962"/>
                </a:lnTo>
                <a:lnTo>
                  <a:pt x="4041" y="12988"/>
                </a:lnTo>
                <a:lnTo>
                  <a:pt x="3816" y="12970"/>
                </a:lnTo>
                <a:lnTo>
                  <a:pt x="3820" y="13035"/>
                </a:lnTo>
                <a:lnTo>
                  <a:pt x="3766" y="13037"/>
                </a:lnTo>
                <a:lnTo>
                  <a:pt x="3811" y="13072"/>
                </a:lnTo>
                <a:lnTo>
                  <a:pt x="3787" y="13113"/>
                </a:lnTo>
                <a:lnTo>
                  <a:pt x="3754" y="13101"/>
                </a:lnTo>
                <a:cubicBezTo>
                  <a:pt x="3726" y="13114"/>
                  <a:pt x="3706" y="13091"/>
                  <a:pt x="3682" y="13153"/>
                </a:cubicBezTo>
                <a:cubicBezTo>
                  <a:pt x="3669" y="13184"/>
                  <a:pt x="3694" y="13245"/>
                  <a:pt x="3722" y="13261"/>
                </a:cubicBezTo>
                <a:cubicBezTo>
                  <a:pt x="3740" y="13272"/>
                  <a:pt x="3694" y="13320"/>
                  <a:pt x="3684" y="13336"/>
                </a:cubicBezTo>
                <a:cubicBezTo>
                  <a:pt x="3672" y="13353"/>
                  <a:pt x="3686" y="13347"/>
                  <a:pt x="3692" y="13368"/>
                </a:cubicBezTo>
                <a:cubicBezTo>
                  <a:pt x="3696" y="13380"/>
                  <a:pt x="3722" y="13412"/>
                  <a:pt x="3724" y="13441"/>
                </a:cubicBezTo>
                <a:cubicBezTo>
                  <a:pt x="3725" y="13446"/>
                  <a:pt x="3756" y="13508"/>
                  <a:pt x="3759" y="13520"/>
                </a:cubicBezTo>
                <a:cubicBezTo>
                  <a:pt x="3798" y="13526"/>
                  <a:pt x="3907" y="13493"/>
                  <a:pt x="3920" y="13514"/>
                </a:cubicBezTo>
                <a:cubicBezTo>
                  <a:pt x="3925" y="13523"/>
                  <a:pt x="3989" y="13609"/>
                  <a:pt x="3997" y="13609"/>
                </a:cubicBezTo>
                <a:cubicBezTo>
                  <a:pt x="4002" y="13609"/>
                  <a:pt x="4204" y="13638"/>
                  <a:pt x="4206" y="13638"/>
                </a:cubicBezTo>
                <a:cubicBezTo>
                  <a:pt x="4280" y="13659"/>
                  <a:pt x="4270" y="13617"/>
                  <a:pt x="4316" y="13584"/>
                </a:cubicBezTo>
                <a:cubicBezTo>
                  <a:pt x="4323" y="13579"/>
                  <a:pt x="4360" y="13520"/>
                  <a:pt x="4390" y="13503"/>
                </a:cubicBezTo>
                <a:cubicBezTo>
                  <a:pt x="4394" y="13500"/>
                  <a:pt x="4398" y="13492"/>
                  <a:pt x="4403" y="13490"/>
                </a:cubicBezTo>
                <a:lnTo>
                  <a:pt x="4735" y="13667"/>
                </a:lnTo>
                <a:lnTo>
                  <a:pt x="4877" y="13819"/>
                </a:lnTo>
                <a:lnTo>
                  <a:pt x="5041" y="13813"/>
                </a:lnTo>
                <a:lnTo>
                  <a:pt x="5139" y="13867"/>
                </a:lnTo>
                <a:lnTo>
                  <a:pt x="5315" y="13873"/>
                </a:lnTo>
                <a:lnTo>
                  <a:pt x="5438" y="13646"/>
                </a:lnTo>
                <a:lnTo>
                  <a:pt x="5503" y="13749"/>
                </a:lnTo>
                <a:lnTo>
                  <a:pt x="5589" y="13745"/>
                </a:lnTo>
                <a:lnTo>
                  <a:pt x="5525" y="13899"/>
                </a:lnTo>
                <a:lnTo>
                  <a:pt x="5606" y="14289"/>
                </a:lnTo>
                <a:lnTo>
                  <a:pt x="5542" y="14399"/>
                </a:lnTo>
                <a:lnTo>
                  <a:pt x="5747" y="14258"/>
                </a:lnTo>
                <a:lnTo>
                  <a:pt x="5782" y="14305"/>
                </a:lnTo>
                <a:cubicBezTo>
                  <a:pt x="5767" y="14341"/>
                  <a:pt x="5752" y="14313"/>
                  <a:pt x="5758" y="14381"/>
                </a:cubicBezTo>
                <a:cubicBezTo>
                  <a:pt x="5758" y="14385"/>
                  <a:pt x="5736" y="14462"/>
                  <a:pt x="5737" y="14497"/>
                </a:cubicBezTo>
                <a:cubicBezTo>
                  <a:pt x="5738" y="14547"/>
                  <a:pt x="5708" y="14509"/>
                  <a:pt x="5745" y="14576"/>
                </a:cubicBezTo>
                <a:cubicBezTo>
                  <a:pt x="5779" y="14637"/>
                  <a:pt x="5692" y="14570"/>
                  <a:pt x="5692" y="14712"/>
                </a:cubicBezTo>
                <a:cubicBezTo>
                  <a:pt x="5692" y="14725"/>
                  <a:pt x="5712" y="14724"/>
                  <a:pt x="5741" y="14733"/>
                </a:cubicBezTo>
                <a:cubicBezTo>
                  <a:pt x="5798" y="14750"/>
                  <a:pt x="5763" y="14794"/>
                  <a:pt x="5793" y="14802"/>
                </a:cubicBezTo>
                <a:cubicBezTo>
                  <a:pt x="5806" y="14805"/>
                  <a:pt x="5801" y="14743"/>
                  <a:pt x="5889" y="14807"/>
                </a:cubicBezTo>
                <a:cubicBezTo>
                  <a:pt x="5904" y="14818"/>
                  <a:pt x="5967" y="14804"/>
                  <a:pt x="5972" y="14845"/>
                </a:cubicBezTo>
                <a:cubicBezTo>
                  <a:pt x="6131" y="14845"/>
                  <a:pt x="6088" y="14863"/>
                  <a:pt x="6185" y="14749"/>
                </a:cubicBezTo>
                <a:cubicBezTo>
                  <a:pt x="6207" y="14723"/>
                  <a:pt x="6456" y="14766"/>
                  <a:pt x="6476" y="14736"/>
                </a:cubicBezTo>
                <a:cubicBezTo>
                  <a:pt x="6573" y="14587"/>
                  <a:pt x="6531" y="14743"/>
                  <a:pt x="6546" y="14553"/>
                </a:cubicBezTo>
                <a:cubicBezTo>
                  <a:pt x="6547" y="14542"/>
                  <a:pt x="6662" y="14610"/>
                  <a:pt x="6694" y="14611"/>
                </a:cubicBezTo>
                <a:cubicBezTo>
                  <a:pt x="6727" y="14613"/>
                  <a:pt x="6752" y="14621"/>
                  <a:pt x="6740" y="14660"/>
                </a:cubicBezTo>
                <a:cubicBezTo>
                  <a:pt x="6728" y="14695"/>
                  <a:pt x="6745" y="14698"/>
                  <a:pt x="6718" y="14732"/>
                </a:cubicBezTo>
                <a:cubicBezTo>
                  <a:pt x="6695" y="14762"/>
                  <a:pt x="6858" y="14813"/>
                  <a:pt x="6813" y="14820"/>
                </a:cubicBezTo>
                <a:cubicBezTo>
                  <a:pt x="6798" y="14823"/>
                  <a:pt x="6798" y="14933"/>
                  <a:pt x="6770" y="14982"/>
                </a:cubicBezTo>
                <a:cubicBezTo>
                  <a:pt x="6736" y="15045"/>
                  <a:pt x="6746" y="15074"/>
                  <a:pt x="6678" y="15154"/>
                </a:cubicBezTo>
                <a:cubicBezTo>
                  <a:pt x="6598" y="15249"/>
                  <a:pt x="6442" y="15180"/>
                  <a:pt x="6545" y="15299"/>
                </a:cubicBezTo>
                <a:cubicBezTo>
                  <a:pt x="6579" y="15338"/>
                  <a:pt x="6720" y="15262"/>
                  <a:pt x="6756" y="15324"/>
                </a:cubicBezTo>
                <a:cubicBezTo>
                  <a:pt x="6771" y="15351"/>
                  <a:pt x="6851" y="15288"/>
                  <a:pt x="6867" y="15265"/>
                </a:cubicBezTo>
                <a:cubicBezTo>
                  <a:pt x="6876" y="15314"/>
                  <a:pt x="6821" y="15366"/>
                  <a:pt x="6879" y="15403"/>
                </a:cubicBezTo>
                <a:cubicBezTo>
                  <a:pt x="6898" y="15416"/>
                  <a:pt x="6906" y="15579"/>
                  <a:pt x="6885" y="15620"/>
                </a:cubicBezTo>
                <a:cubicBezTo>
                  <a:pt x="6869" y="15652"/>
                  <a:pt x="6864" y="15741"/>
                  <a:pt x="6853" y="15781"/>
                </a:cubicBezTo>
                <a:lnTo>
                  <a:pt x="7292" y="15778"/>
                </a:lnTo>
                <a:lnTo>
                  <a:pt x="7332" y="15871"/>
                </a:lnTo>
                <a:lnTo>
                  <a:pt x="7938" y="15829"/>
                </a:lnTo>
                <a:lnTo>
                  <a:pt x="8195" y="16466"/>
                </a:lnTo>
                <a:cubicBezTo>
                  <a:pt x="8278" y="16440"/>
                  <a:pt x="8305" y="16367"/>
                  <a:pt x="8403" y="16358"/>
                </a:cubicBezTo>
                <a:cubicBezTo>
                  <a:pt x="8455" y="16353"/>
                  <a:pt x="8361" y="16450"/>
                  <a:pt x="8529" y="16383"/>
                </a:cubicBezTo>
                <a:cubicBezTo>
                  <a:pt x="8574" y="16365"/>
                  <a:pt x="8580" y="16484"/>
                  <a:pt x="8687" y="16437"/>
                </a:cubicBezTo>
                <a:cubicBezTo>
                  <a:pt x="8776" y="16398"/>
                  <a:pt x="8694" y="16379"/>
                  <a:pt x="8697" y="16303"/>
                </a:cubicBezTo>
                <a:cubicBezTo>
                  <a:pt x="8697" y="16301"/>
                  <a:pt x="8769" y="16220"/>
                  <a:pt x="8803" y="16220"/>
                </a:cubicBezTo>
                <a:cubicBezTo>
                  <a:pt x="8963" y="16220"/>
                  <a:pt x="8895" y="16207"/>
                  <a:pt x="8869" y="16098"/>
                </a:cubicBezTo>
                <a:cubicBezTo>
                  <a:pt x="8850" y="16014"/>
                  <a:pt x="8825" y="16035"/>
                  <a:pt x="8949" y="16072"/>
                </a:cubicBezTo>
                <a:cubicBezTo>
                  <a:pt x="9001" y="16087"/>
                  <a:pt x="8956" y="16030"/>
                  <a:pt x="9018" y="16030"/>
                </a:cubicBezTo>
                <a:cubicBezTo>
                  <a:pt x="9102" y="16030"/>
                  <a:pt x="9186" y="16027"/>
                  <a:pt x="9272" y="16027"/>
                </a:cubicBezTo>
                <a:lnTo>
                  <a:pt x="9301" y="15691"/>
                </a:lnTo>
                <a:lnTo>
                  <a:pt x="9515" y="15718"/>
                </a:lnTo>
                <a:lnTo>
                  <a:pt x="9579" y="15797"/>
                </a:lnTo>
                <a:lnTo>
                  <a:pt x="9711" y="15760"/>
                </a:lnTo>
                <a:lnTo>
                  <a:pt x="9708" y="15704"/>
                </a:lnTo>
                <a:lnTo>
                  <a:pt x="9761" y="15691"/>
                </a:lnTo>
                <a:lnTo>
                  <a:pt x="9788" y="15736"/>
                </a:lnTo>
                <a:lnTo>
                  <a:pt x="10116" y="15654"/>
                </a:lnTo>
                <a:lnTo>
                  <a:pt x="10071" y="15450"/>
                </a:lnTo>
                <a:lnTo>
                  <a:pt x="10110" y="15315"/>
                </a:lnTo>
                <a:lnTo>
                  <a:pt x="9954" y="15186"/>
                </a:lnTo>
                <a:cubicBezTo>
                  <a:pt x="10059" y="15100"/>
                  <a:pt x="10013" y="15105"/>
                  <a:pt x="10049" y="15043"/>
                </a:cubicBezTo>
                <a:cubicBezTo>
                  <a:pt x="10049" y="15042"/>
                  <a:pt x="10115" y="15027"/>
                  <a:pt x="10128" y="15043"/>
                </a:cubicBezTo>
                <a:cubicBezTo>
                  <a:pt x="10189" y="15120"/>
                  <a:pt x="10426" y="15067"/>
                  <a:pt x="10474" y="15098"/>
                </a:cubicBezTo>
                <a:cubicBezTo>
                  <a:pt x="10476" y="15099"/>
                  <a:pt x="10486" y="15099"/>
                  <a:pt x="10489" y="15099"/>
                </a:cubicBezTo>
                <a:lnTo>
                  <a:pt x="10460" y="14673"/>
                </a:lnTo>
                <a:lnTo>
                  <a:pt x="10423" y="14588"/>
                </a:lnTo>
                <a:lnTo>
                  <a:pt x="10867" y="14254"/>
                </a:lnTo>
                <a:lnTo>
                  <a:pt x="11121" y="13873"/>
                </a:lnTo>
                <a:lnTo>
                  <a:pt x="11187" y="13612"/>
                </a:lnTo>
                <a:lnTo>
                  <a:pt x="11256" y="13590"/>
                </a:lnTo>
                <a:lnTo>
                  <a:pt x="11237" y="13508"/>
                </a:lnTo>
                <a:lnTo>
                  <a:pt x="11314" y="13432"/>
                </a:lnTo>
                <a:lnTo>
                  <a:pt x="11309" y="13379"/>
                </a:lnTo>
                <a:lnTo>
                  <a:pt x="11338" y="13302"/>
                </a:lnTo>
                <a:lnTo>
                  <a:pt x="11486" y="13336"/>
                </a:lnTo>
                <a:lnTo>
                  <a:pt x="11552" y="13305"/>
                </a:lnTo>
                <a:lnTo>
                  <a:pt x="11600" y="13175"/>
                </a:lnTo>
                <a:lnTo>
                  <a:pt x="11658" y="13143"/>
                </a:lnTo>
                <a:lnTo>
                  <a:pt x="11618" y="13019"/>
                </a:lnTo>
                <a:lnTo>
                  <a:pt x="11618" y="12818"/>
                </a:lnTo>
                <a:lnTo>
                  <a:pt x="11581" y="12723"/>
                </a:lnTo>
                <a:lnTo>
                  <a:pt x="11632" y="12659"/>
                </a:lnTo>
                <a:lnTo>
                  <a:pt x="11618" y="12508"/>
                </a:lnTo>
                <a:lnTo>
                  <a:pt x="11698" y="12379"/>
                </a:lnTo>
                <a:lnTo>
                  <a:pt x="11764" y="12363"/>
                </a:lnTo>
                <a:lnTo>
                  <a:pt x="11801" y="12320"/>
                </a:lnTo>
                <a:lnTo>
                  <a:pt x="11798" y="12193"/>
                </a:lnTo>
                <a:lnTo>
                  <a:pt x="11620" y="11996"/>
                </a:lnTo>
                <a:lnTo>
                  <a:pt x="11617" y="11930"/>
                </a:lnTo>
                <a:lnTo>
                  <a:pt x="11724" y="11967"/>
                </a:lnTo>
                <a:lnTo>
                  <a:pt x="11755" y="12018"/>
                </a:lnTo>
                <a:lnTo>
                  <a:pt x="12056" y="11932"/>
                </a:lnTo>
                <a:lnTo>
                  <a:pt x="12163" y="11936"/>
                </a:lnTo>
                <a:lnTo>
                  <a:pt x="12253" y="11850"/>
                </a:lnTo>
                <a:lnTo>
                  <a:pt x="12197" y="11834"/>
                </a:lnTo>
                <a:lnTo>
                  <a:pt x="12246" y="11795"/>
                </a:lnTo>
                <a:lnTo>
                  <a:pt x="12314" y="11795"/>
                </a:lnTo>
                <a:lnTo>
                  <a:pt x="12351" y="11733"/>
                </a:lnTo>
                <a:lnTo>
                  <a:pt x="12321" y="11672"/>
                </a:lnTo>
                <a:lnTo>
                  <a:pt x="12365" y="11581"/>
                </a:lnTo>
                <a:cubicBezTo>
                  <a:pt x="12313" y="11544"/>
                  <a:pt x="12223" y="11472"/>
                  <a:pt x="12162" y="11457"/>
                </a:cubicBezTo>
                <a:cubicBezTo>
                  <a:pt x="12158" y="11456"/>
                  <a:pt x="12144" y="11448"/>
                  <a:pt x="12142" y="11445"/>
                </a:cubicBezTo>
                <a:lnTo>
                  <a:pt x="12148" y="11316"/>
                </a:lnTo>
                <a:lnTo>
                  <a:pt x="12092" y="11311"/>
                </a:lnTo>
                <a:lnTo>
                  <a:pt x="12085" y="11275"/>
                </a:lnTo>
                <a:lnTo>
                  <a:pt x="12033" y="11275"/>
                </a:lnTo>
                <a:lnTo>
                  <a:pt x="12030" y="11232"/>
                </a:lnTo>
                <a:lnTo>
                  <a:pt x="11863" y="11220"/>
                </a:lnTo>
                <a:lnTo>
                  <a:pt x="11760" y="11130"/>
                </a:lnTo>
                <a:lnTo>
                  <a:pt x="11763" y="11080"/>
                </a:lnTo>
                <a:lnTo>
                  <a:pt x="11704" y="11091"/>
                </a:lnTo>
                <a:lnTo>
                  <a:pt x="11626" y="11012"/>
                </a:lnTo>
                <a:cubicBezTo>
                  <a:pt x="11640" y="10977"/>
                  <a:pt x="11650" y="10984"/>
                  <a:pt x="11648" y="10929"/>
                </a:cubicBezTo>
                <a:cubicBezTo>
                  <a:pt x="11646" y="10892"/>
                  <a:pt x="11633" y="10891"/>
                  <a:pt x="11610" y="10863"/>
                </a:cubicBezTo>
                <a:cubicBezTo>
                  <a:pt x="11608" y="10862"/>
                  <a:pt x="11569" y="10845"/>
                  <a:pt x="11567" y="10845"/>
                </a:cubicBezTo>
                <a:lnTo>
                  <a:pt x="11401" y="10642"/>
                </a:lnTo>
                <a:cubicBezTo>
                  <a:pt x="11400" y="10626"/>
                  <a:pt x="11405" y="10574"/>
                  <a:pt x="11396" y="10566"/>
                </a:cubicBezTo>
                <a:cubicBezTo>
                  <a:pt x="11354" y="10526"/>
                  <a:pt x="11343" y="10545"/>
                  <a:pt x="11359" y="10482"/>
                </a:cubicBezTo>
                <a:cubicBezTo>
                  <a:pt x="11363" y="10464"/>
                  <a:pt x="11354" y="10408"/>
                  <a:pt x="11368" y="10409"/>
                </a:cubicBezTo>
                <a:cubicBezTo>
                  <a:pt x="11369" y="10409"/>
                  <a:pt x="11398" y="10408"/>
                  <a:pt x="11398" y="10401"/>
                </a:cubicBezTo>
                <a:cubicBezTo>
                  <a:pt x="11398" y="10389"/>
                  <a:pt x="11394" y="10319"/>
                  <a:pt x="11400" y="10315"/>
                </a:cubicBezTo>
                <a:cubicBezTo>
                  <a:pt x="11414" y="10308"/>
                  <a:pt x="11450" y="10286"/>
                  <a:pt x="11450" y="10270"/>
                </a:cubicBezTo>
                <a:cubicBezTo>
                  <a:pt x="11450" y="10192"/>
                  <a:pt x="11449" y="10240"/>
                  <a:pt x="11486" y="10184"/>
                </a:cubicBezTo>
                <a:cubicBezTo>
                  <a:pt x="11486" y="10182"/>
                  <a:pt x="11524" y="10178"/>
                  <a:pt x="11528" y="10179"/>
                </a:cubicBezTo>
                <a:lnTo>
                  <a:pt x="11543" y="9909"/>
                </a:lnTo>
                <a:lnTo>
                  <a:pt x="11453" y="9497"/>
                </a:lnTo>
                <a:lnTo>
                  <a:pt x="11786" y="9341"/>
                </a:lnTo>
                <a:lnTo>
                  <a:pt x="12002" y="9343"/>
                </a:lnTo>
                <a:lnTo>
                  <a:pt x="11997" y="8939"/>
                </a:lnTo>
                <a:lnTo>
                  <a:pt x="11935" y="8759"/>
                </a:lnTo>
                <a:lnTo>
                  <a:pt x="11772" y="8802"/>
                </a:lnTo>
                <a:lnTo>
                  <a:pt x="11601" y="8365"/>
                </a:lnTo>
                <a:lnTo>
                  <a:pt x="11522" y="8382"/>
                </a:lnTo>
                <a:lnTo>
                  <a:pt x="11501" y="8129"/>
                </a:lnTo>
                <a:lnTo>
                  <a:pt x="11440" y="8129"/>
                </a:lnTo>
                <a:cubicBezTo>
                  <a:pt x="11440" y="8088"/>
                  <a:pt x="11527" y="8094"/>
                  <a:pt x="11530" y="8082"/>
                </a:cubicBezTo>
                <a:cubicBezTo>
                  <a:pt x="11551" y="8078"/>
                  <a:pt x="11530" y="8029"/>
                  <a:pt x="11550" y="8029"/>
                </a:cubicBezTo>
                <a:cubicBezTo>
                  <a:pt x="11590" y="8029"/>
                  <a:pt x="11604" y="8022"/>
                  <a:pt x="11623" y="7986"/>
                </a:cubicBezTo>
                <a:cubicBezTo>
                  <a:pt x="11634" y="7967"/>
                  <a:pt x="11601" y="7912"/>
                  <a:pt x="11626" y="7909"/>
                </a:cubicBezTo>
                <a:cubicBezTo>
                  <a:pt x="11632" y="7908"/>
                  <a:pt x="11724" y="7875"/>
                  <a:pt x="11708" y="7847"/>
                </a:cubicBezTo>
                <a:cubicBezTo>
                  <a:pt x="11698" y="7829"/>
                  <a:pt x="11692" y="7803"/>
                  <a:pt x="11675" y="7786"/>
                </a:cubicBezTo>
                <a:cubicBezTo>
                  <a:pt x="11651" y="7760"/>
                  <a:pt x="11661" y="7697"/>
                  <a:pt x="11678" y="7672"/>
                </a:cubicBezTo>
                <a:cubicBezTo>
                  <a:pt x="11709" y="7626"/>
                  <a:pt x="11731" y="7589"/>
                  <a:pt x="11738" y="7535"/>
                </a:cubicBezTo>
                <a:cubicBezTo>
                  <a:pt x="11738" y="7491"/>
                  <a:pt x="11730" y="7497"/>
                  <a:pt x="11742" y="7447"/>
                </a:cubicBezTo>
                <a:cubicBezTo>
                  <a:pt x="11758" y="7387"/>
                  <a:pt x="11794" y="7337"/>
                  <a:pt x="11853" y="7316"/>
                </a:cubicBezTo>
                <a:cubicBezTo>
                  <a:pt x="11912" y="7294"/>
                  <a:pt x="11881" y="7270"/>
                  <a:pt x="11931" y="7274"/>
                </a:cubicBezTo>
                <a:cubicBezTo>
                  <a:pt x="11978" y="7277"/>
                  <a:pt x="11999" y="7242"/>
                  <a:pt x="11944" y="7243"/>
                </a:cubicBezTo>
                <a:cubicBezTo>
                  <a:pt x="11913" y="7244"/>
                  <a:pt x="11900" y="7168"/>
                  <a:pt x="11963" y="7210"/>
                </a:cubicBezTo>
                <a:cubicBezTo>
                  <a:pt x="12011" y="7241"/>
                  <a:pt x="12026" y="7197"/>
                  <a:pt x="12071" y="7176"/>
                </a:cubicBezTo>
                <a:cubicBezTo>
                  <a:pt x="12075" y="7175"/>
                  <a:pt x="12077" y="7107"/>
                  <a:pt x="12090" y="7083"/>
                </a:cubicBezTo>
                <a:cubicBezTo>
                  <a:pt x="12110" y="7045"/>
                  <a:pt x="12128" y="6905"/>
                  <a:pt x="12134" y="6857"/>
                </a:cubicBezTo>
                <a:cubicBezTo>
                  <a:pt x="12150" y="6733"/>
                  <a:pt x="12197" y="6803"/>
                  <a:pt x="12197" y="6774"/>
                </a:cubicBezTo>
                <a:cubicBezTo>
                  <a:pt x="12197" y="6773"/>
                  <a:pt x="12181" y="6749"/>
                  <a:pt x="12187" y="6719"/>
                </a:cubicBezTo>
                <a:cubicBezTo>
                  <a:pt x="12196" y="6675"/>
                  <a:pt x="12244" y="6640"/>
                  <a:pt x="12272" y="6681"/>
                </a:cubicBezTo>
                <a:cubicBezTo>
                  <a:pt x="12287" y="6701"/>
                  <a:pt x="12309" y="6711"/>
                  <a:pt x="12332" y="6697"/>
                </a:cubicBezTo>
                <a:cubicBezTo>
                  <a:pt x="12363" y="6678"/>
                  <a:pt x="12419" y="6715"/>
                  <a:pt x="12412" y="6681"/>
                </a:cubicBezTo>
                <a:cubicBezTo>
                  <a:pt x="12409" y="6661"/>
                  <a:pt x="12366" y="6698"/>
                  <a:pt x="12366" y="6627"/>
                </a:cubicBezTo>
                <a:lnTo>
                  <a:pt x="12366" y="6605"/>
                </a:lnTo>
                <a:cubicBezTo>
                  <a:pt x="12373" y="6602"/>
                  <a:pt x="12383" y="6574"/>
                  <a:pt x="12361" y="6567"/>
                </a:cubicBezTo>
                <a:cubicBezTo>
                  <a:pt x="12321" y="6553"/>
                  <a:pt x="12331" y="6521"/>
                  <a:pt x="12355" y="6497"/>
                </a:cubicBezTo>
                <a:cubicBezTo>
                  <a:pt x="12359" y="6494"/>
                  <a:pt x="12343" y="6394"/>
                  <a:pt x="12343" y="6379"/>
                </a:cubicBezTo>
                <a:cubicBezTo>
                  <a:pt x="12343" y="6351"/>
                  <a:pt x="12344" y="6296"/>
                  <a:pt x="12334" y="6272"/>
                </a:cubicBezTo>
                <a:cubicBezTo>
                  <a:pt x="12325" y="6250"/>
                  <a:pt x="12366" y="6261"/>
                  <a:pt x="12389" y="6224"/>
                </a:cubicBezTo>
                <a:cubicBezTo>
                  <a:pt x="12390" y="6221"/>
                  <a:pt x="12396" y="6176"/>
                  <a:pt x="12396" y="6169"/>
                </a:cubicBezTo>
                <a:lnTo>
                  <a:pt x="12443" y="5939"/>
                </a:lnTo>
                <a:lnTo>
                  <a:pt x="12384" y="5952"/>
                </a:lnTo>
                <a:lnTo>
                  <a:pt x="12375" y="5845"/>
                </a:lnTo>
                <a:lnTo>
                  <a:pt x="12414" y="5695"/>
                </a:lnTo>
                <a:lnTo>
                  <a:pt x="12449" y="5686"/>
                </a:lnTo>
                <a:lnTo>
                  <a:pt x="12453" y="5628"/>
                </a:lnTo>
                <a:cubicBezTo>
                  <a:pt x="12446" y="5627"/>
                  <a:pt x="12416" y="5558"/>
                  <a:pt x="12366" y="5604"/>
                </a:cubicBezTo>
                <a:cubicBezTo>
                  <a:pt x="12346" y="5622"/>
                  <a:pt x="12349" y="5629"/>
                  <a:pt x="12301" y="5623"/>
                </a:cubicBezTo>
                <a:cubicBezTo>
                  <a:pt x="12281" y="5620"/>
                  <a:pt x="12157" y="5608"/>
                  <a:pt x="12149" y="5619"/>
                </a:cubicBezTo>
                <a:cubicBezTo>
                  <a:pt x="12118" y="5662"/>
                  <a:pt x="12123" y="5625"/>
                  <a:pt x="12084" y="5589"/>
                </a:cubicBezTo>
                <a:cubicBezTo>
                  <a:pt x="12044" y="5553"/>
                  <a:pt x="12022" y="5537"/>
                  <a:pt x="11985" y="5496"/>
                </a:cubicBezTo>
                <a:cubicBezTo>
                  <a:pt x="11983" y="5493"/>
                  <a:pt x="11982" y="5493"/>
                  <a:pt x="11980" y="5490"/>
                </a:cubicBezTo>
                <a:lnTo>
                  <a:pt x="11809" y="5489"/>
                </a:lnTo>
                <a:lnTo>
                  <a:pt x="11604" y="5305"/>
                </a:lnTo>
                <a:lnTo>
                  <a:pt x="11592" y="5103"/>
                </a:lnTo>
                <a:lnTo>
                  <a:pt x="11752" y="5216"/>
                </a:lnTo>
                <a:lnTo>
                  <a:pt x="11775" y="5150"/>
                </a:lnTo>
                <a:lnTo>
                  <a:pt x="11824" y="5153"/>
                </a:lnTo>
                <a:lnTo>
                  <a:pt x="11894" y="5230"/>
                </a:lnTo>
                <a:lnTo>
                  <a:pt x="11941" y="5166"/>
                </a:lnTo>
                <a:lnTo>
                  <a:pt x="11907" y="5130"/>
                </a:lnTo>
                <a:lnTo>
                  <a:pt x="11915" y="4916"/>
                </a:lnTo>
                <a:lnTo>
                  <a:pt x="12030" y="4879"/>
                </a:lnTo>
                <a:lnTo>
                  <a:pt x="12034" y="4973"/>
                </a:lnTo>
                <a:lnTo>
                  <a:pt x="12070" y="5049"/>
                </a:lnTo>
                <a:lnTo>
                  <a:pt x="12088" y="5049"/>
                </a:lnTo>
                <a:lnTo>
                  <a:pt x="12124" y="4990"/>
                </a:lnTo>
                <a:lnTo>
                  <a:pt x="12268" y="4980"/>
                </a:lnTo>
                <a:lnTo>
                  <a:pt x="12236" y="4952"/>
                </a:lnTo>
                <a:lnTo>
                  <a:pt x="12234" y="4893"/>
                </a:lnTo>
                <a:lnTo>
                  <a:pt x="12199" y="4831"/>
                </a:lnTo>
                <a:lnTo>
                  <a:pt x="12199" y="4767"/>
                </a:lnTo>
                <a:lnTo>
                  <a:pt x="12036" y="4828"/>
                </a:lnTo>
                <a:lnTo>
                  <a:pt x="12014" y="4770"/>
                </a:lnTo>
                <a:lnTo>
                  <a:pt x="12029" y="4652"/>
                </a:lnTo>
                <a:lnTo>
                  <a:pt x="11919" y="4689"/>
                </a:lnTo>
                <a:lnTo>
                  <a:pt x="11830" y="4623"/>
                </a:lnTo>
                <a:lnTo>
                  <a:pt x="11866" y="4368"/>
                </a:lnTo>
                <a:lnTo>
                  <a:pt x="11968" y="4257"/>
                </a:lnTo>
                <a:lnTo>
                  <a:pt x="11743" y="4261"/>
                </a:lnTo>
                <a:lnTo>
                  <a:pt x="11781" y="4118"/>
                </a:lnTo>
                <a:lnTo>
                  <a:pt x="11458" y="4161"/>
                </a:lnTo>
                <a:lnTo>
                  <a:pt x="11532" y="3765"/>
                </a:lnTo>
                <a:lnTo>
                  <a:pt x="11961" y="3467"/>
                </a:lnTo>
                <a:lnTo>
                  <a:pt x="12022" y="3336"/>
                </a:lnTo>
                <a:lnTo>
                  <a:pt x="11748" y="3292"/>
                </a:lnTo>
                <a:lnTo>
                  <a:pt x="11670" y="3139"/>
                </a:lnTo>
                <a:lnTo>
                  <a:pt x="11417" y="3131"/>
                </a:lnTo>
                <a:lnTo>
                  <a:pt x="11204" y="3032"/>
                </a:lnTo>
                <a:lnTo>
                  <a:pt x="11241" y="2793"/>
                </a:lnTo>
                <a:lnTo>
                  <a:pt x="11413" y="2841"/>
                </a:lnTo>
                <a:lnTo>
                  <a:pt x="11431" y="2905"/>
                </a:lnTo>
                <a:lnTo>
                  <a:pt x="11527" y="2980"/>
                </a:lnTo>
                <a:lnTo>
                  <a:pt x="11726" y="2964"/>
                </a:lnTo>
                <a:lnTo>
                  <a:pt x="11748" y="2885"/>
                </a:lnTo>
                <a:lnTo>
                  <a:pt x="11682" y="2903"/>
                </a:lnTo>
                <a:lnTo>
                  <a:pt x="11579" y="2776"/>
                </a:lnTo>
                <a:lnTo>
                  <a:pt x="11526" y="2772"/>
                </a:lnTo>
                <a:lnTo>
                  <a:pt x="11577" y="2647"/>
                </a:lnTo>
                <a:lnTo>
                  <a:pt x="11550" y="2588"/>
                </a:lnTo>
                <a:lnTo>
                  <a:pt x="11765" y="2360"/>
                </a:lnTo>
                <a:lnTo>
                  <a:pt x="11761" y="2319"/>
                </a:lnTo>
                <a:lnTo>
                  <a:pt x="11962" y="2139"/>
                </a:lnTo>
                <a:cubicBezTo>
                  <a:pt x="11961" y="2136"/>
                  <a:pt x="11942" y="2035"/>
                  <a:pt x="11947" y="2026"/>
                </a:cubicBezTo>
                <a:cubicBezTo>
                  <a:pt x="11953" y="2016"/>
                  <a:pt x="11987" y="1907"/>
                  <a:pt x="11992" y="1888"/>
                </a:cubicBezTo>
                <a:cubicBezTo>
                  <a:pt x="11999" y="1867"/>
                  <a:pt x="12026" y="1776"/>
                  <a:pt x="12039" y="1764"/>
                </a:cubicBezTo>
                <a:cubicBezTo>
                  <a:pt x="12040" y="1764"/>
                  <a:pt x="12049" y="1743"/>
                  <a:pt x="12053" y="1734"/>
                </a:cubicBezTo>
                <a:lnTo>
                  <a:pt x="11878" y="1646"/>
                </a:lnTo>
                <a:cubicBezTo>
                  <a:pt x="11877" y="1638"/>
                  <a:pt x="11896" y="1625"/>
                  <a:pt x="11896" y="1617"/>
                </a:cubicBezTo>
                <a:cubicBezTo>
                  <a:pt x="11896" y="1598"/>
                  <a:pt x="11790" y="1499"/>
                  <a:pt x="11768" y="1491"/>
                </a:cubicBezTo>
                <a:cubicBezTo>
                  <a:pt x="11754" y="1489"/>
                  <a:pt x="11723" y="1480"/>
                  <a:pt x="11704" y="1481"/>
                </a:cubicBezTo>
                <a:cubicBezTo>
                  <a:pt x="11604" y="1485"/>
                  <a:pt x="11643" y="1470"/>
                  <a:pt x="11614" y="1452"/>
                </a:cubicBezTo>
                <a:cubicBezTo>
                  <a:pt x="11590" y="1437"/>
                  <a:pt x="11600" y="1283"/>
                  <a:pt x="11600" y="1248"/>
                </a:cubicBezTo>
                <a:cubicBezTo>
                  <a:pt x="11600" y="1224"/>
                  <a:pt x="11588" y="1169"/>
                  <a:pt x="11588" y="1168"/>
                </a:cubicBezTo>
                <a:cubicBezTo>
                  <a:pt x="11591" y="1118"/>
                  <a:pt x="11532" y="1138"/>
                  <a:pt x="11530" y="1120"/>
                </a:cubicBezTo>
                <a:cubicBezTo>
                  <a:pt x="11524" y="1062"/>
                  <a:pt x="11497" y="1060"/>
                  <a:pt x="11487" y="1036"/>
                </a:cubicBezTo>
                <a:cubicBezTo>
                  <a:pt x="11474" y="1005"/>
                  <a:pt x="11451" y="1042"/>
                  <a:pt x="11428" y="1028"/>
                </a:cubicBezTo>
                <a:cubicBezTo>
                  <a:pt x="11398" y="1010"/>
                  <a:pt x="11332" y="1006"/>
                  <a:pt x="11327" y="999"/>
                </a:cubicBezTo>
                <a:cubicBezTo>
                  <a:pt x="11280" y="938"/>
                  <a:pt x="11233" y="994"/>
                  <a:pt x="11208" y="938"/>
                </a:cubicBezTo>
                <a:cubicBezTo>
                  <a:pt x="11208" y="935"/>
                  <a:pt x="11208" y="931"/>
                  <a:pt x="11209" y="927"/>
                </a:cubicBezTo>
                <a:cubicBezTo>
                  <a:pt x="11218" y="877"/>
                  <a:pt x="11214" y="870"/>
                  <a:pt x="11212" y="824"/>
                </a:cubicBezTo>
                <a:cubicBezTo>
                  <a:pt x="11207" y="697"/>
                  <a:pt x="11143" y="738"/>
                  <a:pt x="11108" y="678"/>
                </a:cubicBezTo>
                <a:cubicBezTo>
                  <a:pt x="11066" y="605"/>
                  <a:pt x="11058" y="627"/>
                  <a:pt x="11140" y="622"/>
                </a:cubicBezTo>
                <a:cubicBezTo>
                  <a:pt x="11167" y="621"/>
                  <a:pt x="11164" y="584"/>
                  <a:pt x="11160" y="564"/>
                </a:cubicBezTo>
                <a:lnTo>
                  <a:pt x="11174" y="389"/>
                </a:lnTo>
                <a:lnTo>
                  <a:pt x="11215" y="431"/>
                </a:lnTo>
                <a:lnTo>
                  <a:pt x="11280" y="411"/>
                </a:lnTo>
                <a:lnTo>
                  <a:pt x="11319" y="381"/>
                </a:lnTo>
                <a:lnTo>
                  <a:pt x="11317" y="298"/>
                </a:lnTo>
                <a:lnTo>
                  <a:pt x="11200" y="238"/>
                </a:lnTo>
                <a:cubicBezTo>
                  <a:pt x="11203" y="224"/>
                  <a:pt x="11210" y="172"/>
                  <a:pt x="11218" y="171"/>
                </a:cubicBezTo>
                <a:cubicBezTo>
                  <a:pt x="11266" y="163"/>
                  <a:pt x="11272" y="96"/>
                  <a:pt x="11260" y="94"/>
                </a:cubicBezTo>
                <a:cubicBezTo>
                  <a:pt x="11247" y="92"/>
                  <a:pt x="11256" y="53"/>
                  <a:pt x="11256" y="42"/>
                </a:cubicBezTo>
                <a:cubicBezTo>
                  <a:pt x="11256" y="15"/>
                  <a:pt x="11265" y="22"/>
                  <a:pt x="11251" y="13"/>
                </a:cubicBezTo>
                <a:cubicBezTo>
                  <a:pt x="11231" y="0"/>
                  <a:pt x="11203" y="3"/>
                  <a:pt x="11179" y="3"/>
                </a:cubicBezTo>
                <a:cubicBezTo>
                  <a:pt x="11116" y="1"/>
                  <a:pt x="11066" y="34"/>
                  <a:pt x="11050" y="36"/>
                </a:cubicBezTo>
                <a:lnTo>
                  <a:pt x="10989" y="202"/>
                </a:lnTo>
                <a:lnTo>
                  <a:pt x="10874" y="258"/>
                </a:lnTo>
                <a:lnTo>
                  <a:pt x="10660" y="110"/>
                </a:lnTo>
                <a:lnTo>
                  <a:pt x="10452" y="209"/>
                </a:lnTo>
                <a:lnTo>
                  <a:pt x="10384" y="490"/>
                </a:lnTo>
                <a:lnTo>
                  <a:pt x="9932" y="636"/>
                </a:lnTo>
                <a:cubicBezTo>
                  <a:pt x="9864" y="636"/>
                  <a:pt x="9871" y="685"/>
                  <a:pt x="9871" y="742"/>
                </a:cubicBezTo>
                <a:lnTo>
                  <a:pt x="9514" y="935"/>
                </a:lnTo>
                <a:lnTo>
                  <a:pt x="9350" y="948"/>
                </a:lnTo>
                <a:cubicBezTo>
                  <a:pt x="9350" y="884"/>
                  <a:pt x="9256" y="925"/>
                  <a:pt x="9200" y="829"/>
                </a:cubicBezTo>
                <a:cubicBezTo>
                  <a:pt x="9180" y="796"/>
                  <a:pt x="9077" y="746"/>
                  <a:pt x="9077" y="805"/>
                </a:cubicBezTo>
                <a:cubicBezTo>
                  <a:pt x="9077" y="908"/>
                  <a:pt x="9021" y="794"/>
                  <a:pt x="8980" y="926"/>
                </a:cubicBezTo>
                <a:cubicBezTo>
                  <a:pt x="8979" y="931"/>
                  <a:pt x="8979" y="936"/>
                  <a:pt x="8979" y="940"/>
                </a:cubicBezTo>
                <a:lnTo>
                  <a:pt x="8773" y="932"/>
                </a:lnTo>
                <a:lnTo>
                  <a:pt x="8760" y="721"/>
                </a:lnTo>
                <a:lnTo>
                  <a:pt x="8638" y="649"/>
                </a:lnTo>
                <a:cubicBezTo>
                  <a:pt x="8636" y="680"/>
                  <a:pt x="8615" y="788"/>
                  <a:pt x="8628" y="795"/>
                </a:cubicBezTo>
                <a:cubicBezTo>
                  <a:pt x="8653" y="811"/>
                  <a:pt x="8680" y="915"/>
                  <a:pt x="8683" y="948"/>
                </a:cubicBezTo>
                <a:cubicBezTo>
                  <a:pt x="8689" y="1018"/>
                  <a:pt x="8697" y="1065"/>
                  <a:pt x="8663" y="1129"/>
                </a:cubicBezTo>
                <a:cubicBezTo>
                  <a:pt x="8579" y="1288"/>
                  <a:pt x="8575" y="1261"/>
                  <a:pt x="8419" y="1326"/>
                </a:cubicBezTo>
                <a:cubicBezTo>
                  <a:pt x="8368" y="1347"/>
                  <a:pt x="8283" y="1279"/>
                  <a:pt x="8170" y="1279"/>
                </a:cubicBezTo>
                <a:cubicBezTo>
                  <a:pt x="8068" y="1279"/>
                  <a:pt x="8067" y="1283"/>
                  <a:pt x="7982" y="1352"/>
                </a:cubicBezTo>
                <a:cubicBezTo>
                  <a:pt x="7968" y="1362"/>
                  <a:pt x="7978" y="1422"/>
                  <a:pt x="7861" y="1489"/>
                </a:cubicBezTo>
                <a:cubicBezTo>
                  <a:pt x="7735" y="1560"/>
                  <a:pt x="7770" y="1501"/>
                  <a:pt x="7653" y="1631"/>
                </a:cubicBezTo>
                <a:cubicBezTo>
                  <a:pt x="7647" y="1638"/>
                  <a:pt x="7622" y="1668"/>
                  <a:pt x="7616" y="1670"/>
                </a:cubicBezTo>
                <a:cubicBezTo>
                  <a:pt x="7605" y="1714"/>
                  <a:pt x="7419" y="1715"/>
                  <a:pt x="7400" y="1824"/>
                </a:cubicBezTo>
                <a:cubicBezTo>
                  <a:pt x="7395" y="1858"/>
                  <a:pt x="7294" y="1937"/>
                  <a:pt x="7294" y="2017"/>
                </a:cubicBezTo>
                <a:lnTo>
                  <a:pt x="7294" y="2038"/>
                </a:lnTo>
                <a:cubicBezTo>
                  <a:pt x="7286" y="2068"/>
                  <a:pt x="7260" y="2000"/>
                  <a:pt x="7219" y="2087"/>
                </a:cubicBezTo>
                <a:cubicBezTo>
                  <a:pt x="7214" y="2099"/>
                  <a:pt x="7175" y="2075"/>
                  <a:pt x="7175" y="2063"/>
                </a:cubicBezTo>
                <a:cubicBezTo>
                  <a:pt x="7175" y="2025"/>
                  <a:pt x="7127" y="2066"/>
                  <a:pt x="7085" y="2065"/>
                </a:cubicBezTo>
                <a:cubicBezTo>
                  <a:pt x="7084" y="2065"/>
                  <a:pt x="7013" y="2112"/>
                  <a:pt x="7069" y="2135"/>
                </a:cubicBezTo>
                <a:cubicBezTo>
                  <a:pt x="7072" y="2136"/>
                  <a:pt x="7111" y="2266"/>
                  <a:pt x="7015" y="2260"/>
                </a:cubicBezTo>
                <a:cubicBezTo>
                  <a:pt x="6967" y="2258"/>
                  <a:pt x="6784" y="2354"/>
                  <a:pt x="6789" y="2303"/>
                </a:cubicBezTo>
                <a:cubicBezTo>
                  <a:pt x="6789" y="2302"/>
                  <a:pt x="6773" y="2250"/>
                  <a:pt x="6773" y="2228"/>
                </a:cubicBezTo>
                <a:cubicBezTo>
                  <a:pt x="6773" y="2199"/>
                  <a:pt x="6748" y="2149"/>
                  <a:pt x="6721" y="2149"/>
                </a:cubicBezTo>
                <a:cubicBezTo>
                  <a:pt x="6503" y="2149"/>
                  <a:pt x="6463" y="2284"/>
                  <a:pt x="6408" y="2289"/>
                </a:cubicBezTo>
                <a:cubicBezTo>
                  <a:pt x="6285" y="2302"/>
                  <a:pt x="6186" y="2365"/>
                  <a:pt x="6088" y="2326"/>
                </a:cubicBezTo>
                <a:cubicBezTo>
                  <a:pt x="6019" y="2298"/>
                  <a:pt x="6043" y="2439"/>
                  <a:pt x="5939" y="2407"/>
                </a:cubicBezTo>
                <a:cubicBezTo>
                  <a:pt x="5860" y="2382"/>
                  <a:pt x="5926" y="2465"/>
                  <a:pt x="5861" y="2549"/>
                </a:cubicBezTo>
                <a:cubicBezTo>
                  <a:pt x="5831" y="2588"/>
                  <a:pt x="5839" y="2719"/>
                  <a:pt x="5701" y="2756"/>
                </a:cubicBezTo>
                <a:cubicBezTo>
                  <a:pt x="5687" y="2759"/>
                  <a:pt x="5521" y="2815"/>
                  <a:pt x="5521" y="2824"/>
                </a:cubicBezTo>
                <a:cubicBezTo>
                  <a:pt x="5521" y="2879"/>
                  <a:pt x="5541" y="2913"/>
                  <a:pt x="5495" y="2919"/>
                </a:cubicBezTo>
                <a:cubicBezTo>
                  <a:pt x="5494" y="2919"/>
                  <a:pt x="5470" y="2975"/>
                  <a:pt x="5468" y="2980"/>
                </a:cubicBezTo>
                <a:cubicBezTo>
                  <a:pt x="5481" y="3018"/>
                  <a:pt x="5445" y="3017"/>
                  <a:pt x="5445" y="3099"/>
                </a:cubicBezTo>
                <a:cubicBezTo>
                  <a:pt x="5445" y="3156"/>
                  <a:pt x="5392" y="3170"/>
                  <a:pt x="5392" y="3299"/>
                </a:cubicBezTo>
                <a:cubicBezTo>
                  <a:pt x="5392" y="3325"/>
                  <a:pt x="5263" y="3384"/>
                  <a:pt x="5230" y="3480"/>
                </a:cubicBezTo>
                <a:cubicBezTo>
                  <a:pt x="5208" y="3542"/>
                  <a:pt x="5193" y="3555"/>
                  <a:pt x="5196" y="3631"/>
                </a:cubicBezTo>
                <a:cubicBezTo>
                  <a:pt x="5197" y="3646"/>
                  <a:pt x="5181" y="3636"/>
                  <a:pt x="5185" y="3679"/>
                </a:cubicBezTo>
                <a:cubicBezTo>
                  <a:pt x="5185" y="3679"/>
                  <a:pt x="5160" y="3759"/>
                  <a:pt x="5162" y="3804"/>
                </a:cubicBezTo>
                <a:cubicBezTo>
                  <a:pt x="5163" y="3842"/>
                  <a:pt x="5126" y="3896"/>
                  <a:pt x="5087" y="3896"/>
                </a:cubicBezTo>
                <a:cubicBezTo>
                  <a:pt x="5036" y="3896"/>
                  <a:pt x="5065" y="3870"/>
                  <a:pt x="5018" y="3894"/>
                </a:cubicBezTo>
                <a:cubicBezTo>
                  <a:pt x="4978" y="3915"/>
                  <a:pt x="5006" y="3843"/>
                  <a:pt x="4935" y="3933"/>
                </a:cubicBezTo>
                <a:cubicBezTo>
                  <a:pt x="4907" y="3969"/>
                  <a:pt x="4790" y="3888"/>
                  <a:pt x="4748" y="3875"/>
                </a:cubicBezTo>
                <a:cubicBezTo>
                  <a:pt x="4747" y="3873"/>
                  <a:pt x="4718" y="3829"/>
                  <a:pt x="4714" y="3821"/>
                </a:cubicBezTo>
                <a:cubicBezTo>
                  <a:pt x="4682" y="3766"/>
                  <a:pt x="4669" y="3840"/>
                  <a:pt x="4633" y="3795"/>
                </a:cubicBezTo>
                <a:cubicBezTo>
                  <a:pt x="4620" y="3779"/>
                  <a:pt x="4629" y="3819"/>
                  <a:pt x="4584" y="3763"/>
                </a:cubicBezTo>
                <a:cubicBezTo>
                  <a:pt x="4556" y="3728"/>
                  <a:pt x="4523" y="3852"/>
                  <a:pt x="4495" y="3753"/>
                </a:cubicBezTo>
                <a:cubicBezTo>
                  <a:pt x="4475" y="3684"/>
                  <a:pt x="4422" y="3842"/>
                  <a:pt x="4385" y="3766"/>
                </a:cubicBezTo>
                <a:cubicBezTo>
                  <a:pt x="4372" y="3738"/>
                  <a:pt x="4364" y="3781"/>
                  <a:pt x="4342" y="3773"/>
                </a:cubicBezTo>
                <a:cubicBezTo>
                  <a:pt x="4326" y="3699"/>
                  <a:pt x="4347" y="3732"/>
                  <a:pt x="4317" y="3715"/>
                </a:cubicBezTo>
                <a:cubicBezTo>
                  <a:pt x="4309" y="3711"/>
                  <a:pt x="4325" y="3697"/>
                  <a:pt x="4301" y="3672"/>
                </a:cubicBezTo>
                <a:cubicBezTo>
                  <a:pt x="4270" y="3641"/>
                  <a:pt x="4189" y="3581"/>
                  <a:pt x="4157" y="3642"/>
                </a:cubicBezTo>
                <a:cubicBezTo>
                  <a:pt x="4125" y="3700"/>
                  <a:pt x="4148" y="3775"/>
                  <a:pt x="4038" y="3642"/>
                </a:cubicBezTo>
                <a:cubicBezTo>
                  <a:pt x="4000" y="3595"/>
                  <a:pt x="4024" y="3655"/>
                  <a:pt x="3973" y="3591"/>
                </a:cubicBezTo>
                <a:cubicBezTo>
                  <a:pt x="3945" y="3557"/>
                  <a:pt x="3919" y="3618"/>
                  <a:pt x="3875" y="3584"/>
                </a:cubicBezTo>
                <a:cubicBezTo>
                  <a:pt x="3828" y="3548"/>
                  <a:pt x="3848" y="3620"/>
                  <a:pt x="3761" y="3493"/>
                </a:cubicBezTo>
                <a:cubicBezTo>
                  <a:pt x="3743" y="3467"/>
                  <a:pt x="3696" y="3507"/>
                  <a:pt x="3743" y="3462"/>
                </a:cubicBezTo>
                <a:cubicBezTo>
                  <a:pt x="3752" y="3453"/>
                  <a:pt x="3755" y="3399"/>
                  <a:pt x="3799" y="3377"/>
                </a:cubicBezTo>
                <a:cubicBezTo>
                  <a:pt x="3772" y="3342"/>
                  <a:pt x="3751" y="3329"/>
                  <a:pt x="3735" y="3279"/>
                </a:cubicBezTo>
                <a:cubicBezTo>
                  <a:pt x="3690" y="3132"/>
                  <a:pt x="3677" y="3211"/>
                  <a:pt x="3651" y="3238"/>
                </a:cubicBezTo>
                <a:cubicBezTo>
                  <a:pt x="3589" y="3303"/>
                  <a:pt x="3665" y="3190"/>
                  <a:pt x="3612" y="3159"/>
                </a:cubicBezTo>
                <a:cubicBezTo>
                  <a:pt x="3585" y="3144"/>
                  <a:pt x="3472" y="3015"/>
                  <a:pt x="3521" y="2981"/>
                </a:cubicBezTo>
                <a:cubicBezTo>
                  <a:pt x="3563" y="2952"/>
                  <a:pt x="3463" y="2871"/>
                  <a:pt x="3455" y="2822"/>
                </a:cubicBezTo>
                <a:cubicBezTo>
                  <a:pt x="3418" y="2801"/>
                  <a:pt x="3440" y="2825"/>
                  <a:pt x="3416" y="2841"/>
                </a:cubicBezTo>
                <a:cubicBezTo>
                  <a:pt x="3384" y="2860"/>
                  <a:pt x="3409" y="2774"/>
                  <a:pt x="3351" y="2774"/>
                </a:cubicBezTo>
                <a:cubicBezTo>
                  <a:pt x="3313" y="2774"/>
                  <a:pt x="3357" y="2635"/>
                  <a:pt x="3330" y="2707"/>
                </a:cubicBezTo>
                <a:cubicBezTo>
                  <a:pt x="3323" y="2726"/>
                  <a:pt x="3133" y="2870"/>
                  <a:pt x="3122" y="2869"/>
                </a:cubicBezTo>
                <a:cubicBezTo>
                  <a:pt x="3101" y="2868"/>
                  <a:pt x="3069" y="2863"/>
                  <a:pt x="3048" y="2872"/>
                </a:cubicBezTo>
                <a:cubicBezTo>
                  <a:pt x="2956" y="2894"/>
                  <a:pt x="2987" y="2842"/>
                  <a:pt x="2937" y="2922"/>
                </a:cubicBezTo>
                <a:cubicBezTo>
                  <a:pt x="2937" y="2923"/>
                  <a:pt x="2840" y="2918"/>
                  <a:pt x="2872" y="2840"/>
                </a:cubicBezTo>
                <a:cubicBezTo>
                  <a:pt x="2886" y="2807"/>
                  <a:pt x="2822" y="2807"/>
                  <a:pt x="2790" y="2715"/>
                </a:cubicBezTo>
                <a:cubicBezTo>
                  <a:pt x="2751" y="2602"/>
                  <a:pt x="2590" y="2755"/>
                  <a:pt x="2559" y="2736"/>
                </a:cubicBezTo>
                <a:cubicBezTo>
                  <a:pt x="2542" y="2725"/>
                  <a:pt x="2519" y="2643"/>
                  <a:pt x="2592" y="2665"/>
                </a:cubicBezTo>
                <a:cubicBezTo>
                  <a:pt x="2632" y="2676"/>
                  <a:pt x="2596" y="2622"/>
                  <a:pt x="2674" y="2626"/>
                </a:cubicBezTo>
                <a:cubicBezTo>
                  <a:pt x="2723" y="2628"/>
                  <a:pt x="2721" y="2582"/>
                  <a:pt x="2783" y="2621"/>
                </a:cubicBezTo>
                <a:cubicBezTo>
                  <a:pt x="2801" y="2633"/>
                  <a:pt x="2846" y="2574"/>
                  <a:pt x="2905" y="2609"/>
                </a:cubicBezTo>
                <a:cubicBezTo>
                  <a:pt x="2938" y="2629"/>
                  <a:pt x="3033" y="2571"/>
                  <a:pt x="2988" y="2520"/>
                </a:cubicBezTo>
                <a:cubicBezTo>
                  <a:pt x="2984" y="2516"/>
                  <a:pt x="2981" y="2512"/>
                  <a:pt x="2979" y="2508"/>
                </a:cubicBezTo>
                <a:cubicBezTo>
                  <a:pt x="2977" y="2506"/>
                  <a:pt x="2976" y="2504"/>
                  <a:pt x="2974" y="2502"/>
                </a:cubicBezTo>
                <a:cubicBezTo>
                  <a:pt x="2976" y="2512"/>
                  <a:pt x="2974" y="2531"/>
                  <a:pt x="2954" y="2553"/>
                </a:cubicBezTo>
                <a:cubicBezTo>
                  <a:pt x="2941" y="2568"/>
                  <a:pt x="2676" y="2550"/>
                  <a:pt x="2624" y="2567"/>
                </a:cubicBezTo>
                <a:cubicBezTo>
                  <a:pt x="2551" y="2592"/>
                  <a:pt x="2643" y="2669"/>
                  <a:pt x="2452" y="2631"/>
                </a:cubicBezTo>
                <a:cubicBezTo>
                  <a:pt x="2374" y="2615"/>
                  <a:pt x="2227" y="2757"/>
                  <a:pt x="2227" y="2655"/>
                </a:cubicBezTo>
                <a:cubicBezTo>
                  <a:pt x="2227" y="2626"/>
                  <a:pt x="2229" y="2559"/>
                  <a:pt x="2222" y="2536"/>
                </a:cubicBezTo>
                <a:cubicBezTo>
                  <a:pt x="2214" y="2535"/>
                  <a:pt x="2253" y="2536"/>
                  <a:pt x="2259" y="2536"/>
                </a:cubicBezTo>
                <a:lnTo>
                  <a:pt x="2264" y="2382"/>
                </a:lnTo>
                <a:cubicBezTo>
                  <a:pt x="2273" y="2356"/>
                  <a:pt x="2301" y="2219"/>
                  <a:pt x="2230" y="2291"/>
                </a:cubicBezTo>
                <a:cubicBezTo>
                  <a:pt x="2208" y="2314"/>
                  <a:pt x="2122" y="2409"/>
                  <a:pt x="2106" y="2366"/>
                </a:cubicBezTo>
                <a:cubicBezTo>
                  <a:pt x="2080" y="2298"/>
                  <a:pt x="1993" y="2374"/>
                  <a:pt x="1939" y="2382"/>
                </a:cubicBezTo>
                <a:cubicBezTo>
                  <a:pt x="1925" y="2384"/>
                  <a:pt x="1775" y="2422"/>
                  <a:pt x="1774" y="2425"/>
                </a:cubicBezTo>
                <a:cubicBezTo>
                  <a:pt x="1756" y="2476"/>
                  <a:pt x="1690" y="2649"/>
                  <a:pt x="1618" y="2539"/>
                </a:cubicBezTo>
                <a:cubicBezTo>
                  <a:pt x="1608" y="2524"/>
                  <a:pt x="1385" y="2364"/>
                  <a:pt x="1367" y="2361"/>
                </a:cubicBezTo>
                <a:cubicBezTo>
                  <a:pt x="1248" y="2337"/>
                  <a:pt x="1263" y="2330"/>
                  <a:pt x="1135" y="2356"/>
                </a:cubicBezTo>
                <a:cubicBezTo>
                  <a:pt x="1030" y="2377"/>
                  <a:pt x="975" y="2275"/>
                  <a:pt x="908" y="2337"/>
                </a:cubicBezTo>
                <a:cubicBezTo>
                  <a:pt x="886" y="2356"/>
                  <a:pt x="789" y="2343"/>
                  <a:pt x="756" y="2319"/>
                </a:cubicBezTo>
                <a:cubicBezTo>
                  <a:pt x="615" y="2273"/>
                  <a:pt x="627" y="2182"/>
                  <a:pt x="534" y="2130"/>
                </a:cubicBezTo>
                <a:cubicBezTo>
                  <a:pt x="481" y="2101"/>
                  <a:pt x="417" y="2016"/>
                  <a:pt x="338" y="1980"/>
                </a:cubicBezTo>
                <a:cubicBezTo>
                  <a:pt x="235" y="1932"/>
                  <a:pt x="126" y="1980"/>
                  <a:pt x="69" y="2075"/>
                </a:cubicBezTo>
                <a:cubicBezTo>
                  <a:pt x="0" y="2193"/>
                  <a:pt x="72" y="2216"/>
                  <a:pt x="105" y="2319"/>
                </a:cubicBezTo>
                <a:cubicBezTo>
                  <a:pt x="105" y="2319"/>
                  <a:pt x="182" y="2436"/>
                  <a:pt x="203" y="2438"/>
                </a:cubicBezTo>
                <a:cubicBezTo>
                  <a:pt x="218" y="2438"/>
                  <a:pt x="360" y="2504"/>
                  <a:pt x="391" y="2501"/>
                </a:cubicBezTo>
                <a:cubicBezTo>
                  <a:pt x="391" y="2651"/>
                  <a:pt x="413" y="2577"/>
                  <a:pt x="433" y="2609"/>
                </a:cubicBezTo>
                <a:cubicBezTo>
                  <a:pt x="444" y="2627"/>
                  <a:pt x="398" y="2625"/>
                  <a:pt x="460" y="2659"/>
                </a:cubicBezTo>
                <a:cubicBezTo>
                  <a:pt x="468" y="2664"/>
                  <a:pt x="540" y="2844"/>
                  <a:pt x="547" y="2877"/>
                </a:cubicBezTo>
                <a:cubicBezTo>
                  <a:pt x="550" y="2892"/>
                  <a:pt x="649" y="3075"/>
                  <a:pt x="669" y="3089"/>
                </a:cubicBezTo>
                <a:cubicBezTo>
                  <a:pt x="749" y="3142"/>
                  <a:pt x="744" y="3321"/>
                  <a:pt x="856" y="3321"/>
                </a:cubicBezTo>
                <a:cubicBezTo>
                  <a:pt x="941" y="3321"/>
                  <a:pt x="894" y="3262"/>
                  <a:pt x="1021" y="3225"/>
                </a:cubicBezTo>
                <a:cubicBezTo>
                  <a:pt x="1034" y="3222"/>
                  <a:pt x="1115" y="3387"/>
                  <a:pt x="1154" y="3330"/>
                </a:cubicBezTo>
                <a:cubicBezTo>
                  <a:pt x="1233" y="3213"/>
                  <a:pt x="1338" y="3362"/>
                  <a:pt x="1424" y="3324"/>
                </a:cubicBezTo>
                <a:cubicBezTo>
                  <a:pt x="1425" y="3324"/>
                  <a:pt x="1526" y="3296"/>
                  <a:pt x="1531" y="3292"/>
                </a:cubicBezTo>
                <a:cubicBezTo>
                  <a:pt x="1548" y="3347"/>
                  <a:pt x="1531" y="3419"/>
                  <a:pt x="1500" y="3462"/>
                </a:cubicBezTo>
                <a:cubicBezTo>
                  <a:pt x="1468" y="3507"/>
                  <a:pt x="1441" y="3544"/>
                  <a:pt x="1373" y="3525"/>
                </a:cubicBezTo>
                <a:cubicBezTo>
                  <a:pt x="1372" y="3525"/>
                  <a:pt x="1421" y="3600"/>
                  <a:pt x="1444" y="3595"/>
                </a:cubicBezTo>
                <a:cubicBezTo>
                  <a:pt x="1500" y="3582"/>
                  <a:pt x="1616" y="3598"/>
                  <a:pt x="1666" y="3579"/>
                </a:cubicBezTo>
                <a:cubicBezTo>
                  <a:pt x="1717" y="3559"/>
                  <a:pt x="1760" y="3615"/>
                  <a:pt x="1797" y="3581"/>
                </a:cubicBezTo>
                <a:cubicBezTo>
                  <a:pt x="1807" y="3571"/>
                  <a:pt x="1920" y="3552"/>
                  <a:pt x="1928" y="3592"/>
                </a:cubicBezTo>
                <a:cubicBezTo>
                  <a:pt x="1931" y="3604"/>
                  <a:pt x="1950" y="3635"/>
                  <a:pt x="1957" y="3647"/>
                </a:cubicBezTo>
                <a:cubicBezTo>
                  <a:pt x="1978" y="3647"/>
                  <a:pt x="2082" y="3633"/>
                  <a:pt x="2085" y="3618"/>
                </a:cubicBezTo>
                <a:cubicBezTo>
                  <a:pt x="2100" y="3613"/>
                  <a:pt x="2080" y="3667"/>
                  <a:pt x="2137" y="3695"/>
                </a:cubicBezTo>
                <a:cubicBezTo>
                  <a:pt x="2174" y="3713"/>
                  <a:pt x="2137" y="3763"/>
                  <a:pt x="2233" y="3703"/>
                </a:cubicBezTo>
                <a:cubicBezTo>
                  <a:pt x="2253" y="3691"/>
                  <a:pt x="2240" y="3689"/>
                  <a:pt x="2264" y="3689"/>
                </a:cubicBezTo>
                <a:lnTo>
                  <a:pt x="2410" y="4028"/>
                </a:lnTo>
                <a:cubicBezTo>
                  <a:pt x="2431" y="4008"/>
                  <a:pt x="2513" y="4046"/>
                  <a:pt x="2534" y="4052"/>
                </a:cubicBezTo>
                <a:cubicBezTo>
                  <a:pt x="2534" y="4062"/>
                  <a:pt x="2517" y="4040"/>
                  <a:pt x="2524" y="4094"/>
                </a:cubicBezTo>
                <a:cubicBezTo>
                  <a:pt x="2527" y="4121"/>
                  <a:pt x="2463" y="4156"/>
                  <a:pt x="2595" y="4144"/>
                </a:cubicBezTo>
                <a:cubicBezTo>
                  <a:pt x="2649" y="4140"/>
                  <a:pt x="2658" y="4208"/>
                  <a:pt x="2700" y="4208"/>
                </a:cubicBezTo>
                <a:cubicBezTo>
                  <a:pt x="2859" y="4208"/>
                  <a:pt x="2754" y="4198"/>
                  <a:pt x="2789" y="4131"/>
                </a:cubicBezTo>
                <a:cubicBezTo>
                  <a:pt x="2794" y="4120"/>
                  <a:pt x="3003" y="4160"/>
                  <a:pt x="3037" y="4160"/>
                </a:cubicBezTo>
                <a:lnTo>
                  <a:pt x="3042" y="4277"/>
                </a:lnTo>
                <a:lnTo>
                  <a:pt x="3116" y="4361"/>
                </a:lnTo>
                <a:lnTo>
                  <a:pt x="3074" y="4412"/>
                </a:lnTo>
                <a:lnTo>
                  <a:pt x="2971" y="4343"/>
                </a:lnTo>
                <a:lnTo>
                  <a:pt x="2928" y="4401"/>
                </a:lnTo>
                <a:lnTo>
                  <a:pt x="2928" y="4607"/>
                </a:lnTo>
                <a:cubicBezTo>
                  <a:pt x="3027" y="4628"/>
                  <a:pt x="2996" y="4629"/>
                  <a:pt x="3000" y="4743"/>
                </a:cubicBezTo>
                <a:cubicBezTo>
                  <a:pt x="3001" y="4781"/>
                  <a:pt x="2901" y="4860"/>
                  <a:pt x="2942" y="4909"/>
                </a:cubicBezTo>
                <a:cubicBezTo>
                  <a:pt x="2966" y="4938"/>
                  <a:pt x="2970" y="5066"/>
                  <a:pt x="3010" y="5062"/>
                </a:cubicBezTo>
                <a:cubicBezTo>
                  <a:pt x="3022" y="5061"/>
                  <a:pt x="3092" y="5057"/>
                  <a:pt x="3103" y="5057"/>
                </a:cubicBezTo>
                <a:lnTo>
                  <a:pt x="3185" y="5433"/>
                </a:lnTo>
                <a:lnTo>
                  <a:pt x="3074" y="5488"/>
                </a:lnTo>
                <a:lnTo>
                  <a:pt x="3098" y="5584"/>
                </a:lnTo>
                <a:lnTo>
                  <a:pt x="3095" y="5827"/>
                </a:lnTo>
                <a:lnTo>
                  <a:pt x="2923" y="5811"/>
                </a:lnTo>
                <a:lnTo>
                  <a:pt x="2799" y="6190"/>
                </a:lnTo>
                <a:lnTo>
                  <a:pt x="2788" y="6229"/>
                </a:lnTo>
                <a:lnTo>
                  <a:pt x="2286" y="6119"/>
                </a:lnTo>
                <a:lnTo>
                  <a:pt x="2286" y="6182"/>
                </a:lnTo>
                <a:lnTo>
                  <a:pt x="2137" y="6131"/>
                </a:lnTo>
                <a:lnTo>
                  <a:pt x="2168" y="6598"/>
                </a:lnTo>
                <a:lnTo>
                  <a:pt x="2026" y="6756"/>
                </a:lnTo>
                <a:cubicBezTo>
                  <a:pt x="2036" y="6756"/>
                  <a:pt x="2055" y="6764"/>
                  <a:pt x="2088" y="6764"/>
                </a:cubicBezTo>
                <a:cubicBezTo>
                  <a:pt x="2152" y="6764"/>
                  <a:pt x="2146" y="6747"/>
                  <a:pt x="2220" y="674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0" name="Freeform 319"/>
          <p:cNvSpPr>
            <a:spLocks noEditPoints="1"/>
          </p:cNvSpPr>
          <p:nvPr/>
        </p:nvSpPr>
        <p:spPr bwMode="auto">
          <a:xfrm>
            <a:off x="5845976" y="1552580"/>
            <a:ext cx="759619" cy="1101329"/>
          </a:xfrm>
          <a:custGeom>
            <a:avLst/>
            <a:gdLst>
              <a:gd name="T0" fmla="*/ 1105 w 11165"/>
              <a:gd name="T1" fmla="*/ 8930 h 17405"/>
              <a:gd name="T2" fmla="*/ 1187 w 11165"/>
              <a:gd name="T3" fmla="*/ 9614 h 17405"/>
              <a:gd name="T4" fmla="*/ 1669 w 11165"/>
              <a:gd name="T5" fmla="*/ 10062 h 17405"/>
              <a:gd name="T6" fmla="*/ 1830 w 11165"/>
              <a:gd name="T7" fmla="*/ 10601 h 17405"/>
              <a:gd name="T8" fmla="*/ 1275 w 11165"/>
              <a:gd name="T9" fmla="*/ 11130 h 17405"/>
              <a:gd name="T10" fmla="*/ 915 w 11165"/>
              <a:gd name="T11" fmla="*/ 12053 h 17405"/>
              <a:gd name="T12" fmla="*/ 66 w 11165"/>
              <a:gd name="T13" fmla="*/ 13850 h 17405"/>
              <a:gd name="T14" fmla="*/ 834 w 11165"/>
              <a:gd name="T15" fmla="*/ 14328 h 17405"/>
              <a:gd name="T16" fmla="*/ 1382 w 11165"/>
              <a:gd name="T17" fmla="*/ 14328 h 17405"/>
              <a:gd name="T18" fmla="*/ 1636 w 11165"/>
              <a:gd name="T19" fmla="*/ 15033 h 17405"/>
              <a:gd name="T20" fmla="*/ 2207 w 11165"/>
              <a:gd name="T21" fmla="*/ 15495 h 17405"/>
              <a:gd name="T22" fmla="*/ 2803 w 11165"/>
              <a:gd name="T23" fmla="*/ 15211 h 17405"/>
              <a:gd name="T24" fmla="*/ 3319 w 11165"/>
              <a:gd name="T25" fmla="*/ 15393 h 17405"/>
              <a:gd name="T26" fmla="*/ 3494 w 11165"/>
              <a:gd name="T27" fmla="*/ 16434 h 17405"/>
              <a:gd name="T28" fmla="*/ 4665 w 11165"/>
              <a:gd name="T29" fmla="*/ 17150 h 17405"/>
              <a:gd name="T30" fmla="*/ 6295 w 11165"/>
              <a:gd name="T31" fmla="*/ 16802 h 17405"/>
              <a:gd name="T32" fmla="*/ 7457 w 11165"/>
              <a:gd name="T33" fmla="*/ 16762 h 17405"/>
              <a:gd name="T34" fmla="*/ 8154 w 11165"/>
              <a:gd name="T35" fmla="*/ 17201 h 17405"/>
              <a:gd name="T36" fmla="*/ 8903 w 11165"/>
              <a:gd name="T37" fmla="*/ 16803 h 17405"/>
              <a:gd name="T38" fmla="*/ 9490 w 11165"/>
              <a:gd name="T39" fmla="*/ 15633 h 17405"/>
              <a:gd name="T40" fmla="*/ 9779 w 11165"/>
              <a:gd name="T41" fmla="*/ 14766 h 17405"/>
              <a:gd name="T42" fmla="*/ 10338 w 11165"/>
              <a:gd name="T43" fmla="*/ 13944 h 17405"/>
              <a:gd name="T44" fmla="*/ 10281 w 11165"/>
              <a:gd name="T45" fmla="*/ 13112 h 17405"/>
              <a:gd name="T46" fmla="*/ 11055 w 11165"/>
              <a:gd name="T47" fmla="*/ 12712 h 17405"/>
              <a:gd name="T48" fmla="*/ 10631 w 11165"/>
              <a:gd name="T49" fmla="*/ 12013 h 17405"/>
              <a:gd name="T50" fmla="*/ 9744 w 11165"/>
              <a:gd name="T51" fmla="*/ 11027 h 17405"/>
              <a:gd name="T52" fmla="*/ 9402 w 11165"/>
              <a:gd name="T53" fmla="*/ 9902 h 17405"/>
              <a:gd name="T54" fmla="*/ 9854 w 11165"/>
              <a:gd name="T55" fmla="*/ 8171 h 17405"/>
              <a:gd name="T56" fmla="*/ 9542 w 11165"/>
              <a:gd name="T57" fmla="*/ 7047 h 17405"/>
              <a:gd name="T58" fmla="*/ 9865 w 11165"/>
              <a:gd name="T59" fmla="*/ 6153 h 17405"/>
              <a:gd name="T60" fmla="*/ 10246 w 11165"/>
              <a:gd name="T61" fmla="*/ 4878 h 17405"/>
              <a:gd name="T62" fmla="*/ 9377 w 11165"/>
              <a:gd name="T63" fmla="*/ 4244 h 17405"/>
              <a:gd name="T64" fmla="*/ 8937 w 11165"/>
              <a:gd name="T65" fmla="*/ 3924 h 17405"/>
              <a:gd name="T66" fmla="*/ 9058 w 11165"/>
              <a:gd name="T67" fmla="*/ 3188 h 17405"/>
              <a:gd name="T68" fmla="*/ 8748 w 11165"/>
              <a:gd name="T69" fmla="*/ 2426 h 17405"/>
              <a:gd name="T70" fmla="*/ 7631 w 11165"/>
              <a:gd name="T71" fmla="*/ 3417 h 17405"/>
              <a:gd name="T72" fmla="*/ 6796 w 11165"/>
              <a:gd name="T73" fmla="*/ 3483 h 17405"/>
              <a:gd name="T74" fmla="*/ 5521 w 11165"/>
              <a:gd name="T75" fmla="*/ 3816 h 17405"/>
              <a:gd name="T76" fmla="*/ 5052 w 11165"/>
              <a:gd name="T77" fmla="*/ 3769 h 17405"/>
              <a:gd name="T78" fmla="*/ 5052 w 11165"/>
              <a:gd name="T79" fmla="*/ 3267 h 17405"/>
              <a:gd name="T80" fmla="*/ 4737 w 11165"/>
              <a:gd name="T81" fmla="*/ 2622 h 17405"/>
              <a:gd name="T82" fmla="*/ 4338 w 11165"/>
              <a:gd name="T83" fmla="*/ 2015 h 17405"/>
              <a:gd name="T84" fmla="*/ 3880 w 11165"/>
              <a:gd name="T85" fmla="*/ 1900 h 17405"/>
              <a:gd name="T86" fmla="*/ 3989 w 11165"/>
              <a:gd name="T87" fmla="*/ 1584 h 17405"/>
              <a:gd name="T88" fmla="*/ 3475 w 11165"/>
              <a:gd name="T89" fmla="*/ 1638 h 17405"/>
              <a:gd name="T90" fmla="*/ 3070 w 11165"/>
              <a:gd name="T91" fmla="*/ 1274 h 17405"/>
              <a:gd name="T92" fmla="*/ 2899 w 11165"/>
              <a:gd name="T93" fmla="*/ 670 h 17405"/>
              <a:gd name="T94" fmla="*/ 2279 w 11165"/>
              <a:gd name="T95" fmla="*/ 172 h 17405"/>
              <a:gd name="T96" fmla="*/ 1630 w 11165"/>
              <a:gd name="T97" fmla="*/ 485 h 17405"/>
              <a:gd name="T98" fmla="*/ 1156 w 11165"/>
              <a:gd name="T99" fmla="*/ 1527 h 17405"/>
              <a:gd name="T100" fmla="*/ 1247 w 11165"/>
              <a:gd name="T101" fmla="*/ 1890 h 17405"/>
              <a:gd name="T102" fmla="*/ 1407 w 11165"/>
              <a:gd name="T103" fmla="*/ 3374 h 17405"/>
              <a:gd name="T104" fmla="*/ 1701 w 11165"/>
              <a:gd name="T105" fmla="*/ 3741 h 17405"/>
              <a:gd name="T106" fmla="*/ 1352 w 11165"/>
              <a:gd name="T107" fmla="*/ 3901 h 17405"/>
              <a:gd name="T108" fmla="*/ 1943 w 11165"/>
              <a:gd name="T109" fmla="*/ 4355 h 17405"/>
              <a:gd name="T110" fmla="*/ 1920 w 11165"/>
              <a:gd name="T111" fmla="*/ 5130 h 17405"/>
              <a:gd name="T112" fmla="*/ 1711 w 11165"/>
              <a:gd name="T113" fmla="*/ 5608 h 17405"/>
              <a:gd name="T114" fmla="*/ 1252 w 11165"/>
              <a:gd name="T115" fmla="*/ 6537 h 17405"/>
              <a:gd name="T116" fmla="*/ 1349 w 11165"/>
              <a:gd name="T117" fmla="*/ 7553 h 17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165" h="17405">
                <a:moveTo>
                  <a:pt x="5561" y="3852"/>
                </a:moveTo>
                <a:cubicBezTo>
                  <a:pt x="5561" y="3853"/>
                  <a:pt x="5561" y="3854"/>
                  <a:pt x="5561" y="3855"/>
                </a:cubicBezTo>
                <a:cubicBezTo>
                  <a:pt x="5561" y="3855"/>
                  <a:pt x="5560" y="3855"/>
                  <a:pt x="5561" y="3852"/>
                </a:cubicBezTo>
                <a:close/>
                <a:moveTo>
                  <a:pt x="1512" y="7510"/>
                </a:moveTo>
                <a:lnTo>
                  <a:pt x="1574" y="7690"/>
                </a:lnTo>
                <a:lnTo>
                  <a:pt x="1579" y="8094"/>
                </a:lnTo>
                <a:lnTo>
                  <a:pt x="1363" y="8092"/>
                </a:lnTo>
                <a:lnTo>
                  <a:pt x="1030" y="8248"/>
                </a:lnTo>
                <a:lnTo>
                  <a:pt x="1120" y="8660"/>
                </a:lnTo>
                <a:lnTo>
                  <a:pt x="1105" y="8930"/>
                </a:lnTo>
                <a:cubicBezTo>
                  <a:pt x="1101" y="8929"/>
                  <a:pt x="1063" y="8933"/>
                  <a:pt x="1063" y="8935"/>
                </a:cubicBezTo>
                <a:cubicBezTo>
                  <a:pt x="1026" y="8991"/>
                  <a:pt x="1027" y="8943"/>
                  <a:pt x="1027" y="9021"/>
                </a:cubicBezTo>
                <a:cubicBezTo>
                  <a:pt x="1027" y="9037"/>
                  <a:pt x="991" y="9059"/>
                  <a:pt x="977" y="9066"/>
                </a:cubicBezTo>
                <a:cubicBezTo>
                  <a:pt x="971" y="9070"/>
                  <a:pt x="975" y="9140"/>
                  <a:pt x="975" y="9152"/>
                </a:cubicBezTo>
                <a:cubicBezTo>
                  <a:pt x="975" y="9159"/>
                  <a:pt x="946" y="9160"/>
                  <a:pt x="945" y="9160"/>
                </a:cubicBezTo>
                <a:cubicBezTo>
                  <a:pt x="931" y="9159"/>
                  <a:pt x="940" y="9215"/>
                  <a:pt x="936" y="9233"/>
                </a:cubicBezTo>
                <a:cubicBezTo>
                  <a:pt x="920" y="9296"/>
                  <a:pt x="931" y="9277"/>
                  <a:pt x="973" y="9317"/>
                </a:cubicBezTo>
                <a:cubicBezTo>
                  <a:pt x="982" y="9325"/>
                  <a:pt x="977" y="9377"/>
                  <a:pt x="978" y="9393"/>
                </a:cubicBezTo>
                <a:lnTo>
                  <a:pt x="1144" y="9596"/>
                </a:lnTo>
                <a:cubicBezTo>
                  <a:pt x="1146" y="9596"/>
                  <a:pt x="1185" y="9613"/>
                  <a:pt x="1187" y="9614"/>
                </a:cubicBezTo>
                <a:cubicBezTo>
                  <a:pt x="1210" y="9642"/>
                  <a:pt x="1223" y="9643"/>
                  <a:pt x="1225" y="9680"/>
                </a:cubicBezTo>
                <a:cubicBezTo>
                  <a:pt x="1227" y="9735"/>
                  <a:pt x="1217" y="9728"/>
                  <a:pt x="1203" y="9763"/>
                </a:cubicBezTo>
                <a:lnTo>
                  <a:pt x="1281" y="9842"/>
                </a:lnTo>
                <a:lnTo>
                  <a:pt x="1340" y="9831"/>
                </a:lnTo>
                <a:lnTo>
                  <a:pt x="1337" y="9881"/>
                </a:lnTo>
                <a:lnTo>
                  <a:pt x="1440" y="9971"/>
                </a:lnTo>
                <a:lnTo>
                  <a:pt x="1607" y="9983"/>
                </a:lnTo>
                <a:lnTo>
                  <a:pt x="1610" y="10026"/>
                </a:lnTo>
                <a:lnTo>
                  <a:pt x="1662" y="10026"/>
                </a:lnTo>
                <a:lnTo>
                  <a:pt x="1669" y="10062"/>
                </a:lnTo>
                <a:lnTo>
                  <a:pt x="1725" y="10067"/>
                </a:lnTo>
                <a:lnTo>
                  <a:pt x="1719" y="10196"/>
                </a:lnTo>
                <a:cubicBezTo>
                  <a:pt x="1721" y="10199"/>
                  <a:pt x="1735" y="10207"/>
                  <a:pt x="1739" y="10208"/>
                </a:cubicBezTo>
                <a:cubicBezTo>
                  <a:pt x="1800" y="10223"/>
                  <a:pt x="1890" y="10295"/>
                  <a:pt x="1942" y="10332"/>
                </a:cubicBezTo>
                <a:lnTo>
                  <a:pt x="1898" y="10423"/>
                </a:lnTo>
                <a:lnTo>
                  <a:pt x="1928" y="10484"/>
                </a:lnTo>
                <a:lnTo>
                  <a:pt x="1891" y="10546"/>
                </a:lnTo>
                <a:lnTo>
                  <a:pt x="1823" y="10546"/>
                </a:lnTo>
                <a:lnTo>
                  <a:pt x="1774" y="10585"/>
                </a:lnTo>
                <a:lnTo>
                  <a:pt x="1830" y="10601"/>
                </a:lnTo>
                <a:lnTo>
                  <a:pt x="1740" y="10687"/>
                </a:lnTo>
                <a:lnTo>
                  <a:pt x="1633" y="10683"/>
                </a:lnTo>
                <a:lnTo>
                  <a:pt x="1332" y="10769"/>
                </a:lnTo>
                <a:lnTo>
                  <a:pt x="1301" y="10718"/>
                </a:lnTo>
                <a:lnTo>
                  <a:pt x="1194" y="10681"/>
                </a:lnTo>
                <a:lnTo>
                  <a:pt x="1197" y="10747"/>
                </a:lnTo>
                <a:lnTo>
                  <a:pt x="1375" y="10944"/>
                </a:lnTo>
                <a:lnTo>
                  <a:pt x="1378" y="11071"/>
                </a:lnTo>
                <a:lnTo>
                  <a:pt x="1341" y="11114"/>
                </a:lnTo>
                <a:lnTo>
                  <a:pt x="1275" y="11130"/>
                </a:lnTo>
                <a:lnTo>
                  <a:pt x="1195" y="11259"/>
                </a:lnTo>
                <a:lnTo>
                  <a:pt x="1209" y="11410"/>
                </a:lnTo>
                <a:lnTo>
                  <a:pt x="1158" y="11474"/>
                </a:lnTo>
                <a:lnTo>
                  <a:pt x="1195" y="11569"/>
                </a:lnTo>
                <a:lnTo>
                  <a:pt x="1195" y="11770"/>
                </a:lnTo>
                <a:lnTo>
                  <a:pt x="1235" y="11894"/>
                </a:lnTo>
                <a:lnTo>
                  <a:pt x="1177" y="11926"/>
                </a:lnTo>
                <a:lnTo>
                  <a:pt x="1129" y="12056"/>
                </a:lnTo>
                <a:lnTo>
                  <a:pt x="1063" y="12087"/>
                </a:lnTo>
                <a:lnTo>
                  <a:pt x="915" y="12053"/>
                </a:lnTo>
                <a:lnTo>
                  <a:pt x="886" y="12130"/>
                </a:lnTo>
                <a:lnTo>
                  <a:pt x="891" y="12183"/>
                </a:lnTo>
                <a:lnTo>
                  <a:pt x="814" y="12259"/>
                </a:lnTo>
                <a:lnTo>
                  <a:pt x="833" y="12341"/>
                </a:lnTo>
                <a:lnTo>
                  <a:pt x="764" y="12363"/>
                </a:lnTo>
                <a:lnTo>
                  <a:pt x="698" y="12624"/>
                </a:lnTo>
                <a:lnTo>
                  <a:pt x="444" y="13005"/>
                </a:lnTo>
                <a:lnTo>
                  <a:pt x="0" y="13339"/>
                </a:lnTo>
                <a:lnTo>
                  <a:pt x="37" y="13424"/>
                </a:lnTo>
                <a:lnTo>
                  <a:pt x="66" y="13850"/>
                </a:lnTo>
                <a:lnTo>
                  <a:pt x="86" y="14008"/>
                </a:lnTo>
                <a:lnTo>
                  <a:pt x="459" y="14010"/>
                </a:lnTo>
                <a:lnTo>
                  <a:pt x="457" y="14135"/>
                </a:lnTo>
                <a:cubicBezTo>
                  <a:pt x="495" y="14135"/>
                  <a:pt x="633" y="14138"/>
                  <a:pt x="633" y="14179"/>
                </a:cubicBezTo>
                <a:cubicBezTo>
                  <a:pt x="633" y="14264"/>
                  <a:pt x="619" y="14351"/>
                  <a:pt x="612" y="14434"/>
                </a:cubicBezTo>
                <a:cubicBezTo>
                  <a:pt x="610" y="14456"/>
                  <a:pt x="604" y="14550"/>
                  <a:pt x="624" y="14552"/>
                </a:cubicBezTo>
                <a:cubicBezTo>
                  <a:pt x="643" y="14555"/>
                  <a:pt x="716" y="14565"/>
                  <a:pt x="718" y="14545"/>
                </a:cubicBezTo>
                <a:cubicBezTo>
                  <a:pt x="718" y="14542"/>
                  <a:pt x="760" y="14447"/>
                  <a:pt x="736" y="14433"/>
                </a:cubicBezTo>
                <a:cubicBezTo>
                  <a:pt x="722" y="14424"/>
                  <a:pt x="777" y="14446"/>
                  <a:pt x="781" y="14415"/>
                </a:cubicBezTo>
                <a:cubicBezTo>
                  <a:pt x="783" y="14396"/>
                  <a:pt x="823" y="14328"/>
                  <a:pt x="834" y="14328"/>
                </a:cubicBezTo>
                <a:cubicBezTo>
                  <a:pt x="984" y="14328"/>
                  <a:pt x="874" y="14311"/>
                  <a:pt x="892" y="14457"/>
                </a:cubicBezTo>
                <a:cubicBezTo>
                  <a:pt x="893" y="14467"/>
                  <a:pt x="928" y="14537"/>
                  <a:pt x="954" y="14528"/>
                </a:cubicBezTo>
                <a:cubicBezTo>
                  <a:pt x="1053" y="14492"/>
                  <a:pt x="1034" y="14465"/>
                  <a:pt x="1022" y="14576"/>
                </a:cubicBezTo>
                <a:cubicBezTo>
                  <a:pt x="1033" y="14578"/>
                  <a:pt x="1141" y="14581"/>
                  <a:pt x="1141" y="14569"/>
                </a:cubicBezTo>
                <a:cubicBezTo>
                  <a:pt x="1141" y="14431"/>
                  <a:pt x="1096" y="14448"/>
                  <a:pt x="1186" y="14463"/>
                </a:cubicBezTo>
                <a:cubicBezTo>
                  <a:pt x="1224" y="14469"/>
                  <a:pt x="1211" y="14345"/>
                  <a:pt x="1259" y="14424"/>
                </a:cubicBezTo>
                <a:cubicBezTo>
                  <a:pt x="1276" y="14450"/>
                  <a:pt x="1292" y="14456"/>
                  <a:pt x="1292" y="14412"/>
                </a:cubicBezTo>
                <a:cubicBezTo>
                  <a:pt x="1292" y="14262"/>
                  <a:pt x="1350" y="14381"/>
                  <a:pt x="1350" y="14256"/>
                </a:cubicBezTo>
                <a:cubicBezTo>
                  <a:pt x="1350" y="14182"/>
                  <a:pt x="1349" y="14197"/>
                  <a:pt x="1420" y="14254"/>
                </a:cubicBezTo>
                <a:cubicBezTo>
                  <a:pt x="1468" y="14293"/>
                  <a:pt x="1425" y="14326"/>
                  <a:pt x="1382" y="14328"/>
                </a:cubicBezTo>
                <a:cubicBezTo>
                  <a:pt x="1305" y="14330"/>
                  <a:pt x="1383" y="14480"/>
                  <a:pt x="1308" y="14484"/>
                </a:cubicBezTo>
                <a:cubicBezTo>
                  <a:pt x="1275" y="14485"/>
                  <a:pt x="1305" y="14645"/>
                  <a:pt x="1257" y="14657"/>
                </a:cubicBezTo>
                <a:cubicBezTo>
                  <a:pt x="1196" y="14671"/>
                  <a:pt x="1307" y="14714"/>
                  <a:pt x="1170" y="14714"/>
                </a:cubicBezTo>
                <a:cubicBezTo>
                  <a:pt x="1150" y="14714"/>
                  <a:pt x="1199" y="14736"/>
                  <a:pt x="1199" y="14799"/>
                </a:cubicBezTo>
                <a:cubicBezTo>
                  <a:pt x="1199" y="14862"/>
                  <a:pt x="1225" y="14820"/>
                  <a:pt x="1297" y="14804"/>
                </a:cubicBezTo>
                <a:cubicBezTo>
                  <a:pt x="1361" y="14790"/>
                  <a:pt x="1241" y="14766"/>
                  <a:pt x="1409" y="14727"/>
                </a:cubicBezTo>
                <a:cubicBezTo>
                  <a:pt x="1478" y="14711"/>
                  <a:pt x="1468" y="14765"/>
                  <a:pt x="1446" y="14769"/>
                </a:cubicBezTo>
                <a:cubicBezTo>
                  <a:pt x="1414" y="14775"/>
                  <a:pt x="1563" y="14874"/>
                  <a:pt x="1438" y="14883"/>
                </a:cubicBezTo>
                <a:cubicBezTo>
                  <a:pt x="1426" y="14884"/>
                  <a:pt x="1452" y="14947"/>
                  <a:pt x="1490" y="14947"/>
                </a:cubicBezTo>
                <a:cubicBezTo>
                  <a:pt x="1540" y="14947"/>
                  <a:pt x="1595" y="15005"/>
                  <a:pt x="1636" y="15033"/>
                </a:cubicBezTo>
                <a:cubicBezTo>
                  <a:pt x="1641" y="15037"/>
                  <a:pt x="1641" y="15145"/>
                  <a:pt x="1604" y="15171"/>
                </a:cubicBezTo>
                <a:cubicBezTo>
                  <a:pt x="1599" y="15175"/>
                  <a:pt x="1598" y="15182"/>
                  <a:pt x="1594" y="15190"/>
                </a:cubicBezTo>
                <a:lnTo>
                  <a:pt x="1684" y="15331"/>
                </a:lnTo>
                <a:lnTo>
                  <a:pt x="1729" y="15190"/>
                </a:lnTo>
                <a:lnTo>
                  <a:pt x="1811" y="15230"/>
                </a:lnTo>
                <a:lnTo>
                  <a:pt x="1834" y="15336"/>
                </a:lnTo>
                <a:lnTo>
                  <a:pt x="2014" y="15402"/>
                </a:lnTo>
                <a:lnTo>
                  <a:pt x="2012" y="15362"/>
                </a:lnTo>
                <a:lnTo>
                  <a:pt x="2141" y="15413"/>
                </a:lnTo>
                <a:lnTo>
                  <a:pt x="2207" y="15495"/>
                </a:lnTo>
                <a:lnTo>
                  <a:pt x="2290" y="15410"/>
                </a:lnTo>
                <a:lnTo>
                  <a:pt x="2332" y="15476"/>
                </a:lnTo>
                <a:lnTo>
                  <a:pt x="2372" y="15301"/>
                </a:lnTo>
                <a:lnTo>
                  <a:pt x="2536" y="15315"/>
                </a:lnTo>
                <a:lnTo>
                  <a:pt x="2528" y="15436"/>
                </a:lnTo>
                <a:lnTo>
                  <a:pt x="2676" y="15428"/>
                </a:lnTo>
                <a:lnTo>
                  <a:pt x="2705" y="15365"/>
                </a:lnTo>
                <a:lnTo>
                  <a:pt x="2686" y="15299"/>
                </a:lnTo>
                <a:lnTo>
                  <a:pt x="2753" y="15288"/>
                </a:lnTo>
                <a:lnTo>
                  <a:pt x="2803" y="15211"/>
                </a:lnTo>
                <a:lnTo>
                  <a:pt x="2655" y="15129"/>
                </a:lnTo>
                <a:lnTo>
                  <a:pt x="2657" y="15084"/>
                </a:lnTo>
                <a:lnTo>
                  <a:pt x="2760" y="14963"/>
                </a:lnTo>
                <a:lnTo>
                  <a:pt x="2856" y="14979"/>
                </a:lnTo>
                <a:lnTo>
                  <a:pt x="2906" y="14952"/>
                </a:lnTo>
                <a:lnTo>
                  <a:pt x="3057" y="14989"/>
                </a:lnTo>
                <a:lnTo>
                  <a:pt x="3089" y="15164"/>
                </a:lnTo>
                <a:cubicBezTo>
                  <a:pt x="3148" y="15218"/>
                  <a:pt x="3086" y="15179"/>
                  <a:pt x="3130" y="15264"/>
                </a:cubicBezTo>
                <a:cubicBezTo>
                  <a:pt x="3147" y="15295"/>
                  <a:pt x="3049" y="15296"/>
                  <a:pt x="3209" y="15389"/>
                </a:cubicBezTo>
                <a:cubicBezTo>
                  <a:pt x="3262" y="15420"/>
                  <a:pt x="3274" y="15313"/>
                  <a:pt x="3319" y="15393"/>
                </a:cubicBezTo>
                <a:cubicBezTo>
                  <a:pt x="3343" y="15434"/>
                  <a:pt x="3313" y="15529"/>
                  <a:pt x="3346" y="15584"/>
                </a:cubicBezTo>
                <a:cubicBezTo>
                  <a:pt x="3360" y="15606"/>
                  <a:pt x="3364" y="15745"/>
                  <a:pt x="3273" y="15622"/>
                </a:cubicBezTo>
                <a:lnTo>
                  <a:pt x="3211" y="15561"/>
                </a:lnTo>
                <a:cubicBezTo>
                  <a:pt x="3207" y="15563"/>
                  <a:pt x="3166" y="15610"/>
                  <a:pt x="3163" y="15611"/>
                </a:cubicBezTo>
                <a:cubicBezTo>
                  <a:pt x="3162" y="15615"/>
                  <a:pt x="3278" y="15711"/>
                  <a:pt x="3268" y="15717"/>
                </a:cubicBezTo>
                <a:cubicBezTo>
                  <a:pt x="3238" y="15740"/>
                  <a:pt x="3206" y="15839"/>
                  <a:pt x="3138" y="15898"/>
                </a:cubicBezTo>
                <a:cubicBezTo>
                  <a:pt x="3136" y="15899"/>
                  <a:pt x="3153" y="16000"/>
                  <a:pt x="3164" y="15992"/>
                </a:cubicBezTo>
                <a:cubicBezTo>
                  <a:pt x="3233" y="15947"/>
                  <a:pt x="3196" y="15972"/>
                  <a:pt x="3245" y="16061"/>
                </a:cubicBezTo>
                <a:cubicBezTo>
                  <a:pt x="3306" y="16171"/>
                  <a:pt x="3316" y="16141"/>
                  <a:pt x="3316" y="16272"/>
                </a:cubicBezTo>
                <a:cubicBezTo>
                  <a:pt x="3373" y="16316"/>
                  <a:pt x="3418" y="16434"/>
                  <a:pt x="3494" y="16434"/>
                </a:cubicBezTo>
                <a:cubicBezTo>
                  <a:pt x="3565" y="16434"/>
                  <a:pt x="3638" y="16436"/>
                  <a:pt x="3710" y="16436"/>
                </a:cubicBezTo>
                <a:cubicBezTo>
                  <a:pt x="3733" y="16494"/>
                  <a:pt x="3659" y="16651"/>
                  <a:pt x="3642" y="16712"/>
                </a:cubicBezTo>
                <a:cubicBezTo>
                  <a:pt x="3643" y="16713"/>
                  <a:pt x="3804" y="16707"/>
                  <a:pt x="3851" y="16754"/>
                </a:cubicBezTo>
                <a:cubicBezTo>
                  <a:pt x="3853" y="16755"/>
                  <a:pt x="3954" y="16793"/>
                  <a:pt x="3985" y="16816"/>
                </a:cubicBezTo>
                <a:cubicBezTo>
                  <a:pt x="4121" y="16918"/>
                  <a:pt x="4228" y="16902"/>
                  <a:pt x="4388" y="16912"/>
                </a:cubicBezTo>
                <a:cubicBezTo>
                  <a:pt x="4421" y="16915"/>
                  <a:pt x="4356" y="17045"/>
                  <a:pt x="4431" y="17045"/>
                </a:cubicBezTo>
                <a:cubicBezTo>
                  <a:pt x="4492" y="17045"/>
                  <a:pt x="4424" y="17119"/>
                  <a:pt x="4412" y="17154"/>
                </a:cubicBezTo>
                <a:cubicBezTo>
                  <a:pt x="4387" y="17232"/>
                  <a:pt x="4523" y="17267"/>
                  <a:pt x="4523" y="17262"/>
                </a:cubicBezTo>
                <a:cubicBezTo>
                  <a:pt x="4528" y="17183"/>
                  <a:pt x="4527" y="17224"/>
                  <a:pt x="4589" y="17184"/>
                </a:cubicBezTo>
                <a:cubicBezTo>
                  <a:pt x="4599" y="17178"/>
                  <a:pt x="4653" y="17166"/>
                  <a:pt x="4665" y="17150"/>
                </a:cubicBezTo>
                <a:cubicBezTo>
                  <a:pt x="4669" y="17145"/>
                  <a:pt x="4669" y="17145"/>
                  <a:pt x="4673" y="17146"/>
                </a:cubicBezTo>
                <a:lnTo>
                  <a:pt x="4888" y="16659"/>
                </a:lnTo>
                <a:lnTo>
                  <a:pt x="5242" y="16481"/>
                </a:lnTo>
                <a:lnTo>
                  <a:pt x="5573" y="16590"/>
                </a:lnTo>
                <a:lnTo>
                  <a:pt x="5626" y="16661"/>
                </a:lnTo>
                <a:lnTo>
                  <a:pt x="5840" y="16566"/>
                </a:lnTo>
                <a:lnTo>
                  <a:pt x="5917" y="16511"/>
                </a:lnTo>
                <a:lnTo>
                  <a:pt x="6115" y="16743"/>
                </a:lnTo>
                <a:lnTo>
                  <a:pt x="6256" y="16844"/>
                </a:lnTo>
                <a:lnTo>
                  <a:pt x="6295" y="16802"/>
                </a:lnTo>
                <a:lnTo>
                  <a:pt x="6264" y="16712"/>
                </a:lnTo>
                <a:lnTo>
                  <a:pt x="6253" y="16548"/>
                </a:lnTo>
                <a:lnTo>
                  <a:pt x="6319" y="16511"/>
                </a:lnTo>
                <a:lnTo>
                  <a:pt x="6354" y="16442"/>
                </a:lnTo>
                <a:lnTo>
                  <a:pt x="6584" y="16426"/>
                </a:lnTo>
                <a:lnTo>
                  <a:pt x="6769" y="16563"/>
                </a:lnTo>
                <a:lnTo>
                  <a:pt x="6814" y="16460"/>
                </a:lnTo>
                <a:lnTo>
                  <a:pt x="7131" y="16476"/>
                </a:lnTo>
                <a:lnTo>
                  <a:pt x="7274" y="16534"/>
                </a:lnTo>
                <a:lnTo>
                  <a:pt x="7457" y="16762"/>
                </a:lnTo>
                <a:lnTo>
                  <a:pt x="7404" y="16862"/>
                </a:lnTo>
                <a:lnTo>
                  <a:pt x="7618" y="17061"/>
                </a:lnTo>
                <a:lnTo>
                  <a:pt x="7769" y="17328"/>
                </a:lnTo>
                <a:lnTo>
                  <a:pt x="7764" y="17376"/>
                </a:lnTo>
                <a:lnTo>
                  <a:pt x="7875" y="17384"/>
                </a:lnTo>
                <a:lnTo>
                  <a:pt x="7973" y="17325"/>
                </a:lnTo>
                <a:lnTo>
                  <a:pt x="7957" y="17241"/>
                </a:lnTo>
                <a:lnTo>
                  <a:pt x="8055" y="17143"/>
                </a:lnTo>
                <a:lnTo>
                  <a:pt x="7999" y="16997"/>
                </a:lnTo>
                <a:cubicBezTo>
                  <a:pt x="8163" y="17094"/>
                  <a:pt x="8078" y="17047"/>
                  <a:pt x="8154" y="17201"/>
                </a:cubicBezTo>
                <a:cubicBezTo>
                  <a:pt x="8172" y="17238"/>
                  <a:pt x="8261" y="17393"/>
                  <a:pt x="8296" y="17405"/>
                </a:cubicBezTo>
                <a:lnTo>
                  <a:pt x="8547" y="17069"/>
                </a:lnTo>
                <a:lnTo>
                  <a:pt x="8595" y="17056"/>
                </a:lnTo>
                <a:lnTo>
                  <a:pt x="8682" y="17093"/>
                </a:lnTo>
                <a:lnTo>
                  <a:pt x="8685" y="17156"/>
                </a:lnTo>
                <a:lnTo>
                  <a:pt x="8753" y="17111"/>
                </a:lnTo>
                <a:lnTo>
                  <a:pt x="8835" y="17114"/>
                </a:lnTo>
                <a:cubicBezTo>
                  <a:pt x="8837" y="17076"/>
                  <a:pt x="8781" y="17077"/>
                  <a:pt x="8828" y="17032"/>
                </a:cubicBezTo>
                <a:cubicBezTo>
                  <a:pt x="8848" y="17013"/>
                  <a:pt x="8800" y="16959"/>
                  <a:pt x="8848" y="16944"/>
                </a:cubicBezTo>
                <a:cubicBezTo>
                  <a:pt x="8903" y="16926"/>
                  <a:pt x="8869" y="16858"/>
                  <a:pt x="8903" y="16803"/>
                </a:cubicBezTo>
                <a:cubicBezTo>
                  <a:pt x="8914" y="16784"/>
                  <a:pt x="8921" y="16721"/>
                  <a:pt x="8978" y="16687"/>
                </a:cubicBezTo>
                <a:cubicBezTo>
                  <a:pt x="9010" y="16668"/>
                  <a:pt x="9137" y="16459"/>
                  <a:pt x="9140" y="16457"/>
                </a:cubicBezTo>
                <a:cubicBezTo>
                  <a:pt x="9141" y="16456"/>
                  <a:pt x="9169" y="16400"/>
                  <a:pt x="9171" y="16394"/>
                </a:cubicBezTo>
                <a:cubicBezTo>
                  <a:pt x="9200" y="16375"/>
                  <a:pt x="9339" y="16336"/>
                  <a:pt x="9377" y="16336"/>
                </a:cubicBezTo>
                <a:cubicBezTo>
                  <a:pt x="9402" y="16336"/>
                  <a:pt x="9468" y="16187"/>
                  <a:pt x="9510" y="16190"/>
                </a:cubicBezTo>
                <a:cubicBezTo>
                  <a:pt x="9510" y="16151"/>
                  <a:pt x="9489" y="16096"/>
                  <a:pt x="9489" y="16013"/>
                </a:cubicBezTo>
                <a:cubicBezTo>
                  <a:pt x="9489" y="15905"/>
                  <a:pt x="9555" y="15904"/>
                  <a:pt x="9497" y="15835"/>
                </a:cubicBezTo>
                <a:cubicBezTo>
                  <a:pt x="9462" y="15793"/>
                  <a:pt x="9628" y="15766"/>
                  <a:pt x="9485" y="15710"/>
                </a:cubicBezTo>
                <a:lnTo>
                  <a:pt x="9478" y="15709"/>
                </a:lnTo>
                <a:cubicBezTo>
                  <a:pt x="9474" y="15697"/>
                  <a:pt x="9490" y="15665"/>
                  <a:pt x="9490" y="15633"/>
                </a:cubicBezTo>
                <a:cubicBezTo>
                  <a:pt x="9490" y="15558"/>
                  <a:pt x="9461" y="15594"/>
                  <a:pt x="9473" y="15543"/>
                </a:cubicBezTo>
                <a:cubicBezTo>
                  <a:pt x="9484" y="15497"/>
                  <a:pt x="9364" y="15504"/>
                  <a:pt x="9482" y="15439"/>
                </a:cubicBezTo>
                <a:cubicBezTo>
                  <a:pt x="9616" y="15366"/>
                  <a:pt x="9575" y="15480"/>
                  <a:pt x="9645" y="15430"/>
                </a:cubicBezTo>
                <a:cubicBezTo>
                  <a:pt x="9666" y="15415"/>
                  <a:pt x="9683" y="15312"/>
                  <a:pt x="9657" y="15277"/>
                </a:cubicBezTo>
                <a:cubicBezTo>
                  <a:pt x="9600" y="15202"/>
                  <a:pt x="9583" y="15234"/>
                  <a:pt x="9508" y="15202"/>
                </a:cubicBezTo>
                <a:cubicBezTo>
                  <a:pt x="9468" y="15185"/>
                  <a:pt x="9473" y="15178"/>
                  <a:pt x="9466" y="15139"/>
                </a:cubicBezTo>
                <a:cubicBezTo>
                  <a:pt x="9458" y="15095"/>
                  <a:pt x="9448" y="15034"/>
                  <a:pt x="9490" y="15006"/>
                </a:cubicBezTo>
                <a:cubicBezTo>
                  <a:pt x="9531" y="14977"/>
                  <a:pt x="9557" y="15001"/>
                  <a:pt x="9609" y="14994"/>
                </a:cubicBezTo>
                <a:cubicBezTo>
                  <a:pt x="9609" y="14994"/>
                  <a:pt x="9615" y="14994"/>
                  <a:pt x="9616" y="14994"/>
                </a:cubicBezTo>
                <a:lnTo>
                  <a:pt x="9779" y="14766"/>
                </a:lnTo>
                <a:lnTo>
                  <a:pt x="9940" y="14782"/>
                </a:lnTo>
                <a:lnTo>
                  <a:pt x="10022" y="14639"/>
                </a:lnTo>
                <a:lnTo>
                  <a:pt x="10017" y="14578"/>
                </a:lnTo>
                <a:lnTo>
                  <a:pt x="10072" y="14578"/>
                </a:lnTo>
                <a:cubicBezTo>
                  <a:pt x="10091" y="14571"/>
                  <a:pt x="10088" y="14473"/>
                  <a:pt x="10077" y="14450"/>
                </a:cubicBezTo>
                <a:lnTo>
                  <a:pt x="10070" y="14434"/>
                </a:lnTo>
                <a:lnTo>
                  <a:pt x="10277" y="14270"/>
                </a:lnTo>
                <a:lnTo>
                  <a:pt x="10353" y="14283"/>
                </a:lnTo>
                <a:lnTo>
                  <a:pt x="10407" y="14074"/>
                </a:lnTo>
                <a:lnTo>
                  <a:pt x="10338" y="13944"/>
                </a:lnTo>
                <a:lnTo>
                  <a:pt x="10330" y="13848"/>
                </a:lnTo>
                <a:lnTo>
                  <a:pt x="10267" y="13738"/>
                </a:lnTo>
                <a:lnTo>
                  <a:pt x="10288" y="13683"/>
                </a:lnTo>
                <a:lnTo>
                  <a:pt x="10351" y="13698"/>
                </a:lnTo>
                <a:lnTo>
                  <a:pt x="10420" y="13641"/>
                </a:lnTo>
                <a:lnTo>
                  <a:pt x="10420" y="13497"/>
                </a:lnTo>
                <a:lnTo>
                  <a:pt x="10489" y="13329"/>
                </a:lnTo>
                <a:lnTo>
                  <a:pt x="10198" y="13197"/>
                </a:lnTo>
                <a:lnTo>
                  <a:pt x="10186" y="13112"/>
                </a:lnTo>
                <a:lnTo>
                  <a:pt x="10281" y="13112"/>
                </a:lnTo>
                <a:lnTo>
                  <a:pt x="10305" y="13033"/>
                </a:lnTo>
                <a:lnTo>
                  <a:pt x="10264" y="12981"/>
                </a:lnTo>
                <a:lnTo>
                  <a:pt x="10379" y="12980"/>
                </a:lnTo>
                <a:lnTo>
                  <a:pt x="10456" y="13071"/>
                </a:lnTo>
                <a:lnTo>
                  <a:pt x="10555" y="12952"/>
                </a:lnTo>
                <a:lnTo>
                  <a:pt x="10595" y="12994"/>
                </a:lnTo>
                <a:lnTo>
                  <a:pt x="10682" y="12992"/>
                </a:lnTo>
                <a:lnTo>
                  <a:pt x="10765" y="12907"/>
                </a:lnTo>
                <a:lnTo>
                  <a:pt x="10841" y="12956"/>
                </a:lnTo>
                <a:lnTo>
                  <a:pt x="11055" y="12712"/>
                </a:lnTo>
                <a:lnTo>
                  <a:pt x="11022" y="12571"/>
                </a:lnTo>
                <a:lnTo>
                  <a:pt x="11150" y="12563"/>
                </a:lnTo>
                <a:lnTo>
                  <a:pt x="11165" y="12453"/>
                </a:lnTo>
                <a:lnTo>
                  <a:pt x="11135" y="12357"/>
                </a:lnTo>
                <a:lnTo>
                  <a:pt x="11026" y="12351"/>
                </a:lnTo>
                <a:lnTo>
                  <a:pt x="11028" y="12283"/>
                </a:lnTo>
                <a:lnTo>
                  <a:pt x="10909" y="12289"/>
                </a:lnTo>
                <a:lnTo>
                  <a:pt x="10676" y="12158"/>
                </a:lnTo>
                <a:cubicBezTo>
                  <a:pt x="10676" y="12138"/>
                  <a:pt x="10673" y="12120"/>
                  <a:pt x="10673" y="12098"/>
                </a:cubicBezTo>
                <a:cubicBezTo>
                  <a:pt x="10673" y="12026"/>
                  <a:pt x="10698" y="12013"/>
                  <a:pt x="10631" y="12013"/>
                </a:cubicBezTo>
                <a:lnTo>
                  <a:pt x="10436" y="11887"/>
                </a:lnTo>
                <a:lnTo>
                  <a:pt x="10381" y="11735"/>
                </a:lnTo>
                <a:cubicBezTo>
                  <a:pt x="10379" y="11735"/>
                  <a:pt x="10307" y="11676"/>
                  <a:pt x="10298" y="11669"/>
                </a:cubicBezTo>
                <a:cubicBezTo>
                  <a:pt x="10252" y="11634"/>
                  <a:pt x="10264" y="11639"/>
                  <a:pt x="10233" y="11598"/>
                </a:cubicBezTo>
                <a:cubicBezTo>
                  <a:pt x="10222" y="11584"/>
                  <a:pt x="10179" y="11462"/>
                  <a:pt x="10178" y="11451"/>
                </a:cubicBezTo>
                <a:cubicBezTo>
                  <a:pt x="10177" y="11423"/>
                  <a:pt x="10106" y="11316"/>
                  <a:pt x="10099" y="11291"/>
                </a:cubicBezTo>
                <a:cubicBezTo>
                  <a:pt x="10092" y="11266"/>
                  <a:pt x="9954" y="11275"/>
                  <a:pt x="9915" y="11263"/>
                </a:cubicBezTo>
                <a:cubicBezTo>
                  <a:pt x="9907" y="11261"/>
                  <a:pt x="9873" y="11195"/>
                  <a:pt x="9870" y="11184"/>
                </a:cubicBezTo>
                <a:cubicBezTo>
                  <a:pt x="9859" y="11139"/>
                  <a:pt x="9842" y="11128"/>
                  <a:pt x="9825" y="11098"/>
                </a:cubicBezTo>
                <a:cubicBezTo>
                  <a:pt x="9813" y="11076"/>
                  <a:pt x="9767" y="11028"/>
                  <a:pt x="9744" y="11027"/>
                </a:cubicBezTo>
                <a:lnTo>
                  <a:pt x="9690" y="10753"/>
                </a:lnTo>
                <a:cubicBezTo>
                  <a:pt x="9705" y="10753"/>
                  <a:pt x="9786" y="10760"/>
                  <a:pt x="9783" y="10739"/>
                </a:cubicBezTo>
                <a:cubicBezTo>
                  <a:pt x="9777" y="10691"/>
                  <a:pt x="9709" y="10691"/>
                  <a:pt x="9709" y="10575"/>
                </a:cubicBezTo>
                <a:cubicBezTo>
                  <a:pt x="9709" y="10555"/>
                  <a:pt x="9687" y="10543"/>
                  <a:pt x="9680" y="10544"/>
                </a:cubicBezTo>
                <a:lnTo>
                  <a:pt x="9681" y="10234"/>
                </a:lnTo>
                <a:cubicBezTo>
                  <a:pt x="9680" y="10236"/>
                  <a:pt x="9680" y="10235"/>
                  <a:pt x="9677" y="10237"/>
                </a:cubicBezTo>
                <a:cubicBezTo>
                  <a:pt x="9586" y="10287"/>
                  <a:pt x="9622" y="10238"/>
                  <a:pt x="9588" y="10228"/>
                </a:cubicBezTo>
                <a:cubicBezTo>
                  <a:pt x="9582" y="10225"/>
                  <a:pt x="9508" y="10259"/>
                  <a:pt x="9500" y="10264"/>
                </a:cubicBezTo>
                <a:lnTo>
                  <a:pt x="9456" y="10074"/>
                </a:lnTo>
                <a:lnTo>
                  <a:pt x="9402" y="9902"/>
                </a:lnTo>
                <a:cubicBezTo>
                  <a:pt x="9426" y="9902"/>
                  <a:pt x="9445" y="9902"/>
                  <a:pt x="9469" y="9903"/>
                </a:cubicBezTo>
                <a:cubicBezTo>
                  <a:pt x="9509" y="9906"/>
                  <a:pt x="9501" y="9911"/>
                  <a:pt x="9528" y="9918"/>
                </a:cubicBezTo>
                <a:cubicBezTo>
                  <a:pt x="9573" y="9929"/>
                  <a:pt x="9641" y="9864"/>
                  <a:pt x="9640" y="9819"/>
                </a:cubicBezTo>
                <a:cubicBezTo>
                  <a:pt x="9640" y="9796"/>
                  <a:pt x="9689" y="9846"/>
                  <a:pt x="9713" y="9845"/>
                </a:cubicBezTo>
                <a:lnTo>
                  <a:pt x="9974" y="9803"/>
                </a:lnTo>
                <a:lnTo>
                  <a:pt x="10199" y="9132"/>
                </a:lnTo>
                <a:lnTo>
                  <a:pt x="9815" y="8668"/>
                </a:lnTo>
                <a:lnTo>
                  <a:pt x="9759" y="8444"/>
                </a:lnTo>
                <a:lnTo>
                  <a:pt x="9853" y="8179"/>
                </a:lnTo>
                <a:cubicBezTo>
                  <a:pt x="9853" y="8177"/>
                  <a:pt x="9853" y="8173"/>
                  <a:pt x="9854" y="8171"/>
                </a:cubicBezTo>
                <a:cubicBezTo>
                  <a:pt x="9862" y="8151"/>
                  <a:pt x="9860" y="8079"/>
                  <a:pt x="9862" y="8052"/>
                </a:cubicBezTo>
                <a:cubicBezTo>
                  <a:pt x="9865" y="8022"/>
                  <a:pt x="9870" y="7899"/>
                  <a:pt x="9856" y="7879"/>
                </a:cubicBezTo>
                <a:cubicBezTo>
                  <a:pt x="9840" y="7859"/>
                  <a:pt x="9863" y="7782"/>
                  <a:pt x="9863" y="7751"/>
                </a:cubicBezTo>
                <a:cubicBezTo>
                  <a:pt x="9863" y="7719"/>
                  <a:pt x="9798" y="7620"/>
                  <a:pt x="9796" y="7609"/>
                </a:cubicBezTo>
                <a:cubicBezTo>
                  <a:pt x="9790" y="7579"/>
                  <a:pt x="9758" y="7571"/>
                  <a:pt x="9743" y="7560"/>
                </a:cubicBezTo>
                <a:cubicBezTo>
                  <a:pt x="9713" y="7535"/>
                  <a:pt x="9650" y="7557"/>
                  <a:pt x="9652" y="7538"/>
                </a:cubicBezTo>
                <a:cubicBezTo>
                  <a:pt x="9656" y="7493"/>
                  <a:pt x="9601" y="7472"/>
                  <a:pt x="9567" y="7464"/>
                </a:cubicBezTo>
                <a:lnTo>
                  <a:pt x="9566" y="7239"/>
                </a:lnTo>
                <a:lnTo>
                  <a:pt x="9542" y="7200"/>
                </a:lnTo>
                <a:lnTo>
                  <a:pt x="9542" y="7047"/>
                </a:lnTo>
                <a:lnTo>
                  <a:pt x="9569" y="6960"/>
                </a:lnTo>
                <a:lnTo>
                  <a:pt x="9500" y="6883"/>
                </a:lnTo>
                <a:lnTo>
                  <a:pt x="9500" y="6812"/>
                </a:lnTo>
                <a:lnTo>
                  <a:pt x="9632" y="6718"/>
                </a:lnTo>
                <a:lnTo>
                  <a:pt x="9647" y="6582"/>
                </a:lnTo>
                <a:lnTo>
                  <a:pt x="9599" y="6588"/>
                </a:lnTo>
                <a:lnTo>
                  <a:pt x="9538" y="6395"/>
                </a:lnTo>
                <a:lnTo>
                  <a:pt x="9758" y="6223"/>
                </a:lnTo>
                <a:cubicBezTo>
                  <a:pt x="9759" y="6223"/>
                  <a:pt x="9790" y="6230"/>
                  <a:pt x="9791" y="6231"/>
                </a:cubicBezTo>
                <a:cubicBezTo>
                  <a:pt x="9825" y="6244"/>
                  <a:pt x="9864" y="6166"/>
                  <a:pt x="9865" y="6153"/>
                </a:cubicBezTo>
                <a:cubicBezTo>
                  <a:pt x="9866" y="6137"/>
                  <a:pt x="9955" y="6071"/>
                  <a:pt x="9955" y="5903"/>
                </a:cubicBezTo>
                <a:lnTo>
                  <a:pt x="10248" y="5734"/>
                </a:lnTo>
                <a:lnTo>
                  <a:pt x="10284" y="5583"/>
                </a:lnTo>
                <a:lnTo>
                  <a:pt x="10269" y="5476"/>
                </a:lnTo>
                <a:lnTo>
                  <a:pt x="10317" y="5443"/>
                </a:lnTo>
                <a:lnTo>
                  <a:pt x="10427" y="5443"/>
                </a:lnTo>
                <a:lnTo>
                  <a:pt x="10486" y="5407"/>
                </a:lnTo>
                <a:lnTo>
                  <a:pt x="10465" y="5334"/>
                </a:lnTo>
                <a:lnTo>
                  <a:pt x="10539" y="5264"/>
                </a:lnTo>
                <a:lnTo>
                  <a:pt x="10246" y="4878"/>
                </a:lnTo>
                <a:lnTo>
                  <a:pt x="10136" y="4874"/>
                </a:lnTo>
                <a:lnTo>
                  <a:pt x="9997" y="4458"/>
                </a:lnTo>
                <a:lnTo>
                  <a:pt x="10014" y="4423"/>
                </a:lnTo>
                <a:lnTo>
                  <a:pt x="9952" y="4223"/>
                </a:lnTo>
                <a:lnTo>
                  <a:pt x="9866" y="4223"/>
                </a:lnTo>
                <a:cubicBezTo>
                  <a:pt x="9821" y="4223"/>
                  <a:pt x="9782" y="4237"/>
                  <a:pt x="9759" y="4236"/>
                </a:cubicBezTo>
                <a:lnTo>
                  <a:pt x="9765" y="4359"/>
                </a:lnTo>
                <a:cubicBezTo>
                  <a:pt x="9756" y="4367"/>
                  <a:pt x="9666" y="4431"/>
                  <a:pt x="9660" y="4433"/>
                </a:cubicBezTo>
                <a:cubicBezTo>
                  <a:pt x="9659" y="4433"/>
                  <a:pt x="9549" y="4355"/>
                  <a:pt x="9538" y="4347"/>
                </a:cubicBezTo>
                <a:cubicBezTo>
                  <a:pt x="9494" y="4312"/>
                  <a:pt x="9403" y="4280"/>
                  <a:pt x="9377" y="4244"/>
                </a:cubicBezTo>
                <a:cubicBezTo>
                  <a:pt x="9358" y="4218"/>
                  <a:pt x="9267" y="4295"/>
                  <a:pt x="9243" y="4288"/>
                </a:cubicBezTo>
                <a:cubicBezTo>
                  <a:pt x="9224" y="4282"/>
                  <a:pt x="9151" y="4271"/>
                  <a:pt x="9133" y="4272"/>
                </a:cubicBezTo>
                <a:cubicBezTo>
                  <a:pt x="9133" y="4261"/>
                  <a:pt x="9163" y="4185"/>
                  <a:pt x="9170" y="4178"/>
                </a:cubicBezTo>
                <a:cubicBezTo>
                  <a:pt x="9197" y="4149"/>
                  <a:pt x="9161" y="4111"/>
                  <a:pt x="9158" y="4112"/>
                </a:cubicBezTo>
                <a:cubicBezTo>
                  <a:pt x="9157" y="4113"/>
                  <a:pt x="9126" y="4145"/>
                  <a:pt x="9101" y="4160"/>
                </a:cubicBezTo>
                <a:cubicBezTo>
                  <a:pt x="9076" y="4176"/>
                  <a:pt x="8938" y="4237"/>
                  <a:pt x="8937" y="4238"/>
                </a:cubicBezTo>
                <a:cubicBezTo>
                  <a:pt x="8918" y="4256"/>
                  <a:pt x="8874" y="4199"/>
                  <a:pt x="8860" y="4186"/>
                </a:cubicBezTo>
                <a:cubicBezTo>
                  <a:pt x="8818" y="4145"/>
                  <a:pt x="8828" y="4130"/>
                  <a:pt x="8817" y="4115"/>
                </a:cubicBezTo>
                <a:cubicBezTo>
                  <a:pt x="8805" y="4099"/>
                  <a:pt x="8805" y="4035"/>
                  <a:pt x="8823" y="4021"/>
                </a:cubicBezTo>
                <a:lnTo>
                  <a:pt x="8937" y="3924"/>
                </a:lnTo>
                <a:lnTo>
                  <a:pt x="8989" y="3925"/>
                </a:lnTo>
                <a:lnTo>
                  <a:pt x="8986" y="3841"/>
                </a:lnTo>
                <a:lnTo>
                  <a:pt x="9191" y="3856"/>
                </a:lnTo>
                <a:lnTo>
                  <a:pt x="9183" y="3622"/>
                </a:lnTo>
                <a:lnTo>
                  <a:pt x="9085" y="3620"/>
                </a:lnTo>
                <a:lnTo>
                  <a:pt x="9070" y="3535"/>
                </a:lnTo>
                <a:lnTo>
                  <a:pt x="9095" y="3416"/>
                </a:lnTo>
                <a:lnTo>
                  <a:pt x="9214" y="3400"/>
                </a:lnTo>
                <a:lnTo>
                  <a:pt x="9216" y="3269"/>
                </a:lnTo>
                <a:lnTo>
                  <a:pt x="9058" y="3188"/>
                </a:lnTo>
                <a:lnTo>
                  <a:pt x="8984" y="3268"/>
                </a:lnTo>
                <a:lnTo>
                  <a:pt x="8913" y="3249"/>
                </a:lnTo>
                <a:lnTo>
                  <a:pt x="8900" y="3137"/>
                </a:lnTo>
                <a:cubicBezTo>
                  <a:pt x="8909" y="3135"/>
                  <a:pt x="8918" y="3131"/>
                  <a:pt x="8925" y="3128"/>
                </a:cubicBezTo>
                <a:cubicBezTo>
                  <a:pt x="8994" y="3108"/>
                  <a:pt x="8977" y="3072"/>
                  <a:pt x="8958" y="3072"/>
                </a:cubicBezTo>
                <a:lnTo>
                  <a:pt x="8834" y="2950"/>
                </a:lnTo>
                <a:lnTo>
                  <a:pt x="8847" y="2696"/>
                </a:lnTo>
                <a:lnTo>
                  <a:pt x="8814" y="2702"/>
                </a:lnTo>
                <a:lnTo>
                  <a:pt x="8845" y="2430"/>
                </a:lnTo>
                <a:lnTo>
                  <a:pt x="8748" y="2426"/>
                </a:lnTo>
                <a:lnTo>
                  <a:pt x="8673" y="2595"/>
                </a:lnTo>
                <a:lnTo>
                  <a:pt x="8596" y="2550"/>
                </a:lnTo>
                <a:lnTo>
                  <a:pt x="8601" y="2732"/>
                </a:lnTo>
                <a:lnTo>
                  <a:pt x="8352" y="2957"/>
                </a:lnTo>
                <a:cubicBezTo>
                  <a:pt x="8352" y="2998"/>
                  <a:pt x="8346" y="3008"/>
                  <a:pt x="8344" y="3039"/>
                </a:cubicBezTo>
                <a:cubicBezTo>
                  <a:pt x="8340" y="3101"/>
                  <a:pt x="8331" y="3106"/>
                  <a:pt x="8284" y="3125"/>
                </a:cubicBezTo>
                <a:cubicBezTo>
                  <a:pt x="8268" y="3132"/>
                  <a:pt x="8135" y="3153"/>
                  <a:pt x="8118" y="3153"/>
                </a:cubicBezTo>
                <a:cubicBezTo>
                  <a:pt x="8046" y="3150"/>
                  <a:pt x="7981" y="3231"/>
                  <a:pt x="7949" y="3230"/>
                </a:cubicBezTo>
                <a:cubicBezTo>
                  <a:pt x="7741" y="3222"/>
                  <a:pt x="7831" y="3226"/>
                  <a:pt x="7818" y="3284"/>
                </a:cubicBezTo>
                <a:cubicBezTo>
                  <a:pt x="7683" y="3319"/>
                  <a:pt x="7707" y="3384"/>
                  <a:pt x="7631" y="3417"/>
                </a:cubicBezTo>
                <a:lnTo>
                  <a:pt x="7602" y="3136"/>
                </a:lnTo>
                <a:lnTo>
                  <a:pt x="7507" y="3114"/>
                </a:lnTo>
                <a:lnTo>
                  <a:pt x="7322" y="3304"/>
                </a:lnTo>
                <a:lnTo>
                  <a:pt x="7273" y="3326"/>
                </a:lnTo>
                <a:lnTo>
                  <a:pt x="7254" y="3469"/>
                </a:lnTo>
                <a:lnTo>
                  <a:pt x="7158" y="3468"/>
                </a:lnTo>
                <a:lnTo>
                  <a:pt x="7108" y="3574"/>
                </a:lnTo>
                <a:cubicBezTo>
                  <a:pt x="7105" y="3565"/>
                  <a:pt x="7029" y="3556"/>
                  <a:pt x="7026" y="3549"/>
                </a:cubicBezTo>
                <a:cubicBezTo>
                  <a:pt x="7006" y="3509"/>
                  <a:pt x="6925" y="3523"/>
                  <a:pt x="6886" y="3525"/>
                </a:cubicBezTo>
                <a:cubicBezTo>
                  <a:pt x="6823" y="3528"/>
                  <a:pt x="6818" y="3560"/>
                  <a:pt x="6796" y="3483"/>
                </a:cubicBezTo>
                <a:cubicBezTo>
                  <a:pt x="6791" y="3465"/>
                  <a:pt x="6725" y="3524"/>
                  <a:pt x="6720" y="3526"/>
                </a:cubicBezTo>
                <a:cubicBezTo>
                  <a:pt x="6719" y="3525"/>
                  <a:pt x="6689" y="3396"/>
                  <a:pt x="6674" y="3374"/>
                </a:cubicBezTo>
                <a:lnTo>
                  <a:pt x="6585" y="3399"/>
                </a:lnTo>
                <a:lnTo>
                  <a:pt x="6495" y="3317"/>
                </a:lnTo>
                <a:lnTo>
                  <a:pt x="6152" y="3326"/>
                </a:lnTo>
                <a:lnTo>
                  <a:pt x="6121" y="3472"/>
                </a:lnTo>
                <a:lnTo>
                  <a:pt x="5594" y="3736"/>
                </a:lnTo>
                <a:cubicBezTo>
                  <a:pt x="5594" y="3785"/>
                  <a:pt x="5603" y="3793"/>
                  <a:pt x="5575" y="3828"/>
                </a:cubicBezTo>
                <a:cubicBezTo>
                  <a:pt x="5564" y="3842"/>
                  <a:pt x="5561" y="3849"/>
                  <a:pt x="5561" y="3852"/>
                </a:cubicBezTo>
                <a:cubicBezTo>
                  <a:pt x="5555" y="3839"/>
                  <a:pt x="5527" y="3822"/>
                  <a:pt x="5521" y="3816"/>
                </a:cubicBezTo>
                <a:cubicBezTo>
                  <a:pt x="5504" y="3794"/>
                  <a:pt x="5365" y="3733"/>
                  <a:pt x="5332" y="3719"/>
                </a:cubicBezTo>
                <a:cubicBezTo>
                  <a:pt x="5319" y="3714"/>
                  <a:pt x="5323" y="3667"/>
                  <a:pt x="5323" y="3652"/>
                </a:cubicBezTo>
                <a:cubicBezTo>
                  <a:pt x="5325" y="3601"/>
                  <a:pt x="5258" y="3551"/>
                  <a:pt x="5220" y="3551"/>
                </a:cubicBezTo>
                <a:cubicBezTo>
                  <a:pt x="5214" y="3551"/>
                  <a:pt x="5238" y="3614"/>
                  <a:pt x="5238" y="3615"/>
                </a:cubicBezTo>
                <a:cubicBezTo>
                  <a:pt x="5247" y="3626"/>
                  <a:pt x="5244" y="3743"/>
                  <a:pt x="5242" y="3743"/>
                </a:cubicBezTo>
                <a:cubicBezTo>
                  <a:pt x="5199" y="3769"/>
                  <a:pt x="5217" y="3763"/>
                  <a:pt x="5236" y="3784"/>
                </a:cubicBezTo>
                <a:cubicBezTo>
                  <a:pt x="5243" y="3792"/>
                  <a:pt x="5200" y="3816"/>
                  <a:pt x="5177" y="3785"/>
                </a:cubicBezTo>
                <a:cubicBezTo>
                  <a:pt x="5123" y="3713"/>
                  <a:pt x="5160" y="3720"/>
                  <a:pt x="5139" y="3798"/>
                </a:cubicBezTo>
                <a:cubicBezTo>
                  <a:pt x="5135" y="3812"/>
                  <a:pt x="5094" y="3804"/>
                  <a:pt x="5094" y="3804"/>
                </a:cubicBezTo>
                <a:cubicBezTo>
                  <a:pt x="5085" y="3736"/>
                  <a:pt x="5110" y="3744"/>
                  <a:pt x="5052" y="3769"/>
                </a:cubicBezTo>
                <a:cubicBezTo>
                  <a:pt x="5037" y="3775"/>
                  <a:pt x="5033" y="3818"/>
                  <a:pt x="5041" y="3832"/>
                </a:cubicBezTo>
                <a:cubicBezTo>
                  <a:pt x="5074" y="3894"/>
                  <a:pt x="5096" y="3874"/>
                  <a:pt x="5024" y="3874"/>
                </a:cubicBezTo>
                <a:cubicBezTo>
                  <a:pt x="4902" y="3874"/>
                  <a:pt x="4943" y="3886"/>
                  <a:pt x="4926" y="3833"/>
                </a:cubicBezTo>
                <a:cubicBezTo>
                  <a:pt x="4916" y="3802"/>
                  <a:pt x="4919" y="3785"/>
                  <a:pt x="4919" y="3752"/>
                </a:cubicBezTo>
                <a:cubicBezTo>
                  <a:pt x="4985" y="3698"/>
                  <a:pt x="4955" y="3762"/>
                  <a:pt x="4955" y="3678"/>
                </a:cubicBezTo>
                <a:cubicBezTo>
                  <a:pt x="4955" y="3648"/>
                  <a:pt x="4907" y="3651"/>
                  <a:pt x="4908" y="3624"/>
                </a:cubicBezTo>
                <a:cubicBezTo>
                  <a:pt x="4908" y="3605"/>
                  <a:pt x="4876" y="3483"/>
                  <a:pt x="4884" y="3477"/>
                </a:cubicBezTo>
                <a:cubicBezTo>
                  <a:pt x="4897" y="3480"/>
                  <a:pt x="4945" y="3432"/>
                  <a:pt x="4954" y="3423"/>
                </a:cubicBezTo>
                <a:cubicBezTo>
                  <a:pt x="4982" y="3395"/>
                  <a:pt x="4987" y="3378"/>
                  <a:pt x="5003" y="3361"/>
                </a:cubicBezTo>
                <a:cubicBezTo>
                  <a:pt x="5024" y="3336"/>
                  <a:pt x="5041" y="3285"/>
                  <a:pt x="5052" y="3267"/>
                </a:cubicBezTo>
                <a:cubicBezTo>
                  <a:pt x="5068" y="3242"/>
                  <a:pt x="5114" y="3160"/>
                  <a:pt x="5107" y="3132"/>
                </a:cubicBezTo>
                <a:lnTo>
                  <a:pt x="5105" y="3128"/>
                </a:lnTo>
                <a:cubicBezTo>
                  <a:pt x="5094" y="3123"/>
                  <a:pt x="4978" y="3019"/>
                  <a:pt x="4974" y="3012"/>
                </a:cubicBezTo>
                <a:cubicBezTo>
                  <a:pt x="4962" y="2992"/>
                  <a:pt x="4942" y="2972"/>
                  <a:pt x="4940" y="2969"/>
                </a:cubicBezTo>
                <a:cubicBezTo>
                  <a:pt x="4932" y="2953"/>
                  <a:pt x="4830" y="2960"/>
                  <a:pt x="4819" y="2951"/>
                </a:cubicBezTo>
                <a:cubicBezTo>
                  <a:pt x="4778" y="2914"/>
                  <a:pt x="4745" y="2951"/>
                  <a:pt x="4721" y="2926"/>
                </a:cubicBezTo>
                <a:cubicBezTo>
                  <a:pt x="4709" y="2912"/>
                  <a:pt x="4659" y="2921"/>
                  <a:pt x="4639" y="2921"/>
                </a:cubicBezTo>
                <a:cubicBezTo>
                  <a:pt x="4619" y="2921"/>
                  <a:pt x="4516" y="2884"/>
                  <a:pt x="4519" y="2882"/>
                </a:cubicBezTo>
                <a:cubicBezTo>
                  <a:pt x="4552" y="2852"/>
                  <a:pt x="4568" y="2814"/>
                  <a:pt x="4599" y="2778"/>
                </a:cubicBezTo>
                <a:cubicBezTo>
                  <a:pt x="4633" y="2739"/>
                  <a:pt x="4715" y="2669"/>
                  <a:pt x="4737" y="2622"/>
                </a:cubicBezTo>
                <a:cubicBezTo>
                  <a:pt x="4737" y="2621"/>
                  <a:pt x="4739" y="2522"/>
                  <a:pt x="4738" y="2519"/>
                </a:cubicBezTo>
                <a:cubicBezTo>
                  <a:pt x="4738" y="2429"/>
                  <a:pt x="4757" y="2467"/>
                  <a:pt x="4688" y="2477"/>
                </a:cubicBezTo>
                <a:cubicBezTo>
                  <a:pt x="4684" y="2478"/>
                  <a:pt x="4607" y="2378"/>
                  <a:pt x="4603" y="2372"/>
                </a:cubicBezTo>
                <a:cubicBezTo>
                  <a:pt x="4595" y="2358"/>
                  <a:pt x="4536" y="2356"/>
                  <a:pt x="4522" y="2356"/>
                </a:cubicBezTo>
                <a:cubicBezTo>
                  <a:pt x="4505" y="2357"/>
                  <a:pt x="4422" y="2343"/>
                  <a:pt x="4405" y="2339"/>
                </a:cubicBezTo>
                <a:cubicBezTo>
                  <a:pt x="4397" y="2337"/>
                  <a:pt x="4356" y="2255"/>
                  <a:pt x="4356" y="2244"/>
                </a:cubicBezTo>
                <a:cubicBezTo>
                  <a:pt x="4354" y="2204"/>
                  <a:pt x="4277" y="2238"/>
                  <a:pt x="4258" y="2211"/>
                </a:cubicBezTo>
                <a:cubicBezTo>
                  <a:pt x="4240" y="2184"/>
                  <a:pt x="4275" y="2171"/>
                  <a:pt x="4275" y="2124"/>
                </a:cubicBezTo>
                <a:cubicBezTo>
                  <a:pt x="4275" y="2087"/>
                  <a:pt x="4260" y="2070"/>
                  <a:pt x="4261" y="2065"/>
                </a:cubicBezTo>
                <a:cubicBezTo>
                  <a:pt x="4339" y="2065"/>
                  <a:pt x="4308" y="2065"/>
                  <a:pt x="4338" y="2015"/>
                </a:cubicBezTo>
                <a:cubicBezTo>
                  <a:pt x="4376" y="1952"/>
                  <a:pt x="4407" y="1933"/>
                  <a:pt x="4473" y="1909"/>
                </a:cubicBezTo>
                <a:cubicBezTo>
                  <a:pt x="4541" y="1885"/>
                  <a:pt x="4515" y="1885"/>
                  <a:pt x="4529" y="1834"/>
                </a:cubicBezTo>
                <a:lnTo>
                  <a:pt x="4253" y="1723"/>
                </a:lnTo>
                <a:lnTo>
                  <a:pt x="4238" y="1717"/>
                </a:lnTo>
                <a:cubicBezTo>
                  <a:pt x="4229" y="1722"/>
                  <a:pt x="4205" y="1744"/>
                  <a:pt x="4198" y="1738"/>
                </a:cubicBezTo>
                <a:cubicBezTo>
                  <a:pt x="4146" y="1696"/>
                  <a:pt x="4174" y="1765"/>
                  <a:pt x="4154" y="1765"/>
                </a:cubicBezTo>
                <a:cubicBezTo>
                  <a:pt x="4097" y="1765"/>
                  <a:pt x="4141" y="1805"/>
                  <a:pt x="4069" y="1805"/>
                </a:cubicBezTo>
                <a:cubicBezTo>
                  <a:pt x="3996" y="1805"/>
                  <a:pt x="4024" y="1793"/>
                  <a:pt x="3988" y="1774"/>
                </a:cubicBezTo>
                <a:cubicBezTo>
                  <a:pt x="3988" y="1866"/>
                  <a:pt x="3933" y="1824"/>
                  <a:pt x="3922" y="1848"/>
                </a:cubicBezTo>
                <a:lnTo>
                  <a:pt x="3880" y="1900"/>
                </a:lnTo>
                <a:lnTo>
                  <a:pt x="3849" y="1899"/>
                </a:lnTo>
                <a:lnTo>
                  <a:pt x="3825" y="1930"/>
                </a:lnTo>
                <a:lnTo>
                  <a:pt x="3788" y="1917"/>
                </a:lnTo>
                <a:lnTo>
                  <a:pt x="3787" y="1997"/>
                </a:lnTo>
                <a:lnTo>
                  <a:pt x="3747" y="1917"/>
                </a:lnTo>
                <a:lnTo>
                  <a:pt x="3743" y="1858"/>
                </a:lnTo>
                <a:lnTo>
                  <a:pt x="3799" y="1822"/>
                </a:lnTo>
                <a:lnTo>
                  <a:pt x="3770" y="1769"/>
                </a:lnTo>
                <a:lnTo>
                  <a:pt x="3993" y="1583"/>
                </a:lnTo>
                <a:lnTo>
                  <a:pt x="3989" y="1584"/>
                </a:lnTo>
                <a:cubicBezTo>
                  <a:pt x="3935" y="1586"/>
                  <a:pt x="3835" y="1589"/>
                  <a:pt x="3785" y="1569"/>
                </a:cubicBezTo>
                <a:cubicBezTo>
                  <a:pt x="3661" y="1520"/>
                  <a:pt x="3673" y="1552"/>
                  <a:pt x="3717" y="1492"/>
                </a:cubicBezTo>
                <a:cubicBezTo>
                  <a:pt x="3736" y="1465"/>
                  <a:pt x="3730" y="1456"/>
                  <a:pt x="3730" y="1421"/>
                </a:cubicBezTo>
                <a:cubicBezTo>
                  <a:pt x="3730" y="1387"/>
                  <a:pt x="3690" y="1393"/>
                  <a:pt x="3676" y="1351"/>
                </a:cubicBezTo>
                <a:cubicBezTo>
                  <a:pt x="3661" y="1310"/>
                  <a:pt x="3692" y="1300"/>
                  <a:pt x="3650" y="1305"/>
                </a:cubicBezTo>
                <a:cubicBezTo>
                  <a:pt x="3569" y="1314"/>
                  <a:pt x="3620" y="1253"/>
                  <a:pt x="3589" y="1237"/>
                </a:cubicBezTo>
                <a:lnTo>
                  <a:pt x="3541" y="1232"/>
                </a:lnTo>
                <a:lnTo>
                  <a:pt x="3575" y="1348"/>
                </a:lnTo>
                <a:lnTo>
                  <a:pt x="3589" y="1635"/>
                </a:lnTo>
                <a:cubicBezTo>
                  <a:pt x="3569" y="1640"/>
                  <a:pt x="3499" y="1638"/>
                  <a:pt x="3475" y="1638"/>
                </a:cubicBezTo>
                <a:cubicBezTo>
                  <a:pt x="3447" y="1638"/>
                  <a:pt x="3447" y="1597"/>
                  <a:pt x="3421" y="1598"/>
                </a:cubicBezTo>
                <a:cubicBezTo>
                  <a:pt x="3360" y="1601"/>
                  <a:pt x="3360" y="1616"/>
                  <a:pt x="3331" y="1571"/>
                </a:cubicBezTo>
                <a:lnTo>
                  <a:pt x="3328" y="1564"/>
                </a:lnTo>
                <a:cubicBezTo>
                  <a:pt x="3289" y="1489"/>
                  <a:pt x="3315" y="1524"/>
                  <a:pt x="3261" y="1498"/>
                </a:cubicBezTo>
                <a:cubicBezTo>
                  <a:pt x="3187" y="1462"/>
                  <a:pt x="3211" y="1483"/>
                  <a:pt x="3177" y="1500"/>
                </a:cubicBezTo>
                <a:cubicBezTo>
                  <a:pt x="3163" y="1507"/>
                  <a:pt x="3143" y="1538"/>
                  <a:pt x="3139" y="1531"/>
                </a:cubicBezTo>
                <a:cubicBezTo>
                  <a:pt x="3110" y="1470"/>
                  <a:pt x="3093" y="1500"/>
                  <a:pt x="3093" y="1451"/>
                </a:cubicBezTo>
                <a:cubicBezTo>
                  <a:pt x="3093" y="1407"/>
                  <a:pt x="3141" y="1424"/>
                  <a:pt x="3140" y="1370"/>
                </a:cubicBezTo>
                <a:cubicBezTo>
                  <a:pt x="3140" y="1362"/>
                  <a:pt x="3087" y="1376"/>
                  <a:pt x="3098" y="1330"/>
                </a:cubicBezTo>
                <a:cubicBezTo>
                  <a:pt x="3114" y="1263"/>
                  <a:pt x="3073" y="1298"/>
                  <a:pt x="3070" y="1274"/>
                </a:cubicBezTo>
                <a:lnTo>
                  <a:pt x="3061" y="1219"/>
                </a:lnTo>
                <a:lnTo>
                  <a:pt x="3040" y="1200"/>
                </a:lnTo>
                <a:lnTo>
                  <a:pt x="2820" y="1373"/>
                </a:lnTo>
                <a:cubicBezTo>
                  <a:pt x="2816" y="1373"/>
                  <a:pt x="2786" y="1369"/>
                  <a:pt x="2782" y="1368"/>
                </a:cubicBezTo>
                <a:cubicBezTo>
                  <a:pt x="2749" y="1361"/>
                  <a:pt x="2762" y="1356"/>
                  <a:pt x="2762" y="1351"/>
                </a:cubicBezTo>
                <a:cubicBezTo>
                  <a:pt x="2760" y="1324"/>
                  <a:pt x="2777" y="1262"/>
                  <a:pt x="2778" y="1239"/>
                </a:cubicBezTo>
                <a:cubicBezTo>
                  <a:pt x="2781" y="1172"/>
                  <a:pt x="2813" y="1166"/>
                  <a:pt x="2829" y="1109"/>
                </a:cubicBezTo>
                <a:lnTo>
                  <a:pt x="2767" y="1015"/>
                </a:lnTo>
                <a:lnTo>
                  <a:pt x="2837" y="958"/>
                </a:lnTo>
                <a:lnTo>
                  <a:pt x="2899" y="670"/>
                </a:lnTo>
                <a:lnTo>
                  <a:pt x="2971" y="618"/>
                </a:lnTo>
                <a:lnTo>
                  <a:pt x="3005" y="450"/>
                </a:lnTo>
                <a:lnTo>
                  <a:pt x="3008" y="266"/>
                </a:lnTo>
                <a:lnTo>
                  <a:pt x="2911" y="336"/>
                </a:lnTo>
                <a:lnTo>
                  <a:pt x="2817" y="356"/>
                </a:lnTo>
                <a:lnTo>
                  <a:pt x="2678" y="199"/>
                </a:lnTo>
                <a:lnTo>
                  <a:pt x="2595" y="0"/>
                </a:lnTo>
                <a:cubicBezTo>
                  <a:pt x="2575" y="34"/>
                  <a:pt x="2546" y="76"/>
                  <a:pt x="2508" y="89"/>
                </a:cubicBezTo>
                <a:cubicBezTo>
                  <a:pt x="2482" y="98"/>
                  <a:pt x="2430" y="123"/>
                  <a:pt x="2417" y="150"/>
                </a:cubicBezTo>
                <a:lnTo>
                  <a:pt x="2279" y="172"/>
                </a:lnTo>
                <a:lnTo>
                  <a:pt x="2169" y="290"/>
                </a:lnTo>
                <a:lnTo>
                  <a:pt x="2111" y="233"/>
                </a:lnTo>
                <a:lnTo>
                  <a:pt x="1973" y="343"/>
                </a:lnTo>
                <a:lnTo>
                  <a:pt x="1899" y="343"/>
                </a:lnTo>
                <a:lnTo>
                  <a:pt x="1885" y="486"/>
                </a:lnTo>
                <a:lnTo>
                  <a:pt x="1793" y="531"/>
                </a:lnTo>
                <a:lnTo>
                  <a:pt x="1764" y="429"/>
                </a:lnTo>
                <a:lnTo>
                  <a:pt x="1681" y="432"/>
                </a:lnTo>
                <a:lnTo>
                  <a:pt x="1632" y="486"/>
                </a:lnTo>
                <a:lnTo>
                  <a:pt x="1630" y="485"/>
                </a:lnTo>
                <a:cubicBezTo>
                  <a:pt x="1626" y="494"/>
                  <a:pt x="1617" y="515"/>
                  <a:pt x="1616" y="515"/>
                </a:cubicBezTo>
                <a:cubicBezTo>
                  <a:pt x="1603" y="527"/>
                  <a:pt x="1576" y="618"/>
                  <a:pt x="1569" y="639"/>
                </a:cubicBezTo>
                <a:cubicBezTo>
                  <a:pt x="1564" y="658"/>
                  <a:pt x="1530" y="767"/>
                  <a:pt x="1524" y="777"/>
                </a:cubicBezTo>
                <a:cubicBezTo>
                  <a:pt x="1519" y="786"/>
                  <a:pt x="1538" y="887"/>
                  <a:pt x="1539" y="890"/>
                </a:cubicBezTo>
                <a:lnTo>
                  <a:pt x="1338" y="1070"/>
                </a:lnTo>
                <a:lnTo>
                  <a:pt x="1342" y="1111"/>
                </a:lnTo>
                <a:lnTo>
                  <a:pt x="1127" y="1339"/>
                </a:lnTo>
                <a:lnTo>
                  <a:pt x="1154" y="1398"/>
                </a:lnTo>
                <a:lnTo>
                  <a:pt x="1103" y="1523"/>
                </a:lnTo>
                <a:lnTo>
                  <a:pt x="1156" y="1527"/>
                </a:lnTo>
                <a:lnTo>
                  <a:pt x="1259" y="1654"/>
                </a:lnTo>
                <a:lnTo>
                  <a:pt x="1325" y="1636"/>
                </a:lnTo>
                <a:lnTo>
                  <a:pt x="1303" y="1715"/>
                </a:lnTo>
                <a:lnTo>
                  <a:pt x="1104" y="1731"/>
                </a:lnTo>
                <a:lnTo>
                  <a:pt x="1008" y="1656"/>
                </a:lnTo>
                <a:lnTo>
                  <a:pt x="990" y="1592"/>
                </a:lnTo>
                <a:lnTo>
                  <a:pt x="818" y="1544"/>
                </a:lnTo>
                <a:lnTo>
                  <a:pt x="781" y="1783"/>
                </a:lnTo>
                <a:lnTo>
                  <a:pt x="994" y="1882"/>
                </a:lnTo>
                <a:lnTo>
                  <a:pt x="1247" y="1890"/>
                </a:lnTo>
                <a:lnTo>
                  <a:pt x="1325" y="2043"/>
                </a:lnTo>
                <a:lnTo>
                  <a:pt x="1599" y="2087"/>
                </a:lnTo>
                <a:lnTo>
                  <a:pt x="1538" y="2218"/>
                </a:lnTo>
                <a:lnTo>
                  <a:pt x="1109" y="2516"/>
                </a:lnTo>
                <a:lnTo>
                  <a:pt x="1035" y="2912"/>
                </a:lnTo>
                <a:lnTo>
                  <a:pt x="1358" y="2869"/>
                </a:lnTo>
                <a:lnTo>
                  <a:pt x="1320" y="3012"/>
                </a:lnTo>
                <a:lnTo>
                  <a:pt x="1545" y="3008"/>
                </a:lnTo>
                <a:lnTo>
                  <a:pt x="1443" y="3119"/>
                </a:lnTo>
                <a:lnTo>
                  <a:pt x="1407" y="3374"/>
                </a:lnTo>
                <a:lnTo>
                  <a:pt x="1496" y="3440"/>
                </a:lnTo>
                <a:lnTo>
                  <a:pt x="1606" y="3403"/>
                </a:lnTo>
                <a:lnTo>
                  <a:pt x="1591" y="3521"/>
                </a:lnTo>
                <a:lnTo>
                  <a:pt x="1613" y="3579"/>
                </a:lnTo>
                <a:lnTo>
                  <a:pt x="1776" y="3518"/>
                </a:lnTo>
                <a:lnTo>
                  <a:pt x="1776" y="3582"/>
                </a:lnTo>
                <a:lnTo>
                  <a:pt x="1811" y="3644"/>
                </a:lnTo>
                <a:lnTo>
                  <a:pt x="1813" y="3703"/>
                </a:lnTo>
                <a:lnTo>
                  <a:pt x="1845" y="3731"/>
                </a:lnTo>
                <a:lnTo>
                  <a:pt x="1701" y="3741"/>
                </a:lnTo>
                <a:lnTo>
                  <a:pt x="1665" y="3800"/>
                </a:lnTo>
                <a:lnTo>
                  <a:pt x="1647" y="3800"/>
                </a:lnTo>
                <a:lnTo>
                  <a:pt x="1611" y="3724"/>
                </a:lnTo>
                <a:lnTo>
                  <a:pt x="1607" y="3630"/>
                </a:lnTo>
                <a:lnTo>
                  <a:pt x="1492" y="3667"/>
                </a:lnTo>
                <a:lnTo>
                  <a:pt x="1484" y="3881"/>
                </a:lnTo>
                <a:lnTo>
                  <a:pt x="1518" y="3917"/>
                </a:lnTo>
                <a:lnTo>
                  <a:pt x="1471" y="3981"/>
                </a:lnTo>
                <a:lnTo>
                  <a:pt x="1401" y="3904"/>
                </a:lnTo>
                <a:lnTo>
                  <a:pt x="1352" y="3901"/>
                </a:lnTo>
                <a:lnTo>
                  <a:pt x="1329" y="3967"/>
                </a:lnTo>
                <a:lnTo>
                  <a:pt x="1169" y="3854"/>
                </a:lnTo>
                <a:lnTo>
                  <a:pt x="1181" y="4056"/>
                </a:lnTo>
                <a:lnTo>
                  <a:pt x="1386" y="4240"/>
                </a:lnTo>
                <a:lnTo>
                  <a:pt x="1557" y="4241"/>
                </a:lnTo>
                <a:cubicBezTo>
                  <a:pt x="1559" y="4244"/>
                  <a:pt x="1560" y="4244"/>
                  <a:pt x="1562" y="4247"/>
                </a:cubicBezTo>
                <a:cubicBezTo>
                  <a:pt x="1599" y="4288"/>
                  <a:pt x="1621" y="4304"/>
                  <a:pt x="1661" y="4340"/>
                </a:cubicBezTo>
                <a:cubicBezTo>
                  <a:pt x="1700" y="4376"/>
                  <a:pt x="1695" y="4413"/>
                  <a:pt x="1726" y="4370"/>
                </a:cubicBezTo>
                <a:cubicBezTo>
                  <a:pt x="1734" y="4359"/>
                  <a:pt x="1858" y="4371"/>
                  <a:pt x="1878" y="4374"/>
                </a:cubicBezTo>
                <a:cubicBezTo>
                  <a:pt x="1926" y="4380"/>
                  <a:pt x="1923" y="4373"/>
                  <a:pt x="1943" y="4355"/>
                </a:cubicBezTo>
                <a:cubicBezTo>
                  <a:pt x="1993" y="4309"/>
                  <a:pt x="2023" y="4378"/>
                  <a:pt x="2030" y="4379"/>
                </a:cubicBezTo>
                <a:lnTo>
                  <a:pt x="2026" y="4437"/>
                </a:lnTo>
                <a:lnTo>
                  <a:pt x="1991" y="4446"/>
                </a:lnTo>
                <a:lnTo>
                  <a:pt x="1952" y="4596"/>
                </a:lnTo>
                <a:lnTo>
                  <a:pt x="1961" y="4703"/>
                </a:lnTo>
                <a:lnTo>
                  <a:pt x="2020" y="4690"/>
                </a:lnTo>
                <a:lnTo>
                  <a:pt x="1973" y="4920"/>
                </a:lnTo>
                <a:cubicBezTo>
                  <a:pt x="1973" y="4927"/>
                  <a:pt x="1967" y="4972"/>
                  <a:pt x="1966" y="4975"/>
                </a:cubicBezTo>
                <a:cubicBezTo>
                  <a:pt x="1943" y="5012"/>
                  <a:pt x="1902" y="5001"/>
                  <a:pt x="1911" y="5023"/>
                </a:cubicBezTo>
                <a:cubicBezTo>
                  <a:pt x="1921" y="5047"/>
                  <a:pt x="1920" y="5102"/>
                  <a:pt x="1920" y="5130"/>
                </a:cubicBezTo>
                <a:cubicBezTo>
                  <a:pt x="1920" y="5145"/>
                  <a:pt x="1936" y="5245"/>
                  <a:pt x="1932" y="5248"/>
                </a:cubicBezTo>
                <a:cubicBezTo>
                  <a:pt x="1908" y="5272"/>
                  <a:pt x="1898" y="5304"/>
                  <a:pt x="1938" y="5318"/>
                </a:cubicBezTo>
                <a:cubicBezTo>
                  <a:pt x="1960" y="5325"/>
                  <a:pt x="1950" y="5353"/>
                  <a:pt x="1943" y="5356"/>
                </a:cubicBezTo>
                <a:lnTo>
                  <a:pt x="1943" y="5378"/>
                </a:lnTo>
                <a:cubicBezTo>
                  <a:pt x="1943" y="5449"/>
                  <a:pt x="1986" y="5412"/>
                  <a:pt x="1989" y="5432"/>
                </a:cubicBezTo>
                <a:cubicBezTo>
                  <a:pt x="1996" y="5466"/>
                  <a:pt x="1940" y="5429"/>
                  <a:pt x="1909" y="5448"/>
                </a:cubicBezTo>
                <a:cubicBezTo>
                  <a:pt x="1886" y="5462"/>
                  <a:pt x="1864" y="5452"/>
                  <a:pt x="1849" y="5432"/>
                </a:cubicBezTo>
                <a:cubicBezTo>
                  <a:pt x="1821" y="5391"/>
                  <a:pt x="1773" y="5426"/>
                  <a:pt x="1764" y="5470"/>
                </a:cubicBezTo>
                <a:cubicBezTo>
                  <a:pt x="1758" y="5500"/>
                  <a:pt x="1774" y="5524"/>
                  <a:pt x="1774" y="5525"/>
                </a:cubicBezTo>
                <a:cubicBezTo>
                  <a:pt x="1774" y="5554"/>
                  <a:pt x="1727" y="5484"/>
                  <a:pt x="1711" y="5608"/>
                </a:cubicBezTo>
                <a:cubicBezTo>
                  <a:pt x="1705" y="5656"/>
                  <a:pt x="1687" y="5796"/>
                  <a:pt x="1667" y="5834"/>
                </a:cubicBezTo>
                <a:cubicBezTo>
                  <a:pt x="1654" y="5858"/>
                  <a:pt x="1652" y="5926"/>
                  <a:pt x="1648" y="5927"/>
                </a:cubicBezTo>
                <a:cubicBezTo>
                  <a:pt x="1603" y="5948"/>
                  <a:pt x="1588" y="5992"/>
                  <a:pt x="1540" y="5961"/>
                </a:cubicBezTo>
                <a:cubicBezTo>
                  <a:pt x="1477" y="5919"/>
                  <a:pt x="1490" y="5995"/>
                  <a:pt x="1521" y="5994"/>
                </a:cubicBezTo>
                <a:cubicBezTo>
                  <a:pt x="1576" y="5993"/>
                  <a:pt x="1555" y="6028"/>
                  <a:pt x="1508" y="6025"/>
                </a:cubicBezTo>
                <a:cubicBezTo>
                  <a:pt x="1458" y="6021"/>
                  <a:pt x="1489" y="6045"/>
                  <a:pt x="1430" y="6067"/>
                </a:cubicBezTo>
                <a:cubicBezTo>
                  <a:pt x="1371" y="6088"/>
                  <a:pt x="1335" y="6138"/>
                  <a:pt x="1319" y="6198"/>
                </a:cubicBezTo>
                <a:cubicBezTo>
                  <a:pt x="1307" y="6248"/>
                  <a:pt x="1315" y="6242"/>
                  <a:pt x="1315" y="6286"/>
                </a:cubicBezTo>
                <a:cubicBezTo>
                  <a:pt x="1308" y="6340"/>
                  <a:pt x="1286" y="6377"/>
                  <a:pt x="1255" y="6423"/>
                </a:cubicBezTo>
                <a:cubicBezTo>
                  <a:pt x="1238" y="6448"/>
                  <a:pt x="1228" y="6511"/>
                  <a:pt x="1252" y="6537"/>
                </a:cubicBezTo>
                <a:cubicBezTo>
                  <a:pt x="1269" y="6554"/>
                  <a:pt x="1275" y="6580"/>
                  <a:pt x="1285" y="6598"/>
                </a:cubicBezTo>
                <a:cubicBezTo>
                  <a:pt x="1301" y="6626"/>
                  <a:pt x="1209" y="6659"/>
                  <a:pt x="1203" y="6660"/>
                </a:cubicBezTo>
                <a:cubicBezTo>
                  <a:pt x="1178" y="6663"/>
                  <a:pt x="1211" y="6718"/>
                  <a:pt x="1200" y="6737"/>
                </a:cubicBezTo>
                <a:cubicBezTo>
                  <a:pt x="1181" y="6773"/>
                  <a:pt x="1167" y="6780"/>
                  <a:pt x="1127" y="6780"/>
                </a:cubicBezTo>
                <a:cubicBezTo>
                  <a:pt x="1107" y="6780"/>
                  <a:pt x="1128" y="6829"/>
                  <a:pt x="1107" y="6833"/>
                </a:cubicBezTo>
                <a:cubicBezTo>
                  <a:pt x="1104" y="6845"/>
                  <a:pt x="1017" y="6839"/>
                  <a:pt x="1017" y="6880"/>
                </a:cubicBezTo>
                <a:lnTo>
                  <a:pt x="1078" y="6880"/>
                </a:lnTo>
                <a:lnTo>
                  <a:pt x="1099" y="7133"/>
                </a:lnTo>
                <a:lnTo>
                  <a:pt x="1178" y="7116"/>
                </a:lnTo>
                <a:lnTo>
                  <a:pt x="1349" y="7553"/>
                </a:lnTo>
                <a:lnTo>
                  <a:pt x="1512" y="751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1" name="Freeform 320"/>
          <p:cNvSpPr>
            <a:spLocks/>
          </p:cNvSpPr>
          <p:nvPr/>
        </p:nvSpPr>
        <p:spPr bwMode="auto">
          <a:xfrm>
            <a:off x="6485338" y="1771653"/>
            <a:ext cx="651272" cy="559594"/>
          </a:xfrm>
          <a:custGeom>
            <a:avLst/>
            <a:gdLst>
              <a:gd name="T0" fmla="*/ 357 w 9568"/>
              <a:gd name="T1" fmla="*/ 4978 h 8843"/>
              <a:gd name="T2" fmla="*/ 126 w 9568"/>
              <a:gd name="T3" fmla="*/ 6452 h 8843"/>
              <a:gd name="T4" fmla="*/ 275 w 9568"/>
              <a:gd name="T5" fmla="*/ 6771 h 8843"/>
              <a:gd name="T6" fmla="*/ 342 w 9568"/>
              <a:gd name="T7" fmla="*/ 7561 h 8843"/>
              <a:gd name="T8" fmla="*/ 831 w 9568"/>
              <a:gd name="T9" fmla="*/ 8132 h 8843"/>
              <a:gd name="T10" fmla="*/ 1274 w 9568"/>
              <a:gd name="T11" fmla="*/ 8692 h 8843"/>
              <a:gd name="T12" fmla="*/ 2090 w 9568"/>
              <a:gd name="T13" fmla="*/ 8843 h 8843"/>
              <a:gd name="T14" fmla="*/ 1427 w 9568"/>
              <a:gd name="T15" fmla="*/ 8151 h 8843"/>
              <a:gd name="T16" fmla="*/ 2132 w 9568"/>
              <a:gd name="T17" fmla="*/ 7764 h 8843"/>
              <a:gd name="T18" fmla="*/ 2471 w 9568"/>
              <a:gd name="T19" fmla="*/ 7516 h 8843"/>
              <a:gd name="T20" fmla="*/ 2672 w 9568"/>
              <a:gd name="T21" fmla="*/ 7840 h 8843"/>
              <a:gd name="T22" fmla="*/ 3364 w 9568"/>
              <a:gd name="T23" fmla="*/ 7952 h 8843"/>
              <a:gd name="T24" fmla="*/ 4149 w 9568"/>
              <a:gd name="T25" fmla="*/ 7575 h 8843"/>
              <a:gd name="T26" fmla="*/ 4472 w 9568"/>
              <a:gd name="T27" fmla="*/ 7121 h 8843"/>
              <a:gd name="T28" fmla="*/ 4749 w 9568"/>
              <a:gd name="T29" fmla="*/ 6752 h 8843"/>
              <a:gd name="T30" fmla="*/ 5158 w 9568"/>
              <a:gd name="T31" fmla="*/ 6896 h 8843"/>
              <a:gd name="T32" fmla="*/ 5384 w 9568"/>
              <a:gd name="T33" fmla="*/ 6869 h 8843"/>
              <a:gd name="T34" fmla="*/ 5713 w 9568"/>
              <a:gd name="T35" fmla="*/ 7334 h 8843"/>
              <a:gd name="T36" fmla="*/ 6188 w 9568"/>
              <a:gd name="T37" fmla="*/ 7639 h 8843"/>
              <a:gd name="T38" fmla="*/ 6690 w 9568"/>
              <a:gd name="T39" fmla="*/ 7503 h 8843"/>
              <a:gd name="T40" fmla="*/ 6502 w 9568"/>
              <a:gd name="T41" fmla="*/ 7105 h 8843"/>
              <a:gd name="T42" fmla="*/ 6800 w 9568"/>
              <a:gd name="T43" fmla="*/ 6790 h 8843"/>
              <a:gd name="T44" fmla="*/ 7355 w 9568"/>
              <a:gd name="T45" fmla="*/ 6985 h 8843"/>
              <a:gd name="T46" fmla="*/ 7568 w 9568"/>
              <a:gd name="T47" fmla="*/ 7786 h 8843"/>
              <a:gd name="T48" fmla="*/ 7916 w 9568"/>
              <a:gd name="T49" fmla="*/ 7885 h 8843"/>
              <a:gd name="T50" fmla="*/ 8509 w 9568"/>
              <a:gd name="T51" fmla="*/ 7485 h 8843"/>
              <a:gd name="T52" fmla="*/ 8740 w 9568"/>
              <a:gd name="T53" fmla="*/ 6951 h 8843"/>
              <a:gd name="T54" fmla="*/ 8681 w 9568"/>
              <a:gd name="T55" fmla="*/ 6532 h 8843"/>
              <a:gd name="T56" fmla="*/ 9401 w 9568"/>
              <a:gd name="T57" fmla="*/ 6756 h 8843"/>
              <a:gd name="T58" fmla="*/ 9557 w 9568"/>
              <a:gd name="T59" fmla="*/ 6734 h 8843"/>
              <a:gd name="T60" fmla="*/ 8902 w 9568"/>
              <a:gd name="T61" fmla="*/ 6150 h 8843"/>
              <a:gd name="T62" fmla="*/ 8370 w 9568"/>
              <a:gd name="T63" fmla="*/ 5533 h 8843"/>
              <a:gd name="T64" fmla="*/ 8127 w 9568"/>
              <a:gd name="T65" fmla="*/ 5166 h 8843"/>
              <a:gd name="T66" fmla="*/ 7742 w 9568"/>
              <a:gd name="T67" fmla="*/ 4739 h 8843"/>
              <a:gd name="T68" fmla="*/ 7574 w 9568"/>
              <a:gd name="T69" fmla="*/ 4229 h 8843"/>
              <a:gd name="T70" fmla="*/ 7004 w 9568"/>
              <a:gd name="T71" fmla="*/ 4004 h 8843"/>
              <a:gd name="T72" fmla="*/ 6229 w 9568"/>
              <a:gd name="T73" fmla="*/ 3712 h 8843"/>
              <a:gd name="T74" fmla="*/ 6578 w 9568"/>
              <a:gd name="T75" fmla="*/ 3092 h 8843"/>
              <a:gd name="T76" fmla="*/ 6710 w 9568"/>
              <a:gd name="T77" fmla="*/ 2772 h 8843"/>
              <a:gd name="T78" fmla="*/ 6073 w 9568"/>
              <a:gd name="T79" fmla="*/ 2681 h 8843"/>
              <a:gd name="T80" fmla="*/ 5875 w 9568"/>
              <a:gd name="T81" fmla="*/ 2319 h 8843"/>
              <a:gd name="T82" fmla="*/ 6171 w 9568"/>
              <a:gd name="T83" fmla="*/ 2102 h 8843"/>
              <a:gd name="T84" fmla="*/ 6668 w 9568"/>
              <a:gd name="T85" fmla="*/ 1894 h 8843"/>
              <a:gd name="T86" fmla="*/ 7207 w 9568"/>
              <a:gd name="T87" fmla="*/ 2092 h 8843"/>
              <a:gd name="T88" fmla="*/ 7630 w 9568"/>
              <a:gd name="T89" fmla="*/ 1911 h 8843"/>
              <a:gd name="T90" fmla="*/ 6984 w 9568"/>
              <a:gd name="T91" fmla="*/ 1902 h 8843"/>
              <a:gd name="T92" fmla="*/ 6580 w 9568"/>
              <a:gd name="T93" fmla="*/ 1325 h 8843"/>
              <a:gd name="T94" fmla="*/ 6292 w 9568"/>
              <a:gd name="T95" fmla="*/ 1058 h 8843"/>
              <a:gd name="T96" fmla="*/ 6205 w 9568"/>
              <a:gd name="T97" fmla="*/ 1022 h 8843"/>
              <a:gd name="T98" fmla="*/ 6016 w 9568"/>
              <a:gd name="T99" fmla="*/ 521 h 8843"/>
              <a:gd name="T100" fmla="*/ 5875 w 9568"/>
              <a:gd name="T101" fmla="*/ 27 h 8843"/>
              <a:gd name="T102" fmla="*/ 5277 w 9568"/>
              <a:gd name="T103" fmla="*/ 262 h 8843"/>
              <a:gd name="T104" fmla="*/ 4991 w 9568"/>
              <a:gd name="T105" fmla="*/ 443 h 8843"/>
              <a:gd name="T106" fmla="*/ 4479 w 9568"/>
              <a:gd name="T107" fmla="*/ 559 h 8843"/>
              <a:gd name="T108" fmla="*/ 4759 w 9568"/>
              <a:gd name="T109" fmla="*/ 879 h 8843"/>
              <a:gd name="T110" fmla="*/ 4340 w 9568"/>
              <a:gd name="T111" fmla="*/ 1408 h 8843"/>
              <a:gd name="T112" fmla="*/ 4013 w 9568"/>
              <a:gd name="T113" fmla="*/ 2649 h 8843"/>
              <a:gd name="T114" fmla="*/ 3468 w 9568"/>
              <a:gd name="T115" fmla="*/ 2540 h 8843"/>
              <a:gd name="T116" fmla="*/ 2561 w 9568"/>
              <a:gd name="T117" fmla="*/ 2737 h 8843"/>
              <a:gd name="T118" fmla="*/ 1657 w 9568"/>
              <a:gd name="T119" fmla="*/ 2526 h 8843"/>
              <a:gd name="T120" fmla="*/ 463 w 9568"/>
              <a:gd name="T121" fmla="*/ 2687 h 8843"/>
              <a:gd name="T122" fmla="*/ 230 w 9568"/>
              <a:gd name="T123" fmla="*/ 3252 h 8843"/>
              <a:gd name="T124" fmla="*/ 164 w 9568"/>
              <a:gd name="T125" fmla="*/ 3773 h 8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568" h="8843">
                <a:moveTo>
                  <a:pt x="461" y="4285"/>
                </a:moveTo>
                <a:cubicBezTo>
                  <a:pt x="461" y="4316"/>
                  <a:pt x="438" y="4393"/>
                  <a:pt x="454" y="4413"/>
                </a:cubicBezTo>
                <a:cubicBezTo>
                  <a:pt x="468" y="4433"/>
                  <a:pt x="463" y="4556"/>
                  <a:pt x="460" y="4586"/>
                </a:cubicBezTo>
                <a:cubicBezTo>
                  <a:pt x="458" y="4613"/>
                  <a:pt x="460" y="4685"/>
                  <a:pt x="452" y="4705"/>
                </a:cubicBezTo>
                <a:cubicBezTo>
                  <a:pt x="451" y="4707"/>
                  <a:pt x="451" y="4711"/>
                  <a:pt x="451" y="4713"/>
                </a:cubicBezTo>
                <a:lnTo>
                  <a:pt x="357" y="4978"/>
                </a:lnTo>
                <a:lnTo>
                  <a:pt x="413" y="5202"/>
                </a:lnTo>
                <a:lnTo>
                  <a:pt x="797" y="5666"/>
                </a:lnTo>
                <a:lnTo>
                  <a:pt x="572" y="6337"/>
                </a:lnTo>
                <a:lnTo>
                  <a:pt x="311" y="6379"/>
                </a:lnTo>
                <a:cubicBezTo>
                  <a:pt x="287" y="6380"/>
                  <a:pt x="238" y="6330"/>
                  <a:pt x="238" y="6353"/>
                </a:cubicBezTo>
                <a:cubicBezTo>
                  <a:pt x="239" y="6398"/>
                  <a:pt x="171" y="6463"/>
                  <a:pt x="126" y="6452"/>
                </a:cubicBezTo>
                <a:cubicBezTo>
                  <a:pt x="99" y="6445"/>
                  <a:pt x="107" y="6440"/>
                  <a:pt x="67" y="6437"/>
                </a:cubicBezTo>
                <a:cubicBezTo>
                  <a:pt x="43" y="6436"/>
                  <a:pt x="24" y="6436"/>
                  <a:pt x="0" y="6436"/>
                </a:cubicBezTo>
                <a:lnTo>
                  <a:pt x="54" y="6608"/>
                </a:lnTo>
                <a:lnTo>
                  <a:pt x="98" y="6798"/>
                </a:lnTo>
                <a:cubicBezTo>
                  <a:pt x="106" y="6793"/>
                  <a:pt x="180" y="6759"/>
                  <a:pt x="186" y="6762"/>
                </a:cubicBezTo>
                <a:cubicBezTo>
                  <a:pt x="220" y="6772"/>
                  <a:pt x="184" y="6821"/>
                  <a:pt x="275" y="6771"/>
                </a:cubicBezTo>
                <a:cubicBezTo>
                  <a:pt x="278" y="6769"/>
                  <a:pt x="278" y="6770"/>
                  <a:pt x="279" y="6768"/>
                </a:cubicBezTo>
                <a:lnTo>
                  <a:pt x="278" y="7078"/>
                </a:lnTo>
                <a:cubicBezTo>
                  <a:pt x="285" y="7077"/>
                  <a:pt x="307" y="7089"/>
                  <a:pt x="307" y="7109"/>
                </a:cubicBezTo>
                <a:cubicBezTo>
                  <a:pt x="307" y="7225"/>
                  <a:pt x="375" y="7225"/>
                  <a:pt x="381" y="7273"/>
                </a:cubicBezTo>
                <a:cubicBezTo>
                  <a:pt x="384" y="7294"/>
                  <a:pt x="303" y="7287"/>
                  <a:pt x="288" y="7287"/>
                </a:cubicBezTo>
                <a:lnTo>
                  <a:pt x="342" y="7561"/>
                </a:lnTo>
                <a:cubicBezTo>
                  <a:pt x="365" y="7562"/>
                  <a:pt x="411" y="7610"/>
                  <a:pt x="423" y="7632"/>
                </a:cubicBezTo>
                <a:cubicBezTo>
                  <a:pt x="440" y="7662"/>
                  <a:pt x="457" y="7673"/>
                  <a:pt x="468" y="7718"/>
                </a:cubicBezTo>
                <a:cubicBezTo>
                  <a:pt x="471" y="7729"/>
                  <a:pt x="505" y="7795"/>
                  <a:pt x="513" y="7797"/>
                </a:cubicBezTo>
                <a:cubicBezTo>
                  <a:pt x="552" y="7809"/>
                  <a:pt x="690" y="7800"/>
                  <a:pt x="697" y="7825"/>
                </a:cubicBezTo>
                <a:cubicBezTo>
                  <a:pt x="704" y="7850"/>
                  <a:pt x="775" y="7957"/>
                  <a:pt x="776" y="7985"/>
                </a:cubicBezTo>
                <a:cubicBezTo>
                  <a:pt x="777" y="7996"/>
                  <a:pt x="820" y="8118"/>
                  <a:pt x="831" y="8132"/>
                </a:cubicBezTo>
                <a:cubicBezTo>
                  <a:pt x="862" y="8173"/>
                  <a:pt x="850" y="8168"/>
                  <a:pt x="896" y="8203"/>
                </a:cubicBezTo>
                <a:cubicBezTo>
                  <a:pt x="905" y="8210"/>
                  <a:pt x="977" y="8269"/>
                  <a:pt x="979" y="8269"/>
                </a:cubicBezTo>
                <a:lnTo>
                  <a:pt x="1034" y="8421"/>
                </a:lnTo>
                <a:lnTo>
                  <a:pt x="1229" y="8547"/>
                </a:lnTo>
                <a:cubicBezTo>
                  <a:pt x="1296" y="8547"/>
                  <a:pt x="1271" y="8560"/>
                  <a:pt x="1271" y="8632"/>
                </a:cubicBezTo>
                <a:cubicBezTo>
                  <a:pt x="1271" y="8654"/>
                  <a:pt x="1274" y="8672"/>
                  <a:pt x="1274" y="8692"/>
                </a:cubicBezTo>
                <a:lnTo>
                  <a:pt x="1507" y="8823"/>
                </a:lnTo>
                <a:lnTo>
                  <a:pt x="1626" y="8817"/>
                </a:lnTo>
                <a:cubicBezTo>
                  <a:pt x="1634" y="8810"/>
                  <a:pt x="1667" y="8793"/>
                  <a:pt x="1673" y="8786"/>
                </a:cubicBezTo>
                <a:lnTo>
                  <a:pt x="1824" y="8837"/>
                </a:lnTo>
                <a:cubicBezTo>
                  <a:pt x="1835" y="8827"/>
                  <a:pt x="1902" y="8797"/>
                  <a:pt x="1917" y="8797"/>
                </a:cubicBezTo>
                <a:lnTo>
                  <a:pt x="2090" y="8843"/>
                </a:lnTo>
                <a:lnTo>
                  <a:pt x="1929" y="8711"/>
                </a:lnTo>
                <a:lnTo>
                  <a:pt x="1824" y="8691"/>
                </a:lnTo>
                <a:lnTo>
                  <a:pt x="1693" y="8474"/>
                </a:lnTo>
                <a:lnTo>
                  <a:pt x="1692" y="8375"/>
                </a:lnTo>
                <a:lnTo>
                  <a:pt x="1598" y="8364"/>
                </a:lnTo>
                <a:lnTo>
                  <a:pt x="1427" y="8151"/>
                </a:lnTo>
                <a:lnTo>
                  <a:pt x="1800" y="8032"/>
                </a:lnTo>
                <a:lnTo>
                  <a:pt x="1865" y="7926"/>
                </a:lnTo>
                <a:lnTo>
                  <a:pt x="1933" y="7929"/>
                </a:lnTo>
                <a:lnTo>
                  <a:pt x="1959" y="7777"/>
                </a:lnTo>
                <a:lnTo>
                  <a:pt x="2099" y="7852"/>
                </a:lnTo>
                <a:lnTo>
                  <a:pt x="2132" y="7764"/>
                </a:lnTo>
                <a:lnTo>
                  <a:pt x="2128" y="7661"/>
                </a:lnTo>
                <a:lnTo>
                  <a:pt x="2278" y="7663"/>
                </a:lnTo>
                <a:lnTo>
                  <a:pt x="2369" y="7616"/>
                </a:lnTo>
                <a:lnTo>
                  <a:pt x="2341" y="7514"/>
                </a:lnTo>
                <a:lnTo>
                  <a:pt x="2401" y="7462"/>
                </a:lnTo>
                <a:lnTo>
                  <a:pt x="2471" y="7516"/>
                </a:lnTo>
                <a:lnTo>
                  <a:pt x="2453" y="7567"/>
                </a:lnTo>
                <a:lnTo>
                  <a:pt x="2449" y="7580"/>
                </a:lnTo>
                <a:cubicBezTo>
                  <a:pt x="2489" y="7605"/>
                  <a:pt x="2510" y="7637"/>
                  <a:pt x="2509" y="7684"/>
                </a:cubicBezTo>
                <a:cubicBezTo>
                  <a:pt x="2509" y="7685"/>
                  <a:pt x="2605" y="7687"/>
                  <a:pt x="2614" y="7694"/>
                </a:cubicBezTo>
                <a:cubicBezTo>
                  <a:pt x="2634" y="7710"/>
                  <a:pt x="2709" y="7713"/>
                  <a:pt x="2709" y="7743"/>
                </a:cubicBezTo>
                <a:cubicBezTo>
                  <a:pt x="2709" y="7795"/>
                  <a:pt x="2672" y="7834"/>
                  <a:pt x="2672" y="7840"/>
                </a:cubicBezTo>
                <a:cubicBezTo>
                  <a:pt x="2689" y="7845"/>
                  <a:pt x="2773" y="7895"/>
                  <a:pt x="2773" y="7910"/>
                </a:cubicBezTo>
                <a:cubicBezTo>
                  <a:pt x="2773" y="8000"/>
                  <a:pt x="2752" y="7952"/>
                  <a:pt x="2854" y="8004"/>
                </a:cubicBezTo>
                <a:cubicBezTo>
                  <a:pt x="2884" y="8019"/>
                  <a:pt x="2893" y="8016"/>
                  <a:pt x="2918" y="8004"/>
                </a:cubicBezTo>
                <a:cubicBezTo>
                  <a:pt x="2957" y="7986"/>
                  <a:pt x="2990" y="7947"/>
                  <a:pt x="3020" y="7920"/>
                </a:cubicBezTo>
                <a:lnTo>
                  <a:pt x="3166" y="7956"/>
                </a:lnTo>
                <a:lnTo>
                  <a:pt x="3364" y="7952"/>
                </a:lnTo>
                <a:lnTo>
                  <a:pt x="3541" y="7649"/>
                </a:lnTo>
                <a:lnTo>
                  <a:pt x="3689" y="7676"/>
                </a:lnTo>
                <a:lnTo>
                  <a:pt x="3855" y="7680"/>
                </a:lnTo>
                <a:lnTo>
                  <a:pt x="3898" y="7594"/>
                </a:lnTo>
                <a:lnTo>
                  <a:pt x="3975" y="7672"/>
                </a:lnTo>
                <a:lnTo>
                  <a:pt x="4149" y="7575"/>
                </a:lnTo>
                <a:lnTo>
                  <a:pt x="4317" y="7516"/>
                </a:lnTo>
                <a:cubicBezTo>
                  <a:pt x="4356" y="7511"/>
                  <a:pt x="4330" y="7489"/>
                  <a:pt x="4316" y="7459"/>
                </a:cubicBezTo>
                <a:cubicBezTo>
                  <a:pt x="4299" y="7424"/>
                  <a:pt x="4336" y="7384"/>
                  <a:pt x="4336" y="7340"/>
                </a:cubicBezTo>
                <a:cubicBezTo>
                  <a:pt x="4336" y="7260"/>
                  <a:pt x="4324" y="7295"/>
                  <a:pt x="4376" y="7259"/>
                </a:cubicBezTo>
                <a:cubicBezTo>
                  <a:pt x="4389" y="7251"/>
                  <a:pt x="4383" y="7215"/>
                  <a:pt x="4416" y="7180"/>
                </a:cubicBezTo>
                <a:cubicBezTo>
                  <a:pt x="4443" y="7152"/>
                  <a:pt x="4434" y="7153"/>
                  <a:pt x="4472" y="7121"/>
                </a:cubicBezTo>
                <a:cubicBezTo>
                  <a:pt x="4492" y="7104"/>
                  <a:pt x="4523" y="7063"/>
                  <a:pt x="4505" y="7037"/>
                </a:cubicBezTo>
                <a:cubicBezTo>
                  <a:pt x="4504" y="7036"/>
                  <a:pt x="4504" y="7028"/>
                  <a:pt x="4504" y="7026"/>
                </a:cubicBezTo>
                <a:lnTo>
                  <a:pt x="4668" y="6819"/>
                </a:lnTo>
                <a:lnTo>
                  <a:pt x="4719" y="6839"/>
                </a:lnTo>
                <a:lnTo>
                  <a:pt x="4786" y="6799"/>
                </a:lnTo>
                <a:lnTo>
                  <a:pt x="4749" y="6752"/>
                </a:lnTo>
                <a:lnTo>
                  <a:pt x="4754" y="6674"/>
                </a:lnTo>
                <a:lnTo>
                  <a:pt x="4803" y="6645"/>
                </a:lnTo>
                <a:lnTo>
                  <a:pt x="4801" y="6700"/>
                </a:lnTo>
                <a:lnTo>
                  <a:pt x="4904" y="6742"/>
                </a:lnTo>
                <a:lnTo>
                  <a:pt x="5079" y="6700"/>
                </a:lnTo>
                <a:lnTo>
                  <a:pt x="5158" y="6896"/>
                </a:lnTo>
                <a:lnTo>
                  <a:pt x="5206" y="6920"/>
                </a:lnTo>
                <a:lnTo>
                  <a:pt x="5278" y="6884"/>
                </a:lnTo>
                <a:lnTo>
                  <a:pt x="5229" y="6778"/>
                </a:lnTo>
                <a:lnTo>
                  <a:pt x="5385" y="6798"/>
                </a:lnTo>
                <a:lnTo>
                  <a:pt x="5370" y="6839"/>
                </a:lnTo>
                <a:lnTo>
                  <a:pt x="5384" y="6869"/>
                </a:lnTo>
                <a:lnTo>
                  <a:pt x="5461" y="6872"/>
                </a:lnTo>
                <a:lnTo>
                  <a:pt x="5528" y="7203"/>
                </a:lnTo>
                <a:lnTo>
                  <a:pt x="5608" y="7155"/>
                </a:lnTo>
                <a:lnTo>
                  <a:pt x="5602" y="7209"/>
                </a:lnTo>
                <a:lnTo>
                  <a:pt x="5608" y="7239"/>
                </a:lnTo>
                <a:cubicBezTo>
                  <a:pt x="5639" y="7242"/>
                  <a:pt x="5709" y="7302"/>
                  <a:pt x="5713" y="7334"/>
                </a:cubicBezTo>
                <a:cubicBezTo>
                  <a:pt x="5715" y="7348"/>
                  <a:pt x="5834" y="7320"/>
                  <a:pt x="5849" y="7346"/>
                </a:cubicBezTo>
                <a:cubicBezTo>
                  <a:pt x="5894" y="7425"/>
                  <a:pt x="5920" y="7440"/>
                  <a:pt x="5972" y="7505"/>
                </a:cubicBezTo>
                <a:cubicBezTo>
                  <a:pt x="5987" y="7523"/>
                  <a:pt x="6046" y="7485"/>
                  <a:pt x="6055" y="7547"/>
                </a:cubicBezTo>
                <a:cubicBezTo>
                  <a:pt x="6056" y="7556"/>
                  <a:pt x="6081" y="7603"/>
                  <a:pt x="6085" y="7619"/>
                </a:cubicBezTo>
                <a:cubicBezTo>
                  <a:pt x="6086" y="7623"/>
                  <a:pt x="6089" y="7586"/>
                  <a:pt x="6133" y="7589"/>
                </a:cubicBezTo>
                <a:cubicBezTo>
                  <a:pt x="6163" y="7592"/>
                  <a:pt x="6260" y="7590"/>
                  <a:pt x="6188" y="7639"/>
                </a:cubicBezTo>
                <a:cubicBezTo>
                  <a:pt x="6187" y="7640"/>
                  <a:pt x="6187" y="7641"/>
                  <a:pt x="6186" y="7642"/>
                </a:cubicBezTo>
                <a:lnTo>
                  <a:pt x="6311" y="7917"/>
                </a:lnTo>
                <a:lnTo>
                  <a:pt x="6527" y="7937"/>
                </a:lnTo>
                <a:lnTo>
                  <a:pt x="6749" y="7760"/>
                </a:lnTo>
                <a:cubicBezTo>
                  <a:pt x="6773" y="7743"/>
                  <a:pt x="6711" y="7605"/>
                  <a:pt x="6706" y="7576"/>
                </a:cubicBezTo>
                <a:cubicBezTo>
                  <a:pt x="6703" y="7556"/>
                  <a:pt x="6690" y="7556"/>
                  <a:pt x="6690" y="7503"/>
                </a:cubicBezTo>
                <a:cubicBezTo>
                  <a:pt x="6690" y="7458"/>
                  <a:pt x="6707" y="7441"/>
                  <a:pt x="6704" y="7391"/>
                </a:cubicBezTo>
                <a:cubicBezTo>
                  <a:pt x="6703" y="7360"/>
                  <a:pt x="6734" y="7285"/>
                  <a:pt x="6734" y="7245"/>
                </a:cubicBezTo>
                <a:cubicBezTo>
                  <a:pt x="6693" y="7235"/>
                  <a:pt x="6665" y="7234"/>
                  <a:pt x="6631" y="7226"/>
                </a:cubicBezTo>
                <a:cubicBezTo>
                  <a:pt x="6621" y="7224"/>
                  <a:pt x="6579" y="7219"/>
                  <a:pt x="6568" y="7219"/>
                </a:cubicBezTo>
                <a:cubicBezTo>
                  <a:pt x="6568" y="7204"/>
                  <a:pt x="6567" y="7154"/>
                  <a:pt x="6553" y="7154"/>
                </a:cubicBezTo>
                <a:cubicBezTo>
                  <a:pt x="6503" y="7154"/>
                  <a:pt x="6517" y="7141"/>
                  <a:pt x="6502" y="7105"/>
                </a:cubicBezTo>
                <a:cubicBezTo>
                  <a:pt x="6493" y="7082"/>
                  <a:pt x="6539" y="7038"/>
                  <a:pt x="6554" y="7026"/>
                </a:cubicBezTo>
                <a:cubicBezTo>
                  <a:pt x="6584" y="7001"/>
                  <a:pt x="6660" y="6949"/>
                  <a:pt x="6629" y="6903"/>
                </a:cubicBezTo>
                <a:cubicBezTo>
                  <a:pt x="6592" y="6849"/>
                  <a:pt x="6617" y="6880"/>
                  <a:pt x="6545" y="6907"/>
                </a:cubicBezTo>
                <a:cubicBezTo>
                  <a:pt x="6539" y="6909"/>
                  <a:pt x="6534" y="6911"/>
                  <a:pt x="6527" y="6912"/>
                </a:cubicBezTo>
                <a:lnTo>
                  <a:pt x="6568" y="6801"/>
                </a:lnTo>
                <a:lnTo>
                  <a:pt x="6800" y="6790"/>
                </a:lnTo>
                <a:lnTo>
                  <a:pt x="6866" y="6687"/>
                </a:lnTo>
                <a:lnTo>
                  <a:pt x="6846" y="6639"/>
                </a:lnTo>
                <a:lnTo>
                  <a:pt x="6943" y="6565"/>
                </a:lnTo>
                <a:lnTo>
                  <a:pt x="6982" y="6723"/>
                </a:lnTo>
                <a:lnTo>
                  <a:pt x="7239" y="6753"/>
                </a:lnTo>
                <a:lnTo>
                  <a:pt x="7355" y="6985"/>
                </a:lnTo>
                <a:lnTo>
                  <a:pt x="7411" y="6987"/>
                </a:lnTo>
                <a:lnTo>
                  <a:pt x="7474" y="7135"/>
                </a:lnTo>
                <a:lnTo>
                  <a:pt x="7444" y="7388"/>
                </a:lnTo>
                <a:lnTo>
                  <a:pt x="7485" y="7724"/>
                </a:lnTo>
                <a:lnTo>
                  <a:pt x="7570" y="7707"/>
                </a:lnTo>
                <a:lnTo>
                  <a:pt x="7568" y="7786"/>
                </a:lnTo>
                <a:lnTo>
                  <a:pt x="7624" y="7745"/>
                </a:lnTo>
                <a:lnTo>
                  <a:pt x="7705" y="7784"/>
                </a:lnTo>
                <a:lnTo>
                  <a:pt x="7732" y="7713"/>
                </a:lnTo>
                <a:lnTo>
                  <a:pt x="7880" y="7719"/>
                </a:lnTo>
                <a:lnTo>
                  <a:pt x="7900" y="7721"/>
                </a:lnTo>
                <a:lnTo>
                  <a:pt x="7916" y="7885"/>
                </a:lnTo>
                <a:lnTo>
                  <a:pt x="8321" y="7941"/>
                </a:lnTo>
                <a:lnTo>
                  <a:pt x="8414" y="7799"/>
                </a:lnTo>
                <a:lnTo>
                  <a:pt x="8398" y="7596"/>
                </a:lnTo>
                <a:lnTo>
                  <a:pt x="8423" y="7580"/>
                </a:lnTo>
                <a:lnTo>
                  <a:pt x="8422" y="7392"/>
                </a:lnTo>
                <a:lnTo>
                  <a:pt x="8509" y="7485"/>
                </a:lnTo>
                <a:lnTo>
                  <a:pt x="8560" y="7442"/>
                </a:lnTo>
                <a:lnTo>
                  <a:pt x="8564" y="7195"/>
                </a:lnTo>
                <a:lnTo>
                  <a:pt x="8674" y="7134"/>
                </a:lnTo>
                <a:lnTo>
                  <a:pt x="8662" y="7055"/>
                </a:lnTo>
                <a:lnTo>
                  <a:pt x="8797" y="6996"/>
                </a:lnTo>
                <a:cubicBezTo>
                  <a:pt x="8819" y="6943"/>
                  <a:pt x="8740" y="6995"/>
                  <a:pt x="8740" y="6951"/>
                </a:cubicBezTo>
                <a:cubicBezTo>
                  <a:pt x="8740" y="6924"/>
                  <a:pt x="8744" y="6895"/>
                  <a:pt x="8744" y="6877"/>
                </a:cubicBezTo>
                <a:cubicBezTo>
                  <a:pt x="8671" y="6823"/>
                  <a:pt x="8657" y="6880"/>
                  <a:pt x="8617" y="6765"/>
                </a:cubicBezTo>
                <a:cubicBezTo>
                  <a:pt x="8599" y="6712"/>
                  <a:pt x="8642" y="6694"/>
                  <a:pt x="8562" y="6646"/>
                </a:cubicBezTo>
                <a:cubicBezTo>
                  <a:pt x="8555" y="6642"/>
                  <a:pt x="8534" y="6613"/>
                  <a:pt x="8531" y="6613"/>
                </a:cubicBezTo>
                <a:cubicBezTo>
                  <a:pt x="8559" y="6593"/>
                  <a:pt x="8560" y="6574"/>
                  <a:pt x="8609" y="6560"/>
                </a:cubicBezTo>
                <a:cubicBezTo>
                  <a:pt x="8631" y="6553"/>
                  <a:pt x="8650" y="6537"/>
                  <a:pt x="8681" y="6532"/>
                </a:cubicBezTo>
                <a:cubicBezTo>
                  <a:pt x="8698" y="6530"/>
                  <a:pt x="8733" y="6514"/>
                  <a:pt x="8762" y="6515"/>
                </a:cubicBezTo>
                <a:cubicBezTo>
                  <a:pt x="8780" y="6515"/>
                  <a:pt x="8829" y="6504"/>
                  <a:pt x="8867" y="6504"/>
                </a:cubicBezTo>
                <a:cubicBezTo>
                  <a:pt x="8907" y="6504"/>
                  <a:pt x="9048" y="6522"/>
                  <a:pt x="9078" y="6534"/>
                </a:cubicBezTo>
                <a:cubicBezTo>
                  <a:pt x="9139" y="6561"/>
                  <a:pt x="9121" y="6559"/>
                  <a:pt x="9168" y="6593"/>
                </a:cubicBezTo>
                <a:cubicBezTo>
                  <a:pt x="9175" y="6598"/>
                  <a:pt x="9218" y="6576"/>
                  <a:pt x="9292" y="6635"/>
                </a:cubicBezTo>
                <a:cubicBezTo>
                  <a:pt x="9336" y="6671"/>
                  <a:pt x="9370" y="6710"/>
                  <a:pt x="9401" y="6756"/>
                </a:cubicBezTo>
                <a:cubicBezTo>
                  <a:pt x="9405" y="6761"/>
                  <a:pt x="9419" y="6779"/>
                  <a:pt x="9419" y="6782"/>
                </a:cubicBezTo>
                <a:lnTo>
                  <a:pt x="9361" y="7040"/>
                </a:lnTo>
                <a:lnTo>
                  <a:pt x="9510" y="7069"/>
                </a:lnTo>
                <a:cubicBezTo>
                  <a:pt x="9506" y="7066"/>
                  <a:pt x="9504" y="7063"/>
                  <a:pt x="9504" y="7058"/>
                </a:cubicBezTo>
                <a:cubicBezTo>
                  <a:pt x="9504" y="7014"/>
                  <a:pt x="9541" y="6849"/>
                  <a:pt x="9539" y="6827"/>
                </a:cubicBezTo>
                <a:cubicBezTo>
                  <a:pt x="9537" y="6807"/>
                  <a:pt x="9556" y="6748"/>
                  <a:pt x="9557" y="6734"/>
                </a:cubicBezTo>
                <a:cubicBezTo>
                  <a:pt x="9561" y="6707"/>
                  <a:pt x="9568" y="6706"/>
                  <a:pt x="9555" y="6693"/>
                </a:cubicBezTo>
                <a:cubicBezTo>
                  <a:pt x="9524" y="6675"/>
                  <a:pt x="9494" y="6641"/>
                  <a:pt x="9460" y="6619"/>
                </a:cubicBezTo>
                <a:cubicBezTo>
                  <a:pt x="9401" y="6581"/>
                  <a:pt x="9253" y="6425"/>
                  <a:pt x="9215" y="6406"/>
                </a:cubicBezTo>
                <a:cubicBezTo>
                  <a:pt x="9185" y="6391"/>
                  <a:pt x="9076" y="6308"/>
                  <a:pt x="9046" y="6283"/>
                </a:cubicBezTo>
                <a:cubicBezTo>
                  <a:pt x="9010" y="6253"/>
                  <a:pt x="8977" y="6225"/>
                  <a:pt x="8946" y="6189"/>
                </a:cubicBezTo>
                <a:cubicBezTo>
                  <a:pt x="8919" y="6157"/>
                  <a:pt x="8929" y="6173"/>
                  <a:pt x="8902" y="6150"/>
                </a:cubicBezTo>
                <a:cubicBezTo>
                  <a:pt x="8875" y="6126"/>
                  <a:pt x="8810" y="6091"/>
                  <a:pt x="8797" y="6079"/>
                </a:cubicBezTo>
                <a:cubicBezTo>
                  <a:pt x="8767" y="6052"/>
                  <a:pt x="8703" y="6017"/>
                  <a:pt x="8693" y="6007"/>
                </a:cubicBezTo>
                <a:cubicBezTo>
                  <a:pt x="8662" y="5977"/>
                  <a:pt x="8604" y="5946"/>
                  <a:pt x="8566" y="5923"/>
                </a:cubicBezTo>
                <a:lnTo>
                  <a:pt x="8471" y="5864"/>
                </a:lnTo>
                <a:lnTo>
                  <a:pt x="8352" y="5565"/>
                </a:lnTo>
                <a:lnTo>
                  <a:pt x="8370" y="5533"/>
                </a:lnTo>
                <a:cubicBezTo>
                  <a:pt x="8396" y="5500"/>
                  <a:pt x="8431" y="5402"/>
                  <a:pt x="8434" y="5361"/>
                </a:cubicBezTo>
                <a:cubicBezTo>
                  <a:pt x="8440" y="5339"/>
                  <a:pt x="8449" y="5261"/>
                  <a:pt x="8451" y="5235"/>
                </a:cubicBezTo>
                <a:cubicBezTo>
                  <a:pt x="8452" y="5223"/>
                  <a:pt x="8350" y="5217"/>
                  <a:pt x="8340" y="5218"/>
                </a:cubicBezTo>
                <a:cubicBezTo>
                  <a:pt x="8333" y="5218"/>
                  <a:pt x="8320" y="5148"/>
                  <a:pt x="8319" y="5136"/>
                </a:cubicBezTo>
                <a:cubicBezTo>
                  <a:pt x="8318" y="5131"/>
                  <a:pt x="8189" y="5174"/>
                  <a:pt x="8178" y="5176"/>
                </a:cubicBezTo>
                <a:cubicBezTo>
                  <a:pt x="8153" y="5180"/>
                  <a:pt x="8133" y="5194"/>
                  <a:pt x="8127" y="5166"/>
                </a:cubicBezTo>
                <a:cubicBezTo>
                  <a:pt x="8116" y="5110"/>
                  <a:pt x="8068" y="5066"/>
                  <a:pt x="8011" y="5059"/>
                </a:cubicBezTo>
                <a:cubicBezTo>
                  <a:pt x="7985" y="5056"/>
                  <a:pt x="7987" y="5032"/>
                  <a:pt x="7976" y="5015"/>
                </a:cubicBezTo>
                <a:cubicBezTo>
                  <a:pt x="7945" y="4964"/>
                  <a:pt x="7962" y="4959"/>
                  <a:pt x="7905" y="4920"/>
                </a:cubicBezTo>
                <a:cubicBezTo>
                  <a:pt x="7833" y="4870"/>
                  <a:pt x="7790" y="4895"/>
                  <a:pt x="7719" y="4895"/>
                </a:cubicBezTo>
                <a:cubicBezTo>
                  <a:pt x="7712" y="4895"/>
                  <a:pt x="7727" y="4823"/>
                  <a:pt x="7733" y="4814"/>
                </a:cubicBezTo>
                <a:cubicBezTo>
                  <a:pt x="7741" y="4802"/>
                  <a:pt x="7742" y="4755"/>
                  <a:pt x="7742" y="4739"/>
                </a:cubicBezTo>
                <a:cubicBezTo>
                  <a:pt x="7742" y="4678"/>
                  <a:pt x="7729" y="4678"/>
                  <a:pt x="7710" y="4633"/>
                </a:cubicBezTo>
                <a:cubicBezTo>
                  <a:pt x="7685" y="4570"/>
                  <a:pt x="7604" y="4623"/>
                  <a:pt x="7565" y="4578"/>
                </a:cubicBezTo>
                <a:cubicBezTo>
                  <a:pt x="7540" y="4550"/>
                  <a:pt x="7540" y="4539"/>
                  <a:pt x="7528" y="4525"/>
                </a:cubicBezTo>
                <a:cubicBezTo>
                  <a:pt x="7511" y="4504"/>
                  <a:pt x="7508" y="4465"/>
                  <a:pt x="7507" y="4464"/>
                </a:cubicBezTo>
                <a:cubicBezTo>
                  <a:pt x="7490" y="4431"/>
                  <a:pt x="7500" y="4377"/>
                  <a:pt x="7522" y="4349"/>
                </a:cubicBezTo>
                <a:cubicBezTo>
                  <a:pt x="7536" y="4330"/>
                  <a:pt x="7573" y="4248"/>
                  <a:pt x="7574" y="4229"/>
                </a:cubicBezTo>
                <a:cubicBezTo>
                  <a:pt x="7575" y="4215"/>
                  <a:pt x="7591" y="4196"/>
                  <a:pt x="7589" y="4197"/>
                </a:cubicBezTo>
                <a:cubicBezTo>
                  <a:pt x="7532" y="4227"/>
                  <a:pt x="7425" y="4208"/>
                  <a:pt x="7361" y="4204"/>
                </a:cubicBezTo>
                <a:cubicBezTo>
                  <a:pt x="7314" y="4202"/>
                  <a:pt x="7202" y="4145"/>
                  <a:pt x="7172" y="4110"/>
                </a:cubicBezTo>
                <a:cubicBezTo>
                  <a:pt x="7154" y="4089"/>
                  <a:pt x="7162" y="4089"/>
                  <a:pt x="7144" y="4090"/>
                </a:cubicBezTo>
                <a:cubicBezTo>
                  <a:pt x="7059" y="4093"/>
                  <a:pt x="7069" y="4113"/>
                  <a:pt x="7032" y="4031"/>
                </a:cubicBezTo>
                <a:cubicBezTo>
                  <a:pt x="7026" y="4028"/>
                  <a:pt x="7012" y="4009"/>
                  <a:pt x="7004" y="4004"/>
                </a:cubicBezTo>
                <a:cubicBezTo>
                  <a:pt x="6934" y="3966"/>
                  <a:pt x="6979" y="3956"/>
                  <a:pt x="6895" y="3956"/>
                </a:cubicBezTo>
                <a:cubicBezTo>
                  <a:pt x="6823" y="3956"/>
                  <a:pt x="6757" y="3970"/>
                  <a:pt x="6694" y="3970"/>
                </a:cubicBezTo>
                <a:cubicBezTo>
                  <a:pt x="6608" y="3970"/>
                  <a:pt x="6556" y="3980"/>
                  <a:pt x="6473" y="3985"/>
                </a:cubicBezTo>
                <a:cubicBezTo>
                  <a:pt x="6400" y="3989"/>
                  <a:pt x="6330" y="3985"/>
                  <a:pt x="6257" y="3986"/>
                </a:cubicBezTo>
                <a:cubicBezTo>
                  <a:pt x="6232" y="3987"/>
                  <a:pt x="6242" y="3847"/>
                  <a:pt x="6236" y="3839"/>
                </a:cubicBezTo>
                <a:cubicBezTo>
                  <a:pt x="6228" y="3830"/>
                  <a:pt x="6224" y="3728"/>
                  <a:pt x="6229" y="3712"/>
                </a:cubicBezTo>
                <a:cubicBezTo>
                  <a:pt x="6244" y="3653"/>
                  <a:pt x="6210" y="3598"/>
                  <a:pt x="6269" y="3542"/>
                </a:cubicBezTo>
                <a:cubicBezTo>
                  <a:pt x="6301" y="3512"/>
                  <a:pt x="6382" y="3385"/>
                  <a:pt x="6403" y="3375"/>
                </a:cubicBezTo>
                <a:cubicBezTo>
                  <a:pt x="6449" y="3354"/>
                  <a:pt x="6452" y="3329"/>
                  <a:pt x="6499" y="3302"/>
                </a:cubicBezTo>
                <a:cubicBezTo>
                  <a:pt x="6500" y="3302"/>
                  <a:pt x="6549" y="3265"/>
                  <a:pt x="6553" y="3261"/>
                </a:cubicBezTo>
                <a:cubicBezTo>
                  <a:pt x="6566" y="3249"/>
                  <a:pt x="6546" y="3241"/>
                  <a:pt x="6527" y="3216"/>
                </a:cubicBezTo>
                <a:cubicBezTo>
                  <a:pt x="6479" y="3157"/>
                  <a:pt x="6536" y="3129"/>
                  <a:pt x="6578" y="3092"/>
                </a:cubicBezTo>
                <a:cubicBezTo>
                  <a:pt x="6646" y="3031"/>
                  <a:pt x="6602" y="3033"/>
                  <a:pt x="6694" y="3022"/>
                </a:cubicBezTo>
                <a:cubicBezTo>
                  <a:pt x="6772" y="3012"/>
                  <a:pt x="6773" y="2891"/>
                  <a:pt x="6889" y="2863"/>
                </a:cubicBezTo>
                <a:cubicBezTo>
                  <a:pt x="6955" y="2848"/>
                  <a:pt x="6909" y="2860"/>
                  <a:pt x="6877" y="2847"/>
                </a:cubicBezTo>
                <a:cubicBezTo>
                  <a:pt x="6825" y="2826"/>
                  <a:pt x="6829" y="2847"/>
                  <a:pt x="6788" y="2798"/>
                </a:cubicBezTo>
                <a:lnTo>
                  <a:pt x="6779" y="2793"/>
                </a:lnTo>
                <a:cubicBezTo>
                  <a:pt x="6748" y="2768"/>
                  <a:pt x="6720" y="2782"/>
                  <a:pt x="6710" y="2772"/>
                </a:cubicBezTo>
                <a:cubicBezTo>
                  <a:pt x="6700" y="2763"/>
                  <a:pt x="6640" y="2633"/>
                  <a:pt x="6635" y="2617"/>
                </a:cubicBezTo>
                <a:cubicBezTo>
                  <a:pt x="6631" y="2601"/>
                  <a:pt x="6636" y="2597"/>
                  <a:pt x="6622" y="2594"/>
                </a:cubicBezTo>
                <a:cubicBezTo>
                  <a:pt x="6570" y="2582"/>
                  <a:pt x="6564" y="2603"/>
                  <a:pt x="6516" y="2569"/>
                </a:cubicBezTo>
                <a:cubicBezTo>
                  <a:pt x="6484" y="2546"/>
                  <a:pt x="6473" y="2496"/>
                  <a:pt x="6444" y="2507"/>
                </a:cubicBezTo>
                <a:cubicBezTo>
                  <a:pt x="6398" y="2524"/>
                  <a:pt x="6306" y="2496"/>
                  <a:pt x="6255" y="2509"/>
                </a:cubicBezTo>
                <a:lnTo>
                  <a:pt x="6073" y="2681"/>
                </a:lnTo>
                <a:lnTo>
                  <a:pt x="5671" y="2688"/>
                </a:lnTo>
                <a:cubicBezTo>
                  <a:pt x="5665" y="2688"/>
                  <a:pt x="5660" y="2662"/>
                  <a:pt x="5659" y="2660"/>
                </a:cubicBezTo>
                <a:cubicBezTo>
                  <a:pt x="5622" y="2566"/>
                  <a:pt x="5626" y="2614"/>
                  <a:pt x="5626" y="2509"/>
                </a:cubicBezTo>
                <a:cubicBezTo>
                  <a:pt x="5626" y="2476"/>
                  <a:pt x="5621" y="2480"/>
                  <a:pt x="5635" y="2480"/>
                </a:cubicBezTo>
                <a:cubicBezTo>
                  <a:pt x="5723" y="2484"/>
                  <a:pt x="5708" y="2504"/>
                  <a:pt x="5757" y="2427"/>
                </a:cubicBezTo>
                <a:cubicBezTo>
                  <a:pt x="5776" y="2399"/>
                  <a:pt x="5865" y="2333"/>
                  <a:pt x="5875" y="2319"/>
                </a:cubicBezTo>
                <a:lnTo>
                  <a:pt x="5944" y="2063"/>
                </a:lnTo>
                <a:lnTo>
                  <a:pt x="5945" y="2060"/>
                </a:lnTo>
                <a:cubicBezTo>
                  <a:pt x="5982" y="2010"/>
                  <a:pt x="5986" y="2047"/>
                  <a:pt x="6003" y="2038"/>
                </a:cubicBezTo>
                <a:cubicBezTo>
                  <a:pt x="6039" y="2020"/>
                  <a:pt x="6023" y="2024"/>
                  <a:pt x="6064" y="2018"/>
                </a:cubicBezTo>
                <a:cubicBezTo>
                  <a:pt x="6110" y="2010"/>
                  <a:pt x="6121" y="2023"/>
                  <a:pt x="6152" y="2025"/>
                </a:cubicBezTo>
                <a:cubicBezTo>
                  <a:pt x="6160" y="2026"/>
                  <a:pt x="6171" y="2095"/>
                  <a:pt x="6171" y="2102"/>
                </a:cubicBezTo>
                <a:cubicBezTo>
                  <a:pt x="6171" y="2105"/>
                  <a:pt x="6203" y="2086"/>
                  <a:pt x="6207" y="2085"/>
                </a:cubicBezTo>
                <a:cubicBezTo>
                  <a:pt x="6360" y="2031"/>
                  <a:pt x="6315" y="2139"/>
                  <a:pt x="6379" y="2174"/>
                </a:cubicBezTo>
                <a:cubicBezTo>
                  <a:pt x="6463" y="2221"/>
                  <a:pt x="6422" y="2151"/>
                  <a:pt x="6445" y="2131"/>
                </a:cubicBezTo>
                <a:cubicBezTo>
                  <a:pt x="6486" y="2095"/>
                  <a:pt x="6482" y="2052"/>
                  <a:pt x="6491" y="2037"/>
                </a:cubicBezTo>
                <a:cubicBezTo>
                  <a:pt x="6515" y="1995"/>
                  <a:pt x="6468" y="1876"/>
                  <a:pt x="6546" y="1880"/>
                </a:cubicBezTo>
                <a:cubicBezTo>
                  <a:pt x="6606" y="1882"/>
                  <a:pt x="6626" y="1842"/>
                  <a:pt x="6668" y="1894"/>
                </a:cubicBezTo>
                <a:cubicBezTo>
                  <a:pt x="6683" y="1913"/>
                  <a:pt x="6704" y="1918"/>
                  <a:pt x="6728" y="1917"/>
                </a:cubicBezTo>
                <a:cubicBezTo>
                  <a:pt x="6736" y="1916"/>
                  <a:pt x="6829" y="1953"/>
                  <a:pt x="6830" y="1954"/>
                </a:cubicBezTo>
                <a:cubicBezTo>
                  <a:pt x="6872" y="1983"/>
                  <a:pt x="6939" y="1971"/>
                  <a:pt x="6990" y="1971"/>
                </a:cubicBezTo>
                <a:cubicBezTo>
                  <a:pt x="7069" y="1971"/>
                  <a:pt x="7048" y="1988"/>
                  <a:pt x="7093" y="2003"/>
                </a:cubicBezTo>
                <a:cubicBezTo>
                  <a:pt x="7120" y="2012"/>
                  <a:pt x="7143" y="2034"/>
                  <a:pt x="7161" y="2044"/>
                </a:cubicBezTo>
                <a:cubicBezTo>
                  <a:pt x="7182" y="2056"/>
                  <a:pt x="7193" y="2075"/>
                  <a:pt x="7207" y="2092"/>
                </a:cubicBezTo>
                <a:cubicBezTo>
                  <a:pt x="7243" y="2134"/>
                  <a:pt x="7213" y="2147"/>
                  <a:pt x="7284" y="2151"/>
                </a:cubicBezTo>
                <a:cubicBezTo>
                  <a:pt x="7324" y="2153"/>
                  <a:pt x="7329" y="2197"/>
                  <a:pt x="7410" y="2192"/>
                </a:cubicBezTo>
                <a:cubicBezTo>
                  <a:pt x="7448" y="2189"/>
                  <a:pt x="7469" y="2183"/>
                  <a:pt x="7503" y="2179"/>
                </a:cubicBezTo>
                <a:cubicBezTo>
                  <a:pt x="7554" y="2172"/>
                  <a:pt x="7554" y="2122"/>
                  <a:pt x="7525" y="2110"/>
                </a:cubicBezTo>
                <a:cubicBezTo>
                  <a:pt x="7510" y="2104"/>
                  <a:pt x="7615" y="2026"/>
                  <a:pt x="7624" y="2021"/>
                </a:cubicBezTo>
                <a:cubicBezTo>
                  <a:pt x="7648" y="2006"/>
                  <a:pt x="7650" y="1919"/>
                  <a:pt x="7630" y="1911"/>
                </a:cubicBezTo>
                <a:cubicBezTo>
                  <a:pt x="7623" y="1908"/>
                  <a:pt x="7589" y="1953"/>
                  <a:pt x="7583" y="1963"/>
                </a:cubicBezTo>
                <a:cubicBezTo>
                  <a:pt x="7528" y="2061"/>
                  <a:pt x="7572" y="2003"/>
                  <a:pt x="7488" y="2062"/>
                </a:cubicBezTo>
                <a:cubicBezTo>
                  <a:pt x="7412" y="2115"/>
                  <a:pt x="7386" y="2131"/>
                  <a:pt x="7291" y="2101"/>
                </a:cubicBezTo>
                <a:cubicBezTo>
                  <a:pt x="7255" y="2089"/>
                  <a:pt x="7259" y="2078"/>
                  <a:pt x="7248" y="2061"/>
                </a:cubicBezTo>
                <a:cubicBezTo>
                  <a:pt x="7237" y="2045"/>
                  <a:pt x="7243" y="1976"/>
                  <a:pt x="7231" y="1970"/>
                </a:cubicBezTo>
                <a:cubicBezTo>
                  <a:pt x="7152" y="1933"/>
                  <a:pt x="7064" y="1943"/>
                  <a:pt x="6984" y="1902"/>
                </a:cubicBezTo>
                <a:cubicBezTo>
                  <a:pt x="6951" y="1885"/>
                  <a:pt x="6859" y="1857"/>
                  <a:pt x="6823" y="1853"/>
                </a:cubicBezTo>
                <a:cubicBezTo>
                  <a:pt x="6777" y="1847"/>
                  <a:pt x="6785" y="1818"/>
                  <a:pt x="6785" y="1782"/>
                </a:cubicBezTo>
                <a:cubicBezTo>
                  <a:pt x="6759" y="1784"/>
                  <a:pt x="6612" y="1651"/>
                  <a:pt x="6585" y="1628"/>
                </a:cubicBezTo>
                <a:cubicBezTo>
                  <a:pt x="6552" y="1599"/>
                  <a:pt x="6543" y="1571"/>
                  <a:pt x="6523" y="1549"/>
                </a:cubicBezTo>
                <a:cubicBezTo>
                  <a:pt x="6526" y="1548"/>
                  <a:pt x="6530" y="1538"/>
                  <a:pt x="6530" y="1536"/>
                </a:cubicBezTo>
                <a:cubicBezTo>
                  <a:pt x="6534" y="1486"/>
                  <a:pt x="6590" y="1380"/>
                  <a:pt x="6580" y="1325"/>
                </a:cubicBezTo>
                <a:lnTo>
                  <a:pt x="6585" y="1214"/>
                </a:lnTo>
                <a:cubicBezTo>
                  <a:pt x="6580" y="1217"/>
                  <a:pt x="6549" y="1244"/>
                  <a:pt x="6540" y="1243"/>
                </a:cubicBezTo>
                <a:cubicBezTo>
                  <a:pt x="6487" y="1242"/>
                  <a:pt x="6506" y="1223"/>
                  <a:pt x="6439" y="1227"/>
                </a:cubicBezTo>
                <a:cubicBezTo>
                  <a:pt x="6405" y="1230"/>
                  <a:pt x="6408" y="1243"/>
                  <a:pt x="6376" y="1224"/>
                </a:cubicBezTo>
                <a:cubicBezTo>
                  <a:pt x="6334" y="1198"/>
                  <a:pt x="6322" y="1165"/>
                  <a:pt x="6301" y="1122"/>
                </a:cubicBezTo>
                <a:cubicBezTo>
                  <a:pt x="6281" y="1079"/>
                  <a:pt x="6293" y="1091"/>
                  <a:pt x="6292" y="1058"/>
                </a:cubicBezTo>
                <a:cubicBezTo>
                  <a:pt x="6290" y="1018"/>
                  <a:pt x="6325" y="1005"/>
                  <a:pt x="6334" y="1013"/>
                </a:cubicBezTo>
                <a:lnTo>
                  <a:pt x="6372" y="1051"/>
                </a:lnTo>
                <a:lnTo>
                  <a:pt x="6395" y="1029"/>
                </a:lnTo>
                <a:lnTo>
                  <a:pt x="6281" y="928"/>
                </a:lnTo>
                <a:cubicBezTo>
                  <a:pt x="6276" y="935"/>
                  <a:pt x="6243" y="976"/>
                  <a:pt x="6243" y="976"/>
                </a:cubicBezTo>
                <a:cubicBezTo>
                  <a:pt x="6227" y="1007"/>
                  <a:pt x="6207" y="1020"/>
                  <a:pt x="6205" y="1022"/>
                </a:cubicBezTo>
                <a:cubicBezTo>
                  <a:pt x="6194" y="1041"/>
                  <a:pt x="6155" y="1046"/>
                  <a:pt x="6145" y="1050"/>
                </a:cubicBezTo>
                <a:cubicBezTo>
                  <a:pt x="6090" y="1072"/>
                  <a:pt x="6012" y="1001"/>
                  <a:pt x="5994" y="951"/>
                </a:cubicBezTo>
                <a:cubicBezTo>
                  <a:pt x="5983" y="923"/>
                  <a:pt x="5994" y="900"/>
                  <a:pt x="6002" y="873"/>
                </a:cubicBezTo>
                <a:cubicBezTo>
                  <a:pt x="6005" y="853"/>
                  <a:pt x="6017" y="794"/>
                  <a:pt x="6023" y="777"/>
                </a:cubicBezTo>
                <a:cubicBezTo>
                  <a:pt x="6039" y="728"/>
                  <a:pt x="6034" y="703"/>
                  <a:pt x="6062" y="647"/>
                </a:cubicBezTo>
                <a:cubicBezTo>
                  <a:pt x="6101" y="572"/>
                  <a:pt x="6020" y="543"/>
                  <a:pt x="6016" y="521"/>
                </a:cubicBezTo>
                <a:cubicBezTo>
                  <a:pt x="6010" y="486"/>
                  <a:pt x="5969" y="532"/>
                  <a:pt x="5961" y="534"/>
                </a:cubicBezTo>
                <a:cubicBezTo>
                  <a:pt x="5878" y="554"/>
                  <a:pt x="5886" y="461"/>
                  <a:pt x="5871" y="434"/>
                </a:cubicBezTo>
                <a:cubicBezTo>
                  <a:pt x="5856" y="408"/>
                  <a:pt x="5838" y="246"/>
                  <a:pt x="5853" y="218"/>
                </a:cubicBezTo>
                <a:cubicBezTo>
                  <a:pt x="5870" y="187"/>
                  <a:pt x="5908" y="98"/>
                  <a:pt x="5909" y="66"/>
                </a:cubicBezTo>
                <a:cubicBezTo>
                  <a:pt x="5910" y="57"/>
                  <a:pt x="5913" y="52"/>
                  <a:pt x="5918" y="50"/>
                </a:cubicBezTo>
                <a:cubicBezTo>
                  <a:pt x="5903" y="41"/>
                  <a:pt x="5875" y="27"/>
                  <a:pt x="5875" y="27"/>
                </a:cubicBezTo>
                <a:cubicBezTo>
                  <a:pt x="5844" y="2"/>
                  <a:pt x="5772" y="0"/>
                  <a:pt x="5736" y="13"/>
                </a:cubicBezTo>
                <a:cubicBezTo>
                  <a:pt x="5686" y="31"/>
                  <a:pt x="5676" y="16"/>
                  <a:pt x="5641" y="16"/>
                </a:cubicBezTo>
                <a:lnTo>
                  <a:pt x="5573" y="143"/>
                </a:lnTo>
                <a:lnTo>
                  <a:pt x="5521" y="123"/>
                </a:lnTo>
                <a:lnTo>
                  <a:pt x="5364" y="290"/>
                </a:lnTo>
                <a:lnTo>
                  <a:pt x="5277" y="262"/>
                </a:lnTo>
                <a:lnTo>
                  <a:pt x="5254" y="365"/>
                </a:lnTo>
                <a:lnTo>
                  <a:pt x="5187" y="348"/>
                </a:lnTo>
                <a:lnTo>
                  <a:pt x="5098" y="388"/>
                </a:lnTo>
                <a:lnTo>
                  <a:pt x="5045" y="369"/>
                </a:lnTo>
                <a:lnTo>
                  <a:pt x="5002" y="400"/>
                </a:lnTo>
                <a:lnTo>
                  <a:pt x="4991" y="443"/>
                </a:lnTo>
                <a:lnTo>
                  <a:pt x="4880" y="457"/>
                </a:lnTo>
                <a:lnTo>
                  <a:pt x="4861" y="504"/>
                </a:lnTo>
                <a:lnTo>
                  <a:pt x="4785" y="499"/>
                </a:lnTo>
                <a:lnTo>
                  <a:pt x="4773" y="442"/>
                </a:lnTo>
                <a:lnTo>
                  <a:pt x="4662" y="435"/>
                </a:lnTo>
                <a:lnTo>
                  <a:pt x="4479" y="559"/>
                </a:lnTo>
                <a:lnTo>
                  <a:pt x="4311" y="449"/>
                </a:lnTo>
                <a:lnTo>
                  <a:pt x="4283" y="594"/>
                </a:lnTo>
                <a:cubicBezTo>
                  <a:pt x="4345" y="637"/>
                  <a:pt x="4365" y="627"/>
                  <a:pt x="4441" y="634"/>
                </a:cubicBezTo>
                <a:cubicBezTo>
                  <a:pt x="4527" y="641"/>
                  <a:pt x="4563" y="674"/>
                  <a:pt x="4599" y="748"/>
                </a:cubicBezTo>
                <a:cubicBezTo>
                  <a:pt x="4612" y="776"/>
                  <a:pt x="4599" y="832"/>
                  <a:pt x="4606" y="855"/>
                </a:cubicBezTo>
                <a:lnTo>
                  <a:pt x="4759" y="879"/>
                </a:lnTo>
                <a:cubicBezTo>
                  <a:pt x="4759" y="881"/>
                  <a:pt x="4760" y="883"/>
                  <a:pt x="4759" y="885"/>
                </a:cubicBezTo>
                <a:cubicBezTo>
                  <a:pt x="4743" y="924"/>
                  <a:pt x="4775" y="1112"/>
                  <a:pt x="4693" y="1131"/>
                </a:cubicBezTo>
                <a:cubicBezTo>
                  <a:pt x="4627" y="1159"/>
                  <a:pt x="4629" y="1166"/>
                  <a:pt x="4588" y="1214"/>
                </a:cubicBezTo>
                <a:cubicBezTo>
                  <a:pt x="4536" y="1275"/>
                  <a:pt x="4578" y="1352"/>
                  <a:pt x="4547" y="1356"/>
                </a:cubicBezTo>
                <a:cubicBezTo>
                  <a:pt x="4428" y="1373"/>
                  <a:pt x="4497" y="1356"/>
                  <a:pt x="4429" y="1436"/>
                </a:cubicBezTo>
                <a:cubicBezTo>
                  <a:pt x="4419" y="1447"/>
                  <a:pt x="4367" y="1400"/>
                  <a:pt x="4340" y="1408"/>
                </a:cubicBezTo>
                <a:cubicBezTo>
                  <a:pt x="4244" y="1438"/>
                  <a:pt x="4295" y="1416"/>
                  <a:pt x="4308" y="1474"/>
                </a:cubicBezTo>
                <a:cubicBezTo>
                  <a:pt x="4313" y="1494"/>
                  <a:pt x="4178" y="1704"/>
                  <a:pt x="4159" y="1716"/>
                </a:cubicBezTo>
                <a:cubicBezTo>
                  <a:pt x="4125" y="1737"/>
                  <a:pt x="4139" y="1806"/>
                  <a:pt x="4139" y="1842"/>
                </a:cubicBezTo>
                <a:lnTo>
                  <a:pt x="4307" y="2052"/>
                </a:lnTo>
                <a:lnTo>
                  <a:pt x="4303" y="2399"/>
                </a:lnTo>
                <a:lnTo>
                  <a:pt x="4013" y="2649"/>
                </a:lnTo>
                <a:cubicBezTo>
                  <a:pt x="3976" y="2649"/>
                  <a:pt x="3959" y="2630"/>
                  <a:pt x="3938" y="2628"/>
                </a:cubicBezTo>
                <a:cubicBezTo>
                  <a:pt x="3929" y="2627"/>
                  <a:pt x="3926" y="2702"/>
                  <a:pt x="3924" y="2713"/>
                </a:cubicBezTo>
                <a:cubicBezTo>
                  <a:pt x="3923" y="2719"/>
                  <a:pt x="3889" y="2718"/>
                  <a:pt x="3881" y="2716"/>
                </a:cubicBezTo>
                <a:cubicBezTo>
                  <a:pt x="3846" y="2705"/>
                  <a:pt x="3744" y="2697"/>
                  <a:pt x="3702" y="2695"/>
                </a:cubicBezTo>
                <a:cubicBezTo>
                  <a:pt x="3693" y="2695"/>
                  <a:pt x="3672" y="2599"/>
                  <a:pt x="3647" y="2575"/>
                </a:cubicBezTo>
                <a:cubicBezTo>
                  <a:pt x="3635" y="2563"/>
                  <a:pt x="3479" y="2537"/>
                  <a:pt x="3468" y="2540"/>
                </a:cubicBezTo>
                <a:cubicBezTo>
                  <a:pt x="3468" y="2539"/>
                  <a:pt x="3297" y="2504"/>
                  <a:pt x="3277" y="2502"/>
                </a:cubicBezTo>
                <a:cubicBezTo>
                  <a:pt x="3178" y="2491"/>
                  <a:pt x="3244" y="2457"/>
                  <a:pt x="3149" y="2456"/>
                </a:cubicBezTo>
                <a:cubicBezTo>
                  <a:pt x="3058" y="2454"/>
                  <a:pt x="2951" y="2534"/>
                  <a:pt x="2934" y="2535"/>
                </a:cubicBezTo>
                <a:cubicBezTo>
                  <a:pt x="2910" y="2536"/>
                  <a:pt x="2883" y="2582"/>
                  <a:pt x="2866" y="2579"/>
                </a:cubicBezTo>
                <a:lnTo>
                  <a:pt x="2829" y="2727"/>
                </a:lnTo>
                <a:lnTo>
                  <a:pt x="2561" y="2737"/>
                </a:lnTo>
                <a:lnTo>
                  <a:pt x="2407" y="3005"/>
                </a:lnTo>
                <a:lnTo>
                  <a:pt x="2317" y="3060"/>
                </a:lnTo>
                <a:lnTo>
                  <a:pt x="2223" y="3040"/>
                </a:lnTo>
                <a:lnTo>
                  <a:pt x="2192" y="2890"/>
                </a:lnTo>
                <a:lnTo>
                  <a:pt x="1755" y="2874"/>
                </a:lnTo>
                <a:lnTo>
                  <a:pt x="1657" y="2526"/>
                </a:lnTo>
                <a:lnTo>
                  <a:pt x="1558" y="2580"/>
                </a:lnTo>
                <a:lnTo>
                  <a:pt x="1430" y="2147"/>
                </a:lnTo>
                <a:lnTo>
                  <a:pt x="1178" y="2109"/>
                </a:lnTo>
                <a:lnTo>
                  <a:pt x="846" y="2268"/>
                </a:lnTo>
                <a:lnTo>
                  <a:pt x="553" y="2437"/>
                </a:lnTo>
                <a:cubicBezTo>
                  <a:pt x="553" y="2605"/>
                  <a:pt x="464" y="2671"/>
                  <a:pt x="463" y="2687"/>
                </a:cubicBezTo>
                <a:cubicBezTo>
                  <a:pt x="462" y="2700"/>
                  <a:pt x="423" y="2778"/>
                  <a:pt x="389" y="2765"/>
                </a:cubicBezTo>
                <a:cubicBezTo>
                  <a:pt x="388" y="2764"/>
                  <a:pt x="357" y="2757"/>
                  <a:pt x="356" y="2757"/>
                </a:cubicBezTo>
                <a:lnTo>
                  <a:pt x="136" y="2929"/>
                </a:lnTo>
                <a:lnTo>
                  <a:pt x="197" y="3122"/>
                </a:lnTo>
                <a:lnTo>
                  <a:pt x="245" y="3116"/>
                </a:lnTo>
                <a:lnTo>
                  <a:pt x="230" y="3252"/>
                </a:lnTo>
                <a:lnTo>
                  <a:pt x="98" y="3346"/>
                </a:lnTo>
                <a:lnTo>
                  <a:pt x="98" y="3417"/>
                </a:lnTo>
                <a:lnTo>
                  <a:pt x="167" y="3494"/>
                </a:lnTo>
                <a:lnTo>
                  <a:pt x="140" y="3581"/>
                </a:lnTo>
                <a:lnTo>
                  <a:pt x="140" y="3734"/>
                </a:lnTo>
                <a:lnTo>
                  <a:pt x="164" y="3773"/>
                </a:lnTo>
                <a:lnTo>
                  <a:pt x="165" y="3998"/>
                </a:lnTo>
                <a:cubicBezTo>
                  <a:pt x="199" y="4006"/>
                  <a:pt x="254" y="4027"/>
                  <a:pt x="250" y="4072"/>
                </a:cubicBezTo>
                <a:cubicBezTo>
                  <a:pt x="248" y="4091"/>
                  <a:pt x="311" y="4069"/>
                  <a:pt x="341" y="4094"/>
                </a:cubicBezTo>
                <a:cubicBezTo>
                  <a:pt x="356" y="4105"/>
                  <a:pt x="388" y="4113"/>
                  <a:pt x="394" y="4143"/>
                </a:cubicBezTo>
                <a:cubicBezTo>
                  <a:pt x="396" y="4154"/>
                  <a:pt x="461" y="4253"/>
                  <a:pt x="461" y="42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2" name="Freeform 321"/>
          <p:cNvSpPr>
            <a:spLocks/>
          </p:cNvSpPr>
          <p:nvPr/>
        </p:nvSpPr>
        <p:spPr bwMode="auto">
          <a:xfrm>
            <a:off x="6456764" y="2183612"/>
            <a:ext cx="828675" cy="432197"/>
          </a:xfrm>
          <a:custGeom>
            <a:avLst/>
            <a:gdLst>
              <a:gd name="T0" fmla="*/ 2097 w 12170"/>
              <a:gd name="T1" fmla="*/ 2282 h 6836"/>
              <a:gd name="T2" fmla="*/ 2077 w 12170"/>
              <a:gd name="T3" fmla="*/ 2742 h 6836"/>
              <a:gd name="T4" fmla="*/ 1401 w 12170"/>
              <a:gd name="T5" fmla="*/ 3010 h 6836"/>
              <a:gd name="T6" fmla="*/ 1442 w 12170"/>
              <a:gd name="T7" fmla="*/ 3527 h 6836"/>
              <a:gd name="T8" fmla="*/ 1429 w 12170"/>
              <a:gd name="T9" fmla="*/ 4104 h 6836"/>
              <a:gd name="T10" fmla="*/ 1044 w 12170"/>
              <a:gd name="T11" fmla="*/ 4669 h 6836"/>
              <a:gd name="T12" fmla="*/ 530 w 12170"/>
              <a:gd name="T13" fmla="*/ 5232 h 6836"/>
              <a:gd name="T14" fmla="*/ 507 w 12170"/>
              <a:gd name="T15" fmla="*/ 5740 h 6836"/>
              <a:gd name="T16" fmla="*/ 0 w 12170"/>
              <a:gd name="T17" fmla="*/ 6717 h 6836"/>
              <a:gd name="T18" fmla="*/ 656 w 12170"/>
              <a:gd name="T19" fmla="*/ 6440 h 6836"/>
              <a:gd name="T20" fmla="*/ 1282 w 12170"/>
              <a:gd name="T21" fmla="*/ 6704 h 6836"/>
              <a:gd name="T22" fmla="*/ 1942 w 12170"/>
              <a:gd name="T23" fmla="*/ 6767 h 6836"/>
              <a:gd name="T24" fmla="*/ 2464 w 12170"/>
              <a:gd name="T25" fmla="*/ 6155 h 6836"/>
              <a:gd name="T26" fmla="*/ 4091 w 12170"/>
              <a:gd name="T27" fmla="*/ 5787 h 6836"/>
              <a:gd name="T28" fmla="*/ 4977 w 12170"/>
              <a:gd name="T29" fmla="*/ 5380 h 6836"/>
              <a:gd name="T30" fmla="*/ 5655 w 12170"/>
              <a:gd name="T31" fmla="*/ 5573 h 6836"/>
              <a:gd name="T32" fmla="*/ 6123 w 12170"/>
              <a:gd name="T33" fmla="*/ 5271 h 6836"/>
              <a:gd name="T34" fmla="*/ 6879 w 12170"/>
              <a:gd name="T35" fmla="*/ 5298 h 6836"/>
              <a:gd name="T36" fmla="*/ 7482 w 12170"/>
              <a:gd name="T37" fmla="*/ 4988 h 6836"/>
              <a:gd name="T38" fmla="*/ 7937 w 12170"/>
              <a:gd name="T39" fmla="*/ 4861 h 6836"/>
              <a:gd name="T40" fmla="*/ 8380 w 12170"/>
              <a:gd name="T41" fmla="*/ 4723 h 6836"/>
              <a:gd name="T42" fmla="*/ 9068 w 12170"/>
              <a:gd name="T43" fmla="*/ 4658 h 6836"/>
              <a:gd name="T44" fmla="*/ 9472 w 12170"/>
              <a:gd name="T45" fmla="*/ 4083 h 6836"/>
              <a:gd name="T46" fmla="*/ 9980 w 12170"/>
              <a:gd name="T47" fmla="*/ 3876 h 6836"/>
              <a:gd name="T48" fmla="*/ 9975 w 12170"/>
              <a:gd name="T49" fmla="*/ 3512 h 6836"/>
              <a:gd name="T50" fmla="*/ 10189 w 12170"/>
              <a:gd name="T51" fmla="*/ 3381 h 6836"/>
              <a:gd name="T52" fmla="*/ 9891 w 12170"/>
              <a:gd name="T53" fmla="*/ 2950 h 6836"/>
              <a:gd name="T54" fmla="*/ 10445 w 12170"/>
              <a:gd name="T55" fmla="*/ 2493 h 6836"/>
              <a:gd name="T56" fmla="*/ 10830 w 12170"/>
              <a:gd name="T57" fmla="*/ 2519 h 6836"/>
              <a:gd name="T58" fmla="*/ 11336 w 12170"/>
              <a:gd name="T59" fmla="*/ 2639 h 6836"/>
              <a:gd name="T60" fmla="*/ 11751 w 12170"/>
              <a:gd name="T61" fmla="*/ 2495 h 6836"/>
              <a:gd name="T62" fmla="*/ 12024 w 12170"/>
              <a:gd name="T63" fmla="*/ 2281 h 6836"/>
              <a:gd name="T64" fmla="*/ 11746 w 12170"/>
              <a:gd name="T65" fmla="*/ 2163 h 6836"/>
              <a:gd name="T66" fmla="*/ 11295 w 12170"/>
              <a:gd name="T67" fmla="*/ 2205 h 6836"/>
              <a:gd name="T68" fmla="*/ 10743 w 12170"/>
              <a:gd name="T69" fmla="*/ 1655 h 6836"/>
              <a:gd name="T70" fmla="*/ 10255 w 12170"/>
              <a:gd name="T71" fmla="*/ 1287 h 6836"/>
              <a:gd name="T72" fmla="*/ 9862 w 12170"/>
              <a:gd name="T73" fmla="*/ 863 h 6836"/>
              <a:gd name="T74" fmla="*/ 9785 w 12170"/>
              <a:gd name="T75" fmla="*/ 536 h 6836"/>
              <a:gd name="T76" fmla="*/ 9186 w 12170"/>
              <a:gd name="T77" fmla="*/ 11 h 6836"/>
              <a:gd name="T78" fmla="*/ 9164 w 12170"/>
              <a:gd name="T79" fmla="*/ 447 h 6836"/>
              <a:gd name="T80" fmla="*/ 8846 w 12170"/>
              <a:gd name="T81" fmla="*/ 888 h 6836"/>
              <a:gd name="T82" fmla="*/ 8304 w 12170"/>
              <a:gd name="T83" fmla="*/ 1215 h 6836"/>
              <a:gd name="T84" fmla="*/ 7868 w 12170"/>
              <a:gd name="T85" fmla="*/ 884 h 6836"/>
              <a:gd name="T86" fmla="*/ 7270 w 12170"/>
              <a:gd name="T87" fmla="*/ 135 h 6836"/>
              <a:gd name="T88" fmla="*/ 6978 w 12170"/>
              <a:gd name="T89" fmla="*/ 522 h 6836"/>
              <a:gd name="T90" fmla="*/ 7114 w 12170"/>
              <a:gd name="T91" fmla="*/ 999 h 6836"/>
              <a:gd name="T92" fmla="*/ 6557 w 12170"/>
              <a:gd name="T93" fmla="*/ 1085 h 6836"/>
              <a:gd name="T94" fmla="*/ 6026 w 12170"/>
              <a:gd name="T95" fmla="*/ 705 h 6836"/>
              <a:gd name="T96" fmla="*/ 5653 w 12170"/>
              <a:gd name="T97" fmla="*/ 274 h 6836"/>
              <a:gd name="T98" fmla="*/ 5227 w 12170"/>
              <a:gd name="T99" fmla="*/ 141 h 6836"/>
              <a:gd name="T100" fmla="*/ 4929 w 12170"/>
              <a:gd name="T101" fmla="*/ 533 h 6836"/>
              <a:gd name="T102" fmla="*/ 4573 w 12170"/>
              <a:gd name="T103" fmla="*/ 1071 h 6836"/>
              <a:gd name="T104" fmla="*/ 3590 w 12170"/>
              <a:gd name="T105" fmla="*/ 1452 h 6836"/>
              <a:gd name="T106" fmla="*/ 3038 w 12170"/>
              <a:gd name="T107" fmla="*/ 1190 h 6836"/>
              <a:gd name="T108" fmla="*/ 2793 w 12170"/>
              <a:gd name="T109" fmla="*/ 1112 h 6836"/>
              <a:gd name="T110" fmla="*/ 2289 w 12170"/>
              <a:gd name="T111" fmla="*/ 1422 h 6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70" h="6836">
                <a:moveTo>
                  <a:pt x="2117" y="1970"/>
                </a:moveTo>
                <a:lnTo>
                  <a:pt x="2248" y="2187"/>
                </a:lnTo>
                <a:lnTo>
                  <a:pt x="2353" y="2207"/>
                </a:lnTo>
                <a:lnTo>
                  <a:pt x="2514" y="2339"/>
                </a:lnTo>
                <a:lnTo>
                  <a:pt x="2341" y="2293"/>
                </a:lnTo>
                <a:cubicBezTo>
                  <a:pt x="2326" y="2293"/>
                  <a:pt x="2259" y="2323"/>
                  <a:pt x="2248" y="2333"/>
                </a:cubicBezTo>
                <a:lnTo>
                  <a:pt x="2097" y="2282"/>
                </a:lnTo>
                <a:cubicBezTo>
                  <a:pt x="2091" y="2289"/>
                  <a:pt x="2058" y="2306"/>
                  <a:pt x="2050" y="2313"/>
                </a:cubicBezTo>
                <a:lnTo>
                  <a:pt x="2048" y="2381"/>
                </a:lnTo>
                <a:lnTo>
                  <a:pt x="2157" y="2387"/>
                </a:lnTo>
                <a:lnTo>
                  <a:pt x="2187" y="2483"/>
                </a:lnTo>
                <a:lnTo>
                  <a:pt x="2172" y="2593"/>
                </a:lnTo>
                <a:lnTo>
                  <a:pt x="2044" y="2601"/>
                </a:lnTo>
                <a:lnTo>
                  <a:pt x="2077" y="2742"/>
                </a:lnTo>
                <a:lnTo>
                  <a:pt x="1863" y="2986"/>
                </a:lnTo>
                <a:lnTo>
                  <a:pt x="1787" y="2937"/>
                </a:lnTo>
                <a:lnTo>
                  <a:pt x="1704" y="3022"/>
                </a:lnTo>
                <a:lnTo>
                  <a:pt x="1617" y="3024"/>
                </a:lnTo>
                <a:lnTo>
                  <a:pt x="1577" y="2982"/>
                </a:lnTo>
                <a:lnTo>
                  <a:pt x="1478" y="3101"/>
                </a:lnTo>
                <a:lnTo>
                  <a:pt x="1401" y="3010"/>
                </a:lnTo>
                <a:lnTo>
                  <a:pt x="1286" y="3011"/>
                </a:lnTo>
                <a:lnTo>
                  <a:pt x="1327" y="3063"/>
                </a:lnTo>
                <a:lnTo>
                  <a:pt x="1303" y="3142"/>
                </a:lnTo>
                <a:lnTo>
                  <a:pt x="1208" y="3142"/>
                </a:lnTo>
                <a:lnTo>
                  <a:pt x="1220" y="3227"/>
                </a:lnTo>
                <a:lnTo>
                  <a:pt x="1511" y="3359"/>
                </a:lnTo>
                <a:lnTo>
                  <a:pt x="1442" y="3527"/>
                </a:lnTo>
                <a:lnTo>
                  <a:pt x="1442" y="3671"/>
                </a:lnTo>
                <a:lnTo>
                  <a:pt x="1373" y="3728"/>
                </a:lnTo>
                <a:lnTo>
                  <a:pt x="1310" y="3713"/>
                </a:lnTo>
                <a:lnTo>
                  <a:pt x="1289" y="3768"/>
                </a:lnTo>
                <a:lnTo>
                  <a:pt x="1352" y="3878"/>
                </a:lnTo>
                <a:lnTo>
                  <a:pt x="1360" y="3974"/>
                </a:lnTo>
                <a:lnTo>
                  <a:pt x="1429" y="4104"/>
                </a:lnTo>
                <a:lnTo>
                  <a:pt x="1375" y="4313"/>
                </a:lnTo>
                <a:lnTo>
                  <a:pt x="1299" y="4300"/>
                </a:lnTo>
                <a:lnTo>
                  <a:pt x="1092" y="4464"/>
                </a:lnTo>
                <a:lnTo>
                  <a:pt x="1099" y="4480"/>
                </a:lnTo>
                <a:cubicBezTo>
                  <a:pt x="1110" y="4503"/>
                  <a:pt x="1113" y="4601"/>
                  <a:pt x="1094" y="4608"/>
                </a:cubicBezTo>
                <a:lnTo>
                  <a:pt x="1039" y="4608"/>
                </a:lnTo>
                <a:lnTo>
                  <a:pt x="1044" y="4669"/>
                </a:lnTo>
                <a:lnTo>
                  <a:pt x="962" y="4812"/>
                </a:lnTo>
                <a:lnTo>
                  <a:pt x="801" y="4796"/>
                </a:lnTo>
                <a:lnTo>
                  <a:pt x="638" y="5024"/>
                </a:lnTo>
                <a:cubicBezTo>
                  <a:pt x="637" y="5024"/>
                  <a:pt x="631" y="5024"/>
                  <a:pt x="631" y="5024"/>
                </a:cubicBezTo>
                <a:cubicBezTo>
                  <a:pt x="579" y="5031"/>
                  <a:pt x="553" y="5007"/>
                  <a:pt x="512" y="5036"/>
                </a:cubicBezTo>
                <a:cubicBezTo>
                  <a:pt x="470" y="5064"/>
                  <a:pt x="480" y="5125"/>
                  <a:pt x="488" y="5169"/>
                </a:cubicBezTo>
                <a:cubicBezTo>
                  <a:pt x="495" y="5208"/>
                  <a:pt x="490" y="5215"/>
                  <a:pt x="530" y="5232"/>
                </a:cubicBezTo>
                <a:cubicBezTo>
                  <a:pt x="605" y="5264"/>
                  <a:pt x="622" y="5232"/>
                  <a:pt x="679" y="5307"/>
                </a:cubicBezTo>
                <a:cubicBezTo>
                  <a:pt x="705" y="5342"/>
                  <a:pt x="688" y="5445"/>
                  <a:pt x="667" y="5460"/>
                </a:cubicBezTo>
                <a:cubicBezTo>
                  <a:pt x="597" y="5510"/>
                  <a:pt x="638" y="5396"/>
                  <a:pt x="504" y="5469"/>
                </a:cubicBezTo>
                <a:cubicBezTo>
                  <a:pt x="386" y="5534"/>
                  <a:pt x="506" y="5527"/>
                  <a:pt x="495" y="5573"/>
                </a:cubicBezTo>
                <a:cubicBezTo>
                  <a:pt x="483" y="5624"/>
                  <a:pt x="512" y="5588"/>
                  <a:pt x="512" y="5663"/>
                </a:cubicBezTo>
                <a:cubicBezTo>
                  <a:pt x="512" y="5695"/>
                  <a:pt x="496" y="5727"/>
                  <a:pt x="500" y="5739"/>
                </a:cubicBezTo>
                <a:lnTo>
                  <a:pt x="507" y="5740"/>
                </a:lnTo>
                <a:cubicBezTo>
                  <a:pt x="650" y="5796"/>
                  <a:pt x="484" y="5823"/>
                  <a:pt x="519" y="5865"/>
                </a:cubicBezTo>
                <a:cubicBezTo>
                  <a:pt x="577" y="5934"/>
                  <a:pt x="511" y="5935"/>
                  <a:pt x="511" y="6043"/>
                </a:cubicBezTo>
                <a:cubicBezTo>
                  <a:pt x="511" y="6126"/>
                  <a:pt x="532" y="6181"/>
                  <a:pt x="532" y="6220"/>
                </a:cubicBezTo>
                <a:cubicBezTo>
                  <a:pt x="490" y="6217"/>
                  <a:pt x="424" y="6366"/>
                  <a:pt x="399" y="6366"/>
                </a:cubicBezTo>
                <a:cubicBezTo>
                  <a:pt x="361" y="6366"/>
                  <a:pt x="222" y="6405"/>
                  <a:pt x="193" y="6424"/>
                </a:cubicBezTo>
                <a:cubicBezTo>
                  <a:pt x="191" y="6430"/>
                  <a:pt x="163" y="6486"/>
                  <a:pt x="162" y="6487"/>
                </a:cubicBezTo>
                <a:cubicBezTo>
                  <a:pt x="159" y="6489"/>
                  <a:pt x="32" y="6698"/>
                  <a:pt x="0" y="6717"/>
                </a:cubicBezTo>
                <a:cubicBezTo>
                  <a:pt x="71" y="6710"/>
                  <a:pt x="102" y="6755"/>
                  <a:pt x="201" y="6664"/>
                </a:cubicBezTo>
                <a:cubicBezTo>
                  <a:pt x="237" y="6632"/>
                  <a:pt x="292" y="6674"/>
                  <a:pt x="305" y="6635"/>
                </a:cubicBezTo>
                <a:cubicBezTo>
                  <a:pt x="344" y="6508"/>
                  <a:pt x="315" y="6571"/>
                  <a:pt x="370" y="6556"/>
                </a:cubicBezTo>
                <a:cubicBezTo>
                  <a:pt x="395" y="6549"/>
                  <a:pt x="397" y="6460"/>
                  <a:pt x="436" y="6524"/>
                </a:cubicBezTo>
                <a:cubicBezTo>
                  <a:pt x="461" y="6566"/>
                  <a:pt x="451" y="6435"/>
                  <a:pt x="521" y="6506"/>
                </a:cubicBezTo>
                <a:cubicBezTo>
                  <a:pt x="535" y="6444"/>
                  <a:pt x="499" y="6426"/>
                  <a:pt x="570" y="6486"/>
                </a:cubicBezTo>
                <a:cubicBezTo>
                  <a:pt x="621" y="6455"/>
                  <a:pt x="595" y="6428"/>
                  <a:pt x="656" y="6440"/>
                </a:cubicBezTo>
                <a:cubicBezTo>
                  <a:pt x="715" y="6452"/>
                  <a:pt x="688" y="6453"/>
                  <a:pt x="749" y="6486"/>
                </a:cubicBezTo>
                <a:cubicBezTo>
                  <a:pt x="767" y="6496"/>
                  <a:pt x="817" y="6519"/>
                  <a:pt x="819" y="6543"/>
                </a:cubicBezTo>
                <a:cubicBezTo>
                  <a:pt x="821" y="6565"/>
                  <a:pt x="822" y="6588"/>
                  <a:pt x="844" y="6588"/>
                </a:cubicBezTo>
                <a:cubicBezTo>
                  <a:pt x="894" y="6588"/>
                  <a:pt x="902" y="6609"/>
                  <a:pt x="950" y="6628"/>
                </a:cubicBezTo>
                <a:cubicBezTo>
                  <a:pt x="978" y="6639"/>
                  <a:pt x="1020" y="6621"/>
                  <a:pt x="1025" y="6605"/>
                </a:cubicBezTo>
                <a:cubicBezTo>
                  <a:pt x="1046" y="6610"/>
                  <a:pt x="1080" y="6690"/>
                  <a:pt x="1184" y="6696"/>
                </a:cubicBezTo>
                <a:cubicBezTo>
                  <a:pt x="1212" y="6698"/>
                  <a:pt x="1233" y="6734"/>
                  <a:pt x="1282" y="6704"/>
                </a:cubicBezTo>
                <a:cubicBezTo>
                  <a:pt x="1372" y="6650"/>
                  <a:pt x="1296" y="6664"/>
                  <a:pt x="1422" y="6675"/>
                </a:cubicBezTo>
                <a:cubicBezTo>
                  <a:pt x="1433" y="6676"/>
                  <a:pt x="1425" y="6627"/>
                  <a:pt x="1455" y="6676"/>
                </a:cubicBezTo>
                <a:cubicBezTo>
                  <a:pt x="1477" y="6711"/>
                  <a:pt x="1440" y="6745"/>
                  <a:pt x="1433" y="6794"/>
                </a:cubicBezTo>
                <a:cubicBezTo>
                  <a:pt x="1433" y="6797"/>
                  <a:pt x="1428" y="6803"/>
                  <a:pt x="1428" y="6815"/>
                </a:cubicBezTo>
                <a:cubicBezTo>
                  <a:pt x="1451" y="6824"/>
                  <a:pt x="1651" y="6836"/>
                  <a:pt x="1660" y="6814"/>
                </a:cubicBezTo>
                <a:cubicBezTo>
                  <a:pt x="1687" y="6749"/>
                  <a:pt x="1795" y="6706"/>
                  <a:pt x="1859" y="6747"/>
                </a:cubicBezTo>
                <a:cubicBezTo>
                  <a:pt x="1876" y="6758"/>
                  <a:pt x="1928" y="6782"/>
                  <a:pt x="1942" y="6767"/>
                </a:cubicBezTo>
                <a:cubicBezTo>
                  <a:pt x="2032" y="6672"/>
                  <a:pt x="1992" y="6713"/>
                  <a:pt x="1912" y="6594"/>
                </a:cubicBezTo>
                <a:cubicBezTo>
                  <a:pt x="1890" y="6562"/>
                  <a:pt x="1918" y="6395"/>
                  <a:pt x="1950" y="6393"/>
                </a:cubicBezTo>
                <a:cubicBezTo>
                  <a:pt x="2020" y="6390"/>
                  <a:pt x="2187" y="6401"/>
                  <a:pt x="2248" y="6393"/>
                </a:cubicBezTo>
                <a:cubicBezTo>
                  <a:pt x="2249" y="6391"/>
                  <a:pt x="2219" y="6279"/>
                  <a:pt x="2233" y="6244"/>
                </a:cubicBezTo>
                <a:cubicBezTo>
                  <a:pt x="2242" y="6222"/>
                  <a:pt x="2281" y="6101"/>
                  <a:pt x="2309" y="6120"/>
                </a:cubicBezTo>
                <a:cubicBezTo>
                  <a:pt x="2358" y="6153"/>
                  <a:pt x="2416" y="6173"/>
                  <a:pt x="2460" y="6207"/>
                </a:cubicBezTo>
                <a:cubicBezTo>
                  <a:pt x="2460" y="6207"/>
                  <a:pt x="2447" y="6149"/>
                  <a:pt x="2464" y="6155"/>
                </a:cubicBezTo>
                <a:cubicBezTo>
                  <a:pt x="2587" y="6199"/>
                  <a:pt x="2628" y="6235"/>
                  <a:pt x="2714" y="6326"/>
                </a:cubicBezTo>
                <a:cubicBezTo>
                  <a:pt x="2767" y="6382"/>
                  <a:pt x="2910" y="6433"/>
                  <a:pt x="2984" y="6433"/>
                </a:cubicBezTo>
                <a:cubicBezTo>
                  <a:pt x="3193" y="6433"/>
                  <a:pt x="3212" y="6435"/>
                  <a:pt x="3389" y="6310"/>
                </a:cubicBezTo>
                <a:cubicBezTo>
                  <a:pt x="3415" y="6292"/>
                  <a:pt x="3474" y="6332"/>
                  <a:pt x="3474" y="6332"/>
                </a:cubicBezTo>
                <a:lnTo>
                  <a:pt x="3958" y="5967"/>
                </a:lnTo>
                <a:lnTo>
                  <a:pt x="4011" y="5996"/>
                </a:lnTo>
                <a:lnTo>
                  <a:pt x="4091" y="5787"/>
                </a:lnTo>
                <a:lnTo>
                  <a:pt x="4813" y="5663"/>
                </a:lnTo>
                <a:lnTo>
                  <a:pt x="4874" y="5684"/>
                </a:lnTo>
                <a:lnTo>
                  <a:pt x="4874" y="5644"/>
                </a:lnTo>
                <a:cubicBezTo>
                  <a:pt x="4931" y="5636"/>
                  <a:pt x="4885" y="5641"/>
                  <a:pt x="4927" y="5602"/>
                </a:cubicBezTo>
                <a:cubicBezTo>
                  <a:pt x="4959" y="5573"/>
                  <a:pt x="5002" y="5623"/>
                  <a:pt x="4961" y="5538"/>
                </a:cubicBezTo>
                <a:cubicBezTo>
                  <a:pt x="4947" y="5508"/>
                  <a:pt x="4987" y="5508"/>
                  <a:pt x="4995" y="5438"/>
                </a:cubicBezTo>
                <a:cubicBezTo>
                  <a:pt x="5002" y="5382"/>
                  <a:pt x="5036" y="5436"/>
                  <a:pt x="4977" y="5380"/>
                </a:cubicBezTo>
                <a:cubicBezTo>
                  <a:pt x="4940" y="5345"/>
                  <a:pt x="5121" y="5432"/>
                  <a:pt x="5176" y="5324"/>
                </a:cubicBezTo>
                <a:cubicBezTo>
                  <a:pt x="5209" y="5258"/>
                  <a:pt x="5265" y="5443"/>
                  <a:pt x="5367" y="5383"/>
                </a:cubicBezTo>
                <a:cubicBezTo>
                  <a:pt x="5443" y="5338"/>
                  <a:pt x="5408" y="5425"/>
                  <a:pt x="5408" y="5497"/>
                </a:cubicBezTo>
                <a:cubicBezTo>
                  <a:pt x="5408" y="5542"/>
                  <a:pt x="5395" y="5562"/>
                  <a:pt x="5453" y="5552"/>
                </a:cubicBezTo>
                <a:cubicBezTo>
                  <a:pt x="5466" y="5550"/>
                  <a:pt x="5455" y="5508"/>
                  <a:pt x="5490" y="5576"/>
                </a:cubicBezTo>
                <a:cubicBezTo>
                  <a:pt x="5505" y="5605"/>
                  <a:pt x="5524" y="5536"/>
                  <a:pt x="5583" y="5592"/>
                </a:cubicBezTo>
                <a:cubicBezTo>
                  <a:pt x="5625" y="5632"/>
                  <a:pt x="5597" y="5534"/>
                  <a:pt x="5655" y="5573"/>
                </a:cubicBezTo>
                <a:cubicBezTo>
                  <a:pt x="5698" y="5602"/>
                  <a:pt x="5714" y="5473"/>
                  <a:pt x="5689" y="5464"/>
                </a:cubicBezTo>
                <a:lnTo>
                  <a:pt x="5890" y="5290"/>
                </a:lnTo>
                <a:lnTo>
                  <a:pt x="5869" y="5248"/>
                </a:lnTo>
                <a:lnTo>
                  <a:pt x="6001" y="5181"/>
                </a:lnTo>
                <a:cubicBezTo>
                  <a:pt x="6001" y="5093"/>
                  <a:pt x="5945" y="5188"/>
                  <a:pt x="6000" y="5081"/>
                </a:cubicBezTo>
                <a:cubicBezTo>
                  <a:pt x="6024" y="5035"/>
                  <a:pt x="6040" y="5059"/>
                  <a:pt x="6127" y="5057"/>
                </a:cubicBezTo>
                <a:cubicBezTo>
                  <a:pt x="6163" y="5056"/>
                  <a:pt x="6103" y="5270"/>
                  <a:pt x="6123" y="5271"/>
                </a:cubicBezTo>
                <a:cubicBezTo>
                  <a:pt x="6182" y="5274"/>
                  <a:pt x="6164" y="5301"/>
                  <a:pt x="6192" y="5367"/>
                </a:cubicBezTo>
                <a:cubicBezTo>
                  <a:pt x="6196" y="5374"/>
                  <a:pt x="6211" y="5424"/>
                  <a:pt x="6218" y="5425"/>
                </a:cubicBezTo>
                <a:cubicBezTo>
                  <a:pt x="6218" y="5425"/>
                  <a:pt x="6299" y="5435"/>
                  <a:pt x="6300" y="5423"/>
                </a:cubicBezTo>
                <a:cubicBezTo>
                  <a:pt x="6300" y="5420"/>
                  <a:pt x="6325" y="5318"/>
                  <a:pt x="6341" y="5361"/>
                </a:cubicBezTo>
                <a:cubicBezTo>
                  <a:pt x="6343" y="5364"/>
                  <a:pt x="6461" y="5472"/>
                  <a:pt x="6490" y="5460"/>
                </a:cubicBezTo>
                <a:cubicBezTo>
                  <a:pt x="6564" y="5430"/>
                  <a:pt x="6798" y="5438"/>
                  <a:pt x="6893" y="5438"/>
                </a:cubicBezTo>
                <a:cubicBezTo>
                  <a:pt x="6893" y="5395"/>
                  <a:pt x="6829" y="5350"/>
                  <a:pt x="6879" y="5298"/>
                </a:cubicBezTo>
                <a:cubicBezTo>
                  <a:pt x="6904" y="5272"/>
                  <a:pt x="6905" y="5374"/>
                  <a:pt x="6927" y="5192"/>
                </a:cubicBezTo>
                <a:cubicBezTo>
                  <a:pt x="6938" y="5101"/>
                  <a:pt x="6994" y="5103"/>
                  <a:pt x="7075" y="5099"/>
                </a:cubicBezTo>
                <a:cubicBezTo>
                  <a:pt x="7108" y="5098"/>
                  <a:pt x="7115" y="5207"/>
                  <a:pt x="7190" y="5107"/>
                </a:cubicBezTo>
                <a:cubicBezTo>
                  <a:pt x="7190" y="5107"/>
                  <a:pt x="7241" y="5063"/>
                  <a:pt x="7239" y="5107"/>
                </a:cubicBezTo>
                <a:cubicBezTo>
                  <a:pt x="7236" y="5179"/>
                  <a:pt x="7330" y="5184"/>
                  <a:pt x="7337" y="5151"/>
                </a:cubicBezTo>
                <a:cubicBezTo>
                  <a:pt x="7342" y="5124"/>
                  <a:pt x="7343" y="5098"/>
                  <a:pt x="7343" y="5070"/>
                </a:cubicBezTo>
                <a:cubicBezTo>
                  <a:pt x="7379" y="5048"/>
                  <a:pt x="7371" y="5121"/>
                  <a:pt x="7482" y="4988"/>
                </a:cubicBezTo>
                <a:cubicBezTo>
                  <a:pt x="7509" y="4955"/>
                  <a:pt x="7523" y="4960"/>
                  <a:pt x="7509" y="4893"/>
                </a:cubicBezTo>
                <a:cubicBezTo>
                  <a:pt x="7507" y="4886"/>
                  <a:pt x="7592" y="4840"/>
                  <a:pt x="7626" y="4840"/>
                </a:cubicBezTo>
                <a:cubicBezTo>
                  <a:pt x="7704" y="4840"/>
                  <a:pt x="7702" y="4862"/>
                  <a:pt x="7740" y="4811"/>
                </a:cubicBezTo>
                <a:cubicBezTo>
                  <a:pt x="7740" y="4810"/>
                  <a:pt x="7801" y="4778"/>
                  <a:pt x="7811" y="4817"/>
                </a:cubicBezTo>
                <a:cubicBezTo>
                  <a:pt x="7817" y="4845"/>
                  <a:pt x="7835" y="4890"/>
                  <a:pt x="7864" y="4890"/>
                </a:cubicBezTo>
                <a:lnTo>
                  <a:pt x="7874" y="4890"/>
                </a:lnTo>
                <a:cubicBezTo>
                  <a:pt x="7875" y="4891"/>
                  <a:pt x="7934" y="4905"/>
                  <a:pt x="7937" y="4861"/>
                </a:cubicBezTo>
                <a:cubicBezTo>
                  <a:pt x="7948" y="4729"/>
                  <a:pt x="7981" y="4912"/>
                  <a:pt x="8012" y="4936"/>
                </a:cubicBezTo>
                <a:cubicBezTo>
                  <a:pt x="8035" y="4954"/>
                  <a:pt x="8053" y="4981"/>
                  <a:pt x="8102" y="4991"/>
                </a:cubicBezTo>
                <a:cubicBezTo>
                  <a:pt x="8133" y="4997"/>
                  <a:pt x="8111" y="5025"/>
                  <a:pt x="8211" y="5012"/>
                </a:cubicBezTo>
                <a:cubicBezTo>
                  <a:pt x="8234" y="5009"/>
                  <a:pt x="8177" y="4954"/>
                  <a:pt x="8303" y="4959"/>
                </a:cubicBezTo>
                <a:cubicBezTo>
                  <a:pt x="8330" y="4960"/>
                  <a:pt x="8330" y="4911"/>
                  <a:pt x="8431" y="4911"/>
                </a:cubicBezTo>
                <a:cubicBezTo>
                  <a:pt x="8497" y="4911"/>
                  <a:pt x="8458" y="4879"/>
                  <a:pt x="8451" y="4837"/>
                </a:cubicBezTo>
                <a:cubicBezTo>
                  <a:pt x="8444" y="4792"/>
                  <a:pt x="8416" y="4748"/>
                  <a:pt x="8380" y="4723"/>
                </a:cubicBezTo>
                <a:cubicBezTo>
                  <a:pt x="8299" y="4669"/>
                  <a:pt x="8271" y="4635"/>
                  <a:pt x="8346" y="4545"/>
                </a:cubicBezTo>
                <a:cubicBezTo>
                  <a:pt x="8364" y="4523"/>
                  <a:pt x="8446" y="4446"/>
                  <a:pt x="8469" y="4459"/>
                </a:cubicBezTo>
                <a:cubicBezTo>
                  <a:pt x="8595" y="4527"/>
                  <a:pt x="8522" y="4425"/>
                  <a:pt x="8605" y="4607"/>
                </a:cubicBezTo>
                <a:cubicBezTo>
                  <a:pt x="8606" y="4608"/>
                  <a:pt x="8777" y="4680"/>
                  <a:pt x="8792" y="4637"/>
                </a:cubicBezTo>
                <a:cubicBezTo>
                  <a:pt x="8826" y="4540"/>
                  <a:pt x="8869" y="4588"/>
                  <a:pt x="8888" y="4573"/>
                </a:cubicBezTo>
                <a:cubicBezTo>
                  <a:pt x="8910" y="4558"/>
                  <a:pt x="8887" y="4679"/>
                  <a:pt x="8950" y="4703"/>
                </a:cubicBezTo>
                <a:cubicBezTo>
                  <a:pt x="9124" y="4770"/>
                  <a:pt x="8987" y="4711"/>
                  <a:pt x="9068" y="4658"/>
                </a:cubicBezTo>
                <a:cubicBezTo>
                  <a:pt x="9090" y="4644"/>
                  <a:pt x="8984" y="4570"/>
                  <a:pt x="9076" y="4460"/>
                </a:cubicBezTo>
                <a:cubicBezTo>
                  <a:pt x="9091" y="4442"/>
                  <a:pt x="9115" y="4394"/>
                  <a:pt x="9096" y="4379"/>
                </a:cubicBezTo>
                <a:cubicBezTo>
                  <a:pt x="9063" y="4354"/>
                  <a:pt x="9057" y="4287"/>
                  <a:pt x="9104" y="4297"/>
                </a:cubicBezTo>
                <a:cubicBezTo>
                  <a:pt x="9187" y="4315"/>
                  <a:pt x="9095" y="4198"/>
                  <a:pt x="9238" y="4272"/>
                </a:cubicBezTo>
                <a:cubicBezTo>
                  <a:pt x="9263" y="4286"/>
                  <a:pt x="9340" y="4192"/>
                  <a:pt x="9340" y="4166"/>
                </a:cubicBezTo>
                <a:cubicBezTo>
                  <a:pt x="9340" y="4122"/>
                  <a:pt x="9342" y="4010"/>
                  <a:pt x="9417" y="4060"/>
                </a:cubicBezTo>
                <a:cubicBezTo>
                  <a:pt x="9423" y="4065"/>
                  <a:pt x="9466" y="4083"/>
                  <a:pt x="9472" y="4083"/>
                </a:cubicBezTo>
                <a:cubicBezTo>
                  <a:pt x="9487" y="4098"/>
                  <a:pt x="9542" y="4119"/>
                  <a:pt x="9550" y="4084"/>
                </a:cubicBezTo>
                <a:cubicBezTo>
                  <a:pt x="9569" y="3996"/>
                  <a:pt x="9577" y="4088"/>
                  <a:pt x="9654" y="4045"/>
                </a:cubicBezTo>
                <a:cubicBezTo>
                  <a:pt x="9695" y="4023"/>
                  <a:pt x="9688" y="4067"/>
                  <a:pt x="9681" y="3983"/>
                </a:cubicBezTo>
                <a:cubicBezTo>
                  <a:pt x="9679" y="3952"/>
                  <a:pt x="9800" y="4056"/>
                  <a:pt x="9819" y="3998"/>
                </a:cubicBezTo>
                <a:cubicBezTo>
                  <a:pt x="9845" y="3922"/>
                  <a:pt x="9876" y="4028"/>
                  <a:pt x="9910" y="3952"/>
                </a:cubicBezTo>
                <a:cubicBezTo>
                  <a:pt x="9923" y="3922"/>
                  <a:pt x="9933" y="3958"/>
                  <a:pt x="9933" y="3898"/>
                </a:cubicBezTo>
                <a:cubicBezTo>
                  <a:pt x="9933" y="3878"/>
                  <a:pt x="9951" y="3915"/>
                  <a:pt x="9980" y="3876"/>
                </a:cubicBezTo>
                <a:cubicBezTo>
                  <a:pt x="9986" y="3868"/>
                  <a:pt x="10081" y="3771"/>
                  <a:pt x="10082" y="3771"/>
                </a:cubicBezTo>
                <a:cubicBezTo>
                  <a:pt x="10118" y="3825"/>
                  <a:pt x="10087" y="3855"/>
                  <a:pt x="10134" y="3771"/>
                </a:cubicBezTo>
                <a:cubicBezTo>
                  <a:pt x="10139" y="3763"/>
                  <a:pt x="10179" y="3778"/>
                  <a:pt x="10203" y="3758"/>
                </a:cubicBezTo>
                <a:cubicBezTo>
                  <a:pt x="10232" y="3734"/>
                  <a:pt x="10300" y="3754"/>
                  <a:pt x="10275" y="3694"/>
                </a:cubicBezTo>
                <a:cubicBezTo>
                  <a:pt x="10251" y="3639"/>
                  <a:pt x="10319" y="3595"/>
                  <a:pt x="10251" y="3597"/>
                </a:cubicBezTo>
                <a:cubicBezTo>
                  <a:pt x="10205" y="3598"/>
                  <a:pt x="10176" y="3547"/>
                  <a:pt x="10151" y="3522"/>
                </a:cubicBezTo>
                <a:cubicBezTo>
                  <a:pt x="10073" y="3444"/>
                  <a:pt x="10085" y="3599"/>
                  <a:pt x="9975" y="3512"/>
                </a:cubicBezTo>
                <a:cubicBezTo>
                  <a:pt x="9890" y="3445"/>
                  <a:pt x="9752" y="3550"/>
                  <a:pt x="9750" y="3495"/>
                </a:cubicBezTo>
                <a:cubicBezTo>
                  <a:pt x="9744" y="3359"/>
                  <a:pt x="9588" y="3416"/>
                  <a:pt x="9584" y="3327"/>
                </a:cubicBezTo>
                <a:cubicBezTo>
                  <a:pt x="9583" y="3318"/>
                  <a:pt x="9709" y="3238"/>
                  <a:pt x="9763" y="3265"/>
                </a:cubicBezTo>
                <a:cubicBezTo>
                  <a:pt x="9861" y="3315"/>
                  <a:pt x="9783" y="3201"/>
                  <a:pt x="9883" y="3302"/>
                </a:cubicBezTo>
                <a:cubicBezTo>
                  <a:pt x="9939" y="3359"/>
                  <a:pt x="9880" y="3238"/>
                  <a:pt x="9984" y="3348"/>
                </a:cubicBezTo>
                <a:cubicBezTo>
                  <a:pt x="9992" y="3356"/>
                  <a:pt x="10055" y="3405"/>
                  <a:pt x="10060" y="3425"/>
                </a:cubicBezTo>
                <a:cubicBezTo>
                  <a:pt x="10077" y="3408"/>
                  <a:pt x="10222" y="3423"/>
                  <a:pt x="10189" y="3381"/>
                </a:cubicBezTo>
                <a:cubicBezTo>
                  <a:pt x="10171" y="3358"/>
                  <a:pt x="10178" y="3262"/>
                  <a:pt x="10259" y="3304"/>
                </a:cubicBezTo>
                <a:cubicBezTo>
                  <a:pt x="10279" y="3314"/>
                  <a:pt x="10291" y="3223"/>
                  <a:pt x="10235" y="3223"/>
                </a:cubicBezTo>
                <a:cubicBezTo>
                  <a:pt x="10184" y="3223"/>
                  <a:pt x="10247" y="3192"/>
                  <a:pt x="10121" y="3192"/>
                </a:cubicBezTo>
                <a:lnTo>
                  <a:pt x="10105" y="3192"/>
                </a:lnTo>
                <a:lnTo>
                  <a:pt x="9971" y="3049"/>
                </a:lnTo>
                <a:lnTo>
                  <a:pt x="9914" y="3051"/>
                </a:lnTo>
                <a:lnTo>
                  <a:pt x="9891" y="2950"/>
                </a:lnTo>
                <a:lnTo>
                  <a:pt x="9969" y="2922"/>
                </a:lnTo>
                <a:lnTo>
                  <a:pt x="9959" y="2856"/>
                </a:lnTo>
                <a:lnTo>
                  <a:pt x="10070" y="2694"/>
                </a:lnTo>
                <a:lnTo>
                  <a:pt x="10189" y="2687"/>
                </a:lnTo>
                <a:lnTo>
                  <a:pt x="10221" y="2713"/>
                </a:lnTo>
                <a:lnTo>
                  <a:pt x="10382" y="2709"/>
                </a:lnTo>
                <a:lnTo>
                  <a:pt x="10445" y="2493"/>
                </a:lnTo>
                <a:lnTo>
                  <a:pt x="10505" y="2471"/>
                </a:lnTo>
                <a:lnTo>
                  <a:pt x="10571" y="2428"/>
                </a:lnTo>
                <a:lnTo>
                  <a:pt x="10695" y="2441"/>
                </a:lnTo>
                <a:lnTo>
                  <a:pt x="10625" y="2540"/>
                </a:lnTo>
                <a:lnTo>
                  <a:pt x="10698" y="2522"/>
                </a:lnTo>
                <a:lnTo>
                  <a:pt x="10856" y="2605"/>
                </a:lnTo>
                <a:lnTo>
                  <a:pt x="10830" y="2519"/>
                </a:lnTo>
                <a:lnTo>
                  <a:pt x="10869" y="2441"/>
                </a:lnTo>
                <a:lnTo>
                  <a:pt x="10903" y="2470"/>
                </a:lnTo>
                <a:lnTo>
                  <a:pt x="10890" y="2511"/>
                </a:lnTo>
                <a:lnTo>
                  <a:pt x="10940" y="2565"/>
                </a:lnTo>
                <a:lnTo>
                  <a:pt x="11070" y="2604"/>
                </a:lnTo>
                <a:lnTo>
                  <a:pt x="11141" y="2572"/>
                </a:lnTo>
                <a:lnTo>
                  <a:pt x="11336" y="2639"/>
                </a:lnTo>
                <a:lnTo>
                  <a:pt x="11360" y="2582"/>
                </a:lnTo>
                <a:lnTo>
                  <a:pt x="11422" y="2631"/>
                </a:lnTo>
                <a:lnTo>
                  <a:pt x="11526" y="2549"/>
                </a:lnTo>
                <a:lnTo>
                  <a:pt x="11563" y="2483"/>
                </a:lnTo>
                <a:lnTo>
                  <a:pt x="11649" y="2481"/>
                </a:lnTo>
                <a:lnTo>
                  <a:pt x="11733" y="2518"/>
                </a:lnTo>
                <a:lnTo>
                  <a:pt x="11751" y="2495"/>
                </a:lnTo>
                <a:lnTo>
                  <a:pt x="11800" y="2515"/>
                </a:lnTo>
                <a:lnTo>
                  <a:pt x="11729" y="2641"/>
                </a:lnTo>
                <a:lnTo>
                  <a:pt x="12170" y="2686"/>
                </a:lnTo>
                <a:cubicBezTo>
                  <a:pt x="12167" y="2675"/>
                  <a:pt x="12100" y="2574"/>
                  <a:pt x="12089" y="2558"/>
                </a:cubicBezTo>
                <a:cubicBezTo>
                  <a:pt x="12070" y="2527"/>
                  <a:pt x="12078" y="2454"/>
                  <a:pt x="12083" y="2417"/>
                </a:cubicBezTo>
                <a:cubicBezTo>
                  <a:pt x="12084" y="2410"/>
                  <a:pt x="12040" y="2385"/>
                  <a:pt x="12029" y="2379"/>
                </a:cubicBezTo>
                <a:cubicBezTo>
                  <a:pt x="12012" y="2369"/>
                  <a:pt x="12020" y="2301"/>
                  <a:pt x="12024" y="2281"/>
                </a:cubicBezTo>
                <a:cubicBezTo>
                  <a:pt x="12032" y="2240"/>
                  <a:pt x="12021" y="2237"/>
                  <a:pt x="12039" y="2193"/>
                </a:cubicBezTo>
                <a:cubicBezTo>
                  <a:pt x="12055" y="2152"/>
                  <a:pt x="12075" y="2131"/>
                  <a:pt x="12106" y="2099"/>
                </a:cubicBezTo>
                <a:cubicBezTo>
                  <a:pt x="12112" y="2092"/>
                  <a:pt x="11957" y="1993"/>
                  <a:pt x="11944" y="1986"/>
                </a:cubicBezTo>
                <a:cubicBezTo>
                  <a:pt x="11938" y="1983"/>
                  <a:pt x="11915" y="2071"/>
                  <a:pt x="11915" y="2074"/>
                </a:cubicBezTo>
                <a:cubicBezTo>
                  <a:pt x="11915" y="2098"/>
                  <a:pt x="11872" y="2174"/>
                  <a:pt x="11872" y="2182"/>
                </a:cubicBezTo>
                <a:cubicBezTo>
                  <a:pt x="11871" y="2206"/>
                  <a:pt x="11851" y="2217"/>
                  <a:pt x="11828" y="2219"/>
                </a:cubicBezTo>
                <a:cubicBezTo>
                  <a:pt x="11819" y="2220"/>
                  <a:pt x="11746" y="2165"/>
                  <a:pt x="11746" y="2163"/>
                </a:cubicBezTo>
                <a:cubicBezTo>
                  <a:pt x="11742" y="2159"/>
                  <a:pt x="11743" y="2160"/>
                  <a:pt x="11739" y="2157"/>
                </a:cubicBezTo>
                <a:cubicBezTo>
                  <a:pt x="11703" y="2139"/>
                  <a:pt x="11671" y="2104"/>
                  <a:pt x="11643" y="2082"/>
                </a:cubicBezTo>
                <a:cubicBezTo>
                  <a:pt x="11636" y="2077"/>
                  <a:pt x="11595" y="2099"/>
                  <a:pt x="11593" y="2102"/>
                </a:cubicBezTo>
                <a:cubicBezTo>
                  <a:pt x="11563" y="2135"/>
                  <a:pt x="11590" y="2168"/>
                  <a:pt x="11544" y="2228"/>
                </a:cubicBezTo>
                <a:cubicBezTo>
                  <a:pt x="11530" y="2248"/>
                  <a:pt x="11527" y="2259"/>
                  <a:pt x="11512" y="2255"/>
                </a:cubicBezTo>
                <a:cubicBezTo>
                  <a:pt x="11454" y="2241"/>
                  <a:pt x="11401" y="2211"/>
                  <a:pt x="11352" y="2179"/>
                </a:cubicBezTo>
                <a:cubicBezTo>
                  <a:pt x="11335" y="2168"/>
                  <a:pt x="11302" y="2224"/>
                  <a:pt x="11295" y="2205"/>
                </a:cubicBezTo>
                <a:cubicBezTo>
                  <a:pt x="11274" y="2153"/>
                  <a:pt x="11246" y="2127"/>
                  <a:pt x="11214" y="2085"/>
                </a:cubicBezTo>
                <a:cubicBezTo>
                  <a:pt x="11212" y="2081"/>
                  <a:pt x="11091" y="2085"/>
                  <a:pt x="11073" y="2085"/>
                </a:cubicBezTo>
                <a:cubicBezTo>
                  <a:pt x="11066" y="2085"/>
                  <a:pt x="11031" y="2028"/>
                  <a:pt x="11029" y="2023"/>
                </a:cubicBezTo>
                <a:cubicBezTo>
                  <a:pt x="10971" y="1896"/>
                  <a:pt x="10956" y="2041"/>
                  <a:pt x="10956" y="1888"/>
                </a:cubicBezTo>
                <a:cubicBezTo>
                  <a:pt x="10956" y="1857"/>
                  <a:pt x="10948" y="1812"/>
                  <a:pt x="10948" y="1800"/>
                </a:cubicBezTo>
                <a:cubicBezTo>
                  <a:pt x="10949" y="1759"/>
                  <a:pt x="10873" y="1715"/>
                  <a:pt x="10839" y="1699"/>
                </a:cubicBezTo>
                <a:cubicBezTo>
                  <a:pt x="10787" y="1674"/>
                  <a:pt x="10805" y="1652"/>
                  <a:pt x="10743" y="1655"/>
                </a:cubicBezTo>
                <a:cubicBezTo>
                  <a:pt x="10712" y="1656"/>
                  <a:pt x="10637" y="1527"/>
                  <a:pt x="10632" y="1503"/>
                </a:cubicBezTo>
                <a:cubicBezTo>
                  <a:pt x="10620" y="1443"/>
                  <a:pt x="10629" y="1479"/>
                  <a:pt x="10592" y="1450"/>
                </a:cubicBezTo>
                <a:cubicBezTo>
                  <a:pt x="10588" y="1449"/>
                  <a:pt x="10555" y="1422"/>
                  <a:pt x="10551" y="1421"/>
                </a:cubicBezTo>
                <a:cubicBezTo>
                  <a:pt x="10483" y="1391"/>
                  <a:pt x="10509" y="1412"/>
                  <a:pt x="10509" y="1365"/>
                </a:cubicBezTo>
                <a:cubicBezTo>
                  <a:pt x="10509" y="1348"/>
                  <a:pt x="10461" y="1308"/>
                  <a:pt x="10450" y="1291"/>
                </a:cubicBezTo>
                <a:cubicBezTo>
                  <a:pt x="10420" y="1246"/>
                  <a:pt x="10425" y="1264"/>
                  <a:pt x="10418" y="1268"/>
                </a:cubicBezTo>
                <a:cubicBezTo>
                  <a:pt x="10328" y="1330"/>
                  <a:pt x="10337" y="1341"/>
                  <a:pt x="10255" y="1287"/>
                </a:cubicBezTo>
                <a:cubicBezTo>
                  <a:pt x="10205" y="1255"/>
                  <a:pt x="10176" y="1282"/>
                  <a:pt x="10170" y="1269"/>
                </a:cubicBezTo>
                <a:cubicBezTo>
                  <a:pt x="10146" y="1218"/>
                  <a:pt x="10124" y="1275"/>
                  <a:pt x="10100" y="1257"/>
                </a:cubicBezTo>
                <a:cubicBezTo>
                  <a:pt x="10092" y="1250"/>
                  <a:pt x="10049" y="1181"/>
                  <a:pt x="10019" y="1153"/>
                </a:cubicBezTo>
                <a:cubicBezTo>
                  <a:pt x="9914" y="1055"/>
                  <a:pt x="9892" y="1155"/>
                  <a:pt x="9797" y="1155"/>
                </a:cubicBezTo>
                <a:cubicBezTo>
                  <a:pt x="9729" y="1155"/>
                  <a:pt x="9765" y="1084"/>
                  <a:pt x="9772" y="1079"/>
                </a:cubicBezTo>
                <a:cubicBezTo>
                  <a:pt x="9902" y="978"/>
                  <a:pt x="9811" y="928"/>
                  <a:pt x="9842" y="894"/>
                </a:cubicBezTo>
                <a:cubicBezTo>
                  <a:pt x="9842" y="893"/>
                  <a:pt x="9862" y="863"/>
                  <a:pt x="9862" y="863"/>
                </a:cubicBezTo>
                <a:cubicBezTo>
                  <a:pt x="9925" y="808"/>
                  <a:pt x="9917" y="833"/>
                  <a:pt x="9861" y="774"/>
                </a:cubicBezTo>
                <a:cubicBezTo>
                  <a:pt x="9848" y="761"/>
                  <a:pt x="9837" y="759"/>
                  <a:pt x="9848" y="749"/>
                </a:cubicBezTo>
                <a:cubicBezTo>
                  <a:pt x="9864" y="734"/>
                  <a:pt x="9931" y="669"/>
                  <a:pt x="9940" y="655"/>
                </a:cubicBezTo>
                <a:cubicBezTo>
                  <a:pt x="9947" y="645"/>
                  <a:pt x="9986" y="601"/>
                  <a:pt x="9987" y="601"/>
                </a:cubicBezTo>
                <a:cubicBezTo>
                  <a:pt x="9998" y="579"/>
                  <a:pt x="10014" y="583"/>
                  <a:pt x="9996" y="575"/>
                </a:cubicBezTo>
                <a:cubicBezTo>
                  <a:pt x="9983" y="569"/>
                  <a:pt x="9947" y="575"/>
                  <a:pt x="9934" y="565"/>
                </a:cubicBezTo>
                <a:lnTo>
                  <a:pt x="9785" y="536"/>
                </a:lnTo>
                <a:lnTo>
                  <a:pt x="9843" y="278"/>
                </a:lnTo>
                <a:cubicBezTo>
                  <a:pt x="9843" y="275"/>
                  <a:pt x="9829" y="257"/>
                  <a:pt x="9825" y="252"/>
                </a:cubicBezTo>
                <a:cubicBezTo>
                  <a:pt x="9794" y="206"/>
                  <a:pt x="9760" y="167"/>
                  <a:pt x="9716" y="131"/>
                </a:cubicBezTo>
                <a:cubicBezTo>
                  <a:pt x="9642" y="72"/>
                  <a:pt x="9599" y="94"/>
                  <a:pt x="9592" y="89"/>
                </a:cubicBezTo>
                <a:cubicBezTo>
                  <a:pt x="9545" y="55"/>
                  <a:pt x="9563" y="57"/>
                  <a:pt x="9502" y="30"/>
                </a:cubicBezTo>
                <a:cubicBezTo>
                  <a:pt x="9472" y="18"/>
                  <a:pt x="9331" y="0"/>
                  <a:pt x="9291" y="0"/>
                </a:cubicBezTo>
                <a:cubicBezTo>
                  <a:pt x="9253" y="0"/>
                  <a:pt x="9204" y="11"/>
                  <a:pt x="9186" y="11"/>
                </a:cubicBezTo>
                <a:cubicBezTo>
                  <a:pt x="9157" y="10"/>
                  <a:pt x="9122" y="26"/>
                  <a:pt x="9105" y="28"/>
                </a:cubicBezTo>
                <a:cubicBezTo>
                  <a:pt x="9074" y="33"/>
                  <a:pt x="9055" y="49"/>
                  <a:pt x="9033" y="56"/>
                </a:cubicBezTo>
                <a:cubicBezTo>
                  <a:pt x="8984" y="70"/>
                  <a:pt x="8983" y="89"/>
                  <a:pt x="8955" y="109"/>
                </a:cubicBezTo>
                <a:cubicBezTo>
                  <a:pt x="8958" y="109"/>
                  <a:pt x="8979" y="138"/>
                  <a:pt x="8986" y="142"/>
                </a:cubicBezTo>
                <a:cubicBezTo>
                  <a:pt x="9066" y="190"/>
                  <a:pt x="9023" y="208"/>
                  <a:pt x="9041" y="261"/>
                </a:cubicBezTo>
                <a:cubicBezTo>
                  <a:pt x="9081" y="376"/>
                  <a:pt x="9095" y="319"/>
                  <a:pt x="9168" y="373"/>
                </a:cubicBezTo>
                <a:cubicBezTo>
                  <a:pt x="9168" y="391"/>
                  <a:pt x="9164" y="420"/>
                  <a:pt x="9164" y="447"/>
                </a:cubicBezTo>
                <a:cubicBezTo>
                  <a:pt x="9164" y="491"/>
                  <a:pt x="9243" y="439"/>
                  <a:pt x="9221" y="492"/>
                </a:cubicBezTo>
                <a:lnTo>
                  <a:pt x="9086" y="551"/>
                </a:lnTo>
                <a:lnTo>
                  <a:pt x="9098" y="630"/>
                </a:lnTo>
                <a:lnTo>
                  <a:pt x="8988" y="691"/>
                </a:lnTo>
                <a:lnTo>
                  <a:pt x="8984" y="938"/>
                </a:lnTo>
                <a:lnTo>
                  <a:pt x="8933" y="981"/>
                </a:lnTo>
                <a:lnTo>
                  <a:pt x="8846" y="888"/>
                </a:lnTo>
                <a:lnTo>
                  <a:pt x="8847" y="1076"/>
                </a:lnTo>
                <a:lnTo>
                  <a:pt x="8822" y="1092"/>
                </a:lnTo>
                <a:lnTo>
                  <a:pt x="8838" y="1295"/>
                </a:lnTo>
                <a:lnTo>
                  <a:pt x="8745" y="1437"/>
                </a:lnTo>
                <a:lnTo>
                  <a:pt x="8340" y="1381"/>
                </a:lnTo>
                <a:lnTo>
                  <a:pt x="8324" y="1217"/>
                </a:lnTo>
                <a:lnTo>
                  <a:pt x="8304" y="1215"/>
                </a:lnTo>
                <a:lnTo>
                  <a:pt x="8156" y="1209"/>
                </a:lnTo>
                <a:lnTo>
                  <a:pt x="8129" y="1280"/>
                </a:lnTo>
                <a:lnTo>
                  <a:pt x="8048" y="1241"/>
                </a:lnTo>
                <a:lnTo>
                  <a:pt x="7992" y="1282"/>
                </a:lnTo>
                <a:lnTo>
                  <a:pt x="7994" y="1203"/>
                </a:lnTo>
                <a:lnTo>
                  <a:pt x="7909" y="1220"/>
                </a:lnTo>
                <a:lnTo>
                  <a:pt x="7868" y="884"/>
                </a:lnTo>
                <a:lnTo>
                  <a:pt x="7898" y="631"/>
                </a:lnTo>
                <a:lnTo>
                  <a:pt x="7835" y="483"/>
                </a:lnTo>
                <a:lnTo>
                  <a:pt x="7779" y="481"/>
                </a:lnTo>
                <a:lnTo>
                  <a:pt x="7663" y="249"/>
                </a:lnTo>
                <a:lnTo>
                  <a:pt x="7406" y="219"/>
                </a:lnTo>
                <a:lnTo>
                  <a:pt x="7367" y="61"/>
                </a:lnTo>
                <a:lnTo>
                  <a:pt x="7270" y="135"/>
                </a:lnTo>
                <a:lnTo>
                  <a:pt x="7290" y="183"/>
                </a:lnTo>
                <a:lnTo>
                  <a:pt x="7224" y="286"/>
                </a:lnTo>
                <a:lnTo>
                  <a:pt x="6992" y="297"/>
                </a:lnTo>
                <a:lnTo>
                  <a:pt x="6951" y="408"/>
                </a:lnTo>
                <a:cubicBezTo>
                  <a:pt x="6958" y="407"/>
                  <a:pt x="6963" y="405"/>
                  <a:pt x="6969" y="403"/>
                </a:cubicBezTo>
                <a:cubicBezTo>
                  <a:pt x="7041" y="376"/>
                  <a:pt x="7016" y="345"/>
                  <a:pt x="7053" y="399"/>
                </a:cubicBezTo>
                <a:cubicBezTo>
                  <a:pt x="7084" y="445"/>
                  <a:pt x="7008" y="497"/>
                  <a:pt x="6978" y="522"/>
                </a:cubicBezTo>
                <a:cubicBezTo>
                  <a:pt x="6963" y="534"/>
                  <a:pt x="6917" y="578"/>
                  <a:pt x="6926" y="601"/>
                </a:cubicBezTo>
                <a:cubicBezTo>
                  <a:pt x="6941" y="637"/>
                  <a:pt x="6927" y="650"/>
                  <a:pt x="6977" y="650"/>
                </a:cubicBezTo>
                <a:cubicBezTo>
                  <a:pt x="6991" y="650"/>
                  <a:pt x="6992" y="700"/>
                  <a:pt x="6992" y="715"/>
                </a:cubicBezTo>
                <a:cubicBezTo>
                  <a:pt x="7003" y="715"/>
                  <a:pt x="7045" y="720"/>
                  <a:pt x="7055" y="722"/>
                </a:cubicBezTo>
                <a:cubicBezTo>
                  <a:pt x="7089" y="730"/>
                  <a:pt x="7117" y="731"/>
                  <a:pt x="7158" y="741"/>
                </a:cubicBezTo>
                <a:cubicBezTo>
                  <a:pt x="7158" y="781"/>
                  <a:pt x="7127" y="856"/>
                  <a:pt x="7128" y="887"/>
                </a:cubicBezTo>
                <a:cubicBezTo>
                  <a:pt x="7131" y="937"/>
                  <a:pt x="7114" y="954"/>
                  <a:pt x="7114" y="999"/>
                </a:cubicBezTo>
                <a:cubicBezTo>
                  <a:pt x="7114" y="1052"/>
                  <a:pt x="7127" y="1052"/>
                  <a:pt x="7130" y="1072"/>
                </a:cubicBezTo>
                <a:cubicBezTo>
                  <a:pt x="7135" y="1101"/>
                  <a:pt x="7197" y="1239"/>
                  <a:pt x="7173" y="1256"/>
                </a:cubicBezTo>
                <a:lnTo>
                  <a:pt x="6951" y="1433"/>
                </a:lnTo>
                <a:lnTo>
                  <a:pt x="6735" y="1413"/>
                </a:lnTo>
                <a:lnTo>
                  <a:pt x="6610" y="1138"/>
                </a:lnTo>
                <a:cubicBezTo>
                  <a:pt x="6611" y="1137"/>
                  <a:pt x="6611" y="1136"/>
                  <a:pt x="6612" y="1135"/>
                </a:cubicBezTo>
                <a:cubicBezTo>
                  <a:pt x="6684" y="1086"/>
                  <a:pt x="6587" y="1088"/>
                  <a:pt x="6557" y="1085"/>
                </a:cubicBezTo>
                <a:cubicBezTo>
                  <a:pt x="6513" y="1082"/>
                  <a:pt x="6510" y="1119"/>
                  <a:pt x="6509" y="1115"/>
                </a:cubicBezTo>
                <a:cubicBezTo>
                  <a:pt x="6505" y="1099"/>
                  <a:pt x="6480" y="1052"/>
                  <a:pt x="6479" y="1043"/>
                </a:cubicBezTo>
                <a:cubicBezTo>
                  <a:pt x="6470" y="981"/>
                  <a:pt x="6411" y="1019"/>
                  <a:pt x="6396" y="1001"/>
                </a:cubicBezTo>
                <a:cubicBezTo>
                  <a:pt x="6344" y="936"/>
                  <a:pt x="6318" y="921"/>
                  <a:pt x="6273" y="842"/>
                </a:cubicBezTo>
                <a:cubicBezTo>
                  <a:pt x="6258" y="816"/>
                  <a:pt x="6139" y="844"/>
                  <a:pt x="6137" y="830"/>
                </a:cubicBezTo>
                <a:cubicBezTo>
                  <a:pt x="6133" y="798"/>
                  <a:pt x="6063" y="738"/>
                  <a:pt x="6032" y="735"/>
                </a:cubicBezTo>
                <a:lnTo>
                  <a:pt x="6026" y="705"/>
                </a:lnTo>
                <a:lnTo>
                  <a:pt x="6032" y="651"/>
                </a:lnTo>
                <a:lnTo>
                  <a:pt x="5952" y="699"/>
                </a:lnTo>
                <a:lnTo>
                  <a:pt x="5885" y="368"/>
                </a:lnTo>
                <a:lnTo>
                  <a:pt x="5808" y="365"/>
                </a:lnTo>
                <a:lnTo>
                  <a:pt x="5794" y="335"/>
                </a:lnTo>
                <a:lnTo>
                  <a:pt x="5809" y="294"/>
                </a:lnTo>
                <a:lnTo>
                  <a:pt x="5653" y="274"/>
                </a:lnTo>
                <a:lnTo>
                  <a:pt x="5702" y="380"/>
                </a:lnTo>
                <a:lnTo>
                  <a:pt x="5630" y="416"/>
                </a:lnTo>
                <a:lnTo>
                  <a:pt x="5582" y="392"/>
                </a:lnTo>
                <a:lnTo>
                  <a:pt x="5503" y="196"/>
                </a:lnTo>
                <a:lnTo>
                  <a:pt x="5328" y="238"/>
                </a:lnTo>
                <a:lnTo>
                  <a:pt x="5225" y="196"/>
                </a:lnTo>
                <a:lnTo>
                  <a:pt x="5227" y="141"/>
                </a:lnTo>
                <a:lnTo>
                  <a:pt x="5178" y="170"/>
                </a:lnTo>
                <a:lnTo>
                  <a:pt x="5173" y="248"/>
                </a:lnTo>
                <a:lnTo>
                  <a:pt x="5210" y="295"/>
                </a:lnTo>
                <a:lnTo>
                  <a:pt x="5143" y="335"/>
                </a:lnTo>
                <a:lnTo>
                  <a:pt x="5092" y="315"/>
                </a:lnTo>
                <a:lnTo>
                  <a:pt x="4928" y="522"/>
                </a:lnTo>
                <a:cubicBezTo>
                  <a:pt x="4928" y="524"/>
                  <a:pt x="4928" y="532"/>
                  <a:pt x="4929" y="533"/>
                </a:cubicBezTo>
                <a:cubicBezTo>
                  <a:pt x="4947" y="559"/>
                  <a:pt x="4916" y="600"/>
                  <a:pt x="4896" y="617"/>
                </a:cubicBezTo>
                <a:cubicBezTo>
                  <a:pt x="4858" y="649"/>
                  <a:pt x="4867" y="648"/>
                  <a:pt x="4840" y="676"/>
                </a:cubicBezTo>
                <a:cubicBezTo>
                  <a:pt x="4807" y="711"/>
                  <a:pt x="4813" y="747"/>
                  <a:pt x="4800" y="755"/>
                </a:cubicBezTo>
                <a:cubicBezTo>
                  <a:pt x="4748" y="791"/>
                  <a:pt x="4760" y="756"/>
                  <a:pt x="4760" y="836"/>
                </a:cubicBezTo>
                <a:cubicBezTo>
                  <a:pt x="4760" y="880"/>
                  <a:pt x="4723" y="920"/>
                  <a:pt x="4740" y="955"/>
                </a:cubicBezTo>
                <a:cubicBezTo>
                  <a:pt x="4754" y="985"/>
                  <a:pt x="4780" y="1007"/>
                  <a:pt x="4741" y="1012"/>
                </a:cubicBezTo>
                <a:lnTo>
                  <a:pt x="4573" y="1071"/>
                </a:lnTo>
                <a:lnTo>
                  <a:pt x="4399" y="1168"/>
                </a:lnTo>
                <a:lnTo>
                  <a:pt x="4322" y="1090"/>
                </a:lnTo>
                <a:lnTo>
                  <a:pt x="4279" y="1176"/>
                </a:lnTo>
                <a:lnTo>
                  <a:pt x="4113" y="1172"/>
                </a:lnTo>
                <a:lnTo>
                  <a:pt x="3965" y="1145"/>
                </a:lnTo>
                <a:lnTo>
                  <a:pt x="3788" y="1448"/>
                </a:lnTo>
                <a:lnTo>
                  <a:pt x="3590" y="1452"/>
                </a:lnTo>
                <a:lnTo>
                  <a:pt x="3444" y="1416"/>
                </a:lnTo>
                <a:cubicBezTo>
                  <a:pt x="3414" y="1443"/>
                  <a:pt x="3381" y="1482"/>
                  <a:pt x="3342" y="1500"/>
                </a:cubicBezTo>
                <a:cubicBezTo>
                  <a:pt x="3317" y="1512"/>
                  <a:pt x="3308" y="1515"/>
                  <a:pt x="3278" y="1500"/>
                </a:cubicBezTo>
                <a:cubicBezTo>
                  <a:pt x="3176" y="1448"/>
                  <a:pt x="3197" y="1496"/>
                  <a:pt x="3197" y="1406"/>
                </a:cubicBezTo>
                <a:cubicBezTo>
                  <a:pt x="3197" y="1391"/>
                  <a:pt x="3113" y="1341"/>
                  <a:pt x="3096" y="1336"/>
                </a:cubicBezTo>
                <a:cubicBezTo>
                  <a:pt x="3096" y="1330"/>
                  <a:pt x="3133" y="1291"/>
                  <a:pt x="3133" y="1239"/>
                </a:cubicBezTo>
                <a:cubicBezTo>
                  <a:pt x="3133" y="1209"/>
                  <a:pt x="3058" y="1206"/>
                  <a:pt x="3038" y="1190"/>
                </a:cubicBezTo>
                <a:cubicBezTo>
                  <a:pt x="3029" y="1183"/>
                  <a:pt x="2933" y="1181"/>
                  <a:pt x="2933" y="1180"/>
                </a:cubicBezTo>
                <a:cubicBezTo>
                  <a:pt x="2934" y="1133"/>
                  <a:pt x="2913" y="1101"/>
                  <a:pt x="2873" y="1076"/>
                </a:cubicBezTo>
                <a:lnTo>
                  <a:pt x="2877" y="1063"/>
                </a:lnTo>
                <a:lnTo>
                  <a:pt x="2895" y="1012"/>
                </a:lnTo>
                <a:lnTo>
                  <a:pt x="2825" y="958"/>
                </a:lnTo>
                <a:lnTo>
                  <a:pt x="2765" y="1010"/>
                </a:lnTo>
                <a:lnTo>
                  <a:pt x="2793" y="1112"/>
                </a:lnTo>
                <a:lnTo>
                  <a:pt x="2702" y="1159"/>
                </a:lnTo>
                <a:lnTo>
                  <a:pt x="2552" y="1157"/>
                </a:lnTo>
                <a:lnTo>
                  <a:pt x="2556" y="1260"/>
                </a:lnTo>
                <a:lnTo>
                  <a:pt x="2523" y="1348"/>
                </a:lnTo>
                <a:lnTo>
                  <a:pt x="2383" y="1273"/>
                </a:lnTo>
                <a:lnTo>
                  <a:pt x="2357" y="1425"/>
                </a:lnTo>
                <a:lnTo>
                  <a:pt x="2289" y="1422"/>
                </a:lnTo>
                <a:lnTo>
                  <a:pt x="2224" y="1528"/>
                </a:lnTo>
                <a:lnTo>
                  <a:pt x="1851" y="1647"/>
                </a:lnTo>
                <a:lnTo>
                  <a:pt x="2022" y="1860"/>
                </a:lnTo>
                <a:lnTo>
                  <a:pt x="2116" y="1871"/>
                </a:lnTo>
                <a:lnTo>
                  <a:pt x="2117" y="197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 cap="flat">
            <a:solidFill>
              <a:srgbClr val="141515"/>
            </a:solidFill>
            <a:prstDash val="solid"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13" name="Freeform 322"/>
          <p:cNvSpPr>
            <a:spLocks noEditPoints="1"/>
          </p:cNvSpPr>
          <p:nvPr/>
        </p:nvSpPr>
        <p:spPr bwMode="auto">
          <a:xfrm>
            <a:off x="4380313" y="1395418"/>
            <a:ext cx="972740" cy="854869"/>
          </a:xfrm>
          <a:custGeom>
            <a:avLst/>
            <a:gdLst>
              <a:gd name="T0" fmla="*/ 9749 w 14302"/>
              <a:gd name="T1" fmla="*/ 11827 h 13501"/>
              <a:gd name="T2" fmla="*/ 10016 w 14302"/>
              <a:gd name="T3" fmla="*/ 12388 h 13501"/>
              <a:gd name="T4" fmla="*/ 10107 w 14302"/>
              <a:gd name="T5" fmla="*/ 12198 h 13501"/>
              <a:gd name="T6" fmla="*/ 10690 w 14302"/>
              <a:gd name="T7" fmla="*/ 12571 h 13501"/>
              <a:gd name="T8" fmla="*/ 10420 w 14302"/>
              <a:gd name="T9" fmla="*/ 12931 h 13501"/>
              <a:gd name="T10" fmla="*/ 11033 w 14302"/>
              <a:gd name="T11" fmla="*/ 13017 h 13501"/>
              <a:gd name="T12" fmla="*/ 11372 w 14302"/>
              <a:gd name="T13" fmla="*/ 13397 h 13501"/>
              <a:gd name="T14" fmla="*/ 12050 w 14302"/>
              <a:gd name="T15" fmla="*/ 13142 h 13501"/>
              <a:gd name="T16" fmla="*/ 11697 w 14302"/>
              <a:gd name="T17" fmla="*/ 12536 h 13501"/>
              <a:gd name="T18" fmla="*/ 11786 w 14302"/>
              <a:gd name="T19" fmla="*/ 12035 h 13501"/>
              <a:gd name="T20" fmla="*/ 12440 w 14302"/>
              <a:gd name="T21" fmla="*/ 11967 h 13501"/>
              <a:gd name="T22" fmla="*/ 12752 w 14302"/>
              <a:gd name="T23" fmla="*/ 11376 h 13501"/>
              <a:gd name="T24" fmla="*/ 12914 w 14302"/>
              <a:gd name="T25" fmla="*/ 10600 h 13501"/>
              <a:gd name="T26" fmla="*/ 13431 w 14302"/>
              <a:gd name="T27" fmla="*/ 9461 h 13501"/>
              <a:gd name="T28" fmla="*/ 13574 w 14302"/>
              <a:gd name="T29" fmla="*/ 9010 h 13501"/>
              <a:gd name="T30" fmla="*/ 13529 w 14302"/>
              <a:gd name="T31" fmla="*/ 8152 h 13501"/>
              <a:gd name="T32" fmla="*/ 13403 w 14302"/>
              <a:gd name="T33" fmla="*/ 7356 h 13501"/>
              <a:gd name="T34" fmla="*/ 14220 w 14302"/>
              <a:gd name="T35" fmla="*/ 6294 h 13501"/>
              <a:gd name="T36" fmla="*/ 14233 w 14302"/>
              <a:gd name="T37" fmla="*/ 5598 h 13501"/>
              <a:gd name="T38" fmla="*/ 13527 w 14302"/>
              <a:gd name="T39" fmla="*/ 5265 h 13501"/>
              <a:gd name="T40" fmla="*/ 12783 w 14302"/>
              <a:gd name="T41" fmla="*/ 4816 h 13501"/>
              <a:gd name="T42" fmla="*/ 11973 w 14302"/>
              <a:gd name="T43" fmla="*/ 4558 h 13501"/>
              <a:gd name="T44" fmla="*/ 11186 w 14302"/>
              <a:gd name="T45" fmla="*/ 3312 h 13501"/>
              <a:gd name="T46" fmla="*/ 10849 w 14302"/>
              <a:gd name="T47" fmla="*/ 2928 h 13501"/>
              <a:gd name="T48" fmla="*/ 10510 w 14302"/>
              <a:gd name="T49" fmla="*/ 1724 h 13501"/>
              <a:gd name="T50" fmla="*/ 9484 w 14302"/>
              <a:gd name="T51" fmla="*/ 769 h 13501"/>
              <a:gd name="T52" fmla="*/ 9015 w 14302"/>
              <a:gd name="T53" fmla="*/ 740 h 13501"/>
              <a:gd name="T54" fmla="*/ 8539 w 14302"/>
              <a:gd name="T55" fmla="*/ 1243 h 13501"/>
              <a:gd name="T56" fmla="*/ 7383 w 14302"/>
              <a:gd name="T57" fmla="*/ 684 h 13501"/>
              <a:gd name="T58" fmla="*/ 6598 w 14302"/>
              <a:gd name="T59" fmla="*/ 539 h 13501"/>
              <a:gd name="T60" fmla="*/ 4985 w 14302"/>
              <a:gd name="T61" fmla="*/ 259 h 13501"/>
              <a:gd name="T62" fmla="*/ 4289 w 14302"/>
              <a:gd name="T63" fmla="*/ 1115 h 13501"/>
              <a:gd name="T64" fmla="*/ 4395 w 14302"/>
              <a:gd name="T65" fmla="*/ 1989 h 13501"/>
              <a:gd name="T66" fmla="*/ 3621 w 14302"/>
              <a:gd name="T67" fmla="*/ 3804 h 13501"/>
              <a:gd name="T68" fmla="*/ 2368 w 14302"/>
              <a:gd name="T69" fmla="*/ 3936 h 13501"/>
              <a:gd name="T70" fmla="*/ 1426 w 14302"/>
              <a:gd name="T71" fmla="*/ 4066 h 13501"/>
              <a:gd name="T72" fmla="*/ 1683 w 14302"/>
              <a:gd name="T73" fmla="*/ 4548 h 13501"/>
              <a:gd name="T74" fmla="*/ 1489 w 14302"/>
              <a:gd name="T75" fmla="*/ 5384 h 13501"/>
              <a:gd name="T76" fmla="*/ 1519 w 14302"/>
              <a:gd name="T77" fmla="*/ 6093 h 13501"/>
              <a:gd name="T78" fmla="*/ 922 w 14302"/>
              <a:gd name="T79" fmla="*/ 7926 h 13501"/>
              <a:gd name="T80" fmla="*/ 1323 w 14302"/>
              <a:gd name="T81" fmla="*/ 8548 h 13501"/>
              <a:gd name="T82" fmla="*/ 1616 w 14302"/>
              <a:gd name="T83" fmla="*/ 9426 h 13501"/>
              <a:gd name="T84" fmla="*/ 2185 w 14302"/>
              <a:gd name="T85" fmla="*/ 9268 h 13501"/>
              <a:gd name="T86" fmla="*/ 2353 w 14302"/>
              <a:gd name="T87" fmla="*/ 9388 h 13501"/>
              <a:gd name="T88" fmla="*/ 2632 w 14302"/>
              <a:gd name="T89" fmla="*/ 9655 h 13501"/>
              <a:gd name="T90" fmla="*/ 3471 w 14302"/>
              <a:gd name="T91" fmla="*/ 9893 h 13501"/>
              <a:gd name="T92" fmla="*/ 3846 w 14302"/>
              <a:gd name="T93" fmla="*/ 9616 h 13501"/>
              <a:gd name="T94" fmla="*/ 4451 w 14302"/>
              <a:gd name="T95" fmla="*/ 10055 h 13501"/>
              <a:gd name="T96" fmla="*/ 4703 w 14302"/>
              <a:gd name="T97" fmla="*/ 10080 h 13501"/>
              <a:gd name="T98" fmla="*/ 5736 w 14302"/>
              <a:gd name="T99" fmla="*/ 10210 h 13501"/>
              <a:gd name="T100" fmla="*/ 6183 w 14302"/>
              <a:gd name="T101" fmla="*/ 10961 h 13501"/>
              <a:gd name="T102" fmla="*/ 5821 w 14302"/>
              <a:gd name="T103" fmla="*/ 11336 h 13501"/>
              <a:gd name="T104" fmla="*/ 6379 w 14302"/>
              <a:gd name="T105" fmla="*/ 11746 h 13501"/>
              <a:gd name="T106" fmla="*/ 6883 w 14302"/>
              <a:gd name="T107" fmla="*/ 11790 h 13501"/>
              <a:gd name="T108" fmla="*/ 7551 w 14302"/>
              <a:gd name="T109" fmla="*/ 11664 h 13501"/>
              <a:gd name="T110" fmla="*/ 8502 w 14302"/>
              <a:gd name="T111" fmla="*/ 11738 h 13501"/>
              <a:gd name="T112" fmla="*/ 8820 w 14302"/>
              <a:gd name="T113" fmla="*/ 11743 h 13501"/>
              <a:gd name="T114" fmla="*/ 8908 w 14302"/>
              <a:gd name="T115" fmla="*/ 12208 h 13501"/>
              <a:gd name="T116" fmla="*/ 9042 w 14302"/>
              <a:gd name="T117" fmla="*/ 12205 h 13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302" h="13501">
                <a:moveTo>
                  <a:pt x="9156" y="818"/>
                </a:moveTo>
                <a:cubicBezTo>
                  <a:pt x="9204" y="827"/>
                  <a:pt x="9100" y="848"/>
                  <a:pt x="9156" y="818"/>
                </a:cubicBezTo>
                <a:close/>
                <a:moveTo>
                  <a:pt x="9336" y="12098"/>
                </a:moveTo>
                <a:cubicBezTo>
                  <a:pt x="9355" y="12098"/>
                  <a:pt x="9427" y="12009"/>
                  <a:pt x="9447" y="12009"/>
                </a:cubicBezTo>
                <a:lnTo>
                  <a:pt x="9486" y="12009"/>
                </a:lnTo>
                <a:cubicBezTo>
                  <a:pt x="9487" y="12009"/>
                  <a:pt x="9477" y="11963"/>
                  <a:pt x="9539" y="11919"/>
                </a:cubicBezTo>
                <a:cubicBezTo>
                  <a:pt x="9591" y="11882"/>
                  <a:pt x="9587" y="11848"/>
                  <a:pt x="9619" y="11803"/>
                </a:cubicBezTo>
                <a:cubicBezTo>
                  <a:pt x="9656" y="11752"/>
                  <a:pt x="9721" y="11790"/>
                  <a:pt x="9749" y="11827"/>
                </a:cubicBezTo>
                <a:cubicBezTo>
                  <a:pt x="9755" y="11834"/>
                  <a:pt x="9766" y="11877"/>
                  <a:pt x="9766" y="11885"/>
                </a:cubicBezTo>
                <a:lnTo>
                  <a:pt x="9541" y="12131"/>
                </a:lnTo>
                <a:lnTo>
                  <a:pt x="9595" y="12185"/>
                </a:lnTo>
                <a:cubicBezTo>
                  <a:pt x="9602" y="12195"/>
                  <a:pt x="9745" y="12204"/>
                  <a:pt x="9768" y="12207"/>
                </a:cubicBezTo>
                <a:cubicBezTo>
                  <a:pt x="9781" y="12209"/>
                  <a:pt x="9853" y="12212"/>
                  <a:pt x="9853" y="12219"/>
                </a:cubicBezTo>
                <a:cubicBezTo>
                  <a:pt x="9853" y="12298"/>
                  <a:pt x="9840" y="12261"/>
                  <a:pt x="9932" y="12272"/>
                </a:cubicBezTo>
                <a:cubicBezTo>
                  <a:pt x="9961" y="12276"/>
                  <a:pt x="9956" y="12337"/>
                  <a:pt x="9970" y="12359"/>
                </a:cubicBezTo>
                <a:cubicBezTo>
                  <a:pt x="9992" y="12392"/>
                  <a:pt x="9947" y="12371"/>
                  <a:pt x="10016" y="12388"/>
                </a:cubicBezTo>
                <a:cubicBezTo>
                  <a:pt x="10065" y="12399"/>
                  <a:pt x="10087" y="12427"/>
                  <a:pt x="10100" y="12431"/>
                </a:cubicBezTo>
                <a:lnTo>
                  <a:pt x="10215" y="12521"/>
                </a:lnTo>
                <a:lnTo>
                  <a:pt x="10276" y="12462"/>
                </a:lnTo>
                <a:lnTo>
                  <a:pt x="10254" y="12414"/>
                </a:lnTo>
                <a:lnTo>
                  <a:pt x="10275" y="12347"/>
                </a:lnTo>
                <a:lnTo>
                  <a:pt x="10246" y="12321"/>
                </a:lnTo>
                <a:lnTo>
                  <a:pt x="10182" y="12350"/>
                </a:lnTo>
                <a:lnTo>
                  <a:pt x="10107" y="12198"/>
                </a:lnTo>
                <a:lnTo>
                  <a:pt x="10168" y="12119"/>
                </a:lnTo>
                <a:lnTo>
                  <a:pt x="10227" y="12160"/>
                </a:lnTo>
                <a:lnTo>
                  <a:pt x="10309" y="12159"/>
                </a:lnTo>
                <a:lnTo>
                  <a:pt x="10349" y="12274"/>
                </a:lnTo>
                <a:lnTo>
                  <a:pt x="10469" y="12257"/>
                </a:lnTo>
                <a:lnTo>
                  <a:pt x="10620" y="12325"/>
                </a:lnTo>
                <a:cubicBezTo>
                  <a:pt x="10629" y="12371"/>
                  <a:pt x="10641" y="12414"/>
                  <a:pt x="10660" y="12456"/>
                </a:cubicBezTo>
                <a:cubicBezTo>
                  <a:pt x="10685" y="12508"/>
                  <a:pt x="10676" y="12520"/>
                  <a:pt x="10690" y="12571"/>
                </a:cubicBezTo>
                <a:cubicBezTo>
                  <a:pt x="10699" y="12605"/>
                  <a:pt x="10694" y="12586"/>
                  <a:pt x="10664" y="12617"/>
                </a:cubicBezTo>
                <a:cubicBezTo>
                  <a:pt x="10642" y="12641"/>
                  <a:pt x="10595" y="12518"/>
                  <a:pt x="10576" y="12572"/>
                </a:cubicBezTo>
                <a:cubicBezTo>
                  <a:pt x="10570" y="12588"/>
                  <a:pt x="10502" y="12706"/>
                  <a:pt x="10502" y="12706"/>
                </a:cubicBezTo>
                <a:cubicBezTo>
                  <a:pt x="10520" y="12725"/>
                  <a:pt x="10511" y="12739"/>
                  <a:pt x="10566" y="12730"/>
                </a:cubicBezTo>
                <a:cubicBezTo>
                  <a:pt x="10566" y="12730"/>
                  <a:pt x="10594" y="12818"/>
                  <a:pt x="10592" y="12819"/>
                </a:cubicBezTo>
                <a:cubicBezTo>
                  <a:pt x="10578" y="12827"/>
                  <a:pt x="10516" y="12831"/>
                  <a:pt x="10516" y="12848"/>
                </a:cubicBezTo>
                <a:cubicBezTo>
                  <a:pt x="10516" y="12891"/>
                  <a:pt x="10510" y="12878"/>
                  <a:pt x="10456" y="12878"/>
                </a:cubicBezTo>
                <a:cubicBezTo>
                  <a:pt x="10411" y="12878"/>
                  <a:pt x="10416" y="12874"/>
                  <a:pt x="10420" y="12931"/>
                </a:cubicBezTo>
                <a:cubicBezTo>
                  <a:pt x="10421" y="12944"/>
                  <a:pt x="10604" y="12935"/>
                  <a:pt x="10623" y="12931"/>
                </a:cubicBezTo>
                <a:cubicBezTo>
                  <a:pt x="10636" y="12928"/>
                  <a:pt x="10697" y="12927"/>
                  <a:pt x="10698" y="12913"/>
                </a:cubicBezTo>
                <a:cubicBezTo>
                  <a:pt x="10702" y="12873"/>
                  <a:pt x="10787" y="12829"/>
                  <a:pt x="10829" y="12829"/>
                </a:cubicBezTo>
                <a:cubicBezTo>
                  <a:pt x="10900" y="12829"/>
                  <a:pt x="10878" y="12845"/>
                  <a:pt x="10919" y="12854"/>
                </a:cubicBezTo>
                <a:cubicBezTo>
                  <a:pt x="10921" y="12855"/>
                  <a:pt x="10922" y="12798"/>
                  <a:pt x="10920" y="12791"/>
                </a:cubicBezTo>
                <a:cubicBezTo>
                  <a:pt x="10925" y="12791"/>
                  <a:pt x="11005" y="12799"/>
                  <a:pt x="11012" y="12802"/>
                </a:cubicBezTo>
                <a:cubicBezTo>
                  <a:pt x="11001" y="12843"/>
                  <a:pt x="10944" y="12863"/>
                  <a:pt x="10965" y="12879"/>
                </a:cubicBezTo>
                <a:cubicBezTo>
                  <a:pt x="11044" y="12940"/>
                  <a:pt x="11013" y="12931"/>
                  <a:pt x="11033" y="13017"/>
                </a:cubicBezTo>
                <a:cubicBezTo>
                  <a:pt x="11033" y="13018"/>
                  <a:pt x="11037" y="13097"/>
                  <a:pt x="11037" y="13105"/>
                </a:cubicBezTo>
                <a:lnTo>
                  <a:pt x="10919" y="13200"/>
                </a:lnTo>
                <a:lnTo>
                  <a:pt x="10964" y="13304"/>
                </a:lnTo>
                <a:lnTo>
                  <a:pt x="11051" y="13404"/>
                </a:lnTo>
                <a:lnTo>
                  <a:pt x="11169" y="13405"/>
                </a:lnTo>
                <a:lnTo>
                  <a:pt x="11239" y="13501"/>
                </a:lnTo>
                <a:lnTo>
                  <a:pt x="11365" y="13483"/>
                </a:lnTo>
                <a:lnTo>
                  <a:pt x="11372" y="13397"/>
                </a:lnTo>
                <a:lnTo>
                  <a:pt x="11480" y="13499"/>
                </a:lnTo>
                <a:lnTo>
                  <a:pt x="11817" y="13307"/>
                </a:lnTo>
                <a:lnTo>
                  <a:pt x="11856" y="13237"/>
                </a:lnTo>
                <a:lnTo>
                  <a:pt x="11917" y="13216"/>
                </a:lnTo>
                <a:lnTo>
                  <a:pt x="11971" y="13122"/>
                </a:lnTo>
                <a:lnTo>
                  <a:pt x="11948" y="13113"/>
                </a:lnTo>
                <a:cubicBezTo>
                  <a:pt x="11948" y="13082"/>
                  <a:pt x="11968" y="13020"/>
                  <a:pt x="12009" y="13053"/>
                </a:cubicBezTo>
                <a:cubicBezTo>
                  <a:pt x="12064" y="13098"/>
                  <a:pt x="12050" y="13057"/>
                  <a:pt x="12050" y="13142"/>
                </a:cubicBezTo>
                <a:cubicBezTo>
                  <a:pt x="12050" y="13149"/>
                  <a:pt x="12150" y="13146"/>
                  <a:pt x="12169" y="13146"/>
                </a:cubicBezTo>
                <a:lnTo>
                  <a:pt x="12159" y="12992"/>
                </a:lnTo>
                <a:cubicBezTo>
                  <a:pt x="12145" y="12992"/>
                  <a:pt x="12075" y="12993"/>
                  <a:pt x="12070" y="12992"/>
                </a:cubicBezTo>
                <a:cubicBezTo>
                  <a:pt x="12047" y="12986"/>
                  <a:pt x="11972" y="12987"/>
                  <a:pt x="11943" y="12987"/>
                </a:cubicBezTo>
                <a:cubicBezTo>
                  <a:pt x="11915" y="12988"/>
                  <a:pt x="11917" y="12954"/>
                  <a:pt x="11890" y="12933"/>
                </a:cubicBezTo>
                <a:cubicBezTo>
                  <a:pt x="11861" y="12911"/>
                  <a:pt x="11805" y="12938"/>
                  <a:pt x="11793" y="12919"/>
                </a:cubicBezTo>
                <a:cubicBezTo>
                  <a:pt x="11779" y="12898"/>
                  <a:pt x="11730" y="12887"/>
                  <a:pt x="11706" y="12887"/>
                </a:cubicBezTo>
                <a:lnTo>
                  <a:pt x="11697" y="12536"/>
                </a:lnTo>
                <a:lnTo>
                  <a:pt x="11791" y="12450"/>
                </a:lnTo>
                <a:cubicBezTo>
                  <a:pt x="11782" y="12435"/>
                  <a:pt x="11747" y="12344"/>
                  <a:pt x="11747" y="12344"/>
                </a:cubicBezTo>
                <a:cubicBezTo>
                  <a:pt x="11732" y="12331"/>
                  <a:pt x="11777" y="12322"/>
                  <a:pt x="11773" y="12309"/>
                </a:cubicBezTo>
                <a:cubicBezTo>
                  <a:pt x="11773" y="12293"/>
                  <a:pt x="11774" y="12279"/>
                  <a:pt x="11774" y="12262"/>
                </a:cubicBezTo>
                <a:cubicBezTo>
                  <a:pt x="11774" y="12239"/>
                  <a:pt x="11772" y="12214"/>
                  <a:pt x="11772" y="12193"/>
                </a:cubicBezTo>
                <a:cubicBezTo>
                  <a:pt x="11772" y="12160"/>
                  <a:pt x="11758" y="12128"/>
                  <a:pt x="11758" y="12103"/>
                </a:cubicBezTo>
                <a:cubicBezTo>
                  <a:pt x="11758" y="12096"/>
                  <a:pt x="11765" y="12080"/>
                  <a:pt x="11769" y="12075"/>
                </a:cubicBezTo>
                <a:cubicBezTo>
                  <a:pt x="11775" y="12068"/>
                  <a:pt x="11783" y="12034"/>
                  <a:pt x="11786" y="12035"/>
                </a:cubicBezTo>
                <a:cubicBezTo>
                  <a:pt x="11803" y="12037"/>
                  <a:pt x="11808" y="12062"/>
                  <a:pt x="11852" y="12062"/>
                </a:cubicBezTo>
                <a:cubicBezTo>
                  <a:pt x="11910" y="12062"/>
                  <a:pt x="11912" y="12054"/>
                  <a:pt x="11940" y="12012"/>
                </a:cubicBezTo>
                <a:cubicBezTo>
                  <a:pt x="11943" y="12007"/>
                  <a:pt x="12000" y="12037"/>
                  <a:pt x="12004" y="12043"/>
                </a:cubicBezTo>
                <a:cubicBezTo>
                  <a:pt x="12006" y="12043"/>
                  <a:pt x="12009" y="12043"/>
                  <a:pt x="12011" y="12042"/>
                </a:cubicBezTo>
                <a:cubicBezTo>
                  <a:pt x="12038" y="12024"/>
                  <a:pt x="12102" y="12027"/>
                  <a:pt x="12119" y="12013"/>
                </a:cubicBezTo>
                <a:cubicBezTo>
                  <a:pt x="12155" y="11984"/>
                  <a:pt x="12173" y="12006"/>
                  <a:pt x="12210" y="12016"/>
                </a:cubicBezTo>
                <a:cubicBezTo>
                  <a:pt x="12269" y="12031"/>
                  <a:pt x="12336" y="11958"/>
                  <a:pt x="12375" y="12013"/>
                </a:cubicBezTo>
                <a:cubicBezTo>
                  <a:pt x="12402" y="12051"/>
                  <a:pt x="12416" y="11967"/>
                  <a:pt x="12440" y="11967"/>
                </a:cubicBezTo>
                <a:cubicBezTo>
                  <a:pt x="12512" y="11970"/>
                  <a:pt x="12442" y="11922"/>
                  <a:pt x="12513" y="11922"/>
                </a:cubicBezTo>
                <a:cubicBezTo>
                  <a:pt x="12568" y="11922"/>
                  <a:pt x="12569" y="11964"/>
                  <a:pt x="12575" y="11962"/>
                </a:cubicBezTo>
                <a:cubicBezTo>
                  <a:pt x="12603" y="11953"/>
                  <a:pt x="12631" y="11962"/>
                  <a:pt x="12643" y="11933"/>
                </a:cubicBezTo>
                <a:lnTo>
                  <a:pt x="12817" y="11945"/>
                </a:lnTo>
                <a:lnTo>
                  <a:pt x="12766" y="11868"/>
                </a:lnTo>
                <a:lnTo>
                  <a:pt x="12808" y="11727"/>
                </a:lnTo>
                <a:lnTo>
                  <a:pt x="12751" y="11724"/>
                </a:lnTo>
                <a:lnTo>
                  <a:pt x="12752" y="11376"/>
                </a:lnTo>
                <a:cubicBezTo>
                  <a:pt x="12753" y="11369"/>
                  <a:pt x="12730" y="11334"/>
                  <a:pt x="12725" y="11326"/>
                </a:cubicBezTo>
                <a:cubicBezTo>
                  <a:pt x="12694" y="11281"/>
                  <a:pt x="12703" y="11263"/>
                  <a:pt x="12703" y="11205"/>
                </a:cubicBezTo>
                <a:cubicBezTo>
                  <a:pt x="12703" y="11154"/>
                  <a:pt x="12754" y="11120"/>
                  <a:pt x="12797" y="11106"/>
                </a:cubicBezTo>
                <a:cubicBezTo>
                  <a:pt x="12889" y="11076"/>
                  <a:pt x="12867" y="11041"/>
                  <a:pt x="12893" y="11017"/>
                </a:cubicBezTo>
                <a:cubicBezTo>
                  <a:pt x="12927" y="10986"/>
                  <a:pt x="12924" y="10894"/>
                  <a:pt x="12942" y="10852"/>
                </a:cubicBezTo>
                <a:cubicBezTo>
                  <a:pt x="12946" y="10841"/>
                  <a:pt x="12903" y="10825"/>
                  <a:pt x="12894" y="10818"/>
                </a:cubicBezTo>
                <a:cubicBezTo>
                  <a:pt x="12855" y="10788"/>
                  <a:pt x="12879" y="10754"/>
                  <a:pt x="12903" y="10725"/>
                </a:cubicBezTo>
                <a:cubicBezTo>
                  <a:pt x="13004" y="10606"/>
                  <a:pt x="12883" y="10648"/>
                  <a:pt x="12914" y="10600"/>
                </a:cubicBezTo>
                <a:cubicBezTo>
                  <a:pt x="12940" y="10560"/>
                  <a:pt x="12958" y="10591"/>
                  <a:pt x="12961" y="10566"/>
                </a:cubicBezTo>
                <a:cubicBezTo>
                  <a:pt x="12963" y="10554"/>
                  <a:pt x="12975" y="10466"/>
                  <a:pt x="12975" y="10465"/>
                </a:cubicBezTo>
                <a:lnTo>
                  <a:pt x="12829" y="10322"/>
                </a:lnTo>
                <a:lnTo>
                  <a:pt x="13164" y="9718"/>
                </a:lnTo>
                <a:cubicBezTo>
                  <a:pt x="13208" y="9702"/>
                  <a:pt x="13233" y="9692"/>
                  <a:pt x="13281" y="9687"/>
                </a:cubicBezTo>
                <a:cubicBezTo>
                  <a:pt x="13334" y="9681"/>
                  <a:pt x="13273" y="9623"/>
                  <a:pt x="13318" y="9618"/>
                </a:cubicBezTo>
                <a:cubicBezTo>
                  <a:pt x="13427" y="9606"/>
                  <a:pt x="13347" y="9566"/>
                  <a:pt x="13391" y="9566"/>
                </a:cubicBezTo>
                <a:cubicBezTo>
                  <a:pt x="13410" y="9566"/>
                  <a:pt x="13453" y="9473"/>
                  <a:pt x="13431" y="9461"/>
                </a:cubicBezTo>
                <a:cubicBezTo>
                  <a:pt x="13431" y="9451"/>
                  <a:pt x="13439" y="9380"/>
                  <a:pt x="13444" y="9376"/>
                </a:cubicBezTo>
                <a:cubicBezTo>
                  <a:pt x="13455" y="9365"/>
                  <a:pt x="13530" y="9326"/>
                  <a:pt x="13543" y="9325"/>
                </a:cubicBezTo>
                <a:cubicBezTo>
                  <a:pt x="13563" y="9324"/>
                  <a:pt x="13636" y="9289"/>
                  <a:pt x="13635" y="9283"/>
                </a:cubicBezTo>
                <a:cubicBezTo>
                  <a:pt x="13614" y="9280"/>
                  <a:pt x="13598" y="9262"/>
                  <a:pt x="13585" y="9258"/>
                </a:cubicBezTo>
                <a:cubicBezTo>
                  <a:pt x="13562" y="9252"/>
                  <a:pt x="13614" y="9194"/>
                  <a:pt x="13620" y="9190"/>
                </a:cubicBezTo>
                <a:cubicBezTo>
                  <a:pt x="13635" y="9179"/>
                  <a:pt x="13663" y="9133"/>
                  <a:pt x="13673" y="9121"/>
                </a:cubicBezTo>
                <a:cubicBezTo>
                  <a:pt x="13705" y="9081"/>
                  <a:pt x="13682" y="9072"/>
                  <a:pt x="13675" y="9053"/>
                </a:cubicBezTo>
                <a:cubicBezTo>
                  <a:pt x="13669" y="9033"/>
                  <a:pt x="13590" y="9034"/>
                  <a:pt x="13574" y="9010"/>
                </a:cubicBezTo>
                <a:cubicBezTo>
                  <a:pt x="13536" y="8954"/>
                  <a:pt x="13548" y="8963"/>
                  <a:pt x="13568" y="8935"/>
                </a:cubicBezTo>
                <a:cubicBezTo>
                  <a:pt x="13600" y="8891"/>
                  <a:pt x="13449" y="8806"/>
                  <a:pt x="13417" y="8782"/>
                </a:cubicBezTo>
                <a:cubicBezTo>
                  <a:pt x="13393" y="8763"/>
                  <a:pt x="13419" y="8697"/>
                  <a:pt x="13427" y="8674"/>
                </a:cubicBezTo>
                <a:cubicBezTo>
                  <a:pt x="13436" y="8648"/>
                  <a:pt x="13465" y="8497"/>
                  <a:pt x="13456" y="8483"/>
                </a:cubicBezTo>
                <a:cubicBezTo>
                  <a:pt x="13449" y="8476"/>
                  <a:pt x="13410" y="8456"/>
                  <a:pt x="13402" y="8453"/>
                </a:cubicBezTo>
                <a:cubicBezTo>
                  <a:pt x="13385" y="8446"/>
                  <a:pt x="13402" y="8374"/>
                  <a:pt x="13402" y="8356"/>
                </a:cubicBezTo>
                <a:cubicBezTo>
                  <a:pt x="13402" y="8335"/>
                  <a:pt x="13455" y="8298"/>
                  <a:pt x="13468" y="8278"/>
                </a:cubicBezTo>
                <a:cubicBezTo>
                  <a:pt x="13511" y="8216"/>
                  <a:pt x="13539" y="8230"/>
                  <a:pt x="13529" y="8152"/>
                </a:cubicBezTo>
                <a:cubicBezTo>
                  <a:pt x="13525" y="8123"/>
                  <a:pt x="13499" y="8089"/>
                  <a:pt x="13481" y="8063"/>
                </a:cubicBezTo>
                <a:cubicBezTo>
                  <a:pt x="13442" y="8007"/>
                  <a:pt x="13406" y="7984"/>
                  <a:pt x="13337" y="7984"/>
                </a:cubicBezTo>
                <a:cubicBezTo>
                  <a:pt x="13263" y="7984"/>
                  <a:pt x="13269" y="8001"/>
                  <a:pt x="13205" y="8001"/>
                </a:cubicBezTo>
                <a:cubicBezTo>
                  <a:pt x="13172" y="8001"/>
                  <a:pt x="13153" y="7993"/>
                  <a:pt x="13143" y="7993"/>
                </a:cubicBezTo>
                <a:lnTo>
                  <a:pt x="13285" y="7835"/>
                </a:lnTo>
                <a:lnTo>
                  <a:pt x="13254" y="7368"/>
                </a:lnTo>
                <a:lnTo>
                  <a:pt x="13403" y="7419"/>
                </a:lnTo>
                <a:lnTo>
                  <a:pt x="13403" y="7356"/>
                </a:lnTo>
                <a:lnTo>
                  <a:pt x="13905" y="7466"/>
                </a:lnTo>
                <a:lnTo>
                  <a:pt x="13916" y="7427"/>
                </a:lnTo>
                <a:lnTo>
                  <a:pt x="14040" y="7048"/>
                </a:lnTo>
                <a:lnTo>
                  <a:pt x="14212" y="7064"/>
                </a:lnTo>
                <a:lnTo>
                  <a:pt x="14215" y="6821"/>
                </a:lnTo>
                <a:lnTo>
                  <a:pt x="14191" y="6725"/>
                </a:lnTo>
                <a:lnTo>
                  <a:pt x="14302" y="6670"/>
                </a:lnTo>
                <a:lnTo>
                  <a:pt x="14220" y="6294"/>
                </a:lnTo>
                <a:cubicBezTo>
                  <a:pt x="14209" y="6294"/>
                  <a:pt x="14139" y="6298"/>
                  <a:pt x="14127" y="6299"/>
                </a:cubicBezTo>
                <a:cubicBezTo>
                  <a:pt x="14087" y="6303"/>
                  <a:pt x="14083" y="6175"/>
                  <a:pt x="14059" y="6146"/>
                </a:cubicBezTo>
                <a:cubicBezTo>
                  <a:pt x="14018" y="6097"/>
                  <a:pt x="14118" y="6018"/>
                  <a:pt x="14117" y="5980"/>
                </a:cubicBezTo>
                <a:cubicBezTo>
                  <a:pt x="14113" y="5866"/>
                  <a:pt x="14144" y="5865"/>
                  <a:pt x="14045" y="5844"/>
                </a:cubicBezTo>
                <a:lnTo>
                  <a:pt x="14045" y="5638"/>
                </a:lnTo>
                <a:lnTo>
                  <a:pt x="14088" y="5580"/>
                </a:lnTo>
                <a:lnTo>
                  <a:pt x="14191" y="5649"/>
                </a:lnTo>
                <a:lnTo>
                  <a:pt x="14233" y="5598"/>
                </a:lnTo>
                <a:lnTo>
                  <a:pt x="14159" y="5514"/>
                </a:lnTo>
                <a:lnTo>
                  <a:pt x="14154" y="5397"/>
                </a:lnTo>
                <a:cubicBezTo>
                  <a:pt x="14120" y="5397"/>
                  <a:pt x="13911" y="5357"/>
                  <a:pt x="13906" y="5368"/>
                </a:cubicBezTo>
                <a:cubicBezTo>
                  <a:pt x="13871" y="5435"/>
                  <a:pt x="13976" y="5445"/>
                  <a:pt x="13817" y="5445"/>
                </a:cubicBezTo>
                <a:cubicBezTo>
                  <a:pt x="13775" y="5445"/>
                  <a:pt x="13766" y="5377"/>
                  <a:pt x="13712" y="5381"/>
                </a:cubicBezTo>
                <a:cubicBezTo>
                  <a:pt x="13580" y="5393"/>
                  <a:pt x="13644" y="5358"/>
                  <a:pt x="13641" y="5331"/>
                </a:cubicBezTo>
                <a:cubicBezTo>
                  <a:pt x="13634" y="5277"/>
                  <a:pt x="13651" y="5299"/>
                  <a:pt x="13651" y="5289"/>
                </a:cubicBezTo>
                <a:cubicBezTo>
                  <a:pt x="13630" y="5283"/>
                  <a:pt x="13548" y="5245"/>
                  <a:pt x="13527" y="5265"/>
                </a:cubicBezTo>
                <a:lnTo>
                  <a:pt x="13381" y="4926"/>
                </a:lnTo>
                <a:cubicBezTo>
                  <a:pt x="13357" y="4926"/>
                  <a:pt x="13370" y="4928"/>
                  <a:pt x="13350" y="4940"/>
                </a:cubicBezTo>
                <a:cubicBezTo>
                  <a:pt x="13254" y="5000"/>
                  <a:pt x="13291" y="4950"/>
                  <a:pt x="13254" y="4932"/>
                </a:cubicBezTo>
                <a:cubicBezTo>
                  <a:pt x="13197" y="4904"/>
                  <a:pt x="13217" y="4850"/>
                  <a:pt x="13202" y="4855"/>
                </a:cubicBezTo>
                <a:cubicBezTo>
                  <a:pt x="13199" y="4870"/>
                  <a:pt x="13095" y="4884"/>
                  <a:pt x="13074" y="4884"/>
                </a:cubicBezTo>
                <a:cubicBezTo>
                  <a:pt x="13067" y="4872"/>
                  <a:pt x="13048" y="4841"/>
                  <a:pt x="13045" y="4829"/>
                </a:cubicBezTo>
                <a:cubicBezTo>
                  <a:pt x="13037" y="4789"/>
                  <a:pt x="12924" y="4808"/>
                  <a:pt x="12914" y="4818"/>
                </a:cubicBezTo>
                <a:cubicBezTo>
                  <a:pt x="12877" y="4852"/>
                  <a:pt x="12834" y="4796"/>
                  <a:pt x="12783" y="4816"/>
                </a:cubicBezTo>
                <a:cubicBezTo>
                  <a:pt x="12733" y="4835"/>
                  <a:pt x="12617" y="4819"/>
                  <a:pt x="12561" y="4832"/>
                </a:cubicBezTo>
                <a:cubicBezTo>
                  <a:pt x="12538" y="4837"/>
                  <a:pt x="12489" y="4762"/>
                  <a:pt x="12490" y="4762"/>
                </a:cubicBezTo>
                <a:cubicBezTo>
                  <a:pt x="12558" y="4781"/>
                  <a:pt x="12585" y="4744"/>
                  <a:pt x="12617" y="4699"/>
                </a:cubicBezTo>
                <a:cubicBezTo>
                  <a:pt x="12648" y="4656"/>
                  <a:pt x="12665" y="4584"/>
                  <a:pt x="12648" y="4529"/>
                </a:cubicBezTo>
                <a:cubicBezTo>
                  <a:pt x="12643" y="4533"/>
                  <a:pt x="12542" y="4561"/>
                  <a:pt x="12541" y="4561"/>
                </a:cubicBezTo>
                <a:cubicBezTo>
                  <a:pt x="12455" y="4599"/>
                  <a:pt x="12350" y="4450"/>
                  <a:pt x="12271" y="4567"/>
                </a:cubicBezTo>
                <a:cubicBezTo>
                  <a:pt x="12232" y="4624"/>
                  <a:pt x="12151" y="4459"/>
                  <a:pt x="12138" y="4462"/>
                </a:cubicBezTo>
                <a:cubicBezTo>
                  <a:pt x="12011" y="4499"/>
                  <a:pt x="12058" y="4558"/>
                  <a:pt x="11973" y="4558"/>
                </a:cubicBezTo>
                <a:cubicBezTo>
                  <a:pt x="11861" y="4558"/>
                  <a:pt x="11866" y="4379"/>
                  <a:pt x="11786" y="4326"/>
                </a:cubicBezTo>
                <a:cubicBezTo>
                  <a:pt x="11766" y="4312"/>
                  <a:pt x="11667" y="4129"/>
                  <a:pt x="11664" y="4114"/>
                </a:cubicBezTo>
                <a:cubicBezTo>
                  <a:pt x="11657" y="4081"/>
                  <a:pt x="11585" y="3901"/>
                  <a:pt x="11577" y="3896"/>
                </a:cubicBezTo>
                <a:cubicBezTo>
                  <a:pt x="11515" y="3862"/>
                  <a:pt x="11561" y="3864"/>
                  <a:pt x="11550" y="3846"/>
                </a:cubicBezTo>
                <a:cubicBezTo>
                  <a:pt x="11530" y="3814"/>
                  <a:pt x="11508" y="3888"/>
                  <a:pt x="11508" y="3738"/>
                </a:cubicBezTo>
                <a:cubicBezTo>
                  <a:pt x="11477" y="3741"/>
                  <a:pt x="11335" y="3675"/>
                  <a:pt x="11320" y="3675"/>
                </a:cubicBezTo>
                <a:cubicBezTo>
                  <a:pt x="11299" y="3673"/>
                  <a:pt x="11222" y="3556"/>
                  <a:pt x="11222" y="3556"/>
                </a:cubicBezTo>
                <a:cubicBezTo>
                  <a:pt x="11189" y="3453"/>
                  <a:pt x="11117" y="3430"/>
                  <a:pt x="11186" y="3312"/>
                </a:cubicBezTo>
                <a:cubicBezTo>
                  <a:pt x="11173" y="3292"/>
                  <a:pt x="11080" y="3232"/>
                  <a:pt x="11085" y="3333"/>
                </a:cubicBezTo>
                <a:cubicBezTo>
                  <a:pt x="11085" y="3339"/>
                  <a:pt x="10944" y="3429"/>
                  <a:pt x="10947" y="3465"/>
                </a:cubicBezTo>
                <a:cubicBezTo>
                  <a:pt x="10935" y="3466"/>
                  <a:pt x="10904" y="3369"/>
                  <a:pt x="10794" y="3401"/>
                </a:cubicBezTo>
                <a:cubicBezTo>
                  <a:pt x="10736" y="3418"/>
                  <a:pt x="10738" y="3474"/>
                  <a:pt x="10746" y="3360"/>
                </a:cubicBezTo>
                <a:cubicBezTo>
                  <a:pt x="10750" y="3302"/>
                  <a:pt x="10764" y="3286"/>
                  <a:pt x="10764" y="3200"/>
                </a:cubicBezTo>
                <a:cubicBezTo>
                  <a:pt x="10764" y="3164"/>
                  <a:pt x="10781" y="3219"/>
                  <a:pt x="10813" y="3219"/>
                </a:cubicBezTo>
                <a:cubicBezTo>
                  <a:pt x="10915" y="3219"/>
                  <a:pt x="10894" y="3239"/>
                  <a:pt x="10857" y="3113"/>
                </a:cubicBezTo>
                <a:cubicBezTo>
                  <a:pt x="10846" y="3075"/>
                  <a:pt x="10849" y="2975"/>
                  <a:pt x="10849" y="2928"/>
                </a:cubicBezTo>
                <a:lnTo>
                  <a:pt x="11246" y="2896"/>
                </a:lnTo>
                <a:lnTo>
                  <a:pt x="11153" y="2756"/>
                </a:lnTo>
                <a:lnTo>
                  <a:pt x="11153" y="2573"/>
                </a:lnTo>
                <a:cubicBezTo>
                  <a:pt x="11209" y="2471"/>
                  <a:pt x="11480" y="2312"/>
                  <a:pt x="11150" y="2237"/>
                </a:cubicBezTo>
                <a:cubicBezTo>
                  <a:pt x="11061" y="2216"/>
                  <a:pt x="11028" y="2202"/>
                  <a:pt x="10960" y="2142"/>
                </a:cubicBezTo>
                <a:cubicBezTo>
                  <a:pt x="10939" y="2123"/>
                  <a:pt x="10845" y="2154"/>
                  <a:pt x="10815" y="2153"/>
                </a:cubicBezTo>
                <a:lnTo>
                  <a:pt x="10500" y="1962"/>
                </a:lnTo>
                <a:lnTo>
                  <a:pt x="10510" y="1724"/>
                </a:lnTo>
                <a:lnTo>
                  <a:pt x="10092" y="1422"/>
                </a:lnTo>
                <a:lnTo>
                  <a:pt x="10074" y="1295"/>
                </a:lnTo>
                <a:lnTo>
                  <a:pt x="9873" y="1343"/>
                </a:lnTo>
                <a:cubicBezTo>
                  <a:pt x="9849" y="1309"/>
                  <a:pt x="9806" y="1280"/>
                  <a:pt x="9767" y="1297"/>
                </a:cubicBezTo>
                <a:cubicBezTo>
                  <a:pt x="9752" y="1304"/>
                  <a:pt x="9654" y="1245"/>
                  <a:pt x="9672" y="1213"/>
                </a:cubicBezTo>
                <a:cubicBezTo>
                  <a:pt x="9750" y="1071"/>
                  <a:pt x="9574" y="1057"/>
                  <a:pt x="9653" y="989"/>
                </a:cubicBezTo>
                <a:cubicBezTo>
                  <a:pt x="9697" y="952"/>
                  <a:pt x="9574" y="948"/>
                  <a:pt x="9532" y="894"/>
                </a:cubicBezTo>
                <a:cubicBezTo>
                  <a:pt x="9488" y="839"/>
                  <a:pt x="9496" y="849"/>
                  <a:pt x="9484" y="769"/>
                </a:cubicBezTo>
                <a:cubicBezTo>
                  <a:pt x="9474" y="702"/>
                  <a:pt x="9575" y="632"/>
                  <a:pt x="9549" y="607"/>
                </a:cubicBezTo>
                <a:cubicBezTo>
                  <a:pt x="9499" y="557"/>
                  <a:pt x="9541" y="560"/>
                  <a:pt x="9454" y="596"/>
                </a:cubicBezTo>
                <a:cubicBezTo>
                  <a:pt x="9451" y="645"/>
                  <a:pt x="9396" y="661"/>
                  <a:pt x="9341" y="618"/>
                </a:cubicBezTo>
                <a:cubicBezTo>
                  <a:pt x="9290" y="578"/>
                  <a:pt x="9308" y="774"/>
                  <a:pt x="9300" y="814"/>
                </a:cubicBezTo>
                <a:cubicBezTo>
                  <a:pt x="9284" y="888"/>
                  <a:pt x="9220" y="791"/>
                  <a:pt x="9188" y="804"/>
                </a:cubicBezTo>
                <a:cubicBezTo>
                  <a:pt x="9174" y="810"/>
                  <a:pt x="9164" y="815"/>
                  <a:pt x="9156" y="818"/>
                </a:cubicBezTo>
                <a:cubicBezTo>
                  <a:pt x="9152" y="818"/>
                  <a:pt x="9147" y="817"/>
                  <a:pt x="9140" y="817"/>
                </a:cubicBezTo>
                <a:cubicBezTo>
                  <a:pt x="8930" y="801"/>
                  <a:pt x="9078" y="748"/>
                  <a:pt x="9015" y="740"/>
                </a:cubicBezTo>
                <a:cubicBezTo>
                  <a:pt x="8908" y="725"/>
                  <a:pt x="8902" y="781"/>
                  <a:pt x="8889" y="785"/>
                </a:cubicBezTo>
                <a:cubicBezTo>
                  <a:pt x="8847" y="704"/>
                  <a:pt x="8815" y="829"/>
                  <a:pt x="8763" y="865"/>
                </a:cubicBezTo>
                <a:cubicBezTo>
                  <a:pt x="8707" y="903"/>
                  <a:pt x="8749" y="938"/>
                  <a:pt x="8729" y="938"/>
                </a:cubicBezTo>
                <a:cubicBezTo>
                  <a:pt x="8656" y="938"/>
                  <a:pt x="8639" y="906"/>
                  <a:pt x="8600" y="943"/>
                </a:cubicBezTo>
                <a:cubicBezTo>
                  <a:pt x="8514" y="1024"/>
                  <a:pt x="8584" y="985"/>
                  <a:pt x="8588" y="1027"/>
                </a:cubicBezTo>
                <a:cubicBezTo>
                  <a:pt x="8595" y="1119"/>
                  <a:pt x="8482" y="1078"/>
                  <a:pt x="8492" y="1121"/>
                </a:cubicBezTo>
                <a:cubicBezTo>
                  <a:pt x="8512" y="1130"/>
                  <a:pt x="8554" y="1167"/>
                  <a:pt x="8576" y="1180"/>
                </a:cubicBezTo>
                <a:cubicBezTo>
                  <a:pt x="8614" y="1201"/>
                  <a:pt x="8539" y="1243"/>
                  <a:pt x="8539" y="1243"/>
                </a:cubicBezTo>
                <a:cubicBezTo>
                  <a:pt x="8434" y="1253"/>
                  <a:pt x="8406" y="1123"/>
                  <a:pt x="8254" y="1126"/>
                </a:cubicBezTo>
                <a:cubicBezTo>
                  <a:pt x="8167" y="1128"/>
                  <a:pt x="8110" y="1079"/>
                  <a:pt x="8082" y="1073"/>
                </a:cubicBezTo>
                <a:cubicBezTo>
                  <a:pt x="8045" y="1066"/>
                  <a:pt x="7904" y="939"/>
                  <a:pt x="7881" y="909"/>
                </a:cubicBezTo>
                <a:cubicBezTo>
                  <a:pt x="7874" y="900"/>
                  <a:pt x="7899" y="837"/>
                  <a:pt x="7849" y="777"/>
                </a:cubicBezTo>
                <a:lnTo>
                  <a:pt x="7603" y="592"/>
                </a:lnTo>
                <a:lnTo>
                  <a:pt x="7645" y="494"/>
                </a:lnTo>
                <a:lnTo>
                  <a:pt x="7526" y="502"/>
                </a:lnTo>
                <a:lnTo>
                  <a:pt x="7383" y="684"/>
                </a:lnTo>
                <a:lnTo>
                  <a:pt x="7278" y="634"/>
                </a:lnTo>
                <a:lnTo>
                  <a:pt x="7278" y="415"/>
                </a:lnTo>
                <a:lnTo>
                  <a:pt x="7180" y="425"/>
                </a:lnTo>
                <a:lnTo>
                  <a:pt x="7159" y="372"/>
                </a:lnTo>
                <a:lnTo>
                  <a:pt x="6965" y="356"/>
                </a:lnTo>
                <a:lnTo>
                  <a:pt x="6931" y="460"/>
                </a:lnTo>
                <a:lnTo>
                  <a:pt x="6658" y="457"/>
                </a:lnTo>
                <a:lnTo>
                  <a:pt x="6598" y="539"/>
                </a:lnTo>
                <a:lnTo>
                  <a:pt x="5997" y="465"/>
                </a:lnTo>
                <a:lnTo>
                  <a:pt x="5777" y="409"/>
                </a:lnTo>
                <a:cubicBezTo>
                  <a:pt x="5732" y="400"/>
                  <a:pt x="5692" y="380"/>
                  <a:pt x="5644" y="375"/>
                </a:cubicBezTo>
                <a:cubicBezTo>
                  <a:pt x="5608" y="371"/>
                  <a:pt x="5568" y="267"/>
                  <a:pt x="5548" y="234"/>
                </a:cubicBezTo>
                <a:cubicBezTo>
                  <a:pt x="5479" y="119"/>
                  <a:pt x="5448" y="138"/>
                  <a:pt x="5415" y="91"/>
                </a:cubicBezTo>
                <a:cubicBezTo>
                  <a:pt x="5360" y="13"/>
                  <a:pt x="5355" y="135"/>
                  <a:pt x="5284" y="64"/>
                </a:cubicBezTo>
                <a:cubicBezTo>
                  <a:pt x="5220" y="0"/>
                  <a:pt x="5230" y="174"/>
                  <a:pt x="5156" y="163"/>
                </a:cubicBezTo>
                <a:cubicBezTo>
                  <a:pt x="5084" y="154"/>
                  <a:pt x="5044" y="224"/>
                  <a:pt x="4985" y="259"/>
                </a:cubicBezTo>
                <a:cubicBezTo>
                  <a:pt x="4896" y="312"/>
                  <a:pt x="4903" y="392"/>
                  <a:pt x="4835" y="334"/>
                </a:cubicBezTo>
                <a:cubicBezTo>
                  <a:pt x="4725" y="239"/>
                  <a:pt x="4748" y="515"/>
                  <a:pt x="4748" y="555"/>
                </a:cubicBezTo>
                <a:cubicBezTo>
                  <a:pt x="4748" y="570"/>
                  <a:pt x="4426" y="753"/>
                  <a:pt x="4402" y="761"/>
                </a:cubicBezTo>
                <a:cubicBezTo>
                  <a:pt x="4336" y="784"/>
                  <a:pt x="4245" y="898"/>
                  <a:pt x="4235" y="903"/>
                </a:cubicBezTo>
                <a:cubicBezTo>
                  <a:pt x="4187" y="922"/>
                  <a:pt x="4107" y="1012"/>
                  <a:pt x="4066" y="1047"/>
                </a:cubicBezTo>
                <a:cubicBezTo>
                  <a:pt x="4056" y="1054"/>
                  <a:pt x="3998" y="1107"/>
                  <a:pt x="4013" y="1116"/>
                </a:cubicBezTo>
                <a:cubicBezTo>
                  <a:pt x="4066" y="1147"/>
                  <a:pt x="4051" y="1058"/>
                  <a:pt x="4159" y="1108"/>
                </a:cubicBezTo>
                <a:cubicBezTo>
                  <a:pt x="4291" y="1169"/>
                  <a:pt x="4222" y="1076"/>
                  <a:pt x="4289" y="1115"/>
                </a:cubicBezTo>
                <a:cubicBezTo>
                  <a:pt x="4342" y="1146"/>
                  <a:pt x="4347" y="1028"/>
                  <a:pt x="4431" y="1028"/>
                </a:cubicBezTo>
                <a:cubicBezTo>
                  <a:pt x="4431" y="1052"/>
                  <a:pt x="4445" y="1094"/>
                  <a:pt x="4447" y="1126"/>
                </a:cubicBezTo>
                <a:cubicBezTo>
                  <a:pt x="4454" y="1229"/>
                  <a:pt x="4470" y="1243"/>
                  <a:pt x="4398" y="1243"/>
                </a:cubicBezTo>
                <a:cubicBezTo>
                  <a:pt x="4293" y="1243"/>
                  <a:pt x="4507" y="1338"/>
                  <a:pt x="4368" y="1351"/>
                </a:cubicBezTo>
                <a:cubicBezTo>
                  <a:pt x="4319" y="1356"/>
                  <a:pt x="4348" y="1427"/>
                  <a:pt x="4360" y="1433"/>
                </a:cubicBezTo>
                <a:cubicBezTo>
                  <a:pt x="4398" y="1450"/>
                  <a:pt x="4506" y="1614"/>
                  <a:pt x="4522" y="1653"/>
                </a:cubicBezTo>
                <a:cubicBezTo>
                  <a:pt x="4536" y="1687"/>
                  <a:pt x="4627" y="1738"/>
                  <a:pt x="4587" y="1768"/>
                </a:cubicBezTo>
                <a:cubicBezTo>
                  <a:pt x="4519" y="1819"/>
                  <a:pt x="4445" y="1989"/>
                  <a:pt x="4395" y="1989"/>
                </a:cubicBezTo>
                <a:cubicBezTo>
                  <a:pt x="4298" y="1989"/>
                  <a:pt x="4420" y="2043"/>
                  <a:pt x="4334" y="2104"/>
                </a:cubicBezTo>
                <a:cubicBezTo>
                  <a:pt x="4295" y="2131"/>
                  <a:pt x="4274" y="2198"/>
                  <a:pt x="4298" y="2227"/>
                </a:cubicBezTo>
                <a:lnTo>
                  <a:pt x="4542" y="2444"/>
                </a:lnTo>
                <a:lnTo>
                  <a:pt x="4486" y="2590"/>
                </a:lnTo>
                <a:lnTo>
                  <a:pt x="4505" y="2918"/>
                </a:lnTo>
                <a:lnTo>
                  <a:pt x="4407" y="3680"/>
                </a:lnTo>
                <a:lnTo>
                  <a:pt x="3798" y="4071"/>
                </a:lnTo>
                <a:lnTo>
                  <a:pt x="3621" y="3804"/>
                </a:lnTo>
                <a:lnTo>
                  <a:pt x="3473" y="3960"/>
                </a:lnTo>
                <a:lnTo>
                  <a:pt x="3343" y="3846"/>
                </a:lnTo>
                <a:lnTo>
                  <a:pt x="3356" y="3777"/>
                </a:lnTo>
                <a:lnTo>
                  <a:pt x="3227" y="3673"/>
                </a:lnTo>
                <a:cubicBezTo>
                  <a:pt x="3107" y="3748"/>
                  <a:pt x="3239" y="3843"/>
                  <a:pt x="2849" y="3891"/>
                </a:cubicBezTo>
                <a:cubicBezTo>
                  <a:pt x="2645" y="3916"/>
                  <a:pt x="2840" y="3865"/>
                  <a:pt x="2675" y="3823"/>
                </a:cubicBezTo>
                <a:cubicBezTo>
                  <a:pt x="2641" y="3814"/>
                  <a:pt x="2505" y="3777"/>
                  <a:pt x="2505" y="3801"/>
                </a:cubicBezTo>
                <a:cubicBezTo>
                  <a:pt x="2505" y="3889"/>
                  <a:pt x="2461" y="3875"/>
                  <a:pt x="2368" y="3936"/>
                </a:cubicBezTo>
                <a:cubicBezTo>
                  <a:pt x="2368" y="3936"/>
                  <a:pt x="2343" y="3946"/>
                  <a:pt x="2336" y="3950"/>
                </a:cubicBezTo>
                <a:lnTo>
                  <a:pt x="1796" y="3770"/>
                </a:lnTo>
                <a:lnTo>
                  <a:pt x="1524" y="3450"/>
                </a:lnTo>
                <a:lnTo>
                  <a:pt x="1518" y="3542"/>
                </a:lnTo>
                <a:lnTo>
                  <a:pt x="1346" y="3630"/>
                </a:lnTo>
                <a:lnTo>
                  <a:pt x="1262" y="3791"/>
                </a:lnTo>
                <a:lnTo>
                  <a:pt x="1394" y="3926"/>
                </a:lnTo>
                <a:lnTo>
                  <a:pt x="1426" y="4066"/>
                </a:lnTo>
                <a:lnTo>
                  <a:pt x="1558" y="4093"/>
                </a:lnTo>
                <a:lnTo>
                  <a:pt x="1574" y="4222"/>
                </a:lnTo>
                <a:lnTo>
                  <a:pt x="1704" y="4217"/>
                </a:lnTo>
                <a:lnTo>
                  <a:pt x="1685" y="4307"/>
                </a:lnTo>
                <a:lnTo>
                  <a:pt x="1810" y="4381"/>
                </a:lnTo>
                <a:lnTo>
                  <a:pt x="1746" y="4426"/>
                </a:lnTo>
                <a:lnTo>
                  <a:pt x="1720" y="4548"/>
                </a:lnTo>
                <a:lnTo>
                  <a:pt x="1683" y="4548"/>
                </a:lnTo>
                <a:lnTo>
                  <a:pt x="1648" y="4685"/>
                </a:lnTo>
                <a:lnTo>
                  <a:pt x="1680" y="4704"/>
                </a:lnTo>
                <a:lnTo>
                  <a:pt x="1786" y="4947"/>
                </a:lnTo>
                <a:lnTo>
                  <a:pt x="1735" y="5114"/>
                </a:lnTo>
                <a:lnTo>
                  <a:pt x="1683" y="5164"/>
                </a:lnTo>
                <a:lnTo>
                  <a:pt x="1558" y="5156"/>
                </a:lnTo>
                <a:lnTo>
                  <a:pt x="1566" y="5214"/>
                </a:lnTo>
                <a:lnTo>
                  <a:pt x="1489" y="5384"/>
                </a:lnTo>
                <a:lnTo>
                  <a:pt x="1497" y="5447"/>
                </a:lnTo>
                <a:lnTo>
                  <a:pt x="1444" y="5453"/>
                </a:lnTo>
                <a:lnTo>
                  <a:pt x="1418" y="5532"/>
                </a:lnTo>
                <a:cubicBezTo>
                  <a:pt x="1316" y="5610"/>
                  <a:pt x="1375" y="5595"/>
                  <a:pt x="1337" y="5688"/>
                </a:cubicBezTo>
                <a:cubicBezTo>
                  <a:pt x="1317" y="5736"/>
                  <a:pt x="1378" y="5698"/>
                  <a:pt x="1373" y="5804"/>
                </a:cubicBezTo>
                <a:cubicBezTo>
                  <a:pt x="1370" y="5874"/>
                  <a:pt x="1406" y="5858"/>
                  <a:pt x="1366" y="5955"/>
                </a:cubicBezTo>
                <a:cubicBezTo>
                  <a:pt x="1342" y="6013"/>
                  <a:pt x="1440" y="5967"/>
                  <a:pt x="1406" y="6037"/>
                </a:cubicBezTo>
                <a:cubicBezTo>
                  <a:pt x="1390" y="6071"/>
                  <a:pt x="1482" y="6120"/>
                  <a:pt x="1519" y="6093"/>
                </a:cubicBezTo>
                <a:cubicBezTo>
                  <a:pt x="1547" y="6074"/>
                  <a:pt x="1468" y="6211"/>
                  <a:pt x="1569" y="6207"/>
                </a:cubicBezTo>
                <a:cubicBezTo>
                  <a:pt x="1579" y="6206"/>
                  <a:pt x="1570" y="6210"/>
                  <a:pt x="1579" y="6212"/>
                </a:cubicBezTo>
                <a:cubicBezTo>
                  <a:pt x="1581" y="6215"/>
                  <a:pt x="1587" y="6345"/>
                  <a:pt x="1594" y="6369"/>
                </a:cubicBezTo>
                <a:cubicBezTo>
                  <a:pt x="1596" y="6379"/>
                  <a:pt x="1622" y="6540"/>
                  <a:pt x="1622" y="6541"/>
                </a:cubicBezTo>
                <a:cubicBezTo>
                  <a:pt x="1620" y="6580"/>
                  <a:pt x="1637" y="6674"/>
                  <a:pt x="1647" y="6714"/>
                </a:cubicBezTo>
                <a:lnTo>
                  <a:pt x="1821" y="7025"/>
                </a:lnTo>
                <a:lnTo>
                  <a:pt x="1257" y="7495"/>
                </a:lnTo>
                <a:lnTo>
                  <a:pt x="922" y="7926"/>
                </a:lnTo>
                <a:lnTo>
                  <a:pt x="598" y="7532"/>
                </a:lnTo>
                <a:lnTo>
                  <a:pt x="153" y="7566"/>
                </a:lnTo>
                <a:cubicBezTo>
                  <a:pt x="143" y="7588"/>
                  <a:pt x="126" y="7637"/>
                  <a:pt x="110" y="7655"/>
                </a:cubicBezTo>
                <a:cubicBezTo>
                  <a:pt x="94" y="7672"/>
                  <a:pt x="114" y="7660"/>
                  <a:pt x="84" y="7664"/>
                </a:cubicBezTo>
                <a:cubicBezTo>
                  <a:pt x="80" y="7664"/>
                  <a:pt x="0" y="7680"/>
                  <a:pt x="0" y="7680"/>
                </a:cubicBezTo>
                <a:lnTo>
                  <a:pt x="264" y="8003"/>
                </a:lnTo>
                <a:lnTo>
                  <a:pt x="462" y="7983"/>
                </a:lnTo>
                <a:lnTo>
                  <a:pt x="1323" y="8548"/>
                </a:lnTo>
                <a:lnTo>
                  <a:pt x="1333" y="8789"/>
                </a:lnTo>
                <a:lnTo>
                  <a:pt x="1274" y="8838"/>
                </a:lnTo>
                <a:lnTo>
                  <a:pt x="1388" y="8979"/>
                </a:lnTo>
                <a:lnTo>
                  <a:pt x="1333" y="9328"/>
                </a:lnTo>
                <a:lnTo>
                  <a:pt x="1431" y="9318"/>
                </a:lnTo>
                <a:lnTo>
                  <a:pt x="1468" y="9416"/>
                </a:lnTo>
                <a:lnTo>
                  <a:pt x="1655" y="9360"/>
                </a:lnTo>
                <a:lnTo>
                  <a:pt x="1616" y="9426"/>
                </a:lnTo>
                <a:lnTo>
                  <a:pt x="1682" y="9479"/>
                </a:lnTo>
                <a:lnTo>
                  <a:pt x="1880" y="9476"/>
                </a:lnTo>
                <a:lnTo>
                  <a:pt x="1904" y="9424"/>
                </a:lnTo>
                <a:lnTo>
                  <a:pt x="2200" y="9424"/>
                </a:lnTo>
                <a:lnTo>
                  <a:pt x="2200" y="9344"/>
                </a:lnTo>
                <a:cubicBezTo>
                  <a:pt x="2243" y="9341"/>
                  <a:pt x="2219" y="9309"/>
                  <a:pt x="2257" y="9362"/>
                </a:cubicBezTo>
                <a:cubicBezTo>
                  <a:pt x="2258" y="9362"/>
                  <a:pt x="2262" y="9322"/>
                  <a:pt x="2254" y="9319"/>
                </a:cubicBezTo>
                <a:cubicBezTo>
                  <a:pt x="2241" y="9315"/>
                  <a:pt x="2185" y="9280"/>
                  <a:pt x="2185" y="9268"/>
                </a:cubicBezTo>
                <a:cubicBezTo>
                  <a:pt x="2185" y="9260"/>
                  <a:pt x="2149" y="9185"/>
                  <a:pt x="2177" y="9185"/>
                </a:cubicBezTo>
                <a:cubicBezTo>
                  <a:pt x="2244" y="9185"/>
                  <a:pt x="2202" y="9185"/>
                  <a:pt x="2249" y="9136"/>
                </a:cubicBezTo>
                <a:cubicBezTo>
                  <a:pt x="2288" y="9096"/>
                  <a:pt x="2292" y="9038"/>
                  <a:pt x="2292" y="9145"/>
                </a:cubicBezTo>
                <a:cubicBezTo>
                  <a:pt x="2292" y="9174"/>
                  <a:pt x="2258" y="9139"/>
                  <a:pt x="2273" y="9213"/>
                </a:cubicBezTo>
                <a:cubicBezTo>
                  <a:pt x="2281" y="9254"/>
                  <a:pt x="2310" y="9184"/>
                  <a:pt x="2324" y="9250"/>
                </a:cubicBezTo>
                <a:cubicBezTo>
                  <a:pt x="2327" y="9261"/>
                  <a:pt x="2309" y="9260"/>
                  <a:pt x="2293" y="9260"/>
                </a:cubicBezTo>
                <a:cubicBezTo>
                  <a:pt x="2277" y="9260"/>
                  <a:pt x="2315" y="9333"/>
                  <a:pt x="2320" y="9333"/>
                </a:cubicBezTo>
                <a:cubicBezTo>
                  <a:pt x="2350" y="9328"/>
                  <a:pt x="2355" y="9296"/>
                  <a:pt x="2353" y="9388"/>
                </a:cubicBezTo>
                <a:cubicBezTo>
                  <a:pt x="2353" y="9416"/>
                  <a:pt x="2369" y="9433"/>
                  <a:pt x="2390" y="9392"/>
                </a:cubicBezTo>
                <a:cubicBezTo>
                  <a:pt x="2392" y="9389"/>
                  <a:pt x="2439" y="9331"/>
                  <a:pt x="2439" y="9337"/>
                </a:cubicBezTo>
                <a:cubicBezTo>
                  <a:pt x="2447" y="9431"/>
                  <a:pt x="2411" y="9385"/>
                  <a:pt x="2409" y="9443"/>
                </a:cubicBezTo>
                <a:cubicBezTo>
                  <a:pt x="2409" y="9448"/>
                  <a:pt x="2444" y="9504"/>
                  <a:pt x="2407" y="9487"/>
                </a:cubicBezTo>
                <a:cubicBezTo>
                  <a:pt x="2404" y="9486"/>
                  <a:pt x="2354" y="9457"/>
                  <a:pt x="2366" y="9484"/>
                </a:cubicBezTo>
                <a:cubicBezTo>
                  <a:pt x="2384" y="9527"/>
                  <a:pt x="2401" y="9551"/>
                  <a:pt x="2438" y="9581"/>
                </a:cubicBezTo>
                <a:cubicBezTo>
                  <a:pt x="2516" y="9644"/>
                  <a:pt x="2455" y="9627"/>
                  <a:pt x="2603" y="9595"/>
                </a:cubicBezTo>
                <a:cubicBezTo>
                  <a:pt x="2612" y="9593"/>
                  <a:pt x="2618" y="9637"/>
                  <a:pt x="2632" y="9655"/>
                </a:cubicBezTo>
                <a:cubicBezTo>
                  <a:pt x="2643" y="9669"/>
                  <a:pt x="2667" y="9725"/>
                  <a:pt x="2684" y="9724"/>
                </a:cubicBezTo>
                <a:cubicBezTo>
                  <a:pt x="2777" y="9723"/>
                  <a:pt x="2726" y="9726"/>
                  <a:pt x="2802" y="9769"/>
                </a:cubicBezTo>
                <a:cubicBezTo>
                  <a:pt x="2806" y="9772"/>
                  <a:pt x="2857" y="9808"/>
                  <a:pt x="2857" y="9808"/>
                </a:cubicBezTo>
                <a:cubicBezTo>
                  <a:pt x="2911" y="9785"/>
                  <a:pt x="2941" y="9763"/>
                  <a:pt x="3001" y="9764"/>
                </a:cubicBezTo>
                <a:cubicBezTo>
                  <a:pt x="3010" y="9764"/>
                  <a:pt x="3092" y="9726"/>
                  <a:pt x="3140" y="9726"/>
                </a:cubicBezTo>
                <a:cubicBezTo>
                  <a:pt x="3216" y="9726"/>
                  <a:pt x="3260" y="9727"/>
                  <a:pt x="3327" y="9689"/>
                </a:cubicBezTo>
                <a:cubicBezTo>
                  <a:pt x="3365" y="9668"/>
                  <a:pt x="3437" y="9674"/>
                  <a:pt x="3480" y="9674"/>
                </a:cubicBezTo>
                <a:lnTo>
                  <a:pt x="3471" y="9893"/>
                </a:lnTo>
                <a:lnTo>
                  <a:pt x="3576" y="9875"/>
                </a:lnTo>
                <a:cubicBezTo>
                  <a:pt x="3601" y="9823"/>
                  <a:pt x="3521" y="9828"/>
                  <a:pt x="3565" y="9723"/>
                </a:cubicBezTo>
                <a:cubicBezTo>
                  <a:pt x="3577" y="9694"/>
                  <a:pt x="3531" y="9657"/>
                  <a:pt x="3557" y="9657"/>
                </a:cubicBezTo>
                <a:cubicBezTo>
                  <a:pt x="3586" y="9657"/>
                  <a:pt x="3577" y="9643"/>
                  <a:pt x="3595" y="9607"/>
                </a:cubicBezTo>
                <a:cubicBezTo>
                  <a:pt x="3603" y="9589"/>
                  <a:pt x="3642" y="9630"/>
                  <a:pt x="3664" y="9643"/>
                </a:cubicBezTo>
                <a:cubicBezTo>
                  <a:pt x="3688" y="9657"/>
                  <a:pt x="3736" y="9695"/>
                  <a:pt x="3691" y="9636"/>
                </a:cubicBezTo>
                <a:cubicBezTo>
                  <a:pt x="3640" y="9568"/>
                  <a:pt x="3663" y="9533"/>
                  <a:pt x="3747" y="9612"/>
                </a:cubicBezTo>
                <a:cubicBezTo>
                  <a:pt x="3806" y="9667"/>
                  <a:pt x="3789" y="9648"/>
                  <a:pt x="3846" y="9616"/>
                </a:cubicBezTo>
                <a:cubicBezTo>
                  <a:pt x="3861" y="9607"/>
                  <a:pt x="3852" y="9658"/>
                  <a:pt x="3857" y="9677"/>
                </a:cubicBezTo>
                <a:cubicBezTo>
                  <a:pt x="3858" y="9678"/>
                  <a:pt x="3863" y="9764"/>
                  <a:pt x="3863" y="9772"/>
                </a:cubicBezTo>
                <a:cubicBezTo>
                  <a:pt x="3870" y="9781"/>
                  <a:pt x="3925" y="9768"/>
                  <a:pt x="3944" y="9777"/>
                </a:cubicBezTo>
                <a:cubicBezTo>
                  <a:pt x="3979" y="9793"/>
                  <a:pt x="4064" y="9816"/>
                  <a:pt x="4096" y="9834"/>
                </a:cubicBezTo>
                <a:cubicBezTo>
                  <a:pt x="4111" y="9843"/>
                  <a:pt x="4122" y="9846"/>
                  <a:pt x="4138" y="9858"/>
                </a:cubicBezTo>
                <a:lnTo>
                  <a:pt x="4371" y="9689"/>
                </a:lnTo>
                <a:lnTo>
                  <a:pt x="4499" y="9841"/>
                </a:lnTo>
                <a:lnTo>
                  <a:pt x="4451" y="10055"/>
                </a:lnTo>
                <a:lnTo>
                  <a:pt x="4352" y="10047"/>
                </a:lnTo>
                <a:lnTo>
                  <a:pt x="4312" y="10131"/>
                </a:lnTo>
                <a:lnTo>
                  <a:pt x="4334" y="10283"/>
                </a:lnTo>
                <a:cubicBezTo>
                  <a:pt x="4375" y="10342"/>
                  <a:pt x="4365" y="10319"/>
                  <a:pt x="4444" y="10321"/>
                </a:cubicBezTo>
                <a:cubicBezTo>
                  <a:pt x="4467" y="10322"/>
                  <a:pt x="4498" y="10270"/>
                  <a:pt x="4515" y="10254"/>
                </a:cubicBezTo>
                <a:cubicBezTo>
                  <a:pt x="4534" y="10236"/>
                  <a:pt x="4549" y="10203"/>
                  <a:pt x="4581" y="10178"/>
                </a:cubicBezTo>
                <a:cubicBezTo>
                  <a:pt x="4657" y="10119"/>
                  <a:pt x="4576" y="10052"/>
                  <a:pt x="4645" y="10076"/>
                </a:cubicBezTo>
                <a:lnTo>
                  <a:pt x="4703" y="10080"/>
                </a:lnTo>
                <a:lnTo>
                  <a:pt x="4955" y="10252"/>
                </a:lnTo>
                <a:lnTo>
                  <a:pt x="4963" y="10344"/>
                </a:lnTo>
                <a:lnTo>
                  <a:pt x="5126" y="10391"/>
                </a:lnTo>
                <a:lnTo>
                  <a:pt x="5310" y="10231"/>
                </a:lnTo>
                <a:lnTo>
                  <a:pt x="5340" y="10255"/>
                </a:lnTo>
                <a:lnTo>
                  <a:pt x="5407" y="10201"/>
                </a:lnTo>
                <a:lnTo>
                  <a:pt x="5646" y="10185"/>
                </a:lnTo>
                <a:lnTo>
                  <a:pt x="5736" y="10210"/>
                </a:lnTo>
                <a:lnTo>
                  <a:pt x="5758" y="10168"/>
                </a:lnTo>
                <a:lnTo>
                  <a:pt x="5901" y="10197"/>
                </a:lnTo>
                <a:lnTo>
                  <a:pt x="5991" y="10305"/>
                </a:lnTo>
                <a:lnTo>
                  <a:pt x="5994" y="10464"/>
                </a:lnTo>
                <a:lnTo>
                  <a:pt x="6124" y="10559"/>
                </a:lnTo>
                <a:lnTo>
                  <a:pt x="6093" y="10735"/>
                </a:lnTo>
                <a:lnTo>
                  <a:pt x="6313" y="10788"/>
                </a:lnTo>
                <a:lnTo>
                  <a:pt x="6183" y="10961"/>
                </a:lnTo>
                <a:lnTo>
                  <a:pt x="6200" y="11042"/>
                </a:lnTo>
                <a:lnTo>
                  <a:pt x="6100" y="11103"/>
                </a:lnTo>
                <a:lnTo>
                  <a:pt x="6145" y="11283"/>
                </a:lnTo>
                <a:lnTo>
                  <a:pt x="6051" y="11290"/>
                </a:lnTo>
                <a:lnTo>
                  <a:pt x="5973" y="11233"/>
                </a:lnTo>
                <a:lnTo>
                  <a:pt x="5880" y="11238"/>
                </a:lnTo>
                <a:lnTo>
                  <a:pt x="5825" y="11279"/>
                </a:lnTo>
                <a:lnTo>
                  <a:pt x="5821" y="11336"/>
                </a:lnTo>
                <a:lnTo>
                  <a:pt x="5859" y="11331"/>
                </a:lnTo>
                <a:lnTo>
                  <a:pt x="5846" y="11377"/>
                </a:lnTo>
                <a:lnTo>
                  <a:pt x="6069" y="11565"/>
                </a:lnTo>
                <a:lnTo>
                  <a:pt x="6132" y="11546"/>
                </a:lnTo>
                <a:lnTo>
                  <a:pt x="6243" y="11637"/>
                </a:lnTo>
                <a:lnTo>
                  <a:pt x="6325" y="11565"/>
                </a:lnTo>
                <a:lnTo>
                  <a:pt x="6326" y="11663"/>
                </a:lnTo>
                <a:lnTo>
                  <a:pt x="6379" y="11746"/>
                </a:lnTo>
                <a:lnTo>
                  <a:pt x="6583" y="11631"/>
                </a:lnTo>
                <a:lnTo>
                  <a:pt x="6678" y="11630"/>
                </a:lnTo>
                <a:lnTo>
                  <a:pt x="6678" y="11491"/>
                </a:lnTo>
                <a:lnTo>
                  <a:pt x="6841" y="11491"/>
                </a:lnTo>
                <a:lnTo>
                  <a:pt x="6907" y="11640"/>
                </a:lnTo>
                <a:lnTo>
                  <a:pt x="6875" y="11649"/>
                </a:lnTo>
                <a:cubicBezTo>
                  <a:pt x="6860" y="11679"/>
                  <a:pt x="6826" y="11711"/>
                  <a:pt x="6850" y="11744"/>
                </a:cubicBezTo>
                <a:cubicBezTo>
                  <a:pt x="6860" y="11758"/>
                  <a:pt x="6830" y="11817"/>
                  <a:pt x="6883" y="11790"/>
                </a:cubicBezTo>
                <a:cubicBezTo>
                  <a:pt x="6889" y="11787"/>
                  <a:pt x="7031" y="11771"/>
                  <a:pt x="7005" y="11817"/>
                </a:cubicBezTo>
                <a:cubicBezTo>
                  <a:pt x="6970" y="11883"/>
                  <a:pt x="6960" y="11926"/>
                  <a:pt x="7002" y="11989"/>
                </a:cubicBezTo>
                <a:cubicBezTo>
                  <a:pt x="7047" y="12057"/>
                  <a:pt x="7032" y="12024"/>
                  <a:pt x="7103" y="12030"/>
                </a:cubicBezTo>
                <a:cubicBezTo>
                  <a:pt x="7103" y="12030"/>
                  <a:pt x="7205" y="11971"/>
                  <a:pt x="7228" y="11967"/>
                </a:cubicBezTo>
                <a:cubicBezTo>
                  <a:pt x="7262" y="11961"/>
                  <a:pt x="7259" y="11927"/>
                  <a:pt x="7287" y="11968"/>
                </a:cubicBezTo>
                <a:cubicBezTo>
                  <a:pt x="7293" y="11976"/>
                  <a:pt x="7357" y="11937"/>
                  <a:pt x="7356" y="11931"/>
                </a:cubicBezTo>
                <a:cubicBezTo>
                  <a:pt x="7355" y="11923"/>
                  <a:pt x="7306" y="11830"/>
                  <a:pt x="7306" y="11824"/>
                </a:cubicBezTo>
                <a:lnTo>
                  <a:pt x="7551" y="11664"/>
                </a:lnTo>
                <a:lnTo>
                  <a:pt x="7794" y="11661"/>
                </a:lnTo>
                <a:lnTo>
                  <a:pt x="7789" y="11550"/>
                </a:lnTo>
                <a:lnTo>
                  <a:pt x="7907" y="11559"/>
                </a:lnTo>
                <a:lnTo>
                  <a:pt x="7948" y="11393"/>
                </a:lnTo>
                <a:lnTo>
                  <a:pt x="8388" y="11461"/>
                </a:lnTo>
                <a:lnTo>
                  <a:pt x="8465" y="11577"/>
                </a:lnTo>
                <a:cubicBezTo>
                  <a:pt x="8465" y="11612"/>
                  <a:pt x="8470" y="11626"/>
                  <a:pt x="8460" y="11663"/>
                </a:cubicBezTo>
                <a:cubicBezTo>
                  <a:pt x="8455" y="11683"/>
                  <a:pt x="8480" y="11765"/>
                  <a:pt x="8502" y="11738"/>
                </a:cubicBezTo>
                <a:cubicBezTo>
                  <a:pt x="8533" y="11700"/>
                  <a:pt x="8575" y="11752"/>
                  <a:pt x="8599" y="11717"/>
                </a:cubicBezTo>
                <a:cubicBezTo>
                  <a:pt x="8602" y="11713"/>
                  <a:pt x="8673" y="11632"/>
                  <a:pt x="8676" y="11632"/>
                </a:cubicBezTo>
                <a:cubicBezTo>
                  <a:pt x="8703" y="11633"/>
                  <a:pt x="8668" y="11586"/>
                  <a:pt x="8702" y="11584"/>
                </a:cubicBezTo>
                <a:cubicBezTo>
                  <a:pt x="8742" y="11582"/>
                  <a:pt x="8761" y="11670"/>
                  <a:pt x="8764" y="11654"/>
                </a:cubicBezTo>
                <a:cubicBezTo>
                  <a:pt x="8766" y="11643"/>
                  <a:pt x="8774" y="11626"/>
                  <a:pt x="8785" y="11626"/>
                </a:cubicBezTo>
                <a:cubicBezTo>
                  <a:pt x="8793" y="11626"/>
                  <a:pt x="8838" y="11617"/>
                  <a:pt x="8840" y="11618"/>
                </a:cubicBezTo>
                <a:cubicBezTo>
                  <a:pt x="8849" y="11612"/>
                  <a:pt x="8842" y="11606"/>
                  <a:pt x="8855" y="11631"/>
                </a:cubicBezTo>
                <a:cubicBezTo>
                  <a:pt x="8876" y="11672"/>
                  <a:pt x="8780" y="11690"/>
                  <a:pt x="8820" y="11743"/>
                </a:cubicBezTo>
                <a:cubicBezTo>
                  <a:pt x="8858" y="11794"/>
                  <a:pt x="8764" y="11834"/>
                  <a:pt x="8776" y="11845"/>
                </a:cubicBezTo>
                <a:cubicBezTo>
                  <a:pt x="8813" y="11881"/>
                  <a:pt x="8815" y="11860"/>
                  <a:pt x="8812" y="11920"/>
                </a:cubicBezTo>
                <a:cubicBezTo>
                  <a:pt x="8811" y="11939"/>
                  <a:pt x="8763" y="11931"/>
                  <a:pt x="8809" y="11968"/>
                </a:cubicBezTo>
                <a:cubicBezTo>
                  <a:pt x="8818" y="11975"/>
                  <a:pt x="8790" y="12038"/>
                  <a:pt x="8811" y="12054"/>
                </a:cubicBezTo>
                <a:cubicBezTo>
                  <a:pt x="8831" y="12070"/>
                  <a:pt x="8812" y="12170"/>
                  <a:pt x="8861" y="12123"/>
                </a:cubicBezTo>
                <a:cubicBezTo>
                  <a:pt x="8883" y="12102"/>
                  <a:pt x="8857" y="12077"/>
                  <a:pt x="8911" y="12094"/>
                </a:cubicBezTo>
                <a:cubicBezTo>
                  <a:pt x="8911" y="12094"/>
                  <a:pt x="8959" y="12155"/>
                  <a:pt x="8956" y="12156"/>
                </a:cubicBezTo>
                <a:cubicBezTo>
                  <a:pt x="8913" y="12173"/>
                  <a:pt x="8908" y="12147"/>
                  <a:pt x="8908" y="12208"/>
                </a:cubicBezTo>
                <a:cubicBezTo>
                  <a:pt x="8958" y="12208"/>
                  <a:pt x="8982" y="12191"/>
                  <a:pt x="8955" y="12258"/>
                </a:cubicBezTo>
                <a:cubicBezTo>
                  <a:pt x="8951" y="12268"/>
                  <a:pt x="9014" y="12319"/>
                  <a:pt x="9028" y="12361"/>
                </a:cubicBezTo>
                <a:cubicBezTo>
                  <a:pt x="9029" y="12365"/>
                  <a:pt x="9070" y="12454"/>
                  <a:pt x="9073" y="12458"/>
                </a:cubicBezTo>
                <a:cubicBezTo>
                  <a:pt x="9098" y="12492"/>
                  <a:pt x="9081" y="12468"/>
                  <a:pt x="9107" y="12489"/>
                </a:cubicBezTo>
                <a:cubicBezTo>
                  <a:pt x="9143" y="12527"/>
                  <a:pt x="9131" y="12520"/>
                  <a:pt x="9178" y="12492"/>
                </a:cubicBezTo>
                <a:cubicBezTo>
                  <a:pt x="9204" y="12477"/>
                  <a:pt x="9237" y="12474"/>
                  <a:pt x="9224" y="12435"/>
                </a:cubicBezTo>
                <a:cubicBezTo>
                  <a:pt x="9210" y="12393"/>
                  <a:pt x="9125" y="12418"/>
                  <a:pt x="9125" y="12400"/>
                </a:cubicBezTo>
                <a:cubicBezTo>
                  <a:pt x="9125" y="12288"/>
                  <a:pt x="9033" y="12282"/>
                  <a:pt x="9042" y="12205"/>
                </a:cubicBezTo>
                <a:cubicBezTo>
                  <a:pt x="9048" y="12149"/>
                  <a:pt x="9153" y="12200"/>
                  <a:pt x="9170" y="12182"/>
                </a:cubicBezTo>
                <a:cubicBezTo>
                  <a:pt x="9198" y="12153"/>
                  <a:pt x="9212" y="12143"/>
                  <a:pt x="9247" y="12120"/>
                </a:cubicBezTo>
                <a:cubicBezTo>
                  <a:pt x="9309" y="12081"/>
                  <a:pt x="9264" y="12099"/>
                  <a:pt x="9336" y="1209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4" name="Freeform 323"/>
          <p:cNvSpPr>
            <a:spLocks/>
          </p:cNvSpPr>
          <p:nvPr/>
        </p:nvSpPr>
        <p:spPr bwMode="auto">
          <a:xfrm>
            <a:off x="5541172" y="2424118"/>
            <a:ext cx="879872" cy="827485"/>
          </a:xfrm>
          <a:custGeom>
            <a:avLst/>
            <a:gdLst>
              <a:gd name="T0" fmla="*/ 2065 w 12938"/>
              <a:gd name="T1" fmla="*/ 1985 h 13064"/>
              <a:gd name="T2" fmla="*/ 2107 w 12938"/>
              <a:gd name="T3" fmla="*/ 2316 h 13064"/>
              <a:gd name="T4" fmla="*/ 2551 w 12938"/>
              <a:gd name="T5" fmla="*/ 3308 h 13064"/>
              <a:gd name="T6" fmla="*/ 2067 w 12938"/>
              <a:gd name="T7" fmla="*/ 3652 h 13064"/>
              <a:gd name="T8" fmla="*/ 1139 w 12938"/>
              <a:gd name="T9" fmla="*/ 3621 h 13064"/>
              <a:gd name="T10" fmla="*/ 1001 w 12938"/>
              <a:gd name="T11" fmla="*/ 4139 h 13064"/>
              <a:gd name="T12" fmla="*/ 861 w 12938"/>
              <a:gd name="T13" fmla="*/ 4446 h 13064"/>
              <a:gd name="T14" fmla="*/ 490 w 12938"/>
              <a:gd name="T15" fmla="*/ 4853 h 13064"/>
              <a:gd name="T16" fmla="*/ 789 w 12938"/>
              <a:gd name="T17" fmla="*/ 5483 h 13064"/>
              <a:gd name="T18" fmla="*/ 353 w 12938"/>
              <a:gd name="T19" fmla="*/ 5689 h 13064"/>
              <a:gd name="T20" fmla="*/ 514 w 12938"/>
              <a:gd name="T21" fmla="*/ 6047 h 13064"/>
              <a:gd name="T22" fmla="*/ 292 w 12938"/>
              <a:gd name="T23" fmla="*/ 6446 h 13064"/>
              <a:gd name="T24" fmla="*/ 562 w 12938"/>
              <a:gd name="T25" fmla="*/ 7303 h 13064"/>
              <a:gd name="T26" fmla="*/ 1041 w 12938"/>
              <a:gd name="T27" fmla="*/ 7520 h 13064"/>
              <a:gd name="T28" fmla="*/ 1157 w 12938"/>
              <a:gd name="T29" fmla="*/ 8256 h 13064"/>
              <a:gd name="T30" fmla="*/ 911 w 12938"/>
              <a:gd name="T31" fmla="*/ 8650 h 13064"/>
              <a:gd name="T32" fmla="*/ 877 w 12938"/>
              <a:gd name="T33" fmla="*/ 9327 h 13064"/>
              <a:gd name="T34" fmla="*/ 138 w 12938"/>
              <a:gd name="T35" fmla="*/ 9592 h 13064"/>
              <a:gd name="T36" fmla="*/ 388 w 12938"/>
              <a:gd name="T37" fmla="*/ 9847 h 13064"/>
              <a:gd name="T38" fmla="*/ 1059 w 12938"/>
              <a:gd name="T39" fmla="*/ 10134 h 13064"/>
              <a:gd name="T40" fmla="*/ 1699 w 12938"/>
              <a:gd name="T41" fmla="*/ 10055 h 13064"/>
              <a:gd name="T42" fmla="*/ 2109 w 12938"/>
              <a:gd name="T43" fmla="*/ 10601 h 13064"/>
              <a:gd name="T44" fmla="*/ 2839 w 12938"/>
              <a:gd name="T45" fmla="*/ 10834 h 13064"/>
              <a:gd name="T46" fmla="*/ 3617 w 12938"/>
              <a:gd name="T47" fmla="*/ 10450 h 13064"/>
              <a:gd name="T48" fmla="*/ 4019 w 12938"/>
              <a:gd name="T49" fmla="*/ 10619 h 13064"/>
              <a:gd name="T50" fmla="*/ 4591 w 12938"/>
              <a:gd name="T51" fmla="*/ 10849 h 13064"/>
              <a:gd name="T52" fmla="*/ 5488 w 12938"/>
              <a:gd name="T53" fmla="*/ 11244 h 13064"/>
              <a:gd name="T54" fmla="*/ 7247 w 12938"/>
              <a:gd name="T55" fmla="*/ 11323 h 13064"/>
              <a:gd name="T56" fmla="*/ 9607 w 12938"/>
              <a:gd name="T57" fmla="*/ 12797 h 13064"/>
              <a:gd name="T58" fmla="*/ 11282 w 12938"/>
              <a:gd name="T59" fmla="*/ 10802 h 13064"/>
              <a:gd name="T60" fmla="*/ 11301 w 12938"/>
              <a:gd name="T61" fmla="*/ 10056 h 13064"/>
              <a:gd name="T62" fmla="*/ 11473 w 12938"/>
              <a:gd name="T63" fmla="*/ 9564 h 13064"/>
              <a:gd name="T64" fmla="*/ 10647 w 12938"/>
              <a:gd name="T65" fmla="*/ 9098 h 13064"/>
              <a:gd name="T66" fmla="*/ 10562 w 12938"/>
              <a:gd name="T67" fmla="*/ 8124 h 13064"/>
              <a:gd name="T68" fmla="*/ 11642 w 12938"/>
              <a:gd name="T69" fmla="*/ 7159 h 13064"/>
              <a:gd name="T70" fmla="*/ 12248 w 12938"/>
              <a:gd name="T71" fmla="*/ 6696 h 13064"/>
              <a:gd name="T72" fmla="*/ 12839 w 12938"/>
              <a:gd name="T73" fmla="*/ 5513 h 13064"/>
              <a:gd name="T74" fmla="*/ 12506 w 12938"/>
              <a:gd name="T75" fmla="*/ 4739 h 13064"/>
              <a:gd name="T76" fmla="*/ 12790 w 12938"/>
              <a:gd name="T77" fmla="*/ 4152 h 13064"/>
              <a:gd name="T78" fmla="*/ 12778 w 12938"/>
              <a:gd name="T79" fmla="*/ 3627 h 13064"/>
              <a:gd name="T80" fmla="*/ 12246 w 12938"/>
              <a:gd name="T81" fmla="*/ 3598 h 13064"/>
              <a:gd name="T82" fmla="*/ 11296 w 12938"/>
              <a:gd name="T83" fmla="*/ 2682 h 13064"/>
              <a:gd name="T84" fmla="*/ 10777 w 12938"/>
              <a:gd name="T85" fmla="*/ 3024 h 13064"/>
              <a:gd name="T86" fmla="*/ 9724 w 12938"/>
              <a:gd name="T87" fmla="*/ 2703 h 13064"/>
              <a:gd name="T88" fmla="*/ 8913 w 12938"/>
              <a:gd name="T89" fmla="*/ 3267 h 13064"/>
              <a:gd name="T90" fmla="*/ 7798 w 12938"/>
              <a:gd name="T91" fmla="*/ 2494 h 13064"/>
              <a:gd name="T92" fmla="*/ 7755 w 12938"/>
              <a:gd name="T93" fmla="*/ 1844 h 13064"/>
              <a:gd name="T94" fmla="*/ 7388 w 12938"/>
              <a:gd name="T95" fmla="*/ 1174 h 13064"/>
              <a:gd name="T96" fmla="*/ 7168 w 12938"/>
              <a:gd name="T97" fmla="*/ 1521 h 13064"/>
              <a:gd name="T98" fmla="*/ 6772 w 12938"/>
              <a:gd name="T99" fmla="*/ 1632 h 13064"/>
              <a:gd name="T100" fmla="*/ 6211 w 12938"/>
              <a:gd name="T101" fmla="*/ 1412 h 13064"/>
              <a:gd name="T102" fmla="*/ 5928 w 12938"/>
              <a:gd name="T103" fmla="*/ 991 h 13064"/>
              <a:gd name="T104" fmla="*/ 5864 w 12938"/>
              <a:gd name="T105" fmla="*/ 550 h 13064"/>
              <a:gd name="T106" fmla="*/ 5504 w 12938"/>
              <a:gd name="T107" fmla="*/ 798 h 13064"/>
              <a:gd name="T108" fmla="*/ 5106 w 12938"/>
              <a:gd name="T109" fmla="*/ 774 h 13064"/>
              <a:gd name="T110" fmla="*/ 4533 w 12938"/>
              <a:gd name="T111" fmla="*/ 71 h 13064"/>
              <a:gd name="T112" fmla="*/ 3847 w 12938"/>
              <a:gd name="T113" fmla="*/ 709 h 13064"/>
              <a:gd name="T114" fmla="*/ 3331 w 12938"/>
              <a:gd name="T115" fmla="*/ 1000 h 13064"/>
              <a:gd name="T116" fmla="*/ 2588 w 12938"/>
              <a:gd name="T117" fmla="*/ 1356 h 1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38" h="13064">
                <a:moveTo>
                  <a:pt x="2588" y="1356"/>
                </a:moveTo>
                <a:cubicBezTo>
                  <a:pt x="2420" y="1423"/>
                  <a:pt x="2514" y="1326"/>
                  <a:pt x="2462" y="1331"/>
                </a:cubicBezTo>
                <a:cubicBezTo>
                  <a:pt x="2364" y="1340"/>
                  <a:pt x="2337" y="1413"/>
                  <a:pt x="2254" y="1439"/>
                </a:cubicBezTo>
                <a:lnTo>
                  <a:pt x="1983" y="1525"/>
                </a:lnTo>
                <a:lnTo>
                  <a:pt x="1840" y="1763"/>
                </a:lnTo>
                <a:lnTo>
                  <a:pt x="2057" y="1842"/>
                </a:lnTo>
                <a:lnTo>
                  <a:pt x="2065" y="1985"/>
                </a:lnTo>
                <a:lnTo>
                  <a:pt x="1882" y="1903"/>
                </a:lnTo>
                <a:lnTo>
                  <a:pt x="1742" y="1983"/>
                </a:lnTo>
                <a:lnTo>
                  <a:pt x="1686" y="2102"/>
                </a:lnTo>
                <a:lnTo>
                  <a:pt x="1845" y="2014"/>
                </a:lnTo>
                <a:lnTo>
                  <a:pt x="1991" y="2162"/>
                </a:lnTo>
                <a:lnTo>
                  <a:pt x="2102" y="2165"/>
                </a:lnTo>
                <a:lnTo>
                  <a:pt x="2107" y="2316"/>
                </a:lnTo>
                <a:lnTo>
                  <a:pt x="2853" y="2528"/>
                </a:lnTo>
                <a:cubicBezTo>
                  <a:pt x="2847" y="2529"/>
                  <a:pt x="2819" y="2585"/>
                  <a:pt x="2813" y="2594"/>
                </a:cubicBezTo>
                <a:cubicBezTo>
                  <a:pt x="2784" y="2637"/>
                  <a:pt x="2789" y="2737"/>
                  <a:pt x="2817" y="2757"/>
                </a:cubicBezTo>
                <a:cubicBezTo>
                  <a:pt x="2882" y="2801"/>
                  <a:pt x="2846" y="2918"/>
                  <a:pt x="2816" y="2940"/>
                </a:cubicBezTo>
                <a:cubicBezTo>
                  <a:pt x="2721" y="3011"/>
                  <a:pt x="2689" y="2973"/>
                  <a:pt x="2689" y="3082"/>
                </a:cubicBezTo>
                <a:cubicBezTo>
                  <a:pt x="2689" y="3140"/>
                  <a:pt x="2580" y="3133"/>
                  <a:pt x="2600" y="3165"/>
                </a:cubicBezTo>
                <a:cubicBezTo>
                  <a:pt x="2633" y="3216"/>
                  <a:pt x="2582" y="3292"/>
                  <a:pt x="2551" y="3308"/>
                </a:cubicBezTo>
                <a:cubicBezTo>
                  <a:pt x="2543" y="3306"/>
                  <a:pt x="2491" y="3280"/>
                  <a:pt x="2484" y="3273"/>
                </a:cubicBezTo>
                <a:cubicBezTo>
                  <a:pt x="2396" y="3194"/>
                  <a:pt x="2378" y="3234"/>
                  <a:pt x="2325" y="3220"/>
                </a:cubicBezTo>
                <a:cubicBezTo>
                  <a:pt x="2230" y="3195"/>
                  <a:pt x="2262" y="3228"/>
                  <a:pt x="2254" y="3241"/>
                </a:cubicBezTo>
                <a:cubicBezTo>
                  <a:pt x="2234" y="3275"/>
                  <a:pt x="2243" y="3385"/>
                  <a:pt x="2233" y="3385"/>
                </a:cubicBezTo>
                <a:cubicBezTo>
                  <a:pt x="2132" y="3385"/>
                  <a:pt x="2082" y="3387"/>
                  <a:pt x="1984" y="3396"/>
                </a:cubicBezTo>
                <a:cubicBezTo>
                  <a:pt x="1966" y="3397"/>
                  <a:pt x="1997" y="3550"/>
                  <a:pt x="1998" y="3570"/>
                </a:cubicBezTo>
                <a:lnTo>
                  <a:pt x="2067" y="3652"/>
                </a:lnTo>
                <a:lnTo>
                  <a:pt x="1959" y="3705"/>
                </a:lnTo>
                <a:cubicBezTo>
                  <a:pt x="1951" y="3703"/>
                  <a:pt x="1902" y="3642"/>
                  <a:pt x="1883" y="3693"/>
                </a:cubicBezTo>
                <a:cubicBezTo>
                  <a:pt x="1855" y="3767"/>
                  <a:pt x="1843" y="3629"/>
                  <a:pt x="1727" y="3726"/>
                </a:cubicBezTo>
                <a:cubicBezTo>
                  <a:pt x="1666" y="3776"/>
                  <a:pt x="1698" y="3676"/>
                  <a:pt x="1559" y="3738"/>
                </a:cubicBezTo>
                <a:cubicBezTo>
                  <a:pt x="1399" y="3810"/>
                  <a:pt x="1476" y="3771"/>
                  <a:pt x="1341" y="3753"/>
                </a:cubicBezTo>
                <a:cubicBezTo>
                  <a:pt x="1200" y="3734"/>
                  <a:pt x="1305" y="3640"/>
                  <a:pt x="1235" y="3668"/>
                </a:cubicBezTo>
                <a:cubicBezTo>
                  <a:pt x="1187" y="3687"/>
                  <a:pt x="1176" y="3606"/>
                  <a:pt x="1139" y="3621"/>
                </a:cubicBezTo>
                <a:cubicBezTo>
                  <a:pt x="989" y="3680"/>
                  <a:pt x="1107" y="3713"/>
                  <a:pt x="1107" y="3809"/>
                </a:cubicBezTo>
                <a:cubicBezTo>
                  <a:pt x="1107" y="3851"/>
                  <a:pt x="1186" y="3834"/>
                  <a:pt x="1189" y="3858"/>
                </a:cubicBezTo>
                <a:lnTo>
                  <a:pt x="1234" y="3988"/>
                </a:lnTo>
                <a:cubicBezTo>
                  <a:pt x="1234" y="4000"/>
                  <a:pt x="1235" y="3995"/>
                  <a:pt x="1228" y="4007"/>
                </a:cubicBezTo>
                <a:cubicBezTo>
                  <a:pt x="1166" y="4100"/>
                  <a:pt x="1233" y="4087"/>
                  <a:pt x="1244" y="4152"/>
                </a:cubicBezTo>
                <a:cubicBezTo>
                  <a:pt x="1261" y="4252"/>
                  <a:pt x="1113" y="4129"/>
                  <a:pt x="1089" y="4122"/>
                </a:cubicBezTo>
                <a:cubicBezTo>
                  <a:pt x="1048" y="4110"/>
                  <a:pt x="992" y="4069"/>
                  <a:pt x="1001" y="4139"/>
                </a:cubicBezTo>
                <a:cubicBezTo>
                  <a:pt x="1008" y="4197"/>
                  <a:pt x="1001" y="4230"/>
                  <a:pt x="1053" y="4239"/>
                </a:cubicBezTo>
                <a:cubicBezTo>
                  <a:pt x="1061" y="4241"/>
                  <a:pt x="1053" y="4331"/>
                  <a:pt x="1117" y="4314"/>
                </a:cubicBezTo>
                <a:lnTo>
                  <a:pt x="1125" y="4372"/>
                </a:lnTo>
                <a:lnTo>
                  <a:pt x="975" y="4552"/>
                </a:lnTo>
                <a:cubicBezTo>
                  <a:pt x="978" y="4557"/>
                  <a:pt x="977" y="4565"/>
                  <a:pt x="977" y="4571"/>
                </a:cubicBezTo>
                <a:cubicBezTo>
                  <a:pt x="977" y="4613"/>
                  <a:pt x="986" y="4619"/>
                  <a:pt x="964" y="4618"/>
                </a:cubicBezTo>
                <a:cubicBezTo>
                  <a:pt x="915" y="4614"/>
                  <a:pt x="935" y="4502"/>
                  <a:pt x="861" y="4446"/>
                </a:cubicBezTo>
                <a:lnTo>
                  <a:pt x="641" y="4433"/>
                </a:lnTo>
                <a:lnTo>
                  <a:pt x="623" y="4499"/>
                </a:lnTo>
                <a:lnTo>
                  <a:pt x="686" y="4581"/>
                </a:lnTo>
                <a:lnTo>
                  <a:pt x="686" y="4668"/>
                </a:lnTo>
                <a:lnTo>
                  <a:pt x="654" y="4700"/>
                </a:lnTo>
                <a:lnTo>
                  <a:pt x="673" y="4782"/>
                </a:lnTo>
                <a:lnTo>
                  <a:pt x="490" y="4853"/>
                </a:lnTo>
                <a:lnTo>
                  <a:pt x="451" y="5205"/>
                </a:lnTo>
                <a:lnTo>
                  <a:pt x="506" y="5300"/>
                </a:lnTo>
                <a:lnTo>
                  <a:pt x="564" y="5200"/>
                </a:lnTo>
                <a:lnTo>
                  <a:pt x="681" y="5345"/>
                </a:lnTo>
                <a:lnTo>
                  <a:pt x="781" y="5332"/>
                </a:lnTo>
                <a:cubicBezTo>
                  <a:pt x="781" y="5345"/>
                  <a:pt x="779" y="5387"/>
                  <a:pt x="783" y="5397"/>
                </a:cubicBezTo>
                <a:cubicBezTo>
                  <a:pt x="814" y="5486"/>
                  <a:pt x="797" y="5417"/>
                  <a:pt x="789" y="5483"/>
                </a:cubicBezTo>
                <a:cubicBezTo>
                  <a:pt x="776" y="5587"/>
                  <a:pt x="719" y="5620"/>
                  <a:pt x="705" y="5663"/>
                </a:cubicBezTo>
                <a:lnTo>
                  <a:pt x="591" y="5689"/>
                </a:lnTo>
                <a:lnTo>
                  <a:pt x="538" y="5607"/>
                </a:lnTo>
                <a:lnTo>
                  <a:pt x="453" y="5554"/>
                </a:lnTo>
                <a:lnTo>
                  <a:pt x="398" y="5623"/>
                </a:lnTo>
                <a:lnTo>
                  <a:pt x="321" y="5621"/>
                </a:lnTo>
                <a:lnTo>
                  <a:pt x="353" y="5689"/>
                </a:lnTo>
                <a:lnTo>
                  <a:pt x="411" y="5692"/>
                </a:lnTo>
                <a:lnTo>
                  <a:pt x="387" y="5753"/>
                </a:lnTo>
                <a:lnTo>
                  <a:pt x="556" y="5843"/>
                </a:lnTo>
                <a:lnTo>
                  <a:pt x="668" y="5864"/>
                </a:lnTo>
                <a:cubicBezTo>
                  <a:pt x="668" y="5885"/>
                  <a:pt x="662" y="5881"/>
                  <a:pt x="662" y="5888"/>
                </a:cubicBezTo>
                <a:cubicBezTo>
                  <a:pt x="679" y="6084"/>
                  <a:pt x="594" y="5905"/>
                  <a:pt x="594" y="6089"/>
                </a:cubicBezTo>
                <a:cubicBezTo>
                  <a:pt x="594" y="6112"/>
                  <a:pt x="521" y="6053"/>
                  <a:pt x="514" y="6047"/>
                </a:cubicBezTo>
                <a:cubicBezTo>
                  <a:pt x="489" y="6020"/>
                  <a:pt x="357" y="6034"/>
                  <a:pt x="321" y="6041"/>
                </a:cubicBezTo>
                <a:cubicBezTo>
                  <a:pt x="214" y="6062"/>
                  <a:pt x="272" y="6028"/>
                  <a:pt x="213" y="6015"/>
                </a:cubicBezTo>
                <a:lnTo>
                  <a:pt x="149" y="5811"/>
                </a:lnTo>
                <a:lnTo>
                  <a:pt x="3" y="5845"/>
                </a:lnTo>
                <a:lnTo>
                  <a:pt x="51" y="6102"/>
                </a:lnTo>
                <a:lnTo>
                  <a:pt x="326" y="6351"/>
                </a:lnTo>
                <a:lnTo>
                  <a:pt x="292" y="6446"/>
                </a:lnTo>
                <a:lnTo>
                  <a:pt x="369" y="6748"/>
                </a:lnTo>
                <a:lnTo>
                  <a:pt x="514" y="6819"/>
                </a:lnTo>
                <a:cubicBezTo>
                  <a:pt x="514" y="6839"/>
                  <a:pt x="546" y="6963"/>
                  <a:pt x="588" y="6959"/>
                </a:cubicBezTo>
                <a:lnTo>
                  <a:pt x="459" y="7052"/>
                </a:lnTo>
                <a:lnTo>
                  <a:pt x="498" y="7155"/>
                </a:lnTo>
                <a:lnTo>
                  <a:pt x="437" y="7256"/>
                </a:lnTo>
                <a:lnTo>
                  <a:pt x="562" y="7303"/>
                </a:lnTo>
                <a:cubicBezTo>
                  <a:pt x="608" y="7263"/>
                  <a:pt x="730" y="7264"/>
                  <a:pt x="728" y="7287"/>
                </a:cubicBezTo>
                <a:cubicBezTo>
                  <a:pt x="722" y="7358"/>
                  <a:pt x="742" y="7328"/>
                  <a:pt x="761" y="7345"/>
                </a:cubicBezTo>
                <a:cubicBezTo>
                  <a:pt x="729" y="7413"/>
                  <a:pt x="804" y="7433"/>
                  <a:pt x="818" y="7473"/>
                </a:cubicBezTo>
                <a:lnTo>
                  <a:pt x="895" y="7473"/>
                </a:lnTo>
                <a:lnTo>
                  <a:pt x="937" y="7531"/>
                </a:lnTo>
                <a:lnTo>
                  <a:pt x="990" y="7491"/>
                </a:lnTo>
                <a:lnTo>
                  <a:pt x="1041" y="7520"/>
                </a:lnTo>
                <a:cubicBezTo>
                  <a:pt x="1041" y="7534"/>
                  <a:pt x="1043" y="7607"/>
                  <a:pt x="1038" y="7612"/>
                </a:cubicBezTo>
                <a:cubicBezTo>
                  <a:pt x="984" y="7664"/>
                  <a:pt x="1000" y="7718"/>
                  <a:pt x="1059" y="7724"/>
                </a:cubicBezTo>
                <a:cubicBezTo>
                  <a:pt x="1116" y="7730"/>
                  <a:pt x="1159" y="7806"/>
                  <a:pt x="1178" y="7856"/>
                </a:cubicBezTo>
                <a:lnTo>
                  <a:pt x="1128" y="8041"/>
                </a:lnTo>
                <a:lnTo>
                  <a:pt x="1223" y="8039"/>
                </a:lnTo>
                <a:lnTo>
                  <a:pt x="1260" y="8129"/>
                </a:lnTo>
                <a:lnTo>
                  <a:pt x="1157" y="8256"/>
                </a:lnTo>
                <a:cubicBezTo>
                  <a:pt x="1146" y="8248"/>
                  <a:pt x="1075" y="8203"/>
                  <a:pt x="1070" y="8197"/>
                </a:cubicBezTo>
                <a:cubicBezTo>
                  <a:pt x="984" y="8100"/>
                  <a:pt x="1147" y="8110"/>
                  <a:pt x="942" y="8110"/>
                </a:cubicBezTo>
                <a:cubicBezTo>
                  <a:pt x="933" y="8110"/>
                  <a:pt x="937" y="8194"/>
                  <a:pt x="938" y="8198"/>
                </a:cubicBezTo>
                <a:cubicBezTo>
                  <a:pt x="955" y="8256"/>
                  <a:pt x="843" y="8304"/>
                  <a:pt x="877" y="8318"/>
                </a:cubicBezTo>
                <a:cubicBezTo>
                  <a:pt x="962" y="8351"/>
                  <a:pt x="900" y="8391"/>
                  <a:pt x="903" y="8431"/>
                </a:cubicBezTo>
                <a:cubicBezTo>
                  <a:pt x="913" y="8562"/>
                  <a:pt x="852" y="8473"/>
                  <a:pt x="861" y="8549"/>
                </a:cubicBezTo>
                <a:cubicBezTo>
                  <a:pt x="876" y="8672"/>
                  <a:pt x="885" y="8585"/>
                  <a:pt x="911" y="8650"/>
                </a:cubicBezTo>
                <a:lnTo>
                  <a:pt x="948" y="8848"/>
                </a:lnTo>
                <a:lnTo>
                  <a:pt x="1260" y="9092"/>
                </a:lnTo>
                <a:lnTo>
                  <a:pt x="1287" y="9190"/>
                </a:lnTo>
                <a:lnTo>
                  <a:pt x="1464" y="9232"/>
                </a:lnTo>
                <a:lnTo>
                  <a:pt x="1464" y="9497"/>
                </a:lnTo>
                <a:lnTo>
                  <a:pt x="945" y="9502"/>
                </a:lnTo>
                <a:lnTo>
                  <a:pt x="877" y="9327"/>
                </a:lnTo>
                <a:lnTo>
                  <a:pt x="781" y="9269"/>
                </a:lnTo>
                <a:lnTo>
                  <a:pt x="728" y="9386"/>
                </a:lnTo>
                <a:lnTo>
                  <a:pt x="580" y="9452"/>
                </a:lnTo>
                <a:lnTo>
                  <a:pt x="646" y="9521"/>
                </a:lnTo>
                <a:lnTo>
                  <a:pt x="736" y="9481"/>
                </a:lnTo>
                <a:lnTo>
                  <a:pt x="710" y="9703"/>
                </a:lnTo>
                <a:lnTo>
                  <a:pt x="138" y="9592"/>
                </a:lnTo>
                <a:cubicBezTo>
                  <a:pt x="137" y="9600"/>
                  <a:pt x="91" y="9628"/>
                  <a:pt x="86" y="9629"/>
                </a:cubicBezTo>
                <a:cubicBezTo>
                  <a:pt x="67" y="9634"/>
                  <a:pt x="0" y="9768"/>
                  <a:pt x="1" y="9775"/>
                </a:cubicBezTo>
                <a:cubicBezTo>
                  <a:pt x="5" y="9856"/>
                  <a:pt x="4" y="9886"/>
                  <a:pt x="11" y="9904"/>
                </a:cubicBezTo>
                <a:cubicBezTo>
                  <a:pt x="20" y="9928"/>
                  <a:pt x="40" y="9932"/>
                  <a:pt x="100" y="9999"/>
                </a:cubicBezTo>
                <a:cubicBezTo>
                  <a:pt x="126" y="10029"/>
                  <a:pt x="184" y="9892"/>
                  <a:pt x="186" y="9867"/>
                </a:cubicBezTo>
                <a:cubicBezTo>
                  <a:pt x="226" y="9861"/>
                  <a:pt x="224" y="9925"/>
                  <a:pt x="319" y="9873"/>
                </a:cubicBezTo>
                <a:cubicBezTo>
                  <a:pt x="369" y="9846"/>
                  <a:pt x="374" y="9820"/>
                  <a:pt x="388" y="9847"/>
                </a:cubicBezTo>
                <a:cubicBezTo>
                  <a:pt x="441" y="9944"/>
                  <a:pt x="394" y="10008"/>
                  <a:pt x="454" y="9909"/>
                </a:cubicBezTo>
                <a:cubicBezTo>
                  <a:pt x="467" y="9888"/>
                  <a:pt x="600" y="9907"/>
                  <a:pt x="628" y="9907"/>
                </a:cubicBezTo>
                <a:cubicBezTo>
                  <a:pt x="670" y="9907"/>
                  <a:pt x="680" y="9976"/>
                  <a:pt x="726" y="9984"/>
                </a:cubicBezTo>
                <a:lnTo>
                  <a:pt x="853" y="10200"/>
                </a:lnTo>
                <a:lnTo>
                  <a:pt x="959" y="10142"/>
                </a:lnTo>
                <a:lnTo>
                  <a:pt x="1014" y="10182"/>
                </a:lnTo>
                <a:lnTo>
                  <a:pt x="1059" y="10134"/>
                </a:lnTo>
                <a:lnTo>
                  <a:pt x="1088" y="10166"/>
                </a:lnTo>
                <a:lnTo>
                  <a:pt x="1152" y="10124"/>
                </a:lnTo>
                <a:lnTo>
                  <a:pt x="1379" y="10243"/>
                </a:lnTo>
                <a:lnTo>
                  <a:pt x="1475" y="10103"/>
                </a:lnTo>
                <a:lnTo>
                  <a:pt x="1506" y="10161"/>
                </a:lnTo>
                <a:lnTo>
                  <a:pt x="1583" y="10060"/>
                </a:lnTo>
                <a:lnTo>
                  <a:pt x="1699" y="10055"/>
                </a:lnTo>
                <a:lnTo>
                  <a:pt x="1839" y="10172"/>
                </a:lnTo>
                <a:lnTo>
                  <a:pt x="1858" y="10341"/>
                </a:lnTo>
                <a:lnTo>
                  <a:pt x="1924" y="10312"/>
                </a:lnTo>
                <a:lnTo>
                  <a:pt x="1974" y="10373"/>
                </a:lnTo>
                <a:lnTo>
                  <a:pt x="2051" y="10378"/>
                </a:lnTo>
                <a:lnTo>
                  <a:pt x="2043" y="10500"/>
                </a:lnTo>
                <a:lnTo>
                  <a:pt x="2109" y="10601"/>
                </a:lnTo>
                <a:lnTo>
                  <a:pt x="2273" y="10569"/>
                </a:lnTo>
                <a:lnTo>
                  <a:pt x="2278" y="10789"/>
                </a:lnTo>
                <a:lnTo>
                  <a:pt x="2604" y="10799"/>
                </a:lnTo>
                <a:lnTo>
                  <a:pt x="2606" y="10664"/>
                </a:lnTo>
                <a:lnTo>
                  <a:pt x="2739" y="10730"/>
                </a:lnTo>
                <a:lnTo>
                  <a:pt x="2792" y="10839"/>
                </a:lnTo>
                <a:lnTo>
                  <a:pt x="2839" y="10834"/>
                </a:lnTo>
                <a:lnTo>
                  <a:pt x="2887" y="10916"/>
                </a:lnTo>
                <a:lnTo>
                  <a:pt x="2982" y="10908"/>
                </a:lnTo>
                <a:lnTo>
                  <a:pt x="3011" y="10818"/>
                </a:lnTo>
                <a:lnTo>
                  <a:pt x="3297" y="10831"/>
                </a:lnTo>
                <a:lnTo>
                  <a:pt x="3368" y="10709"/>
                </a:lnTo>
                <a:lnTo>
                  <a:pt x="3577" y="10812"/>
                </a:lnTo>
                <a:lnTo>
                  <a:pt x="3617" y="10450"/>
                </a:lnTo>
                <a:lnTo>
                  <a:pt x="3760" y="10490"/>
                </a:lnTo>
                <a:lnTo>
                  <a:pt x="3715" y="10624"/>
                </a:lnTo>
                <a:cubicBezTo>
                  <a:pt x="3711" y="10675"/>
                  <a:pt x="3837" y="10725"/>
                  <a:pt x="3879" y="10733"/>
                </a:cubicBezTo>
                <a:lnTo>
                  <a:pt x="3884" y="10796"/>
                </a:lnTo>
                <a:lnTo>
                  <a:pt x="3987" y="10812"/>
                </a:lnTo>
                <a:lnTo>
                  <a:pt x="4019" y="10722"/>
                </a:lnTo>
                <a:lnTo>
                  <a:pt x="4019" y="10619"/>
                </a:lnTo>
                <a:lnTo>
                  <a:pt x="4067" y="10619"/>
                </a:lnTo>
                <a:lnTo>
                  <a:pt x="4080" y="10701"/>
                </a:lnTo>
                <a:lnTo>
                  <a:pt x="4300" y="10730"/>
                </a:lnTo>
                <a:lnTo>
                  <a:pt x="4339" y="10810"/>
                </a:lnTo>
                <a:lnTo>
                  <a:pt x="4366" y="10767"/>
                </a:lnTo>
                <a:lnTo>
                  <a:pt x="4458" y="10767"/>
                </a:lnTo>
                <a:lnTo>
                  <a:pt x="4591" y="10849"/>
                </a:lnTo>
                <a:lnTo>
                  <a:pt x="4665" y="10839"/>
                </a:lnTo>
                <a:lnTo>
                  <a:pt x="4784" y="11003"/>
                </a:lnTo>
                <a:cubicBezTo>
                  <a:pt x="4836" y="11003"/>
                  <a:pt x="4899" y="11000"/>
                  <a:pt x="4940" y="11043"/>
                </a:cubicBezTo>
                <a:cubicBezTo>
                  <a:pt x="4997" y="11102"/>
                  <a:pt x="5037" y="11030"/>
                  <a:pt x="5056" y="11093"/>
                </a:cubicBezTo>
                <a:cubicBezTo>
                  <a:pt x="5081" y="11171"/>
                  <a:pt x="5131" y="11155"/>
                  <a:pt x="5103" y="11225"/>
                </a:cubicBezTo>
                <a:cubicBezTo>
                  <a:pt x="5032" y="11409"/>
                  <a:pt x="5157" y="11206"/>
                  <a:pt x="5227" y="11273"/>
                </a:cubicBezTo>
                <a:cubicBezTo>
                  <a:pt x="5247" y="11292"/>
                  <a:pt x="5415" y="11220"/>
                  <a:pt x="5488" y="11244"/>
                </a:cubicBezTo>
                <a:cubicBezTo>
                  <a:pt x="5485" y="11247"/>
                  <a:pt x="5477" y="11283"/>
                  <a:pt x="5477" y="11283"/>
                </a:cubicBezTo>
                <a:cubicBezTo>
                  <a:pt x="5477" y="11287"/>
                  <a:pt x="5662" y="11300"/>
                  <a:pt x="5702" y="11332"/>
                </a:cubicBezTo>
                <a:cubicBezTo>
                  <a:pt x="5759" y="11377"/>
                  <a:pt x="6019" y="11322"/>
                  <a:pt x="6049" y="11299"/>
                </a:cubicBezTo>
                <a:cubicBezTo>
                  <a:pt x="6117" y="11248"/>
                  <a:pt x="6272" y="11284"/>
                  <a:pt x="6316" y="11265"/>
                </a:cubicBezTo>
                <a:lnTo>
                  <a:pt x="6400" y="11172"/>
                </a:lnTo>
                <a:lnTo>
                  <a:pt x="6398" y="11326"/>
                </a:lnTo>
                <a:lnTo>
                  <a:pt x="7247" y="11323"/>
                </a:lnTo>
                <a:lnTo>
                  <a:pt x="7274" y="13048"/>
                </a:lnTo>
                <a:lnTo>
                  <a:pt x="8996" y="13064"/>
                </a:lnTo>
                <a:lnTo>
                  <a:pt x="9007" y="12646"/>
                </a:lnTo>
                <a:lnTo>
                  <a:pt x="9541" y="12646"/>
                </a:lnTo>
                <a:lnTo>
                  <a:pt x="9544" y="12688"/>
                </a:lnTo>
                <a:lnTo>
                  <a:pt x="9464" y="12694"/>
                </a:lnTo>
                <a:lnTo>
                  <a:pt x="9607" y="12797"/>
                </a:lnTo>
                <a:lnTo>
                  <a:pt x="9930" y="12641"/>
                </a:lnTo>
                <a:lnTo>
                  <a:pt x="10237" y="12421"/>
                </a:lnTo>
                <a:lnTo>
                  <a:pt x="10697" y="12320"/>
                </a:lnTo>
                <a:lnTo>
                  <a:pt x="10753" y="12387"/>
                </a:lnTo>
                <a:lnTo>
                  <a:pt x="10740" y="12167"/>
                </a:lnTo>
                <a:lnTo>
                  <a:pt x="11264" y="12191"/>
                </a:lnTo>
                <a:lnTo>
                  <a:pt x="11282" y="10802"/>
                </a:lnTo>
                <a:lnTo>
                  <a:pt x="11465" y="10805"/>
                </a:lnTo>
                <a:lnTo>
                  <a:pt x="11557" y="10686"/>
                </a:lnTo>
                <a:lnTo>
                  <a:pt x="11518" y="10373"/>
                </a:lnTo>
                <a:lnTo>
                  <a:pt x="11436" y="10122"/>
                </a:lnTo>
                <a:lnTo>
                  <a:pt x="11481" y="10053"/>
                </a:lnTo>
                <a:lnTo>
                  <a:pt x="11348" y="10011"/>
                </a:lnTo>
                <a:lnTo>
                  <a:pt x="11301" y="10056"/>
                </a:lnTo>
                <a:lnTo>
                  <a:pt x="11089" y="9955"/>
                </a:lnTo>
                <a:lnTo>
                  <a:pt x="11158" y="9879"/>
                </a:lnTo>
                <a:lnTo>
                  <a:pt x="11219" y="9876"/>
                </a:lnTo>
                <a:lnTo>
                  <a:pt x="11235" y="9749"/>
                </a:lnTo>
                <a:lnTo>
                  <a:pt x="11340" y="9656"/>
                </a:lnTo>
                <a:lnTo>
                  <a:pt x="11502" y="9688"/>
                </a:lnTo>
                <a:lnTo>
                  <a:pt x="11473" y="9564"/>
                </a:lnTo>
                <a:lnTo>
                  <a:pt x="11523" y="9561"/>
                </a:lnTo>
                <a:lnTo>
                  <a:pt x="11367" y="9214"/>
                </a:lnTo>
                <a:lnTo>
                  <a:pt x="11237" y="9328"/>
                </a:lnTo>
                <a:lnTo>
                  <a:pt x="11219" y="9209"/>
                </a:lnTo>
                <a:lnTo>
                  <a:pt x="10732" y="9172"/>
                </a:lnTo>
                <a:lnTo>
                  <a:pt x="10644" y="9217"/>
                </a:lnTo>
                <a:lnTo>
                  <a:pt x="10647" y="9098"/>
                </a:lnTo>
                <a:lnTo>
                  <a:pt x="10600" y="9103"/>
                </a:lnTo>
                <a:lnTo>
                  <a:pt x="10621" y="8929"/>
                </a:lnTo>
                <a:lnTo>
                  <a:pt x="10544" y="8773"/>
                </a:lnTo>
                <a:lnTo>
                  <a:pt x="10562" y="8574"/>
                </a:lnTo>
                <a:lnTo>
                  <a:pt x="10467" y="8267"/>
                </a:lnTo>
                <a:lnTo>
                  <a:pt x="10602" y="8209"/>
                </a:lnTo>
                <a:lnTo>
                  <a:pt x="10562" y="8124"/>
                </a:lnTo>
                <a:lnTo>
                  <a:pt x="11190" y="7788"/>
                </a:lnTo>
                <a:lnTo>
                  <a:pt x="11348" y="7841"/>
                </a:lnTo>
                <a:lnTo>
                  <a:pt x="11409" y="7735"/>
                </a:lnTo>
                <a:lnTo>
                  <a:pt x="11502" y="7698"/>
                </a:lnTo>
                <a:lnTo>
                  <a:pt x="11571" y="7553"/>
                </a:lnTo>
                <a:lnTo>
                  <a:pt x="11584" y="7206"/>
                </a:lnTo>
                <a:lnTo>
                  <a:pt x="11642" y="7159"/>
                </a:lnTo>
                <a:lnTo>
                  <a:pt x="11843" y="7177"/>
                </a:lnTo>
                <a:lnTo>
                  <a:pt x="11904" y="7098"/>
                </a:lnTo>
                <a:lnTo>
                  <a:pt x="11843" y="6854"/>
                </a:lnTo>
                <a:lnTo>
                  <a:pt x="11936" y="6772"/>
                </a:lnTo>
                <a:lnTo>
                  <a:pt x="11967" y="6820"/>
                </a:lnTo>
                <a:lnTo>
                  <a:pt x="12044" y="6719"/>
                </a:lnTo>
                <a:lnTo>
                  <a:pt x="12248" y="6696"/>
                </a:lnTo>
                <a:cubicBezTo>
                  <a:pt x="12248" y="6693"/>
                  <a:pt x="12299" y="6640"/>
                  <a:pt x="12304" y="6635"/>
                </a:cubicBezTo>
                <a:cubicBezTo>
                  <a:pt x="12322" y="6616"/>
                  <a:pt x="12451" y="6366"/>
                  <a:pt x="12454" y="6349"/>
                </a:cubicBezTo>
                <a:cubicBezTo>
                  <a:pt x="12478" y="6214"/>
                  <a:pt x="12418" y="6314"/>
                  <a:pt x="12551" y="6227"/>
                </a:cubicBezTo>
                <a:cubicBezTo>
                  <a:pt x="12585" y="6206"/>
                  <a:pt x="12566" y="6114"/>
                  <a:pt x="12571" y="6074"/>
                </a:cubicBezTo>
                <a:cubicBezTo>
                  <a:pt x="12583" y="5973"/>
                  <a:pt x="12569" y="5947"/>
                  <a:pt x="12653" y="5881"/>
                </a:cubicBezTo>
                <a:cubicBezTo>
                  <a:pt x="12726" y="5825"/>
                  <a:pt x="12698" y="5660"/>
                  <a:pt x="12729" y="5644"/>
                </a:cubicBezTo>
                <a:cubicBezTo>
                  <a:pt x="12759" y="5629"/>
                  <a:pt x="12812" y="5539"/>
                  <a:pt x="12839" y="5513"/>
                </a:cubicBezTo>
                <a:cubicBezTo>
                  <a:pt x="12865" y="5488"/>
                  <a:pt x="12840" y="5303"/>
                  <a:pt x="12815" y="5272"/>
                </a:cubicBezTo>
                <a:cubicBezTo>
                  <a:pt x="12756" y="5200"/>
                  <a:pt x="12805" y="5165"/>
                  <a:pt x="12797" y="5108"/>
                </a:cubicBezTo>
                <a:cubicBezTo>
                  <a:pt x="12743" y="5139"/>
                  <a:pt x="12754" y="5178"/>
                  <a:pt x="12706" y="5128"/>
                </a:cubicBezTo>
                <a:cubicBezTo>
                  <a:pt x="12652" y="5070"/>
                  <a:pt x="12683" y="5159"/>
                  <a:pt x="12667" y="5129"/>
                </a:cubicBezTo>
                <a:cubicBezTo>
                  <a:pt x="12661" y="5117"/>
                  <a:pt x="12616" y="5014"/>
                  <a:pt x="12635" y="5015"/>
                </a:cubicBezTo>
                <a:cubicBezTo>
                  <a:pt x="12673" y="5015"/>
                  <a:pt x="12546" y="4925"/>
                  <a:pt x="12546" y="4925"/>
                </a:cubicBezTo>
                <a:cubicBezTo>
                  <a:pt x="12492" y="4902"/>
                  <a:pt x="12546" y="4747"/>
                  <a:pt x="12506" y="4739"/>
                </a:cubicBezTo>
                <a:cubicBezTo>
                  <a:pt x="12450" y="4728"/>
                  <a:pt x="12365" y="4552"/>
                  <a:pt x="12366" y="4551"/>
                </a:cubicBezTo>
                <a:cubicBezTo>
                  <a:pt x="12468" y="4507"/>
                  <a:pt x="12374" y="4478"/>
                  <a:pt x="12452" y="4403"/>
                </a:cubicBezTo>
                <a:cubicBezTo>
                  <a:pt x="12523" y="4334"/>
                  <a:pt x="12379" y="4385"/>
                  <a:pt x="12399" y="4319"/>
                </a:cubicBezTo>
                <a:cubicBezTo>
                  <a:pt x="12432" y="4216"/>
                  <a:pt x="12513" y="4331"/>
                  <a:pt x="12578" y="4272"/>
                </a:cubicBezTo>
                <a:cubicBezTo>
                  <a:pt x="12624" y="4231"/>
                  <a:pt x="12564" y="4223"/>
                  <a:pt x="12582" y="4224"/>
                </a:cubicBezTo>
                <a:cubicBezTo>
                  <a:pt x="12591" y="4224"/>
                  <a:pt x="12678" y="4138"/>
                  <a:pt x="12688" y="4124"/>
                </a:cubicBezTo>
                <a:cubicBezTo>
                  <a:pt x="12731" y="4061"/>
                  <a:pt x="12748" y="4161"/>
                  <a:pt x="12790" y="4152"/>
                </a:cubicBezTo>
                <a:cubicBezTo>
                  <a:pt x="12810" y="4095"/>
                  <a:pt x="12856" y="4121"/>
                  <a:pt x="12879" y="4057"/>
                </a:cubicBezTo>
                <a:cubicBezTo>
                  <a:pt x="12938" y="4064"/>
                  <a:pt x="12917" y="4111"/>
                  <a:pt x="12923" y="4004"/>
                </a:cubicBezTo>
                <a:cubicBezTo>
                  <a:pt x="12925" y="3963"/>
                  <a:pt x="12858" y="3991"/>
                  <a:pt x="12877" y="3956"/>
                </a:cubicBezTo>
                <a:cubicBezTo>
                  <a:pt x="12914" y="3887"/>
                  <a:pt x="12778" y="3924"/>
                  <a:pt x="12810" y="3857"/>
                </a:cubicBezTo>
                <a:cubicBezTo>
                  <a:pt x="12823" y="3829"/>
                  <a:pt x="12744" y="3800"/>
                  <a:pt x="12760" y="3798"/>
                </a:cubicBezTo>
                <a:cubicBezTo>
                  <a:pt x="12803" y="3791"/>
                  <a:pt x="12763" y="3730"/>
                  <a:pt x="12787" y="3720"/>
                </a:cubicBezTo>
                <a:cubicBezTo>
                  <a:pt x="12843" y="3696"/>
                  <a:pt x="12730" y="3719"/>
                  <a:pt x="12778" y="3627"/>
                </a:cubicBezTo>
                <a:cubicBezTo>
                  <a:pt x="12743" y="3615"/>
                  <a:pt x="12654" y="3460"/>
                  <a:pt x="12636" y="3423"/>
                </a:cubicBezTo>
                <a:cubicBezTo>
                  <a:pt x="12560" y="3269"/>
                  <a:pt x="12645" y="3316"/>
                  <a:pt x="12481" y="3219"/>
                </a:cubicBezTo>
                <a:lnTo>
                  <a:pt x="12537" y="3365"/>
                </a:lnTo>
                <a:lnTo>
                  <a:pt x="12439" y="3463"/>
                </a:lnTo>
                <a:lnTo>
                  <a:pt x="12455" y="3547"/>
                </a:lnTo>
                <a:lnTo>
                  <a:pt x="12357" y="3606"/>
                </a:lnTo>
                <a:lnTo>
                  <a:pt x="12246" y="3598"/>
                </a:lnTo>
                <a:lnTo>
                  <a:pt x="12251" y="3550"/>
                </a:lnTo>
                <a:lnTo>
                  <a:pt x="12100" y="3283"/>
                </a:lnTo>
                <a:lnTo>
                  <a:pt x="11886" y="3084"/>
                </a:lnTo>
                <a:lnTo>
                  <a:pt x="11939" y="2984"/>
                </a:lnTo>
                <a:lnTo>
                  <a:pt x="11756" y="2756"/>
                </a:lnTo>
                <a:lnTo>
                  <a:pt x="11613" y="2698"/>
                </a:lnTo>
                <a:lnTo>
                  <a:pt x="11296" y="2682"/>
                </a:lnTo>
                <a:lnTo>
                  <a:pt x="11251" y="2785"/>
                </a:lnTo>
                <a:lnTo>
                  <a:pt x="11066" y="2648"/>
                </a:lnTo>
                <a:lnTo>
                  <a:pt x="10836" y="2664"/>
                </a:lnTo>
                <a:lnTo>
                  <a:pt x="10801" y="2733"/>
                </a:lnTo>
                <a:lnTo>
                  <a:pt x="10735" y="2770"/>
                </a:lnTo>
                <a:lnTo>
                  <a:pt x="10746" y="2934"/>
                </a:lnTo>
                <a:lnTo>
                  <a:pt x="10777" y="3024"/>
                </a:lnTo>
                <a:lnTo>
                  <a:pt x="10738" y="3066"/>
                </a:lnTo>
                <a:lnTo>
                  <a:pt x="10597" y="2965"/>
                </a:lnTo>
                <a:lnTo>
                  <a:pt x="10399" y="2733"/>
                </a:lnTo>
                <a:lnTo>
                  <a:pt x="10322" y="2788"/>
                </a:lnTo>
                <a:lnTo>
                  <a:pt x="10108" y="2883"/>
                </a:lnTo>
                <a:lnTo>
                  <a:pt x="10055" y="2812"/>
                </a:lnTo>
                <a:lnTo>
                  <a:pt x="9724" y="2703"/>
                </a:lnTo>
                <a:lnTo>
                  <a:pt x="9370" y="2881"/>
                </a:lnTo>
                <a:lnTo>
                  <a:pt x="9155" y="3368"/>
                </a:lnTo>
                <a:cubicBezTo>
                  <a:pt x="9151" y="3367"/>
                  <a:pt x="9151" y="3367"/>
                  <a:pt x="9147" y="3372"/>
                </a:cubicBezTo>
                <a:cubicBezTo>
                  <a:pt x="9135" y="3388"/>
                  <a:pt x="9081" y="3400"/>
                  <a:pt x="9071" y="3406"/>
                </a:cubicBezTo>
                <a:cubicBezTo>
                  <a:pt x="9009" y="3446"/>
                  <a:pt x="9010" y="3405"/>
                  <a:pt x="9005" y="3484"/>
                </a:cubicBezTo>
                <a:cubicBezTo>
                  <a:pt x="9005" y="3489"/>
                  <a:pt x="8869" y="3454"/>
                  <a:pt x="8894" y="3376"/>
                </a:cubicBezTo>
                <a:cubicBezTo>
                  <a:pt x="8906" y="3341"/>
                  <a:pt x="8974" y="3267"/>
                  <a:pt x="8913" y="3267"/>
                </a:cubicBezTo>
                <a:cubicBezTo>
                  <a:pt x="8838" y="3267"/>
                  <a:pt x="8903" y="3137"/>
                  <a:pt x="8870" y="3134"/>
                </a:cubicBezTo>
                <a:cubicBezTo>
                  <a:pt x="8710" y="3124"/>
                  <a:pt x="8603" y="3140"/>
                  <a:pt x="8467" y="3038"/>
                </a:cubicBezTo>
                <a:cubicBezTo>
                  <a:pt x="8436" y="3015"/>
                  <a:pt x="8335" y="2977"/>
                  <a:pt x="8333" y="2976"/>
                </a:cubicBezTo>
                <a:cubicBezTo>
                  <a:pt x="8286" y="2929"/>
                  <a:pt x="8125" y="2935"/>
                  <a:pt x="8124" y="2934"/>
                </a:cubicBezTo>
                <a:cubicBezTo>
                  <a:pt x="8141" y="2873"/>
                  <a:pt x="8215" y="2716"/>
                  <a:pt x="8192" y="2658"/>
                </a:cubicBezTo>
                <a:cubicBezTo>
                  <a:pt x="8120" y="2658"/>
                  <a:pt x="8047" y="2656"/>
                  <a:pt x="7976" y="2656"/>
                </a:cubicBezTo>
                <a:cubicBezTo>
                  <a:pt x="7900" y="2656"/>
                  <a:pt x="7855" y="2538"/>
                  <a:pt x="7798" y="2494"/>
                </a:cubicBezTo>
                <a:cubicBezTo>
                  <a:pt x="7798" y="2363"/>
                  <a:pt x="7788" y="2393"/>
                  <a:pt x="7727" y="2283"/>
                </a:cubicBezTo>
                <a:cubicBezTo>
                  <a:pt x="7678" y="2194"/>
                  <a:pt x="7715" y="2169"/>
                  <a:pt x="7646" y="2214"/>
                </a:cubicBezTo>
                <a:cubicBezTo>
                  <a:pt x="7635" y="2222"/>
                  <a:pt x="7618" y="2121"/>
                  <a:pt x="7620" y="2120"/>
                </a:cubicBezTo>
                <a:cubicBezTo>
                  <a:pt x="7688" y="2061"/>
                  <a:pt x="7720" y="1962"/>
                  <a:pt x="7750" y="1939"/>
                </a:cubicBezTo>
                <a:cubicBezTo>
                  <a:pt x="7760" y="1933"/>
                  <a:pt x="7644" y="1837"/>
                  <a:pt x="7645" y="1833"/>
                </a:cubicBezTo>
                <a:cubicBezTo>
                  <a:pt x="7648" y="1832"/>
                  <a:pt x="7689" y="1785"/>
                  <a:pt x="7693" y="1783"/>
                </a:cubicBezTo>
                <a:lnTo>
                  <a:pt x="7755" y="1844"/>
                </a:lnTo>
                <a:cubicBezTo>
                  <a:pt x="7846" y="1967"/>
                  <a:pt x="7842" y="1828"/>
                  <a:pt x="7828" y="1806"/>
                </a:cubicBezTo>
                <a:cubicBezTo>
                  <a:pt x="7795" y="1751"/>
                  <a:pt x="7825" y="1656"/>
                  <a:pt x="7801" y="1615"/>
                </a:cubicBezTo>
                <a:cubicBezTo>
                  <a:pt x="7756" y="1535"/>
                  <a:pt x="7744" y="1642"/>
                  <a:pt x="7691" y="1611"/>
                </a:cubicBezTo>
                <a:cubicBezTo>
                  <a:pt x="7531" y="1518"/>
                  <a:pt x="7629" y="1517"/>
                  <a:pt x="7612" y="1486"/>
                </a:cubicBezTo>
                <a:cubicBezTo>
                  <a:pt x="7568" y="1401"/>
                  <a:pt x="7630" y="1440"/>
                  <a:pt x="7571" y="1386"/>
                </a:cubicBezTo>
                <a:lnTo>
                  <a:pt x="7539" y="1211"/>
                </a:lnTo>
                <a:lnTo>
                  <a:pt x="7388" y="1174"/>
                </a:lnTo>
                <a:lnTo>
                  <a:pt x="7338" y="1201"/>
                </a:lnTo>
                <a:lnTo>
                  <a:pt x="7242" y="1185"/>
                </a:lnTo>
                <a:lnTo>
                  <a:pt x="7139" y="1306"/>
                </a:lnTo>
                <a:lnTo>
                  <a:pt x="7137" y="1351"/>
                </a:lnTo>
                <a:lnTo>
                  <a:pt x="7285" y="1433"/>
                </a:lnTo>
                <a:lnTo>
                  <a:pt x="7235" y="1510"/>
                </a:lnTo>
                <a:lnTo>
                  <a:pt x="7168" y="1521"/>
                </a:lnTo>
                <a:lnTo>
                  <a:pt x="7187" y="1587"/>
                </a:lnTo>
                <a:lnTo>
                  <a:pt x="7158" y="1650"/>
                </a:lnTo>
                <a:lnTo>
                  <a:pt x="7010" y="1658"/>
                </a:lnTo>
                <a:lnTo>
                  <a:pt x="7018" y="1537"/>
                </a:lnTo>
                <a:lnTo>
                  <a:pt x="6854" y="1523"/>
                </a:lnTo>
                <a:lnTo>
                  <a:pt x="6814" y="1698"/>
                </a:lnTo>
                <a:lnTo>
                  <a:pt x="6772" y="1632"/>
                </a:lnTo>
                <a:lnTo>
                  <a:pt x="6689" y="1717"/>
                </a:lnTo>
                <a:lnTo>
                  <a:pt x="6623" y="1635"/>
                </a:lnTo>
                <a:lnTo>
                  <a:pt x="6494" y="1584"/>
                </a:lnTo>
                <a:lnTo>
                  <a:pt x="6496" y="1624"/>
                </a:lnTo>
                <a:lnTo>
                  <a:pt x="6316" y="1558"/>
                </a:lnTo>
                <a:lnTo>
                  <a:pt x="6293" y="1452"/>
                </a:lnTo>
                <a:lnTo>
                  <a:pt x="6211" y="1412"/>
                </a:lnTo>
                <a:lnTo>
                  <a:pt x="6166" y="1553"/>
                </a:lnTo>
                <a:lnTo>
                  <a:pt x="6076" y="1412"/>
                </a:lnTo>
                <a:cubicBezTo>
                  <a:pt x="6080" y="1404"/>
                  <a:pt x="6081" y="1397"/>
                  <a:pt x="6086" y="1393"/>
                </a:cubicBezTo>
                <a:cubicBezTo>
                  <a:pt x="6123" y="1367"/>
                  <a:pt x="6123" y="1259"/>
                  <a:pt x="6118" y="1255"/>
                </a:cubicBezTo>
                <a:cubicBezTo>
                  <a:pt x="6077" y="1227"/>
                  <a:pt x="6022" y="1169"/>
                  <a:pt x="5972" y="1169"/>
                </a:cubicBezTo>
                <a:cubicBezTo>
                  <a:pt x="5934" y="1169"/>
                  <a:pt x="5908" y="1106"/>
                  <a:pt x="5920" y="1105"/>
                </a:cubicBezTo>
                <a:cubicBezTo>
                  <a:pt x="6045" y="1096"/>
                  <a:pt x="5896" y="997"/>
                  <a:pt x="5928" y="991"/>
                </a:cubicBezTo>
                <a:cubicBezTo>
                  <a:pt x="5950" y="987"/>
                  <a:pt x="5960" y="933"/>
                  <a:pt x="5891" y="949"/>
                </a:cubicBezTo>
                <a:cubicBezTo>
                  <a:pt x="5723" y="988"/>
                  <a:pt x="5843" y="1012"/>
                  <a:pt x="5779" y="1026"/>
                </a:cubicBezTo>
                <a:cubicBezTo>
                  <a:pt x="5707" y="1042"/>
                  <a:pt x="5681" y="1084"/>
                  <a:pt x="5681" y="1021"/>
                </a:cubicBezTo>
                <a:cubicBezTo>
                  <a:pt x="5681" y="958"/>
                  <a:pt x="5632" y="936"/>
                  <a:pt x="5652" y="936"/>
                </a:cubicBezTo>
                <a:cubicBezTo>
                  <a:pt x="5789" y="936"/>
                  <a:pt x="5678" y="893"/>
                  <a:pt x="5739" y="879"/>
                </a:cubicBezTo>
                <a:cubicBezTo>
                  <a:pt x="5787" y="867"/>
                  <a:pt x="5757" y="707"/>
                  <a:pt x="5790" y="706"/>
                </a:cubicBezTo>
                <a:cubicBezTo>
                  <a:pt x="5865" y="702"/>
                  <a:pt x="5787" y="552"/>
                  <a:pt x="5864" y="550"/>
                </a:cubicBezTo>
                <a:cubicBezTo>
                  <a:pt x="5907" y="548"/>
                  <a:pt x="5950" y="515"/>
                  <a:pt x="5902" y="476"/>
                </a:cubicBezTo>
                <a:cubicBezTo>
                  <a:pt x="5831" y="419"/>
                  <a:pt x="5832" y="404"/>
                  <a:pt x="5832" y="478"/>
                </a:cubicBezTo>
                <a:cubicBezTo>
                  <a:pt x="5832" y="603"/>
                  <a:pt x="5774" y="484"/>
                  <a:pt x="5774" y="634"/>
                </a:cubicBezTo>
                <a:cubicBezTo>
                  <a:pt x="5774" y="678"/>
                  <a:pt x="5758" y="672"/>
                  <a:pt x="5741" y="646"/>
                </a:cubicBezTo>
                <a:cubicBezTo>
                  <a:pt x="5693" y="567"/>
                  <a:pt x="5706" y="691"/>
                  <a:pt x="5668" y="685"/>
                </a:cubicBezTo>
                <a:cubicBezTo>
                  <a:pt x="5578" y="670"/>
                  <a:pt x="5623" y="653"/>
                  <a:pt x="5623" y="791"/>
                </a:cubicBezTo>
                <a:cubicBezTo>
                  <a:pt x="5623" y="803"/>
                  <a:pt x="5515" y="800"/>
                  <a:pt x="5504" y="798"/>
                </a:cubicBezTo>
                <a:cubicBezTo>
                  <a:pt x="5516" y="687"/>
                  <a:pt x="5535" y="714"/>
                  <a:pt x="5436" y="750"/>
                </a:cubicBezTo>
                <a:cubicBezTo>
                  <a:pt x="5410" y="759"/>
                  <a:pt x="5375" y="689"/>
                  <a:pt x="5374" y="679"/>
                </a:cubicBezTo>
                <a:cubicBezTo>
                  <a:pt x="5356" y="533"/>
                  <a:pt x="5466" y="550"/>
                  <a:pt x="5316" y="550"/>
                </a:cubicBezTo>
                <a:cubicBezTo>
                  <a:pt x="5305" y="550"/>
                  <a:pt x="5265" y="618"/>
                  <a:pt x="5263" y="637"/>
                </a:cubicBezTo>
                <a:cubicBezTo>
                  <a:pt x="5259" y="668"/>
                  <a:pt x="5204" y="646"/>
                  <a:pt x="5218" y="655"/>
                </a:cubicBezTo>
                <a:cubicBezTo>
                  <a:pt x="5242" y="669"/>
                  <a:pt x="5200" y="764"/>
                  <a:pt x="5200" y="767"/>
                </a:cubicBezTo>
                <a:cubicBezTo>
                  <a:pt x="5198" y="787"/>
                  <a:pt x="5125" y="777"/>
                  <a:pt x="5106" y="774"/>
                </a:cubicBezTo>
                <a:cubicBezTo>
                  <a:pt x="5086" y="772"/>
                  <a:pt x="5092" y="678"/>
                  <a:pt x="5094" y="656"/>
                </a:cubicBezTo>
                <a:cubicBezTo>
                  <a:pt x="5101" y="573"/>
                  <a:pt x="5115" y="486"/>
                  <a:pt x="5115" y="401"/>
                </a:cubicBezTo>
                <a:cubicBezTo>
                  <a:pt x="5115" y="360"/>
                  <a:pt x="4977" y="357"/>
                  <a:pt x="4939" y="357"/>
                </a:cubicBezTo>
                <a:lnTo>
                  <a:pt x="4941" y="232"/>
                </a:lnTo>
                <a:lnTo>
                  <a:pt x="4568" y="230"/>
                </a:lnTo>
                <a:lnTo>
                  <a:pt x="4548" y="72"/>
                </a:lnTo>
                <a:cubicBezTo>
                  <a:pt x="4545" y="72"/>
                  <a:pt x="4535" y="72"/>
                  <a:pt x="4533" y="71"/>
                </a:cubicBezTo>
                <a:cubicBezTo>
                  <a:pt x="4485" y="40"/>
                  <a:pt x="4248" y="93"/>
                  <a:pt x="4187" y="16"/>
                </a:cubicBezTo>
                <a:cubicBezTo>
                  <a:pt x="4174" y="0"/>
                  <a:pt x="4108" y="15"/>
                  <a:pt x="4108" y="16"/>
                </a:cubicBezTo>
                <a:cubicBezTo>
                  <a:pt x="4072" y="78"/>
                  <a:pt x="4118" y="73"/>
                  <a:pt x="4013" y="159"/>
                </a:cubicBezTo>
                <a:lnTo>
                  <a:pt x="4169" y="288"/>
                </a:lnTo>
                <a:lnTo>
                  <a:pt x="4130" y="423"/>
                </a:lnTo>
                <a:lnTo>
                  <a:pt x="4175" y="627"/>
                </a:lnTo>
                <a:lnTo>
                  <a:pt x="3847" y="709"/>
                </a:lnTo>
                <a:lnTo>
                  <a:pt x="3820" y="664"/>
                </a:lnTo>
                <a:lnTo>
                  <a:pt x="3767" y="677"/>
                </a:lnTo>
                <a:lnTo>
                  <a:pt x="3770" y="733"/>
                </a:lnTo>
                <a:lnTo>
                  <a:pt x="3638" y="770"/>
                </a:lnTo>
                <a:lnTo>
                  <a:pt x="3574" y="691"/>
                </a:lnTo>
                <a:lnTo>
                  <a:pt x="3360" y="664"/>
                </a:lnTo>
                <a:lnTo>
                  <a:pt x="3331" y="1000"/>
                </a:lnTo>
                <a:cubicBezTo>
                  <a:pt x="3245" y="1000"/>
                  <a:pt x="3161" y="1003"/>
                  <a:pt x="3077" y="1003"/>
                </a:cubicBezTo>
                <a:cubicBezTo>
                  <a:pt x="3015" y="1003"/>
                  <a:pt x="3060" y="1060"/>
                  <a:pt x="3008" y="1045"/>
                </a:cubicBezTo>
                <a:cubicBezTo>
                  <a:pt x="2884" y="1008"/>
                  <a:pt x="2909" y="987"/>
                  <a:pt x="2928" y="1071"/>
                </a:cubicBezTo>
                <a:cubicBezTo>
                  <a:pt x="2954" y="1180"/>
                  <a:pt x="3022" y="1193"/>
                  <a:pt x="2862" y="1193"/>
                </a:cubicBezTo>
                <a:cubicBezTo>
                  <a:pt x="2828" y="1193"/>
                  <a:pt x="2756" y="1274"/>
                  <a:pt x="2756" y="1276"/>
                </a:cubicBezTo>
                <a:cubicBezTo>
                  <a:pt x="2753" y="1352"/>
                  <a:pt x="2835" y="1371"/>
                  <a:pt x="2746" y="1410"/>
                </a:cubicBezTo>
                <a:cubicBezTo>
                  <a:pt x="2639" y="1457"/>
                  <a:pt x="2633" y="1338"/>
                  <a:pt x="2588" y="135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6" name="Freeform 325"/>
          <p:cNvSpPr>
            <a:spLocks/>
          </p:cNvSpPr>
          <p:nvPr/>
        </p:nvSpPr>
        <p:spPr bwMode="auto">
          <a:xfrm>
            <a:off x="6382948" y="2337202"/>
            <a:ext cx="1053703" cy="713185"/>
          </a:xfrm>
          <a:custGeom>
            <a:avLst/>
            <a:gdLst>
              <a:gd name="T0" fmla="*/ 11940 w 15489"/>
              <a:gd name="T1" fmla="*/ 8166 h 11261"/>
              <a:gd name="T2" fmla="*/ 12723 w 15489"/>
              <a:gd name="T3" fmla="*/ 7257 h 11261"/>
              <a:gd name="T4" fmla="*/ 13548 w 15489"/>
              <a:gd name="T5" fmla="*/ 7966 h 11261"/>
              <a:gd name="T6" fmla="*/ 14087 w 15489"/>
              <a:gd name="T7" fmla="*/ 7261 h 11261"/>
              <a:gd name="T8" fmla="*/ 15005 w 15489"/>
              <a:gd name="T9" fmla="*/ 6874 h 11261"/>
              <a:gd name="T10" fmla="*/ 15478 w 15489"/>
              <a:gd name="T11" fmla="*/ 6090 h 11261"/>
              <a:gd name="T12" fmla="*/ 14893 w 15489"/>
              <a:gd name="T13" fmla="*/ 5680 h 11261"/>
              <a:gd name="T14" fmla="*/ 14222 w 15489"/>
              <a:gd name="T15" fmla="*/ 5049 h 11261"/>
              <a:gd name="T16" fmla="*/ 13026 w 15489"/>
              <a:gd name="T17" fmla="*/ 3795 h 11261"/>
              <a:gd name="T18" fmla="*/ 13420 w 15489"/>
              <a:gd name="T19" fmla="*/ 3382 h 11261"/>
              <a:gd name="T20" fmla="*/ 13402 w 15489"/>
              <a:gd name="T21" fmla="*/ 2819 h 11261"/>
              <a:gd name="T22" fmla="*/ 12951 w 15489"/>
              <a:gd name="T23" fmla="*/ 2418 h 11261"/>
              <a:gd name="T24" fmla="*/ 13180 w 15489"/>
              <a:gd name="T25" fmla="*/ 2057 h 11261"/>
              <a:gd name="T26" fmla="*/ 13237 w 15489"/>
              <a:gd name="T27" fmla="*/ 1294 h 11261"/>
              <a:gd name="T28" fmla="*/ 13430 w 15489"/>
              <a:gd name="T29" fmla="*/ 924 h 11261"/>
              <a:gd name="T30" fmla="*/ 13593 w 15489"/>
              <a:gd name="T31" fmla="*/ 422 h 11261"/>
              <a:gd name="T32" fmla="*/ 12895 w 15489"/>
              <a:gd name="T33" fmla="*/ 87 h 11261"/>
              <a:gd name="T34" fmla="*/ 12455 w 15489"/>
              <a:gd name="T35" fmla="*/ 154 h 11261"/>
              <a:gd name="T36" fmla="*/ 11964 w 15489"/>
              <a:gd name="T37" fmla="*/ 13 h 11261"/>
              <a:gd name="T38" fmla="*/ 11600 w 15489"/>
              <a:gd name="T39" fmla="*/ 43 h 11261"/>
              <a:gd name="T40" fmla="*/ 11064 w 15489"/>
              <a:gd name="T41" fmla="*/ 494 h 11261"/>
              <a:gd name="T42" fmla="*/ 11354 w 15489"/>
              <a:gd name="T43" fmla="*/ 876 h 11261"/>
              <a:gd name="T44" fmla="*/ 10845 w 15489"/>
              <a:gd name="T45" fmla="*/ 1067 h 11261"/>
              <a:gd name="T46" fmla="*/ 11177 w 15489"/>
              <a:gd name="T47" fmla="*/ 1343 h 11261"/>
              <a:gd name="T48" fmla="*/ 10645 w 15489"/>
              <a:gd name="T49" fmla="*/ 1656 h 11261"/>
              <a:gd name="T50" fmla="*/ 10171 w 15489"/>
              <a:gd name="T51" fmla="*/ 2032 h 11261"/>
              <a:gd name="T52" fmla="*/ 9441 w 15489"/>
              <a:gd name="T53" fmla="*/ 2117 h 11261"/>
              <a:gd name="T54" fmla="*/ 9107 w 15489"/>
              <a:gd name="T55" fmla="*/ 2508 h 11261"/>
              <a:gd name="T56" fmla="*/ 8604 w 15489"/>
              <a:gd name="T57" fmla="*/ 2465 h 11261"/>
              <a:gd name="T58" fmla="*/ 8022 w 15489"/>
              <a:gd name="T59" fmla="*/ 2764 h 11261"/>
              <a:gd name="T60" fmla="*/ 7287 w 15489"/>
              <a:gd name="T61" fmla="*/ 2939 h 11261"/>
              <a:gd name="T62" fmla="*/ 6784 w 15489"/>
              <a:gd name="T63" fmla="*/ 3036 h 11261"/>
              <a:gd name="T64" fmla="*/ 6271 w 15489"/>
              <a:gd name="T65" fmla="*/ 2896 h 11261"/>
              <a:gd name="T66" fmla="*/ 5908 w 15489"/>
              <a:gd name="T67" fmla="*/ 3235 h 11261"/>
              <a:gd name="T68" fmla="*/ 3809 w 15489"/>
              <a:gd name="T69" fmla="*/ 3898 h 11261"/>
              <a:gd name="T70" fmla="*/ 3007 w 15489"/>
              <a:gd name="T71" fmla="*/ 4166 h 11261"/>
              <a:gd name="T72" fmla="*/ 2517 w 15489"/>
              <a:gd name="T73" fmla="*/ 4247 h 11261"/>
              <a:gd name="T74" fmla="*/ 1844 w 15489"/>
              <a:gd name="T75" fmla="*/ 4058 h 11261"/>
              <a:gd name="T76" fmla="*/ 1296 w 15489"/>
              <a:gd name="T77" fmla="*/ 4236 h 11261"/>
              <a:gd name="T78" fmla="*/ 802 w 15489"/>
              <a:gd name="T79" fmla="*/ 4758 h 11261"/>
              <a:gd name="T80" fmla="*/ 445 w 15489"/>
              <a:gd name="T81" fmla="*/ 5237 h 11261"/>
              <a:gd name="T82" fmla="*/ 213 w 15489"/>
              <a:gd name="T83" fmla="*/ 5652 h 11261"/>
              <a:gd name="T84" fmla="*/ 302 w 15489"/>
              <a:gd name="T85" fmla="*/ 6509 h 11261"/>
              <a:gd name="T86" fmla="*/ 1131 w 15489"/>
              <a:gd name="T87" fmla="*/ 6416 h 11261"/>
              <a:gd name="T88" fmla="*/ 2169 w 15489"/>
              <a:gd name="T89" fmla="*/ 6498 h 11261"/>
              <a:gd name="T90" fmla="*/ 3015 w 15489"/>
              <a:gd name="T91" fmla="*/ 6945 h 11261"/>
              <a:gd name="T92" fmla="*/ 3907 w 15489"/>
              <a:gd name="T93" fmla="*/ 7697 h 11261"/>
              <a:gd name="T94" fmla="*/ 3825 w 15489"/>
              <a:gd name="T95" fmla="*/ 8494 h 11261"/>
              <a:gd name="T96" fmla="*/ 4137 w 15489"/>
              <a:gd name="T97" fmla="*/ 9134 h 11261"/>
              <a:gd name="T98" fmla="*/ 4583 w 15489"/>
              <a:gd name="T99" fmla="*/ 9784 h 11261"/>
              <a:gd name="T100" fmla="*/ 4714 w 15489"/>
              <a:gd name="T101" fmla="*/ 10625 h 11261"/>
              <a:gd name="T102" fmla="*/ 6202 w 15489"/>
              <a:gd name="T103" fmla="*/ 10191 h 11261"/>
              <a:gd name="T104" fmla="*/ 8328 w 15489"/>
              <a:gd name="T105" fmla="*/ 8967 h 11261"/>
              <a:gd name="T106" fmla="*/ 7852 w 15489"/>
              <a:gd name="T107" fmla="*/ 9334 h 11261"/>
              <a:gd name="T108" fmla="*/ 8365 w 15489"/>
              <a:gd name="T109" fmla="*/ 10214 h 11261"/>
              <a:gd name="T110" fmla="*/ 8970 w 15489"/>
              <a:gd name="T111" fmla="*/ 10424 h 11261"/>
              <a:gd name="T112" fmla="*/ 9502 w 15489"/>
              <a:gd name="T113" fmla="*/ 10366 h 11261"/>
              <a:gd name="T114" fmla="*/ 10048 w 15489"/>
              <a:gd name="T115" fmla="*/ 10928 h 11261"/>
              <a:gd name="T116" fmla="*/ 11039 w 15489"/>
              <a:gd name="T117" fmla="*/ 10801 h 1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489" h="11261">
                <a:moveTo>
                  <a:pt x="11039" y="10801"/>
                </a:moveTo>
                <a:lnTo>
                  <a:pt x="11157" y="10126"/>
                </a:lnTo>
                <a:lnTo>
                  <a:pt x="11411" y="9262"/>
                </a:lnTo>
                <a:lnTo>
                  <a:pt x="12058" y="8901"/>
                </a:lnTo>
                <a:lnTo>
                  <a:pt x="12064" y="8614"/>
                </a:lnTo>
                <a:lnTo>
                  <a:pt x="11960" y="8384"/>
                </a:lnTo>
                <a:lnTo>
                  <a:pt x="11940" y="8166"/>
                </a:lnTo>
                <a:lnTo>
                  <a:pt x="12029" y="8019"/>
                </a:lnTo>
                <a:lnTo>
                  <a:pt x="12149" y="7634"/>
                </a:lnTo>
                <a:lnTo>
                  <a:pt x="12263" y="7446"/>
                </a:lnTo>
                <a:lnTo>
                  <a:pt x="12412" y="7364"/>
                </a:lnTo>
                <a:lnTo>
                  <a:pt x="12478" y="7221"/>
                </a:lnTo>
                <a:lnTo>
                  <a:pt x="12613" y="7224"/>
                </a:lnTo>
                <a:lnTo>
                  <a:pt x="12723" y="7257"/>
                </a:lnTo>
                <a:cubicBezTo>
                  <a:pt x="12746" y="7268"/>
                  <a:pt x="12824" y="7320"/>
                  <a:pt x="12838" y="7340"/>
                </a:cubicBezTo>
                <a:cubicBezTo>
                  <a:pt x="12864" y="7380"/>
                  <a:pt x="12871" y="7392"/>
                  <a:pt x="12895" y="7436"/>
                </a:cubicBezTo>
                <a:cubicBezTo>
                  <a:pt x="12916" y="7476"/>
                  <a:pt x="12942" y="7526"/>
                  <a:pt x="12982" y="7548"/>
                </a:cubicBezTo>
                <a:cubicBezTo>
                  <a:pt x="13064" y="7592"/>
                  <a:pt x="13235" y="7622"/>
                  <a:pt x="13284" y="7664"/>
                </a:cubicBezTo>
                <a:cubicBezTo>
                  <a:pt x="13324" y="7698"/>
                  <a:pt x="13374" y="7878"/>
                  <a:pt x="13406" y="7901"/>
                </a:cubicBezTo>
                <a:cubicBezTo>
                  <a:pt x="13428" y="7918"/>
                  <a:pt x="13433" y="7989"/>
                  <a:pt x="13506" y="7979"/>
                </a:cubicBezTo>
                <a:cubicBezTo>
                  <a:pt x="13545" y="7974"/>
                  <a:pt x="13520" y="7974"/>
                  <a:pt x="13548" y="7966"/>
                </a:cubicBezTo>
                <a:cubicBezTo>
                  <a:pt x="13622" y="7944"/>
                  <a:pt x="13580" y="7932"/>
                  <a:pt x="13549" y="7892"/>
                </a:cubicBezTo>
                <a:cubicBezTo>
                  <a:pt x="13544" y="7885"/>
                  <a:pt x="13569" y="7858"/>
                  <a:pt x="13572" y="7831"/>
                </a:cubicBezTo>
                <a:cubicBezTo>
                  <a:pt x="13579" y="7780"/>
                  <a:pt x="13609" y="7717"/>
                  <a:pt x="13612" y="7660"/>
                </a:cubicBezTo>
                <a:cubicBezTo>
                  <a:pt x="13618" y="7564"/>
                  <a:pt x="13689" y="7488"/>
                  <a:pt x="13764" y="7436"/>
                </a:cubicBezTo>
                <a:cubicBezTo>
                  <a:pt x="13816" y="7401"/>
                  <a:pt x="13875" y="7353"/>
                  <a:pt x="13933" y="7331"/>
                </a:cubicBezTo>
                <a:cubicBezTo>
                  <a:pt x="13980" y="7312"/>
                  <a:pt x="14010" y="7283"/>
                  <a:pt x="14072" y="7266"/>
                </a:cubicBezTo>
                <a:cubicBezTo>
                  <a:pt x="14079" y="7264"/>
                  <a:pt x="14078" y="7262"/>
                  <a:pt x="14087" y="7261"/>
                </a:cubicBezTo>
                <a:cubicBezTo>
                  <a:pt x="14109" y="7257"/>
                  <a:pt x="14156" y="7236"/>
                  <a:pt x="14185" y="7237"/>
                </a:cubicBezTo>
                <a:cubicBezTo>
                  <a:pt x="14212" y="7238"/>
                  <a:pt x="14382" y="7206"/>
                  <a:pt x="14408" y="7193"/>
                </a:cubicBezTo>
                <a:cubicBezTo>
                  <a:pt x="14429" y="7184"/>
                  <a:pt x="14476" y="7144"/>
                  <a:pt x="14477" y="7121"/>
                </a:cubicBezTo>
                <a:cubicBezTo>
                  <a:pt x="14478" y="7101"/>
                  <a:pt x="14522" y="7016"/>
                  <a:pt x="14545" y="6999"/>
                </a:cubicBezTo>
                <a:cubicBezTo>
                  <a:pt x="14608" y="6954"/>
                  <a:pt x="14573" y="6967"/>
                  <a:pt x="14648" y="6955"/>
                </a:cubicBezTo>
                <a:cubicBezTo>
                  <a:pt x="14712" y="6945"/>
                  <a:pt x="14770" y="6962"/>
                  <a:pt x="14844" y="6929"/>
                </a:cubicBezTo>
                <a:cubicBezTo>
                  <a:pt x="14886" y="6911"/>
                  <a:pt x="14970" y="6896"/>
                  <a:pt x="15005" y="6874"/>
                </a:cubicBezTo>
                <a:cubicBezTo>
                  <a:pt x="15029" y="6859"/>
                  <a:pt x="15058" y="6841"/>
                  <a:pt x="15082" y="6827"/>
                </a:cubicBezTo>
                <a:cubicBezTo>
                  <a:pt x="15102" y="6846"/>
                  <a:pt x="15326" y="6616"/>
                  <a:pt x="15349" y="6599"/>
                </a:cubicBezTo>
                <a:cubicBezTo>
                  <a:pt x="15357" y="6594"/>
                  <a:pt x="15455" y="6519"/>
                  <a:pt x="15448" y="6515"/>
                </a:cubicBezTo>
                <a:cubicBezTo>
                  <a:pt x="15438" y="6510"/>
                  <a:pt x="15364" y="6379"/>
                  <a:pt x="15400" y="6346"/>
                </a:cubicBezTo>
                <a:cubicBezTo>
                  <a:pt x="15442" y="6308"/>
                  <a:pt x="15365" y="6286"/>
                  <a:pt x="15425" y="6188"/>
                </a:cubicBezTo>
                <a:cubicBezTo>
                  <a:pt x="15447" y="6152"/>
                  <a:pt x="15457" y="6130"/>
                  <a:pt x="15489" y="6096"/>
                </a:cubicBezTo>
                <a:cubicBezTo>
                  <a:pt x="15482" y="6093"/>
                  <a:pt x="15479" y="6091"/>
                  <a:pt x="15478" y="6090"/>
                </a:cubicBezTo>
                <a:cubicBezTo>
                  <a:pt x="15426" y="6032"/>
                  <a:pt x="15473" y="6044"/>
                  <a:pt x="15388" y="6014"/>
                </a:cubicBezTo>
                <a:cubicBezTo>
                  <a:pt x="15308" y="5987"/>
                  <a:pt x="15342" y="6001"/>
                  <a:pt x="15306" y="5933"/>
                </a:cubicBezTo>
                <a:cubicBezTo>
                  <a:pt x="15271" y="5867"/>
                  <a:pt x="15301" y="5868"/>
                  <a:pt x="15239" y="5868"/>
                </a:cubicBezTo>
                <a:cubicBezTo>
                  <a:pt x="15227" y="5868"/>
                  <a:pt x="15188" y="5799"/>
                  <a:pt x="15182" y="5785"/>
                </a:cubicBezTo>
                <a:cubicBezTo>
                  <a:pt x="15168" y="5748"/>
                  <a:pt x="15111" y="5755"/>
                  <a:pt x="15092" y="5767"/>
                </a:cubicBezTo>
                <a:cubicBezTo>
                  <a:pt x="15021" y="5810"/>
                  <a:pt x="15026" y="5757"/>
                  <a:pt x="14946" y="5754"/>
                </a:cubicBezTo>
                <a:cubicBezTo>
                  <a:pt x="14914" y="5753"/>
                  <a:pt x="14953" y="5724"/>
                  <a:pt x="14893" y="5680"/>
                </a:cubicBezTo>
                <a:cubicBezTo>
                  <a:pt x="14817" y="5624"/>
                  <a:pt x="14864" y="5581"/>
                  <a:pt x="14848" y="5525"/>
                </a:cubicBezTo>
                <a:cubicBezTo>
                  <a:pt x="14848" y="5513"/>
                  <a:pt x="14847" y="5520"/>
                  <a:pt x="14845" y="5511"/>
                </a:cubicBezTo>
                <a:cubicBezTo>
                  <a:pt x="14833" y="5464"/>
                  <a:pt x="14853" y="5486"/>
                  <a:pt x="14824" y="5447"/>
                </a:cubicBezTo>
                <a:cubicBezTo>
                  <a:pt x="14796" y="5408"/>
                  <a:pt x="14748" y="5415"/>
                  <a:pt x="14750" y="5344"/>
                </a:cubicBezTo>
                <a:cubicBezTo>
                  <a:pt x="14750" y="5335"/>
                  <a:pt x="14687" y="5313"/>
                  <a:pt x="14675" y="5305"/>
                </a:cubicBezTo>
                <a:cubicBezTo>
                  <a:pt x="14596" y="5251"/>
                  <a:pt x="14501" y="5222"/>
                  <a:pt x="14418" y="5176"/>
                </a:cubicBezTo>
                <a:cubicBezTo>
                  <a:pt x="14341" y="5135"/>
                  <a:pt x="14291" y="5095"/>
                  <a:pt x="14222" y="5049"/>
                </a:cubicBezTo>
                <a:cubicBezTo>
                  <a:pt x="14168" y="5012"/>
                  <a:pt x="14043" y="4924"/>
                  <a:pt x="14007" y="4876"/>
                </a:cubicBezTo>
                <a:cubicBezTo>
                  <a:pt x="13941" y="4787"/>
                  <a:pt x="13890" y="4825"/>
                  <a:pt x="13856" y="4763"/>
                </a:cubicBezTo>
                <a:lnTo>
                  <a:pt x="13472" y="3872"/>
                </a:lnTo>
                <a:lnTo>
                  <a:pt x="13463" y="3854"/>
                </a:lnTo>
                <a:cubicBezTo>
                  <a:pt x="13442" y="3806"/>
                  <a:pt x="13395" y="3820"/>
                  <a:pt x="13355" y="3800"/>
                </a:cubicBezTo>
                <a:cubicBezTo>
                  <a:pt x="13273" y="3761"/>
                  <a:pt x="13206" y="3773"/>
                  <a:pt x="13119" y="3770"/>
                </a:cubicBezTo>
                <a:cubicBezTo>
                  <a:pt x="13092" y="3769"/>
                  <a:pt x="13028" y="3801"/>
                  <a:pt x="13026" y="3795"/>
                </a:cubicBezTo>
                <a:cubicBezTo>
                  <a:pt x="13020" y="3766"/>
                  <a:pt x="12988" y="3747"/>
                  <a:pt x="12992" y="3727"/>
                </a:cubicBezTo>
                <a:cubicBezTo>
                  <a:pt x="12997" y="3701"/>
                  <a:pt x="12987" y="3644"/>
                  <a:pt x="13004" y="3638"/>
                </a:cubicBezTo>
                <a:cubicBezTo>
                  <a:pt x="13028" y="3628"/>
                  <a:pt x="13096" y="3588"/>
                  <a:pt x="13118" y="3573"/>
                </a:cubicBezTo>
                <a:cubicBezTo>
                  <a:pt x="13182" y="3527"/>
                  <a:pt x="13209" y="3530"/>
                  <a:pt x="13266" y="3500"/>
                </a:cubicBezTo>
                <a:cubicBezTo>
                  <a:pt x="13291" y="3487"/>
                  <a:pt x="13284" y="3439"/>
                  <a:pt x="13284" y="3414"/>
                </a:cubicBezTo>
                <a:lnTo>
                  <a:pt x="13291" y="3400"/>
                </a:lnTo>
                <a:cubicBezTo>
                  <a:pt x="13379" y="3291"/>
                  <a:pt x="13322" y="3382"/>
                  <a:pt x="13420" y="3382"/>
                </a:cubicBezTo>
                <a:cubicBezTo>
                  <a:pt x="13420" y="3296"/>
                  <a:pt x="13446" y="3332"/>
                  <a:pt x="13479" y="3315"/>
                </a:cubicBezTo>
                <a:cubicBezTo>
                  <a:pt x="13487" y="3310"/>
                  <a:pt x="13483" y="3182"/>
                  <a:pt x="13483" y="3167"/>
                </a:cubicBezTo>
                <a:cubicBezTo>
                  <a:pt x="13483" y="3122"/>
                  <a:pt x="13547" y="3131"/>
                  <a:pt x="13576" y="3114"/>
                </a:cubicBezTo>
                <a:cubicBezTo>
                  <a:pt x="13580" y="3111"/>
                  <a:pt x="13550" y="3020"/>
                  <a:pt x="13547" y="3017"/>
                </a:cubicBezTo>
                <a:cubicBezTo>
                  <a:pt x="13536" y="3001"/>
                  <a:pt x="13493" y="2967"/>
                  <a:pt x="13477" y="2959"/>
                </a:cubicBezTo>
                <a:cubicBezTo>
                  <a:pt x="13432" y="2938"/>
                  <a:pt x="13504" y="2884"/>
                  <a:pt x="13505" y="2867"/>
                </a:cubicBezTo>
                <a:cubicBezTo>
                  <a:pt x="13505" y="2862"/>
                  <a:pt x="13415" y="2823"/>
                  <a:pt x="13402" y="2819"/>
                </a:cubicBezTo>
                <a:cubicBezTo>
                  <a:pt x="13370" y="2809"/>
                  <a:pt x="13435" y="2698"/>
                  <a:pt x="13434" y="2675"/>
                </a:cubicBezTo>
                <a:cubicBezTo>
                  <a:pt x="13432" y="2674"/>
                  <a:pt x="13335" y="2675"/>
                  <a:pt x="13324" y="2659"/>
                </a:cubicBezTo>
                <a:cubicBezTo>
                  <a:pt x="13258" y="2563"/>
                  <a:pt x="13309" y="2592"/>
                  <a:pt x="13236" y="2640"/>
                </a:cubicBezTo>
                <a:cubicBezTo>
                  <a:pt x="13213" y="2656"/>
                  <a:pt x="13136" y="2684"/>
                  <a:pt x="13115" y="2663"/>
                </a:cubicBezTo>
                <a:cubicBezTo>
                  <a:pt x="13069" y="2617"/>
                  <a:pt x="13063" y="2637"/>
                  <a:pt x="13063" y="2579"/>
                </a:cubicBezTo>
                <a:cubicBezTo>
                  <a:pt x="13063" y="2569"/>
                  <a:pt x="13003" y="2518"/>
                  <a:pt x="13001" y="2518"/>
                </a:cubicBezTo>
                <a:cubicBezTo>
                  <a:pt x="12957" y="2498"/>
                  <a:pt x="12972" y="2454"/>
                  <a:pt x="12951" y="2418"/>
                </a:cubicBezTo>
                <a:cubicBezTo>
                  <a:pt x="12950" y="2414"/>
                  <a:pt x="12950" y="2413"/>
                  <a:pt x="12947" y="2411"/>
                </a:cubicBezTo>
                <a:cubicBezTo>
                  <a:pt x="12928" y="2400"/>
                  <a:pt x="12977" y="2392"/>
                  <a:pt x="12990" y="2382"/>
                </a:cubicBezTo>
                <a:cubicBezTo>
                  <a:pt x="13023" y="2357"/>
                  <a:pt x="13061" y="2343"/>
                  <a:pt x="13100" y="2334"/>
                </a:cubicBezTo>
                <a:cubicBezTo>
                  <a:pt x="13107" y="2333"/>
                  <a:pt x="13151" y="2252"/>
                  <a:pt x="13151" y="2252"/>
                </a:cubicBezTo>
                <a:cubicBezTo>
                  <a:pt x="13150" y="2247"/>
                  <a:pt x="13117" y="2188"/>
                  <a:pt x="13114" y="2185"/>
                </a:cubicBezTo>
                <a:cubicBezTo>
                  <a:pt x="13080" y="2149"/>
                  <a:pt x="13174" y="2202"/>
                  <a:pt x="13201" y="2150"/>
                </a:cubicBezTo>
                <a:cubicBezTo>
                  <a:pt x="13220" y="2112"/>
                  <a:pt x="13167" y="2094"/>
                  <a:pt x="13180" y="2057"/>
                </a:cubicBezTo>
                <a:cubicBezTo>
                  <a:pt x="13200" y="1997"/>
                  <a:pt x="13187" y="2007"/>
                  <a:pt x="13185" y="1954"/>
                </a:cubicBezTo>
                <a:cubicBezTo>
                  <a:pt x="13183" y="1899"/>
                  <a:pt x="13132" y="1894"/>
                  <a:pt x="13185" y="1868"/>
                </a:cubicBezTo>
                <a:cubicBezTo>
                  <a:pt x="13218" y="1852"/>
                  <a:pt x="13262" y="1804"/>
                  <a:pt x="13281" y="1793"/>
                </a:cubicBezTo>
                <a:cubicBezTo>
                  <a:pt x="13411" y="1718"/>
                  <a:pt x="13340" y="1753"/>
                  <a:pt x="13336" y="1685"/>
                </a:cubicBezTo>
                <a:cubicBezTo>
                  <a:pt x="13334" y="1649"/>
                  <a:pt x="13369" y="1637"/>
                  <a:pt x="13341" y="1534"/>
                </a:cubicBezTo>
                <a:cubicBezTo>
                  <a:pt x="13292" y="1493"/>
                  <a:pt x="13363" y="1433"/>
                  <a:pt x="13340" y="1424"/>
                </a:cubicBezTo>
                <a:cubicBezTo>
                  <a:pt x="13237" y="1384"/>
                  <a:pt x="13237" y="1400"/>
                  <a:pt x="13237" y="1294"/>
                </a:cubicBezTo>
                <a:cubicBezTo>
                  <a:pt x="13237" y="1269"/>
                  <a:pt x="13231" y="1240"/>
                  <a:pt x="13253" y="1240"/>
                </a:cubicBezTo>
                <a:cubicBezTo>
                  <a:pt x="13334" y="1243"/>
                  <a:pt x="13300" y="1191"/>
                  <a:pt x="13301" y="1152"/>
                </a:cubicBezTo>
                <a:cubicBezTo>
                  <a:pt x="13303" y="1108"/>
                  <a:pt x="13351" y="1167"/>
                  <a:pt x="13358" y="1115"/>
                </a:cubicBezTo>
                <a:cubicBezTo>
                  <a:pt x="13370" y="1028"/>
                  <a:pt x="13377" y="1052"/>
                  <a:pt x="13429" y="1042"/>
                </a:cubicBezTo>
                <a:cubicBezTo>
                  <a:pt x="13516" y="1026"/>
                  <a:pt x="13434" y="997"/>
                  <a:pt x="13472" y="970"/>
                </a:cubicBezTo>
                <a:cubicBezTo>
                  <a:pt x="13488" y="959"/>
                  <a:pt x="13510" y="955"/>
                  <a:pt x="13499" y="946"/>
                </a:cubicBezTo>
                <a:cubicBezTo>
                  <a:pt x="13465" y="920"/>
                  <a:pt x="13486" y="908"/>
                  <a:pt x="13430" y="924"/>
                </a:cubicBezTo>
                <a:cubicBezTo>
                  <a:pt x="13400" y="933"/>
                  <a:pt x="13413" y="910"/>
                  <a:pt x="13396" y="895"/>
                </a:cubicBezTo>
                <a:cubicBezTo>
                  <a:pt x="13353" y="853"/>
                  <a:pt x="13407" y="796"/>
                  <a:pt x="13406" y="752"/>
                </a:cubicBezTo>
                <a:cubicBezTo>
                  <a:pt x="13406" y="739"/>
                  <a:pt x="13428" y="737"/>
                  <a:pt x="13438" y="738"/>
                </a:cubicBezTo>
                <a:cubicBezTo>
                  <a:pt x="13478" y="739"/>
                  <a:pt x="13514" y="725"/>
                  <a:pt x="13551" y="715"/>
                </a:cubicBezTo>
                <a:cubicBezTo>
                  <a:pt x="13592" y="712"/>
                  <a:pt x="13568" y="663"/>
                  <a:pt x="13553" y="647"/>
                </a:cubicBezTo>
                <a:cubicBezTo>
                  <a:pt x="13498" y="588"/>
                  <a:pt x="13641" y="621"/>
                  <a:pt x="13636" y="611"/>
                </a:cubicBezTo>
                <a:cubicBezTo>
                  <a:pt x="13606" y="550"/>
                  <a:pt x="13613" y="481"/>
                  <a:pt x="13593" y="422"/>
                </a:cubicBezTo>
                <a:cubicBezTo>
                  <a:pt x="13587" y="403"/>
                  <a:pt x="13511" y="455"/>
                  <a:pt x="13504" y="456"/>
                </a:cubicBezTo>
                <a:cubicBezTo>
                  <a:pt x="13391" y="462"/>
                  <a:pt x="13451" y="387"/>
                  <a:pt x="13430" y="360"/>
                </a:cubicBezTo>
                <a:cubicBezTo>
                  <a:pt x="13387" y="306"/>
                  <a:pt x="13438" y="327"/>
                  <a:pt x="13415" y="270"/>
                </a:cubicBezTo>
                <a:cubicBezTo>
                  <a:pt x="13379" y="184"/>
                  <a:pt x="13381" y="304"/>
                  <a:pt x="13338" y="273"/>
                </a:cubicBezTo>
                <a:cubicBezTo>
                  <a:pt x="13273" y="226"/>
                  <a:pt x="13293" y="222"/>
                  <a:pt x="13265" y="258"/>
                </a:cubicBezTo>
                <a:lnTo>
                  <a:pt x="12824" y="213"/>
                </a:lnTo>
                <a:lnTo>
                  <a:pt x="12895" y="87"/>
                </a:lnTo>
                <a:lnTo>
                  <a:pt x="12846" y="67"/>
                </a:lnTo>
                <a:lnTo>
                  <a:pt x="12828" y="90"/>
                </a:lnTo>
                <a:lnTo>
                  <a:pt x="12744" y="53"/>
                </a:lnTo>
                <a:lnTo>
                  <a:pt x="12658" y="55"/>
                </a:lnTo>
                <a:lnTo>
                  <a:pt x="12621" y="121"/>
                </a:lnTo>
                <a:lnTo>
                  <a:pt x="12517" y="203"/>
                </a:lnTo>
                <a:lnTo>
                  <a:pt x="12455" y="154"/>
                </a:lnTo>
                <a:lnTo>
                  <a:pt x="12431" y="211"/>
                </a:lnTo>
                <a:lnTo>
                  <a:pt x="12236" y="144"/>
                </a:lnTo>
                <a:lnTo>
                  <a:pt x="12165" y="176"/>
                </a:lnTo>
                <a:lnTo>
                  <a:pt x="12035" y="137"/>
                </a:lnTo>
                <a:lnTo>
                  <a:pt x="11985" y="83"/>
                </a:lnTo>
                <a:lnTo>
                  <a:pt x="11998" y="42"/>
                </a:lnTo>
                <a:lnTo>
                  <a:pt x="11964" y="13"/>
                </a:lnTo>
                <a:lnTo>
                  <a:pt x="11925" y="91"/>
                </a:lnTo>
                <a:lnTo>
                  <a:pt x="11951" y="177"/>
                </a:lnTo>
                <a:lnTo>
                  <a:pt x="11793" y="94"/>
                </a:lnTo>
                <a:lnTo>
                  <a:pt x="11720" y="112"/>
                </a:lnTo>
                <a:lnTo>
                  <a:pt x="11790" y="13"/>
                </a:lnTo>
                <a:lnTo>
                  <a:pt x="11666" y="0"/>
                </a:lnTo>
                <a:lnTo>
                  <a:pt x="11600" y="43"/>
                </a:lnTo>
                <a:lnTo>
                  <a:pt x="11540" y="65"/>
                </a:lnTo>
                <a:lnTo>
                  <a:pt x="11477" y="281"/>
                </a:lnTo>
                <a:lnTo>
                  <a:pt x="11316" y="285"/>
                </a:lnTo>
                <a:lnTo>
                  <a:pt x="11284" y="259"/>
                </a:lnTo>
                <a:lnTo>
                  <a:pt x="11165" y="266"/>
                </a:lnTo>
                <a:lnTo>
                  <a:pt x="11054" y="428"/>
                </a:lnTo>
                <a:lnTo>
                  <a:pt x="11064" y="494"/>
                </a:lnTo>
                <a:lnTo>
                  <a:pt x="10986" y="522"/>
                </a:lnTo>
                <a:lnTo>
                  <a:pt x="11009" y="623"/>
                </a:lnTo>
                <a:lnTo>
                  <a:pt x="11066" y="621"/>
                </a:lnTo>
                <a:lnTo>
                  <a:pt x="11200" y="764"/>
                </a:lnTo>
                <a:lnTo>
                  <a:pt x="11216" y="764"/>
                </a:lnTo>
                <a:cubicBezTo>
                  <a:pt x="11342" y="764"/>
                  <a:pt x="11279" y="795"/>
                  <a:pt x="11330" y="795"/>
                </a:cubicBezTo>
                <a:cubicBezTo>
                  <a:pt x="11386" y="795"/>
                  <a:pt x="11374" y="886"/>
                  <a:pt x="11354" y="876"/>
                </a:cubicBezTo>
                <a:cubicBezTo>
                  <a:pt x="11273" y="834"/>
                  <a:pt x="11266" y="930"/>
                  <a:pt x="11284" y="953"/>
                </a:cubicBezTo>
                <a:cubicBezTo>
                  <a:pt x="11317" y="995"/>
                  <a:pt x="11172" y="980"/>
                  <a:pt x="11155" y="997"/>
                </a:cubicBezTo>
                <a:cubicBezTo>
                  <a:pt x="11150" y="977"/>
                  <a:pt x="11087" y="928"/>
                  <a:pt x="11079" y="920"/>
                </a:cubicBezTo>
                <a:cubicBezTo>
                  <a:pt x="10975" y="810"/>
                  <a:pt x="11034" y="931"/>
                  <a:pt x="10978" y="874"/>
                </a:cubicBezTo>
                <a:cubicBezTo>
                  <a:pt x="10878" y="773"/>
                  <a:pt x="10956" y="887"/>
                  <a:pt x="10858" y="837"/>
                </a:cubicBezTo>
                <a:cubicBezTo>
                  <a:pt x="10804" y="810"/>
                  <a:pt x="10678" y="890"/>
                  <a:pt x="10679" y="899"/>
                </a:cubicBezTo>
                <a:cubicBezTo>
                  <a:pt x="10683" y="988"/>
                  <a:pt x="10839" y="931"/>
                  <a:pt x="10845" y="1067"/>
                </a:cubicBezTo>
                <a:cubicBezTo>
                  <a:pt x="10847" y="1122"/>
                  <a:pt x="10985" y="1017"/>
                  <a:pt x="11070" y="1084"/>
                </a:cubicBezTo>
                <a:cubicBezTo>
                  <a:pt x="11180" y="1171"/>
                  <a:pt x="11168" y="1016"/>
                  <a:pt x="11246" y="1094"/>
                </a:cubicBezTo>
                <a:cubicBezTo>
                  <a:pt x="11271" y="1119"/>
                  <a:pt x="11300" y="1170"/>
                  <a:pt x="11346" y="1169"/>
                </a:cubicBezTo>
                <a:cubicBezTo>
                  <a:pt x="11414" y="1167"/>
                  <a:pt x="11346" y="1211"/>
                  <a:pt x="11370" y="1266"/>
                </a:cubicBezTo>
                <a:cubicBezTo>
                  <a:pt x="11395" y="1326"/>
                  <a:pt x="11327" y="1306"/>
                  <a:pt x="11298" y="1330"/>
                </a:cubicBezTo>
                <a:cubicBezTo>
                  <a:pt x="11274" y="1350"/>
                  <a:pt x="11234" y="1335"/>
                  <a:pt x="11229" y="1343"/>
                </a:cubicBezTo>
                <a:cubicBezTo>
                  <a:pt x="11182" y="1427"/>
                  <a:pt x="11213" y="1397"/>
                  <a:pt x="11177" y="1343"/>
                </a:cubicBezTo>
                <a:cubicBezTo>
                  <a:pt x="11176" y="1343"/>
                  <a:pt x="11081" y="1440"/>
                  <a:pt x="11075" y="1448"/>
                </a:cubicBezTo>
                <a:cubicBezTo>
                  <a:pt x="11046" y="1487"/>
                  <a:pt x="11028" y="1450"/>
                  <a:pt x="11028" y="1470"/>
                </a:cubicBezTo>
                <a:cubicBezTo>
                  <a:pt x="11028" y="1530"/>
                  <a:pt x="11018" y="1494"/>
                  <a:pt x="11005" y="1524"/>
                </a:cubicBezTo>
                <a:cubicBezTo>
                  <a:pt x="10971" y="1600"/>
                  <a:pt x="10940" y="1494"/>
                  <a:pt x="10914" y="1570"/>
                </a:cubicBezTo>
                <a:cubicBezTo>
                  <a:pt x="10895" y="1628"/>
                  <a:pt x="10774" y="1524"/>
                  <a:pt x="10776" y="1555"/>
                </a:cubicBezTo>
                <a:cubicBezTo>
                  <a:pt x="10783" y="1639"/>
                  <a:pt x="10790" y="1595"/>
                  <a:pt x="10749" y="1617"/>
                </a:cubicBezTo>
                <a:cubicBezTo>
                  <a:pt x="10672" y="1660"/>
                  <a:pt x="10664" y="1568"/>
                  <a:pt x="10645" y="1656"/>
                </a:cubicBezTo>
                <a:cubicBezTo>
                  <a:pt x="10637" y="1691"/>
                  <a:pt x="10582" y="1670"/>
                  <a:pt x="10567" y="1655"/>
                </a:cubicBezTo>
                <a:cubicBezTo>
                  <a:pt x="10561" y="1655"/>
                  <a:pt x="10518" y="1637"/>
                  <a:pt x="10512" y="1632"/>
                </a:cubicBezTo>
                <a:cubicBezTo>
                  <a:pt x="10437" y="1582"/>
                  <a:pt x="10435" y="1694"/>
                  <a:pt x="10435" y="1738"/>
                </a:cubicBezTo>
                <a:cubicBezTo>
                  <a:pt x="10435" y="1764"/>
                  <a:pt x="10358" y="1858"/>
                  <a:pt x="10333" y="1844"/>
                </a:cubicBezTo>
                <a:cubicBezTo>
                  <a:pt x="10190" y="1770"/>
                  <a:pt x="10282" y="1887"/>
                  <a:pt x="10199" y="1869"/>
                </a:cubicBezTo>
                <a:cubicBezTo>
                  <a:pt x="10152" y="1859"/>
                  <a:pt x="10158" y="1926"/>
                  <a:pt x="10191" y="1951"/>
                </a:cubicBezTo>
                <a:cubicBezTo>
                  <a:pt x="10210" y="1966"/>
                  <a:pt x="10186" y="2014"/>
                  <a:pt x="10171" y="2032"/>
                </a:cubicBezTo>
                <a:cubicBezTo>
                  <a:pt x="10079" y="2142"/>
                  <a:pt x="10185" y="2216"/>
                  <a:pt x="10163" y="2230"/>
                </a:cubicBezTo>
                <a:cubicBezTo>
                  <a:pt x="10082" y="2283"/>
                  <a:pt x="10219" y="2342"/>
                  <a:pt x="10045" y="2275"/>
                </a:cubicBezTo>
                <a:cubicBezTo>
                  <a:pt x="9982" y="2251"/>
                  <a:pt x="10005" y="2130"/>
                  <a:pt x="9983" y="2145"/>
                </a:cubicBezTo>
                <a:cubicBezTo>
                  <a:pt x="9964" y="2160"/>
                  <a:pt x="9921" y="2112"/>
                  <a:pt x="9887" y="2209"/>
                </a:cubicBezTo>
                <a:cubicBezTo>
                  <a:pt x="9872" y="2252"/>
                  <a:pt x="9701" y="2180"/>
                  <a:pt x="9700" y="2179"/>
                </a:cubicBezTo>
                <a:cubicBezTo>
                  <a:pt x="9617" y="1997"/>
                  <a:pt x="9690" y="2099"/>
                  <a:pt x="9564" y="2031"/>
                </a:cubicBezTo>
                <a:cubicBezTo>
                  <a:pt x="9541" y="2018"/>
                  <a:pt x="9459" y="2095"/>
                  <a:pt x="9441" y="2117"/>
                </a:cubicBezTo>
                <a:cubicBezTo>
                  <a:pt x="9366" y="2207"/>
                  <a:pt x="9394" y="2241"/>
                  <a:pt x="9475" y="2295"/>
                </a:cubicBezTo>
                <a:cubicBezTo>
                  <a:pt x="9511" y="2320"/>
                  <a:pt x="9539" y="2364"/>
                  <a:pt x="9546" y="2409"/>
                </a:cubicBezTo>
                <a:cubicBezTo>
                  <a:pt x="9553" y="2451"/>
                  <a:pt x="9592" y="2483"/>
                  <a:pt x="9526" y="2483"/>
                </a:cubicBezTo>
                <a:cubicBezTo>
                  <a:pt x="9425" y="2483"/>
                  <a:pt x="9425" y="2532"/>
                  <a:pt x="9398" y="2531"/>
                </a:cubicBezTo>
                <a:cubicBezTo>
                  <a:pt x="9272" y="2526"/>
                  <a:pt x="9329" y="2581"/>
                  <a:pt x="9306" y="2584"/>
                </a:cubicBezTo>
                <a:cubicBezTo>
                  <a:pt x="9206" y="2597"/>
                  <a:pt x="9228" y="2569"/>
                  <a:pt x="9197" y="2563"/>
                </a:cubicBezTo>
                <a:cubicBezTo>
                  <a:pt x="9148" y="2553"/>
                  <a:pt x="9130" y="2526"/>
                  <a:pt x="9107" y="2508"/>
                </a:cubicBezTo>
                <a:cubicBezTo>
                  <a:pt x="9076" y="2484"/>
                  <a:pt x="9043" y="2301"/>
                  <a:pt x="9032" y="2433"/>
                </a:cubicBezTo>
                <a:cubicBezTo>
                  <a:pt x="9029" y="2477"/>
                  <a:pt x="8970" y="2463"/>
                  <a:pt x="8969" y="2462"/>
                </a:cubicBezTo>
                <a:lnTo>
                  <a:pt x="8959" y="2462"/>
                </a:lnTo>
                <a:cubicBezTo>
                  <a:pt x="8930" y="2462"/>
                  <a:pt x="8912" y="2417"/>
                  <a:pt x="8906" y="2389"/>
                </a:cubicBezTo>
                <a:cubicBezTo>
                  <a:pt x="8896" y="2350"/>
                  <a:pt x="8835" y="2382"/>
                  <a:pt x="8835" y="2383"/>
                </a:cubicBezTo>
                <a:cubicBezTo>
                  <a:pt x="8797" y="2434"/>
                  <a:pt x="8799" y="2412"/>
                  <a:pt x="8721" y="2412"/>
                </a:cubicBezTo>
                <a:cubicBezTo>
                  <a:pt x="8687" y="2412"/>
                  <a:pt x="8602" y="2458"/>
                  <a:pt x="8604" y="2465"/>
                </a:cubicBezTo>
                <a:cubicBezTo>
                  <a:pt x="8618" y="2532"/>
                  <a:pt x="8604" y="2527"/>
                  <a:pt x="8577" y="2560"/>
                </a:cubicBezTo>
                <a:cubicBezTo>
                  <a:pt x="8466" y="2693"/>
                  <a:pt x="8474" y="2620"/>
                  <a:pt x="8438" y="2642"/>
                </a:cubicBezTo>
                <a:cubicBezTo>
                  <a:pt x="8438" y="2670"/>
                  <a:pt x="8437" y="2696"/>
                  <a:pt x="8432" y="2723"/>
                </a:cubicBezTo>
                <a:cubicBezTo>
                  <a:pt x="8425" y="2756"/>
                  <a:pt x="8331" y="2751"/>
                  <a:pt x="8334" y="2679"/>
                </a:cubicBezTo>
                <a:cubicBezTo>
                  <a:pt x="8336" y="2635"/>
                  <a:pt x="8285" y="2679"/>
                  <a:pt x="8285" y="2679"/>
                </a:cubicBezTo>
                <a:cubicBezTo>
                  <a:pt x="8210" y="2779"/>
                  <a:pt x="8203" y="2670"/>
                  <a:pt x="8170" y="2671"/>
                </a:cubicBezTo>
                <a:cubicBezTo>
                  <a:pt x="8089" y="2675"/>
                  <a:pt x="8033" y="2673"/>
                  <a:pt x="8022" y="2764"/>
                </a:cubicBezTo>
                <a:cubicBezTo>
                  <a:pt x="8000" y="2946"/>
                  <a:pt x="7999" y="2844"/>
                  <a:pt x="7974" y="2870"/>
                </a:cubicBezTo>
                <a:cubicBezTo>
                  <a:pt x="7924" y="2922"/>
                  <a:pt x="7988" y="2967"/>
                  <a:pt x="7988" y="3010"/>
                </a:cubicBezTo>
                <a:cubicBezTo>
                  <a:pt x="7893" y="3010"/>
                  <a:pt x="7659" y="3002"/>
                  <a:pt x="7585" y="3032"/>
                </a:cubicBezTo>
                <a:cubicBezTo>
                  <a:pt x="7556" y="3044"/>
                  <a:pt x="7438" y="2936"/>
                  <a:pt x="7436" y="2933"/>
                </a:cubicBezTo>
                <a:cubicBezTo>
                  <a:pt x="7420" y="2890"/>
                  <a:pt x="7395" y="2992"/>
                  <a:pt x="7395" y="2995"/>
                </a:cubicBezTo>
                <a:cubicBezTo>
                  <a:pt x="7394" y="3007"/>
                  <a:pt x="7313" y="2997"/>
                  <a:pt x="7313" y="2997"/>
                </a:cubicBezTo>
                <a:cubicBezTo>
                  <a:pt x="7306" y="2996"/>
                  <a:pt x="7291" y="2946"/>
                  <a:pt x="7287" y="2939"/>
                </a:cubicBezTo>
                <a:cubicBezTo>
                  <a:pt x="7259" y="2873"/>
                  <a:pt x="7277" y="2846"/>
                  <a:pt x="7218" y="2843"/>
                </a:cubicBezTo>
                <a:cubicBezTo>
                  <a:pt x="7198" y="2842"/>
                  <a:pt x="7258" y="2628"/>
                  <a:pt x="7222" y="2629"/>
                </a:cubicBezTo>
                <a:cubicBezTo>
                  <a:pt x="7135" y="2631"/>
                  <a:pt x="7119" y="2607"/>
                  <a:pt x="7095" y="2653"/>
                </a:cubicBezTo>
                <a:cubicBezTo>
                  <a:pt x="7040" y="2760"/>
                  <a:pt x="7096" y="2665"/>
                  <a:pt x="7096" y="2753"/>
                </a:cubicBezTo>
                <a:lnTo>
                  <a:pt x="6964" y="2820"/>
                </a:lnTo>
                <a:lnTo>
                  <a:pt x="6985" y="2862"/>
                </a:lnTo>
                <a:lnTo>
                  <a:pt x="6784" y="3036"/>
                </a:lnTo>
                <a:cubicBezTo>
                  <a:pt x="6809" y="3045"/>
                  <a:pt x="6793" y="3174"/>
                  <a:pt x="6750" y="3145"/>
                </a:cubicBezTo>
                <a:cubicBezTo>
                  <a:pt x="6692" y="3106"/>
                  <a:pt x="6720" y="3204"/>
                  <a:pt x="6678" y="3164"/>
                </a:cubicBezTo>
                <a:cubicBezTo>
                  <a:pt x="6619" y="3108"/>
                  <a:pt x="6600" y="3177"/>
                  <a:pt x="6585" y="3148"/>
                </a:cubicBezTo>
                <a:cubicBezTo>
                  <a:pt x="6550" y="3080"/>
                  <a:pt x="6561" y="3122"/>
                  <a:pt x="6548" y="3124"/>
                </a:cubicBezTo>
                <a:cubicBezTo>
                  <a:pt x="6490" y="3134"/>
                  <a:pt x="6503" y="3114"/>
                  <a:pt x="6503" y="3069"/>
                </a:cubicBezTo>
                <a:cubicBezTo>
                  <a:pt x="6503" y="2997"/>
                  <a:pt x="6538" y="2910"/>
                  <a:pt x="6462" y="2955"/>
                </a:cubicBezTo>
                <a:cubicBezTo>
                  <a:pt x="6360" y="3015"/>
                  <a:pt x="6304" y="2830"/>
                  <a:pt x="6271" y="2896"/>
                </a:cubicBezTo>
                <a:cubicBezTo>
                  <a:pt x="6216" y="3004"/>
                  <a:pt x="6035" y="2917"/>
                  <a:pt x="6072" y="2952"/>
                </a:cubicBezTo>
                <a:cubicBezTo>
                  <a:pt x="6131" y="3008"/>
                  <a:pt x="6097" y="2954"/>
                  <a:pt x="6090" y="3010"/>
                </a:cubicBezTo>
                <a:cubicBezTo>
                  <a:pt x="6082" y="3080"/>
                  <a:pt x="6042" y="3080"/>
                  <a:pt x="6056" y="3110"/>
                </a:cubicBezTo>
                <a:cubicBezTo>
                  <a:pt x="6097" y="3195"/>
                  <a:pt x="6054" y="3145"/>
                  <a:pt x="6022" y="3174"/>
                </a:cubicBezTo>
                <a:cubicBezTo>
                  <a:pt x="5980" y="3213"/>
                  <a:pt x="6026" y="3208"/>
                  <a:pt x="5969" y="3216"/>
                </a:cubicBezTo>
                <a:lnTo>
                  <a:pt x="5969" y="3256"/>
                </a:lnTo>
                <a:lnTo>
                  <a:pt x="5908" y="3235"/>
                </a:lnTo>
                <a:lnTo>
                  <a:pt x="5186" y="3359"/>
                </a:lnTo>
                <a:lnTo>
                  <a:pt x="5106" y="3568"/>
                </a:lnTo>
                <a:lnTo>
                  <a:pt x="5053" y="3539"/>
                </a:lnTo>
                <a:lnTo>
                  <a:pt x="4569" y="3904"/>
                </a:lnTo>
                <a:cubicBezTo>
                  <a:pt x="4569" y="3904"/>
                  <a:pt x="4510" y="3864"/>
                  <a:pt x="4484" y="3882"/>
                </a:cubicBezTo>
                <a:cubicBezTo>
                  <a:pt x="4307" y="4007"/>
                  <a:pt x="4288" y="4005"/>
                  <a:pt x="4079" y="4005"/>
                </a:cubicBezTo>
                <a:cubicBezTo>
                  <a:pt x="4005" y="4005"/>
                  <a:pt x="3862" y="3954"/>
                  <a:pt x="3809" y="3898"/>
                </a:cubicBezTo>
                <a:cubicBezTo>
                  <a:pt x="3723" y="3807"/>
                  <a:pt x="3682" y="3771"/>
                  <a:pt x="3559" y="3727"/>
                </a:cubicBezTo>
                <a:cubicBezTo>
                  <a:pt x="3542" y="3721"/>
                  <a:pt x="3555" y="3779"/>
                  <a:pt x="3555" y="3779"/>
                </a:cubicBezTo>
                <a:cubicBezTo>
                  <a:pt x="3511" y="3745"/>
                  <a:pt x="3453" y="3725"/>
                  <a:pt x="3404" y="3692"/>
                </a:cubicBezTo>
                <a:cubicBezTo>
                  <a:pt x="3376" y="3673"/>
                  <a:pt x="3337" y="3794"/>
                  <a:pt x="3328" y="3816"/>
                </a:cubicBezTo>
                <a:cubicBezTo>
                  <a:pt x="3314" y="3851"/>
                  <a:pt x="3344" y="3963"/>
                  <a:pt x="3343" y="3965"/>
                </a:cubicBezTo>
                <a:cubicBezTo>
                  <a:pt x="3282" y="3973"/>
                  <a:pt x="3115" y="3962"/>
                  <a:pt x="3045" y="3965"/>
                </a:cubicBezTo>
                <a:cubicBezTo>
                  <a:pt x="3013" y="3967"/>
                  <a:pt x="2985" y="4134"/>
                  <a:pt x="3007" y="4166"/>
                </a:cubicBezTo>
                <a:cubicBezTo>
                  <a:pt x="3087" y="4285"/>
                  <a:pt x="3127" y="4244"/>
                  <a:pt x="3037" y="4339"/>
                </a:cubicBezTo>
                <a:cubicBezTo>
                  <a:pt x="3023" y="4354"/>
                  <a:pt x="2971" y="4330"/>
                  <a:pt x="2954" y="4319"/>
                </a:cubicBezTo>
                <a:cubicBezTo>
                  <a:pt x="2890" y="4278"/>
                  <a:pt x="2782" y="4321"/>
                  <a:pt x="2755" y="4386"/>
                </a:cubicBezTo>
                <a:cubicBezTo>
                  <a:pt x="2746" y="4408"/>
                  <a:pt x="2546" y="4396"/>
                  <a:pt x="2523" y="4387"/>
                </a:cubicBezTo>
                <a:cubicBezTo>
                  <a:pt x="2523" y="4375"/>
                  <a:pt x="2528" y="4369"/>
                  <a:pt x="2528" y="4366"/>
                </a:cubicBezTo>
                <a:cubicBezTo>
                  <a:pt x="2535" y="4317"/>
                  <a:pt x="2572" y="4283"/>
                  <a:pt x="2550" y="4248"/>
                </a:cubicBezTo>
                <a:cubicBezTo>
                  <a:pt x="2520" y="4199"/>
                  <a:pt x="2528" y="4248"/>
                  <a:pt x="2517" y="4247"/>
                </a:cubicBezTo>
                <a:cubicBezTo>
                  <a:pt x="2391" y="4236"/>
                  <a:pt x="2467" y="4222"/>
                  <a:pt x="2377" y="4276"/>
                </a:cubicBezTo>
                <a:cubicBezTo>
                  <a:pt x="2328" y="4306"/>
                  <a:pt x="2307" y="4270"/>
                  <a:pt x="2279" y="4268"/>
                </a:cubicBezTo>
                <a:cubicBezTo>
                  <a:pt x="2175" y="4262"/>
                  <a:pt x="2141" y="4182"/>
                  <a:pt x="2120" y="4177"/>
                </a:cubicBezTo>
                <a:cubicBezTo>
                  <a:pt x="2115" y="4193"/>
                  <a:pt x="2073" y="4211"/>
                  <a:pt x="2045" y="4200"/>
                </a:cubicBezTo>
                <a:cubicBezTo>
                  <a:pt x="1997" y="4181"/>
                  <a:pt x="1989" y="4160"/>
                  <a:pt x="1939" y="4160"/>
                </a:cubicBezTo>
                <a:cubicBezTo>
                  <a:pt x="1917" y="4160"/>
                  <a:pt x="1916" y="4137"/>
                  <a:pt x="1914" y="4115"/>
                </a:cubicBezTo>
                <a:cubicBezTo>
                  <a:pt x="1912" y="4091"/>
                  <a:pt x="1862" y="4068"/>
                  <a:pt x="1844" y="4058"/>
                </a:cubicBezTo>
                <a:cubicBezTo>
                  <a:pt x="1783" y="4025"/>
                  <a:pt x="1810" y="4024"/>
                  <a:pt x="1751" y="4012"/>
                </a:cubicBezTo>
                <a:cubicBezTo>
                  <a:pt x="1690" y="4000"/>
                  <a:pt x="1716" y="4027"/>
                  <a:pt x="1665" y="4058"/>
                </a:cubicBezTo>
                <a:cubicBezTo>
                  <a:pt x="1594" y="3998"/>
                  <a:pt x="1630" y="4016"/>
                  <a:pt x="1616" y="4078"/>
                </a:cubicBezTo>
                <a:cubicBezTo>
                  <a:pt x="1546" y="4007"/>
                  <a:pt x="1556" y="4138"/>
                  <a:pt x="1531" y="4096"/>
                </a:cubicBezTo>
                <a:cubicBezTo>
                  <a:pt x="1492" y="4032"/>
                  <a:pt x="1490" y="4121"/>
                  <a:pt x="1465" y="4128"/>
                </a:cubicBezTo>
                <a:cubicBezTo>
                  <a:pt x="1410" y="4143"/>
                  <a:pt x="1439" y="4080"/>
                  <a:pt x="1400" y="4207"/>
                </a:cubicBezTo>
                <a:cubicBezTo>
                  <a:pt x="1387" y="4246"/>
                  <a:pt x="1332" y="4204"/>
                  <a:pt x="1296" y="4236"/>
                </a:cubicBezTo>
                <a:cubicBezTo>
                  <a:pt x="1197" y="4327"/>
                  <a:pt x="1166" y="4282"/>
                  <a:pt x="1095" y="4289"/>
                </a:cubicBezTo>
                <a:cubicBezTo>
                  <a:pt x="1038" y="4323"/>
                  <a:pt x="1031" y="4386"/>
                  <a:pt x="1020" y="4405"/>
                </a:cubicBezTo>
                <a:cubicBezTo>
                  <a:pt x="986" y="4460"/>
                  <a:pt x="1020" y="4528"/>
                  <a:pt x="965" y="4546"/>
                </a:cubicBezTo>
                <a:cubicBezTo>
                  <a:pt x="917" y="4561"/>
                  <a:pt x="965" y="4615"/>
                  <a:pt x="945" y="4634"/>
                </a:cubicBezTo>
                <a:cubicBezTo>
                  <a:pt x="898" y="4679"/>
                  <a:pt x="954" y="4678"/>
                  <a:pt x="952" y="4716"/>
                </a:cubicBezTo>
                <a:lnTo>
                  <a:pt x="870" y="4713"/>
                </a:lnTo>
                <a:lnTo>
                  <a:pt x="802" y="4758"/>
                </a:lnTo>
                <a:lnTo>
                  <a:pt x="799" y="4695"/>
                </a:lnTo>
                <a:lnTo>
                  <a:pt x="712" y="4658"/>
                </a:lnTo>
                <a:lnTo>
                  <a:pt x="664" y="4671"/>
                </a:lnTo>
                <a:lnTo>
                  <a:pt x="413" y="5007"/>
                </a:lnTo>
                <a:cubicBezTo>
                  <a:pt x="365" y="5099"/>
                  <a:pt x="478" y="5076"/>
                  <a:pt x="422" y="5100"/>
                </a:cubicBezTo>
                <a:cubicBezTo>
                  <a:pt x="398" y="5110"/>
                  <a:pt x="438" y="5171"/>
                  <a:pt x="395" y="5178"/>
                </a:cubicBezTo>
                <a:cubicBezTo>
                  <a:pt x="379" y="5180"/>
                  <a:pt x="458" y="5209"/>
                  <a:pt x="445" y="5237"/>
                </a:cubicBezTo>
                <a:cubicBezTo>
                  <a:pt x="413" y="5304"/>
                  <a:pt x="549" y="5267"/>
                  <a:pt x="512" y="5336"/>
                </a:cubicBezTo>
                <a:cubicBezTo>
                  <a:pt x="493" y="5371"/>
                  <a:pt x="560" y="5343"/>
                  <a:pt x="558" y="5384"/>
                </a:cubicBezTo>
                <a:cubicBezTo>
                  <a:pt x="552" y="5491"/>
                  <a:pt x="573" y="5444"/>
                  <a:pt x="514" y="5437"/>
                </a:cubicBezTo>
                <a:cubicBezTo>
                  <a:pt x="491" y="5501"/>
                  <a:pt x="445" y="5475"/>
                  <a:pt x="425" y="5532"/>
                </a:cubicBezTo>
                <a:cubicBezTo>
                  <a:pt x="383" y="5541"/>
                  <a:pt x="366" y="5441"/>
                  <a:pt x="323" y="5504"/>
                </a:cubicBezTo>
                <a:cubicBezTo>
                  <a:pt x="313" y="5518"/>
                  <a:pt x="226" y="5604"/>
                  <a:pt x="217" y="5604"/>
                </a:cubicBezTo>
                <a:cubicBezTo>
                  <a:pt x="199" y="5603"/>
                  <a:pt x="259" y="5611"/>
                  <a:pt x="213" y="5652"/>
                </a:cubicBezTo>
                <a:cubicBezTo>
                  <a:pt x="148" y="5711"/>
                  <a:pt x="67" y="5596"/>
                  <a:pt x="34" y="5699"/>
                </a:cubicBezTo>
                <a:cubicBezTo>
                  <a:pt x="14" y="5765"/>
                  <a:pt x="158" y="5714"/>
                  <a:pt x="87" y="5783"/>
                </a:cubicBezTo>
                <a:cubicBezTo>
                  <a:pt x="9" y="5858"/>
                  <a:pt x="103" y="5887"/>
                  <a:pt x="1" y="5931"/>
                </a:cubicBezTo>
                <a:cubicBezTo>
                  <a:pt x="0" y="5932"/>
                  <a:pt x="85" y="6108"/>
                  <a:pt x="141" y="6119"/>
                </a:cubicBezTo>
                <a:cubicBezTo>
                  <a:pt x="181" y="6127"/>
                  <a:pt x="127" y="6282"/>
                  <a:pt x="181" y="6305"/>
                </a:cubicBezTo>
                <a:cubicBezTo>
                  <a:pt x="181" y="6305"/>
                  <a:pt x="308" y="6395"/>
                  <a:pt x="270" y="6395"/>
                </a:cubicBezTo>
                <a:cubicBezTo>
                  <a:pt x="251" y="6394"/>
                  <a:pt x="296" y="6497"/>
                  <a:pt x="302" y="6509"/>
                </a:cubicBezTo>
                <a:cubicBezTo>
                  <a:pt x="318" y="6539"/>
                  <a:pt x="287" y="6450"/>
                  <a:pt x="341" y="6508"/>
                </a:cubicBezTo>
                <a:cubicBezTo>
                  <a:pt x="389" y="6558"/>
                  <a:pt x="378" y="6519"/>
                  <a:pt x="432" y="6488"/>
                </a:cubicBezTo>
                <a:cubicBezTo>
                  <a:pt x="440" y="6483"/>
                  <a:pt x="451" y="6478"/>
                  <a:pt x="463" y="6474"/>
                </a:cubicBezTo>
                <a:cubicBezTo>
                  <a:pt x="495" y="6463"/>
                  <a:pt x="549" y="6414"/>
                  <a:pt x="576" y="6441"/>
                </a:cubicBezTo>
                <a:cubicBezTo>
                  <a:pt x="596" y="6460"/>
                  <a:pt x="653" y="6509"/>
                  <a:pt x="680" y="6517"/>
                </a:cubicBezTo>
                <a:cubicBezTo>
                  <a:pt x="816" y="6544"/>
                  <a:pt x="859" y="6450"/>
                  <a:pt x="979" y="6456"/>
                </a:cubicBezTo>
                <a:cubicBezTo>
                  <a:pt x="1023" y="6458"/>
                  <a:pt x="1024" y="6413"/>
                  <a:pt x="1131" y="6416"/>
                </a:cubicBezTo>
                <a:cubicBezTo>
                  <a:pt x="1132" y="6416"/>
                  <a:pt x="1306" y="6342"/>
                  <a:pt x="1336" y="6333"/>
                </a:cubicBezTo>
                <a:cubicBezTo>
                  <a:pt x="1468" y="6293"/>
                  <a:pt x="1481" y="6339"/>
                  <a:pt x="1577" y="6339"/>
                </a:cubicBezTo>
                <a:lnTo>
                  <a:pt x="1661" y="6577"/>
                </a:lnTo>
                <a:lnTo>
                  <a:pt x="1910" y="6628"/>
                </a:lnTo>
                <a:lnTo>
                  <a:pt x="2040" y="6588"/>
                </a:lnTo>
                <a:lnTo>
                  <a:pt x="2053" y="6506"/>
                </a:lnTo>
                <a:lnTo>
                  <a:pt x="2169" y="6498"/>
                </a:lnTo>
                <a:lnTo>
                  <a:pt x="2275" y="6543"/>
                </a:lnTo>
                <a:lnTo>
                  <a:pt x="2513" y="6358"/>
                </a:lnTo>
                <a:lnTo>
                  <a:pt x="2587" y="6395"/>
                </a:lnTo>
                <a:lnTo>
                  <a:pt x="2614" y="6620"/>
                </a:lnTo>
                <a:cubicBezTo>
                  <a:pt x="2568" y="6633"/>
                  <a:pt x="2575" y="6768"/>
                  <a:pt x="2606" y="6798"/>
                </a:cubicBezTo>
                <a:cubicBezTo>
                  <a:pt x="2620" y="6811"/>
                  <a:pt x="2646" y="6863"/>
                  <a:pt x="2683" y="6883"/>
                </a:cubicBezTo>
                <a:cubicBezTo>
                  <a:pt x="2815" y="6956"/>
                  <a:pt x="2865" y="6940"/>
                  <a:pt x="3015" y="6945"/>
                </a:cubicBezTo>
                <a:cubicBezTo>
                  <a:pt x="3054" y="6946"/>
                  <a:pt x="3235" y="7093"/>
                  <a:pt x="3268" y="7136"/>
                </a:cubicBezTo>
                <a:cubicBezTo>
                  <a:pt x="3346" y="7238"/>
                  <a:pt x="3408" y="7139"/>
                  <a:pt x="3500" y="7144"/>
                </a:cubicBezTo>
                <a:cubicBezTo>
                  <a:pt x="3560" y="7147"/>
                  <a:pt x="3650" y="7166"/>
                  <a:pt x="3682" y="7224"/>
                </a:cubicBezTo>
                <a:cubicBezTo>
                  <a:pt x="3719" y="7289"/>
                  <a:pt x="3720" y="7234"/>
                  <a:pt x="3717" y="7329"/>
                </a:cubicBezTo>
                <a:cubicBezTo>
                  <a:pt x="3716" y="7366"/>
                  <a:pt x="3776" y="7429"/>
                  <a:pt x="3777" y="7433"/>
                </a:cubicBezTo>
                <a:cubicBezTo>
                  <a:pt x="3785" y="7436"/>
                  <a:pt x="3814" y="7469"/>
                  <a:pt x="3828" y="7477"/>
                </a:cubicBezTo>
                <a:cubicBezTo>
                  <a:pt x="3805" y="7503"/>
                  <a:pt x="3861" y="7673"/>
                  <a:pt x="3907" y="7697"/>
                </a:cubicBezTo>
                <a:cubicBezTo>
                  <a:pt x="3954" y="7722"/>
                  <a:pt x="3904" y="7721"/>
                  <a:pt x="3881" y="7795"/>
                </a:cubicBezTo>
                <a:cubicBezTo>
                  <a:pt x="3862" y="7855"/>
                  <a:pt x="3832" y="7928"/>
                  <a:pt x="3765" y="7945"/>
                </a:cubicBezTo>
                <a:lnTo>
                  <a:pt x="3799" y="8075"/>
                </a:lnTo>
                <a:cubicBezTo>
                  <a:pt x="3860" y="8091"/>
                  <a:pt x="3897" y="8051"/>
                  <a:pt x="3968" y="8147"/>
                </a:cubicBezTo>
                <a:cubicBezTo>
                  <a:pt x="3981" y="8164"/>
                  <a:pt x="4010" y="8268"/>
                  <a:pt x="3969" y="8284"/>
                </a:cubicBezTo>
                <a:cubicBezTo>
                  <a:pt x="3903" y="8311"/>
                  <a:pt x="3973" y="8363"/>
                  <a:pt x="3853" y="8363"/>
                </a:cubicBezTo>
                <a:cubicBezTo>
                  <a:pt x="3669" y="8363"/>
                  <a:pt x="3789" y="8360"/>
                  <a:pt x="3825" y="8494"/>
                </a:cubicBezTo>
                <a:cubicBezTo>
                  <a:pt x="3827" y="8499"/>
                  <a:pt x="3826" y="8501"/>
                  <a:pt x="3826" y="8506"/>
                </a:cubicBezTo>
                <a:cubicBezTo>
                  <a:pt x="3828" y="8523"/>
                  <a:pt x="3782" y="8635"/>
                  <a:pt x="3773" y="8643"/>
                </a:cubicBezTo>
                <a:cubicBezTo>
                  <a:pt x="3768" y="8648"/>
                  <a:pt x="3758" y="8670"/>
                  <a:pt x="3759" y="8676"/>
                </a:cubicBezTo>
                <a:lnTo>
                  <a:pt x="3800" y="8868"/>
                </a:lnTo>
                <a:lnTo>
                  <a:pt x="3939" y="8925"/>
                </a:lnTo>
                <a:cubicBezTo>
                  <a:pt x="3940" y="8942"/>
                  <a:pt x="4033" y="8965"/>
                  <a:pt x="4062" y="9051"/>
                </a:cubicBezTo>
                <a:cubicBezTo>
                  <a:pt x="4073" y="9082"/>
                  <a:pt x="4100" y="9134"/>
                  <a:pt x="4137" y="9134"/>
                </a:cubicBezTo>
                <a:cubicBezTo>
                  <a:pt x="4139" y="9134"/>
                  <a:pt x="4190" y="9135"/>
                  <a:pt x="4193" y="9136"/>
                </a:cubicBezTo>
                <a:cubicBezTo>
                  <a:pt x="4196" y="9221"/>
                  <a:pt x="4183" y="9184"/>
                  <a:pt x="4267" y="9240"/>
                </a:cubicBezTo>
                <a:lnTo>
                  <a:pt x="4293" y="9260"/>
                </a:lnTo>
                <a:lnTo>
                  <a:pt x="4186" y="9645"/>
                </a:lnTo>
                <a:lnTo>
                  <a:pt x="4353" y="9731"/>
                </a:lnTo>
                <a:lnTo>
                  <a:pt x="4389" y="9655"/>
                </a:lnTo>
                <a:lnTo>
                  <a:pt x="4583" y="9784"/>
                </a:lnTo>
                <a:lnTo>
                  <a:pt x="4952" y="9867"/>
                </a:lnTo>
                <a:lnTo>
                  <a:pt x="4955" y="10053"/>
                </a:lnTo>
                <a:lnTo>
                  <a:pt x="4804" y="10048"/>
                </a:lnTo>
                <a:lnTo>
                  <a:pt x="4879" y="10154"/>
                </a:lnTo>
                <a:lnTo>
                  <a:pt x="4670" y="10319"/>
                </a:lnTo>
                <a:lnTo>
                  <a:pt x="4546" y="10628"/>
                </a:lnTo>
                <a:lnTo>
                  <a:pt x="4714" y="10625"/>
                </a:lnTo>
                <a:lnTo>
                  <a:pt x="4799" y="10577"/>
                </a:lnTo>
                <a:lnTo>
                  <a:pt x="5075" y="10224"/>
                </a:lnTo>
                <a:lnTo>
                  <a:pt x="5295" y="10188"/>
                </a:lnTo>
                <a:lnTo>
                  <a:pt x="5390" y="10117"/>
                </a:lnTo>
                <a:lnTo>
                  <a:pt x="5672" y="10150"/>
                </a:lnTo>
                <a:lnTo>
                  <a:pt x="5730" y="10333"/>
                </a:lnTo>
                <a:lnTo>
                  <a:pt x="6202" y="10191"/>
                </a:lnTo>
                <a:lnTo>
                  <a:pt x="6380" y="9904"/>
                </a:lnTo>
                <a:lnTo>
                  <a:pt x="6505" y="9913"/>
                </a:lnTo>
                <a:lnTo>
                  <a:pt x="7019" y="9471"/>
                </a:lnTo>
                <a:lnTo>
                  <a:pt x="7336" y="9000"/>
                </a:lnTo>
                <a:lnTo>
                  <a:pt x="7812" y="8864"/>
                </a:lnTo>
                <a:lnTo>
                  <a:pt x="8135" y="8891"/>
                </a:lnTo>
                <a:lnTo>
                  <a:pt x="8328" y="8967"/>
                </a:lnTo>
                <a:lnTo>
                  <a:pt x="8256" y="8996"/>
                </a:lnTo>
                <a:lnTo>
                  <a:pt x="8250" y="9077"/>
                </a:lnTo>
                <a:lnTo>
                  <a:pt x="8199" y="9153"/>
                </a:lnTo>
                <a:lnTo>
                  <a:pt x="8162" y="9241"/>
                </a:lnTo>
                <a:lnTo>
                  <a:pt x="8105" y="9264"/>
                </a:lnTo>
                <a:lnTo>
                  <a:pt x="7905" y="9282"/>
                </a:lnTo>
                <a:cubicBezTo>
                  <a:pt x="7879" y="9311"/>
                  <a:pt x="7872" y="9292"/>
                  <a:pt x="7852" y="9334"/>
                </a:cubicBezTo>
                <a:cubicBezTo>
                  <a:pt x="7837" y="9366"/>
                  <a:pt x="7811" y="9471"/>
                  <a:pt x="7811" y="9510"/>
                </a:cubicBezTo>
                <a:cubicBezTo>
                  <a:pt x="7811" y="9582"/>
                  <a:pt x="7809" y="9575"/>
                  <a:pt x="7827" y="9644"/>
                </a:cubicBezTo>
                <a:cubicBezTo>
                  <a:pt x="7838" y="9683"/>
                  <a:pt x="7872" y="9815"/>
                  <a:pt x="7896" y="9837"/>
                </a:cubicBezTo>
                <a:cubicBezTo>
                  <a:pt x="7943" y="9880"/>
                  <a:pt x="7928" y="9892"/>
                  <a:pt x="8000" y="9932"/>
                </a:cubicBezTo>
                <a:cubicBezTo>
                  <a:pt x="8080" y="9975"/>
                  <a:pt x="8068" y="10026"/>
                  <a:pt x="8190" y="10023"/>
                </a:cubicBezTo>
                <a:cubicBezTo>
                  <a:pt x="8197" y="10023"/>
                  <a:pt x="8203" y="10026"/>
                  <a:pt x="8205" y="10026"/>
                </a:cubicBezTo>
                <a:lnTo>
                  <a:pt x="8365" y="10214"/>
                </a:lnTo>
                <a:lnTo>
                  <a:pt x="8390" y="10318"/>
                </a:lnTo>
                <a:lnTo>
                  <a:pt x="8565" y="10547"/>
                </a:lnTo>
                <a:lnTo>
                  <a:pt x="8581" y="10605"/>
                </a:lnTo>
                <a:lnTo>
                  <a:pt x="8559" y="10662"/>
                </a:lnTo>
                <a:lnTo>
                  <a:pt x="8750" y="10526"/>
                </a:lnTo>
                <a:lnTo>
                  <a:pt x="8881" y="10358"/>
                </a:lnTo>
                <a:lnTo>
                  <a:pt x="8970" y="10424"/>
                </a:lnTo>
                <a:lnTo>
                  <a:pt x="9137" y="10354"/>
                </a:lnTo>
                <a:lnTo>
                  <a:pt x="9138" y="10217"/>
                </a:lnTo>
                <a:lnTo>
                  <a:pt x="9256" y="10292"/>
                </a:lnTo>
                <a:lnTo>
                  <a:pt x="9254" y="10452"/>
                </a:lnTo>
                <a:lnTo>
                  <a:pt x="9379" y="10395"/>
                </a:lnTo>
                <a:lnTo>
                  <a:pt x="9425" y="10442"/>
                </a:lnTo>
                <a:lnTo>
                  <a:pt x="9502" y="10366"/>
                </a:lnTo>
                <a:lnTo>
                  <a:pt x="9866" y="10518"/>
                </a:lnTo>
                <a:lnTo>
                  <a:pt x="9879" y="10698"/>
                </a:lnTo>
                <a:lnTo>
                  <a:pt x="9940" y="10752"/>
                </a:lnTo>
                <a:lnTo>
                  <a:pt x="10011" y="10618"/>
                </a:lnTo>
                <a:lnTo>
                  <a:pt x="10139" y="10639"/>
                </a:lnTo>
                <a:lnTo>
                  <a:pt x="10141" y="10757"/>
                </a:lnTo>
                <a:lnTo>
                  <a:pt x="10048" y="10928"/>
                </a:lnTo>
                <a:lnTo>
                  <a:pt x="10253" y="10722"/>
                </a:lnTo>
                <a:lnTo>
                  <a:pt x="10354" y="10763"/>
                </a:lnTo>
                <a:lnTo>
                  <a:pt x="10273" y="10781"/>
                </a:lnTo>
                <a:lnTo>
                  <a:pt x="10655" y="11136"/>
                </a:lnTo>
                <a:lnTo>
                  <a:pt x="10720" y="11261"/>
                </a:lnTo>
                <a:lnTo>
                  <a:pt x="10949" y="10908"/>
                </a:lnTo>
                <a:lnTo>
                  <a:pt x="11039" y="1080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7" name="Freeform 326"/>
          <p:cNvSpPr>
            <a:spLocks noEditPoints="1"/>
          </p:cNvSpPr>
          <p:nvPr/>
        </p:nvSpPr>
        <p:spPr bwMode="auto">
          <a:xfrm>
            <a:off x="6253170" y="2736061"/>
            <a:ext cx="957263" cy="840581"/>
          </a:xfrm>
          <a:custGeom>
            <a:avLst/>
            <a:gdLst>
              <a:gd name="T0" fmla="*/ 12037 w 14076"/>
              <a:gd name="T1" fmla="*/ 4346 h 13278"/>
              <a:gd name="T2" fmla="*/ 11323 w 14076"/>
              <a:gd name="T3" fmla="*/ 4149 h 13278"/>
              <a:gd name="T4" fmla="*/ 10868 w 14076"/>
              <a:gd name="T5" fmla="*/ 4131 h 13278"/>
              <a:gd name="T6" fmla="*/ 10288 w 14076"/>
              <a:gd name="T7" fmla="*/ 4025 h 13278"/>
              <a:gd name="T8" fmla="*/ 9725 w 14076"/>
              <a:gd name="T9" fmla="*/ 3351 h 13278"/>
              <a:gd name="T10" fmla="*/ 10097 w 14076"/>
              <a:gd name="T11" fmla="*/ 2860 h 13278"/>
              <a:gd name="T12" fmla="*/ 9234 w 14076"/>
              <a:gd name="T13" fmla="*/ 2707 h 13278"/>
              <a:gd name="T14" fmla="*/ 7570 w 14076"/>
              <a:gd name="T15" fmla="*/ 3857 h 13278"/>
              <a:gd name="T16" fmla="*/ 6444 w 14076"/>
              <a:gd name="T17" fmla="*/ 4335 h 13278"/>
              <a:gd name="T18" fmla="*/ 6481 w 14076"/>
              <a:gd name="T19" fmla="*/ 3491 h 13278"/>
              <a:gd name="T20" fmla="*/ 6091 w 14076"/>
              <a:gd name="T21" fmla="*/ 2843 h 13278"/>
              <a:gd name="T22" fmla="*/ 5671 w 14076"/>
              <a:gd name="T23" fmla="*/ 2350 h 13278"/>
              <a:gd name="T24" fmla="*/ 5697 w 14076"/>
              <a:gd name="T25" fmla="*/ 1782 h 13278"/>
              <a:gd name="T26" fmla="*/ 5615 w 14076"/>
              <a:gd name="T27" fmla="*/ 1036 h 13278"/>
              <a:gd name="T28" fmla="*/ 4504 w 14076"/>
              <a:gd name="T29" fmla="*/ 505 h 13278"/>
              <a:gd name="T30" fmla="*/ 3951 w 14076"/>
              <a:gd name="T31" fmla="*/ 213 h 13278"/>
              <a:gd name="T32" fmla="*/ 3029 w 14076"/>
              <a:gd name="T33" fmla="*/ 123 h 13278"/>
              <a:gd name="T34" fmla="*/ 2348 w 14076"/>
              <a:gd name="T35" fmla="*/ 359 h 13278"/>
              <a:gd name="T36" fmla="*/ 1987 w 14076"/>
              <a:gd name="T37" fmla="*/ 1436 h 13278"/>
              <a:gd name="T38" fmla="*/ 1376 w 14076"/>
              <a:gd name="T39" fmla="*/ 1941 h 13278"/>
              <a:gd name="T40" fmla="*/ 1035 w 14076"/>
              <a:gd name="T41" fmla="*/ 2785 h 13278"/>
              <a:gd name="T42" fmla="*/ 0 w 14076"/>
              <a:gd name="T43" fmla="*/ 3354 h 13278"/>
              <a:gd name="T44" fmla="*/ 177 w 14076"/>
              <a:gd name="T45" fmla="*/ 4304 h 13278"/>
              <a:gd name="T46" fmla="*/ 1006 w 14076"/>
              <a:gd name="T47" fmla="*/ 4651 h 13278"/>
              <a:gd name="T48" fmla="*/ 622 w 14076"/>
              <a:gd name="T49" fmla="*/ 5042 h 13278"/>
              <a:gd name="T50" fmla="*/ 1090 w 14076"/>
              <a:gd name="T51" fmla="*/ 5773 h 13278"/>
              <a:gd name="T52" fmla="*/ 1876 w 14076"/>
              <a:gd name="T53" fmla="*/ 8273 h 13278"/>
              <a:gd name="T54" fmla="*/ 2281 w 14076"/>
              <a:gd name="T55" fmla="*/ 9471 h 13278"/>
              <a:gd name="T56" fmla="*/ 3220 w 14076"/>
              <a:gd name="T57" fmla="*/ 9789 h 13278"/>
              <a:gd name="T58" fmla="*/ 3998 w 14076"/>
              <a:gd name="T59" fmla="*/ 10643 h 13278"/>
              <a:gd name="T60" fmla="*/ 6209 w 14076"/>
              <a:gd name="T61" fmla="*/ 12730 h 13278"/>
              <a:gd name="T62" fmla="*/ 7077 w 14076"/>
              <a:gd name="T63" fmla="*/ 12488 h 13278"/>
              <a:gd name="T64" fmla="*/ 7568 w 14076"/>
              <a:gd name="T65" fmla="*/ 12607 h 13278"/>
              <a:gd name="T66" fmla="*/ 7908 w 14076"/>
              <a:gd name="T67" fmla="*/ 12683 h 13278"/>
              <a:gd name="T68" fmla="*/ 7939 w 14076"/>
              <a:gd name="T69" fmla="*/ 13241 h 13278"/>
              <a:gd name="T70" fmla="*/ 9537 w 14076"/>
              <a:gd name="T71" fmla="*/ 12423 h 13278"/>
              <a:gd name="T72" fmla="*/ 10443 w 14076"/>
              <a:gd name="T73" fmla="*/ 12220 h 13278"/>
              <a:gd name="T74" fmla="*/ 10686 w 14076"/>
              <a:gd name="T75" fmla="*/ 12514 h 13278"/>
              <a:gd name="T76" fmla="*/ 11036 w 14076"/>
              <a:gd name="T77" fmla="*/ 12136 h 13278"/>
              <a:gd name="T78" fmla="*/ 11776 w 14076"/>
              <a:gd name="T79" fmla="*/ 11179 h 13278"/>
              <a:gd name="T80" fmla="*/ 11712 w 14076"/>
              <a:gd name="T81" fmla="*/ 10568 h 13278"/>
              <a:gd name="T82" fmla="*/ 12031 w 14076"/>
              <a:gd name="T83" fmla="*/ 10516 h 13278"/>
              <a:gd name="T84" fmla="*/ 11554 w 14076"/>
              <a:gd name="T85" fmla="*/ 10078 h 13278"/>
              <a:gd name="T86" fmla="*/ 11556 w 14076"/>
              <a:gd name="T87" fmla="*/ 9593 h 13278"/>
              <a:gd name="T88" fmla="*/ 12153 w 14076"/>
              <a:gd name="T89" fmla="*/ 9476 h 13278"/>
              <a:gd name="T90" fmla="*/ 12978 w 14076"/>
              <a:gd name="T91" fmla="*/ 8761 h 13278"/>
              <a:gd name="T92" fmla="*/ 14076 w 14076"/>
              <a:gd name="T93" fmla="*/ 8036 h 13278"/>
              <a:gd name="T94" fmla="*/ 13794 w 14076"/>
              <a:gd name="T95" fmla="*/ 7424 h 13278"/>
              <a:gd name="T96" fmla="*/ 13731 w 14076"/>
              <a:gd name="T97" fmla="*/ 6683 h 13278"/>
              <a:gd name="T98" fmla="*/ 13494 w 14076"/>
              <a:gd name="T99" fmla="*/ 6466 h 13278"/>
              <a:gd name="T100" fmla="*/ 13205 w 14076"/>
              <a:gd name="T101" fmla="*/ 6128 h 13278"/>
              <a:gd name="T102" fmla="*/ 12859 w 14076"/>
              <a:gd name="T103" fmla="*/ 5902 h 13278"/>
              <a:gd name="T104" fmla="*/ 12608 w 14076"/>
              <a:gd name="T105" fmla="*/ 5936 h 13278"/>
              <a:gd name="T106" fmla="*/ 12293 w 14076"/>
              <a:gd name="T107" fmla="*/ 5787 h 13278"/>
              <a:gd name="T108" fmla="*/ 12252 w 14076"/>
              <a:gd name="T109" fmla="*/ 4470 h 1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6" h="13278">
                <a:moveTo>
                  <a:pt x="12695" y="5937"/>
                </a:moveTo>
                <a:cubicBezTo>
                  <a:pt x="12696" y="5938"/>
                  <a:pt x="12697" y="5939"/>
                  <a:pt x="12698" y="5941"/>
                </a:cubicBezTo>
                <a:cubicBezTo>
                  <a:pt x="12696" y="5940"/>
                  <a:pt x="12695" y="5939"/>
                  <a:pt x="12695" y="5937"/>
                </a:cubicBezTo>
                <a:close/>
                <a:moveTo>
                  <a:pt x="11946" y="4635"/>
                </a:moveTo>
                <a:lnTo>
                  <a:pt x="12039" y="4464"/>
                </a:lnTo>
                <a:lnTo>
                  <a:pt x="12037" y="4346"/>
                </a:lnTo>
                <a:lnTo>
                  <a:pt x="11909" y="4325"/>
                </a:lnTo>
                <a:lnTo>
                  <a:pt x="11838" y="4459"/>
                </a:lnTo>
                <a:lnTo>
                  <a:pt x="11777" y="4405"/>
                </a:lnTo>
                <a:lnTo>
                  <a:pt x="11764" y="4225"/>
                </a:lnTo>
                <a:lnTo>
                  <a:pt x="11400" y="4073"/>
                </a:lnTo>
                <a:lnTo>
                  <a:pt x="11323" y="4149"/>
                </a:lnTo>
                <a:lnTo>
                  <a:pt x="11277" y="4102"/>
                </a:lnTo>
                <a:lnTo>
                  <a:pt x="11152" y="4159"/>
                </a:lnTo>
                <a:lnTo>
                  <a:pt x="11154" y="3999"/>
                </a:lnTo>
                <a:lnTo>
                  <a:pt x="11036" y="3924"/>
                </a:lnTo>
                <a:lnTo>
                  <a:pt x="11035" y="4061"/>
                </a:lnTo>
                <a:lnTo>
                  <a:pt x="10868" y="4131"/>
                </a:lnTo>
                <a:lnTo>
                  <a:pt x="10779" y="4065"/>
                </a:lnTo>
                <a:lnTo>
                  <a:pt x="10648" y="4233"/>
                </a:lnTo>
                <a:lnTo>
                  <a:pt x="10457" y="4369"/>
                </a:lnTo>
                <a:lnTo>
                  <a:pt x="10479" y="4312"/>
                </a:lnTo>
                <a:lnTo>
                  <a:pt x="10463" y="4254"/>
                </a:lnTo>
                <a:lnTo>
                  <a:pt x="10288" y="4025"/>
                </a:lnTo>
                <a:lnTo>
                  <a:pt x="10263" y="3921"/>
                </a:lnTo>
                <a:lnTo>
                  <a:pt x="10103" y="3733"/>
                </a:lnTo>
                <a:cubicBezTo>
                  <a:pt x="10101" y="3733"/>
                  <a:pt x="10095" y="3730"/>
                  <a:pt x="10088" y="3730"/>
                </a:cubicBezTo>
                <a:cubicBezTo>
                  <a:pt x="9966" y="3733"/>
                  <a:pt x="9978" y="3682"/>
                  <a:pt x="9898" y="3639"/>
                </a:cubicBezTo>
                <a:cubicBezTo>
                  <a:pt x="9826" y="3599"/>
                  <a:pt x="9841" y="3587"/>
                  <a:pt x="9794" y="3544"/>
                </a:cubicBezTo>
                <a:cubicBezTo>
                  <a:pt x="9770" y="3522"/>
                  <a:pt x="9736" y="3390"/>
                  <a:pt x="9725" y="3351"/>
                </a:cubicBezTo>
                <a:cubicBezTo>
                  <a:pt x="9707" y="3282"/>
                  <a:pt x="9709" y="3289"/>
                  <a:pt x="9709" y="3217"/>
                </a:cubicBezTo>
                <a:cubicBezTo>
                  <a:pt x="9709" y="3178"/>
                  <a:pt x="9735" y="3073"/>
                  <a:pt x="9750" y="3041"/>
                </a:cubicBezTo>
                <a:cubicBezTo>
                  <a:pt x="9770" y="2999"/>
                  <a:pt x="9777" y="3018"/>
                  <a:pt x="9803" y="2989"/>
                </a:cubicBezTo>
                <a:lnTo>
                  <a:pt x="10003" y="2971"/>
                </a:lnTo>
                <a:lnTo>
                  <a:pt x="10060" y="2948"/>
                </a:lnTo>
                <a:lnTo>
                  <a:pt x="10097" y="2860"/>
                </a:lnTo>
                <a:lnTo>
                  <a:pt x="10148" y="2784"/>
                </a:lnTo>
                <a:lnTo>
                  <a:pt x="10154" y="2703"/>
                </a:lnTo>
                <a:lnTo>
                  <a:pt x="10226" y="2674"/>
                </a:lnTo>
                <a:lnTo>
                  <a:pt x="10033" y="2598"/>
                </a:lnTo>
                <a:lnTo>
                  <a:pt x="9710" y="2571"/>
                </a:lnTo>
                <a:lnTo>
                  <a:pt x="9234" y="2707"/>
                </a:lnTo>
                <a:lnTo>
                  <a:pt x="8917" y="3178"/>
                </a:lnTo>
                <a:lnTo>
                  <a:pt x="8403" y="3620"/>
                </a:lnTo>
                <a:lnTo>
                  <a:pt x="8278" y="3611"/>
                </a:lnTo>
                <a:lnTo>
                  <a:pt x="8100" y="3898"/>
                </a:lnTo>
                <a:lnTo>
                  <a:pt x="7628" y="4040"/>
                </a:lnTo>
                <a:lnTo>
                  <a:pt x="7570" y="3857"/>
                </a:lnTo>
                <a:lnTo>
                  <a:pt x="7288" y="3824"/>
                </a:lnTo>
                <a:lnTo>
                  <a:pt x="7193" y="3895"/>
                </a:lnTo>
                <a:lnTo>
                  <a:pt x="6973" y="3931"/>
                </a:lnTo>
                <a:lnTo>
                  <a:pt x="6697" y="4284"/>
                </a:lnTo>
                <a:lnTo>
                  <a:pt x="6612" y="4332"/>
                </a:lnTo>
                <a:lnTo>
                  <a:pt x="6444" y="4335"/>
                </a:lnTo>
                <a:lnTo>
                  <a:pt x="6568" y="4026"/>
                </a:lnTo>
                <a:lnTo>
                  <a:pt x="6777" y="3861"/>
                </a:lnTo>
                <a:lnTo>
                  <a:pt x="6702" y="3755"/>
                </a:lnTo>
                <a:lnTo>
                  <a:pt x="6853" y="3760"/>
                </a:lnTo>
                <a:lnTo>
                  <a:pt x="6850" y="3574"/>
                </a:lnTo>
                <a:lnTo>
                  <a:pt x="6481" y="3491"/>
                </a:lnTo>
                <a:lnTo>
                  <a:pt x="6287" y="3362"/>
                </a:lnTo>
                <a:lnTo>
                  <a:pt x="6251" y="3438"/>
                </a:lnTo>
                <a:lnTo>
                  <a:pt x="6084" y="3352"/>
                </a:lnTo>
                <a:lnTo>
                  <a:pt x="6191" y="2967"/>
                </a:lnTo>
                <a:lnTo>
                  <a:pt x="6165" y="2947"/>
                </a:lnTo>
                <a:cubicBezTo>
                  <a:pt x="6081" y="2891"/>
                  <a:pt x="6094" y="2928"/>
                  <a:pt x="6091" y="2843"/>
                </a:cubicBezTo>
                <a:cubicBezTo>
                  <a:pt x="6088" y="2842"/>
                  <a:pt x="6037" y="2841"/>
                  <a:pt x="6035" y="2841"/>
                </a:cubicBezTo>
                <a:cubicBezTo>
                  <a:pt x="5998" y="2841"/>
                  <a:pt x="5971" y="2789"/>
                  <a:pt x="5960" y="2758"/>
                </a:cubicBezTo>
                <a:cubicBezTo>
                  <a:pt x="5931" y="2672"/>
                  <a:pt x="5838" y="2649"/>
                  <a:pt x="5837" y="2632"/>
                </a:cubicBezTo>
                <a:lnTo>
                  <a:pt x="5698" y="2575"/>
                </a:lnTo>
                <a:lnTo>
                  <a:pt x="5657" y="2383"/>
                </a:lnTo>
                <a:cubicBezTo>
                  <a:pt x="5656" y="2377"/>
                  <a:pt x="5666" y="2355"/>
                  <a:pt x="5671" y="2350"/>
                </a:cubicBezTo>
                <a:cubicBezTo>
                  <a:pt x="5680" y="2342"/>
                  <a:pt x="5726" y="2230"/>
                  <a:pt x="5724" y="2213"/>
                </a:cubicBezTo>
                <a:cubicBezTo>
                  <a:pt x="5724" y="2208"/>
                  <a:pt x="5725" y="2206"/>
                  <a:pt x="5723" y="2201"/>
                </a:cubicBezTo>
                <a:cubicBezTo>
                  <a:pt x="5687" y="2067"/>
                  <a:pt x="5567" y="2070"/>
                  <a:pt x="5751" y="2070"/>
                </a:cubicBezTo>
                <a:cubicBezTo>
                  <a:pt x="5871" y="2070"/>
                  <a:pt x="5801" y="2018"/>
                  <a:pt x="5867" y="1991"/>
                </a:cubicBezTo>
                <a:cubicBezTo>
                  <a:pt x="5908" y="1975"/>
                  <a:pt x="5879" y="1871"/>
                  <a:pt x="5866" y="1854"/>
                </a:cubicBezTo>
                <a:cubicBezTo>
                  <a:pt x="5795" y="1758"/>
                  <a:pt x="5758" y="1798"/>
                  <a:pt x="5697" y="1782"/>
                </a:cubicBezTo>
                <a:lnTo>
                  <a:pt x="5663" y="1652"/>
                </a:lnTo>
                <a:cubicBezTo>
                  <a:pt x="5730" y="1635"/>
                  <a:pt x="5760" y="1562"/>
                  <a:pt x="5779" y="1502"/>
                </a:cubicBezTo>
                <a:cubicBezTo>
                  <a:pt x="5802" y="1428"/>
                  <a:pt x="5852" y="1429"/>
                  <a:pt x="5805" y="1404"/>
                </a:cubicBezTo>
                <a:cubicBezTo>
                  <a:pt x="5759" y="1380"/>
                  <a:pt x="5703" y="1210"/>
                  <a:pt x="5726" y="1184"/>
                </a:cubicBezTo>
                <a:cubicBezTo>
                  <a:pt x="5712" y="1176"/>
                  <a:pt x="5683" y="1143"/>
                  <a:pt x="5675" y="1140"/>
                </a:cubicBezTo>
                <a:cubicBezTo>
                  <a:pt x="5674" y="1136"/>
                  <a:pt x="5614" y="1073"/>
                  <a:pt x="5615" y="1036"/>
                </a:cubicBezTo>
                <a:cubicBezTo>
                  <a:pt x="5618" y="941"/>
                  <a:pt x="5617" y="996"/>
                  <a:pt x="5580" y="931"/>
                </a:cubicBezTo>
                <a:cubicBezTo>
                  <a:pt x="5548" y="873"/>
                  <a:pt x="5458" y="854"/>
                  <a:pt x="5398" y="851"/>
                </a:cubicBezTo>
                <a:cubicBezTo>
                  <a:pt x="5306" y="846"/>
                  <a:pt x="5244" y="945"/>
                  <a:pt x="5166" y="843"/>
                </a:cubicBezTo>
                <a:cubicBezTo>
                  <a:pt x="5133" y="800"/>
                  <a:pt x="4952" y="653"/>
                  <a:pt x="4913" y="652"/>
                </a:cubicBezTo>
                <a:cubicBezTo>
                  <a:pt x="4763" y="647"/>
                  <a:pt x="4713" y="663"/>
                  <a:pt x="4581" y="590"/>
                </a:cubicBezTo>
                <a:cubicBezTo>
                  <a:pt x="4544" y="570"/>
                  <a:pt x="4518" y="518"/>
                  <a:pt x="4504" y="505"/>
                </a:cubicBezTo>
                <a:cubicBezTo>
                  <a:pt x="4473" y="475"/>
                  <a:pt x="4466" y="340"/>
                  <a:pt x="4512" y="327"/>
                </a:cubicBezTo>
                <a:lnTo>
                  <a:pt x="4485" y="102"/>
                </a:lnTo>
                <a:lnTo>
                  <a:pt x="4411" y="65"/>
                </a:lnTo>
                <a:lnTo>
                  <a:pt x="4173" y="250"/>
                </a:lnTo>
                <a:lnTo>
                  <a:pt x="4067" y="205"/>
                </a:lnTo>
                <a:lnTo>
                  <a:pt x="3951" y="213"/>
                </a:lnTo>
                <a:lnTo>
                  <a:pt x="3938" y="295"/>
                </a:lnTo>
                <a:lnTo>
                  <a:pt x="3808" y="335"/>
                </a:lnTo>
                <a:lnTo>
                  <a:pt x="3559" y="284"/>
                </a:lnTo>
                <a:lnTo>
                  <a:pt x="3475" y="46"/>
                </a:lnTo>
                <a:cubicBezTo>
                  <a:pt x="3379" y="46"/>
                  <a:pt x="3366" y="0"/>
                  <a:pt x="3234" y="40"/>
                </a:cubicBezTo>
                <a:cubicBezTo>
                  <a:pt x="3204" y="49"/>
                  <a:pt x="3030" y="123"/>
                  <a:pt x="3029" y="123"/>
                </a:cubicBezTo>
                <a:cubicBezTo>
                  <a:pt x="2922" y="120"/>
                  <a:pt x="2921" y="165"/>
                  <a:pt x="2877" y="163"/>
                </a:cubicBezTo>
                <a:cubicBezTo>
                  <a:pt x="2757" y="157"/>
                  <a:pt x="2714" y="251"/>
                  <a:pt x="2578" y="224"/>
                </a:cubicBezTo>
                <a:cubicBezTo>
                  <a:pt x="2551" y="216"/>
                  <a:pt x="2494" y="167"/>
                  <a:pt x="2474" y="148"/>
                </a:cubicBezTo>
                <a:cubicBezTo>
                  <a:pt x="2447" y="121"/>
                  <a:pt x="2393" y="170"/>
                  <a:pt x="2361" y="181"/>
                </a:cubicBezTo>
                <a:cubicBezTo>
                  <a:pt x="2349" y="185"/>
                  <a:pt x="2338" y="190"/>
                  <a:pt x="2330" y="195"/>
                </a:cubicBezTo>
                <a:cubicBezTo>
                  <a:pt x="2338" y="252"/>
                  <a:pt x="2289" y="287"/>
                  <a:pt x="2348" y="359"/>
                </a:cubicBezTo>
                <a:cubicBezTo>
                  <a:pt x="2373" y="390"/>
                  <a:pt x="2398" y="575"/>
                  <a:pt x="2372" y="600"/>
                </a:cubicBezTo>
                <a:cubicBezTo>
                  <a:pt x="2345" y="626"/>
                  <a:pt x="2292" y="716"/>
                  <a:pt x="2262" y="731"/>
                </a:cubicBezTo>
                <a:cubicBezTo>
                  <a:pt x="2231" y="747"/>
                  <a:pt x="2259" y="912"/>
                  <a:pt x="2186" y="968"/>
                </a:cubicBezTo>
                <a:cubicBezTo>
                  <a:pt x="2102" y="1034"/>
                  <a:pt x="2116" y="1060"/>
                  <a:pt x="2104" y="1161"/>
                </a:cubicBezTo>
                <a:cubicBezTo>
                  <a:pt x="2099" y="1201"/>
                  <a:pt x="2118" y="1293"/>
                  <a:pt x="2084" y="1314"/>
                </a:cubicBezTo>
                <a:cubicBezTo>
                  <a:pt x="1951" y="1401"/>
                  <a:pt x="2011" y="1301"/>
                  <a:pt x="1987" y="1436"/>
                </a:cubicBezTo>
                <a:cubicBezTo>
                  <a:pt x="1984" y="1453"/>
                  <a:pt x="1855" y="1703"/>
                  <a:pt x="1837" y="1722"/>
                </a:cubicBezTo>
                <a:cubicBezTo>
                  <a:pt x="1832" y="1727"/>
                  <a:pt x="1781" y="1780"/>
                  <a:pt x="1781" y="1783"/>
                </a:cubicBezTo>
                <a:lnTo>
                  <a:pt x="1577" y="1806"/>
                </a:lnTo>
                <a:lnTo>
                  <a:pt x="1500" y="1907"/>
                </a:lnTo>
                <a:lnTo>
                  <a:pt x="1469" y="1859"/>
                </a:lnTo>
                <a:lnTo>
                  <a:pt x="1376" y="1941"/>
                </a:lnTo>
                <a:lnTo>
                  <a:pt x="1437" y="2185"/>
                </a:lnTo>
                <a:lnTo>
                  <a:pt x="1376" y="2264"/>
                </a:lnTo>
                <a:lnTo>
                  <a:pt x="1175" y="2246"/>
                </a:lnTo>
                <a:lnTo>
                  <a:pt x="1117" y="2293"/>
                </a:lnTo>
                <a:lnTo>
                  <a:pt x="1104" y="2640"/>
                </a:lnTo>
                <a:lnTo>
                  <a:pt x="1035" y="2785"/>
                </a:lnTo>
                <a:lnTo>
                  <a:pt x="942" y="2822"/>
                </a:lnTo>
                <a:lnTo>
                  <a:pt x="881" y="2928"/>
                </a:lnTo>
                <a:lnTo>
                  <a:pt x="723" y="2875"/>
                </a:lnTo>
                <a:lnTo>
                  <a:pt x="95" y="3211"/>
                </a:lnTo>
                <a:lnTo>
                  <a:pt x="135" y="3296"/>
                </a:lnTo>
                <a:lnTo>
                  <a:pt x="0" y="3354"/>
                </a:lnTo>
                <a:lnTo>
                  <a:pt x="95" y="3661"/>
                </a:lnTo>
                <a:lnTo>
                  <a:pt x="77" y="3860"/>
                </a:lnTo>
                <a:lnTo>
                  <a:pt x="154" y="4016"/>
                </a:lnTo>
                <a:lnTo>
                  <a:pt x="133" y="4190"/>
                </a:lnTo>
                <a:lnTo>
                  <a:pt x="180" y="4185"/>
                </a:lnTo>
                <a:lnTo>
                  <a:pt x="177" y="4304"/>
                </a:lnTo>
                <a:lnTo>
                  <a:pt x="265" y="4259"/>
                </a:lnTo>
                <a:lnTo>
                  <a:pt x="752" y="4296"/>
                </a:lnTo>
                <a:lnTo>
                  <a:pt x="770" y="4415"/>
                </a:lnTo>
                <a:lnTo>
                  <a:pt x="900" y="4301"/>
                </a:lnTo>
                <a:lnTo>
                  <a:pt x="1056" y="4648"/>
                </a:lnTo>
                <a:lnTo>
                  <a:pt x="1006" y="4651"/>
                </a:lnTo>
                <a:lnTo>
                  <a:pt x="1035" y="4775"/>
                </a:lnTo>
                <a:lnTo>
                  <a:pt x="873" y="4743"/>
                </a:lnTo>
                <a:lnTo>
                  <a:pt x="768" y="4836"/>
                </a:lnTo>
                <a:lnTo>
                  <a:pt x="752" y="4963"/>
                </a:lnTo>
                <a:lnTo>
                  <a:pt x="691" y="4966"/>
                </a:lnTo>
                <a:lnTo>
                  <a:pt x="622" y="5042"/>
                </a:lnTo>
                <a:lnTo>
                  <a:pt x="834" y="5143"/>
                </a:lnTo>
                <a:lnTo>
                  <a:pt x="881" y="5098"/>
                </a:lnTo>
                <a:lnTo>
                  <a:pt x="1014" y="5140"/>
                </a:lnTo>
                <a:lnTo>
                  <a:pt x="969" y="5209"/>
                </a:lnTo>
                <a:lnTo>
                  <a:pt x="1051" y="5460"/>
                </a:lnTo>
                <a:lnTo>
                  <a:pt x="1090" y="5773"/>
                </a:lnTo>
                <a:lnTo>
                  <a:pt x="998" y="5892"/>
                </a:lnTo>
                <a:lnTo>
                  <a:pt x="815" y="5889"/>
                </a:lnTo>
                <a:lnTo>
                  <a:pt x="797" y="7278"/>
                </a:lnTo>
                <a:lnTo>
                  <a:pt x="1762" y="7259"/>
                </a:lnTo>
                <a:lnTo>
                  <a:pt x="2024" y="8225"/>
                </a:lnTo>
                <a:lnTo>
                  <a:pt x="1876" y="8273"/>
                </a:lnTo>
                <a:lnTo>
                  <a:pt x="1786" y="8212"/>
                </a:lnTo>
                <a:lnTo>
                  <a:pt x="1630" y="9125"/>
                </a:lnTo>
                <a:lnTo>
                  <a:pt x="1821" y="9329"/>
                </a:lnTo>
                <a:lnTo>
                  <a:pt x="1987" y="9463"/>
                </a:lnTo>
                <a:lnTo>
                  <a:pt x="2165" y="9511"/>
                </a:lnTo>
                <a:lnTo>
                  <a:pt x="2281" y="9471"/>
                </a:lnTo>
                <a:lnTo>
                  <a:pt x="2514" y="9567"/>
                </a:lnTo>
                <a:lnTo>
                  <a:pt x="2548" y="9657"/>
                </a:lnTo>
                <a:lnTo>
                  <a:pt x="3054" y="9683"/>
                </a:lnTo>
                <a:lnTo>
                  <a:pt x="3109" y="9736"/>
                </a:lnTo>
                <a:lnTo>
                  <a:pt x="3167" y="9683"/>
                </a:lnTo>
                <a:lnTo>
                  <a:pt x="3220" y="9789"/>
                </a:lnTo>
                <a:lnTo>
                  <a:pt x="3411" y="9593"/>
                </a:lnTo>
                <a:lnTo>
                  <a:pt x="3551" y="9717"/>
                </a:lnTo>
                <a:lnTo>
                  <a:pt x="3781" y="10146"/>
                </a:lnTo>
                <a:lnTo>
                  <a:pt x="3773" y="10286"/>
                </a:lnTo>
                <a:lnTo>
                  <a:pt x="3641" y="10411"/>
                </a:lnTo>
                <a:lnTo>
                  <a:pt x="3998" y="10643"/>
                </a:lnTo>
                <a:lnTo>
                  <a:pt x="3998" y="11088"/>
                </a:lnTo>
                <a:lnTo>
                  <a:pt x="4564" y="11485"/>
                </a:lnTo>
                <a:lnTo>
                  <a:pt x="4818" y="12019"/>
                </a:lnTo>
                <a:lnTo>
                  <a:pt x="5168" y="12496"/>
                </a:lnTo>
                <a:lnTo>
                  <a:pt x="5496" y="12781"/>
                </a:lnTo>
                <a:lnTo>
                  <a:pt x="6209" y="12730"/>
                </a:lnTo>
                <a:cubicBezTo>
                  <a:pt x="6219" y="12728"/>
                  <a:pt x="6227" y="12722"/>
                  <a:pt x="6241" y="12721"/>
                </a:cubicBezTo>
                <a:cubicBezTo>
                  <a:pt x="6289" y="12718"/>
                  <a:pt x="6335" y="12693"/>
                  <a:pt x="6374" y="12687"/>
                </a:cubicBezTo>
                <a:cubicBezTo>
                  <a:pt x="6425" y="12679"/>
                  <a:pt x="6594" y="12646"/>
                  <a:pt x="6635" y="12626"/>
                </a:cubicBezTo>
                <a:cubicBezTo>
                  <a:pt x="6649" y="12620"/>
                  <a:pt x="6775" y="12580"/>
                  <a:pt x="6787" y="12578"/>
                </a:cubicBezTo>
                <a:cubicBezTo>
                  <a:pt x="6859" y="12569"/>
                  <a:pt x="6957" y="12541"/>
                  <a:pt x="7028" y="12520"/>
                </a:cubicBezTo>
                <a:lnTo>
                  <a:pt x="7077" y="12488"/>
                </a:lnTo>
                <a:cubicBezTo>
                  <a:pt x="7077" y="12521"/>
                  <a:pt x="7073" y="12616"/>
                  <a:pt x="7081" y="12639"/>
                </a:cubicBezTo>
                <a:cubicBezTo>
                  <a:pt x="7126" y="12771"/>
                  <a:pt x="7178" y="12759"/>
                  <a:pt x="7292" y="12721"/>
                </a:cubicBezTo>
                <a:cubicBezTo>
                  <a:pt x="7293" y="12722"/>
                  <a:pt x="7327" y="12713"/>
                  <a:pt x="7333" y="12713"/>
                </a:cubicBezTo>
                <a:cubicBezTo>
                  <a:pt x="7404" y="12702"/>
                  <a:pt x="7459" y="12736"/>
                  <a:pt x="7462" y="12735"/>
                </a:cubicBezTo>
                <a:cubicBezTo>
                  <a:pt x="7501" y="12733"/>
                  <a:pt x="7522" y="12726"/>
                  <a:pt x="7539" y="12691"/>
                </a:cubicBezTo>
                <a:cubicBezTo>
                  <a:pt x="7560" y="12651"/>
                  <a:pt x="7556" y="12643"/>
                  <a:pt x="7568" y="12607"/>
                </a:cubicBezTo>
                <a:cubicBezTo>
                  <a:pt x="7601" y="12509"/>
                  <a:pt x="7570" y="12452"/>
                  <a:pt x="7676" y="12402"/>
                </a:cubicBezTo>
                <a:cubicBezTo>
                  <a:pt x="7690" y="12395"/>
                  <a:pt x="7794" y="12393"/>
                  <a:pt x="7817" y="12393"/>
                </a:cubicBezTo>
                <a:cubicBezTo>
                  <a:pt x="7867" y="12393"/>
                  <a:pt x="7924" y="12378"/>
                  <a:pt x="7963" y="12378"/>
                </a:cubicBezTo>
                <a:cubicBezTo>
                  <a:pt x="7986" y="12378"/>
                  <a:pt x="7967" y="12521"/>
                  <a:pt x="7956" y="12539"/>
                </a:cubicBezTo>
                <a:cubicBezTo>
                  <a:pt x="7931" y="12582"/>
                  <a:pt x="7938" y="12588"/>
                  <a:pt x="7930" y="12627"/>
                </a:cubicBezTo>
                <a:cubicBezTo>
                  <a:pt x="7930" y="12651"/>
                  <a:pt x="7927" y="12669"/>
                  <a:pt x="7908" y="12683"/>
                </a:cubicBezTo>
                <a:cubicBezTo>
                  <a:pt x="7863" y="12716"/>
                  <a:pt x="7836" y="12657"/>
                  <a:pt x="7782" y="12730"/>
                </a:cubicBezTo>
                <a:cubicBezTo>
                  <a:pt x="7744" y="12783"/>
                  <a:pt x="7766" y="12814"/>
                  <a:pt x="7788" y="12860"/>
                </a:cubicBezTo>
                <a:cubicBezTo>
                  <a:pt x="7796" y="12877"/>
                  <a:pt x="7803" y="12988"/>
                  <a:pt x="7803" y="13013"/>
                </a:cubicBezTo>
                <a:cubicBezTo>
                  <a:pt x="7803" y="13019"/>
                  <a:pt x="7854" y="13122"/>
                  <a:pt x="7855" y="13122"/>
                </a:cubicBezTo>
                <a:cubicBezTo>
                  <a:pt x="7899" y="13176"/>
                  <a:pt x="7888" y="13132"/>
                  <a:pt x="7914" y="13199"/>
                </a:cubicBezTo>
                <a:cubicBezTo>
                  <a:pt x="7924" y="13226"/>
                  <a:pt x="7932" y="13228"/>
                  <a:pt x="7939" y="13241"/>
                </a:cubicBezTo>
                <a:cubicBezTo>
                  <a:pt x="7947" y="13255"/>
                  <a:pt x="8030" y="13278"/>
                  <a:pt x="8046" y="13278"/>
                </a:cubicBezTo>
                <a:lnTo>
                  <a:pt x="8359" y="12974"/>
                </a:lnTo>
                <a:lnTo>
                  <a:pt x="8435" y="12604"/>
                </a:lnTo>
                <a:lnTo>
                  <a:pt x="9200" y="12884"/>
                </a:lnTo>
                <a:lnTo>
                  <a:pt x="9293" y="12520"/>
                </a:lnTo>
                <a:cubicBezTo>
                  <a:pt x="9333" y="12475"/>
                  <a:pt x="9470" y="12456"/>
                  <a:pt x="9537" y="12423"/>
                </a:cubicBezTo>
                <a:cubicBezTo>
                  <a:pt x="9615" y="12385"/>
                  <a:pt x="9690" y="12369"/>
                  <a:pt x="9766" y="12334"/>
                </a:cubicBezTo>
                <a:cubicBezTo>
                  <a:pt x="9858" y="12291"/>
                  <a:pt x="9900" y="12286"/>
                  <a:pt x="9990" y="12255"/>
                </a:cubicBezTo>
                <a:cubicBezTo>
                  <a:pt x="10028" y="12243"/>
                  <a:pt x="10088" y="12235"/>
                  <a:pt x="10111" y="12227"/>
                </a:cubicBezTo>
                <a:cubicBezTo>
                  <a:pt x="10132" y="12219"/>
                  <a:pt x="10199" y="12214"/>
                  <a:pt x="10205" y="12205"/>
                </a:cubicBezTo>
                <a:cubicBezTo>
                  <a:pt x="10258" y="12189"/>
                  <a:pt x="10377" y="12161"/>
                  <a:pt x="10420" y="12143"/>
                </a:cubicBezTo>
                <a:cubicBezTo>
                  <a:pt x="10477" y="12120"/>
                  <a:pt x="10421" y="12192"/>
                  <a:pt x="10443" y="12220"/>
                </a:cubicBezTo>
                <a:cubicBezTo>
                  <a:pt x="10481" y="12267"/>
                  <a:pt x="10477" y="12211"/>
                  <a:pt x="10506" y="12299"/>
                </a:cubicBezTo>
                <a:cubicBezTo>
                  <a:pt x="10506" y="12299"/>
                  <a:pt x="10568" y="12287"/>
                  <a:pt x="10568" y="12286"/>
                </a:cubicBezTo>
                <a:cubicBezTo>
                  <a:pt x="10569" y="12286"/>
                  <a:pt x="10571" y="12196"/>
                  <a:pt x="10571" y="12185"/>
                </a:cubicBezTo>
                <a:cubicBezTo>
                  <a:pt x="10569" y="12135"/>
                  <a:pt x="10616" y="12206"/>
                  <a:pt x="10630" y="12215"/>
                </a:cubicBezTo>
                <a:cubicBezTo>
                  <a:pt x="10674" y="12243"/>
                  <a:pt x="10638" y="12291"/>
                  <a:pt x="10615" y="12329"/>
                </a:cubicBezTo>
                <a:cubicBezTo>
                  <a:pt x="10601" y="12352"/>
                  <a:pt x="10686" y="12438"/>
                  <a:pt x="10686" y="12514"/>
                </a:cubicBezTo>
                <a:cubicBezTo>
                  <a:pt x="10686" y="12599"/>
                  <a:pt x="10657" y="12593"/>
                  <a:pt x="10732" y="12593"/>
                </a:cubicBezTo>
                <a:cubicBezTo>
                  <a:pt x="10765" y="12593"/>
                  <a:pt x="10811" y="12588"/>
                  <a:pt x="10838" y="12589"/>
                </a:cubicBezTo>
                <a:cubicBezTo>
                  <a:pt x="10868" y="12589"/>
                  <a:pt x="10893" y="12549"/>
                  <a:pt x="10903" y="12525"/>
                </a:cubicBezTo>
                <a:cubicBezTo>
                  <a:pt x="10917" y="12521"/>
                  <a:pt x="10928" y="12462"/>
                  <a:pt x="10931" y="12454"/>
                </a:cubicBezTo>
                <a:cubicBezTo>
                  <a:pt x="10957" y="12366"/>
                  <a:pt x="10900" y="12317"/>
                  <a:pt x="10977" y="12238"/>
                </a:cubicBezTo>
                <a:cubicBezTo>
                  <a:pt x="11038" y="12176"/>
                  <a:pt x="11036" y="12221"/>
                  <a:pt x="11036" y="12136"/>
                </a:cubicBezTo>
                <a:cubicBezTo>
                  <a:pt x="11036" y="12078"/>
                  <a:pt x="11106" y="12053"/>
                  <a:pt x="11130" y="12005"/>
                </a:cubicBezTo>
                <a:lnTo>
                  <a:pt x="11336" y="11578"/>
                </a:lnTo>
                <a:lnTo>
                  <a:pt x="11589" y="11282"/>
                </a:lnTo>
                <a:cubicBezTo>
                  <a:pt x="11589" y="11274"/>
                  <a:pt x="11598" y="11273"/>
                  <a:pt x="11603" y="11261"/>
                </a:cubicBezTo>
                <a:cubicBezTo>
                  <a:pt x="11623" y="11211"/>
                  <a:pt x="11684" y="11261"/>
                  <a:pt x="11693" y="11245"/>
                </a:cubicBezTo>
                <a:cubicBezTo>
                  <a:pt x="11711" y="11209"/>
                  <a:pt x="11758" y="11197"/>
                  <a:pt x="11776" y="11179"/>
                </a:cubicBezTo>
                <a:cubicBezTo>
                  <a:pt x="11790" y="11165"/>
                  <a:pt x="11779" y="11059"/>
                  <a:pt x="11767" y="11044"/>
                </a:cubicBezTo>
                <a:cubicBezTo>
                  <a:pt x="11746" y="11019"/>
                  <a:pt x="11748" y="10979"/>
                  <a:pt x="11704" y="10995"/>
                </a:cubicBezTo>
                <a:cubicBezTo>
                  <a:pt x="11685" y="11002"/>
                  <a:pt x="11654" y="10870"/>
                  <a:pt x="11662" y="10843"/>
                </a:cubicBezTo>
                <a:cubicBezTo>
                  <a:pt x="11686" y="10759"/>
                  <a:pt x="11735" y="10778"/>
                  <a:pt x="11658" y="10690"/>
                </a:cubicBezTo>
                <a:cubicBezTo>
                  <a:pt x="11640" y="10669"/>
                  <a:pt x="11664" y="10647"/>
                  <a:pt x="11684" y="10631"/>
                </a:cubicBezTo>
                <a:cubicBezTo>
                  <a:pt x="11718" y="10602"/>
                  <a:pt x="11706" y="10609"/>
                  <a:pt x="11712" y="10568"/>
                </a:cubicBezTo>
                <a:cubicBezTo>
                  <a:pt x="11730" y="10568"/>
                  <a:pt x="11793" y="10562"/>
                  <a:pt x="11803" y="10577"/>
                </a:cubicBezTo>
                <a:cubicBezTo>
                  <a:pt x="11827" y="10608"/>
                  <a:pt x="11887" y="10651"/>
                  <a:pt x="11923" y="10668"/>
                </a:cubicBezTo>
                <a:cubicBezTo>
                  <a:pt x="11947" y="10679"/>
                  <a:pt x="11932" y="10788"/>
                  <a:pt x="11944" y="10744"/>
                </a:cubicBezTo>
                <a:cubicBezTo>
                  <a:pt x="11953" y="10709"/>
                  <a:pt x="11973" y="10683"/>
                  <a:pt x="11979" y="10664"/>
                </a:cubicBezTo>
                <a:cubicBezTo>
                  <a:pt x="11992" y="10627"/>
                  <a:pt x="12030" y="10600"/>
                  <a:pt x="12030" y="10558"/>
                </a:cubicBezTo>
                <a:cubicBezTo>
                  <a:pt x="12030" y="10546"/>
                  <a:pt x="12031" y="10530"/>
                  <a:pt x="12031" y="10516"/>
                </a:cubicBezTo>
                <a:cubicBezTo>
                  <a:pt x="12031" y="10429"/>
                  <a:pt x="12014" y="10440"/>
                  <a:pt x="12073" y="10414"/>
                </a:cubicBezTo>
                <a:cubicBezTo>
                  <a:pt x="12092" y="10406"/>
                  <a:pt x="11981" y="10360"/>
                  <a:pt x="11972" y="10356"/>
                </a:cubicBezTo>
                <a:cubicBezTo>
                  <a:pt x="11955" y="10350"/>
                  <a:pt x="11876" y="10320"/>
                  <a:pt x="11870" y="10316"/>
                </a:cubicBezTo>
                <a:cubicBezTo>
                  <a:pt x="11789" y="10271"/>
                  <a:pt x="11722" y="10264"/>
                  <a:pt x="11641" y="10231"/>
                </a:cubicBezTo>
                <a:cubicBezTo>
                  <a:pt x="11583" y="10209"/>
                  <a:pt x="11608" y="10209"/>
                  <a:pt x="11590" y="10181"/>
                </a:cubicBezTo>
                <a:cubicBezTo>
                  <a:pt x="11577" y="10161"/>
                  <a:pt x="11564" y="10101"/>
                  <a:pt x="11554" y="10078"/>
                </a:cubicBezTo>
                <a:cubicBezTo>
                  <a:pt x="11550" y="10069"/>
                  <a:pt x="11417" y="9967"/>
                  <a:pt x="11445" y="9960"/>
                </a:cubicBezTo>
                <a:cubicBezTo>
                  <a:pt x="11470" y="9953"/>
                  <a:pt x="11481" y="9936"/>
                  <a:pt x="11492" y="9926"/>
                </a:cubicBezTo>
                <a:cubicBezTo>
                  <a:pt x="11524" y="9902"/>
                  <a:pt x="11529" y="9860"/>
                  <a:pt x="11540" y="9830"/>
                </a:cubicBezTo>
                <a:cubicBezTo>
                  <a:pt x="11553" y="9795"/>
                  <a:pt x="11560" y="9778"/>
                  <a:pt x="11560" y="9739"/>
                </a:cubicBezTo>
                <a:cubicBezTo>
                  <a:pt x="11560" y="9716"/>
                  <a:pt x="11541" y="9601"/>
                  <a:pt x="11528" y="9587"/>
                </a:cubicBezTo>
                <a:lnTo>
                  <a:pt x="11556" y="9593"/>
                </a:lnTo>
                <a:cubicBezTo>
                  <a:pt x="11666" y="9623"/>
                  <a:pt x="11613" y="9606"/>
                  <a:pt x="11670" y="9592"/>
                </a:cubicBezTo>
                <a:cubicBezTo>
                  <a:pt x="11796" y="9561"/>
                  <a:pt x="11732" y="9521"/>
                  <a:pt x="11732" y="9515"/>
                </a:cubicBezTo>
                <a:cubicBezTo>
                  <a:pt x="11719" y="9361"/>
                  <a:pt x="11727" y="9386"/>
                  <a:pt x="11835" y="9386"/>
                </a:cubicBezTo>
                <a:cubicBezTo>
                  <a:pt x="11839" y="9386"/>
                  <a:pt x="11886" y="9384"/>
                  <a:pt x="11888" y="9383"/>
                </a:cubicBezTo>
                <a:cubicBezTo>
                  <a:pt x="11967" y="9346"/>
                  <a:pt x="11916" y="9438"/>
                  <a:pt x="11970" y="9462"/>
                </a:cubicBezTo>
                <a:cubicBezTo>
                  <a:pt x="12098" y="9519"/>
                  <a:pt x="12105" y="9474"/>
                  <a:pt x="12153" y="9476"/>
                </a:cubicBezTo>
                <a:cubicBezTo>
                  <a:pt x="12245" y="9480"/>
                  <a:pt x="12130" y="9445"/>
                  <a:pt x="12194" y="9333"/>
                </a:cubicBezTo>
                <a:cubicBezTo>
                  <a:pt x="12279" y="9181"/>
                  <a:pt x="12266" y="9271"/>
                  <a:pt x="12261" y="9123"/>
                </a:cubicBezTo>
                <a:cubicBezTo>
                  <a:pt x="12261" y="9105"/>
                  <a:pt x="12451" y="9113"/>
                  <a:pt x="12476" y="9113"/>
                </a:cubicBezTo>
                <a:cubicBezTo>
                  <a:pt x="12698" y="9113"/>
                  <a:pt x="12604" y="9131"/>
                  <a:pt x="12806" y="9057"/>
                </a:cubicBezTo>
                <a:cubicBezTo>
                  <a:pt x="12883" y="9029"/>
                  <a:pt x="13008" y="8996"/>
                  <a:pt x="12989" y="8888"/>
                </a:cubicBezTo>
                <a:cubicBezTo>
                  <a:pt x="12978" y="8823"/>
                  <a:pt x="12978" y="8831"/>
                  <a:pt x="12978" y="8761"/>
                </a:cubicBezTo>
                <a:cubicBezTo>
                  <a:pt x="13161" y="8761"/>
                  <a:pt x="13140" y="8812"/>
                  <a:pt x="13209" y="8825"/>
                </a:cubicBezTo>
                <a:cubicBezTo>
                  <a:pt x="13250" y="8832"/>
                  <a:pt x="13343" y="8907"/>
                  <a:pt x="13355" y="8886"/>
                </a:cubicBezTo>
                <a:cubicBezTo>
                  <a:pt x="13430" y="8755"/>
                  <a:pt x="13452" y="8776"/>
                  <a:pt x="13510" y="8693"/>
                </a:cubicBezTo>
                <a:cubicBezTo>
                  <a:pt x="13576" y="8601"/>
                  <a:pt x="13563" y="8558"/>
                  <a:pt x="13584" y="8470"/>
                </a:cubicBezTo>
                <a:lnTo>
                  <a:pt x="14042" y="8542"/>
                </a:lnTo>
                <a:lnTo>
                  <a:pt x="14076" y="8036"/>
                </a:lnTo>
                <a:lnTo>
                  <a:pt x="13924" y="7998"/>
                </a:lnTo>
                <a:lnTo>
                  <a:pt x="13927" y="7876"/>
                </a:lnTo>
                <a:lnTo>
                  <a:pt x="13776" y="7785"/>
                </a:lnTo>
                <a:lnTo>
                  <a:pt x="13768" y="7634"/>
                </a:lnTo>
                <a:lnTo>
                  <a:pt x="13831" y="7631"/>
                </a:lnTo>
                <a:lnTo>
                  <a:pt x="13794" y="7424"/>
                </a:lnTo>
                <a:lnTo>
                  <a:pt x="13837" y="7323"/>
                </a:lnTo>
                <a:lnTo>
                  <a:pt x="13769" y="7319"/>
                </a:lnTo>
                <a:lnTo>
                  <a:pt x="13797" y="7154"/>
                </a:lnTo>
                <a:lnTo>
                  <a:pt x="13793" y="6819"/>
                </a:lnTo>
                <a:lnTo>
                  <a:pt x="13724" y="6793"/>
                </a:lnTo>
                <a:lnTo>
                  <a:pt x="13731" y="6683"/>
                </a:lnTo>
                <a:lnTo>
                  <a:pt x="13643" y="6733"/>
                </a:lnTo>
                <a:lnTo>
                  <a:pt x="13580" y="6732"/>
                </a:lnTo>
                <a:lnTo>
                  <a:pt x="13499" y="6539"/>
                </a:lnTo>
                <a:lnTo>
                  <a:pt x="13449" y="6528"/>
                </a:lnTo>
                <a:lnTo>
                  <a:pt x="13469" y="6470"/>
                </a:lnTo>
                <a:lnTo>
                  <a:pt x="13494" y="6466"/>
                </a:lnTo>
                <a:lnTo>
                  <a:pt x="13534" y="6368"/>
                </a:lnTo>
                <a:lnTo>
                  <a:pt x="13490" y="6310"/>
                </a:lnTo>
                <a:cubicBezTo>
                  <a:pt x="13490" y="6310"/>
                  <a:pt x="13469" y="6317"/>
                  <a:pt x="13467" y="6318"/>
                </a:cubicBezTo>
                <a:cubicBezTo>
                  <a:pt x="13396" y="6345"/>
                  <a:pt x="13395" y="6327"/>
                  <a:pt x="13355" y="6274"/>
                </a:cubicBezTo>
                <a:cubicBezTo>
                  <a:pt x="13297" y="6198"/>
                  <a:pt x="13320" y="6254"/>
                  <a:pt x="13303" y="6166"/>
                </a:cubicBezTo>
                <a:cubicBezTo>
                  <a:pt x="13295" y="6120"/>
                  <a:pt x="13264" y="6163"/>
                  <a:pt x="13205" y="6128"/>
                </a:cubicBezTo>
                <a:cubicBezTo>
                  <a:pt x="13195" y="6123"/>
                  <a:pt x="13116" y="6101"/>
                  <a:pt x="13116" y="6101"/>
                </a:cubicBezTo>
                <a:cubicBezTo>
                  <a:pt x="13128" y="6094"/>
                  <a:pt x="13126" y="6007"/>
                  <a:pt x="13122" y="5992"/>
                </a:cubicBezTo>
                <a:cubicBezTo>
                  <a:pt x="13110" y="5950"/>
                  <a:pt x="13109" y="5966"/>
                  <a:pt x="13101" y="5920"/>
                </a:cubicBezTo>
                <a:cubicBezTo>
                  <a:pt x="13100" y="5914"/>
                  <a:pt x="13017" y="5888"/>
                  <a:pt x="13016" y="5888"/>
                </a:cubicBezTo>
                <a:cubicBezTo>
                  <a:pt x="13003" y="5886"/>
                  <a:pt x="12968" y="5922"/>
                  <a:pt x="12957" y="5931"/>
                </a:cubicBezTo>
                <a:cubicBezTo>
                  <a:pt x="12934" y="5949"/>
                  <a:pt x="12879" y="5916"/>
                  <a:pt x="12859" y="5902"/>
                </a:cubicBezTo>
                <a:cubicBezTo>
                  <a:pt x="12833" y="5884"/>
                  <a:pt x="12791" y="5932"/>
                  <a:pt x="12791" y="5943"/>
                </a:cubicBezTo>
                <a:cubicBezTo>
                  <a:pt x="12782" y="5942"/>
                  <a:pt x="12763" y="5918"/>
                  <a:pt x="12775" y="5890"/>
                </a:cubicBezTo>
                <a:cubicBezTo>
                  <a:pt x="12793" y="5854"/>
                  <a:pt x="12762" y="5831"/>
                  <a:pt x="12761" y="5823"/>
                </a:cubicBezTo>
                <a:cubicBezTo>
                  <a:pt x="12753" y="5834"/>
                  <a:pt x="12691" y="5918"/>
                  <a:pt x="12695" y="5937"/>
                </a:cubicBezTo>
                <a:cubicBezTo>
                  <a:pt x="12675" y="5911"/>
                  <a:pt x="12638" y="5885"/>
                  <a:pt x="12614" y="5851"/>
                </a:cubicBezTo>
                <a:cubicBezTo>
                  <a:pt x="12600" y="5831"/>
                  <a:pt x="12612" y="5934"/>
                  <a:pt x="12608" y="5936"/>
                </a:cubicBezTo>
                <a:cubicBezTo>
                  <a:pt x="12583" y="5949"/>
                  <a:pt x="12579" y="5970"/>
                  <a:pt x="12572" y="5974"/>
                </a:cubicBezTo>
                <a:cubicBezTo>
                  <a:pt x="12557" y="5982"/>
                  <a:pt x="12570" y="5995"/>
                  <a:pt x="12560" y="5995"/>
                </a:cubicBezTo>
                <a:cubicBezTo>
                  <a:pt x="12503" y="5992"/>
                  <a:pt x="12491" y="6024"/>
                  <a:pt x="12460" y="5988"/>
                </a:cubicBezTo>
                <a:cubicBezTo>
                  <a:pt x="12416" y="5937"/>
                  <a:pt x="12382" y="6004"/>
                  <a:pt x="12387" y="5937"/>
                </a:cubicBezTo>
                <a:cubicBezTo>
                  <a:pt x="12389" y="5907"/>
                  <a:pt x="12368" y="5887"/>
                  <a:pt x="12368" y="5877"/>
                </a:cubicBezTo>
                <a:cubicBezTo>
                  <a:pt x="12365" y="5794"/>
                  <a:pt x="12292" y="5818"/>
                  <a:pt x="12293" y="5787"/>
                </a:cubicBezTo>
                <a:lnTo>
                  <a:pt x="12359" y="5478"/>
                </a:lnTo>
                <a:lnTo>
                  <a:pt x="12549" y="5250"/>
                </a:lnTo>
                <a:lnTo>
                  <a:pt x="12618" y="4968"/>
                </a:lnTo>
                <a:lnTo>
                  <a:pt x="12553" y="4843"/>
                </a:lnTo>
                <a:lnTo>
                  <a:pt x="12171" y="4488"/>
                </a:lnTo>
                <a:lnTo>
                  <a:pt x="12252" y="4470"/>
                </a:lnTo>
                <a:lnTo>
                  <a:pt x="12151" y="4429"/>
                </a:lnTo>
                <a:lnTo>
                  <a:pt x="11946" y="463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18" name="Freeform 327"/>
          <p:cNvSpPr>
            <a:spLocks/>
          </p:cNvSpPr>
          <p:nvPr/>
        </p:nvSpPr>
        <p:spPr bwMode="auto">
          <a:xfrm>
            <a:off x="5736436" y="3330179"/>
            <a:ext cx="1002506" cy="828675"/>
          </a:xfrm>
          <a:custGeom>
            <a:avLst/>
            <a:gdLst>
              <a:gd name="T0" fmla="*/ 11374 w 14736"/>
              <a:gd name="T1" fmla="*/ 889 h 13086"/>
              <a:gd name="T2" fmla="*/ 10655 w 14736"/>
              <a:gd name="T3" fmla="*/ 286 h 13086"/>
              <a:gd name="T4" fmla="*/ 9366 w 14736"/>
              <a:gd name="T5" fmla="*/ 0 h 13086"/>
              <a:gd name="T6" fmla="*/ 8644 w 14736"/>
              <a:gd name="T7" fmla="*/ 625 h 13086"/>
              <a:gd name="T8" fmla="*/ 8080 w 14736"/>
              <a:gd name="T9" fmla="*/ 1085 h 13086"/>
              <a:gd name="T10" fmla="*/ 7207 w 14736"/>
              <a:gd name="T11" fmla="*/ 1837 h 13086"/>
              <a:gd name="T12" fmla="*/ 5858 w 14736"/>
              <a:gd name="T13" fmla="*/ 3773 h 13086"/>
              <a:gd name="T14" fmla="*/ 5778 w 14736"/>
              <a:gd name="T15" fmla="*/ 5012 h 13086"/>
              <a:gd name="T16" fmla="*/ 5111 w 14736"/>
              <a:gd name="T17" fmla="*/ 4956 h 13086"/>
              <a:gd name="T18" fmla="*/ 4265 w 14736"/>
              <a:gd name="T19" fmla="*/ 4374 h 13086"/>
              <a:gd name="T20" fmla="*/ 4206 w 14736"/>
              <a:gd name="T21" fmla="*/ 2990 h 13086"/>
              <a:gd name="T22" fmla="*/ 3717 w 14736"/>
              <a:gd name="T23" fmla="*/ 3514 h 13086"/>
              <a:gd name="T24" fmla="*/ 2693 w 14736"/>
              <a:gd name="T25" fmla="*/ 4307 h 13086"/>
              <a:gd name="T26" fmla="*/ 2298 w 14736"/>
              <a:gd name="T27" fmla="*/ 4795 h 13086"/>
              <a:gd name="T28" fmla="*/ 1428 w 14736"/>
              <a:gd name="T29" fmla="*/ 5445 h 13086"/>
              <a:gd name="T30" fmla="*/ 1145 w 14736"/>
              <a:gd name="T31" fmla="*/ 7137 h 13086"/>
              <a:gd name="T32" fmla="*/ 1595 w 14736"/>
              <a:gd name="T33" fmla="*/ 6673 h 13086"/>
              <a:gd name="T34" fmla="*/ 1767 w 14736"/>
              <a:gd name="T35" fmla="*/ 7930 h 13086"/>
              <a:gd name="T36" fmla="*/ 2230 w 14736"/>
              <a:gd name="T37" fmla="*/ 9220 h 13086"/>
              <a:gd name="T38" fmla="*/ 1997 w 14736"/>
              <a:gd name="T39" fmla="*/ 9824 h 13086"/>
              <a:gd name="T40" fmla="*/ 1301 w 14736"/>
              <a:gd name="T41" fmla="*/ 10248 h 13086"/>
              <a:gd name="T42" fmla="*/ 182 w 14736"/>
              <a:gd name="T43" fmla="*/ 11306 h 13086"/>
              <a:gd name="T44" fmla="*/ 188 w 14736"/>
              <a:gd name="T45" fmla="*/ 12108 h 13086"/>
              <a:gd name="T46" fmla="*/ 938 w 14736"/>
              <a:gd name="T47" fmla="*/ 12283 h 13086"/>
              <a:gd name="T48" fmla="*/ 1018 w 14736"/>
              <a:gd name="T49" fmla="*/ 13023 h 13086"/>
              <a:gd name="T50" fmla="*/ 1424 w 14736"/>
              <a:gd name="T51" fmla="*/ 12784 h 13086"/>
              <a:gd name="T52" fmla="*/ 1599 w 14736"/>
              <a:gd name="T53" fmla="*/ 11898 h 13086"/>
              <a:gd name="T54" fmla="*/ 3632 w 14736"/>
              <a:gd name="T55" fmla="*/ 11230 h 13086"/>
              <a:gd name="T56" fmla="*/ 4014 w 14736"/>
              <a:gd name="T57" fmla="*/ 10691 h 13086"/>
              <a:gd name="T58" fmla="*/ 5083 w 14736"/>
              <a:gd name="T59" fmla="*/ 10350 h 13086"/>
              <a:gd name="T60" fmla="*/ 6864 w 14736"/>
              <a:gd name="T61" fmla="*/ 9973 h 13086"/>
              <a:gd name="T62" fmla="*/ 6904 w 14736"/>
              <a:gd name="T63" fmla="*/ 9558 h 13086"/>
              <a:gd name="T64" fmla="*/ 7411 w 14736"/>
              <a:gd name="T65" fmla="*/ 9409 h 13086"/>
              <a:gd name="T66" fmla="*/ 7772 w 14736"/>
              <a:gd name="T67" fmla="*/ 9030 h 13086"/>
              <a:gd name="T68" fmla="*/ 8213 w 14736"/>
              <a:gd name="T69" fmla="*/ 9047 h 13086"/>
              <a:gd name="T70" fmla="*/ 8297 w 14736"/>
              <a:gd name="T71" fmla="*/ 9328 h 13086"/>
              <a:gd name="T72" fmla="*/ 8502 w 14736"/>
              <a:gd name="T73" fmla="*/ 9077 h 13086"/>
              <a:gd name="T74" fmla="*/ 8953 w 14736"/>
              <a:gd name="T75" fmla="*/ 8524 h 13086"/>
              <a:gd name="T76" fmla="*/ 9916 w 14736"/>
              <a:gd name="T77" fmla="*/ 7881 h 13086"/>
              <a:gd name="T78" fmla="*/ 10230 w 14736"/>
              <a:gd name="T79" fmla="*/ 7516 h 13086"/>
              <a:gd name="T80" fmla="*/ 10320 w 14736"/>
              <a:gd name="T81" fmla="*/ 7266 h 13086"/>
              <a:gd name="T82" fmla="*/ 10789 w 14736"/>
              <a:gd name="T83" fmla="*/ 7472 h 13086"/>
              <a:gd name="T84" fmla="*/ 11225 w 14736"/>
              <a:gd name="T85" fmla="*/ 7511 h 13086"/>
              <a:gd name="T86" fmla="*/ 11528 w 14736"/>
              <a:gd name="T87" fmla="*/ 7812 h 13086"/>
              <a:gd name="T88" fmla="*/ 12097 w 14736"/>
              <a:gd name="T89" fmla="*/ 7908 h 13086"/>
              <a:gd name="T90" fmla="*/ 12287 w 14736"/>
              <a:gd name="T91" fmla="*/ 8339 h 13086"/>
              <a:gd name="T92" fmla="*/ 12758 w 14736"/>
              <a:gd name="T93" fmla="*/ 8533 h 13086"/>
              <a:gd name="T94" fmla="*/ 13218 w 14736"/>
              <a:gd name="T95" fmla="*/ 8795 h 13086"/>
              <a:gd name="T96" fmla="*/ 13472 w 14736"/>
              <a:gd name="T97" fmla="*/ 8379 h 13086"/>
              <a:gd name="T98" fmla="*/ 13878 w 14736"/>
              <a:gd name="T99" fmla="*/ 8321 h 13086"/>
              <a:gd name="T100" fmla="*/ 14017 w 14736"/>
              <a:gd name="T101" fmla="*/ 8170 h 13086"/>
              <a:gd name="T102" fmla="*/ 14286 w 14736"/>
              <a:gd name="T103" fmla="*/ 7688 h 13086"/>
              <a:gd name="T104" fmla="*/ 14364 w 14736"/>
              <a:gd name="T105" fmla="*/ 7266 h 13086"/>
              <a:gd name="T106" fmla="*/ 14170 w 14736"/>
              <a:gd name="T107" fmla="*/ 7030 h 13086"/>
              <a:gd name="T108" fmla="*/ 14226 w 14736"/>
              <a:gd name="T109" fmla="*/ 6690 h 13086"/>
              <a:gd name="T110" fmla="*/ 13998 w 14736"/>
              <a:gd name="T111" fmla="*/ 6236 h 13086"/>
              <a:gd name="T112" fmla="*/ 14394 w 14736"/>
              <a:gd name="T113" fmla="*/ 6050 h 13086"/>
              <a:gd name="T114" fmla="*/ 14534 w 14736"/>
              <a:gd name="T115" fmla="*/ 5863 h 13086"/>
              <a:gd name="T116" fmla="*/ 14280 w 14736"/>
              <a:gd name="T117" fmla="*/ 5713 h 13086"/>
              <a:gd name="T118" fmla="*/ 14307 w 14736"/>
              <a:gd name="T119" fmla="*/ 5474 h 13086"/>
              <a:gd name="T120" fmla="*/ 14475 w 14736"/>
              <a:gd name="T121" fmla="*/ 5136 h 13086"/>
              <a:gd name="T122" fmla="*/ 14123 w 14736"/>
              <a:gd name="T123" fmla="*/ 4422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736" h="13086">
                <a:moveTo>
                  <a:pt x="12769" y="3099"/>
                </a:moveTo>
                <a:lnTo>
                  <a:pt x="12419" y="2622"/>
                </a:lnTo>
                <a:lnTo>
                  <a:pt x="12165" y="2088"/>
                </a:lnTo>
                <a:lnTo>
                  <a:pt x="11599" y="1691"/>
                </a:lnTo>
                <a:lnTo>
                  <a:pt x="11599" y="1246"/>
                </a:lnTo>
                <a:lnTo>
                  <a:pt x="11242" y="1014"/>
                </a:lnTo>
                <a:lnTo>
                  <a:pt x="11374" y="889"/>
                </a:lnTo>
                <a:lnTo>
                  <a:pt x="11382" y="749"/>
                </a:lnTo>
                <a:lnTo>
                  <a:pt x="11152" y="320"/>
                </a:lnTo>
                <a:lnTo>
                  <a:pt x="11012" y="196"/>
                </a:lnTo>
                <a:lnTo>
                  <a:pt x="10821" y="392"/>
                </a:lnTo>
                <a:lnTo>
                  <a:pt x="10768" y="286"/>
                </a:lnTo>
                <a:lnTo>
                  <a:pt x="10710" y="339"/>
                </a:lnTo>
                <a:lnTo>
                  <a:pt x="10655" y="286"/>
                </a:lnTo>
                <a:lnTo>
                  <a:pt x="10149" y="260"/>
                </a:lnTo>
                <a:lnTo>
                  <a:pt x="10115" y="170"/>
                </a:lnTo>
                <a:lnTo>
                  <a:pt x="9882" y="74"/>
                </a:lnTo>
                <a:lnTo>
                  <a:pt x="9766" y="114"/>
                </a:lnTo>
                <a:lnTo>
                  <a:pt x="9588" y="66"/>
                </a:lnTo>
                <a:lnTo>
                  <a:pt x="9474" y="66"/>
                </a:lnTo>
                <a:lnTo>
                  <a:pt x="9366" y="0"/>
                </a:lnTo>
                <a:lnTo>
                  <a:pt x="8866" y="0"/>
                </a:lnTo>
                <a:lnTo>
                  <a:pt x="8723" y="299"/>
                </a:lnTo>
                <a:lnTo>
                  <a:pt x="8612" y="278"/>
                </a:lnTo>
                <a:lnTo>
                  <a:pt x="8496" y="437"/>
                </a:lnTo>
                <a:lnTo>
                  <a:pt x="8564" y="532"/>
                </a:lnTo>
                <a:lnTo>
                  <a:pt x="8623" y="540"/>
                </a:lnTo>
                <a:lnTo>
                  <a:pt x="8644" y="625"/>
                </a:lnTo>
                <a:lnTo>
                  <a:pt x="8443" y="781"/>
                </a:lnTo>
                <a:lnTo>
                  <a:pt x="8366" y="1032"/>
                </a:lnTo>
                <a:lnTo>
                  <a:pt x="8236" y="1080"/>
                </a:lnTo>
                <a:lnTo>
                  <a:pt x="8115" y="1016"/>
                </a:lnTo>
                <a:lnTo>
                  <a:pt x="7982" y="1030"/>
                </a:lnTo>
                <a:lnTo>
                  <a:pt x="7998" y="1112"/>
                </a:lnTo>
                <a:lnTo>
                  <a:pt x="8080" y="1085"/>
                </a:lnTo>
                <a:lnTo>
                  <a:pt x="8366" y="1286"/>
                </a:lnTo>
                <a:lnTo>
                  <a:pt x="8194" y="1593"/>
                </a:lnTo>
                <a:lnTo>
                  <a:pt x="8128" y="1514"/>
                </a:lnTo>
                <a:lnTo>
                  <a:pt x="8088" y="1588"/>
                </a:lnTo>
                <a:lnTo>
                  <a:pt x="7673" y="1516"/>
                </a:lnTo>
                <a:lnTo>
                  <a:pt x="7564" y="1723"/>
                </a:lnTo>
                <a:lnTo>
                  <a:pt x="7207" y="1837"/>
                </a:lnTo>
                <a:lnTo>
                  <a:pt x="7204" y="1948"/>
                </a:lnTo>
                <a:cubicBezTo>
                  <a:pt x="7216" y="2028"/>
                  <a:pt x="7220" y="2140"/>
                  <a:pt x="7192" y="2215"/>
                </a:cubicBezTo>
                <a:cubicBezTo>
                  <a:pt x="7168" y="2277"/>
                  <a:pt x="7099" y="2408"/>
                  <a:pt x="7053" y="2453"/>
                </a:cubicBezTo>
                <a:cubicBezTo>
                  <a:pt x="7048" y="2458"/>
                  <a:pt x="7034" y="2483"/>
                  <a:pt x="7027" y="2485"/>
                </a:cubicBezTo>
                <a:lnTo>
                  <a:pt x="6919" y="2818"/>
                </a:lnTo>
                <a:lnTo>
                  <a:pt x="6112" y="3316"/>
                </a:lnTo>
                <a:lnTo>
                  <a:pt x="5858" y="3773"/>
                </a:lnTo>
                <a:lnTo>
                  <a:pt x="5672" y="3802"/>
                </a:lnTo>
                <a:lnTo>
                  <a:pt x="5485" y="4120"/>
                </a:lnTo>
                <a:lnTo>
                  <a:pt x="5911" y="4210"/>
                </a:lnTo>
                <a:lnTo>
                  <a:pt x="5884" y="4310"/>
                </a:lnTo>
                <a:lnTo>
                  <a:pt x="5963" y="4752"/>
                </a:lnTo>
                <a:cubicBezTo>
                  <a:pt x="5925" y="4791"/>
                  <a:pt x="5847" y="4826"/>
                  <a:pt x="5834" y="4874"/>
                </a:cubicBezTo>
                <a:cubicBezTo>
                  <a:pt x="5827" y="4900"/>
                  <a:pt x="5796" y="5001"/>
                  <a:pt x="5778" y="5012"/>
                </a:cubicBezTo>
                <a:cubicBezTo>
                  <a:pt x="5638" y="5103"/>
                  <a:pt x="5738" y="4975"/>
                  <a:pt x="5590" y="5019"/>
                </a:cubicBezTo>
                <a:cubicBezTo>
                  <a:pt x="5571" y="5024"/>
                  <a:pt x="5482" y="4979"/>
                  <a:pt x="5482" y="4932"/>
                </a:cubicBezTo>
                <a:cubicBezTo>
                  <a:pt x="5482" y="4806"/>
                  <a:pt x="5396" y="4756"/>
                  <a:pt x="5395" y="4750"/>
                </a:cubicBezTo>
                <a:lnTo>
                  <a:pt x="5257" y="4816"/>
                </a:lnTo>
                <a:lnTo>
                  <a:pt x="5265" y="4937"/>
                </a:lnTo>
                <a:lnTo>
                  <a:pt x="5111" y="4882"/>
                </a:lnTo>
                <a:lnTo>
                  <a:pt x="5111" y="4956"/>
                </a:lnTo>
                <a:cubicBezTo>
                  <a:pt x="4970" y="4951"/>
                  <a:pt x="5024" y="5113"/>
                  <a:pt x="4941" y="5055"/>
                </a:cubicBezTo>
                <a:cubicBezTo>
                  <a:pt x="4937" y="5052"/>
                  <a:pt x="4860" y="5002"/>
                  <a:pt x="4857" y="5005"/>
                </a:cubicBezTo>
                <a:cubicBezTo>
                  <a:pt x="4823" y="5030"/>
                  <a:pt x="4884" y="5156"/>
                  <a:pt x="4812" y="5147"/>
                </a:cubicBezTo>
                <a:cubicBezTo>
                  <a:pt x="4807" y="5146"/>
                  <a:pt x="4775" y="5084"/>
                  <a:pt x="4725" y="5066"/>
                </a:cubicBezTo>
                <a:cubicBezTo>
                  <a:pt x="4588" y="5018"/>
                  <a:pt x="4567" y="4848"/>
                  <a:pt x="4448" y="4772"/>
                </a:cubicBezTo>
                <a:cubicBezTo>
                  <a:pt x="4285" y="4669"/>
                  <a:pt x="4350" y="4615"/>
                  <a:pt x="4297" y="4493"/>
                </a:cubicBezTo>
                <a:cubicBezTo>
                  <a:pt x="4296" y="4491"/>
                  <a:pt x="4265" y="4378"/>
                  <a:pt x="4265" y="4374"/>
                </a:cubicBezTo>
                <a:cubicBezTo>
                  <a:pt x="4247" y="4282"/>
                  <a:pt x="4352" y="4140"/>
                  <a:pt x="4360" y="4071"/>
                </a:cubicBezTo>
                <a:cubicBezTo>
                  <a:pt x="4360" y="4070"/>
                  <a:pt x="4402" y="3955"/>
                  <a:pt x="4400" y="3937"/>
                </a:cubicBezTo>
                <a:cubicBezTo>
                  <a:pt x="4396" y="3910"/>
                  <a:pt x="4626" y="3709"/>
                  <a:pt x="4630" y="3643"/>
                </a:cubicBezTo>
                <a:cubicBezTo>
                  <a:pt x="4636" y="3534"/>
                  <a:pt x="4644" y="3477"/>
                  <a:pt x="4561" y="3382"/>
                </a:cubicBezTo>
                <a:cubicBezTo>
                  <a:pt x="4554" y="3374"/>
                  <a:pt x="4523" y="3335"/>
                  <a:pt x="4524" y="3326"/>
                </a:cubicBezTo>
                <a:cubicBezTo>
                  <a:pt x="4475" y="3271"/>
                  <a:pt x="4412" y="3229"/>
                  <a:pt x="4386" y="3158"/>
                </a:cubicBezTo>
                <a:cubicBezTo>
                  <a:pt x="4371" y="3119"/>
                  <a:pt x="4259" y="3005"/>
                  <a:pt x="4206" y="2990"/>
                </a:cubicBezTo>
                <a:cubicBezTo>
                  <a:pt x="3990" y="2931"/>
                  <a:pt x="4033" y="3030"/>
                  <a:pt x="3847" y="3119"/>
                </a:cubicBezTo>
                <a:cubicBezTo>
                  <a:pt x="3737" y="3171"/>
                  <a:pt x="3731" y="3243"/>
                  <a:pt x="3564" y="3236"/>
                </a:cubicBezTo>
                <a:cubicBezTo>
                  <a:pt x="3499" y="3233"/>
                  <a:pt x="3517" y="3258"/>
                  <a:pt x="3441" y="3200"/>
                </a:cubicBezTo>
                <a:cubicBezTo>
                  <a:pt x="3389" y="3159"/>
                  <a:pt x="3414" y="3220"/>
                  <a:pt x="3391" y="3265"/>
                </a:cubicBezTo>
                <a:cubicBezTo>
                  <a:pt x="3352" y="3343"/>
                  <a:pt x="3412" y="3388"/>
                  <a:pt x="3415" y="3457"/>
                </a:cubicBezTo>
                <a:cubicBezTo>
                  <a:pt x="3417" y="3500"/>
                  <a:pt x="3589" y="3583"/>
                  <a:pt x="3638" y="3540"/>
                </a:cubicBezTo>
                <a:cubicBezTo>
                  <a:pt x="3645" y="3534"/>
                  <a:pt x="3709" y="3511"/>
                  <a:pt x="3717" y="3514"/>
                </a:cubicBezTo>
                <a:cubicBezTo>
                  <a:pt x="3729" y="3518"/>
                  <a:pt x="3871" y="3588"/>
                  <a:pt x="3865" y="3598"/>
                </a:cubicBezTo>
                <a:cubicBezTo>
                  <a:pt x="3843" y="3641"/>
                  <a:pt x="3778" y="3699"/>
                  <a:pt x="3725" y="3707"/>
                </a:cubicBezTo>
                <a:cubicBezTo>
                  <a:pt x="3653" y="3717"/>
                  <a:pt x="3643" y="3689"/>
                  <a:pt x="3601" y="3691"/>
                </a:cubicBezTo>
                <a:lnTo>
                  <a:pt x="3415" y="4104"/>
                </a:lnTo>
                <a:lnTo>
                  <a:pt x="3161" y="4170"/>
                </a:lnTo>
                <a:cubicBezTo>
                  <a:pt x="3161" y="4170"/>
                  <a:pt x="3104" y="4241"/>
                  <a:pt x="3064" y="4259"/>
                </a:cubicBezTo>
                <a:cubicBezTo>
                  <a:pt x="2934" y="4316"/>
                  <a:pt x="2818" y="4256"/>
                  <a:pt x="2693" y="4307"/>
                </a:cubicBezTo>
                <a:cubicBezTo>
                  <a:pt x="2616" y="4339"/>
                  <a:pt x="2617" y="4212"/>
                  <a:pt x="2508" y="4212"/>
                </a:cubicBezTo>
                <a:cubicBezTo>
                  <a:pt x="2432" y="4212"/>
                  <a:pt x="2473" y="4208"/>
                  <a:pt x="2463" y="4302"/>
                </a:cubicBezTo>
                <a:cubicBezTo>
                  <a:pt x="2460" y="4333"/>
                  <a:pt x="2415" y="4461"/>
                  <a:pt x="2395" y="4464"/>
                </a:cubicBezTo>
                <a:cubicBezTo>
                  <a:pt x="2412" y="4476"/>
                  <a:pt x="2416" y="4464"/>
                  <a:pt x="2426" y="4472"/>
                </a:cubicBezTo>
                <a:cubicBezTo>
                  <a:pt x="2373" y="4643"/>
                  <a:pt x="2338" y="4501"/>
                  <a:pt x="2341" y="4572"/>
                </a:cubicBezTo>
                <a:cubicBezTo>
                  <a:pt x="2342" y="4601"/>
                  <a:pt x="2291" y="4615"/>
                  <a:pt x="2294" y="4701"/>
                </a:cubicBezTo>
                <a:cubicBezTo>
                  <a:pt x="2296" y="4779"/>
                  <a:pt x="2228" y="4752"/>
                  <a:pt x="2298" y="4795"/>
                </a:cubicBezTo>
                <a:cubicBezTo>
                  <a:pt x="2340" y="4820"/>
                  <a:pt x="2348" y="4955"/>
                  <a:pt x="2324" y="5009"/>
                </a:cubicBezTo>
                <a:cubicBezTo>
                  <a:pt x="2288" y="5095"/>
                  <a:pt x="2270" y="5103"/>
                  <a:pt x="2270" y="5202"/>
                </a:cubicBezTo>
                <a:cubicBezTo>
                  <a:pt x="2233" y="5202"/>
                  <a:pt x="2200" y="5205"/>
                  <a:pt x="2164" y="5205"/>
                </a:cubicBezTo>
                <a:lnTo>
                  <a:pt x="2159" y="5692"/>
                </a:lnTo>
                <a:lnTo>
                  <a:pt x="1764" y="5549"/>
                </a:lnTo>
                <a:lnTo>
                  <a:pt x="1653" y="5387"/>
                </a:lnTo>
                <a:lnTo>
                  <a:pt x="1428" y="5445"/>
                </a:lnTo>
                <a:lnTo>
                  <a:pt x="1423" y="6194"/>
                </a:lnTo>
                <a:lnTo>
                  <a:pt x="1307" y="6178"/>
                </a:lnTo>
                <a:lnTo>
                  <a:pt x="1296" y="6382"/>
                </a:lnTo>
                <a:lnTo>
                  <a:pt x="1148" y="6345"/>
                </a:lnTo>
                <a:lnTo>
                  <a:pt x="1219" y="6835"/>
                </a:lnTo>
                <a:lnTo>
                  <a:pt x="1103" y="7033"/>
                </a:lnTo>
                <a:cubicBezTo>
                  <a:pt x="1134" y="7067"/>
                  <a:pt x="1098" y="7087"/>
                  <a:pt x="1145" y="7137"/>
                </a:cubicBezTo>
                <a:cubicBezTo>
                  <a:pt x="1235" y="7235"/>
                  <a:pt x="1248" y="7161"/>
                  <a:pt x="1303" y="7330"/>
                </a:cubicBezTo>
                <a:cubicBezTo>
                  <a:pt x="1306" y="7337"/>
                  <a:pt x="1306" y="7342"/>
                  <a:pt x="1309" y="7345"/>
                </a:cubicBezTo>
                <a:lnTo>
                  <a:pt x="1407" y="7364"/>
                </a:lnTo>
                <a:lnTo>
                  <a:pt x="1465" y="7303"/>
                </a:lnTo>
                <a:lnTo>
                  <a:pt x="1376" y="7022"/>
                </a:lnTo>
                <a:lnTo>
                  <a:pt x="1553" y="6784"/>
                </a:lnTo>
                <a:lnTo>
                  <a:pt x="1595" y="6673"/>
                </a:lnTo>
                <a:lnTo>
                  <a:pt x="1831" y="6737"/>
                </a:lnTo>
                <a:lnTo>
                  <a:pt x="1958" y="6850"/>
                </a:lnTo>
                <a:lnTo>
                  <a:pt x="1921" y="6959"/>
                </a:lnTo>
                <a:lnTo>
                  <a:pt x="1942" y="7112"/>
                </a:lnTo>
                <a:lnTo>
                  <a:pt x="1862" y="7864"/>
                </a:lnTo>
                <a:cubicBezTo>
                  <a:pt x="1774" y="7891"/>
                  <a:pt x="1824" y="7813"/>
                  <a:pt x="1741" y="7858"/>
                </a:cubicBezTo>
                <a:cubicBezTo>
                  <a:pt x="1726" y="7866"/>
                  <a:pt x="1758" y="7921"/>
                  <a:pt x="1767" y="7930"/>
                </a:cubicBezTo>
                <a:lnTo>
                  <a:pt x="2143" y="8287"/>
                </a:lnTo>
                <a:cubicBezTo>
                  <a:pt x="2171" y="8361"/>
                  <a:pt x="2226" y="8425"/>
                  <a:pt x="2255" y="8515"/>
                </a:cubicBezTo>
                <a:cubicBezTo>
                  <a:pt x="2277" y="8584"/>
                  <a:pt x="2294" y="8615"/>
                  <a:pt x="2301" y="8693"/>
                </a:cubicBezTo>
                <a:cubicBezTo>
                  <a:pt x="2308" y="8759"/>
                  <a:pt x="2330" y="8764"/>
                  <a:pt x="2293" y="8832"/>
                </a:cubicBezTo>
                <a:cubicBezTo>
                  <a:pt x="2273" y="8868"/>
                  <a:pt x="2406" y="8918"/>
                  <a:pt x="2345" y="8947"/>
                </a:cubicBezTo>
                <a:cubicBezTo>
                  <a:pt x="2314" y="8961"/>
                  <a:pt x="2220" y="9035"/>
                  <a:pt x="2208" y="9064"/>
                </a:cubicBezTo>
                <a:cubicBezTo>
                  <a:pt x="2170" y="9161"/>
                  <a:pt x="2367" y="9089"/>
                  <a:pt x="2230" y="9220"/>
                </a:cubicBezTo>
                <a:cubicBezTo>
                  <a:pt x="2188" y="9260"/>
                  <a:pt x="2403" y="9318"/>
                  <a:pt x="2299" y="9358"/>
                </a:cubicBezTo>
                <a:cubicBezTo>
                  <a:pt x="2277" y="9366"/>
                  <a:pt x="2196" y="9308"/>
                  <a:pt x="2196" y="9360"/>
                </a:cubicBezTo>
                <a:cubicBezTo>
                  <a:pt x="2196" y="9423"/>
                  <a:pt x="2096" y="9395"/>
                  <a:pt x="2071" y="9467"/>
                </a:cubicBezTo>
                <a:cubicBezTo>
                  <a:pt x="2020" y="9536"/>
                  <a:pt x="2021" y="9491"/>
                  <a:pt x="2026" y="9610"/>
                </a:cubicBezTo>
                <a:cubicBezTo>
                  <a:pt x="2029" y="9670"/>
                  <a:pt x="1992" y="9647"/>
                  <a:pt x="2073" y="9695"/>
                </a:cubicBezTo>
                <a:cubicBezTo>
                  <a:pt x="2098" y="9710"/>
                  <a:pt x="2230" y="9767"/>
                  <a:pt x="2156" y="9797"/>
                </a:cubicBezTo>
                <a:cubicBezTo>
                  <a:pt x="2079" y="9829"/>
                  <a:pt x="1989" y="9636"/>
                  <a:pt x="1997" y="9824"/>
                </a:cubicBezTo>
                <a:cubicBezTo>
                  <a:pt x="2001" y="9910"/>
                  <a:pt x="1912" y="9794"/>
                  <a:pt x="1923" y="9941"/>
                </a:cubicBezTo>
                <a:cubicBezTo>
                  <a:pt x="1927" y="9989"/>
                  <a:pt x="2047" y="9923"/>
                  <a:pt x="2007" y="10008"/>
                </a:cubicBezTo>
                <a:cubicBezTo>
                  <a:pt x="1992" y="10040"/>
                  <a:pt x="1904" y="10053"/>
                  <a:pt x="1870" y="10007"/>
                </a:cubicBezTo>
                <a:cubicBezTo>
                  <a:pt x="1835" y="9960"/>
                  <a:pt x="1697" y="9941"/>
                  <a:pt x="1637" y="9998"/>
                </a:cubicBezTo>
                <a:cubicBezTo>
                  <a:pt x="1575" y="10058"/>
                  <a:pt x="1561" y="10022"/>
                  <a:pt x="1506" y="10131"/>
                </a:cubicBezTo>
                <a:cubicBezTo>
                  <a:pt x="1489" y="10165"/>
                  <a:pt x="1440" y="10086"/>
                  <a:pt x="1352" y="10182"/>
                </a:cubicBezTo>
                <a:cubicBezTo>
                  <a:pt x="1338" y="10197"/>
                  <a:pt x="1305" y="10226"/>
                  <a:pt x="1301" y="10248"/>
                </a:cubicBezTo>
                <a:lnTo>
                  <a:pt x="1111" y="10208"/>
                </a:lnTo>
                <a:lnTo>
                  <a:pt x="1000" y="10512"/>
                </a:lnTo>
                <a:cubicBezTo>
                  <a:pt x="993" y="10502"/>
                  <a:pt x="917" y="10512"/>
                  <a:pt x="897" y="10512"/>
                </a:cubicBezTo>
                <a:lnTo>
                  <a:pt x="696" y="10652"/>
                </a:lnTo>
                <a:cubicBezTo>
                  <a:pt x="696" y="10935"/>
                  <a:pt x="590" y="10879"/>
                  <a:pt x="519" y="10973"/>
                </a:cubicBezTo>
                <a:cubicBezTo>
                  <a:pt x="482" y="11022"/>
                  <a:pt x="320" y="11143"/>
                  <a:pt x="308" y="11185"/>
                </a:cubicBezTo>
                <a:cubicBezTo>
                  <a:pt x="289" y="11256"/>
                  <a:pt x="295" y="11306"/>
                  <a:pt x="182" y="11306"/>
                </a:cubicBezTo>
                <a:cubicBezTo>
                  <a:pt x="27" y="11306"/>
                  <a:pt x="94" y="11212"/>
                  <a:pt x="47" y="11213"/>
                </a:cubicBezTo>
                <a:cubicBezTo>
                  <a:pt x="9" y="11215"/>
                  <a:pt x="0" y="11284"/>
                  <a:pt x="23" y="11326"/>
                </a:cubicBezTo>
                <a:cubicBezTo>
                  <a:pt x="58" y="11389"/>
                  <a:pt x="37" y="11395"/>
                  <a:pt x="100" y="11481"/>
                </a:cubicBezTo>
                <a:cubicBezTo>
                  <a:pt x="141" y="11538"/>
                  <a:pt x="103" y="11561"/>
                  <a:pt x="95" y="11626"/>
                </a:cubicBezTo>
                <a:cubicBezTo>
                  <a:pt x="84" y="11719"/>
                  <a:pt x="70" y="11724"/>
                  <a:pt x="107" y="11814"/>
                </a:cubicBezTo>
                <a:cubicBezTo>
                  <a:pt x="120" y="11844"/>
                  <a:pt x="127" y="11971"/>
                  <a:pt x="158" y="12008"/>
                </a:cubicBezTo>
                <a:cubicBezTo>
                  <a:pt x="158" y="12008"/>
                  <a:pt x="177" y="12089"/>
                  <a:pt x="188" y="12108"/>
                </a:cubicBezTo>
                <a:cubicBezTo>
                  <a:pt x="300" y="12107"/>
                  <a:pt x="396" y="12109"/>
                  <a:pt x="433" y="12119"/>
                </a:cubicBezTo>
                <a:cubicBezTo>
                  <a:pt x="456" y="12125"/>
                  <a:pt x="554" y="12185"/>
                  <a:pt x="569" y="12199"/>
                </a:cubicBezTo>
                <a:cubicBezTo>
                  <a:pt x="570" y="12199"/>
                  <a:pt x="608" y="12240"/>
                  <a:pt x="609" y="12243"/>
                </a:cubicBezTo>
                <a:cubicBezTo>
                  <a:pt x="646" y="12324"/>
                  <a:pt x="587" y="12350"/>
                  <a:pt x="672" y="12383"/>
                </a:cubicBezTo>
                <a:cubicBezTo>
                  <a:pt x="737" y="12408"/>
                  <a:pt x="701" y="12368"/>
                  <a:pt x="703" y="12342"/>
                </a:cubicBezTo>
                <a:cubicBezTo>
                  <a:pt x="705" y="12304"/>
                  <a:pt x="681" y="12218"/>
                  <a:pt x="728" y="12220"/>
                </a:cubicBezTo>
                <a:cubicBezTo>
                  <a:pt x="808" y="12224"/>
                  <a:pt x="898" y="12195"/>
                  <a:pt x="938" y="12283"/>
                </a:cubicBezTo>
                <a:cubicBezTo>
                  <a:pt x="997" y="12410"/>
                  <a:pt x="1011" y="12353"/>
                  <a:pt x="1042" y="12382"/>
                </a:cubicBezTo>
                <a:cubicBezTo>
                  <a:pt x="1102" y="12438"/>
                  <a:pt x="1088" y="12401"/>
                  <a:pt x="1153" y="12432"/>
                </a:cubicBezTo>
                <a:cubicBezTo>
                  <a:pt x="1174" y="12442"/>
                  <a:pt x="1154" y="12564"/>
                  <a:pt x="1151" y="12587"/>
                </a:cubicBezTo>
                <a:cubicBezTo>
                  <a:pt x="1148" y="12613"/>
                  <a:pt x="1011" y="12604"/>
                  <a:pt x="987" y="12689"/>
                </a:cubicBezTo>
                <a:cubicBezTo>
                  <a:pt x="966" y="12761"/>
                  <a:pt x="963" y="12778"/>
                  <a:pt x="1015" y="12825"/>
                </a:cubicBezTo>
                <a:cubicBezTo>
                  <a:pt x="1040" y="12848"/>
                  <a:pt x="1038" y="12875"/>
                  <a:pt x="1018" y="12902"/>
                </a:cubicBezTo>
                <a:cubicBezTo>
                  <a:pt x="964" y="12979"/>
                  <a:pt x="1018" y="13024"/>
                  <a:pt x="1018" y="13023"/>
                </a:cubicBezTo>
                <a:cubicBezTo>
                  <a:pt x="1025" y="13036"/>
                  <a:pt x="1026" y="13040"/>
                  <a:pt x="1038" y="13047"/>
                </a:cubicBezTo>
                <a:cubicBezTo>
                  <a:pt x="1101" y="13086"/>
                  <a:pt x="1072" y="13023"/>
                  <a:pt x="1106" y="12996"/>
                </a:cubicBezTo>
                <a:cubicBezTo>
                  <a:pt x="1171" y="12943"/>
                  <a:pt x="1175" y="12957"/>
                  <a:pt x="1225" y="12998"/>
                </a:cubicBezTo>
                <a:cubicBezTo>
                  <a:pt x="1240" y="13010"/>
                  <a:pt x="1324" y="13065"/>
                  <a:pt x="1332" y="13059"/>
                </a:cubicBezTo>
                <a:cubicBezTo>
                  <a:pt x="1347" y="13047"/>
                  <a:pt x="1363" y="13005"/>
                  <a:pt x="1373" y="12993"/>
                </a:cubicBezTo>
                <a:cubicBezTo>
                  <a:pt x="1392" y="12967"/>
                  <a:pt x="1393" y="12926"/>
                  <a:pt x="1399" y="12904"/>
                </a:cubicBezTo>
                <a:cubicBezTo>
                  <a:pt x="1416" y="12843"/>
                  <a:pt x="1424" y="12853"/>
                  <a:pt x="1424" y="12784"/>
                </a:cubicBezTo>
                <a:cubicBezTo>
                  <a:pt x="1424" y="12746"/>
                  <a:pt x="1379" y="12779"/>
                  <a:pt x="1379" y="12753"/>
                </a:cubicBezTo>
                <a:cubicBezTo>
                  <a:pt x="1379" y="12632"/>
                  <a:pt x="1393" y="12509"/>
                  <a:pt x="1376" y="12390"/>
                </a:cubicBezTo>
                <a:cubicBezTo>
                  <a:pt x="1380" y="12386"/>
                  <a:pt x="1377" y="12351"/>
                  <a:pt x="1381" y="12348"/>
                </a:cubicBezTo>
                <a:cubicBezTo>
                  <a:pt x="1440" y="12294"/>
                  <a:pt x="1441" y="12235"/>
                  <a:pt x="1441" y="12158"/>
                </a:cubicBezTo>
                <a:cubicBezTo>
                  <a:pt x="1441" y="12117"/>
                  <a:pt x="1469" y="12084"/>
                  <a:pt x="1479" y="12058"/>
                </a:cubicBezTo>
                <a:cubicBezTo>
                  <a:pt x="1512" y="11966"/>
                  <a:pt x="1542" y="12024"/>
                  <a:pt x="1552" y="11933"/>
                </a:cubicBezTo>
                <a:cubicBezTo>
                  <a:pt x="1557" y="11897"/>
                  <a:pt x="1586" y="11886"/>
                  <a:pt x="1599" y="11898"/>
                </a:cubicBezTo>
                <a:cubicBezTo>
                  <a:pt x="1727" y="12013"/>
                  <a:pt x="1683" y="11926"/>
                  <a:pt x="1783" y="11913"/>
                </a:cubicBezTo>
                <a:cubicBezTo>
                  <a:pt x="1804" y="11911"/>
                  <a:pt x="1824" y="11818"/>
                  <a:pt x="1825" y="11806"/>
                </a:cubicBezTo>
                <a:cubicBezTo>
                  <a:pt x="1825" y="11788"/>
                  <a:pt x="1835" y="11776"/>
                  <a:pt x="1835" y="11767"/>
                </a:cubicBezTo>
                <a:cubicBezTo>
                  <a:pt x="1839" y="11725"/>
                  <a:pt x="1878" y="11731"/>
                  <a:pt x="1887" y="11706"/>
                </a:cubicBezTo>
                <a:cubicBezTo>
                  <a:pt x="1899" y="11671"/>
                  <a:pt x="1866" y="11679"/>
                  <a:pt x="1844" y="11674"/>
                </a:cubicBezTo>
                <a:cubicBezTo>
                  <a:pt x="1722" y="11645"/>
                  <a:pt x="1853" y="11637"/>
                  <a:pt x="1879" y="11619"/>
                </a:cubicBezTo>
                <a:lnTo>
                  <a:pt x="3632" y="11230"/>
                </a:lnTo>
                <a:lnTo>
                  <a:pt x="3641" y="11171"/>
                </a:lnTo>
                <a:lnTo>
                  <a:pt x="3653" y="11121"/>
                </a:lnTo>
                <a:cubicBezTo>
                  <a:pt x="3658" y="11098"/>
                  <a:pt x="3710" y="11018"/>
                  <a:pt x="3710" y="11018"/>
                </a:cubicBezTo>
                <a:cubicBezTo>
                  <a:pt x="3723" y="10936"/>
                  <a:pt x="3744" y="10964"/>
                  <a:pt x="3764" y="10935"/>
                </a:cubicBezTo>
                <a:cubicBezTo>
                  <a:pt x="3829" y="10839"/>
                  <a:pt x="3793" y="10865"/>
                  <a:pt x="3892" y="10867"/>
                </a:cubicBezTo>
                <a:cubicBezTo>
                  <a:pt x="3906" y="10867"/>
                  <a:pt x="3943" y="10724"/>
                  <a:pt x="4002" y="10723"/>
                </a:cubicBezTo>
                <a:cubicBezTo>
                  <a:pt x="4023" y="10723"/>
                  <a:pt x="4004" y="10692"/>
                  <a:pt x="4014" y="10691"/>
                </a:cubicBezTo>
                <a:cubicBezTo>
                  <a:pt x="4080" y="10686"/>
                  <a:pt x="4109" y="10675"/>
                  <a:pt x="4172" y="10660"/>
                </a:cubicBezTo>
                <a:cubicBezTo>
                  <a:pt x="4216" y="10649"/>
                  <a:pt x="4361" y="10592"/>
                  <a:pt x="4391" y="10560"/>
                </a:cubicBezTo>
                <a:lnTo>
                  <a:pt x="4672" y="10538"/>
                </a:lnTo>
                <a:lnTo>
                  <a:pt x="4674" y="10497"/>
                </a:lnTo>
                <a:lnTo>
                  <a:pt x="4889" y="10468"/>
                </a:lnTo>
                <a:lnTo>
                  <a:pt x="4883" y="10339"/>
                </a:lnTo>
                <a:lnTo>
                  <a:pt x="5083" y="10350"/>
                </a:lnTo>
                <a:lnTo>
                  <a:pt x="5090" y="10132"/>
                </a:lnTo>
                <a:lnTo>
                  <a:pt x="5176" y="10135"/>
                </a:lnTo>
                <a:lnTo>
                  <a:pt x="5498" y="9977"/>
                </a:lnTo>
                <a:lnTo>
                  <a:pt x="5960" y="9972"/>
                </a:lnTo>
                <a:lnTo>
                  <a:pt x="6688" y="9969"/>
                </a:lnTo>
                <a:cubicBezTo>
                  <a:pt x="6729" y="9969"/>
                  <a:pt x="6783" y="9969"/>
                  <a:pt x="6823" y="9962"/>
                </a:cubicBezTo>
                <a:cubicBezTo>
                  <a:pt x="6848" y="9958"/>
                  <a:pt x="6850" y="9960"/>
                  <a:pt x="6864" y="9973"/>
                </a:cubicBezTo>
                <a:cubicBezTo>
                  <a:pt x="6891" y="9999"/>
                  <a:pt x="6879" y="10001"/>
                  <a:pt x="6898" y="9986"/>
                </a:cubicBezTo>
                <a:cubicBezTo>
                  <a:pt x="6940" y="9954"/>
                  <a:pt x="6940" y="9971"/>
                  <a:pt x="6924" y="9929"/>
                </a:cubicBezTo>
                <a:cubicBezTo>
                  <a:pt x="6899" y="9866"/>
                  <a:pt x="6899" y="9902"/>
                  <a:pt x="6912" y="9844"/>
                </a:cubicBezTo>
                <a:cubicBezTo>
                  <a:pt x="6917" y="9823"/>
                  <a:pt x="6940" y="9789"/>
                  <a:pt x="6935" y="9774"/>
                </a:cubicBezTo>
                <a:cubicBezTo>
                  <a:pt x="6932" y="9759"/>
                  <a:pt x="6903" y="9769"/>
                  <a:pt x="6903" y="9724"/>
                </a:cubicBezTo>
                <a:cubicBezTo>
                  <a:pt x="6903" y="9686"/>
                  <a:pt x="6924" y="9678"/>
                  <a:pt x="6904" y="9653"/>
                </a:cubicBezTo>
                <a:cubicBezTo>
                  <a:pt x="6895" y="9642"/>
                  <a:pt x="6898" y="9569"/>
                  <a:pt x="6904" y="9558"/>
                </a:cubicBezTo>
                <a:cubicBezTo>
                  <a:pt x="6909" y="9548"/>
                  <a:pt x="6897" y="9464"/>
                  <a:pt x="6946" y="9436"/>
                </a:cubicBezTo>
                <a:cubicBezTo>
                  <a:pt x="6967" y="9424"/>
                  <a:pt x="7049" y="9371"/>
                  <a:pt x="7068" y="9370"/>
                </a:cubicBezTo>
                <a:cubicBezTo>
                  <a:pt x="7083" y="9370"/>
                  <a:pt x="7116" y="9396"/>
                  <a:pt x="7127" y="9406"/>
                </a:cubicBezTo>
                <a:cubicBezTo>
                  <a:pt x="7140" y="9417"/>
                  <a:pt x="7151" y="9422"/>
                  <a:pt x="7163" y="9429"/>
                </a:cubicBezTo>
                <a:cubicBezTo>
                  <a:pt x="7176" y="9437"/>
                  <a:pt x="7257" y="9432"/>
                  <a:pt x="7269" y="9424"/>
                </a:cubicBezTo>
                <a:cubicBezTo>
                  <a:pt x="7270" y="9423"/>
                  <a:pt x="7291" y="9422"/>
                  <a:pt x="7295" y="9420"/>
                </a:cubicBezTo>
                <a:cubicBezTo>
                  <a:pt x="7304" y="9417"/>
                  <a:pt x="7395" y="9416"/>
                  <a:pt x="7411" y="9409"/>
                </a:cubicBezTo>
                <a:cubicBezTo>
                  <a:pt x="7438" y="9399"/>
                  <a:pt x="7508" y="9410"/>
                  <a:pt x="7518" y="9386"/>
                </a:cubicBezTo>
                <a:cubicBezTo>
                  <a:pt x="7537" y="9340"/>
                  <a:pt x="7505" y="9332"/>
                  <a:pt x="7554" y="9288"/>
                </a:cubicBezTo>
                <a:cubicBezTo>
                  <a:pt x="7568" y="9275"/>
                  <a:pt x="7581" y="9228"/>
                  <a:pt x="7578" y="9212"/>
                </a:cubicBezTo>
                <a:cubicBezTo>
                  <a:pt x="7578" y="9199"/>
                  <a:pt x="7598" y="9155"/>
                  <a:pt x="7604" y="9138"/>
                </a:cubicBezTo>
                <a:cubicBezTo>
                  <a:pt x="7616" y="9106"/>
                  <a:pt x="7604" y="9118"/>
                  <a:pt x="7630" y="9099"/>
                </a:cubicBezTo>
                <a:cubicBezTo>
                  <a:pt x="7633" y="9097"/>
                  <a:pt x="7703" y="9056"/>
                  <a:pt x="7707" y="9054"/>
                </a:cubicBezTo>
                <a:cubicBezTo>
                  <a:pt x="7736" y="9043"/>
                  <a:pt x="7738" y="9030"/>
                  <a:pt x="7772" y="9030"/>
                </a:cubicBezTo>
                <a:cubicBezTo>
                  <a:pt x="7820" y="9030"/>
                  <a:pt x="7812" y="8992"/>
                  <a:pt x="7821" y="8989"/>
                </a:cubicBezTo>
                <a:cubicBezTo>
                  <a:pt x="7840" y="8983"/>
                  <a:pt x="7855" y="9022"/>
                  <a:pt x="7911" y="9006"/>
                </a:cubicBezTo>
                <a:cubicBezTo>
                  <a:pt x="7926" y="9002"/>
                  <a:pt x="7968" y="9037"/>
                  <a:pt x="7978" y="9049"/>
                </a:cubicBezTo>
                <a:cubicBezTo>
                  <a:pt x="7988" y="9062"/>
                  <a:pt x="8052" y="9107"/>
                  <a:pt x="8069" y="9097"/>
                </a:cubicBezTo>
                <a:cubicBezTo>
                  <a:pt x="8078" y="9098"/>
                  <a:pt x="8115" y="9122"/>
                  <a:pt x="8120" y="9120"/>
                </a:cubicBezTo>
                <a:cubicBezTo>
                  <a:pt x="8120" y="9066"/>
                  <a:pt x="8116" y="9088"/>
                  <a:pt x="8153" y="9088"/>
                </a:cubicBezTo>
                <a:cubicBezTo>
                  <a:pt x="8165" y="9088"/>
                  <a:pt x="8202" y="9056"/>
                  <a:pt x="8213" y="9047"/>
                </a:cubicBezTo>
                <a:cubicBezTo>
                  <a:pt x="8222" y="9040"/>
                  <a:pt x="8246" y="9030"/>
                  <a:pt x="8256" y="9029"/>
                </a:cubicBezTo>
                <a:cubicBezTo>
                  <a:pt x="8267" y="9029"/>
                  <a:pt x="8303" y="9011"/>
                  <a:pt x="8304" y="9012"/>
                </a:cubicBezTo>
                <a:cubicBezTo>
                  <a:pt x="8302" y="9014"/>
                  <a:pt x="8265" y="9080"/>
                  <a:pt x="8260" y="9088"/>
                </a:cubicBezTo>
                <a:cubicBezTo>
                  <a:pt x="8247" y="9114"/>
                  <a:pt x="8226" y="9139"/>
                  <a:pt x="8216" y="9163"/>
                </a:cubicBezTo>
                <a:cubicBezTo>
                  <a:pt x="8209" y="9179"/>
                  <a:pt x="8214" y="9197"/>
                  <a:pt x="8211" y="9202"/>
                </a:cubicBezTo>
                <a:cubicBezTo>
                  <a:pt x="8211" y="9215"/>
                  <a:pt x="8215" y="9258"/>
                  <a:pt x="8219" y="9269"/>
                </a:cubicBezTo>
                <a:cubicBezTo>
                  <a:pt x="8234" y="9308"/>
                  <a:pt x="8251" y="9328"/>
                  <a:pt x="8297" y="9328"/>
                </a:cubicBezTo>
                <a:cubicBezTo>
                  <a:pt x="8339" y="9328"/>
                  <a:pt x="8350" y="9321"/>
                  <a:pt x="8381" y="9349"/>
                </a:cubicBezTo>
                <a:cubicBezTo>
                  <a:pt x="8386" y="9354"/>
                  <a:pt x="8428" y="9406"/>
                  <a:pt x="8433" y="9397"/>
                </a:cubicBezTo>
                <a:cubicBezTo>
                  <a:pt x="8441" y="9378"/>
                  <a:pt x="8452" y="9361"/>
                  <a:pt x="8468" y="9346"/>
                </a:cubicBezTo>
                <a:cubicBezTo>
                  <a:pt x="8476" y="9339"/>
                  <a:pt x="8527" y="9394"/>
                  <a:pt x="8535" y="9401"/>
                </a:cubicBezTo>
                <a:cubicBezTo>
                  <a:pt x="8544" y="9408"/>
                  <a:pt x="8573" y="9440"/>
                  <a:pt x="8582" y="9439"/>
                </a:cubicBezTo>
                <a:cubicBezTo>
                  <a:pt x="8602" y="9438"/>
                  <a:pt x="8647" y="9447"/>
                  <a:pt x="8647" y="9418"/>
                </a:cubicBezTo>
                <a:lnTo>
                  <a:pt x="8502" y="9077"/>
                </a:lnTo>
                <a:lnTo>
                  <a:pt x="8293" y="8872"/>
                </a:lnTo>
                <a:lnTo>
                  <a:pt x="8519" y="8705"/>
                </a:lnTo>
                <a:cubicBezTo>
                  <a:pt x="8542" y="8692"/>
                  <a:pt x="8655" y="8633"/>
                  <a:pt x="8676" y="8629"/>
                </a:cubicBezTo>
                <a:cubicBezTo>
                  <a:pt x="8731" y="8618"/>
                  <a:pt x="8793" y="8563"/>
                  <a:pt x="8841" y="8548"/>
                </a:cubicBezTo>
                <a:cubicBezTo>
                  <a:pt x="8859" y="8542"/>
                  <a:pt x="8875" y="8538"/>
                  <a:pt x="8894" y="8538"/>
                </a:cubicBezTo>
                <a:cubicBezTo>
                  <a:pt x="8901" y="8538"/>
                  <a:pt x="8919" y="8543"/>
                  <a:pt x="8916" y="8539"/>
                </a:cubicBezTo>
                <a:lnTo>
                  <a:pt x="8953" y="8524"/>
                </a:lnTo>
                <a:lnTo>
                  <a:pt x="9328" y="8368"/>
                </a:lnTo>
                <a:cubicBezTo>
                  <a:pt x="9342" y="8361"/>
                  <a:pt x="9366" y="8358"/>
                  <a:pt x="9389" y="8345"/>
                </a:cubicBezTo>
                <a:cubicBezTo>
                  <a:pt x="9407" y="8334"/>
                  <a:pt x="9441" y="8311"/>
                  <a:pt x="9453" y="8294"/>
                </a:cubicBezTo>
                <a:cubicBezTo>
                  <a:pt x="9461" y="8283"/>
                  <a:pt x="9504" y="8259"/>
                  <a:pt x="9512" y="8251"/>
                </a:cubicBezTo>
                <a:cubicBezTo>
                  <a:pt x="9523" y="8242"/>
                  <a:pt x="9541" y="8235"/>
                  <a:pt x="9528" y="8224"/>
                </a:cubicBezTo>
                <a:cubicBezTo>
                  <a:pt x="9489" y="8189"/>
                  <a:pt x="9488" y="8203"/>
                  <a:pt x="9517" y="8167"/>
                </a:cubicBezTo>
                <a:lnTo>
                  <a:pt x="9916" y="7881"/>
                </a:lnTo>
                <a:cubicBezTo>
                  <a:pt x="9937" y="7860"/>
                  <a:pt x="9978" y="7873"/>
                  <a:pt x="10000" y="7867"/>
                </a:cubicBezTo>
                <a:cubicBezTo>
                  <a:pt x="10016" y="7862"/>
                  <a:pt x="10122" y="7867"/>
                  <a:pt x="10121" y="7860"/>
                </a:cubicBezTo>
                <a:cubicBezTo>
                  <a:pt x="10121" y="7847"/>
                  <a:pt x="10134" y="7804"/>
                  <a:pt x="10139" y="7790"/>
                </a:cubicBezTo>
                <a:cubicBezTo>
                  <a:pt x="10153" y="7749"/>
                  <a:pt x="10191" y="7706"/>
                  <a:pt x="10220" y="7674"/>
                </a:cubicBezTo>
                <a:cubicBezTo>
                  <a:pt x="10222" y="7673"/>
                  <a:pt x="10233" y="7664"/>
                  <a:pt x="10236" y="7662"/>
                </a:cubicBezTo>
                <a:cubicBezTo>
                  <a:pt x="10249" y="7653"/>
                  <a:pt x="10285" y="7629"/>
                  <a:pt x="10274" y="7610"/>
                </a:cubicBezTo>
                <a:cubicBezTo>
                  <a:pt x="10251" y="7570"/>
                  <a:pt x="10246" y="7559"/>
                  <a:pt x="10230" y="7516"/>
                </a:cubicBezTo>
                <a:cubicBezTo>
                  <a:pt x="10222" y="7495"/>
                  <a:pt x="10220" y="7483"/>
                  <a:pt x="10214" y="7463"/>
                </a:cubicBezTo>
                <a:cubicBezTo>
                  <a:pt x="10204" y="7430"/>
                  <a:pt x="10198" y="7401"/>
                  <a:pt x="10176" y="7374"/>
                </a:cubicBezTo>
                <a:cubicBezTo>
                  <a:pt x="10161" y="7355"/>
                  <a:pt x="10147" y="7329"/>
                  <a:pt x="10135" y="7314"/>
                </a:cubicBezTo>
                <a:cubicBezTo>
                  <a:pt x="10118" y="7293"/>
                  <a:pt x="10133" y="7258"/>
                  <a:pt x="10145" y="7237"/>
                </a:cubicBezTo>
                <a:cubicBezTo>
                  <a:pt x="10155" y="7217"/>
                  <a:pt x="10150" y="7203"/>
                  <a:pt x="10157" y="7215"/>
                </a:cubicBezTo>
                <a:cubicBezTo>
                  <a:pt x="10189" y="7270"/>
                  <a:pt x="10202" y="7261"/>
                  <a:pt x="10259" y="7261"/>
                </a:cubicBezTo>
                <a:cubicBezTo>
                  <a:pt x="10272" y="7261"/>
                  <a:pt x="10314" y="7256"/>
                  <a:pt x="10320" y="7266"/>
                </a:cubicBezTo>
                <a:cubicBezTo>
                  <a:pt x="10336" y="7294"/>
                  <a:pt x="10349" y="7310"/>
                  <a:pt x="10374" y="7333"/>
                </a:cubicBezTo>
                <a:cubicBezTo>
                  <a:pt x="10404" y="7360"/>
                  <a:pt x="10404" y="7357"/>
                  <a:pt x="10438" y="7374"/>
                </a:cubicBezTo>
                <a:cubicBezTo>
                  <a:pt x="10447" y="7379"/>
                  <a:pt x="10484" y="7382"/>
                  <a:pt x="10494" y="7378"/>
                </a:cubicBezTo>
                <a:cubicBezTo>
                  <a:pt x="10508" y="7373"/>
                  <a:pt x="10524" y="7376"/>
                  <a:pt x="10536" y="7375"/>
                </a:cubicBezTo>
                <a:cubicBezTo>
                  <a:pt x="10554" y="7375"/>
                  <a:pt x="10627" y="7428"/>
                  <a:pt x="10626" y="7433"/>
                </a:cubicBezTo>
                <a:cubicBezTo>
                  <a:pt x="10676" y="7457"/>
                  <a:pt x="10690" y="7452"/>
                  <a:pt x="10744" y="7452"/>
                </a:cubicBezTo>
                <a:cubicBezTo>
                  <a:pt x="10756" y="7452"/>
                  <a:pt x="10783" y="7466"/>
                  <a:pt x="10789" y="7472"/>
                </a:cubicBezTo>
                <a:cubicBezTo>
                  <a:pt x="10799" y="7484"/>
                  <a:pt x="10839" y="7507"/>
                  <a:pt x="10855" y="7519"/>
                </a:cubicBezTo>
                <a:cubicBezTo>
                  <a:pt x="10868" y="7530"/>
                  <a:pt x="10936" y="7567"/>
                  <a:pt x="10952" y="7571"/>
                </a:cubicBezTo>
                <a:cubicBezTo>
                  <a:pt x="10963" y="7573"/>
                  <a:pt x="11047" y="7612"/>
                  <a:pt x="11048" y="7618"/>
                </a:cubicBezTo>
                <a:cubicBezTo>
                  <a:pt x="11048" y="7618"/>
                  <a:pt x="11072" y="7631"/>
                  <a:pt x="11076" y="7632"/>
                </a:cubicBezTo>
                <a:cubicBezTo>
                  <a:pt x="11118" y="7644"/>
                  <a:pt x="11110" y="7632"/>
                  <a:pt x="11126" y="7617"/>
                </a:cubicBezTo>
                <a:cubicBezTo>
                  <a:pt x="11173" y="7573"/>
                  <a:pt x="11169" y="7497"/>
                  <a:pt x="11175" y="7489"/>
                </a:cubicBezTo>
                <a:cubicBezTo>
                  <a:pt x="11189" y="7496"/>
                  <a:pt x="11211" y="7503"/>
                  <a:pt x="11225" y="7511"/>
                </a:cubicBezTo>
                <a:cubicBezTo>
                  <a:pt x="11247" y="7523"/>
                  <a:pt x="11257" y="7526"/>
                  <a:pt x="11260" y="7553"/>
                </a:cubicBezTo>
                <a:cubicBezTo>
                  <a:pt x="11261" y="7569"/>
                  <a:pt x="11267" y="7572"/>
                  <a:pt x="11268" y="7579"/>
                </a:cubicBezTo>
                <a:cubicBezTo>
                  <a:pt x="11272" y="7595"/>
                  <a:pt x="11283" y="7607"/>
                  <a:pt x="11286" y="7615"/>
                </a:cubicBezTo>
                <a:cubicBezTo>
                  <a:pt x="11298" y="7646"/>
                  <a:pt x="11326" y="7649"/>
                  <a:pt x="11327" y="7686"/>
                </a:cubicBezTo>
                <a:cubicBezTo>
                  <a:pt x="11329" y="7722"/>
                  <a:pt x="11349" y="7718"/>
                  <a:pt x="11372" y="7738"/>
                </a:cubicBezTo>
                <a:cubicBezTo>
                  <a:pt x="11384" y="7748"/>
                  <a:pt x="11418" y="7763"/>
                  <a:pt x="11433" y="7773"/>
                </a:cubicBezTo>
                <a:cubicBezTo>
                  <a:pt x="11446" y="7780"/>
                  <a:pt x="11528" y="7811"/>
                  <a:pt x="11528" y="7812"/>
                </a:cubicBezTo>
                <a:cubicBezTo>
                  <a:pt x="11529" y="7813"/>
                  <a:pt x="11572" y="7823"/>
                  <a:pt x="11577" y="7827"/>
                </a:cubicBezTo>
                <a:cubicBezTo>
                  <a:pt x="11638" y="7863"/>
                  <a:pt x="11640" y="7828"/>
                  <a:pt x="11669" y="7814"/>
                </a:cubicBezTo>
                <a:cubicBezTo>
                  <a:pt x="11686" y="7806"/>
                  <a:pt x="11756" y="7816"/>
                  <a:pt x="11776" y="7822"/>
                </a:cubicBezTo>
                <a:cubicBezTo>
                  <a:pt x="11811" y="7831"/>
                  <a:pt x="11847" y="7844"/>
                  <a:pt x="11883" y="7852"/>
                </a:cubicBezTo>
                <a:cubicBezTo>
                  <a:pt x="11894" y="7854"/>
                  <a:pt x="11975" y="7872"/>
                  <a:pt x="11980" y="7874"/>
                </a:cubicBezTo>
                <a:cubicBezTo>
                  <a:pt x="11982" y="7874"/>
                  <a:pt x="12008" y="7881"/>
                  <a:pt x="12008" y="7881"/>
                </a:cubicBezTo>
                <a:cubicBezTo>
                  <a:pt x="12025" y="7891"/>
                  <a:pt x="12080" y="7886"/>
                  <a:pt x="12097" y="7908"/>
                </a:cubicBezTo>
                <a:cubicBezTo>
                  <a:pt x="12106" y="7919"/>
                  <a:pt x="12119" y="7923"/>
                  <a:pt x="12133" y="7917"/>
                </a:cubicBezTo>
                <a:cubicBezTo>
                  <a:pt x="12172" y="7899"/>
                  <a:pt x="12170" y="7920"/>
                  <a:pt x="12201" y="7938"/>
                </a:cubicBezTo>
                <a:cubicBezTo>
                  <a:pt x="12222" y="7950"/>
                  <a:pt x="12225" y="7988"/>
                  <a:pt x="12218" y="7994"/>
                </a:cubicBezTo>
                <a:lnTo>
                  <a:pt x="12208" y="8315"/>
                </a:lnTo>
                <a:lnTo>
                  <a:pt x="12209" y="8317"/>
                </a:lnTo>
                <a:cubicBezTo>
                  <a:pt x="12211" y="8351"/>
                  <a:pt x="12201" y="8345"/>
                  <a:pt x="12231" y="8342"/>
                </a:cubicBezTo>
                <a:cubicBezTo>
                  <a:pt x="12254" y="8340"/>
                  <a:pt x="12262" y="8339"/>
                  <a:pt x="12287" y="8339"/>
                </a:cubicBezTo>
                <a:cubicBezTo>
                  <a:pt x="12331" y="8339"/>
                  <a:pt x="12382" y="8345"/>
                  <a:pt x="12410" y="8385"/>
                </a:cubicBezTo>
                <a:cubicBezTo>
                  <a:pt x="12427" y="8410"/>
                  <a:pt x="12436" y="8412"/>
                  <a:pt x="12455" y="8432"/>
                </a:cubicBezTo>
                <a:cubicBezTo>
                  <a:pt x="12467" y="8446"/>
                  <a:pt x="12471" y="8449"/>
                  <a:pt x="12483" y="8460"/>
                </a:cubicBezTo>
                <a:cubicBezTo>
                  <a:pt x="12525" y="8502"/>
                  <a:pt x="12531" y="8479"/>
                  <a:pt x="12565" y="8487"/>
                </a:cubicBezTo>
                <a:cubicBezTo>
                  <a:pt x="12565" y="8487"/>
                  <a:pt x="12566" y="8487"/>
                  <a:pt x="12566" y="8487"/>
                </a:cubicBezTo>
                <a:cubicBezTo>
                  <a:pt x="12580" y="8491"/>
                  <a:pt x="12626" y="8488"/>
                  <a:pt x="12630" y="8490"/>
                </a:cubicBezTo>
                <a:cubicBezTo>
                  <a:pt x="12687" y="8525"/>
                  <a:pt x="12687" y="8533"/>
                  <a:pt x="12758" y="8533"/>
                </a:cubicBezTo>
                <a:cubicBezTo>
                  <a:pt x="12838" y="8533"/>
                  <a:pt x="12815" y="8529"/>
                  <a:pt x="12870" y="8577"/>
                </a:cubicBezTo>
                <a:cubicBezTo>
                  <a:pt x="12875" y="8582"/>
                  <a:pt x="12904" y="8597"/>
                  <a:pt x="12899" y="8600"/>
                </a:cubicBezTo>
                <a:lnTo>
                  <a:pt x="12917" y="8611"/>
                </a:lnTo>
                <a:cubicBezTo>
                  <a:pt x="12967" y="8635"/>
                  <a:pt x="12949" y="8633"/>
                  <a:pt x="13001" y="8633"/>
                </a:cubicBezTo>
                <a:cubicBezTo>
                  <a:pt x="13060" y="8633"/>
                  <a:pt x="13041" y="8619"/>
                  <a:pt x="13069" y="8664"/>
                </a:cubicBezTo>
                <a:cubicBezTo>
                  <a:pt x="13081" y="8684"/>
                  <a:pt x="13132" y="8797"/>
                  <a:pt x="13151" y="8797"/>
                </a:cubicBezTo>
                <a:cubicBezTo>
                  <a:pt x="13175" y="8797"/>
                  <a:pt x="13196" y="8795"/>
                  <a:pt x="13218" y="8795"/>
                </a:cubicBezTo>
                <a:cubicBezTo>
                  <a:pt x="13274" y="8795"/>
                  <a:pt x="13264" y="8802"/>
                  <a:pt x="13263" y="8781"/>
                </a:cubicBezTo>
                <a:cubicBezTo>
                  <a:pt x="13260" y="8749"/>
                  <a:pt x="13246" y="8719"/>
                  <a:pt x="13246" y="8693"/>
                </a:cubicBezTo>
                <a:cubicBezTo>
                  <a:pt x="13245" y="8685"/>
                  <a:pt x="13302" y="8685"/>
                  <a:pt x="13311" y="8682"/>
                </a:cubicBezTo>
                <a:cubicBezTo>
                  <a:pt x="13316" y="8681"/>
                  <a:pt x="13377" y="8617"/>
                  <a:pt x="13381" y="8611"/>
                </a:cubicBezTo>
                <a:cubicBezTo>
                  <a:pt x="13403" y="8577"/>
                  <a:pt x="13455" y="8530"/>
                  <a:pt x="13473" y="8498"/>
                </a:cubicBezTo>
                <a:cubicBezTo>
                  <a:pt x="13479" y="8480"/>
                  <a:pt x="13500" y="8450"/>
                  <a:pt x="13476" y="8433"/>
                </a:cubicBezTo>
                <a:cubicBezTo>
                  <a:pt x="13440" y="8407"/>
                  <a:pt x="13463" y="8378"/>
                  <a:pt x="13472" y="8379"/>
                </a:cubicBezTo>
                <a:cubicBezTo>
                  <a:pt x="13499" y="8379"/>
                  <a:pt x="13588" y="8379"/>
                  <a:pt x="13602" y="8390"/>
                </a:cubicBezTo>
                <a:cubicBezTo>
                  <a:pt x="13622" y="8407"/>
                  <a:pt x="13661" y="8426"/>
                  <a:pt x="13686" y="8434"/>
                </a:cubicBezTo>
                <a:cubicBezTo>
                  <a:pt x="13700" y="8439"/>
                  <a:pt x="13711" y="8454"/>
                  <a:pt x="13713" y="8467"/>
                </a:cubicBezTo>
                <a:cubicBezTo>
                  <a:pt x="13716" y="8491"/>
                  <a:pt x="13750" y="8489"/>
                  <a:pt x="13767" y="8487"/>
                </a:cubicBezTo>
                <a:cubicBezTo>
                  <a:pt x="13779" y="8485"/>
                  <a:pt x="13796" y="8449"/>
                  <a:pt x="13804" y="8436"/>
                </a:cubicBezTo>
                <a:cubicBezTo>
                  <a:pt x="13809" y="8429"/>
                  <a:pt x="13846" y="8392"/>
                  <a:pt x="13854" y="8386"/>
                </a:cubicBezTo>
                <a:cubicBezTo>
                  <a:pt x="13867" y="8377"/>
                  <a:pt x="13886" y="8339"/>
                  <a:pt x="13878" y="8321"/>
                </a:cubicBezTo>
                <a:cubicBezTo>
                  <a:pt x="13850" y="8253"/>
                  <a:pt x="13830" y="8356"/>
                  <a:pt x="13822" y="8368"/>
                </a:cubicBezTo>
                <a:cubicBezTo>
                  <a:pt x="13801" y="8398"/>
                  <a:pt x="13809" y="8347"/>
                  <a:pt x="13809" y="8335"/>
                </a:cubicBezTo>
                <a:cubicBezTo>
                  <a:pt x="13808" y="8312"/>
                  <a:pt x="13823" y="8284"/>
                  <a:pt x="13824" y="8277"/>
                </a:cubicBezTo>
                <a:cubicBezTo>
                  <a:pt x="13827" y="8247"/>
                  <a:pt x="13871" y="8236"/>
                  <a:pt x="13881" y="8227"/>
                </a:cubicBezTo>
                <a:cubicBezTo>
                  <a:pt x="13899" y="8213"/>
                  <a:pt x="13919" y="8212"/>
                  <a:pt x="13932" y="8205"/>
                </a:cubicBezTo>
                <a:cubicBezTo>
                  <a:pt x="13951" y="8195"/>
                  <a:pt x="13967" y="8196"/>
                  <a:pt x="13988" y="8183"/>
                </a:cubicBezTo>
                <a:cubicBezTo>
                  <a:pt x="13992" y="8179"/>
                  <a:pt x="14010" y="8174"/>
                  <a:pt x="14017" y="8170"/>
                </a:cubicBezTo>
                <a:cubicBezTo>
                  <a:pt x="14051" y="8149"/>
                  <a:pt x="14031" y="8129"/>
                  <a:pt x="14031" y="8100"/>
                </a:cubicBezTo>
                <a:cubicBezTo>
                  <a:pt x="14031" y="8086"/>
                  <a:pt x="14086" y="8099"/>
                  <a:pt x="14086" y="8034"/>
                </a:cubicBezTo>
                <a:cubicBezTo>
                  <a:pt x="14086" y="7985"/>
                  <a:pt x="14080" y="7906"/>
                  <a:pt x="14090" y="7862"/>
                </a:cubicBezTo>
                <a:cubicBezTo>
                  <a:pt x="14091" y="7860"/>
                  <a:pt x="14115" y="7812"/>
                  <a:pt x="14115" y="7812"/>
                </a:cubicBezTo>
                <a:cubicBezTo>
                  <a:pt x="14134" y="7787"/>
                  <a:pt x="14188" y="7800"/>
                  <a:pt x="14199" y="7783"/>
                </a:cubicBezTo>
                <a:cubicBezTo>
                  <a:pt x="14200" y="7777"/>
                  <a:pt x="14230" y="7761"/>
                  <a:pt x="14220" y="7718"/>
                </a:cubicBezTo>
                <a:cubicBezTo>
                  <a:pt x="14209" y="7668"/>
                  <a:pt x="14260" y="7698"/>
                  <a:pt x="14286" y="7688"/>
                </a:cubicBezTo>
                <a:cubicBezTo>
                  <a:pt x="14313" y="7677"/>
                  <a:pt x="14298" y="7633"/>
                  <a:pt x="14289" y="7615"/>
                </a:cubicBezTo>
                <a:cubicBezTo>
                  <a:pt x="14279" y="7594"/>
                  <a:pt x="14291" y="7572"/>
                  <a:pt x="14310" y="7565"/>
                </a:cubicBezTo>
                <a:cubicBezTo>
                  <a:pt x="14360" y="7548"/>
                  <a:pt x="14332" y="7529"/>
                  <a:pt x="14357" y="7508"/>
                </a:cubicBezTo>
                <a:cubicBezTo>
                  <a:pt x="14420" y="7456"/>
                  <a:pt x="14387" y="7400"/>
                  <a:pt x="14399" y="7390"/>
                </a:cubicBezTo>
                <a:lnTo>
                  <a:pt x="14399" y="7376"/>
                </a:lnTo>
                <a:cubicBezTo>
                  <a:pt x="14399" y="7361"/>
                  <a:pt x="14344" y="7334"/>
                  <a:pt x="14344" y="7310"/>
                </a:cubicBezTo>
                <a:cubicBezTo>
                  <a:pt x="14344" y="7306"/>
                  <a:pt x="14375" y="7266"/>
                  <a:pt x="14364" y="7266"/>
                </a:cubicBezTo>
                <a:cubicBezTo>
                  <a:pt x="14364" y="7262"/>
                  <a:pt x="14352" y="7260"/>
                  <a:pt x="14349" y="7260"/>
                </a:cubicBezTo>
                <a:cubicBezTo>
                  <a:pt x="14316" y="7257"/>
                  <a:pt x="14288" y="7221"/>
                  <a:pt x="14271" y="7197"/>
                </a:cubicBezTo>
                <a:cubicBezTo>
                  <a:pt x="14251" y="7170"/>
                  <a:pt x="14229" y="7157"/>
                  <a:pt x="14199" y="7141"/>
                </a:cubicBezTo>
                <a:cubicBezTo>
                  <a:pt x="14183" y="7133"/>
                  <a:pt x="14155" y="7130"/>
                  <a:pt x="14155" y="7130"/>
                </a:cubicBezTo>
                <a:cubicBezTo>
                  <a:pt x="14140" y="7123"/>
                  <a:pt x="14141" y="7116"/>
                  <a:pt x="14141" y="7105"/>
                </a:cubicBezTo>
                <a:cubicBezTo>
                  <a:pt x="14142" y="7099"/>
                  <a:pt x="14146" y="7087"/>
                  <a:pt x="14146" y="7087"/>
                </a:cubicBezTo>
                <a:cubicBezTo>
                  <a:pt x="14146" y="7076"/>
                  <a:pt x="14164" y="7040"/>
                  <a:pt x="14170" y="7030"/>
                </a:cubicBezTo>
                <a:cubicBezTo>
                  <a:pt x="14176" y="7020"/>
                  <a:pt x="14191" y="6997"/>
                  <a:pt x="14203" y="6994"/>
                </a:cubicBezTo>
                <a:cubicBezTo>
                  <a:pt x="14226" y="6988"/>
                  <a:pt x="14223" y="6978"/>
                  <a:pt x="14231" y="6968"/>
                </a:cubicBezTo>
                <a:cubicBezTo>
                  <a:pt x="14236" y="6962"/>
                  <a:pt x="14250" y="6917"/>
                  <a:pt x="14250" y="6913"/>
                </a:cubicBezTo>
                <a:lnTo>
                  <a:pt x="14203" y="6891"/>
                </a:lnTo>
                <a:cubicBezTo>
                  <a:pt x="14148" y="6864"/>
                  <a:pt x="14152" y="6866"/>
                  <a:pt x="14170" y="6823"/>
                </a:cubicBezTo>
                <a:cubicBezTo>
                  <a:pt x="14183" y="6794"/>
                  <a:pt x="14191" y="6765"/>
                  <a:pt x="14221" y="6747"/>
                </a:cubicBezTo>
                <a:cubicBezTo>
                  <a:pt x="14231" y="6740"/>
                  <a:pt x="14227" y="6701"/>
                  <a:pt x="14226" y="6690"/>
                </a:cubicBezTo>
                <a:cubicBezTo>
                  <a:pt x="14224" y="6668"/>
                  <a:pt x="14209" y="6642"/>
                  <a:pt x="14188" y="6631"/>
                </a:cubicBezTo>
                <a:cubicBezTo>
                  <a:pt x="14145" y="6609"/>
                  <a:pt x="14165" y="6611"/>
                  <a:pt x="14155" y="6589"/>
                </a:cubicBezTo>
                <a:cubicBezTo>
                  <a:pt x="14155" y="6579"/>
                  <a:pt x="14152" y="6537"/>
                  <a:pt x="14146" y="6530"/>
                </a:cubicBezTo>
                <a:cubicBezTo>
                  <a:pt x="14128" y="6511"/>
                  <a:pt x="14107" y="6476"/>
                  <a:pt x="14093" y="6461"/>
                </a:cubicBezTo>
                <a:cubicBezTo>
                  <a:pt x="14052" y="6418"/>
                  <a:pt x="14067" y="6397"/>
                  <a:pt x="14059" y="6387"/>
                </a:cubicBezTo>
                <a:cubicBezTo>
                  <a:pt x="14043" y="6365"/>
                  <a:pt x="14026" y="6329"/>
                  <a:pt x="14016" y="6303"/>
                </a:cubicBezTo>
                <a:cubicBezTo>
                  <a:pt x="14002" y="6271"/>
                  <a:pt x="13998" y="6273"/>
                  <a:pt x="13998" y="6236"/>
                </a:cubicBezTo>
                <a:cubicBezTo>
                  <a:pt x="14031" y="6236"/>
                  <a:pt x="14039" y="6246"/>
                  <a:pt x="14074" y="6231"/>
                </a:cubicBezTo>
                <a:cubicBezTo>
                  <a:pt x="14100" y="6220"/>
                  <a:pt x="14079" y="6196"/>
                  <a:pt x="14082" y="6185"/>
                </a:cubicBezTo>
                <a:cubicBezTo>
                  <a:pt x="14083" y="6181"/>
                  <a:pt x="14086" y="6164"/>
                  <a:pt x="14086" y="6161"/>
                </a:cubicBezTo>
                <a:cubicBezTo>
                  <a:pt x="14085" y="6147"/>
                  <a:pt x="14124" y="6139"/>
                  <a:pt x="14141" y="6124"/>
                </a:cubicBezTo>
                <a:cubicBezTo>
                  <a:pt x="14160" y="6105"/>
                  <a:pt x="14245" y="6117"/>
                  <a:pt x="14259" y="6097"/>
                </a:cubicBezTo>
                <a:cubicBezTo>
                  <a:pt x="14265" y="6088"/>
                  <a:pt x="14290" y="6072"/>
                  <a:pt x="14298" y="6066"/>
                </a:cubicBezTo>
                <a:cubicBezTo>
                  <a:pt x="14319" y="6049"/>
                  <a:pt x="14368" y="6050"/>
                  <a:pt x="14394" y="6050"/>
                </a:cubicBezTo>
                <a:cubicBezTo>
                  <a:pt x="14414" y="6050"/>
                  <a:pt x="14477" y="6061"/>
                  <a:pt x="14487" y="6057"/>
                </a:cubicBezTo>
                <a:cubicBezTo>
                  <a:pt x="14537" y="6036"/>
                  <a:pt x="14422" y="5988"/>
                  <a:pt x="14412" y="5961"/>
                </a:cubicBezTo>
                <a:cubicBezTo>
                  <a:pt x="14391" y="5910"/>
                  <a:pt x="14444" y="5926"/>
                  <a:pt x="14444" y="5934"/>
                </a:cubicBezTo>
                <a:cubicBezTo>
                  <a:pt x="14464" y="5951"/>
                  <a:pt x="14490" y="5974"/>
                  <a:pt x="14514" y="5988"/>
                </a:cubicBezTo>
                <a:cubicBezTo>
                  <a:pt x="14532" y="5998"/>
                  <a:pt x="14551" y="5990"/>
                  <a:pt x="14547" y="5975"/>
                </a:cubicBezTo>
                <a:cubicBezTo>
                  <a:pt x="14541" y="5954"/>
                  <a:pt x="14508" y="5923"/>
                  <a:pt x="14508" y="5906"/>
                </a:cubicBezTo>
                <a:cubicBezTo>
                  <a:pt x="14508" y="5903"/>
                  <a:pt x="14531" y="5870"/>
                  <a:pt x="14534" y="5863"/>
                </a:cubicBezTo>
                <a:cubicBezTo>
                  <a:pt x="14543" y="5849"/>
                  <a:pt x="14541" y="5828"/>
                  <a:pt x="14547" y="5819"/>
                </a:cubicBezTo>
                <a:cubicBezTo>
                  <a:pt x="14547" y="5802"/>
                  <a:pt x="14551" y="5752"/>
                  <a:pt x="14521" y="5758"/>
                </a:cubicBezTo>
                <a:cubicBezTo>
                  <a:pt x="14486" y="5765"/>
                  <a:pt x="14463" y="5764"/>
                  <a:pt x="14430" y="5749"/>
                </a:cubicBezTo>
                <a:cubicBezTo>
                  <a:pt x="14372" y="5723"/>
                  <a:pt x="14391" y="5704"/>
                  <a:pt x="14391" y="5662"/>
                </a:cubicBezTo>
                <a:cubicBezTo>
                  <a:pt x="14391" y="5635"/>
                  <a:pt x="14348" y="5677"/>
                  <a:pt x="14342" y="5683"/>
                </a:cubicBezTo>
                <a:cubicBezTo>
                  <a:pt x="14326" y="5698"/>
                  <a:pt x="14351" y="5758"/>
                  <a:pt x="14321" y="5762"/>
                </a:cubicBezTo>
                <a:cubicBezTo>
                  <a:pt x="14280" y="5767"/>
                  <a:pt x="14300" y="5732"/>
                  <a:pt x="14280" y="5713"/>
                </a:cubicBezTo>
                <a:cubicBezTo>
                  <a:pt x="14244" y="5679"/>
                  <a:pt x="14251" y="5705"/>
                  <a:pt x="14236" y="5658"/>
                </a:cubicBezTo>
                <a:cubicBezTo>
                  <a:pt x="14232" y="5646"/>
                  <a:pt x="14161" y="5671"/>
                  <a:pt x="14183" y="5606"/>
                </a:cubicBezTo>
                <a:cubicBezTo>
                  <a:pt x="14205" y="5542"/>
                  <a:pt x="14239" y="5582"/>
                  <a:pt x="14258" y="5566"/>
                </a:cubicBezTo>
                <a:cubicBezTo>
                  <a:pt x="14274" y="5551"/>
                  <a:pt x="14244" y="5527"/>
                  <a:pt x="14238" y="5521"/>
                </a:cubicBezTo>
                <a:cubicBezTo>
                  <a:pt x="14229" y="5511"/>
                  <a:pt x="14245" y="5443"/>
                  <a:pt x="14250" y="5430"/>
                </a:cubicBezTo>
                <a:cubicBezTo>
                  <a:pt x="14256" y="5413"/>
                  <a:pt x="14292" y="5396"/>
                  <a:pt x="14306" y="5415"/>
                </a:cubicBezTo>
                <a:cubicBezTo>
                  <a:pt x="14314" y="5427"/>
                  <a:pt x="14307" y="5454"/>
                  <a:pt x="14307" y="5474"/>
                </a:cubicBezTo>
                <a:cubicBezTo>
                  <a:pt x="14307" y="5483"/>
                  <a:pt x="14374" y="5469"/>
                  <a:pt x="14381" y="5457"/>
                </a:cubicBezTo>
                <a:cubicBezTo>
                  <a:pt x="14394" y="5437"/>
                  <a:pt x="14379" y="5441"/>
                  <a:pt x="14375" y="5434"/>
                </a:cubicBezTo>
                <a:cubicBezTo>
                  <a:pt x="14361" y="5421"/>
                  <a:pt x="14310" y="5389"/>
                  <a:pt x="14369" y="5389"/>
                </a:cubicBezTo>
                <a:cubicBezTo>
                  <a:pt x="14421" y="5389"/>
                  <a:pt x="14474" y="5409"/>
                  <a:pt x="14478" y="5373"/>
                </a:cubicBezTo>
                <a:cubicBezTo>
                  <a:pt x="14491" y="5270"/>
                  <a:pt x="14492" y="5345"/>
                  <a:pt x="14552" y="5325"/>
                </a:cubicBezTo>
                <a:cubicBezTo>
                  <a:pt x="14566" y="5257"/>
                  <a:pt x="14477" y="5154"/>
                  <a:pt x="14473" y="5139"/>
                </a:cubicBezTo>
                <a:lnTo>
                  <a:pt x="14475" y="5136"/>
                </a:lnTo>
                <a:cubicBezTo>
                  <a:pt x="14500" y="5096"/>
                  <a:pt x="14514" y="5086"/>
                  <a:pt x="14561" y="5069"/>
                </a:cubicBezTo>
                <a:cubicBezTo>
                  <a:pt x="14625" y="5045"/>
                  <a:pt x="14688" y="5050"/>
                  <a:pt x="14731" y="4990"/>
                </a:cubicBezTo>
                <a:cubicBezTo>
                  <a:pt x="14736" y="4982"/>
                  <a:pt x="14630" y="4916"/>
                  <a:pt x="14618" y="4907"/>
                </a:cubicBezTo>
                <a:cubicBezTo>
                  <a:pt x="14547" y="4856"/>
                  <a:pt x="14477" y="4819"/>
                  <a:pt x="14405" y="4765"/>
                </a:cubicBezTo>
                <a:cubicBezTo>
                  <a:pt x="14366" y="4736"/>
                  <a:pt x="14350" y="4719"/>
                  <a:pt x="14315" y="4690"/>
                </a:cubicBezTo>
                <a:cubicBezTo>
                  <a:pt x="14259" y="4644"/>
                  <a:pt x="14227" y="4604"/>
                  <a:pt x="14184" y="4545"/>
                </a:cubicBezTo>
                <a:cubicBezTo>
                  <a:pt x="14151" y="4499"/>
                  <a:pt x="14145" y="4464"/>
                  <a:pt x="14123" y="4422"/>
                </a:cubicBezTo>
                <a:cubicBezTo>
                  <a:pt x="14105" y="4387"/>
                  <a:pt x="14113" y="4325"/>
                  <a:pt x="14086" y="4298"/>
                </a:cubicBezTo>
                <a:lnTo>
                  <a:pt x="13393" y="3652"/>
                </a:lnTo>
                <a:lnTo>
                  <a:pt x="13883" y="3543"/>
                </a:lnTo>
                <a:lnTo>
                  <a:pt x="13810" y="3333"/>
                </a:lnTo>
                <a:lnTo>
                  <a:pt x="13097" y="3384"/>
                </a:lnTo>
                <a:lnTo>
                  <a:pt x="12769" y="30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FFFF00"/>
              </a:solidFill>
            </a:endParaRPr>
          </a:p>
        </p:txBody>
      </p:sp>
      <p:sp>
        <p:nvSpPr>
          <p:cNvPr id="419" name="Freeform 328"/>
          <p:cNvSpPr>
            <a:spLocks noEditPoints="1"/>
          </p:cNvSpPr>
          <p:nvPr/>
        </p:nvSpPr>
        <p:spPr bwMode="auto">
          <a:xfrm>
            <a:off x="5079214" y="3046810"/>
            <a:ext cx="1312069" cy="1062038"/>
          </a:xfrm>
          <a:custGeom>
            <a:avLst/>
            <a:gdLst>
              <a:gd name="T0" fmla="*/ 17741 w 19278"/>
              <a:gd name="T1" fmla="*/ 6078 h 16775"/>
              <a:gd name="T2" fmla="*/ 18019 w 19278"/>
              <a:gd name="T3" fmla="*/ 5522 h 16775"/>
              <a:gd name="T4" fmla="*/ 19019 w 19278"/>
              <a:gd name="T5" fmla="*/ 4490 h 16775"/>
              <a:gd name="T6" fmla="*/ 18051 w 19278"/>
              <a:gd name="T7" fmla="*/ 2371 h 16775"/>
              <a:gd name="T8" fmla="*/ 16328 w 19278"/>
              <a:gd name="T9" fmla="*/ 2826 h 16775"/>
              <a:gd name="T10" fmla="*/ 12489 w 19278"/>
              <a:gd name="T11" fmla="*/ 1512 h 16775"/>
              <a:gd name="T12" fmla="*/ 11378 w 19278"/>
              <a:gd name="T13" fmla="*/ 1029 h 16775"/>
              <a:gd name="T14" fmla="*/ 10774 w 19278"/>
              <a:gd name="T15" fmla="*/ 992 h 16775"/>
              <a:gd name="T16" fmla="*/ 9798 w 19278"/>
              <a:gd name="T17" fmla="*/ 998 h 16775"/>
              <a:gd name="T18" fmla="*/ 9060 w 19278"/>
              <a:gd name="T19" fmla="*/ 749 h 16775"/>
              <a:gd name="T20" fmla="*/ 8370 w 19278"/>
              <a:gd name="T21" fmla="*/ 240 h 16775"/>
              <a:gd name="T22" fmla="*/ 7640 w 19278"/>
              <a:gd name="T23" fmla="*/ 380 h 16775"/>
              <a:gd name="T24" fmla="*/ 6793 w 19278"/>
              <a:gd name="T25" fmla="*/ 230 h 16775"/>
              <a:gd name="T26" fmla="*/ 6354 w 19278"/>
              <a:gd name="T27" fmla="*/ 669 h 16775"/>
              <a:gd name="T28" fmla="*/ 4794 w 19278"/>
              <a:gd name="T29" fmla="*/ 2100 h 16775"/>
              <a:gd name="T30" fmla="*/ 3375 w 19278"/>
              <a:gd name="T31" fmla="*/ 2764 h 16775"/>
              <a:gd name="T32" fmla="*/ 2180 w 19278"/>
              <a:gd name="T33" fmla="*/ 2335 h 16775"/>
              <a:gd name="T34" fmla="*/ 1893 w 19278"/>
              <a:gd name="T35" fmla="*/ 3336 h 16775"/>
              <a:gd name="T36" fmla="*/ 1508 w 19278"/>
              <a:gd name="T37" fmla="*/ 4230 h 16775"/>
              <a:gd name="T38" fmla="*/ 214 w 19278"/>
              <a:gd name="T39" fmla="*/ 5232 h 16775"/>
              <a:gd name="T40" fmla="*/ 587 w 19278"/>
              <a:gd name="T41" fmla="*/ 5996 h 16775"/>
              <a:gd name="T42" fmla="*/ 224 w 19278"/>
              <a:gd name="T43" fmla="*/ 6854 h 16775"/>
              <a:gd name="T44" fmla="*/ 909 w 19278"/>
              <a:gd name="T45" fmla="*/ 7356 h 16775"/>
              <a:gd name="T46" fmla="*/ 1701 w 19278"/>
              <a:gd name="T47" fmla="*/ 7272 h 16775"/>
              <a:gd name="T48" fmla="*/ 2687 w 19278"/>
              <a:gd name="T49" fmla="*/ 8367 h 16775"/>
              <a:gd name="T50" fmla="*/ 2320 w 19278"/>
              <a:gd name="T51" fmla="*/ 8784 h 16775"/>
              <a:gd name="T52" fmla="*/ 1662 w 19278"/>
              <a:gd name="T53" fmla="*/ 10357 h 16775"/>
              <a:gd name="T54" fmla="*/ 2267 w 19278"/>
              <a:gd name="T55" fmla="*/ 10428 h 16775"/>
              <a:gd name="T56" fmla="*/ 2590 w 19278"/>
              <a:gd name="T57" fmla="*/ 10799 h 16775"/>
              <a:gd name="T58" fmla="*/ 3463 w 19278"/>
              <a:gd name="T59" fmla="*/ 11113 h 16775"/>
              <a:gd name="T60" fmla="*/ 3931 w 19278"/>
              <a:gd name="T61" fmla="*/ 11370 h 16775"/>
              <a:gd name="T62" fmla="*/ 4099 w 19278"/>
              <a:gd name="T63" fmla="*/ 11735 h 16775"/>
              <a:gd name="T64" fmla="*/ 3121 w 19278"/>
              <a:gd name="T65" fmla="*/ 12537 h 16775"/>
              <a:gd name="T66" fmla="*/ 2635 w 19278"/>
              <a:gd name="T67" fmla="*/ 12698 h 16775"/>
              <a:gd name="T68" fmla="*/ 2137 w 19278"/>
              <a:gd name="T69" fmla="*/ 13119 h 16775"/>
              <a:gd name="T70" fmla="*/ 1859 w 19278"/>
              <a:gd name="T71" fmla="*/ 13833 h 16775"/>
              <a:gd name="T72" fmla="*/ 2780 w 19278"/>
              <a:gd name="T73" fmla="*/ 14743 h 16775"/>
              <a:gd name="T74" fmla="*/ 3522 w 19278"/>
              <a:gd name="T75" fmla="*/ 15090 h 16775"/>
              <a:gd name="T76" fmla="*/ 4090 w 19278"/>
              <a:gd name="T77" fmla="*/ 15171 h 16775"/>
              <a:gd name="T78" fmla="*/ 4624 w 19278"/>
              <a:gd name="T79" fmla="*/ 14689 h 16775"/>
              <a:gd name="T80" fmla="*/ 5246 w 19278"/>
              <a:gd name="T81" fmla="*/ 14772 h 16775"/>
              <a:gd name="T82" fmla="*/ 5719 w 19278"/>
              <a:gd name="T83" fmla="*/ 15000 h 16775"/>
              <a:gd name="T84" fmla="*/ 6162 w 19278"/>
              <a:gd name="T85" fmla="*/ 15567 h 16775"/>
              <a:gd name="T86" fmla="*/ 6732 w 19278"/>
              <a:gd name="T87" fmla="*/ 16316 h 16775"/>
              <a:gd name="T88" fmla="*/ 7656 w 19278"/>
              <a:gd name="T89" fmla="*/ 16029 h 16775"/>
              <a:gd name="T90" fmla="*/ 8092 w 19278"/>
              <a:gd name="T91" fmla="*/ 16185 h 16775"/>
              <a:gd name="T92" fmla="*/ 8246 w 19278"/>
              <a:gd name="T93" fmla="*/ 16523 h 16775"/>
              <a:gd name="T94" fmla="*/ 9323 w 19278"/>
              <a:gd name="T95" fmla="*/ 16775 h 16775"/>
              <a:gd name="T96" fmla="*/ 9676 w 19278"/>
              <a:gd name="T97" fmla="*/ 15816 h 16775"/>
              <a:gd name="T98" fmla="*/ 10954 w 19278"/>
              <a:gd name="T99" fmla="*/ 14738 h 16775"/>
              <a:gd name="T100" fmla="*/ 11726 w 19278"/>
              <a:gd name="T101" fmla="*/ 14185 h 16775"/>
              <a:gd name="T102" fmla="*/ 11954 w 19278"/>
              <a:gd name="T103" fmla="*/ 13183 h 16775"/>
              <a:gd name="T104" fmla="*/ 11484 w 19278"/>
              <a:gd name="T105" fmla="*/ 11227 h 16775"/>
              <a:gd name="T106" fmla="*/ 10756 w 19278"/>
              <a:gd name="T107" fmla="*/ 11523 h 16775"/>
              <a:gd name="T108" fmla="*/ 11812 w 19278"/>
              <a:gd name="T109" fmla="*/ 10182 h 16775"/>
              <a:gd name="T110" fmla="*/ 12116 w 19278"/>
              <a:gd name="T111" fmla="*/ 8792 h 16775"/>
              <a:gd name="T112" fmla="*/ 13370 w 19278"/>
              <a:gd name="T113" fmla="*/ 8004 h 16775"/>
              <a:gd name="T114" fmla="*/ 14177 w 19278"/>
              <a:gd name="T115" fmla="*/ 7816 h 16775"/>
              <a:gd name="T116" fmla="*/ 14465 w 19278"/>
              <a:gd name="T117" fmla="*/ 9637 h 16775"/>
              <a:gd name="T118" fmla="*/ 15243 w 19278"/>
              <a:gd name="T119" fmla="*/ 9509 h 16775"/>
              <a:gd name="T120" fmla="*/ 15765 w 19278"/>
              <a:gd name="T121" fmla="*/ 7806 h 16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278" h="16775">
                <a:moveTo>
                  <a:pt x="2150" y="2308"/>
                </a:moveTo>
                <a:cubicBezTo>
                  <a:pt x="2120" y="2271"/>
                  <a:pt x="2180" y="2274"/>
                  <a:pt x="2150" y="2308"/>
                </a:cubicBezTo>
                <a:close/>
                <a:moveTo>
                  <a:pt x="16706" y="6943"/>
                </a:moveTo>
                <a:cubicBezTo>
                  <a:pt x="16752" y="6898"/>
                  <a:pt x="16821" y="6767"/>
                  <a:pt x="16845" y="6705"/>
                </a:cubicBezTo>
                <a:cubicBezTo>
                  <a:pt x="16873" y="6630"/>
                  <a:pt x="16869" y="6518"/>
                  <a:pt x="16857" y="6438"/>
                </a:cubicBezTo>
                <a:lnTo>
                  <a:pt x="16860" y="6327"/>
                </a:lnTo>
                <a:lnTo>
                  <a:pt x="17217" y="6213"/>
                </a:lnTo>
                <a:lnTo>
                  <a:pt x="17326" y="6006"/>
                </a:lnTo>
                <a:lnTo>
                  <a:pt x="17741" y="6078"/>
                </a:lnTo>
                <a:lnTo>
                  <a:pt x="17781" y="6004"/>
                </a:lnTo>
                <a:lnTo>
                  <a:pt x="17847" y="6083"/>
                </a:lnTo>
                <a:lnTo>
                  <a:pt x="18019" y="5776"/>
                </a:lnTo>
                <a:lnTo>
                  <a:pt x="17733" y="5575"/>
                </a:lnTo>
                <a:lnTo>
                  <a:pt x="17651" y="5602"/>
                </a:lnTo>
                <a:lnTo>
                  <a:pt x="17635" y="5520"/>
                </a:lnTo>
                <a:lnTo>
                  <a:pt x="17768" y="5506"/>
                </a:lnTo>
                <a:lnTo>
                  <a:pt x="17889" y="5570"/>
                </a:lnTo>
                <a:lnTo>
                  <a:pt x="18019" y="5522"/>
                </a:lnTo>
                <a:lnTo>
                  <a:pt x="18096" y="5271"/>
                </a:lnTo>
                <a:lnTo>
                  <a:pt x="18297" y="5115"/>
                </a:lnTo>
                <a:lnTo>
                  <a:pt x="18276" y="5030"/>
                </a:lnTo>
                <a:lnTo>
                  <a:pt x="18217" y="5022"/>
                </a:lnTo>
                <a:lnTo>
                  <a:pt x="18149" y="4927"/>
                </a:lnTo>
                <a:lnTo>
                  <a:pt x="18265" y="4768"/>
                </a:lnTo>
                <a:lnTo>
                  <a:pt x="18376" y="4789"/>
                </a:lnTo>
                <a:lnTo>
                  <a:pt x="18519" y="4490"/>
                </a:lnTo>
                <a:lnTo>
                  <a:pt x="19019" y="4490"/>
                </a:lnTo>
                <a:lnTo>
                  <a:pt x="19127" y="4556"/>
                </a:lnTo>
                <a:lnTo>
                  <a:pt x="19241" y="4556"/>
                </a:lnTo>
                <a:lnTo>
                  <a:pt x="19075" y="4422"/>
                </a:lnTo>
                <a:lnTo>
                  <a:pt x="18884" y="4218"/>
                </a:lnTo>
                <a:lnTo>
                  <a:pt x="19040" y="3305"/>
                </a:lnTo>
                <a:lnTo>
                  <a:pt x="19130" y="3366"/>
                </a:lnTo>
                <a:lnTo>
                  <a:pt x="19278" y="3318"/>
                </a:lnTo>
                <a:lnTo>
                  <a:pt x="19016" y="2352"/>
                </a:lnTo>
                <a:lnTo>
                  <a:pt x="18051" y="2371"/>
                </a:lnTo>
                <a:lnTo>
                  <a:pt x="17527" y="2347"/>
                </a:lnTo>
                <a:lnTo>
                  <a:pt x="17540" y="2567"/>
                </a:lnTo>
                <a:lnTo>
                  <a:pt x="17484" y="2500"/>
                </a:lnTo>
                <a:lnTo>
                  <a:pt x="17024" y="2601"/>
                </a:lnTo>
                <a:lnTo>
                  <a:pt x="16717" y="2821"/>
                </a:lnTo>
                <a:lnTo>
                  <a:pt x="16394" y="2977"/>
                </a:lnTo>
                <a:lnTo>
                  <a:pt x="16251" y="2874"/>
                </a:lnTo>
                <a:lnTo>
                  <a:pt x="16331" y="2868"/>
                </a:lnTo>
                <a:lnTo>
                  <a:pt x="16328" y="2826"/>
                </a:lnTo>
                <a:lnTo>
                  <a:pt x="15794" y="2826"/>
                </a:lnTo>
                <a:lnTo>
                  <a:pt x="15783" y="3244"/>
                </a:lnTo>
                <a:lnTo>
                  <a:pt x="14061" y="3228"/>
                </a:lnTo>
                <a:lnTo>
                  <a:pt x="14034" y="1503"/>
                </a:lnTo>
                <a:lnTo>
                  <a:pt x="13185" y="1506"/>
                </a:lnTo>
                <a:lnTo>
                  <a:pt x="13187" y="1352"/>
                </a:lnTo>
                <a:lnTo>
                  <a:pt x="13103" y="1445"/>
                </a:lnTo>
                <a:cubicBezTo>
                  <a:pt x="13059" y="1464"/>
                  <a:pt x="12904" y="1428"/>
                  <a:pt x="12836" y="1479"/>
                </a:cubicBezTo>
                <a:cubicBezTo>
                  <a:pt x="12806" y="1502"/>
                  <a:pt x="12546" y="1557"/>
                  <a:pt x="12489" y="1512"/>
                </a:cubicBezTo>
                <a:cubicBezTo>
                  <a:pt x="12449" y="1480"/>
                  <a:pt x="12264" y="1467"/>
                  <a:pt x="12264" y="1463"/>
                </a:cubicBezTo>
                <a:cubicBezTo>
                  <a:pt x="12264" y="1463"/>
                  <a:pt x="12272" y="1427"/>
                  <a:pt x="12275" y="1424"/>
                </a:cubicBezTo>
                <a:cubicBezTo>
                  <a:pt x="12202" y="1400"/>
                  <a:pt x="12034" y="1472"/>
                  <a:pt x="12014" y="1453"/>
                </a:cubicBezTo>
                <a:cubicBezTo>
                  <a:pt x="11944" y="1386"/>
                  <a:pt x="11819" y="1589"/>
                  <a:pt x="11890" y="1405"/>
                </a:cubicBezTo>
                <a:cubicBezTo>
                  <a:pt x="11918" y="1335"/>
                  <a:pt x="11868" y="1351"/>
                  <a:pt x="11843" y="1273"/>
                </a:cubicBezTo>
                <a:cubicBezTo>
                  <a:pt x="11824" y="1210"/>
                  <a:pt x="11784" y="1282"/>
                  <a:pt x="11727" y="1223"/>
                </a:cubicBezTo>
                <a:cubicBezTo>
                  <a:pt x="11686" y="1180"/>
                  <a:pt x="11623" y="1183"/>
                  <a:pt x="11571" y="1183"/>
                </a:cubicBezTo>
                <a:lnTo>
                  <a:pt x="11452" y="1019"/>
                </a:lnTo>
                <a:lnTo>
                  <a:pt x="11378" y="1029"/>
                </a:lnTo>
                <a:lnTo>
                  <a:pt x="11245" y="947"/>
                </a:lnTo>
                <a:lnTo>
                  <a:pt x="11153" y="947"/>
                </a:lnTo>
                <a:lnTo>
                  <a:pt x="11126" y="990"/>
                </a:lnTo>
                <a:lnTo>
                  <a:pt x="11087" y="910"/>
                </a:lnTo>
                <a:lnTo>
                  <a:pt x="10867" y="881"/>
                </a:lnTo>
                <a:lnTo>
                  <a:pt x="10854" y="799"/>
                </a:lnTo>
                <a:lnTo>
                  <a:pt x="10806" y="799"/>
                </a:lnTo>
                <a:lnTo>
                  <a:pt x="10806" y="902"/>
                </a:lnTo>
                <a:lnTo>
                  <a:pt x="10774" y="992"/>
                </a:lnTo>
                <a:lnTo>
                  <a:pt x="10671" y="976"/>
                </a:lnTo>
                <a:lnTo>
                  <a:pt x="10666" y="913"/>
                </a:lnTo>
                <a:cubicBezTo>
                  <a:pt x="10624" y="905"/>
                  <a:pt x="10498" y="855"/>
                  <a:pt x="10502" y="804"/>
                </a:cubicBezTo>
                <a:lnTo>
                  <a:pt x="10547" y="670"/>
                </a:lnTo>
                <a:lnTo>
                  <a:pt x="10404" y="630"/>
                </a:lnTo>
                <a:lnTo>
                  <a:pt x="10364" y="992"/>
                </a:lnTo>
                <a:lnTo>
                  <a:pt x="10155" y="889"/>
                </a:lnTo>
                <a:lnTo>
                  <a:pt x="10084" y="1011"/>
                </a:lnTo>
                <a:lnTo>
                  <a:pt x="9798" y="998"/>
                </a:lnTo>
                <a:lnTo>
                  <a:pt x="9769" y="1088"/>
                </a:lnTo>
                <a:lnTo>
                  <a:pt x="9674" y="1096"/>
                </a:lnTo>
                <a:lnTo>
                  <a:pt x="9626" y="1014"/>
                </a:lnTo>
                <a:lnTo>
                  <a:pt x="9579" y="1019"/>
                </a:lnTo>
                <a:lnTo>
                  <a:pt x="9526" y="910"/>
                </a:lnTo>
                <a:lnTo>
                  <a:pt x="9393" y="844"/>
                </a:lnTo>
                <a:lnTo>
                  <a:pt x="9391" y="979"/>
                </a:lnTo>
                <a:lnTo>
                  <a:pt x="9065" y="969"/>
                </a:lnTo>
                <a:lnTo>
                  <a:pt x="9060" y="749"/>
                </a:lnTo>
                <a:lnTo>
                  <a:pt x="8896" y="781"/>
                </a:lnTo>
                <a:lnTo>
                  <a:pt x="8830" y="680"/>
                </a:lnTo>
                <a:lnTo>
                  <a:pt x="8838" y="558"/>
                </a:lnTo>
                <a:lnTo>
                  <a:pt x="8761" y="553"/>
                </a:lnTo>
                <a:lnTo>
                  <a:pt x="8711" y="492"/>
                </a:lnTo>
                <a:lnTo>
                  <a:pt x="8645" y="521"/>
                </a:lnTo>
                <a:lnTo>
                  <a:pt x="8626" y="352"/>
                </a:lnTo>
                <a:lnTo>
                  <a:pt x="8486" y="235"/>
                </a:lnTo>
                <a:lnTo>
                  <a:pt x="8370" y="240"/>
                </a:lnTo>
                <a:lnTo>
                  <a:pt x="8293" y="341"/>
                </a:lnTo>
                <a:lnTo>
                  <a:pt x="8262" y="283"/>
                </a:lnTo>
                <a:lnTo>
                  <a:pt x="8166" y="423"/>
                </a:lnTo>
                <a:lnTo>
                  <a:pt x="7939" y="304"/>
                </a:lnTo>
                <a:lnTo>
                  <a:pt x="7875" y="346"/>
                </a:lnTo>
                <a:lnTo>
                  <a:pt x="7846" y="314"/>
                </a:lnTo>
                <a:lnTo>
                  <a:pt x="7801" y="362"/>
                </a:lnTo>
                <a:lnTo>
                  <a:pt x="7746" y="322"/>
                </a:lnTo>
                <a:lnTo>
                  <a:pt x="7640" y="380"/>
                </a:lnTo>
                <a:lnTo>
                  <a:pt x="7513" y="164"/>
                </a:lnTo>
                <a:cubicBezTo>
                  <a:pt x="7467" y="156"/>
                  <a:pt x="7457" y="87"/>
                  <a:pt x="7415" y="87"/>
                </a:cubicBezTo>
                <a:cubicBezTo>
                  <a:pt x="7387" y="87"/>
                  <a:pt x="7254" y="68"/>
                  <a:pt x="7241" y="89"/>
                </a:cubicBezTo>
                <a:cubicBezTo>
                  <a:pt x="7181" y="188"/>
                  <a:pt x="7228" y="124"/>
                  <a:pt x="7175" y="27"/>
                </a:cubicBezTo>
                <a:cubicBezTo>
                  <a:pt x="7161" y="0"/>
                  <a:pt x="7156" y="26"/>
                  <a:pt x="7106" y="53"/>
                </a:cubicBezTo>
                <a:cubicBezTo>
                  <a:pt x="7011" y="105"/>
                  <a:pt x="7013" y="41"/>
                  <a:pt x="6973" y="47"/>
                </a:cubicBezTo>
                <a:cubicBezTo>
                  <a:pt x="6971" y="72"/>
                  <a:pt x="6913" y="209"/>
                  <a:pt x="6887" y="179"/>
                </a:cubicBezTo>
                <a:cubicBezTo>
                  <a:pt x="6827" y="112"/>
                  <a:pt x="6806" y="106"/>
                  <a:pt x="6797" y="82"/>
                </a:cubicBezTo>
                <a:lnTo>
                  <a:pt x="6793" y="230"/>
                </a:lnTo>
                <a:lnTo>
                  <a:pt x="6667" y="341"/>
                </a:lnTo>
                <a:lnTo>
                  <a:pt x="6671" y="418"/>
                </a:lnTo>
                <a:lnTo>
                  <a:pt x="6555" y="342"/>
                </a:lnTo>
                <a:lnTo>
                  <a:pt x="6416" y="378"/>
                </a:lnTo>
                <a:lnTo>
                  <a:pt x="6420" y="455"/>
                </a:lnTo>
                <a:lnTo>
                  <a:pt x="6472" y="543"/>
                </a:lnTo>
                <a:lnTo>
                  <a:pt x="6445" y="608"/>
                </a:lnTo>
                <a:lnTo>
                  <a:pt x="6343" y="571"/>
                </a:lnTo>
                <a:lnTo>
                  <a:pt x="6354" y="669"/>
                </a:lnTo>
                <a:lnTo>
                  <a:pt x="6412" y="664"/>
                </a:lnTo>
                <a:lnTo>
                  <a:pt x="6415" y="883"/>
                </a:lnTo>
                <a:lnTo>
                  <a:pt x="6232" y="873"/>
                </a:lnTo>
                <a:lnTo>
                  <a:pt x="6210" y="1375"/>
                </a:lnTo>
                <a:lnTo>
                  <a:pt x="5195" y="1377"/>
                </a:lnTo>
                <a:lnTo>
                  <a:pt x="5190" y="1897"/>
                </a:lnTo>
                <a:lnTo>
                  <a:pt x="4925" y="1891"/>
                </a:lnTo>
                <a:lnTo>
                  <a:pt x="5087" y="2094"/>
                </a:lnTo>
                <a:lnTo>
                  <a:pt x="4794" y="2100"/>
                </a:lnTo>
                <a:lnTo>
                  <a:pt x="4790" y="2287"/>
                </a:lnTo>
                <a:lnTo>
                  <a:pt x="4183" y="2300"/>
                </a:lnTo>
                <a:lnTo>
                  <a:pt x="4195" y="2717"/>
                </a:lnTo>
                <a:lnTo>
                  <a:pt x="4077" y="2608"/>
                </a:lnTo>
                <a:lnTo>
                  <a:pt x="3864" y="2881"/>
                </a:lnTo>
                <a:lnTo>
                  <a:pt x="3725" y="2880"/>
                </a:lnTo>
                <a:cubicBezTo>
                  <a:pt x="3713" y="2882"/>
                  <a:pt x="3497" y="2781"/>
                  <a:pt x="3502" y="2886"/>
                </a:cubicBezTo>
                <a:cubicBezTo>
                  <a:pt x="3503" y="2906"/>
                  <a:pt x="3384" y="2949"/>
                  <a:pt x="3391" y="2791"/>
                </a:cubicBezTo>
                <a:cubicBezTo>
                  <a:pt x="3391" y="2780"/>
                  <a:pt x="3387" y="2766"/>
                  <a:pt x="3375" y="2764"/>
                </a:cubicBezTo>
                <a:lnTo>
                  <a:pt x="3142" y="2558"/>
                </a:lnTo>
                <a:lnTo>
                  <a:pt x="3094" y="2272"/>
                </a:lnTo>
                <a:cubicBezTo>
                  <a:pt x="2969" y="2272"/>
                  <a:pt x="2958" y="2289"/>
                  <a:pt x="2846" y="2236"/>
                </a:cubicBezTo>
                <a:cubicBezTo>
                  <a:pt x="2758" y="2195"/>
                  <a:pt x="2566" y="2142"/>
                  <a:pt x="2482" y="2213"/>
                </a:cubicBezTo>
                <a:cubicBezTo>
                  <a:pt x="2440" y="2250"/>
                  <a:pt x="2416" y="2098"/>
                  <a:pt x="2286" y="2098"/>
                </a:cubicBezTo>
                <a:cubicBezTo>
                  <a:pt x="2252" y="2098"/>
                  <a:pt x="1988" y="2194"/>
                  <a:pt x="2011" y="2251"/>
                </a:cubicBezTo>
                <a:cubicBezTo>
                  <a:pt x="2019" y="2272"/>
                  <a:pt x="2040" y="2385"/>
                  <a:pt x="2125" y="2330"/>
                </a:cubicBezTo>
                <a:cubicBezTo>
                  <a:pt x="2137" y="2322"/>
                  <a:pt x="2145" y="2314"/>
                  <a:pt x="2150" y="2308"/>
                </a:cubicBezTo>
                <a:cubicBezTo>
                  <a:pt x="2156" y="2316"/>
                  <a:pt x="2166" y="2324"/>
                  <a:pt x="2180" y="2335"/>
                </a:cubicBezTo>
                <a:cubicBezTo>
                  <a:pt x="2213" y="2359"/>
                  <a:pt x="2235" y="2286"/>
                  <a:pt x="2247" y="2389"/>
                </a:cubicBezTo>
                <a:cubicBezTo>
                  <a:pt x="2250" y="2410"/>
                  <a:pt x="2296" y="2480"/>
                  <a:pt x="2306" y="2505"/>
                </a:cubicBezTo>
                <a:lnTo>
                  <a:pt x="2121" y="2733"/>
                </a:lnTo>
                <a:lnTo>
                  <a:pt x="2089" y="3013"/>
                </a:lnTo>
                <a:lnTo>
                  <a:pt x="2147" y="3108"/>
                </a:lnTo>
                <a:lnTo>
                  <a:pt x="2285" y="3156"/>
                </a:lnTo>
                <a:lnTo>
                  <a:pt x="2189" y="3325"/>
                </a:lnTo>
                <a:lnTo>
                  <a:pt x="1999" y="3389"/>
                </a:lnTo>
                <a:lnTo>
                  <a:pt x="1893" y="3336"/>
                </a:lnTo>
                <a:lnTo>
                  <a:pt x="1777" y="3537"/>
                </a:lnTo>
                <a:cubicBezTo>
                  <a:pt x="1777" y="3633"/>
                  <a:pt x="1771" y="3637"/>
                  <a:pt x="1792" y="3728"/>
                </a:cubicBezTo>
                <a:cubicBezTo>
                  <a:pt x="1809" y="3800"/>
                  <a:pt x="1723" y="3872"/>
                  <a:pt x="1942" y="3793"/>
                </a:cubicBezTo>
                <a:cubicBezTo>
                  <a:pt x="1981" y="3779"/>
                  <a:pt x="2306" y="3749"/>
                  <a:pt x="2299" y="3773"/>
                </a:cubicBezTo>
                <a:cubicBezTo>
                  <a:pt x="2265" y="3877"/>
                  <a:pt x="2094" y="3803"/>
                  <a:pt x="2094" y="3904"/>
                </a:cubicBezTo>
                <a:cubicBezTo>
                  <a:pt x="2094" y="3976"/>
                  <a:pt x="2046" y="4034"/>
                  <a:pt x="2075" y="4139"/>
                </a:cubicBezTo>
                <a:cubicBezTo>
                  <a:pt x="2078" y="4151"/>
                  <a:pt x="2047" y="4203"/>
                  <a:pt x="2012" y="4184"/>
                </a:cubicBezTo>
                <a:cubicBezTo>
                  <a:pt x="1950" y="4150"/>
                  <a:pt x="1841" y="4194"/>
                  <a:pt x="1793" y="4228"/>
                </a:cubicBezTo>
                <a:cubicBezTo>
                  <a:pt x="1741" y="4264"/>
                  <a:pt x="1626" y="4112"/>
                  <a:pt x="1508" y="4230"/>
                </a:cubicBezTo>
                <a:cubicBezTo>
                  <a:pt x="1454" y="4285"/>
                  <a:pt x="1422" y="4356"/>
                  <a:pt x="1391" y="4428"/>
                </a:cubicBezTo>
                <a:cubicBezTo>
                  <a:pt x="1332" y="4567"/>
                  <a:pt x="1231" y="4576"/>
                  <a:pt x="1221" y="4610"/>
                </a:cubicBezTo>
                <a:cubicBezTo>
                  <a:pt x="1189" y="4726"/>
                  <a:pt x="1240" y="4653"/>
                  <a:pt x="1129" y="4684"/>
                </a:cubicBezTo>
                <a:cubicBezTo>
                  <a:pt x="1004" y="4719"/>
                  <a:pt x="1120" y="4792"/>
                  <a:pt x="882" y="4821"/>
                </a:cubicBezTo>
                <a:cubicBezTo>
                  <a:pt x="660" y="4847"/>
                  <a:pt x="642" y="4839"/>
                  <a:pt x="451" y="4758"/>
                </a:cubicBezTo>
                <a:cubicBezTo>
                  <a:pt x="294" y="4690"/>
                  <a:pt x="334" y="4730"/>
                  <a:pt x="216" y="4783"/>
                </a:cubicBezTo>
                <a:lnTo>
                  <a:pt x="200" y="4786"/>
                </a:lnTo>
                <a:lnTo>
                  <a:pt x="0" y="4854"/>
                </a:lnTo>
                <a:lnTo>
                  <a:pt x="214" y="5232"/>
                </a:lnTo>
                <a:lnTo>
                  <a:pt x="288" y="5430"/>
                </a:lnTo>
                <a:lnTo>
                  <a:pt x="224" y="5740"/>
                </a:lnTo>
                <a:lnTo>
                  <a:pt x="317" y="5713"/>
                </a:lnTo>
                <a:lnTo>
                  <a:pt x="319" y="5650"/>
                </a:lnTo>
                <a:lnTo>
                  <a:pt x="642" y="5576"/>
                </a:lnTo>
                <a:cubicBezTo>
                  <a:pt x="642" y="5637"/>
                  <a:pt x="625" y="5739"/>
                  <a:pt x="706" y="5758"/>
                </a:cubicBezTo>
                <a:lnTo>
                  <a:pt x="626" y="5922"/>
                </a:lnTo>
                <a:lnTo>
                  <a:pt x="589" y="5909"/>
                </a:lnTo>
                <a:lnTo>
                  <a:pt x="587" y="5996"/>
                </a:lnTo>
                <a:lnTo>
                  <a:pt x="521" y="5994"/>
                </a:lnTo>
                <a:lnTo>
                  <a:pt x="507" y="6115"/>
                </a:lnTo>
                <a:lnTo>
                  <a:pt x="399" y="6084"/>
                </a:lnTo>
                <a:cubicBezTo>
                  <a:pt x="331" y="6111"/>
                  <a:pt x="247" y="6138"/>
                  <a:pt x="248" y="6229"/>
                </a:cubicBezTo>
                <a:cubicBezTo>
                  <a:pt x="248" y="6235"/>
                  <a:pt x="269" y="6225"/>
                  <a:pt x="269" y="6301"/>
                </a:cubicBezTo>
                <a:cubicBezTo>
                  <a:pt x="269" y="6366"/>
                  <a:pt x="284" y="6471"/>
                  <a:pt x="240" y="6520"/>
                </a:cubicBezTo>
                <a:cubicBezTo>
                  <a:pt x="196" y="6569"/>
                  <a:pt x="284" y="6545"/>
                  <a:pt x="304" y="6616"/>
                </a:cubicBezTo>
                <a:cubicBezTo>
                  <a:pt x="313" y="6651"/>
                  <a:pt x="366" y="6679"/>
                  <a:pt x="290" y="6718"/>
                </a:cubicBezTo>
                <a:cubicBezTo>
                  <a:pt x="256" y="6735"/>
                  <a:pt x="342" y="6838"/>
                  <a:pt x="224" y="6854"/>
                </a:cubicBezTo>
                <a:cubicBezTo>
                  <a:pt x="223" y="6854"/>
                  <a:pt x="159" y="6874"/>
                  <a:pt x="198" y="6891"/>
                </a:cubicBezTo>
                <a:cubicBezTo>
                  <a:pt x="258" y="6917"/>
                  <a:pt x="132" y="6934"/>
                  <a:pt x="221" y="6996"/>
                </a:cubicBezTo>
                <a:cubicBezTo>
                  <a:pt x="252" y="7017"/>
                  <a:pt x="264" y="7073"/>
                  <a:pt x="325" y="7042"/>
                </a:cubicBezTo>
                <a:cubicBezTo>
                  <a:pt x="350" y="7030"/>
                  <a:pt x="433" y="7008"/>
                  <a:pt x="433" y="7052"/>
                </a:cubicBezTo>
                <a:lnTo>
                  <a:pt x="433" y="7094"/>
                </a:lnTo>
                <a:cubicBezTo>
                  <a:pt x="433" y="7172"/>
                  <a:pt x="457" y="7278"/>
                  <a:pt x="526" y="7317"/>
                </a:cubicBezTo>
                <a:cubicBezTo>
                  <a:pt x="566" y="7340"/>
                  <a:pt x="600" y="7409"/>
                  <a:pt x="603" y="7450"/>
                </a:cubicBezTo>
                <a:cubicBezTo>
                  <a:pt x="605" y="7450"/>
                  <a:pt x="671" y="7405"/>
                  <a:pt x="690" y="7401"/>
                </a:cubicBezTo>
                <a:cubicBezTo>
                  <a:pt x="716" y="7396"/>
                  <a:pt x="910" y="7365"/>
                  <a:pt x="909" y="7356"/>
                </a:cubicBezTo>
                <a:cubicBezTo>
                  <a:pt x="908" y="7329"/>
                  <a:pt x="948" y="7224"/>
                  <a:pt x="972" y="7224"/>
                </a:cubicBezTo>
                <a:cubicBezTo>
                  <a:pt x="1033" y="7224"/>
                  <a:pt x="979" y="7232"/>
                  <a:pt x="988" y="7182"/>
                </a:cubicBezTo>
                <a:cubicBezTo>
                  <a:pt x="995" y="7146"/>
                  <a:pt x="1147" y="7227"/>
                  <a:pt x="1158" y="7208"/>
                </a:cubicBezTo>
                <a:cubicBezTo>
                  <a:pt x="1171" y="7186"/>
                  <a:pt x="1213" y="7145"/>
                  <a:pt x="1218" y="7104"/>
                </a:cubicBezTo>
                <a:cubicBezTo>
                  <a:pt x="1219" y="7103"/>
                  <a:pt x="1420" y="7102"/>
                  <a:pt x="1298" y="7179"/>
                </a:cubicBezTo>
                <a:cubicBezTo>
                  <a:pt x="1270" y="7196"/>
                  <a:pt x="1327" y="7206"/>
                  <a:pt x="1327" y="7290"/>
                </a:cubicBezTo>
                <a:lnTo>
                  <a:pt x="1349" y="7303"/>
                </a:lnTo>
                <a:lnTo>
                  <a:pt x="1624" y="7243"/>
                </a:lnTo>
                <a:lnTo>
                  <a:pt x="1701" y="7272"/>
                </a:lnTo>
                <a:lnTo>
                  <a:pt x="1682" y="7354"/>
                </a:lnTo>
                <a:lnTo>
                  <a:pt x="1870" y="7740"/>
                </a:lnTo>
                <a:lnTo>
                  <a:pt x="1854" y="7856"/>
                </a:lnTo>
                <a:lnTo>
                  <a:pt x="1925" y="7883"/>
                </a:lnTo>
                <a:lnTo>
                  <a:pt x="1931" y="7991"/>
                </a:lnTo>
                <a:lnTo>
                  <a:pt x="2293" y="8166"/>
                </a:lnTo>
                <a:lnTo>
                  <a:pt x="2418" y="8468"/>
                </a:lnTo>
                <a:lnTo>
                  <a:pt x="2547" y="8285"/>
                </a:lnTo>
                <a:lnTo>
                  <a:pt x="2687" y="8367"/>
                </a:lnTo>
                <a:lnTo>
                  <a:pt x="2777" y="8491"/>
                </a:lnTo>
                <a:lnTo>
                  <a:pt x="2769" y="8555"/>
                </a:lnTo>
                <a:lnTo>
                  <a:pt x="2828" y="8735"/>
                </a:lnTo>
                <a:lnTo>
                  <a:pt x="2902" y="8743"/>
                </a:lnTo>
                <a:lnTo>
                  <a:pt x="2947" y="8817"/>
                </a:lnTo>
                <a:lnTo>
                  <a:pt x="2918" y="8970"/>
                </a:lnTo>
                <a:cubicBezTo>
                  <a:pt x="2863" y="8965"/>
                  <a:pt x="2858" y="8882"/>
                  <a:pt x="2767" y="8854"/>
                </a:cubicBezTo>
                <a:cubicBezTo>
                  <a:pt x="2742" y="8846"/>
                  <a:pt x="2646" y="8765"/>
                  <a:pt x="2573" y="8764"/>
                </a:cubicBezTo>
                <a:cubicBezTo>
                  <a:pt x="2535" y="8764"/>
                  <a:pt x="2376" y="8655"/>
                  <a:pt x="2320" y="8784"/>
                </a:cubicBezTo>
                <a:cubicBezTo>
                  <a:pt x="2293" y="8848"/>
                  <a:pt x="2235" y="8911"/>
                  <a:pt x="2171" y="8936"/>
                </a:cubicBezTo>
                <a:cubicBezTo>
                  <a:pt x="2091" y="8968"/>
                  <a:pt x="1923" y="9020"/>
                  <a:pt x="1923" y="9113"/>
                </a:cubicBezTo>
                <a:cubicBezTo>
                  <a:pt x="1923" y="9287"/>
                  <a:pt x="2027" y="9284"/>
                  <a:pt x="1843" y="9372"/>
                </a:cubicBezTo>
                <a:cubicBezTo>
                  <a:pt x="1742" y="9409"/>
                  <a:pt x="1726" y="9408"/>
                  <a:pt x="1645" y="9469"/>
                </a:cubicBezTo>
                <a:cubicBezTo>
                  <a:pt x="1591" y="9510"/>
                  <a:pt x="1529" y="9436"/>
                  <a:pt x="1537" y="9605"/>
                </a:cubicBezTo>
                <a:cubicBezTo>
                  <a:pt x="1537" y="9616"/>
                  <a:pt x="1436" y="9860"/>
                  <a:pt x="1424" y="9879"/>
                </a:cubicBezTo>
                <a:cubicBezTo>
                  <a:pt x="1391" y="9929"/>
                  <a:pt x="1247" y="9934"/>
                  <a:pt x="1270" y="9964"/>
                </a:cubicBezTo>
                <a:cubicBezTo>
                  <a:pt x="1337" y="10051"/>
                  <a:pt x="1311" y="10045"/>
                  <a:pt x="1434" y="10079"/>
                </a:cubicBezTo>
                <a:cubicBezTo>
                  <a:pt x="1505" y="10099"/>
                  <a:pt x="1525" y="10361"/>
                  <a:pt x="1662" y="10357"/>
                </a:cubicBezTo>
                <a:cubicBezTo>
                  <a:pt x="1785" y="10352"/>
                  <a:pt x="1712" y="10356"/>
                  <a:pt x="1816" y="10326"/>
                </a:cubicBezTo>
                <a:cubicBezTo>
                  <a:pt x="1836" y="10320"/>
                  <a:pt x="1919" y="10359"/>
                  <a:pt x="1898" y="10399"/>
                </a:cubicBezTo>
                <a:cubicBezTo>
                  <a:pt x="1851" y="10490"/>
                  <a:pt x="1937" y="10448"/>
                  <a:pt x="1899" y="10521"/>
                </a:cubicBezTo>
                <a:cubicBezTo>
                  <a:pt x="1886" y="10546"/>
                  <a:pt x="1880" y="10596"/>
                  <a:pt x="1812" y="10589"/>
                </a:cubicBezTo>
                <a:cubicBezTo>
                  <a:pt x="1778" y="10586"/>
                  <a:pt x="1817" y="10653"/>
                  <a:pt x="1825" y="10666"/>
                </a:cubicBezTo>
                <a:lnTo>
                  <a:pt x="2066" y="10568"/>
                </a:lnTo>
                <a:lnTo>
                  <a:pt x="2190" y="10558"/>
                </a:lnTo>
                <a:lnTo>
                  <a:pt x="2198" y="10523"/>
                </a:lnTo>
                <a:lnTo>
                  <a:pt x="2267" y="10428"/>
                </a:lnTo>
                <a:lnTo>
                  <a:pt x="2471" y="10423"/>
                </a:lnTo>
                <a:lnTo>
                  <a:pt x="2473" y="10370"/>
                </a:lnTo>
                <a:lnTo>
                  <a:pt x="2534" y="10378"/>
                </a:lnTo>
                <a:lnTo>
                  <a:pt x="2537" y="10507"/>
                </a:lnTo>
                <a:lnTo>
                  <a:pt x="2568" y="10492"/>
                </a:lnTo>
                <a:lnTo>
                  <a:pt x="2595" y="10552"/>
                </a:lnTo>
                <a:lnTo>
                  <a:pt x="2518" y="10589"/>
                </a:lnTo>
                <a:lnTo>
                  <a:pt x="2537" y="10677"/>
                </a:lnTo>
                <a:lnTo>
                  <a:pt x="2590" y="10799"/>
                </a:lnTo>
                <a:cubicBezTo>
                  <a:pt x="2687" y="10817"/>
                  <a:pt x="2712" y="10770"/>
                  <a:pt x="2780" y="10797"/>
                </a:cubicBezTo>
                <a:cubicBezTo>
                  <a:pt x="2855" y="10827"/>
                  <a:pt x="2898" y="10711"/>
                  <a:pt x="2955" y="10798"/>
                </a:cubicBezTo>
                <a:cubicBezTo>
                  <a:pt x="2936" y="10848"/>
                  <a:pt x="2923" y="10787"/>
                  <a:pt x="2923" y="10928"/>
                </a:cubicBezTo>
                <a:cubicBezTo>
                  <a:pt x="2923" y="10937"/>
                  <a:pt x="2931" y="10988"/>
                  <a:pt x="2936" y="11000"/>
                </a:cubicBezTo>
                <a:lnTo>
                  <a:pt x="3071" y="11140"/>
                </a:lnTo>
                <a:lnTo>
                  <a:pt x="3135" y="11105"/>
                </a:lnTo>
                <a:lnTo>
                  <a:pt x="3301" y="11190"/>
                </a:lnTo>
                <a:lnTo>
                  <a:pt x="3336" y="11254"/>
                </a:lnTo>
                <a:lnTo>
                  <a:pt x="3463" y="11113"/>
                </a:lnTo>
                <a:lnTo>
                  <a:pt x="3579" y="11108"/>
                </a:lnTo>
                <a:lnTo>
                  <a:pt x="3574" y="11386"/>
                </a:lnTo>
                <a:cubicBezTo>
                  <a:pt x="3566" y="11439"/>
                  <a:pt x="3651" y="11431"/>
                  <a:pt x="3651" y="11460"/>
                </a:cubicBezTo>
                <a:cubicBezTo>
                  <a:pt x="3651" y="11508"/>
                  <a:pt x="3633" y="11504"/>
                  <a:pt x="3743" y="11497"/>
                </a:cubicBezTo>
                <a:cubicBezTo>
                  <a:pt x="3810" y="11493"/>
                  <a:pt x="3756" y="11498"/>
                  <a:pt x="3819" y="11578"/>
                </a:cubicBezTo>
                <a:cubicBezTo>
                  <a:pt x="3864" y="11634"/>
                  <a:pt x="3827" y="11637"/>
                  <a:pt x="3967" y="11602"/>
                </a:cubicBezTo>
                <a:cubicBezTo>
                  <a:pt x="4003" y="11593"/>
                  <a:pt x="3900" y="11545"/>
                  <a:pt x="4031" y="11537"/>
                </a:cubicBezTo>
                <a:cubicBezTo>
                  <a:pt x="4093" y="11533"/>
                  <a:pt x="3960" y="11430"/>
                  <a:pt x="3938" y="11383"/>
                </a:cubicBezTo>
                <a:cubicBezTo>
                  <a:pt x="3937" y="11379"/>
                  <a:pt x="3935" y="11372"/>
                  <a:pt x="3931" y="11370"/>
                </a:cubicBezTo>
                <a:lnTo>
                  <a:pt x="3944" y="11127"/>
                </a:lnTo>
                <a:lnTo>
                  <a:pt x="4090" y="11140"/>
                </a:lnTo>
                <a:lnTo>
                  <a:pt x="4201" y="11079"/>
                </a:lnTo>
                <a:lnTo>
                  <a:pt x="4241" y="11164"/>
                </a:lnTo>
                <a:lnTo>
                  <a:pt x="4241" y="11291"/>
                </a:lnTo>
                <a:cubicBezTo>
                  <a:pt x="4292" y="11378"/>
                  <a:pt x="4301" y="11267"/>
                  <a:pt x="4265" y="11399"/>
                </a:cubicBezTo>
                <a:cubicBezTo>
                  <a:pt x="4249" y="11457"/>
                  <a:pt x="4267" y="11440"/>
                  <a:pt x="4232" y="11494"/>
                </a:cubicBezTo>
                <a:cubicBezTo>
                  <a:pt x="4205" y="11536"/>
                  <a:pt x="4315" y="11672"/>
                  <a:pt x="4201" y="11674"/>
                </a:cubicBezTo>
                <a:cubicBezTo>
                  <a:pt x="4176" y="11675"/>
                  <a:pt x="4185" y="11735"/>
                  <a:pt x="4099" y="11735"/>
                </a:cubicBezTo>
                <a:cubicBezTo>
                  <a:pt x="3940" y="11735"/>
                  <a:pt x="4010" y="11747"/>
                  <a:pt x="3892" y="11788"/>
                </a:cubicBezTo>
                <a:cubicBezTo>
                  <a:pt x="3850" y="11802"/>
                  <a:pt x="3814" y="11729"/>
                  <a:pt x="3748" y="11777"/>
                </a:cubicBezTo>
                <a:cubicBezTo>
                  <a:pt x="3740" y="11783"/>
                  <a:pt x="3590" y="11819"/>
                  <a:pt x="3541" y="11855"/>
                </a:cubicBezTo>
                <a:cubicBezTo>
                  <a:pt x="3417" y="11948"/>
                  <a:pt x="3438" y="11839"/>
                  <a:pt x="3362" y="11904"/>
                </a:cubicBezTo>
                <a:cubicBezTo>
                  <a:pt x="3291" y="11965"/>
                  <a:pt x="3300" y="11897"/>
                  <a:pt x="3296" y="11988"/>
                </a:cubicBezTo>
                <a:cubicBezTo>
                  <a:pt x="3294" y="12048"/>
                  <a:pt x="3182" y="12010"/>
                  <a:pt x="3216" y="12136"/>
                </a:cubicBezTo>
                <a:cubicBezTo>
                  <a:pt x="3232" y="12196"/>
                  <a:pt x="3228" y="12391"/>
                  <a:pt x="3199" y="12444"/>
                </a:cubicBezTo>
                <a:cubicBezTo>
                  <a:pt x="3190" y="12461"/>
                  <a:pt x="3201" y="12482"/>
                  <a:pt x="3193" y="12492"/>
                </a:cubicBezTo>
                <a:cubicBezTo>
                  <a:pt x="3208" y="12535"/>
                  <a:pt x="3163" y="12537"/>
                  <a:pt x="3121" y="12537"/>
                </a:cubicBezTo>
                <a:cubicBezTo>
                  <a:pt x="3031" y="12537"/>
                  <a:pt x="3058" y="12394"/>
                  <a:pt x="2922" y="12455"/>
                </a:cubicBezTo>
                <a:cubicBezTo>
                  <a:pt x="2882" y="12473"/>
                  <a:pt x="2844" y="12649"/>
                  <a:pt x="2698" y="12643"/>
                </a:cubicBezTo>
                <a:cubicBezTo>
                  <a:pt x="2679" y="12642"/>
                  <a:pt x="2601" y="12657"/>
                  <a:pt x="2571" y="12641"/>
                </a:cubicBezTo>
                <a:cubicBezTo>
                  <a:pt x="2495" y="12600"/>
                  <a:pt x="2326" y="12798"/>
                  <a:pt x="2248" y="12732"/>
                </a:cubicBezTo>
                <a:cubicBezTo>
                  <a:pt x="2205" y="12696"/>
                  <a:pt x="2165" y="12872"/>
                  <a:pt x="2254" y="12926"/>
                </a:cubicBezTo>
                <a:cubicBezTo>
                  <a:pt x="2301" y="12956"/>
                  <a:pt x="2338" y="13001"/>
                  <a:pt x="2318" y="12875"/>
                </a:cubicBezTo>
                <a:cubicBezTo>
                  <a:pt x="2302" y="12780"/>
                  <a:pt x="2283" y="12796"/>
                  <a:pt x="2370" y="12762"/>
                </a:cubicBezTo>
                <a:cubicBezTo>
                  <a:pt x="2457" y="12729"/>
                  <a:pt x="2419" y="12773"/>
                  <a:pt x="2526" y="12696"/>
                </a:cubicBezTo>
                <a:cubicBezTo>
                  <a:pt x="2538" y="12688"/>
                  <a:pt x="2635" y="12684"/>
                  <a:pt x="2635" y="12698"/>
                </a:cubicBezTo>
                <a:cubicBezTo>
                  <a:pt x="2635" y="12717"/>
                  <a:pt x="2632" y="12731"/>
                  <a:pt x="2632" y="12751"/>
                </a:cubicBezTo>
                <a:lnTo>
                  <a:pt x="2701" y="12812"/>
                </a:lnTo>
                <a:lnTo>
                  <a:pt x="2642" y="12844"/>
                </a:lnTo>
                <a:lnTo>
                  <a:pt x="2584" y="12767"/>
                </a:lnTo>
                <a:lnTo>
                  <a:pt x="2492" y="12825"/>
                </a:lnTo>
                <a:lnTo>
                  <a:pt x="2513" y="12862"/>
                </a:lnTo>
                <a:lnTo>
                  <a:pt x="2473" y="12950"/>
                </a:lnTo>
                <a:lnTo>
                  <a:pt x="2476" y="13050"/>
                </a:lnTo>
                <a:lnTo>
                  <a:pt x="2137" y="13119"/>
                </a:lnTo>
                <a:lnTo>
                  <a:pt x="2076" y="13320"/>
                </a:lnTo>
                <a:lnTo>
                  <a:pt x="2127" y="13397"/>
                </a:lnTo>
                <a:lnTo>
                  <a:pt x="2060" y="13415"/>
                </a:lnTo>
                <a:lnTo>
                  <a:pt x="2026" y="13534"/>
                </a:lnTo>
                <a:lnTo>
                  <a:pt x="2219" y="13696"/>
                </a:lnTo>
                <a:lnTo>
                  <a:pt x="2190" y="13759"/>
                </a:lnTo>
                <a:lnTo>
                  <a:pt x="1907" y="13778"/>
                </a:lnTo>
                <a:lnTo>
                  <a:pt x="1910" y="13828"/>
                </a:lnTo>
                <a:lnTo>
                  <a:pt x="1859" y="13833"/>
                </a:lnTo>
                <a:lnTo>
                  <a:pt x="1743" y="14132"/>
                </a:lnTo>
                <a:lnTo>
                  <a:pt x="1957" y="14524"/>
                </a:lnTo>
                <a:lnTo>
                  <a:pt x="2195" y="14598"/>
                </a:lnTo>
                <a:lnTo>
                  <a:pt x="2674" y="14442"/>
                </a:lnTo>
                <a:lnTo>
                  <a:pt x="2711" y="14503"/>
                </a:lnTo>
                <a:lnTo>
                  <a:pt x="2632" y="14624"/>
                </a:lnTo>
                <a:lnTo>
                  <a:pt x="2664" y="14688"/>
                </a:lnTo>
                <a:lnTo>
                  <a:pt x="2714" y="14667"/>
                </a:lnTo>
                <a:lnTo>
                  <a:pt x="2780" y="14743"/>
                </a:lnTo>
                <a:cubicBezTo>
                  <a:pt x="2804" y="14826"/>
                  <a:pt x="2799" y="14882"/>
                  <a:pt x="2734" y="14946"/>
                </a:cubicBezTo>
                <a:cubicBezTo>
                  <a:pt x="2722" y="14959"/>
                  <a:pt x="2664" y="15003"/>
                  <a:pt x="2661" y="15011"/>
                </a:cubicBezTo>
                <a:lnTo>
                  <a:pt x="2817" y="15048"/>
                </a:lnTo>
                <a:cubicBezTo>
                  <a:pt x="2844" y="15007"/>
                  <a:pt x="2883" y="14951"/>
                  <a:pt x="2861" y="14911"/>
                </a:cubicBezTo>
                <a:cubicBezTo>
                  <a:pt x="2831" y="14853"/>
                  <a:pt x="2869" y="14853"/>
                  <a:pt x="2917" y="14806"/>
                </a:cubicBezTo>
                <a:cubicBezTo>
                  <a:pt x="2949" y="14774"/>
                  <a:pt x="2966" y="14883"/>
                  <a:pt x="3040" y="14825"/>
                </a:cubicBezTo>
                <a:cubicBezTo>
                  <a:pt x="3104" y="14775"/>
                  <a:pt x="3201" y="14794"/>
                  <a:pt x="3270" y="14823"/>
                </a:cubicBezTo>
                <a:cubicBezTo>
                  <a:pt x="3349" y="14855"/>
                  <a:pt x="3419" y="14875"/>
                  <a:pt x="3458" y="14960"/>
                </a:cubicBezTo>
                <a:cubicBezTo>
                  <a:pt x="3474" y="14994"/>
                  <a:pt x="3522" y="15090"/>
                  <a:pt x="3522" y="15090"/>
                </a:cubicBezTo>
                <a:cubicBezTo>
                  <a:pt x="3525" y="15092"/>
                  <a:pt x="3528" y="15101"/>
                  <a:pt x="3523" y="15102"/>
                </a:cubicBezTo>
                <a:cubicBezTo>
                  <a:pt x="3467" y="15106"/>
                  <a:pt x="3435" y="15180"/>
                  <a:pt x="3424" y="15228"/>
                </a:cubicBezTo>
                <a:cubicBezTo>
                  <a:pt x="3419" y="15248"/>
                  <a:pt x="3416" y="15294"/>
                  <a:pt x="3442" y="15296"/>
                </a:cubicBezTo>
                <a:cubicBezTo>
                  <a:pt x="3554" y="15307"/>
                  <a:pt x="3523" y="15337"/>
                  <a:pt x="3587" y="15364"/>
                </a:cubicBezTo>
                <a:cubicBezTo>
                  <a:pt x="3655" y="15392"/>
                  <a:pt x="3682" y="15427"/>
                  <a:pt x="3759" y="15426"/>
                </a:cubicBezTo>
                <a:cubicBezTo>
                  <a:pt x="3826" y="15425"/>
                  <a:pt x="4005" y="15446"/>
                  <a:pt x="4036" y="15375"/>
                </a:cubicBezTo>
                <a:cubicBezTo>
                  <a:pt x="4048" y="15347"/>
                  <a:pt x="4083" y="15339"/>
                  <a:pt x="4092" y="15324"/>
                </a:cubicBezTo>
                <a:cubicBezTo>
                  <a:pt x="4120" y="15282"/>
                  <a:pt x="4040" y="15229"/>
                  <a:pt x="4055" y="15213"/>
                </a:cubicBezTo>
                <a:cubicBezTo>
                  <a:pt x="4075" y="15191"/>
                  <a:pt x="4078" y="15166"/>
                  <a:pt x="4090" y="15171"/>
                </a:cubicBezTo>
                <a:cubicBezTo>
                  <a:pt x="4180" y="15211"/>
                  <a:pt x="4149" y="15222"/>
                  <a:pt x="4216" y="15156"/>
                </a:cubicBezTo>
                <a:cubicBezTo>
                  <a:pt x="4244" y="15129"/>
                  <a:pt x="4251" y="15151"/>
                  <a:pt x="4268" y="15143"/>
                </a:cubicBezTo>
                <a:cubicBezTo>
                  <a:pt x="4270" y="15142"/>
                  <a:pt x="4292" y="15035"/>
                  <a:pt x="4293" y="15023"/>
                </a:cubicBezTo>
                <a:cubicBezTo>
                  <a:pt x="4296" y="14994"/>
                  <a:pt x="4344" y="15023"/>
                  <a:pt x="4366" y="15007"/>
                </a:cubicBezTo>
                <a:cubicBezTo>
                  <a:pt x="4366" y="14986"/>
                  <a:pt x="4396" y="14932"/>
                  <a:pt x="4396" y="14887"/>
                </a:cubicBezTo>
                <a:cubicBezTo>
                  <a:pt x="4396" y="14839"/>
                  <a:pt x="4374" y="14812"/>
                  <a:pt x="4395" y="14770"/>
                </a:cubicBezTo>
                <a:cubicBezTo>
                  <a:pt x="4425" y="14710"/>
                  <a:pt x="4400" y="14702"/>
                  <a:pt x="4435" y="14720"/>
                </a:cubicBezTo>
                <a:cubicBezTo>
                  <a:pt x="4480" y="14744"/>
                  <a:pt x="4492" y="14772"/>
                  <a:pt x="4521" y="14794"/>
                </a:cubicBezTo>
                <a:cubicBezTo>
                  <a:pt x="4522" y="14796"/>
                  <a:pt x="4616" y="14699"/>
                  <a:pt x="4624" y="14689"/>
                </a:cubicBezTo>
                <a:cubicBezTo>
                  <a:pt x="4669" y="14641"/>
                  <a:pt x="4704" y="14596"/>
                  <a:pt x="4744" y="14545"/>
                </a:cubicBezTo>
                <a:cubicBezTo>
                  <a:pt x="4750" y="14537"/>
                  <a:pt x="4829" y="14510"/>
                  <a:pt x="4844" y="14505"/>
                </a:cubicBezTo>
                <a:cubicBezTo>
                  <a:pt x="4889" y="14491"/>
                  <a:pt x="4932" y="14442"/>
                  <a:pt x="4949" y="14399"/>
                </a:cubicBezTo>
                <a:cubicBezTo>
                  <a:pt x="4958" y="14374"/>
                  <a:pt x="5145" y="14380"/>
                  <a:pt x="5176" y="14382"/>
                </a:cubicBezTo>
                <a:cubicBezTo>
                  <a:pt x="5206" y="14384"/>
                  <a:pt x="5232" y="14384"/>
                  <a:pt x="5221" y="14416"/>
                </a:cubicBezTo>
                <a:cubicBezTo>
                  <a:pt x="5212" y="14444"/>
                  <a:pt x="5217" y="14465"/>
                  <a:pt x="5216" y="14489"/>
                </a:cubicBezTo>
                <a:cubicBezTo>
                  <a:pt x="5215" y="14512"/>
                  <a:pt x="5270" y="14560"/>
                  <a:pt x="5279" y="14562"/>
                </a:cubicBezTo>
                <a:cubicBezTo>
                  <a:pt x="5288" y="14565"/>
                  <a:pt x="5285" y="14689"/>
                  <a:pt x="5280" y="14694"/>
                </a:cubicBezTo>
                <a:cubicBezTo>
                  <a:pt x="5240" y="14738"/>
                  <a:pt x="5274" y="14760"/>
                  <a:pt x="5246" y="14772"/>
                </a:cubicBezTo>
                <a:cubicBezTo>
                  <a:pt x="5212" y="14787"/>
                  <a:pt x="5263" y="14814"/>
                  <a:pt x="5280" y="14823"/>
                </a:cubicBezTo>
                <a:cubicBezTo>
                  <a:pt x="5296" y="14830"/>
                  <a:pt x="5342" y="14872"/>
                  <a:pt x="5344" y="14873"/>
                </a:cubicBezTo>
                <a:cubicBezTo>
                  <a:pt x="5347" y="14874"/>
                  <a:pt x="5437" y="14755"/>
                  <a:pt x="5450" y="14744"/>
                </a:cubicBezTo>
                <a:cubicBezTo>
                  <a:pt x="5473" y="14724"/>
                  <a:pt x="5578" y="14731"/>
                  <a:pt x="5603" y="14744"/>
                </a:cubicBezTo>
                <a:cubicBezTo>
                  <a:pt x="5660" y="14775"/>
                  <a:pt x="5635" y="14752"/>
                  <a:pt x="5680" y="14760"/>
                </a:cubicBezTo>
                <a:cubicBezTo>
                  <a:pt x="5725" y="14768"/>
                  <a:pt x="5696" y="14844"/>
                  <a:pt x="5696" y="14845"/>
                </a:cubicBezTo>
                <a:cubicBezTo>
                  <a:pt x="5695" y="14881"/>
                  <a:pt x="5671" y="14893"/>
                  <a:pt x="5671" y="14963"/>
                </a:cubicBezTo>
                <a:lnTo>
                  <a:pt x="5716" y="14999"/>
                </a:lnTo>
                <a:lnTo>
                  <a:pt x="5719" y="15000"/>
                </a:lnTo>
                <a:cubicBezTo>
                  <a:pt x="5776" y="15042"/>
                  <a:pt x="5736" y="15048"/>
                  <a:pt x="5784" y="15016"/>
                </a:cubicBezTo>
                <a:cubicBezTo>
                  <a:pt x="5852" y="14972"/>
                  <a:pt x="5865" y="14949"/>
                  <a:pt x="5870" y="15037"/>
                </a:cubicBezTo>
                <a:cubicBezTo>
                  <a:pt x="5871" y="15065"/>
                  <a:pt x="5978" y="15038"/>
                  <a:pt x="5993" y="15055"/>
                </a:cubicBezTo>
                <a:cubicBezTo>
                  <a:pt x="5998" y="15061"/>
                  <a:pt x="6004" y="15191"/>
                  <a:pt x="6003" y="15202"/>
                </a:cubicBezTo>
                <a:cubicBezTo>
                  <a:pt x="6002" y="15242"/>
                  <a:pt x="6023" y="15294"/>
                  <a:pt x="5989" y="15327"/>
                </a:cubicBezTo>
                <a:cubicBezTo>
                  <a:pt x="5955" y="15359"/>
                  <a:pt x="5970" y="15381"/>
                  <a:pt x="5985" y="15421"/>
                </a:cubicBezTo>
                <a:lnTo>
                  <a:pt x="5953" y="15466"/>
                </a:lnTo>
                <a:lnTo>
                  <a:pt x="6191" y="15471"/>
                </a:lnTo>
                <a:lnTo>
                  <a:pt x="6162" y="15567"/>
                </a:lnTo>
                <a:lnTo>
                  <a:pt x="6384" y="15821"/>
                </a:lnTo>
                <a:cubicBezTo>
                  <a:pt x="6390" y="15834"/>
                  <a:pt x="6407" y="15846"/>
                  <a:pt x="6416" y="15854"/>
                </a:cubicBezTo>
                <a:cubicBezTo>
                  <a:pt x="6439" y="15876"/>
                  <a:pt x="6506" y="15812"/>
                  <a:pt x="6540" y="15802"/>
                </a:cubicBezTo>
                <a:cubicBezTo>
                  <a:pt x="6553" y="15799"/>
                  <a:pt x="6579" y="15876"/>
                  <a:pt x="6583" y="15887"/>
                </a:cubicBezTo>
                <a:cubicBezTo>
                  <a:pt x="6611" y="15978"/>
                  <a:pt x="6591" y="15929"/>
                  <a:pt x="6593" y="16000"/>
                </a:cubicBezTo>
                <a:cubicBezTo>
                  <a:pt x="6595" y="16034"/>
                  <a:pt x="6564" y="16146"/>
                  <a:pt x="6579" y="16160"/>
                </a:cubicBezTo>
                <a:cubicBezTo>
                  <a:pt x="6605" y="16186"/>
                  <a:pt x="6582" y="16227"/>
                  <a:pt x="6593" y="16242"/>
                </a:cubicBezTo>
                <a:cubicBezTo>
                  <a:pt x="6643" y="16308"/>
                  <a:pt x="6609" y="16282"/>
                  <a:pt x="6630" y="16352"/>
                </a:cubicBezTo>
                <a:cubicBezTo>
                  <a:pt x="6647" y="16339"/>
                  <a:pt x="6707" y="16316"/>
                  <a:pt x="6732" y="16316"/>
                </a:cubicBezTo>
                <a:cubicBezTo>
                  <a:pt x="6812" y="16316"/>
                  <a:pt x="6853" y="16365"/>
                  <a:pt x="6900" y="16337"/>
                </a:cubicBezTo>
                <a:cubicBezTo>
                  <a:pt x="6962" y="16300"/>
                  <a:pt x="7037" y="16352"/>
                  <a:pt x="7048" y="16351"/>
                </a:cubicBezTo>
                <a:cubicBezTo>
                  <a:pt x="7049" y="16351"/>
                  <a:pt x="7095" y="16276"/>
                  <a:pt x="7098" y="16271"/>
                </a:cubicBezTo>
                <a:cubicBezTo>
                  <a:pt x="7114" y="16238"/>
                  <a:pt x="7162" y="16186"/>
                  <a:pt x="7165" y="16175"/>
                </a:cubicBezTo>
                <a:cubicBezTo>
                  <a:pt x="7192" y="16079"/>
                  <a:pt x="7201" y="16126"/>
                  <a:pt x="7254" y="16147"/>
                </a:cubicBezTo>
                <a:cubicBezTo>
                  <a:pt x="7282" y="16159"/>
                  <a:pt x="7337" y="16223"/>
                  <a:pt x="7337" y="16189"/>
                </a:cubicBezTo>
                <a:cubicBezTo>
                  <a:pt x="7337" y="16145"/>
                  <a:pt x="7424" y="16032"/>
                  <a:pt x="7428" y="16013"/>
                </a:cubicBezTo>
                <a:cubicBezTo>
                  <a:pt x="7441" y="15953"/>
                  <a:pt x="7494" y="15968"/>
                  <a:pt x="7541" y="15985"/>
                </a:cubicBezTo>
                <a:cubicBezTo>
                  <a:pt x="7567" y="15994"/>
                  <a:pt x="7693" y="15991"/>
                  <a:pt x="7656" y="16029"/>
                </a:cubicBezTo>
                <a:cubicBezTo>
                  <a:pt x="7621" y="16065"/>
                  <a:pt x="7634" y="16159"/>
                  <a:pt x="7641" y="16159"/>
                </a:cubicBezTo>
                <a:cubicBezTo>
                  <a:pt x="7675" y="16159"/>
                  <a:pt x="7699" y="16161"/>
                  <a:pt x="7732" y="16163"/>
                </a:cubicBezTo>
                <a:cubicBezTo>
                  <a:pt x="7756" y="16164"/>
                  <a:pt x="7839" y="16190"/>
                  <a:pt x="7853" y="16164"/>
                </a:cubicBezTo>
                <a:cubicBezTo>
                  <a:pt x="7872" y="16128"/>
                  <a:pt x="7859" y="16128"/>
                  <a:pt x="7882" y="16141"/>
                </a:cubicBezTo>
                <a:cubicBezTo>
                  <a:pt x="7935" y="16170"/>
                  <a:pt x="7916" y="16182"/>
                  <a:pt x="7915" y="16219"/>
                </a:cubicBezTo>
                <a:cubicBezTo>
                  <a:pt x="7910" y="16339"/>
                  <a:pt x="7922" y="16271"/>
                  <a:pt x="7982" y="16259"/>
                </a:cubicBezTo>
                <a:cubicBezTo>
                  <a:pt x="8040" y="16247"/>
                  <a:pt x="7984" y="16224"/>
                  <a:pt x="8028" y="16224"/>
                </a:cubicBezTo>
                <a:cubicBezTo>
                  <a:pt x="8092" y="16224"/>
                  <a:pt x="8005" y="16184"/>
                  <a:pt x="8017" y="16161"/>
                </a:cubicBezTo>
                <a:cubicBezTo>
                  <a:pt x="8034" y="16129"/>
                  <a:pt x="8079" y="16176"/>
                  <a:pt x="8092" y="16185"/>
                </a:cubicBezTo>
                <a:cubicBezTo>
                  <a:pt x="8207" y="16262"/>
                  <a:pt x="8208" y="16210"/>
                  <a:pt x="8130" y="16323"/>
                </a:cubicBezTo>
                <a:cubicBezTo>
                  <a:pt x="8105" y="16359"/>
                  <a:pt x="8099" y="16348"/>
                  <a:pt x="8078" y="16341"/>
                </a:cubicBezTo>
                <a:cubicBezTo>
                  <a:pt x="8055" y="16334"/>
                  <a:pt x="8020" y="16299"/>
                  <a:pt x="7994" y="16327"/>
                </a:cubicBezTo>
                <a:cubicBezTo>
                  <a:pt x="7964" y="16359"/>
                  <a:pt x="7938" y="16342"/>
                  <a:pt x="7915" y="16359"/>
                </a:cubicBezTo>
                <a:cubicBezTo>
                  <a:pt x="7881" y="16384"/>
                  <a:pt x="7932" y="16439"/>
                  <a:pt x="7941" y="16468"/>
                </a:cubicBezTo>
                <a:cubicBezTo>
                  <a:pt x="7953" y="16504"/>
                  <a:pt x="7971" y="16519"/>
                  <a:pt x="7975" y="16529"/>
                </a:cubicBezTo>
                <a:cubicBezTo>
                  <a:pt x="7975" y="16529"/>
                  <a:pt x="8094" y="16433"/>
                  <a:pt x="8152" y="16420"/>
                </a:cubicBezTo>
                <a:cubicBezTo>
                  <a:pt x="8174" y="16415"/>
                  <a:pt x="8189" y="16403"/>
                  <a:pt x="8206" y="16418"/>
                </a:cubicBezTo>
                <a:cubicBezTo>
                  <a:pt x="8216" y="16457"/>
                  <a:pt x="8232" y="16486"/>
                  <a:pt x="8246" y="16523"/>
                </a:cubicBezTo>
                <a:cubicBezTo>
                  <a:pt x="8254" y="16545"/>
                  <a:pt x="8194" y="16565"/>
                  <a:pt x="8217" y="16580"/>
                </a:cubicBezTo>
                <a:cubicBezTo>
                  <a:pt x="8262" y="16610"/>
                  <a:pt x="8269" y="16646"/>
                  <a:pt x="8299" y="16680"/>
                </a:cubicBezTo>
                <a:cubicBezTo>
                  <a:pt x="8341" y="16729"/>
                  <a:pt x="8305" y="16747"/>
                  <a:pt x="8361" y="16732"/>
                </a:cubicBezTo>
                <a:cubicBezTo>
                  <a:pt x="8417" y="16717"/>
                  <a:pt x="8431" y="16709"/>
                  <a:pt x="8481" y="16687"/>
                </a:cubicBezTo>
                <a:cubicBezTo>
                  <a:pt x="8483" y="16686"/>
                  <a:pt x="8610" y="16685"/>
                  <a:pt x="8636" y="16680"/>
                </a:cubicBezTo>
                <a:lnTo>
                  <a:pt x="8739" y="16618"/>
                </a:lnTo>
                <a:lnTo>
                  <a:pt x="8717" y="16709"/>
                </a:lnTo>
                <a:lnTo>
                  <a:pt x="9243" y="16757"/>
                </a:lnTo>
                <a:cubicBezTo>
                  <a:pt x="9270" y="16764"/>
                  <a:pt x="9295" y="16775"/>
                  <a:pt x="9323" y="16775"/>
                </a:cubicBezTo>
                <a:cubicBezTo>
                  <a:pt x="9323" y="16580"/>
                  <a:pt x="9353" y="16724"/>
                  <a:pt x="9370" y="16732"/>
                </a:cubicBezTo>
                <a:cubicBezTo>
                  <a:pt x="9408" y="16752"/>
                  <a:pt x="9399" y="16719"/>
                  <a:pt x="9399" y="16694"/>
                </a:cubicBezTo>
                <a:cubicBezTo>
                  <a:pt x="9399" y="16679"/>
                  <a:pt x="9394" y="16600"/>
                  <a:pt x="9400" y="16601"/>
                </a:cubicBezTo>
                <a:cubicBezTo>
                  <a:pt x="9483" y="16605"/>
                  <a:pt x="9678" y="16599"/>
                  <a:pt x="9841" y="16598"/>
                </a:cubicBezTo>
                <a:cubicBezTo>
                  <a:pt x="9830" y="16579"/>
                  <a:pt x="9811" y="16498"/>
                  <a:pt x="9811" y="16498"/>
                </a:cubicBezTo>
                <a:cubicBezTo>
                  <a:pt x="9780" y="16461"/>
                  <a:pt x="9773" y="16334"/>
                  <a:pt x="9760" y="16304"/>
                </a:cubicBezTo>
                <a:cubicBezTo>
                  <a:pt x="9723" y="16214"/>
                  <a:pt x="9737" y="16209"/>
                  <a:pt x="9748" y="16116"/>
                </a:cubicBezTo>
                <a:cubicBezTo>
                  <a:pt x="9756" y="16051"/>
                  <a:pt x="9794" y="16028"/>
                  <a:pt x="9753" y="15971"/>
                </a:cubicBezTo>
                <a:cubicBezTo>
                  <a:pt x="9690" y="15885"/>
                  <a:pt x="9711" y="15879"/>
                  <a:pt x="9676" y="15816"/>
                </a:cubicBezTo>
                <a:cubicBezTo>
                  <a:pt x="9653" y="15774"/>
                  <a:pt x="9662" y="15705"/>
                  <a:pt x="9700" y="15703"/>
                </a:cubicBezTo>
                <a:cubicBezTo>
                  <a:pt x="9747" y="15702"/>
                  <a:pt x="9680" y="15796"/>
                  <a:pt x="9835" y="15796"/>
                </a:cubicBezTo>
                <a:cubicBezTo>
                  <a:pt x="9948" y="15796"/>
                  <a:pt x="9942" y="15746"/>
                  <a:pt x="9961" y="15675"/>
                </a:cubicBezTo>
                <a:cubicBezTo>
                  <a:pt x="9973" y="15633"/>
                  <a:pt x="10135" y="15512"/>
                  <a:pt x="10172" y="15463"/>
                </a:cubicBezTo>
                <a:cubicBezTo>
                  <a:pt x="10243" y="15369"/>
                  <a:pt x="10349" y="15425"/>
                  <a:pt x="10349" y="15142"/>
                </a:cubicBezTo>
                <a:lnTo>
                  <a:pt x="10550" y="15002"/>
                </a:lnTo>
                <a:cubicBezTo>
                  <a:pt x="10570" y="15002"/>
                  <a:pt x="10646" y="14992"/>
                  <a:pt x="10653" y="15002"/>
                </a:cubicBezTo>
                <a:lnTo>
                  <a:pt x="10764" y="14698"/>
                </a:lnTo>
                <a:lnTo>
                  <a:pt x="10954" y="14738"/>
                </a:lnTo>
                <a:cubicBezTo>
                  <a:pt x="10958" y="14716"/>
                  <a:pt x="10991" y="14687"/>
                  <a:pt x="11005" y="14672"/>
                </a:cubicBezTo>
                <a:cubicBezTo>
                  <a:pt x="11093" y="14576"/>
                  <a:pt x="11142" y="14655"/>
                  <a:pt x="11159" y="14621"/>
                </a:cubicBezTo>
                <a:cubicBezTo>
                  <a:pt x="11214" y="14512"/>
                  <a:pt x="11228" y="14548"/>
                  <a:pt x="11290" y="14488"/>
                </a:cubicBezTo>
                <a:cubicBezTo>
                  <a:pt x="11350" y="14431"/>
                  <a:pt x="11488" y="14450"/>
                  <a:pt x="11523" y="14497"/>
                </a:cubicBezTo>
                <a:cubicBezTo>
                  <a:pt x="11557" y="14543"/>
                  <a:pt x="11645" y="14530"/>
                  <a:pt x="11660" y="14498"/>
                </a:cubicBezTo>
                <a:cubicBezTo>
                  <a:pt x="11700" y="14413"/>
                  <a:pt x="11580" y="14479"/>
                  <a:pt x="11576" y="14431"/>
                </a:cubicBezTo>
                <a:cubicBezTo>
                  <a:pt x="11565" y="14284"/>
                  <a:pt x="11654" y="14400"/>
                  <a:pt x="11650" y="14314"/>
                </a:cubicBezTo>
                <a:cubicBezTo>
                  <a:pt x="11642" y="14126"/>
                  <a:pt x="11732" y="14319"/>
                  <a:pt x="11809" y="14287"/>
                </a:cubicBezTo>
                <a:cubicBezTo>
                  <a:pt x="11883" y="14257"/>
                  <a:pt x="11751" y="14200"/>
                  <a:pt x="11726" y="14185"/>
                </a:cubicBezTo>
                <a:cubicBezTo>
                  <a:pt x="11645" y="14137"/>
                  <a:pt x="11682" y="14160"/>
                  <a:pt x="11679" y="14100"/>
                </a:cubicBezTo>
                <a:cubicBezTo>
                  <a:pt x="11674" y="13981"/>
                  <a:pt x="11673" y="14026"/>
                  <a:pt x="11724" y="13957"/>
                </a:cubicBezTo>
                <a:cubicBezTo>
                  <a:pt x="11749" y="13885"/>
                  <a:pt x="11849" y="13913"/>
                  <a:pt x="11849" y="13850"/>
                </a:cubicBezTo>
                <a:cubicBezTo>
                  <a:pt x="11849" y="13798"/>
                  <a:pt x="11930" y="13856"/>
                  <a:pt x="11952" y="13848"/>
                </a:cubicBezTo>
                <a:cubicBezTo>
                  <a:pt x="12056" y="13808"/>
                  <a:pt x="11841" y="13750"/>
                  <a:pt x="11883" y="13710"/>
                </a:cubicBezTo>
                <a:cubicBezTo>
                  <a:pt x="12020" y="13579"/>
                  <a:pt x="11823" y="13651"/>
                  <a:pt x="11861" y="13554"/>
                </a:cubicBezTo>
                <a:cubicBezTo>
                  <a:pt x="11873" y="13525"/>
                  <a:pt x="11967" y="13451"/>
                  <a:pt x="11998" y="13437"/>
                </a:cubicBezTo>
                <a:cubicBezTo>
                  <a:pt x="12059" y="13408"/>
                  <a:pt x="11926" y="13358"/>
                  <a:pt x="11946" y="13322"/>
                </a:cubicBezTo>
                <a:cubicBezTo>
                  <a:pt x="11983" y="13254"/>
                  <a:pt x="11961" y="13249"/>
                  <a:pt x="11954" y="13183"/>
                </a:cubicBezTo>
                <a:cubicBezTo>
                  <a:pt x="11947" y="13105"/>
                  <a:pt x="11930" y="13074"/>
                  <a:pt x="11908" y="13005"/>
                </a:cubicBezTo>
                <a:cubicBezTo>
                  <a:pt x="11879" y="12915"/>
                  <a:pt x="11824" y="12851"/>
                  <a:pt x="11796" y="12777"/>
                </a:cubicBezTo>
                <a:lnTo>
                  <a:pt x="11420" y="12420"/>
                </a:lnTo>
                <a:cubicBezTo>
                  <a:pt x="11411" y="12411"/>
                  <a:pt x="11379" y="12356"/>
                  <a:pt x="11394" y="12348"/>
                </a:cubicBezTo>
                <a:cubicBezTo>
                  <a:pt x="11477" y="12303"/>
                  <a:pt x="11427" y="12381"/>
                  <a:pt x="11515" y="12354"/>
                </a:cubicBezTo>
                <a:lnTo>
                  <a:pt x="11595" y="11602"/>
                </a:lnTo>
                <a:lnTo>
                  <a:pt x="11574" y="11449"/>
                </a:lnTo>
                <a:lnTo>
                  <a:pt x="11611" y="11340"/>
                </a:lnTo>
                <a:lnTo>
                  <a:pt x="11484" y="11227"/>
                </a:lnTo>
                <a:lnTo>
                  <a:pt x="11248" y="11163"/>
                </a:lnTo>
                <a:lnTo>
                  <a:pt x="11206" y="11274"/>
                </a:lnTo>
                <a:lnTo>
                  <a:pt x="11029" y="11512"/>
                </a:lnTo>
                <a:lnTo>
                  <a:pt x="11118" y="11793"/>
                </a:lnTo>
                <a:lnTo>
                  <a:pt x="11060" y="11854"/>
                </a:lnTo>
                <a:lnTo>
                  <a:pt x="10962" y="11835"/>
                </a:lnTo>
                <a:cubicBezTo>
                  <a:pt x="10959" y="11832"/>
                  <a:pt x="10959" y="11827"/>
                  <a:pt x="10956" y="11820"/>
                </a:cubicBezTo>
                <a:cubicBezTo>
                  <a:pt x="10901" y="11651"/>
                  <a:pt x="10888" y="11725"/>
                  <a:pt x="10798" y="11627"/>
                </a:cubicBezTo>
                <a:cubicBezTo>
                  <a:pt x="10751" y="11577"/>
                  <a:pt x="10787" y="11557"/>
                  <a:pt x="10756" y="11523"/>
                </a:cubicBezTo>
                <a:lnTo>
                  <a:pt x="10872" y="11325"/>
                </a:lnTo>
                <a:lnTo>
                  <a:pt x="10801" y="10835"/>
                </a:lnTo>
                <a:lnTo>
                  <a:pt x="10949" y="10872"/>
                </a:lnTo>
                <a:lnTo>
                  <a:pt x="10960" y="10668"/>
                </a:lnTo>
                <a:lnTo>
                  <a:pt x="11076" y="10684"/>
                </a:lnTo>
                <a:lnTo>
                  <a:pt x="11081" y="9935"/>
                </a:lnTo>
                <a:lnTo>
                  <a:pt x="11306" y="9877"/>
                </a:lnTo>
                <a:lnTo>
                  <a:pt x="11417" y="10039"/>
                </a:lnTo>
                <a:lnTo>
                  <a:pt x="11812" y="10182"/>
                </a:lnTo>
                <a:lnTo>
                  <a:pt x="11817" y="9695"/>
                </a:lnTo>
                <a:cubicBezTo>
                  <a:pt x="11853" y="9695"/>
                  <a:pt x="11886" y="9692"/>
                  <a:pt x="11923" y="9692"/>
                </a:cubicBezTo>
                <a:cubicBezTo>
                  <a:pt x="11923" y="9593"/>
                  <a:pt x="11941" y="9585"/>
                  <a:pt x="11977" y="9499"/>
                </a:cubicBezTo>
                <a:cubicBezTo>
                  <a:pt x="12001" y="9445"/>
                  <a:pt x="11993" y="9310"/>
                  <a:pt x="11951" y="9285"/>
                </a:cubicBezTo>
                <a:cubicBezTo>
                  <a:pt x="11881" y="9242"/>
                  <a:pt x="11949" y="9269"/>
                  <a:pt x="11947" y="9191"/>
                </a:cubicBezTo>
                <a:cubicBezTo>
                  <a:pt x="11944" y="9105"/>
                  <a:pt x="11995" y="9091"/>
                  <a:pt x="11994" y="9062"/>
                </a:cubicBezTo>
                <a:cubicBezTo>
                  <a:pt x="11991" y="8991"/>
                  <a:pt x="12026" y="9133"/>
                  <a:pt x="12079" y="8962"/>
                </a:cubicBezTo>
                <a:cubicBezTo>
                  <a:pt x="12069" y="8954"/>
                  <a:pt x="12065" y="8966"/>
                  <a:pt x="12048" y="8954"/>
                </a:cubicBezTo>
                <a:cubicBezTo>
                  <a:pt x="12068" y="8951"/>
                  <a:pt x="12113" y="8823"/>
                  <a:pt x="12116" y="8792"/>
                </a:cubicBezTo>
                <a:cubicBezTo>
                  <a:pt x="12126" y="8698"/>
                  <a:pt x="12085" y="8702"/>
                  <a:pt x="12161" y="8702"/>
                </a:cubicBezTo>
                <a:cubicBezTo>
                  <a:pt x="12270" y="8702"/>
                  <a:pt x="12269" y="8829"/>
                  <a:pt x="12346" y="8797"/>
                </a:cubicBezTo>
                <a:cubicBezTo>
                  <a:pt x="12471" y="8746"/>
                  <a:pt x="12587" y="8806"/>
                  <a:pt x="12717" y="8749"/>
                </a:cubicBezTo>
                <a:cubicBezTo>
                  <a:pt x="12757" y="8731"/>
                  <a:pt x="12814" y="8660"/>
                  <a:pt x="12814" y="8660"/>
                </a:cubicBezTo>
                <a:lnTo>
                  <a:pt x="13068" y="8594"/>
                </a:lnTo>
                <a:lnTo>
                  <a:pt x="13254" y="8181"/>
                </a:lnTo>
                <a:cubicBezTo>
                  <a:pt x="13296" y="8179"/>
                  <a:pt x="13306" y="8207"/>
                  <a:pt x="13378" y="8197"/>
                </a:cubicBezTo>
                <a:cubicBezTo>
                  <a:pt x="13431" y="8189"/>
                  <a:pt x="13496" y="8131"/>
                  <a:pt x="13518" y="8088"/>
                </a:cubicBezTo>
                <a:cubicBezTo>
                  <a:pt x="13524" y="8078"/>
                  <a:pt x="13382" y="8008"/>
                  <a:pt x="13370" y="8004"/>
                </a:cubicBezTo>
                <a:cubicBezTo>
                  <a:pt x="13362" y="8001"/>
                  <a:pt x="13298" y="8024"/>
                  <a:pt x="13291" y="8030"/>
                </a:cubicBezTo>
                <a:cubicBezTo>
                  <a:pt x="13242" y="8073"/>
                  <a:pt x="13070" y="7990"/>
                  <a:pt x="13068" y="7947"/>
                </a:cubicBezTo>
                <a:cubicBezTo>
                  <a:pt x="13065" y="7878"/>
                  <a:pt x="13005" y="7833"/>
                  <a:pt x="13044" y="7755"/>
                </a:cubicBezTo>
                <a:cubicBezTo>
                  <a:pt x="13067" y="7710"/>
                  <a:pt x="13042" y="7649"/>
                  <a:pt x="13094" y="7690"/>
                </a:cubicBezTo>
                <a:cubicBezTo>
                  <a:pt x="13170" y="7748"/>
                  <a:pt x="13152" y="7723"/>
                  <a:pt x="13217" y="7726"/>
                </a:cubicBezTo>
                <a:cubicBezTo>
                  <a:pt x="13384" y="7733"/>
                  <a:pt x="13390" y="7661"/>
                  <a:pt x="13500" y="7609"/>
                </a:cubicBezTo>
                <a:cubicBezTo>
                  <a:pt x="13686" y="7520"/>
                  <a:pt x="13643" y="7421"/>
                  <a:pt x="13859" y="7480"/>
                </a:cubicBezTo>
                <a:cubicBezTo>
                  <a:pt x="13912" y="7495"/>
                  <a:pt x="14024" y="7609"/>
                  <a:pt x="14039" y="7648"/>
                </a:cubicBezTo>
                <a:cubicBezTo>
                  <a:pt x="14065" y="7719"/>
                  <a:pt x="14128" y="7761"/>
                  <a:pt x="14177" y="7816"/>
                </a:cubicBezTo>
                <a:cubicBezTo>
                  <a:pt x="14176" y="7825"/>
                  <a:pt x="14207" y="7864"/>
                  <a:pt x="14214" y="7872"/>
                </a:cubicBezTo>
                <a:cubicBezTo>
                  <a:pt x="14297" y="7967"/>
                  <a:pt x="14289" y="8024"/>
                  <a:pt x="14283" y="8133"/>
                </a:cubicBezTo>
                <a:cubicBezTo>
                  <a:pt x="14279" y="8199"/>
                  <a:pt x="14049" y="8400"/>
                  <a:pt x="14053" y="8427"/>
                </a:cubicBezTo>
                <a:cubicBezTo>
                  <a:pt x="14055" y="8445"/>
                  <a:pt x="14013" y="8560"/>
                  <a:pt x="14013" y="8561"/>
                </a:cubicBezTo>
                <a:cubicBezTo>
                  <a:pt x="14005" y="8630"/>
                  <a:pt x="13900" y="8772"/>
                  <a:pt x="13918" y="8864"/>
                </a:cubicBezTo>
                <a:cubicBezTo>
                  <a:pt x="13918" y="8868"/>
                  <a:pt x="13949" y="8981"/>
                  <a:pt x="13950" y="8983"/>
                </a:cubicBezTo>
                <a:cubicBezTo>
                  <a:pt x="14003" y="9105"/>
                  <a:pt x="13938" y="9159"/>
                  <a:pt x="14101" y="9262"/>
                </a:cubicBezTo>
                <a:cubicBezTo>
                  <a:pt x="14220" y="9338"/>
                  <a:pt x="14241" y="9508"/>
                  <a:pt x="14378" y="9556"/>
                </a:cubicBezTo>
                <a:cubicBezTo>
                  <a:pt x="14428" y="9574"/>
                  <a:pt x="14460" y="9636"/>
                  <a:pt x="14465" y="9637"/>
                </a:cubicBezTo>
                <a:cubicBezTo>
                  <a:pt x="14537" y="9646"/>
                  <a:pt x="14476" y="9520"/>
                  <a:pt x="14510" y="9495"/>
                </a:cubicBezTo>
                <a:cubicBezTo>
                  <a:pt x="14513" y="9492"/>
                  <a:pt x="14590" y="9542"/>
                  <a:pt x="14594" y="9545"/>
                </a:cubicBezTo>
                <a:cubicBezTo>
                  <a:pt x="14677" y="9603"/>
                  <a:pt x="14623" y="9441"/>
                  <a:pt x="14764" y="9446"/>
                </a:cubicBezTo>
                <a:lnTo>
                  <a:pt x="14764" y="9372"/>
                </a:lnTo>
                <a:lnTo>
                  <a:pt x="14918" y="9427"/>
                </a:lnTo>
                <a:lnTo>
                  <a:pt x="14910" y="9306"/>
                </a:lnTo>
                <a:lnTo>
                  <a:pt x="15048" y="9240"/>
                </a:lnTo>
                <a:cubicBezTo>
                  <a:pt x="15049" y="9246"/>
                  <a:pt x="15135" y="9296"/>
                  <a:pt x="15135" y="9422"/>
                </a:cubicBezTo>
                <a:cubicBezTo>
                  <a:pt x="15135" y="9469"/>
                  <a:pt x="15224" y="9514"/>
                  <a:pt x="15243" y="9509"/>
                </a:cubicBezTo>
                <a:cubicBezTo>
                  <a:pt x="15391" y="9465"/>
                  <a:pt x="15291" y="9593"/>
                  <a:pt x="15431" y="9502"/>
                </a:cubicBezTo>
                <a:cubicBezTo>
                  <a:pt x="15449" y="9491"/>
                  <a:pt x="15480" y="9390"/>
                  <a:pt x="15487" y="9364"/>
                </a:cubicBezTo>
                <a:cubicBezTo>
                  <a:pt x="15500" y="9316"/>
                  <a:pt x="15578" y="9281"/>
                  <a:pt x="15616" y="9242"/>
                </a:cubicBezTo>
                <a:lnTo>
                  <a:pt x="15537" y="8800"/>
                </a:lnTo>
                <a:lnTo>
                  <a:pt x="15564" y="8700"/>
                </a:lnTo>
                <a:lnTo>
                  <a:pt x="15138" y="8610"/>
                </a:lnTo>
                <a:lnTo>
                  <a:pt x="15325" y="8292"/>
                </a:lnTo>
                <a:lnTo>
                  <a:pt x="15511" y="8263"/>
                </a:lnTo>
                <a:lnTo>
                  <a:pt x="15765" y="7806"/>
                </a:lnTo>
                <a:lnTo>
                  <a:pt x="16572" y="7308"/>
                </a:lnTo>
                <a:lnTo>
                  <a:pt x="16680" y="6975"/>
                </a:lnTo>
                <a:cubicBezTo>
                  <a:pt x="16687" y="6973"/>
                  <a:pt x="16701" y="6948"/>
                  <a:pt x="16706" y="694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0" name="Freeform 329"/>
          <p:cNvSpPr>
            <a:spLocks/>
          </p:cNvSpPr>
          <p:nvPr/>
        </p:nvSpPr>
        <p:spPr bwMode="auto">
          <a:xfrm>
            <a:off x="5000632" y="2386018"/>
            <a:ext cx="736997" cy="846535"/>
          </a:xfrm>
          <a:custGeom>
            <a:avLst/>
            <a:gdLst>
              <a:gd name="T0" fmla="*/ 2646 w 10826"/>
              <a:gd name="T1" fmla="*/ 12249 h 13371"/>
              <a:gd name="T2" fmla="*/ 3191 w 10826"/>
              <a:gd name="T3" fmla="*/ 12335 h 13371"/>
              <a:gd name="T4" fmla="*/ 4299 w 10826"/>
              <a:gd name="T5" fmla="*/ 12980 h 13371"/>
              <a:gd name="T6" fmla="*/ 5352 w 10826"/>
              <a:gd name="T7" fmla="*/ 13139 h 13371"/>
              <a:gd name="T8" fmla="*/ 6352 w 10826"/>
              <a:gd name="T9" fmla="*/ 11799 h 13371"/>
              <a:gd name="T10" fmla="*/ 7602 w 10826"/>
              <a:gd name="T11" fmla="*/ 11030 h 13371"/>
              <a:gd name="T12" fmla="*/ 7950 w 10826"/>
              <a:gd name="T13" fmla="*/ 10652 h 13371"/>
              <a:gd name="T14" fmla="*/ 8590 w 10826"/>
              <a:gd name="T15" fmla="*/ 10123 h 13371"/>
              <a:gd name="T16" fmla="*/ 9408 w 10826"/>
              <a:gd name="T17" fmla="*/ 9834 h 13371"/>
              <a:gd name="T18" fmla="*/ 8821 w 10826"/>
              <a:gd name="T19" fmla="*/ 8920 h 13371"/>
              <a:gd name="T20" fmla="*/ 9072 w 10826"/>
              <a:gd name="T21" fmla="*/ 8643 h 13371"/>
              <a:gd name="T22" fmla="*/ 8839 w 10826"/>
              <a:gd name="T23" fmla="*/ 8075 h 13371"/>
              <a:gd name="T24" fmla="*/ 8403 w 10826"/>
              <a:gd name="T25" fmla="*/ 7654 h 13371"/>
              <a:gd name="T26" fmla="*/ 7947 w 10826"/>
              <a:gd name="T27" fmla="*/ 6447 h 13371"/>
              <a:gd name="T28" fmla="*/ 8612 w 10826"/>
              <a:gd name="T29" fmla="*/ 6466 h 13371"/>
              <a:gd name="T30" fmla="*/ 8397 w 10826"/>
              <a:gd name="T31" fmla="*/ 6156 h 13371"/>
              <a:gd name="T32" fmla="*/ 8625 w 10826"/>
              <a:gd name="T33" fmla="*/ 5947 h 13371"/>
              <a:gd name="T34" fmla="*/ 8630 w 10826"/>
              <a:gd name="T35" fmla="*/ 5270 h 13371"/>
              <a:gd name="T36" fmla="*/ 8919 w 10826"/>
              <a:gd name="T37" fmla="*/ 5154 h 13371"/>
              <a:gd name="T38" fmla="*/ 9172 w 10826"/>
              <a:gd name="T39" fmla="*/ 4609 h 13371"/>
              <a:gd name="T40" fmla="*/ 9503 w 10826"/>
              <a:gd name="T41" fmla="*/ 4340 h 13371"/>
              <a:gd name="T42" fmla="*/ 10177 w 10826"/>
              <a:gd name="T43" fmla="*/ 3987 h 13371"/>
              <a:gd name="T44" fmla="*/ 10760 w 10826"/>
              <a:gd name="T45" fmla="*/ 3542 h 13371"/>
              <a:gd name="T46" fmla="*/ 9789 w 10826"/>
              <a:gd name="T47" fmla="*/ 2616 h 13371"/>
              <a:gd name="T48" fmla="*/ 9927 w 10826"/>
              <a:gd name="T49" fmla="*/ 2127 h 13371"/>
              <a:gd name="T50" fmla="*/ 8882 w 10826"/>
              <a:gd name="T51" fmla="*/ 978 h 13371"/>
              <a:gd name="T52" fmla="*/ 8721 w 10826"/>
              <a:gd name="T53" fmla="*/ 307 h 13371"/>
              <a:gd name="T54" fmla="*/ 7892 w 10826"/>
              <a:gd name="T55" fmla="*/ 382 h 13371"/>
              <a:gd name="T56" fmla="*/ 6920 w 10826"/>
              <a:gd name="T57" fmla="*/ 325 h 13371"/>
              <a:gd name="T58" fmla="*/ 6094 w 10826"/>
              <a:gd name="T59" fmla="*/ 368 h 13371"/>
              <a:gd name="T60" fmla="*/ 5869 w 10826"/>
              <a:gd name="T61" fmla="*/ 804 h 13371"/>
              <a:gd name="T62" fmla="*/ 5814 w 10826"/>
              <a:gd name="T63" fmla="*/ 1296 h 13371"/>
              <a:gd name="T64" fmla="*/ 4750 w 10826"/>
              <a:gd name="T65" fmla="*/ 1982 h 13371"/>
              <a:gd name="T66" fmla="*/ 4327 w 10826"/>
              <a:gd name="T67" fmla="*/ 2714 h 13371"/>
              <a:gd name="T68" fmla="*/ 3530 w 10826"/>
              <a:gd name="T69" fmla="*/ 3315 h 13371"/>
              <a:gd name="T70" fmla="*/ 3028 w 10826"/>
              <a:gd name="T71" fmla="*/ 3826 h 13371"/>
              <a:gd name="T72" fmla="*/ 3170 w 10826"/>
              <a:gd name="T73" fmla="*/ 4199 h 13371"/>
              <a:gd name="T74" fmla="*/ 3340 w 10826"/>
              <a:gd name="T75" fmla="*/ 4609 h 13371"/>
              <a:gd name="T76" fmla="*/ 3252 w 10826"/>
              <a:gd name="T77" fmla="*/ 5289 h 13371"/>
              <a:gd name="T78" fmla="*/ 2811 w 10826"/>
              <a:gd name="T79" fmla="*/ 5604 h 13371"/>
              <a:gd name="T80" fmla="*/ 1784 w 10826"/>
              <a:gd name="T81" fmla="*/ 5061 h 13371"/>
              <a:gd name="T82" fmla="*/ 1713 w 10826"/>
              <a:gd name="T83" fmla="*/ 5657 h 13371"/>
              <a:gd name="T84" fmla="*/ 977 w 10826"/>
              <a:gd name="T85" fmla="*/ 5937 h 13371"/>
              <a:gd name="T86" fmla="*/ 1295 w 10826"/>
              <a:gd name="T87" fmla="*/ 6061 h 13371"/>
              <a:gd name="T88" fmla="*/ 1695 w 10826"/>
              <a:gd name="T89" fmla="*/ 6374 h 13371"/>
              <a:gd name="T90" fmla="*/ 1252 w 10826"/>
              <a:gd name="T91" fmla="*/ 6248 h 13371"/>
              <a:gd name="T92" fmla="*/ 267 w 10826"/>
              <a:gd name="T93" fmla="*/ 5514 h 13371"/>
              <a:gd name="T94" fmla="*/ 177 w 10826"/>
              <a:gd name="T95" fmla="*/ 5527 h 13371"/>
              <a:gd name="T96" fmla="*/ 341 w 10826"/>
              <a:gd name="T97" fmla="*/ 6014 h 13371"/>
              <a:gd name="T98" fmla="*/ 339 w 10826"/>
              <a:gd name="T99" fmla="*/ 6771 h 13371"/>
              <a:gd name="T100" fmla="*/ 458 w 10826"/>
              <a:gd name="T101" fmla="*/ 6569 h 13371"/>
              <a:gd name="T102" fmla="*/ 1143 w 10826"/>
              <a:gd name="T103" fmla="*/ 6747 h 13371"/>
              <a:gd name="T104" fmla="*/ 1114 w 10826"/>
              <a:gd name="T105" fmla="*/ 7413 h 13371"/>
              <a:gd name="T106" fmla="*/ 1484 w 10826"/>
              <a:gd name="T107" fmla="*/ 8292 h 13371"/>
              <a:gd name="T108" fmla="*/ 1930 w 10826"/>
              <a:gd name="T109" fmla="*/ 8842 h 13371"/>
              <a:gd name="T110" fmla="*/ 1705 w 10826"/>
              <a:gd name="T111" fmla="*/ 9317 h 13371"/>
              <a:gd name="T112" fmla="*/ 1808 w 10826"/>
              <a:gd name="T113" fmla="*/ 9771 h 13371"/>
              <a:gd name="T114" fmla="*/ 2058 w 10826"/>
              <a:gd name="T115" fmla="*/ 10537 h 13371"/>
              <a:gd name="T116" fmla="*/ 2084 w 10826"/>
              <a:gd name="T117" fmla="*/ 10948 h 1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26" h="13371">
                <a:moveTo>
                  <a:pt x="2221" y="11395"/>
                </a:moveTo>
                <a:lnTo>
                  <a:pt x="2310" y="11513"/>
                </a:lnTo>
                <a:lnTo>
                  <a:pt x="2310" y="11737"/>
                </a:lnTo>
                <a:lnTo>
                  <a:pt x="2443" y="11751"/>
                </a:lnTo>
                <a:lnTo>
                  <a:pt x="2496" y="11917"/>
                </a:lnTo>
                <a:lnTo>
                  <a:pt x="2639" y="12000"/>
                </a:lnTo>
                <a:lnTo>
                  <a:pt x="2646" y="12249"/>
                </a:lnTo>
                <a:lnTo>
                  <a:pt x="2813" y="12269"/>
                </a:lnTo>
                <a:lnTo>
                  <a:pt x="2839" y="12134"/>
                </a:lnTo>
                <a:lnTo>
                  <a:pt x="2941" y="12136"/>
                </a:lnTo>
                <a:lnTo>
                  <a:pt x="2970" y="12172"/>
                </a:lnTo>
                <a:lnTo>
                  <a:pt x="3096" y="12132"/>
                </a:lnTo>
                <a:lnTo>
                  <a:pt x="3089" y="12320"/>
                </a:lnTo>
                <a:lnTo>
                  <a:pt x="3191" y="12335"/>
                </a:lnTo>
                <a:lnTo>
                  <a:pt x="3243" y="12528"/>
                </a:lnTo>
                <a:lnTo>
                  <a:pt x="3354" y="12546"/>
                </a:lnTo>
                <a:cubicBezTo>
                  <a:pt x="3396" y="12530"/>
                  <a:pt x="3432" y="12520"/>
                  <a:pt x="3443" y="12520"/>
                </a:cubicBezTo>
                <a:cubicBezTo>
                  <a:pt x="3573" y="12520"/>
                  <a:pt x="3597" y="12672"/>
                  <a:pt x="3639" y="12635"/>
                </a:cubicBezTo>
                <a:cubicBezTo>
                  <a:pt x="3723" y="12564"/>
                  <a:pt x="3915" y="12617"/>
                  <a:pt x="4003" y="12658"/>
                </a:cubicBezTo>
                <a:cubicBezTo>
                  <a:pt x="4115" y="12711"/>
                  <a:pt x="4126" y="12694"/>
                  <a:pt x="4251" y="12694"/>
                </a:cubicBezTo>
                <a:lnTo>
                  <a:pt x="4299" y="12980"/>
                </a:lnTo>
                <a:lnTo>
                  <a:pt x="4532" y="13186"/>
                </a:lnTo>
                <a:cubicBezTo>
                  <a:pt x="4544" y="13188"/>
                  <a:pt x="4548" y="13202"/>
                  <a:pt x="4548" y="13213"/>
                </a:cubicBezTo>
                <a:cubicBezTo>
                  <a:pt x="4541" y="13371"/>
                  <a:pt x="4660" y="13328"/>
                  <a:pt x="4659" y="13308"/>
                </a:cubicBezTo>
                <a:cubicBezTo>
                  <a:pt x="4654" y="13203"/>
                  <a:pt x="4870" y="13304"/>
                  <a:pt x="4882" y="13302"/>
                </a:cubicBezTo>
                <a:lnTo>
                  <a:pt x="5021" y="13303"/>
                </a:lnTo>
                <a:lnTo>
                  <a:pt x="5234" y="13030"/>
                </a:lnTo>
                <a:lnTo>
                  <a:pt x="5352" y="13139"/>
                </a:lnTo>
                <a:lnTo>
                  <a:pt x="5340" y="12722"/>
                </a:lnTo>
                <a:lnTo>
                  <a:pt x="5947" y="12709"/>
                </a:lnTo>
                <a:lnTo>
                  <a:pt x="5951" y="12522"/>
                </a:lnTo>
                <a:lnTo>
                  <a:pt x="6244" y="12516"/>
                </a:lnTo>
                <a:lnTo>
                  <a:pt x="6082" y="12313"/>
                </a:lnTo>
                <a:lnTo>
                  <a:pt x="6347" y="12319"/>
                </a:lnTo>
                <a:lnTo>
                  <a:pt x="6352" y="11799"/>
                </a:lnTo>
                <a:lnTo>
                  <a:pt x="7367" y="11797"/>
                </a:lnTo>
                <a:lnTo>
                  <a:pt x="7389" y="11295"/>
                </a:lnTo>
                <a:lnTo>
                  <a:pt x="7572" y="11305"/>
                </a:lnTo>
                <a:lnTo>
                  <a:pt x="7569" y="11086"/>
                </a:lnTo>
                <a:lnTo>
                  <a:pt x="7511" y="11091"/>
                </a:lnTo>
                <a:lnTo>
                  <a:pt x="7500" y="10993"/>
                </a:lnTo>
                <a:lnTo>
                  <a:pt x="7602" y="11030"/>
                </a:lnTo>
                <a:lnTo>
                  <a:pt x="7629" y="10965"/>
                </a:lnTo>
                <a:lnTo>
                  <a:pt x="7577" y="10877"/>
                </a:lnTo>
                <a:lnTo>
                  <a:pt x="7573" y="10800"/>
                </a:lnTo>
                <a:lnTo>
                  <a:pt x="7712" y="10764"/>
                </a:lnTo>
                <a:lnTo>
                  <a:pt x="7828" y="10840"/>
                </a:lnTo>
                <a:lnTo>
                  <a:pt x="7824" y="10763"/>
                </a:lnTo>
                <a:lnTo>
                  <a:pt x="7950" y="10652"/>
                </a:lnTo>
                <a:lnTo>
                  <a:pt x="7954" y="10504"/>
                </a:lnTo>
                <a:cubicBezTo>
                  <a:pt x="7948" y="10485"/>
                  <a:pt x="7949" y="10454"/>
                  <a:pt x="7945" y="10377"/>
                </a:cubicBezTo>
                <a:cubicBezTo>
                  <a:pt x="7944" y="10370"/>
                  <a:pt x="8011" y="10236"/>
                  <a:pt x="8030" y="10231"/>
                </a:cubicBezTo>
                <a:cubicBezTo>
                  <a:pt x="8035" y="10230"/>
                  <a:pt x="8081" y="10202"/>
                  <a:pt x="8082" y="10194"/>
                </a:cubicBezTo>
                <a:lnTo>
                  <a:pt x="8654" y="10305"/>
                </a:lnTo>
                <a:lnTo>
                  <a:pt x="8680" y="10083"/>
                </a:lnTo>
                <a:lnTo>
                  <a:pt x="8590" y="10123"/>
                </a:lnTo>
                <a:lnTo>
                  <a:pt x="8524" y="10054"/>
                </a:lnTo>
                <a:lnTo>
                  <a:pt x="8672" y="9988"/>
                </a:lnTo>
                <a:lnTo>
                  <a:pt x="8725" y="9871"/>
                </a:lnTo>
                <a:lnTo>
                  <a:pt x="8821" y="9929"/>
                </a:lnTo>
                <a:lnTo>
                  <a:pt x="8889" y="10104"/>
                </a:lnTo>
                <a:lnTo>
                  <a:pt x="9408" y="10099"/>
                </a:lnTo>
                <a:lnTo>
                  <a:pt x="9408" y="9834"/>
                </a:lnTo>
                <a:lnTo>
                  <a:pt x="9231" y="9792"/>
                </a:lnTo>
                <a:lnTo>
                  <a:pt x="9204" y="9694"/>
                </a:lnTo>
                <a:lnTo>
                  <a:pt x="8892" y="9450"/>
                </a:lnTo>
                <a:lnTo>
                  <a:pt x="8855" y="9252"/>
                </a:lnTo>
                <a:cubicBezTo>
                  <a:pt x="8829" y="9187"/>
                  <a:pt x="8820" y="9274"/>
                  <a:pt x="8805" y="9151"/>
                </a:cubicBezTo>
                <a:cubicBezTo>
                  <a:pt x="8796" y="9075"/>
                  <a:pt x="8857" y="9164"/>
                  <a:pt x="8847" y="9033"/>
                </a:cubicBezTo>
                <a:cubicBezTo>
                  <a:pt x="8844" y="8993"/>
                  <a:pt x="8906" y="8953"/>
                  <a:pt x="8821" y="8920"/>
                </a:cubicBezTo>
                <a:cubicBezTo>
                  <a:pt x="8787" y="8906"/>
                  <a:pt x="8899" y="8858"/>
                  <a:pt x="8882" y="8800"/>
                </a:cubicBezTo>
                <a:cubicBezTo>
                  <a:pt x="8881" y="8796"/>
                  <a:pt x="8877" y="8712"/>
                  <a:pt x="8886" y="8712"/>
                </a:cubicBezTo>
                <a:cubicBezTo>
                  <a:pt x="9091" y="8712"/>
                  <a:pt x="8928" y="8702"/>
                  <a:pt x="9014" y="8799"/>
                </a:cubicBezTo>
                <a:cubicBezTo>
                  <a:pt x="9019" y="8805"/>
                  <a:pt x="9090" y="8850"/>
                  <a:pt x="9101" y="8858"/>
                </a:cubicBezTo>
                <a:lnTo>
                  <a:pt x="9204" y="8731"/>
                </a:lnTo>
                <a:lnTo>
                  <a:pt x="9167" y="8641"/>
                </a:lnTo>
                <a:lnTo>
                  <a:pt x="9072" y="8643"/>
                </a:lnTo>
                <a:lnTo>
                  <a:pt x="9122" y="8458"/>
                </a:lnTo>
                <a:cubicBezTo>
                  <a:pt x="9103" y="8408"/>
                  <a:pt x="9060" y="8332"/>
                  <a:pt x="9003" y="8326"/>
                </a:cubicBezTo>
                <a:cubicBezTo>
                  <a:pt x="8944" y="8320"/>
                  <a:pt x="8928" y="8266"/>
                  <a:pt x="8982" y="8214"/>
                </a:cubicBezTo>
                <a:cubicBezTo>
                  <a:pt x="8987" y="8209"/>
                  <a:pt x="8985" y="8136"/>
                  <a:pt x="8985" y="8122"/>
                </a:cubicBezTo>
                <a:lnTo>
                  <a:pt x="8934" y="8093"/>
                </a:lnTo>
                <a:lnTo>
                  <a:pt x="8881" y="8133"/>
                </a:lnTo>
                <a:lnTo>
                  <a:pt x="8839" y="8075"/>
                </a:lnTo>
                <a:lnTo>
                  <a:pt x="8762" y="8075"/>
                </a:lnTo>
                <a:cubicBezTo>
                  <a:pt x="8748" y="8035"/>
                  <a:pt x="8673" y="8015"/>
                  <a:pt x="8705" y="7947"/>
                </a:cubicBezTo>
                <a:cubicBezTo>
                  <a:pt x="8686" y="7930"/>
                  <a:pt x="8666" y="7960"/>
                  <a:pt x="8672" y="7889"/>
                </a:cubicBezTo>
                <a:cubicBezTo>
                  <a:pt x="8674" y="7866"/>
                  <a:pt x="8552" y="7865"/>
                  <a:pt x="8506" y="7905"/>
                </a:cubicBezTo>
                <a:lnTo>
                  <a:pt x="8381" y="7858"/>
                </a:lnTo>
                <a:lnTo>
                  <a:pt x="8442" y="7757"/>
                </a:lnTo>
                <a:lnTo>
                  <a:pt x="8403" y="7654"/>
                </a:lnTo>
                <a:lnTo>
                  <a:pt x="8532" y="7561"/>
                </a:lnTo>
                <a:cubicBezTo>
                  <a:pt x="8490" y="7565"/>
                  <a:pt x="8458" y="7441"/>
                  <a:pt x="8458" y="7421"/>
                </a:cubicBezTo>
                <a:lnTo>
                  <a:pt x="8313" y="7350"/>
                </a:lnTo>
                <a:lnTo>
                  <a:pt x="8236" y="7048"/>
                </a:lnTo>
                <a:lnTo>
                  <a:pt x="8270" y="6953"/>
                </a:lnTo>
                <a:lnTo>
                  <a:pt x="7995" y="6704"/>
                </a:lnTo>
                <a:lnTo>
                  <a:pt x="7947" y="6447"/>
                </a:lnTo>
                <a:lnTo>
                  <a:pt x="8093" y="6413"/>
                </a:lnTo>
                <a:lnTo>
                  <a:pt x="8157" y="6617"/>
                </a:lnTo>
                <a:cubicBezTo>
                  <a:pt x="8216" y="6630"/>
                  <a:pt x="8158" y="6664"/>
                  <a:pt x="8265" y="6643"/>
                </a:cubicBezTo>
                <a:cubicBezTo>
                  <a:pt x="8301" y="6636"/>
                  <a:pt x="8433" y="6622"/>
                  <a:pt x="8458" y="6649"/>
                </a:cubicBezTo>
                <a:cubicBezTo>
                  <a:pt x="8465" y="6655"/>
                  <a:pt x="8538" y="6714"/>
                  <a:pt x="8538" y="6691"/>
                </a:cubicBezTo>
                <a:cubicBezTo>
                  <a:pt x="8538" y="6507"/>
                  <a:pt x="8623" y="6686"/>
                  <a:pt x="8606" y="6490"/>
                </a:cubicBezTo>
                <a:cubicBezTo>
                  <a:pt x="8606" y="6483"/>
                  <a:pt x="8612" y="6487"/>
                  <a:pt x="8612" y="6466"/>
                </a:cubicBezTo>
                <a:lnTo>
                  <a:pt x="8500" y="6445"/>
                </a:lnTo>
                <a:lnTo>
                  <a:pt x="8331" y="6355"/>
                </a:lnTo>
                <a:lnTo>
                  <a:pt x="8355" y="6294"/>
                </a:lnTo>
                <a:lnTo>
                  <a:pt x="8297" y="6291"/>
                </a:lnTo>
                <a:lnTo>
                  <a:pt x="8265" y="6223"/>
                </a:lnTo>
                <a:lnTo>
                  <a:pt x="8342" y="6225"/>
                </a:lnTo>
                <a:lnTo>
                  <a:pt x="8397" y="6156"/>
                </a:lnTo>
                <a:lnTo>
                  <a:pt x="8482" y="6209"/>
                </a:lnTo>
                <a:lnTo>
                  <a:pt x="8535" y="6291"/>
                </a:lnTo>
                <a:lnTo>
                  <a:pt x="8649" y="6265"/>
                </a:lnTo>
                <a:cubicBezTo>
                  <a:pt x="8663" y="6222"/>
                  <a:pt x="8720" y="6189"/>
                  <a:pt x="8733" y="6085"/>
                </a:cubicBezTo>
                <a:cubicBezTo>
                  <a:pt x="8741" y="6019"/>
                  <a:pt x="8758" y="6088"/>
                  <a:pt x="8727" y="5999"/>
                </a:cubicBezTo>
                <a:cubicBezTo>
                  <a:pt x="8723" y="5989"/>
                  <a:pt x="8725" y="5947"/>
                  <a:pt x="8725" y="5934"/>
                </a:cubicBezTo>
                <a:lnTo>
                  <a:pt x="8625" y="5947"/>
                </a:lnTo>
                <a:lnTo>
                  <a:pt x="8508" y="5802"/>
                </a:lnTo>
                <a:lnTo>
                  <a:pt x="8450" y="5902"/>
                </a:lnTo>
                <a:lnTo>
                  <a:pt x="8395" y="5807"/>
                </a:lnTo>
                <a:lnTo>
                  <a:pt x="8434" y="5455"/>
                </a:lnTo>
                <a:lnTo>
                  <a:pt x="8617" y="5384"/>
                </a:lnTo>
                <a:lnTo>
                  <a:pt x="8598" y="5302"/>
                </a:lnTo>
                <a:lnTo>
                  <a:pt x="8630" y="5270"/>
                </a:lnTo>
                <a:lnTo>
                  <a:pt x="8630" y="5183"/>
                </a:lnTo>
                <a:lnTo>
                  <a:pt x="8567" y="5101"/>
                </a:lnTo>
                <a:lnTo>
                  <a:pt x="8585" y="5035"/>
                </a:lnTo>
                <a:lnTo>
                  <a:pt x="8805" y="5048"/>
                </a:lnTo>
                <a:cubicBezTo>
                  <a:pt x="8879" y="5104"/>
                  <a:pt x="8859" y="5216"/>
                  <a:pt x="8908" y="5220"/>
                </a:cubicBezTo>
                <a:cubicBezTo>
                  <a:pt x="8930" y="5221"/>
                  <a:pt x="8921" y="5215"/>
                  <a:pt x="8921" y="5173"/>
                </a:cubicBezTo>
                <a:cubicBezTo>
                  <a:pt x="8921" y="5167"/>
                  <a:pt x="8922" y="5159"/>
                  <a:pt x="8919" y="5154"/>
                </a:cubicBezTo>
                <a:lnTo>
                  <a:pt x="9069" y="4974"/>
                </a:lnTo>
                <a:lnTo>
                  <a:pt x="9061" y="4916"/>
                </a:lnTo>
                <a:cubicBezTo>
                  <a:pt x="8997" y="4933"/>
                  <a:pt x="9005" y="4843"/>
                  <a:pt x="8997" y="4841"/>
                </a:cubicBezTo>
                <a:cubicBezTo>
                  <a:pt x="8945" y="4832"/>
                  <a:pt x="8952" y="4799"/>
                  <a:pt x="8945" y="4741"/>
                </a:cubicBezTo>
                <a:cubicBezTo>
                  <a:pt x="8936" y="4671"/>
                  <a:pt x="8992" y="4712"/>
                  <a:pt x="9033" y="4724"/>
                </a:cubicBezTo>
                <a:cubicBezTo>
                  <a:pt x="9057" y="4731"/>
                  <a:pt x="9205" y="4854"/>
                  <a:pt x="9188" y="4754"/>
                </a:cubicBezTo>
                <a:cubicBezTo>
                  <a:pt x="9177" y="4689"/>
                  <a:pt x="9110" y="4702"/>
                  <a:pt x="9172" y="4609"/>
                </a:cubicBezTo>
                <a:cubicBezTo>
                  <a:pt x="9179" y="4597"/>
                  <a:pt x="9178" y="4602"/>
                  <a:pt x="9178" y="4590"/>
                </a:cubicBezTo>
                <a:lnTo>
                  <a:pt x="9133" y="4460"/>
                </a:lnTo>
                <a:cubicBezTo>
                  <a:pt x="9130" y="4436"/>
                  <a:pt x="9051" y="4453"/>
                  <a:pt x="9051" y="4411"/>
                </a:cubicBezTo>
                <a:cubicBezTo>
                  <a:pt x="9051" y="4315"/>
                  <a:pt x="8933" y="4282"/>
                  <a:pt x="9083" y="4223"/>
                </a:cubicBezTo>
                <a:cubicBezTo>
                  <a:pt x="9120" y="4208"/>
                  <a:pt x="9131" y="4289"/>
                  <a:pt x="9179" y="4270"/>
                </a:cubicBezTo>
                <a:cubicBezTo>
                  <a:pt x="9249" y="4242"/>
                  <a:pt x="9144" y="4336"/>
                  <a:pt x="9285" y="4355"/>
                </a:cubicBezTo>
                <a:cubicBezTo>
                  <a:pt x="9420" y="4373"/>
                  <a:pt x="9343" y="4412"/>
                  <a:pt x="9503" y="4340"/>
                </a:cubicBezTo>
                <a:cubicBezTo>
                  <a:pt x="9642" y="4278"/>
                  <a:pt x="9610" y="4378"/>
                  <a:pt x="9671" y="4328"/>
                </a:cubicBezTo>
                <a:cubicBezTo>
                  <a:pt x="9787" y="4231"/>
                  <a:pt x="9799" y="4369"/>
                  <a:pt x="9827" y="4295"/>
                </a:cubicBezTo>
                <a:cubicBezTo>
                  <a:pt x="9846" y="4244"/>
                  <a:pt x="9895" y="4305"/>
                  <a:pt x="9903" y="4307"/>
                </a:cubicBezTo>
                <a:lnTo>
                  <a:pt x="10011" y="4254"/>
                </a:lnTo>
                <a:lnTo>
                  <a:pt x="9942" y="4172"/>
                </a:lnTo>
                <a:cubicBezTo>
                  <a:pt x="9941" y="4152"/>
                  <a:pt x="9910" y="3999"/>
                  <a:pt x="9928" y="3998"/>
                </a:cubicBezTo>
                <a:cubicBezTo>
                  <a:pt x="10026" y="3989"/>
                  <a:pt x="10076" y="3987"/>
                  <a:pt x="10177" y="3987"/>
                </a:cubicBezTo>
                <a:cubicBezTo>
                  <a:pt x="10187" y="3987"/>
                  <a:pt x="10178" y="3877"/>
                  <a:pt x="10198" y="3843"/>
                </a:cubicBezTo>
                <a:cubicBezTo>
                  <a:pt x="10206" y="3830"/>
                  <a:pt x="10174" y="3797"/>
                  <a:pt x="10269" y="3822"/>
                </a:cubicBezTo>
                <a:cubicBezTo>
                  <a:pt x="10322" y="3836"/>
                  <a:pt x="10340" y="3796"/>
                  <a:pt x="10428" y="3875"/>
                </a:cubicBezTo>
                <a:cubicBezTo>
                  <a:pt x="10435" y="3882"/>
                  <a:pt x="10487" y="3908"/>
                  <a:pt x="10495" y="3910"/>
                </a:cubicBezTo>
                <a:cubicBezTo>
                  <a:pt x="10526" y="3894"/>
                  <a:pt x="10577" y="3818"/>
                  <a:pt x="10544" y="3767"/>
                </a:cubicBezTo>
                <a:cubicBezTo>
                  <a:pt x="10524" y="3735"/>
                  <a:pt x="10633" y="3742"/>
                  <a:pt x="10633" y="3684"/>
                </a:cubicBezTo>
                <a:cubicBezTo>
                  <a:pt x="10633" y="3575"/>
                  <a:pt x="10665" y="3613"/>
                  <a:pt x="10760" y="3542"/>
                </a:cubicBezTo>
                <a:cubicBezTo>
                  <a:pt x="10790" y="3520"/>
                  <a:pt x="10826" y="3403"/>
                  <a:pt x="10761" y="3359"/>
                </a:cubicBezTo>
                <a:cubicBezTo>
                  <a:pt x="10733" y="3339"/>
                  <a:pt x="10728" y="3239"/>
                  <a:pt x="10757" y="3196"/>
                </a:cubicBezTo>
                <a:cubicBezTo>
                  <a:pt x="10763" y="3187"/>
                  <a:pt x="10791" y="3131"/>
                  <a:pt x="10797" y="3130"/>
                </a:cubicBezTo>
                <a:lnTo>
                  <a:pt x="10051" y="2918"/>
                </a:lnTo>
                <a:lnTo>
                  <a:pt x="10046" y="2767"/>
                </a:lnTo>
                <a:lnTo>
                  <a:pt x="9935" y="2764"/>
                </a:lnTo>
                <a:lnTo>
                  <a:pt x="9789" y="2616"/>
                </a:lnTo>
                <a:lnTo>
                  <a:pt x="9630" y="2704"/>
                </a:lnTo>
                <a:lnTo>
                  <a:pt x="9686" y="2585"/>
                </a:lnTo>
                <a:lnTo>
                  <a:pt x="9826" y="2505"/>
                </a:lnTo>
                <a:lnTo>
                  <a:pt x="10009" y="2587"/>
                </a:lnTo>
                <a:lnTo>
                  <a:pt x="10001" y="2444"/>
                </a:lnTo>
                <a:lnTo>
                  <a:pt x="9784" y="2365"/>
                </a:lnTo>
                <a:lnTo>
                  <a:pt x="9927" y="2127"/>
                </a:lnTo>
                <a:lnTo>
                  <a:pt x="10198" y="2041"/>
                </a:lnTo>
                <a:lnTo>
                  <a:pt x="9941" y="1404"/>
                </a:lnTo>
                <a:lnTo>
                  <a:pt x="9335" y="1446"/>
                </a:lnTo>
                <a:lnTo>
                  <a:pt x="9295" y="1353"/>
                </a:lnTo>
                <a:lnTo>
                  <a:pt x="8856" y="1356"/>
                </a:lnTo>
                <a:cubicBezTo>
                  <a:pt x="8867" y="1316"/>
                  <a:pt x="8872" y="1227"/>
                  <a:pt x="8888" y="1195"/>
                </a:cubicBezTo>
                <a:cubicBezTo>
                  <a:pt x="8909" y="1154"/>
                  <a:pt x="8901" y="991"/>
                  <a:pt x="8882" y="978"/>
                </a:cubicBezTo>
                <a:cubicBezTo>
                  <a:pt x="8824" y="941"/>
                  <a:pt x="8879" y="889"/>
                  <a:pt x="8870" y="840"/>
                </a:cubicBezTo>
                <a:cubicBezTo>
                  <a:pt x="8854" y="863"/>
                  <a:pt x="8774" y="926"/>
                  <a:pt x="8759" y="899"/>
                </a:cubicBezTo>
                <a:cubicBezTo>
                  <a:pt x="8723" y="837"/>
                  <a:pt x="8582" y="913"/>
                  <a:pt x="8548" y="874"/>
                </a:cubicBezTo>
                <a:cubicBezTo>
                  <a:pt x="8445" y="755"/>
                  <a:pt x="8601" y="824"/>
                  <a:pt x="8681" y="729"/>
                </a:cubicBezTo>
                <a:cubicBezTo>
                  <a:pt x="8749" y="649"/>
                  <a:pt x="8739" y="620"/>
                  <a:pt x="8773" y="557"/>
                </a:cubicBezTo>
                <a:cubicBezTo>
                  <a:pt x="8801" y="508"/>
                  <a:pt x="8801" y="398"/>
                  <a:pt x="8816" y="395"/>
                </a:cubicBezTo>
                <a:cubicBezTo>
                  <a:pt x="8861" y="388"/>
                  <a:pt x="8698" y="337"/>
                  <a:pt x="8721" y="307"/>
                </a:cubicBezTo>
                <a:cubicBezTo>
                  <a:pt x="8748" y="273"/>
                  <a:pt x="8731" y="270"/>
                  <a:pt x="8743" y="235"/>
                </a:cubicBezTo>
                <a:cubicBezTo>
                  <a:pt x="8755" y="196"/>
                  <a:pt x="8730" y="188"/>
                  <a:pt x="8697" y="186"/>
                </a:cubicBezTo>
                <a:cubicBezTo>
                  <a:pt x="8665" y="185"/>
                  <a:pt x="8550" y="117"/>
                  <a:pt x="8549" y="128"/>
                </a:cubicBezTo>
                <a:cubicBezTo>
                  <a:pt x="8534" y="318"/>
                  <a:pt x="8576" y="162"/>
                  <a:pt x="8479" y="311"/>
                </a:cubicBezTo>
                <a:cubicBezTo>
                  <a:pt x="8459" y="341"/>
                  <a:pt x="8210" y="298"/>
                  <a:pt x="8188" y="324"/>
                </a:cubicBezTo>
                <a:cubicBezTo>
                  <a:pt x="8091" y="438"/>
                  <a:pt x="8134" y="420"/>
                  <a:pt x="7975" y="420"/>
                </a:cubicBezTo>
                <a:cubicBezTo>
                  <a:pt x="7970" y="379"/>
                  <a:pt x="7907" y="393"/>
                  <a:pt x="7892" y="382"/>
                </a:cubicBezTo>
                <a:cubicBezTo>
                  <a:pt x="7804" y="318"/>
                  <a:pt x="7809" y="380"/>
                  <a:pt x="7796" y="377"/>
                </a:cubicBezTo>
                <a:cubicBezTo>
                  <a:pt x="7766" y="369"/>
                  <a:pt x="7801" y="325"/>
                  <a:pt x="7744" y="308"/>
                </a:cubicBezTo>
                <a:cubicBezTo>
                  <a:pt x="7715" y="299"/>
                  <a:pt x="7695" y="300"/>
                  <a:pt x="7695" y="287"/>
                </a:cubicBezTo>
                <a:cubicBezTo>
                  <a:pt x="7695" y="145"/>
                  <a:pt x="7782" y="212"/>
                  <a:pt x="7748" y="151"/>
                </a:cubicBezTo>
                <a:cubicBezTo>
                  <a:pt x="7711" y="84"/>
                  <a:pt x="7741" y="122"/>
                  <a:pt x="7740" y="72"/>
                </a:cubicBezTo>
                <a:cubicBezTo>
                  <a:pt x="7739" y="57"/>
                  <a:pt x="7743" y="35"/>
                  <a:pt x="7747" y="15"/>
                </a:cubicBezTo>
                <a:lnTo>
                  <a:pt x="6920" y="325"/>
                </a:lnTo>
                <a:lnTo>
                  <a:pt x="6801" y="296"/>
                </a:lnTo>
                <a:lnTo>
                  <a:pt x="6639" y="357"/>
                </a:lnTo>
                <a:lnTo>
                  <a:pt x="6525" y="95"/>
                </a:lnTo>
                <a:lnTo>
                  <a:pt x="6361" y="0"/>
                </a:lnTo>
                <a:lnTo>
                  <a:pt x="6150" y="16"/>
                </a:lnTo>
                <a:lnTo>
                  <a:pt x="6226" y="275"/>
                </a:lnTo>
                <a:lnTo>
                  <a:pt x="6094" y="368"/>
                </a:lnTo>
                <a:lnTo>
                  <a:pt x="6060" y="333"/>
                </a:lnTo>
                <a:lnTo>
                  <a:pt x="5991" y="352"/>
                </a:lnTo>
                <a:lnTo>
                  <a:pt x="6007" y="450"/>
                </a:lnTo>
                <a:lnTo>
                  <a:pt x="5890" y="540"/>
                </a:lnTo>
                <a:lnTo>
                  <a:pt x="5986" y="590"/>
                </a:lnTo>
                <a:lnTo>
                  <a:pt x="5925" y="825"/>
                </a:lnTo>
                <a:lnTo>
                  <a:pt x="5869" y="804"/>
                </a:lnTo>
                <a:lnTo>
                  <a:pt x="5882" y="878"/>
                </a:lnTo>
                <a:lnTo>
                  <a:pt x="5713" y="786"/>
                </a:lnTo>
                <a:lnTo>
                  <a:pt x="5718" y="973"/>
                </a:lnTo>
                <a:lnTo>
                  <a:pt x="5800" y="1016"/>
                </a:lnTo>
                <a:lnTo>
                  <a:pt x="5835" y="1135"/>
                </a:lnTo>
                <a:lnTo>
                  <a:pt x="5753" y="1137"/>
                </a:lnTo>
                <a:lnTo>
                  <a:pt x="5814" y="1296"/>
                </a:lnTo>
                <a:lnTo>
                  <a:pt x="5634" y="1505"/>
                </a:lnTo>
                <a:lnTo>
                  <a:pt x="5533" y="1452"/>
                </a:lnTo>
                <a:lnTo>
                  <a:pt x="5393" y="1529"/>
                </a:lnTo>
                <a:lnTo>
                  <a:pt x="5372" y="1788"/>
                </a:lnTo>
                <a:lnTo>
                  <a:pt x="4919" y="1884"/>
                </a:lnTo>
                <a:lnTo>
                  <a:pt x="4853" y="2045"/>
                </a:lnTo>
                <a:lnTo>
                  <a:pt x="4750" y="1982"/>
                </a:lnTo>
                <a:lnTo>
                  <a:pt x="4623" y="2114"/>
                </a:lnTo>
                <a:lnTo>
                  <a:pt x="4538" y="2032"/>
                </a:lnTo>
                <a:lnTo>
                  <a:pt x="4488" y="2045"/>
                </a:lnTo>
                <a:lnTo>
                  <a:pt x="4483" y="2357"/>
                </a:lnTo>
                <a:lnTo>
                  <a:pt x="4435" y="2381"/>
                </a:lnTo>
                <a:lnTo>
                  <a:pt x="4451" y="2601"/>
                </a:lnTo>
                <a:lnTo>
                  <a:pt x="4327" y="2714"/>
                </a:lnTo>
                <a:lnTo>
                  <a:pt x="4178" y="2527"/>
                </a:lnTo>
                <a:lnTo>
                  <a:pt x="3988" y="2561"/>
                </a:lnTo>
                <a:lnTo>
                  <a:pt x="3985" y="2971"/>
                </a:lnTo>
                <a:lnTo>
                  <a:pt x="3776" y="2953"/>
                </a:lnTo>
                <a:lnTo>
                  <a:pt x="3787" y="3228"/>
                </a:lnTo>
                <a:lnTo>
                  <a:pt x="3541" y="3249"/>
                </a:lnTo>
                <a:lnTo>
                  <a:pt x="3530" y="3315"/>
                </a:lnTo>
                <a:lnTo>
                  <a:pt x="3480" y="3392"/>
                </a:lnTo>
                <a:lnTo>
                  <a:pt x="3538" y="3439"/>
                </a:lnTo>
                <a:lnTo>
                  <a:pt x="3499" y="3656"/>
                </a:lnTo>
                <a:lnTo>
                  <a:pt x="3356" y="3670"/>
                </a:lnTo>
                <a:lnTo>
                  <a:pt x="3324" y="3717"/>
                </a:lnTo>
                <a:lnTo>
                  <a:pt x="3245" y="3712"/>
                </a:lnTo>
                <a:lnTo>
                  <a:pt x="3028" y="3826"/>
                </a:lnTo>
                <a:lnTo>
                  <a:pt x="3073" y="3887"/>
                </a:lnTo>
                <a:lnTo>
                  <a:pt x="3006" y="3926"/>
                </a:lnTo>
                <a:lnTo>
                  <a:pt x="3041" y="3979"/>
                </a:lnTo>
                <a:lnTo>
                  <a:pt x="3091" y="3969"/>
                </a:lnTo>
                <a:lnTo>
                  <a:pt x="3131" y="4006"/>
                </a:lnTo>
                <a:lnTo>
                  <a:pt x="3112" y="4156"/>
                </a:lnTo>
                <a:lnTo>
                  <a:pt x="3170" y="4199"/>
                </a:lnTo>
                <a:lnTo>
                  <a:pt x="3157" y="4275"/>
                </a:lnTo>
                <a:lnTo>
                  <a:pt x="3229" y="4281"/>
                </a:lnTo>
                <a:lnTo>
                  <a:pt x="3303" y="4244"/>
                </a:lnTo>
                <a:lnTo>
                  <a:pt x="3319" y="4350"/>
                </a:lnTo>
                <a:lnTo>
                  <a:pt x="3570" y="4447"/>
                </a:lnTo>
                <a:lnTo>
                  <a:pt x="3591" y="4529"/>
                </a:lnTo>
                <a:lnTo>
                  <a:pt x="3340" y="4609"/>
                </a:lnTo>
                <a:lnTo>
                  <a:pt x="3334" y="4691"/>
                </a:lnTo>
                <a:lnTo>
                  <a:pt x="3274" y="4696"/>
                </a:lnTo>
                <a:lnTo>
                  <a:pt x="3186" y="4601"/>
                </a:lnTo>
                <a:lnTo>
                  <a:pt x="3152" y="4609"/>
                </a:lnTo>
                <a:lnTo>
                  <a:pt x="3157" y="4863"/>
                </a:lnTo>
                <a:lnTo>
                  <a:pt x="3337" y="5146"/>
                </a:lnTo>
                <a:lnTo>
                  <a:pt x="3252" y="5289"/>
                </a:lnTo>
                <a:lnTo>
                  <a:pt x="3263" y="5336"/>
                </a:lnTo>
                <a:lnTo>
                  <a:pt x="3197" y="5389"/>
                </a:lnTo>
                <a:lnTo>
                  <a:pt x="3012" y="5358"/>
                </a:lnTo>
                <a:lnTo>
                  <a:pt x="2988" y="5456"/>
                </a:lnTo>
                <a:lnTo>
                  <a:pt x="2924" y="5456"/>
                </a:lnTo>
                <a:lnTo>
                  <a:pt x="2866" y="5572"/>
                </a:lnTo>
                <a:lnTo>
                  <a:pt x="2811" y="5604"/>
                </a:lnTo>
                <a:lnTo>
                  <a:pt x="2006" y="5413"/>
                </a:lnTo>
                <a:lnTo>
                  <a:pt x="2051" y="5164"/>
                </a:lnTo>
                <a:lnTo>
                  <a:pt x="2104" y="5175"/>
                </a:lnTo>
                <a:lnTo>
                  <a:pt x="2117" y="5032"/>
                </a:lnTo>
                <a:lnTo>
                  <a:pt x="1885" y="5053"/>
                </a:lnTo>
                <a:lnTo>
                  <a:pt x="1858" y="4995"/>
                </a:lnTo>
                <a:lnTo>
                  <a:pt x="1784" y="5061"/>
                </a:lnTo>
                <a:lnTo>
                  <a:pt x="1678" y="5053"/>
                </a:lnTo>
                <a:lnTo>
                  <a:pt x="1660" y="5119"/>
                </a:lnTo>
                <a:lnTo>
                  <a:pt x="1707" y="5125"/>
                </a:lnTo>
                <a:lnTo>
                  <a:pt x="1707" y="5215"/>
                </a:lnTo>
                <a:lnTo>
                  <a:pt x="1847" y="5352"/>
                </a:lnTo>
                <a:lnTo>
                  <a:pt x="1662" y="5564"/>
                </a:lnTo>
                <a:lnTo>
                  <a:pt x="1713" y="5657"/>
                </a:lnTo>
                <a:lnTo>
                  <a:pt x="1710" y="5749"/>
                </a:lnTo>
                <a:lnTo>
                  <a:pt x="1432" y="5971"/>
                </a:lnTo>
                <a:lnTo>
                  <a:pt x="1210" y="5638"/>
                </a:lnTo>
                <a:cubicBezTo>
                  <a:pt x="1201" y="5654"/>
                  <a:pt x="1209" y="5697"/>
                  <a:pt x="1198" y="5693"/>
                </a:cubicBezTo>
                <a:cubicBezTo>
                  <a:pt x="1137" y="5672"/>
                  <a:pt x="1026" y="5680"/>
                  <a:pt x="996" y="5738"/>
                </a:cubicBezTo>
                <a:cubicBezTo>
                  <a:pt x="957" y="5813"/>
                  <a:pt x="973" y="5815"/>
                  <a:pt x="976" y="5891"/>
                </a:cubicBezTo>
                <a:cubicBezTo>
                  <a:pt x="978" y="5930"/>
                  <a:pt x="1040" y="5979"/>
                  <a:pt x="977" y="5937"/>
                </a:cubicBezTo>
                <a:cubicBezTo>
                  <a:pt x="969" y="5932"/>
                  <a:pt x="933" y="5897"/>
                  <a:pt x="933" y="5913"/>
                </a:cubicBezTo>
                <a:cubicBezTo>
                  <a:pt x="933" y="5963"/>
                  <a:pt x="923" y="5953"/>
                  <a:pt x="919" y="5971"/>
                </a:cubicBezTo>
                <a:lnTo>
                  <a:pt x="1078" y="6105"/>
                </a:lnTo>
                <a:lnTo>
                  <a:pt x="1118" y="6072"/>
                </a:lnTo>
                <a:lnTo>
                  <a:pt x="1196" y="6139"/>
                </a:lnTo>
                <a:lnTo>
                  <a:pt x="1311" y="6087"/>
                </a:lnTo>
                <a:lnTo>
                  <a:pt x="1295" y="6061"/>
                </a:lnTo>
                <a:lnTo>
                  <a:pt x="1295" y="5997"/>
                </a:lnTo>
                <a:lnTo>
                  <a:pt x="1360" y="6003"/>
                </a:lnTo>
                <a:lnTo>
                  <a:pt x="1396" y="6055"/>
                </a:lnTo>
                <a:cubicBezTo>
                  <a:pt x="1456" y="6037"/>
                  <a:pt x="1540" y="6085"/>
                  <a:pt x="1597" y="6103"/>
                </a:cubicBezTo>
                <a:cubicBezTo>
                  <a:pt x="1621" y="6110"/>
                  <a:pt x="1611" y="6138"/>
                  <a:pt x="1618" y="6158"/>
                </a:cubicBezTo>
                <a:cubicBezTo>
                  <a:pt x="1618" y="6158"/>
                  <a:pt x="1631" y="6301"/>
                  <a:pt x="1631" y="6311"/>
                </a:cubicBezTo>
                <a:cubicBezTo>
                  <a:pt x="1631" y="6330"/>
                  <a:pt x="1679" y="6366"/>
                  <a:pt x="1695" y="6374"/>
                </a:cubicBezTo>
                <a:lnTo>
                  <a:pt x="1674" y="6437"/>
                </a:lnTo>
                <a:lnTo>
                  <a:pt x="1595" y="6397"/>
                </a:lnTo>
                <a:cubicBezTo>
                  <a:pt x="1586" y="6427"/>
                  <a:pt x="1566" y="6465"/>
                  <a:pt x="1532" y="6465"/>
                </a:cubicBezTo>
                <a:cubicBezTo>
                  <a:pt x="1488" y="6465"/>
                  <a:pt x="1465" y="6442"/>
                  <a:pt x="1431" y="6413"/>
                </a:cubicBezTo>
                <a:cubicBezTo>
                  <a:pt x="1427" y="6410"/>
                  <a:pt x="1388" y="6368"/>
                  <a:pt x="1379" y="6360"/>
                </a:cubicBezTo>
                <a:cubicBezTo>
                  <a:pt x="1354" y="6335"/>
                  <a:pt x="1317" y="6321"/>
                  <a:pt x="1284" y="6281"/>
                </a:cubicBezTo>
                <a:cubicBezTo>
                  <a:pt x="1281" y="6277"/>
                  <a:pt x="1261" y="6261"/>
                  <a:pt x="1252" y="6248"/>
                </a:cubicBezTo>
                <a:lnTo>
                  <a:pt x="1221" y="6293"/>
                </a:lnTo>
                <a:lnTo>
                  <a:pt x="1257" y="6326"/>
                </a:lnTo>
                <a:lnTo>
                  <a:pt x="1259" y="6395"/>
                </a:lnTo>
                <a:lnTo>
                  <a:pt x="1131" y="6393"/>
                </a:lnTo>
                <a:lnTo>
                  <a:pt x="325" y="5429"/>
                </a:lnTo>
                <a:lnTo>
                  <a:pt x="331" y="5493"/>
                </a:lnTo>
                <a:lnTo>
                  <a:pt x="267" y="5514"/>
                </a:lnTo>
                <a:lnTo>
                  <a:pt x="148" y="5397"/>
                </a:lnTo>
                <a:lnTo>
                  <a:pt x="146" y="5318"/>
                </a:lnTo>
                <a:lnTo>
                  <a:pt x="61" y="5268"/>
                </a:lnTo>
                <a:lnTo>
                  <a:pt x="3" y="5366"/>
                </a:lnTo>
                <a:lnTo>
                  <a:pt x="0" y="5495"/>
                </a:lnTo>
                <a:lnTo>
                  <a:pt x="132" y="5551"/>
                </a:lnTo>
                <a:lnTo>
                  <a:pt x="177" y="5527"/>
                </a:lnTo>
                <a:lnTo>
                  <a:pt x="249" y="5569"/>
                </a:lnTo>
                <a:lnTo>
                  <a:pt x="312" y="5667"/>
                </a:lnTo>
                <a:lnTo>
                  <a:pt x="265" y="5741"/>
                </a:lnTo>
                <a:lnTo>
                  <a:pt x="312" y="5807"/>
                </a:lnTo>
                <a:lnTo>
                  <a:pt x="267" y="5905"/>
                </a:lnTo>
                <a:lnTo>
                  <a:pt x="405" y="6011"/>
                </a:lnTo>
                <a:lnTo>
                  <a:pt x="341" y="6014"/>
                </a:lnTo>
                <a:lnTo>
                  <a:pt x="325" y="6085"/>
                </a:lnTo>
                <a:lnTo>
                  <a:pt x="236" y="6101"/>
                </a:lnTo>
                <a:lnTo>
                  <a:pt x="109" y="6617"/>
                </a:lnTo>
                <a:lnTo>
                  <a:pt x="212" y="6670"/>
                </a:lnTo>
                <a:lnTo>
                  <a:pt x="230" y="6776"/>
                </a:lnTo>
                <a:lnTo>
                  <a:pt x="275" y="6823"/>
                </a:lnTo>
                <a:lnTo>
                  <a:pt x="339" y="6771"/>
                </a:lnTo>
                <a:lnTo>
                  <a:pt x="286" y="6694"/>
                </a:lnTo>
                <a:lnTo>
                  <a:pt x="328" y="6638"/>
                </a:lnTo>
                <a:lnTo>
                  <a:pt x="328" y="6599"/>
                </a:lnTo>
                <a:lnTo>
                  <a:pt x="423" y="6554"/>
                </a:lnTo>
                <a:lnTo>
                  <a:pt x="413" y="6495"/>
                </a:lnTo>
                <a:lnTo>
                  <a:pt x="458" y="6493"/>
                </a:lnTo>
                <a:lnTo>
                  <a:pt x="458" y="6569"/>
                </a:lnTo>
                <a:lnTo>
                  <a:pt x="490" y="6591"/>
                </a:lnTo>
                <a:lnTo>
                  <a:pt x="585" y="6493"/>
                </a:lnTo>
                <a:lnTo>
                  <a:pt x="730" y="6450"/>
                </a:lnTo>
                <a:lnTo>
                  <a:pt x="717" y="6546"/>
                </a:lnTo>
                <a:lnTo>
                  <a:pt x="818" y="6596"/>
                </a:lnTo>
                <a:lnTo>
                  <a:pt x="876" y="6853"/>
                </a:lnTo>
                <a:lnTo>
                  <a:pt x="1143" y="6747"/>
                </a:lnTo>
                <a:lnTo>
                  <a:pt x="1185" y="6784"/>
                </a:lnTo>
                <a:lnTo>
                  <a:pt x="1162" y="6821"/>
                </a:lnTo>
                <a:lnTo>
                  <a:pt x="1183" y="6916"/>
                </a:lnTo>
                <a:lnTo>
                  <a:pt x="1249" y="6932"/>
                </a:lnTo>
                <a:lnTo>
                  <a:pt x="1246" y="7067"/>
                </a:lnTo>
                <a:lnTo>
                  <a:pt x="1138" y="7085"/>
                </a:lnTo>
                <a:lnTo>
                  <a:pt x="1114" y="7413"/>
                </a:lnTo>
                <a:lnTo>
                  <a:pt x="1495" y="7382"/>
                </a:lnTo>
                <a:lnTo>
                  <a:pt x="1529" y="7675"/>
                </a:lnTo>
                <a:lnTo>
                  <a:pt x="1572" y="7689"/>
                </a:lnTo>
                <a:lnTo>
                  <a:pt x="1595" y="7763"/>
                </a:lnTo>
                <a:lnTo>
                  <a:pt x="1593" y="8051"/>
                </a:lnTo>
                <a:lnTo>
                  <a:pt x="1413" y="8197"/>
                </a:lnTo>
                <a:lnTo>
                  <a:pt x="1484" y="8292"/>
                </a:lnTo>
                <a:lnTo>
                  <a:pt x="1601" y="8649"/>
                </a:lnTo>
                <a:lnTo>
                  <a:pt x="1586" y="8673"/>
                </a:lnTo>
                <a:lnTo>
                  <a:pt x="1738" y="8795"/>
                </a:lnTo>
                <a:lnTo>
                  <a:pt x="1777" y="8736"/>
                </a:lnTo>
                <a:lnTo>
                  <a:pt x="1814" y="8812"/>
                </a:lnTo>
                <a:lnTo>
                  <a:pt x="1880" y="8796"/>
                </a:lnTo>
                <a:lnTo>
                  <a:pt x="1930" y="8842"/>
                </a:lnTo>
                <a:lnTo>
                  <a:pt x="1930" y="8889"/>
                </a:lnTo>
                <a:lnTo>
                  <a:pt x="1818" y="8939"/>
                </a:lnTo>
                <a:cubicBezTo>
                  <a:pt x="1786" y="8947"/>
                  <a:pt x="1792" y="8978"/>
                  <a:pt x="1800" y="9000"/>
                </a:cubicBezTo>
                <a:cubicBezTo>
                  <a:pt x="1811" y="9030"/>
                  <a:pt x="1905" y="9077"/>
                  <a:pt x="1925" y="9116"/>
                </a:cubicBezTo>
                <a:lnTo>
                  <a:pt x="1828" y="9318"/>
                </a:lnTo>
                <a:lnTo>
                  <a:pt x="1742" y="9337"/>
                </a:lnTo>
                <a:lnTo>
                  <a:pt x="1705" y="9317"/>
                </a:lnTo>
                <a:cubicBezTo>
                  <a:pt x="1640" y="9340"/>
                  <a:pt x="1614" y="9327"/>
                  <a:pt x="1561" y="9394"/>
                </a:cubicBezTo>
                <a:cubicBezTo>
                  <a:pt x="1551" y="9406"/>
                  <a:pt x="1471" y="9529"/>
                  <a:pt x="1470" y="9535"/>
                </a:cubicBezTo>
                <a:lnTo>
                  <a:pt x="1468" y="9643"/>
                </a:lnTo>
                <a:lnTo>
                  <a:pt x="1654" y="9639"/>
                </a:lnTo>
                <a:lnTo>
                  <a:pt x="1662" y="9672"/>
                </a:lnTo>
                <a:lnTo>
                  <a:pt x="1778" y="9672"/>
                </a:lnTo>
                <a:lnTo>
                  <a:pt x="1808" y="9771"/>
                </a:lnTo>
                <a:lnTo>
                  <a:pt x="1716" y="9813"/>
                </a:lnTo>
                <a:lnTo>
                  <a:pt x="2053" y="9972"/>
                </a:lnTo>
                <a:lnTo>
                  <a:pt x="2004" y="10084"/>
                </a:lnTo>
                <a:cubicBezTo>
                  <a:pt x="1991" y="10088"/>
                  <a:pt x="1892" y="10165"/>
                  <a:pt x="1883" y="10179"/>
                </a:cubicBezTo>
                <a:cubicBezTo>
                  <a:pt x="1862" y="10211"/>
                  <a:pt x="1867" y="10287"/>
                  <a:pt x="1876" y="10321"/>
                </a:cubicBezTo>
                <a:cubicBezTo>
                  <a:pt x="1879" y="10334"/>
                  <a:pt x="1977" y="10370"/>
                  <a:pt x="1975" y="10400"/>
                </a:cubicBezTo>
                <a:cubicBezTo>
                  <a:pt x="1971" y="10466"/>
                  <a:pt x="2019" y="10496"/>
                  <a:pt x="2058" y="10537"/>
                </a:cubicBezTo>
                <a:cubicBezTo>
                  <a:pt x="2081" y="10562"/>
                  <a:pt x="2117" y="10497"/>
                  <a:pt x="2141" y="10536"/>
                </a:cubicBezTo>
                <a:cubicBezTo>
                  <a:pt x="2149" y="10548"/>
                  <a:pt x="2198" y="10590"/>
                  <a:pt x="2197" y="10592"/>
                </a:cubicBezTo>
                <a:cubicBezTo>
                  <a:pt x="2156" y="10668"/>
                  <a:pt x="2199" y="10626"/>
                  <a:pt x="2224" y="10696"/>
                </a:cubicBezTo>
                <a:cubicBezTo>
                  <a:pt x="2228" y="10707"/>
                  <a:pt x="2260" y="10742"/>
                  <a:pt x="2269" y="10758"/>
                </a:cubicBezTo>
                <a:lnTo>
                  <a:pt x="2216" y="10913"/>
                </a:lnTo>
                <a:cubicBezTo>
                  <a:pt x="2204" y="10912"/>
                  <a:pt x="2188" y="10948"/>
                  <a:pt x="2120" y="10946"/>
                </a:cubicBezTo>
                <a:cubicBezTo>
                  <a:pt x="2111" y="10945"/>
                  <a:pt x="2089" y="10944"/>
                  <a:pt x="2084" y="10948"/>
                </a:cubicBezTo>
                <a:lnTo>
                  <a:pt x="2003" y="11169"/>
                </a:lnTo>
                <a:lnTo>
                  <a:pt x="2228" y="11237"/>
                </a:lnTo>
                <a:lnTo>
                  <a:pt x="2221" y="1139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1" name="Freeform 330"/>
          <p:cNvSpPr>
            <a:spLocks/>
          </p:cNvSpPr>
          <p:nvPr/>
        </p:nvSpPr>
        <p:spPr bwMode="auto">
          <a:xfrm>
            <a:off x="4001694" y="1914526"/>
            <a:ext cx="1265634" cy="994172"/>
          </a:xfrm>
          <a:custGeom>
            <a:avLst/>
            <a:gdLst>
              <a:gd name="T0" fmla="*/ 5361 w 18607"/>
              <a:gd name="T1" fmla="*/ 14742 h 15702"/>
              <a:gd name="T2" fmla="*/ 6308 w 18607"/>
              <a:gd name="T3" fmla="*/ 14891 h 15702"/>
              <a:gd name="T4" fmla="*/ 6834 w 18607"/>
              <a:gd name="T5" fmla="*/ 14674 h 15702"/>
              <a:gd name="T6" fmla="*/ 7785 w 18607"/>
              <a:gd name="T7" fmla="*/ 15214 h 15702"/>
              <a:gd name="T8" fmla="*/ 9003 w 18607"/>
              <a:gd name="T9" fmla="*/ 14791 h 15702"/>
              <a:gd name="T10" fmla="*/ 8941 w 18607"/>
              <a:gd name="T11" fmla="*/ 13523 h 15702"/>
              <a:gd name="T12" fmla="*/ 9517 w 18607"/>
              <a:gd name="T13" fmla="*/ 12894 h 15702"/>
              <a:gd name="T14" fmla="*/ 10347 w 18607"/>
              <a:gd name="T15" fmla="*/ 12658 h 15702"/>
              <a:gd name="T16" fmla="*/ 10869 w 18607"/>
              <a:gd name="T17" fmla="*/ 12054 h 15702"/>
              <a:gd name="T18" fmla="*/ 11402 w 18607"/>
              <a:gd name="T19" fmla="*/ 11074 h 15702"/>
              <a:gd name="T20" fmla="*/ 11485 w 18607"/>
              <a:gd name="T21" fmla="*/ 10678 h 15702"/>
              <a:gd name="T22" fmla="*/ 12714 w 18607"/>
              <a:gd name="T23" fmla="*/ 8932 h 15702"/>
              <a:gd name="T24" fmla="*/ 13470 w 18607"/>
              <a:gd name="T25" fmla="*/ 7412 h 15702"/>
              <a:gd name="T26" fmla="*/ 13946 w 18607"/>
              <a:gd name="T27" fmla="*/ 6666 h 15702"/>
              <a:gd name="T28" fmla="*/ 14351 w 18607"/>
              <a:gd name="T29" fmla="*/ 6414 h 15702"/>
              <a:gd name="T30" fmla="*/ 14671 w 18607"/>
              <a:gd name="T31" fmla="*/ 5881 h 15702"/>
              <a:gd name="T32" fmla="*/ 15162 w 18607"/>
              <a:gd name="T33" fmla="*/ 6282 h 15702"/>
              <a:gd name="T34" fmla="*/ 15818 w 18607"/>
              <a:gd name="T35" fmla="*/ 6196 h 15702"/>
              <a:gd name="T36" fmla="*/ 16291 w 18607"/>
              <a:gd name="T37" fmla="*/ 6017 h 15702"/>
              <a:gd name="T38" fmla="*/ 16823 w 18607"/>
              <a:gd name="T39" fmla="*/ 5759 h 15702"/>
              <a:gd name="T40" fmla="*/ 16896 w 18607"/>
              <a:gd name="T41" fmla="*/ 6161 h 15702"/>
              <a:gd name="T42" fmla="*/ 17012 w 18607"/>
              <a:gd name="T43" fmla="*/ 6162 h 15702"/>
              <a:gd name="T44" fmla="*/ 17502 w 18607"/>
              <a:gd name="T45" fmla="*/ 5696 h 15702"/>
              <a:gd name="T46" fmla="*/ 18424 w 18607"/>
              <a:gd name="T47" fmla="*/ 5132 h 15702"/>
              <a:gd name="T48" fmla="*/ 17576 w 18607"/>
              <a:gd name="T49" fmla="*/ 4848 h 15702"/>
              <a:gd name="T50" fmla="*/ 16618 w 18607"/>
              <a:gd name="T51" fmla="*/ 5199 h 15702"/>
              <a:gd name="T52" fmla="*/ 16190 w 18607"/>
              <a:gd name="T53" fmla="*/ 4726 h 15702"/>
              <a:gd name="T54" fmla="*/ 16187 w 18607"/>
              <a:gd name="T55" fmla="*/ 4120 h 15702"/>
              <a:gd name="T56" fmla="*/ 15843 w 18607"/>
              <a:gd name="T57" fmla="*/ 4257 h 15702"/>
              <a:gd name="T58" fmla="*/ 15316 w 18607"/>
              <a:gd name="T59" fmla="*/ 3622 h 15702"/>
              <a:gd name="T60" fmla="*/ 14745 w 18607"/>
              <a:gd name="T61" fmla="*/ 4287 h 15702"/>
              <a:gd name="T62" fmla="*/ 14379 w 18607"/>
              <a:gd name="T63" fmla="*/ 3715 h 15702"/>
              <a:gd name="T64" fmla="*/ 14027 w 18607"/>
              <a:gd name="T65" fmla="*/ 3458 h 15702"/>
              <a:gd name="T66" fmla="*/ 12795 w 18607"/>
              <a:gd name="T67" fmla="*/ 3762 h 15702"/>
              <a:gd name="T68" fmla="*/ 12150 w 18607"/>
              <a:gd name="T69" fmla="*/ 3426 h 15702"/>
              <a:gd name="T70" fmla="*/ 11447 w 18607"/>
              <a:gd name="T71" fmla="*/ 3033 h 15702"/>
              <a:gd name="T72" fmla="*/ 11558 w 18607"/>
              <a:gd name="T73" fmla="*/ 2100 h 15702"/>
              <a:gd name="T74" fmla="*/ 10270 w 18607"/>
              <a:gd name="T75" fmla="*/ 1875 h 15702"/>
              <a:gd name="T76" fmla="*/ 9705 w 18607"/>
              <a:gd name="T77" fmla="*/ 1653 h 15702"/>
              <a:gd name="T78" fmla="*/ 9132 w 18607"/>
              <a:gd name="T79" fmla="*/ 1518 h 15702"/>
              <a:gd name="T80" fmla="*/ 8170 w 18607"/>
              <a:gd name="T81" fmla="*/ 1390 h 15702"/>
              <a:gd name="T82" fmla="*/ 7840 w 18607"/>
              <a:gd name="T83" fmla="*/ 1008 h 15702"/>
              <a:gd name="T84" fmla="*/ 7249 w 18607"/>
              <a:gd name="T85" fmla="*/ 1274 h 15702"/>
              <a:gd name="T86" fmla="*/ 6408 w 18607"/>
              <a:gd name="T87" fmla="*/ 717 h 15702"/>
              <a:gd name="T88" fmla="*/ 5617 w 18607"/>
              <a:gd name="T89" fmla="*/ 545 h 15702"/>
              <a:gd name="T90" fmla="*/ 4967 w 18607"/>
              <a:gd name="T91" fmla="*/ 1267 h 15702"/>
              <a:gd name="T92" fmla="*/ 4509 w 18607"/>
              <a:gd name="T93" fmla="*/ 2385 h 15702"/>
              <a:gd name="T94" fmla="*/ 3825 w 18607"/>
              <a:gd name="T95" fmla="*/ 3407 h 15702"/>
              <a:gd name="T96" fmla="*/ 2706 w 18607"/>
              <a:gd name="T97" fmla="*/ 4344 h 15702"/>
              <a:gd name="T98" fmla="*/ 2756 w 18607"/>
              <a:gd name="T99" fmla="*/ 6366 h 15702"/>
              <a:gd name="T100" fmla="*/ 307 w 18607"/>
              <a:gd name="T101" fmla="*/ 8046 h 15702"/>
              <a:gd name="T102" fmla="*/ 299 w 18607"/>
              <a:gd name="T103" fmla="*/ 8847 h 15702"/>
              <a:gd name="T104" fmla="*/ 1302 w 18607"/>
              <a:gd name="T105" fmla="*/ 9474 h 15702"/>
              <a:gd name="T106" fmla="*/ 400 w 18607"/>
              <a:gd name="T107" fmla="*/ 11925 h 15702"/>
              <a:gd name="T108" fmla="*/ 67 w 18607"/>
              <a:gd name="T109" fmla="*/ 12642 h 15702"/>
              <a:gd name="T110" fmla="*/ 508 w 18607"/>
              <a:gd name="T111" fmla="*/ 13589 h 15702"/>
              <a:gd name="T112" fmla="*/ 649 w 18607"/>
              <a:gd name="T113" fmla="*/ 14361 h 15702"/>
              <a:gd name="T114" fmla="*/ 1371 w 18607"/>
              <a:gd name="T115" fmla="*/ 15020 h 15702"/>
              <a:gd name="T116" fmla="*/ 2599 w 18607"/>
              <a:gd name="T117" fmla="*/ 15303 h 15702"/>
              <a:gd name="T118" fmla="*/ 2916 w 18607"/>
              <a:gd name="T119" fmla="*/ 15647 h 15702"/>
              <a:gd name="T120" fmla="*/ 3842 w 18607"/>
              <a:gd name="T121" fmla="*/ 15082 h 15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07" h="15702">
                <a:moveTo>
                  <a:pt x="4692" y="15211"/>
                </a:moveTo>
                <a:cubicBezTo>
                  <a:pt x="4771" y="15310"/>
                  <a:pt x="4778" y="15363"/>
                  <a:pt x="4766" y="15493"/>
                </a:cubicBezTo>
                <a:cubicBezTo>
                  <a:pt x="4759" y="15566"/>
                  <a:pt x="4747" y="15525"/>
                  <a:pt x="4827" y="15572"/>
                </a:cubicBezTo>
                <a:cubicBezTo>
                  <a:pt x="4837" y="15578"/>
                  <a:pt x="4836" y="15565"/>
                  <a:pt x="4852" y="15541"/>
                </a:cubicBezTo>
                <a:cubicBezTo>
                  <a:pt x="4932" y="15422"/>
                  <a:pt x="4905" y="15441"/>
                  <a:pt x="5028" y="15386"/>
                </a:cubicBezTo>
                <a:cubicBezTo>
                  <a:pt x="5074" y="15365"/>
                  <a:pt x="5064" y="15368"/>
                  <a:pt x="5049" y="15314"/>
                </a:cubicBezTo>
                <a:lnTo>
                  <a:pt x="5099" y="15282"/>
                </a:lnTo>
                <a:lnTo>
                  <a:pt x="5210" y="15020"/>
                </a:lnTo>
                <a:lnTo>
                  <a:pt x="5424" y="14925"/>
                </a:lnTo>
                <a:lnTo>
                  <a:pt x="5345" y="14803"/>
                </a:lnTo>
                <a:cubicBezTo>
                  <a:pt x="5306" y="14790"/>
                  <a:pt x="5361" y="14801"/>
                  <a:pt x="5361" y="14742"/>
                </a:cubicBezTo>
                <a:cubicBezTo>
                  <a:pt x="5361" y="14666"/>
                  <a:pt x="5401" y="14682"/>
                  <a:pt x="5406" y="14663"/>
                </a:cubicBezTo>
                <a:cubicBezTo>
                  <a:pt x="5232" y="14534"/>
                  <a:pt x="5414" y="14582"/>
                  <a:pt x="5414" y="14486"/>
                </a:cubicBezTo>
                <a:cubicBezTo>
                  <a:pt x="5414" y="14420"/>
                  <a:pt x="5437" y="14480"/>
                  <a:pt x="5485" y="14420"/>
                </a:cubicBezTo>
                <a:cubicBezTo>
                  <a:pt x="5512" y="14385"/>
                  <a:pt x="5700" y="14373"/>
                  <a:pt x="5700" y="14427"/>
                </a:cubicBezTo>
                <a:cubicBezTo>
                  <a:pt x="5700" y="14503"/>
                  <a:pt x="5728" y="14464"/>
                  <a:pt x="5776" y="14478"/>
                </a:cubicBezTo>
                <a:cubicBezTo>
                  <a:pt x="5768" y="14550"/>
                  <a:pt x="5675" y="14574"/>
                  <a:pt x="5763" y="14687"/>
                </a:cubicBezTo>
                <a:cubicBezTo>
                  <a:pt x="5795" y="14727"/>
                  <a:pt x="5788" y="14820"/>
                  <a:pt x="5891" y="14700"/>
                </a:cubicBezTo>
                <a:cubicBezTo>
                  <a:pt x="5915" y="14672"/>
                  <a:pt x="6024" y="14655"/>
                  <a:pt x="6066" y="14698"/>
                </a:cubicBezTo>
                <a:cubicBezTo>
                  <a:pt x="6073" y="14705"/>
                  <a:pt x="6143" y="14737"/>
                  <a:pt x="6163" y="14708"/>
                </a:cubicBezTo>
                <a:cubicBezTo>
                  <a:pt x="6189" y="14670"/>
                  <a:pt x="6155" y="14798"/>
                  <a:pt x="6244" y="14793"/>
                </a:cubicBezTo>
                <a:cubicBezTo>
                  <a:pt x="6281" y="14790"/>
                  <a:pt x="6224" y="14832"/>
                  <a:pt x="6308" y="14891"/>
                </a:cubicBezTo>
                <a:cubicBezTo>
                  <a:pt x="6360" y="14927"/>
                  <a:pt x="6411" y="14943"/>
                  <a:pt x="6365" y="15034"/>
                </a:cubicBezTo>
                <a:cubicBezTo>
                  <a:pt x="6341" y="15080"/>
                  <a:pt x="6281" y="15051"/>
                  <a:pt x="6301" y="15142"/>
                </a:cubicBezTo>
                <a:cubicBezTo>
                  <a:pt x="6304" y="15156"/>
                  <a:pt x="6321" y="15235"/>
                  <a:pt x="6321" y="15240"/>
                </a:cubicBezTo>
                <a:lnTo>
                  <a:pt x="6668" y="15406"/>
                </a:lnTo>
                <a:cubicBezTo>
                  <a:pt x="6700" y="15409"/>
                  <a:pt x="6681" y="15306"/>
                  <a:pt x="6655" y="15274"/>
                </a:cubicBezTo>
                <a:cubicBezTo>
                  <a:pt x="6642" y="15259"/>
                  <a:pt x="6607" y="15175"/>
                  <a:pt x="6586" y="15150"/>
                </a:cubicBezTo>
                <a:lnTo>
                  <a:pt x="6885" y="14846"/>
                </a:lnTo>
                <a:lnTo>
                  <a:pt x="6755" y="14779"/>
                </a:lnTo>
                <a:lnTo>
                  <a:pt x="6798" y="14721"/>
                </a:lnTo>
                <a:lnTo>
                  <a:pt x="6837" y="14717"/>
                </a:lnTo>
                <a:lnTo>
                  <a:pt x="6834" y="14674"/>
                </a:lnTo>
                <a:lnTo>
                  <a:pt x="6904" y="14542"/>
                </a:lnTo>
                <a:lnTo>
                  <a:pt x="7076" y="14555"/>
                </a:lnTo>
                <a:cubicBezTo>
                  <a:pt x="7153" y="14569"/>
                  <a:pt x="7211" y="14551"/>
                  <a:pt x="7283" y="14527"/>
                </a:cubicBezTo>
                <a:cubicBezTo>
                  <a:pt x="7317" y="14515"/>
                  <a:pt x="7401" y="14482"/>
                  <a:pt x="7428" y="14463"/>
                </a:cubicBezTo>
                <a:lnTo>
                  <a:pt x="7718" y="14731"/>
                </a:lnTo>
                <a:lnTo>
                  <a:pt x="7663" y="14898"/>
                </a:lnTo>
                <a:lnTo>
                  <a:pt x="7616" y="14912"/>
                </a:lnTo>
                <a:lnTo>
                  <a:pt x="7640" y="15002"/>
                </a:lnTo>
                <a:lnTo>
                  <a:pt x="7640" y="15045"/>
                </a:lnTo>
                <a:lnTo>
                  <a:pt x="7701" y="15246"/>
                </a:lnTo>
                <a:lnTo>
                  <a:pt x="7785" y="15214"/>
                </a:lnTo>
                <a:lnTo>
                  <a:pt x="7902" y="15328"/>
                </a:lnTo>
                <a:lnTo>
                  <a:pt x="7941" y="15254"/>
                </a:lnTo>
                <a:lnTo>
                  <a:pt x="8000" y="15267"/>
                </a:lnTo>
                <a:lnTo>
                  <a:pt x="8071" y="15166"/>
                </a:lnTo>
                <a:cubicBezTo>
                  <a:pt x="8072" y="15165"/>
                  <a:pt x="8244" y="15133"/>
                  <a:pt x="8261" y="15042"/>
                </a:cubicBezTo>
                <a:cubicBezTo>
                  <a:pt x="8329" y="15020"/>
                  <a:pt x="8583" y="15080"/>
                  <a:pt x="8671" y="15000"/>
                </a:cubicBezTo>
                <a:cubicBezTo>
                  <a:pt x="8710" y="14965"/>
                  <a:pt x="8778" y="14983"/>
                  <a:pt x="8752" y="14915"/>
                </a:cubicBezTo>
                <a:cubicBezTo>
                  <a:pt x="8733" y="14867"/>
                  <a:pt x="8819" y="14901"/>
                  <a:pt x="8825" y="14788"/>
                </a:cubicBezTo>
                <a:cubicBezTo>
                  <a:pt x="8830" y="14686"/>
                  <a:pt x="8924" y="14773"/>
                  <a:pt x="8989" y="14788"/>
                </a:cubicBezTo>
                <a:cubicBezTo>
                  <a:pt x="9003" y="14791"/>
                  <a:pt x="8988" y="14788"/>
                  <a:pt x="9003" y="14791"/>
                </a:cubicBezTo>
                <a:lnTo>
                  <a:pt x="9003" y="14791"/>
                </a:lnTo>
                <a:lnTo>
                  <a:pt x="9060" y="14787"/>
                </a:lnTo>
                <a:lnTo>
                  <a:pt x="9096" y="14701"/>
                </a:lnTo>
                <a:lnTo>
                  <a:pt x="9077" y="14622"/>
                </a:lnTo>
                <a:lnTo>
                  <a:pt x="8981" y="14582"/>
                </a:lnTo>
                <a:lnTo>
                  <a:pt x="8970" y="14507"/>
                </a:lnTo>
                <a:lnTo>
                  <a:pt x="9068" y="14335"/>
                </a:lnTo>
                <a:lnTo>
                  <a:pt x="9025" y="14302"/>
                </a:lnTo>
                <a:lnTo>
                  <a:pt x="8905" y="13756"/>
                </a:lnTo>
                <a:lnTo>
                  <a:pt x="9017" y="13699"/>
                </a:lnTo>
                <a:lnTo>
                  <a:pt x="9021" y="13667"/>
                </a:lnTo>
                <a:lnTo>
                  <a:pt x="8941" y="13523"/>
                </a:lnTo>
                <a:lnTo>
                  <a:pt x="8743" y="13334"/>
                </a:lnTo>
                <a:lnTo>
                  <a:pt x="8798" y="13102"/>
                </a:lnTo>
                <a:lnTo>
                  <a:pt x="8905" y="13147"/>
                </a:lnTo>
                <a:lnTo>
                  <a:pt x="8905" y="13133"/>
                </a:lnTo>
                <a:cubicBezTo>
                  <a:pt x="8905" y="13085"/>
                  <a:pt x="8905" y="13108"/>
                  <a:pt x="8939" y="13106"/>
                </a:cubicBezTo>
                <a:cubicBezTo>
                  <a:pt x="9003" y="13102"/>
                  <a:pt x="8999" y="13154"/>
                  <a:pt x="9018" y="13123"/>
                </a:cubicBezTo>
                <a:cubicBezTo>
                  <a:pt x="9063" y="13048"/>
                  <a:pt x="9031" y="13098"/>
                  <a:pt x="9084" y="13118"/>
                </a:cubicBezTo>
                <a:cubicBezTo>
                  <a:pt x="9093" y="13122"/>
                  <a:pt x="9174" y="13077"/>
                  <a:pt x="9209" y="13072"/>
                </a:cubicBezTo>
                <a:cubicBezTo>
                  <a:pt x="9282" y="13060"/>
                  <a:pt x="9280" y="13047"/>
                  <a:pt x="9345" y="13023"/>
                </a:cubicBezTo>
                <a:cubicBezTo>
                  <a:pt x="9345" y="13017"/>
                  <a:pt x="9343" y="12990"/>
                  <a:pt x="9347" y="12987"/>
                </a:cubicBezTo>
                <a:cubicBezTo>
                  <a:pt x="9419" y="12944"/>
                  <a:pt x="9517" y="13024"/>
                  <a:pt x="9517" y="12894"/>
                </a:cubicBezTo>
                <a:cubicBezTo>
                  <a:pt x="9517" y="12850"/>
                  <a:pt x="9606" y="12894"/>
                  <a:pt x="9611" y="12869"/>
                </a:cubicBezTo>
                <a:cubicBezTo>
                  <a:pt x="9626" y="12786"/>
                  <a:pt x="9613" y="12839"/>
                  <a:pt x="9646" y="12845"/>
                </a:cubicBezTo>
                <a:cubicBezTo>
                  <a:pt x="9685" y="12853"/>
                  <a:pt x="9692" y="12831"/>
                  <a:pt x="9691" y="12800"/>
                </a:cubicBezTo>
                <a:cubicBezTo>
                  <a:pt x="9690" y="12763"/>
                  <a:pt x="9766" y="12788"/>
                  <a:pt x="9775" y="12805"/>
                </a:cubicBezTo>
                <a:cubicBezTo>
                  <a:pt x="9794" y="12841"/>
                  <a:pt x="9791" y="12807"/>
                  <a:pt x="9806" y="12803"/>
                </a:cubicBezTo>
                <a:cubicBezTo>
                  <a:pt x="9856" y="12793"/>
                  <a:pt x="9836" y="12747"/>
                  <a:pt x="9855" y="12762"/>
                </a:cubicBezTo>
                <a:cubicBezTo>
                  <a:pt x="9930" y="12825"/>
                  <a:pt x="9990" y="12792"/>
                  <a:pt x="10034" y="12807"/>
                </a:cubicBezTo>
                <a:lnTo>
                  <a:pt x="10092" y="12773"/>
                </a:lnTo>
                <a:lnTo>
                  <a:pt x="10168" y="12810"/>
                </a:lnTo>
                <a:lnTo>
                  <a:pt x="10197" y="12710"/>
                </a:lnTo>
                <a:lnTo>
                  <a:pt x="10347" y="12658"/>
                </a:lnTo>
                <a:lnTo>
                  <a:pt x="10320" y="12490"/>
                </a:lnTo>
                <a:cubicBezTo>
                  <a:pt x="10334" y="12490"/>
                  <a:pt x="10414" y="12486"/>
                  <a:pt x="10414" y="12494"/>
                </a:cubicBezTo>
                <a:cubicBezTo>
                  <a:pt x="10443" y="12492"/>
                  <a:pt x="10475" y="12579"/>
                  <a:pt x="10474" y="12606"/>
                </a:cubicBezTo>
                <a:lnTo>
                  <a:pt x="10588" y="12528"/>
                </a:lnTo>
                <a:lnTo>
                  <a:pt x="10670" y="12540"/>
                </a:lnTo>
                <a:lnTo>
                  <a:pt x="10805" y="12389"/>
                </a:lnTo>
                <a:cubicBezTo>
                  <a:pt x="10797" y="12387"/>
                  <a:pt x="10794" y="12381"/>
                  <a:pt x="10788" y="12377"/>
                </a:cubicBezTo>
                <a:cubicBezTo>
                  <a:pt x="10764" y="12365"/>
                  <a:pt x="10775" y="12315"/>
                  <a:pt x="10775" y="12291"/>
                </a:cubicBezTo>
                <a:cubicBezTo>
                  <a:pt x="10775" y="12286"/>
                  <a:pt x="10849" y="12258"/>
                  <a:pt x="10813" y="12213"/>
                </a:cubicBezTo>
                <a:cubicBezTo>
                  <a:pt x="10771" y="12160"/>
                  <a:pt x="10850" y="12151"/>
                  <a:pt x="10864" y="12116"/>
                </a:cubicBezTo>
                <a:cubicBezTo>
                  <a:pt x="10869" y="12104"/>
                  <a:pt x="10868" y="12057"/>
                  <a:pt x="10869" y="12054"/>
                </a:cubicBezTo>
                <a:cubicBezTo>
                  <a:pt x="10890" y="12019"/>
                  <a:pt x="10855" y="12049"/>
                  <a:pt x="10898" y="12013"/>
                </a:cubicBezTo>
                <a:cubicBezTo>
                  <a:pt x="10933" y="11985"/>
                  <a:pt x="10958" y="11990"/>
                  <a:pt x="10971" y="11985"/>
                </a:cubicBezTo>
                <a:cubicBezTo>
                  <a:pt x="10989" y="11977"/>
                  <a:pt x="11022" y="11918"/>
                  <a:pt x="11072" y="11896"/>
                </a:cubicBezTo>
                <a:cubicBezTo>
                  <a:pt x="11088" y="11889"/>
                  <a:pt x="11118" y="11861"/>
                  <a:pt x="11096" y="11844"/>
                </a:cubicBezTo>
                <a:lnTo>
                  <a:pt x="11186" y="11845"/>
                </a:lnTo>
                <a:lnTo>
                  <a:pt x="11174" y="11737"/>
                </a:lnTo>
                <a:lnTo>
                  <a:pt x="11084" y="11639"/>
                </a:lnTo>
                <a:lnTo>
                  <a:pt x="11312" y="11394"/>
                </a:lnTo>
                <a:lnTo>
                  <a:pt x="11403" y="11325"/>
                </a:lnTo>
                <a:lnTo>
                  <a:pt x="11352" y="11183"/>
                </a:lnTo>
                <a:lnTo>
                  <a:pt x="11402" y="11074"/>
                </a:lnTo>
                <a:lnTo>
                  <a:pt x="11354" y="10967"/>
                </a:lnTo>
                <a:lnTo>
                  <a:pt x="11311" y="10910"/>
                </a:lnTo>
                <a:lnTo>
                  <a:pt x="11309" y="10872"/>
                </a:lnTo>
                <a:lnTo>
                  <a:pt x="11448" y="10878"/>
                </a:lnTo>
                <a:lnTo>
                  <a:pt x="11535" y="10858"/>
                </a:lnTo>
                <a:lnTo>
                  <a:pt x="11600" y="10881"/>
                </a:lnTo>
                <a:lnTo>
                  <a:pt x="11607" y="10853"/>
                </a:lnTo>
                <a:lnTo>
                  <a:pt x="11569" y="10835"/>
                </a:lnTo>
                <a:lnTo>
                  <a:pt x="11559" y="10751"/>
                </a:lnTo>
                <a:lnTo>
                  <a:pt x="11530" y="10664"/>
                </a:lnTo>
                <a:lnTo>
                  <a:pt x="11485" y="10678"/>
                </a:lnTo>
                <a:lnTo>
                  <a:pt x="11430" y="10602"/>
                </a:lnTo>
                <a:lnTo>
                  <a:pt x="11382" y="10600"/>
                </a:lnTo>
                <a:lnTo>
                  <a:pt x="11387" y="10559"/>
                </a:lnTo>
                <a:lnTo>
                  <a:pt x="11350" y="10557"/>
                </a:lnTo>
                <a:lnTo>
                  <a:pt x="11262" y="10595"/>
                </a:lnTo>
                <a:lnTo>
                  <a:pt x="11222" y="10316"/>
                </a:lnTo>
                <a:lnTo>
                  <a:pt x="11358" y="10192"/>
                </a:lnTo>
                <a:lnTo>
                  <a:pt x="11621" y="10159"/>
                </a:lnTo>
                <a:lnTo>
                  <a:pt x="11721" y="9998"/>
                </a:lnTo>
                <a:lnTo>
                  <a:pt x="11701" y="9762"/>
                </a:lnTo>
                <a:lnTo>
                  <a:pt x="12714" y="8932"/>
                </a:lnTo>
                <a:lnTo>
                  <a:pt x="12771" y="8254"/>
                </a:lnTo>
                <a:lnTo>
                  <a:pt x="13266" y="8215"/>
                </a:lnTo>
                <a:cubicBezTo>
                  <a:pt x="13269" y="8211"/>
                  <a:pt x="13270" y="8195"/>
                  <a:pt x="13274" y="8189"/>
                </a:cubicBezTo>
                <a:cubicBezTo>
                  <a:pt x="13301" y="8152"/>
                  <a:pt x="13291" y="8154"/>
                  <a:pt x="13300" y="8121"/>
                </a:cubicBezTo>
                <a:cubicBezTo>
                  <a:pt x="13304" y="8108"/>
                  <a:pt x="13356" y="8116"/>
                  <a:pt x="13356" y="8117"/>
                </a:cubicBezTo>
                <a:cubicBezTo>
                  <a:pt x="13376" y="8162"/>
                  <a:pt x="13402" y="8118"/>
                  <a:pt x="13402" y="8103"/>
                </a:cubicBezTo>
                <a:cubicBezTo>
                  <a:pt x="13402" y="8087"/>
                  <a:pt x="13358" y="8030"/>
                  <a:pt x="13348" y="8010"/>
                </a:cubicBezTo>
                <a:cubicBezTo>
                  <a:pt x="13338" y="7992"/>
                  <a:pt x="13341" y="7952"/>
                  <a:pt x="13341" y="7931"/>
                </a:cubicBezTo>
                <a:lnTo>
                  <a:pt x="13452" y="7757"/>
                </a:lnTo>
                <a:lnTo>
                  <a:pt x="13470" y="7416"/>
                </a:lnTo>
                <a:lnTo>
                  <a:pt x="13470" y="7412"/>
                </a:lnTo>
                <a:cubicBezTo>
                  <a:pt x="13470" y="7375"/>
                  <a:pt x="13508" y="7332"/>
                  <a:pt x="13503" y="7328"/>
                </a:cubicBezTo>
                <a:cubicBezTo>
                  <a:pt x="13446" y="7278"/>
                  <a:pt x="13439" y="7235"/>
                  <a:pt x="13434" y="7162"/>
                </a:cubicBezTo>
                <a:cubicBezTo>
                  <a:pt x="13431" y="7113"/>
                  <a:pt x="13429" y="7085"/>
                  <a:pt x="13429" y="7034"/>
                </a:cubicBezTo>
                <a:cubicBezTo>
                  <a:pt x="13429" y="7016"/>
                  <a:pt x="13438" y="6972"/>
                  <a:pt x="13443" y="6958"/>
                </a:cubicBezTo>
                <a:cubicBezTo>
                  <a:pt x="13450" y="6944"/>
                  <a:pt x="13458" y="6847"/>
                  <a:pt x="13462" y="6841"/>
                </a:cubicBezTo>
                <a:lnTo>
                  <a:pt x="13461" y="6755"/>
                </a:lnTo>
                <a:lnTo>
                  <a:pt x="13819" y="6744"/>
                </a:lnTo>
                <a:lnTo>
                  <a:pt x="13817" y="6602"/>
                </a:lnTo>
                <a:lnTo>
                  <a:pt x="13853" y="6550"/>
                </a:lnTo>
                <a:lnTo>
                  <a:pt x="13893" y="6556"/>
                </a:lnTo>
                <a:lnTo>
                  <a:pt x="13946" y="6666"/>
                </a:lnTo>
                <a:cubicBezTo>
                  <a:pt x="13953" y="6666"/>
                  <a:pt x="13958" y="6664"/>
                  <a:pt x="13959" y="6664"/>
                </a:cubicBezTo>
                <a:cubicBezTo>
                  <a:pt x="13983" y="6665"/>
                  <a:pt x="13995" y="6658"/>
                  <a:pt x="14013" y="6657"/>
                </a:cubicBezTo>
                <a:cubicBezTo>
                  <a:pt x="14037" y="6655"/>
                  <a:pt x="14057" y="6644"/>
                  <a:pt x="14072" y="6642"/>
                </a:cubicBezTo>
                <a:cubicBezTo>
                  <a:pt x="14072" y="6642"/>
                  <a:pt x="14131" y="6615"/>
                  <a:pt x="14135" y="6614"/>
                </a:cubicBezTo>
                <a:cubicBezTo>
                  <a:pt x="14139" y="6613"/>
                  <a:pt x="14144" y="6637"/>
                  <a:pt x="14144" y="6641"/>
                </a:cubicBezTo>
                <a:cubicBezTo>
                  <a:pt x="14144" y="6642"/>
                  <a:pt x="14165" y="6591"/>
                  <a:pt x="14202" y="6586"/>
                </a:cubicBezTo>
                <a:cubicBezTo>
                  <a:pt x="14211" y="6585"/>
                  <a:pt x="14198" y="6550"/>
                  <a:pt x="14207" y="6545"/>
                </a:cubicBezTo>
                <a:cubicBezTo>
                  <a:pt x="14252" y="6515"/>
                  <a:pt x="14216" y="6487"/>
                  <a:pt x="14237" y="6473"/>
                </a:cubicBezTo>
                <a:lnTo>
                  <a:pt x="14248" y="6455"/>
                </a:lnTo>
                <a:lnTo>
                  <a:pt x="14318" y="6512"/>
                </a:lnTo>
                <a:lnTo>
                  <a:pt x="14351" y="6414"/>
                </a:lnTo>
                <a:lnTo>
                  <a:pt x="14305" y="6400"/>
                </a:lnTo>
                <a:lnTo>
                  <a:pt x="14318" y="6344"/>
                </a:lnTo>
                <a:lnTo>
                  <a:pt x="14384" y="6347"/>
                </a:lnTo>
                <a:lnTo>
                  <a:pt x="14408" y="6298"/>
                </a:lnTo>
                <a:lnTo>
                  <a:pt x="14343" y="6242"/>
                </a:lnTo>
                <a:lnTo>
                  <a:pt x="14441" y="6151"/>
                </a:lnTo>
                <a:lnTo>
                  <a:pt x="14483" y="6151"/>
                </a:lnTo>
                <a:lnTo>
                  <a:pt x="14471" y="6015"/>
                </a:lnTo>
                <a:lnTo>
                  <a:pt x="14516" y="6024"/>
                </a:lnTo>
                <a:lnTo>
                  <a:pt x="14597" y="5933"/>
                </a:lnTo>
                <a:lnTo>
                  <a:pt x="14671" y="5881"/>
                </a:lnTo>
                <a:lnTo>
                  <a:pt x="14679" y="5925"/>
                </a:lnTo>
                <a:lnTo>
                  <a:pt x="14739" y="5916"/>
                </a:lnTo>
                <a:lnTo>
                  <a:pt x="14891" y="5939"/>
                </a:lnTo>
                <a:lnTo>
                  <a:pt x="14891" y="5967"/>
                </a:lnTo>
                <a:lnTo>
                  <a:pt x="14926" y="6000"/>
                </a:lnTo>
                <a:lnTo>
                  <a:pt x="14924" y="6142"/>
                </a:lnTo>
                <a:cubicBezTo>
                  <a:pt x="14958" y="6142"/>
                  <a:pt x="14997" y="6155"/>
                  <a:pt x="15011" y="6155"/>
                </a:cubicBezTo>
                <a:cubicBezTo>
                  <a:pt x="15042" y="6156"/>
                  <a:pt x="15122" y="6199"/>
                  <a:pt x="15106" y="6215"/>
                </a:cubicBezTo>
                <a:lnTo>
                  <a:pt x="15117" y="6242"/>
                </a:lnTo>
                <a:lnTo>
                  <a:pt x="15171" y="6238"/>
                </a:lnTo>
                <a:cubicBezTo>
                  <a:pt x="15171" y="6250"/>
                  <a:pt x="15168" y="6275"/>
                  <a:pt x="15162" y="6282"/>
                </a:cubicBezTo>
                <a:cubicBezTo>
                  <a:pt x="15115" y="6332"/>
                  <a:pt x="15120" y="6367"/>
                  <a:pt x="15126" y="6429"/>
                </a:cubicBezTo>
                <a:cubicBezTo>
                  <a:pt x="15129" y="6451"/>
                  <a:pt x="15147" y="6469"/>
                  <a:pt x="15156" y="6487"/>
                </a:cubicBezTo>
                <a:cubicBezTo>
                  <a:pt x="15182" y="6548"/>
                  <a:pt x="15225" y="6536"/>
                  <a:pt x="15228" y="6503"/>
                </a:cubicBezTo>
                <a:lnTo>
                  <a:pt x="15256" y="6458"/>
                </a:lnTo>
                <a:lnTo>
                  <a:pt x="15452" y="6462"/>
                </a:lnTo>
                <a:lnTo>
                  <a:pt x="15559" y="6335"/>
                </a:lnTo>
                <a:lnTo>
                  <a:pt x="15577" y="6330"/>
                </a:lnTo>
                <a:lnTo>
                  <a:pt x="15667" y="6343"/>
                </a:lnTo>
                <a:cubicBezTo>
                  <a:pt x="15667" y="6337"/>
                  <a:pt x="15681" y="6271"/>
                  <a:pt x="15686" y="6264"/>
                </a:cubicBezTo>
                <a:cubicBezTo>
                  <a:pt x="15698" y="6244"/>
                  <a:pt x="15741" y="6194"/>
                  <a:pt x="15765" y="6195"/>
                </a:cubicBezTo>
                <a:lnTo>
                  <a:pt x="15818" y="6196"/>
                </a:lnTo>
                <a:lnTo>
                  <a:pt x="15825" y="6405"/>
                </a:lnTo>
                <a:cubicBezTo>
                  <a:pt x="15825" y="6443"/>
                  <a:pt x="15849" y="6445"/>
                  <a:pt x="15880" y="6430"/>
                </a:cubicBezTo>
                <a:lnTo>
                  <a:pt x="16118" y="6285"/>
                </a:lnTo>
                <a:lnTo>
                  <a:pt x="16099" y="6241"/>
                </a:lnTo>
                <a:lnTo>
                  <a:pt x="16154" y="6220"/>
                </a:lnTo>
                <a:lnTo>
                  <a:pt x="15987" y="5973"/>
                </a:lnTo>
                <a:lnTo>
                  <a:pt x="15886" y="5961"/>
                </a:lnTo>
                <a:lnTo>
                  <a:pt x="15790" y="5840"/>
                </a:lnTo>
                <a:lnTo>
                  <a:pt x="16155" y="5843"/>
                </a:lnTo>
                <a:lnTo>
                  <a:pt x="16261" y="6010"/>
                </a:lnTo>
                <a:cubicBezTo>
                  <a:pt x="16269" y="6012"/>
                  <a:pt x="16286" y="6015"/>
                  <a:pt x="16291" y="6017"/>
                </a:cubicBezTo>
                <a:cubicBezTo>
                  <a:pt x="16307" y="6021"/>
                  <a:pt x="16359" y="6018"/>
                  <a:pt x="16345" y="6025"/>
                </a:cubicBezTo>
                <a:cubicBezTo>
                  <a:pt x="16277" y="6061"/>
                  <a:pt x="16308" y="6082"/>
                  <a:pt x="16217" y="6082"/>
                </a:cubicBezTo>
                <a:cubicBezTo>
                  <a:pt x="16202" y="6082"/>
                  <a:pt x="16234" y="6114"/>
                  <a:pt x="16240" y="6120"/>
                </a:cubicBezTo>
                <a:cubicBezTo>
                  <a:pt x="16254" y="6134"/>
                  <a:pt x="16378" y="6150"/>
                  <a:pt x="16404" y="6150"/>
                </a:cubicBezTo>
                <a:cubicBezTo>
                  <a:pt x="16432" y="6149"/>
                  <a:pt x="16523" y="6209"/>
                  <a:pt x="16524" y="6218"/>
                </a:cubicBezTo>
                <a:lnTo>
                  <a:pt x="16670" y="6080"/>
                </a:lnTo>
                <a:cubicBezTo>
                  <a:pt x="16670" y="6038"/>
                  <a:pt x="16670" y="6028"/>
                  <a:pt x="16694" y="5996"/>
                </a:cubicBezTo>
                <a:cubicBezTo>
                  <a:pt x="16713" y="5972"/>
                  <a:pt x="16725" y="5975"/>
                  <a:pt x="16741" y="5998"/>
                </a:cubicBezTo>
                <a:cubicBezTo>
                  <a:pt x="16765" y="6032"/>
                  <a:pt x="16827" y="5930"/>
                  <a:pt x="16827" y="5927"/>
                </a:cubicBezTo>
                <a:cubicBezTo>
                  <a:pt x="16827" y="5907"/>
                  <a:pt x="16815" y="5877"/>
                  <a:pt x="16815" y="5834"/>
                </a:cubicBezTo>
                <a:cubicBezTo>
                  <a:pt x="16815" y="5789"/>
                  <a:pt x="16841" y="5797"/>
                  <a:pt x="16823" y="5759"/>
                </a:cubicBezTo>
                <a:lnTo>
                  <a:pt x="16754" y="5702"/>
                </a:lnTo>
                <a:lnTo>
                  <a:pt x="16756" y="5666"/>
                </a:lnTo>
                <a:lnTo>
                  <a:pt x="16821" y="5645"/>
                </a:lnTo>
                <a:lnTo>
                  <a:pt x="16847" y="5684"/>
                </a:lnTo>
                <a:lnTo>
                  <a:pt x="17026" y="5601"/>
                </a:lnTo>
                <a:lnTo>
                  <a:pt x="17098" y="5805"/>
                </a:lnTo>
                <a:lnTo>
                  <a:pt x="17035" y="5839"/>
                </a:lnTo>
                <a:lnTo>
                  <a:pt x="17053" y="5886"/>
                </a:lnTo>
                <a:lnTo>
                  <a:pt x="16934" y="6027"/>
                </a:lnTo>
                <a:lnTo>
                  <a:pt x="16934" y="6068"/>
                </a:lnTo>
                <a:cubicBezTo>
                  <a:pt x="16934" y="6093"/>
                  <a:pt x="16910" y="6148"/>
                  <a:pt x="16896" y="6161"/>
                </a:cubicBezTo>
                <a:cubicBezTo>
                  <a:pt x="16878" y="6178"/>
                  <a:pt x="16836" y="6226"/>
                  <a:pt x="16813" y="6226"/>
                </a:cubicBezTo>
                <a:cubicBezTo>
                  <a:pt x="16800" y="6226"/>
                  <a:pt x="16796" y="6248"/>
                  <a:pt x="16797" y="6253"/>
                </a:cubicBezTo>
                <a:cubicBezTo>
                  <a:pt x="16798" y="6295"/>
                  <a:pt x="16778" y="6293"/>
                  <a:pt x="16778" y="6324"/>
                </a:cubicBezTo>
                <a:cubicBezTo>
                  <a:pt x="16778" y="6371"/>
                  <a:pt x="16790" y="6362"/>
                  <a:pt x="16796" y="6383"/>
                </a:cubicBezTo>
                <a:cubicBezTo>
                  <a:pt x="16803" y="6404"/>
                  <a:pt x="16840" y="6423"/>
                  <a:pt x="16843" y="6419"/>
                </a:cubicBezTo>
                <a:lnTo>
                  <a:pt x="16847" y="6420"/>
                </a:lnTo>
                <a:cubicBezTo>
                  <a:pt x="16884" y="6421"/>
                  <a:pt x="16942" y="6471"/>
                  <a:pt x="16962" y="6438"/>
                </a:cubicBezTo>
                <a:cubicBezTo>
                  <a:pt x="16986" y="6398"/>
                  <a:pt x="16965" y="6337"/>
                  <a:pt x="17011" y="6269"/>
                </a:cubicBezTo>
                <a:cubicBezTo>
                  <a:pt x="17035" y="6233"/>
                  <a:pt x="17021" y="6259"/>
                  <a:pt x="17044" y="6235"/>
                </a:cubicBezTo>
                <a:lnTo>
                  <a:pt x="17041" y="6233"/>
                </a:lnTo>
                <a:cubicBezTo>
                  <a:pt x="17015" y="6207"/>
                  <a:pt x="17012" y="6194"/>
                  <a:pt x="17012" y="6162"/>
                </a:cubicBezTo>
                <a:cubicBezTo>
                  <a:pt x="17012" y="6122"/>
                  <a:pt x="17051" y="6109"/>
                  <a:pt x="17086" y="6109"/>
                </a:cubicBezTo>
                <a:lnTo>
                  <a:pt x="17168" y="6122"/>
                </a:lnTo>
                <a:lnTo>
                  <a:pt x="17274" y="6067"/>
                </a:lnTo>
                <a:lnTo>
                  <a:pt x="17424" y="6058"/>
                </a:lnTo>
                <a:lnTo>
                  <a:pt x="17625" y="5932"/>
                </a:lnTo>
                <a:lnTo>
                  <a:pt x="17782" y="6026"/>
                </a:lnTo>
                <a:lnTo>
                  <a:pt x="17843" y="6005"/>
                </a:lnTo>
                <a:lnTo>
                  <a:pt x="17839" y="5860"/>
                </a:lnTo>
                <a:lnTo>
                  <a:pt x="17691" y="5790"/>
                </a:lnTo>
                <a:lnTo>
                  <a:pt x="17671" y="5695"/>
                </a:lnTo>
                <a:lnTo>
                  <a:pt x="17502" y="5696"/>
                </a:lnTo>
                <a:cubicBezTo>
                  <a:pt x="17502" y="5654"/>
                  <a:pt x="17511" y="5627"/>
                  <a:pt x="17538" y="5596"/>
                </a:cubicBezTo>
                <a:lnTo>
                  <a:pt x="17774" y="5630"/>
                </a:lnTo>
                <a:lnTo>
                  <a:pt x="17818" y="5569"/>
                </a:lnTo>
                <a:lnTo>
                  <a:pt x="17815" y="5436"/>
                </a:lnTo>
                <a:lnTo>
                  <a:pt x="17926" y="5438"/>
                </a:lnTo>
                <a:lnTo>
                  <a:pt x="17912" y="5560"/>
                </a:lnTo>
                <a:lnTo>
                  <a:pt x="17936" y="5561"/>
                </a:lnTo>
                <a:lnTo>
                  <a:pt x="18314" y="5347"/>
                </a:lnTo>
                <a:lnTo>
                  <a:pt x="18314" y="5233"/>
                </a:lnTo>
                <a:lnTo>
                  <a:pt x="18408" y="5232"/>
                </a:lnTo>
                <a:cubicBezTo>
                  <a:pt x="18408" y="5214"/>
                  <a:pt x="18424" y="5163"/>
                  <a:pt x="18424" y="5132"/>
                </a:cubicBezTo>
                <a:cubicBezTo>
                  <a:pt x="18424" y="5118"/>
                  <a:pt x="18511" y="5032"/>
                  <a:pt x="18529" y="4979"/>
                </a:cubicBezTo>
                <a:cubicBezTo>
                  <a:pt x="18552" y="4912"/>
                  <a:pt x="18607" y="4822"/>
                  <a:pt x="18584" y="4754"/>
                </a:cubicBezTo>
                <a:lnTo>
                  <a:pt x="18551" y="4787"/>
                </a:lnTo>
                <a:lnTo>
                  <a:pt x="18411" y="4727"/>
                </a:lnTo>
                <a:lnTo>
                  <a:pt x="18044" y="4707"/>
                </a:lnTo>
                <a:lnTo>
                  <a:pt x="17908" y="4776"/>
                </a:lnTo>
                <a:lnTo>
                  <a:pt x="17722" y="4691"/>
                </a:lnTo>
                <a:lnTo>
                  <a:pt x="17726" y="4787"/>
                </a:lnTo>
                <a:lnTo>
                  <a:pt x="17736" y="4941"/>
                </a:lnTo>
                <a:cubicBezTo>
                  <a:pt x="17717" y="4941"/>
                  <a:pt x="17617" y="4944"/>
                  <a:pt x="17617" y="4937"/>
                </a:cubicBezTo>
                <a:cubicBezTo>
                  <a:pt x="17617" y="4852"/>
                  <a:pt x="17631" y="4893"/>
                  <a:pt x="17576" y="4848"/>
                </a:cubicBezTo>
                <a:cubicBezTo>
                  <a:pt x="17535" y="4815"/>
                  <a:pt x="17515" y="4877"/>
                  <a:pt x="17515" y="4908"/>
                </a:cubicBezTo>
                <a:lnTo>
                  <a:pt x="17538" y="4917"/>
                </a:lnTo>
                <a:lnTo>
                  <a:pt x="17484" y="5011"/>
                </a:lnTo>
                <a:lnTo>
                  <a:pt x="17423" y="5032"/>
                </a:lnTo>
                <a:lnTo>
                  <a:pt x="17384" y="5102"/>
                </a:lnTo>
                <a:lnTo>
                  <a:pt x="17047" y="5294"/>
                </a:lnTo>
                <a:lnTo>
                  <a:pt x="16939" y="5192"/>
                </a:lnTo>
                <a:lnTo>
                  <a:pt x="16932" y="5278"/>
                </a:lnTo>
                <a:lnTo>
                  <a:pt x="16806" y="5296"/>
                </a:lnTo>
                <a:lnTo>
                  <a:pt x="16736" y="5200"/>
                </a:lnTo>
                <a:lnTo>
                  <a:pt x="16618" y="5199"/>
                </a:lnTo>
                <a:lnTo>
                  <a:pt x="16531" y="5099"/>
                </a:lnTo>
                <a:lnTo>
                  <a:pt x="16486" y="4995"/>
                </a:lnTo>
                <a:lnTo>
                  <a:pt x="16604" y="4900"/>
                </a:lnTo>
                <a:cubicBezTo>
                  <a:pt x="16604" y="4892"/>
                  <a:pt x="16600" y="4813"/>
                  <a:pt x="16600" y="4812"/>
                </a:cubicBezTo>
                <a:cubicBezTo>
                  <a:pt x="16580" y="4726"/>
                  <a:pt x="16611" y="4735"/>
                  <a:pt x="16532" y="4674"/>
                </a:cubicBezTo>
                <a:cubicBezTo>
                  <a:pt x="16511" y="4658"/>
                  <a:pt x="16568" y="4638"/>
                  <a:pt x="16579" y="4597"/>
                </a:cubicBezTo>
                <a:cubicBezTo>
                  <a:pt x="16572" y="4594"/>
                  <a:pt x="16492" y="4586"/>
                  <a:pt x="16487" y="4586"/>
                </a:cubicBezTo>
                <a:cubicBezTo>
                  <a:pt x="16489" y="4593"/>
                  <a:pt x="16488" y="4650"/>
                  <a:pt x="16486" y="4649"/>
                </a:cubicBezTo>
                <a:cubicBezTo>
                  <a:pt x="16445" y="4640"/>
                  <a:pt x="16467" y="4624"/>
                  <a:pt x="16396" y="4624"/>
                </a:cubicBezTo>
                <a:cubicBezTo>
                  <a:pt x="16354" y="4624"/>
                  <a:pt x="16269" y="4668"/>
                  <a:pt x="16265" y="4708"/>
                </a:cubicBezTo>
                <a:cubicBezTo>
                  <a:pt x="16264" y="4722"/>
                  <a:pt x="16203" y="4723"/>
                  <a:pt x="16190" y="4726"/>
                </a:cubicBezTo>
                <a:cubicBezTo>
                  <a:pt x="16171" y="4730"/>
                  <a:pt x="15988" y="4739"/>
                  <a:pt x="15987" y="4726"/>
                </a:cubicBezTo>
                <a:cubicBezTo>
                  <a:pt x="15983" y="4669"/>
                  <a:pt x="15978" y="4673"/>
                  <a:pt x="16023" y="4673"/>
                </a:cubicBezTo>
                <a:cubicBezTo>
                  <a:pt x="16077" y="4673"/>
                  <a:pt x="16083" y="4686"/>
                  <a:pt x="16083" y="4643"/>
                </a:cubicBezTo>
                <a:cubicBezTo>
                  <a:pt x="16083" y="4626"/>
                  <a:pt x="16145" y="4622"/>
                  <a:pt x="16159" y="4614"/>
                </a:cubicBezTo>
                <a:cubicBezTo>
                  <a:pt x="16161" y="4613"/>
                  <a:pt x="16133" y="4525"/>
                  <a:pt x="16133" y="4525"/>
                </a:cubicBezTo>
                <a:cubicBezTo>
                  <a:pt x="16078" y="4534"/>
                  <a:pt x="16087" y="4520"/>
                  <a:pt x="16069" y="4501"/>
                </a:cubicBezTo>
                <a:cubicBezTo>
                  <a:pt x="16069" y="4501"/>
                  <a:pt x="16137" y="4383"/>
                  <a:pt x="16143" y="4367"/>
                </a:cubicBezTo>
                <a:cubicBezTo>
                  <a:pt x="16162" y="4313"/>
                  <a:pt x="16209" y="4436"/>
                  <a:pt x="16231" y="4412"/>
                </a:cubicBezTo>
                <a:cubicBezTo>
                  <a:pt x="16261" y="4381"/>
                  <a:pt x="16266" y="4400"/>
                  <a:pt x="16257" y="4366"/>
                </a:cubicBezTo>
                <a:cubicBezTo>
                  <a:pt x="16243" y="4315"/>
                  <a:pt x="16252" y="4303"/>
                  <a:pt x="16227" y="4251"/>
                </a:cubicBezTo>
                <a:cubicBezTo>
                  <a:pt x="16208" y="4209"/>
                  <a:pt x="16196" y="4166"/>
                  <a:pt x="16187" y="4120"/>
                </a:cubicBezTo>
                <a:lnTo>
                  <a:pt x="16036" y="4052"/>
                </a:lnTo>
                <a:lnTo>
                  <a:pt x="15916" y="4069"/>
                </a:lnTo>
                <a:lnTo>
                  <a:pt x="15876" y="3954"/>
                </a:lnTo>
                <a:lnTo>
                  <a:pt x="15794" y="3955"/>
                </a:lnTo>
                <a:lnTo>
                  <a:pt x="15735" y="3914"/>
                </a:lnTo>
                <a:lnTo>
                  <a:pt x="15674" y="3993"/>
                </a:lnTo>
                <a:lnTo>
                  <a:pt x="15749" y="4145"/>
                </a:lnTo>
                <a:lnTo>
                  <a:pt x="15813" y="4116"/>
                </a:lnTo>
                <a:lnTo>
                  <a:pt x="15842" y="4142"/>
                </a:lnTo>
                <a:lnTo>
                  <a:pt x="15821" y="4209"/>
                </a:lnTo>
                <a:lnTo>
                  <a:pt x="15843" y="4257"/>
                </a:lnTo>
                <a:lnTo>
                  <a:pt x="15782" y="4316"/>
                </a:lnTo>
                <a:lnTo>
                  <a:pt x="15667" y="4226"/>
                </a:lnTo>
                <a:cubicBezTo>
                  <a:pt x="15654" y="4222"/>
                  <a:pt x="15632" y="4194"/>
                  <a:pt x="15583" y="4183"/>
                </a:cubicBezTo>
                <a:cubicBezTo>
                  <a:pt x="15514" y="4166"/>
                  <a:pt x="15559" y="4187"/>
                  <a:pt x="15537" y="4154"/>
                </a:cubicBezTo>
                <a:cubicBezTo>
                  <a:pt x="15523" y="4132"/>
                  <a:pt x="15528" y="4071"/>
                  <a:pt x="15499" y="4067"/>
                </a:cubicBezTo>
                <a:cubicBezTo>
                  <a:pt x="15407" y="4056"/>
                  <a:pt x="15420" y="4093"/>
                  <a:pt x="15420" y="4014"/>
                </a:cubicBezTo>
                <a:cubicBezTo>
                  <a:pt x="15420" y="4007"/>
                  <a:pt x="15348" y="4004"/>
                  <a:pt x="15335" y="4002"/>
                </a:cubicBezTo>
                <a:cubicBezTo>
                  <a:pt x="15312" y="3999"/>
                  <a:pt x="15169" y="3990"/>
                  <a:pt x="15162" y="3980"/>
                </a:cubicBezTo>
                <a:lnTo>
                  <a:pt x="15108" y="3926"/>
                </a:lnTo>
                <a:lnTo>
                  <a:pt x="15333" y="3680"/>
                </a:lnTo>
                <a:cubicBezTo>
                  <a:pt x="15333" y="3672"/>
                  <a:pt x="15322" y="3629"/>
                  <a:pt x="15316" y="3622"/>
                </a:cubicBezTo>
                <a:cubicBezTo>
                  <a:pt x="15288" y="3585"/>
                  <a:pt x="15223" y="3547"/>
                  <a:pt x="15186" y="3598"/>
                </a:cubicBezTo>
                <a:cubicBezTo>
                  <a:pt x="15154" y="3643"/>
                  <a:pt x="15158" y="3677"/>
                  <a:pt x="15106" y="3714"/>
                </a:cubicBezTo>
                <a:cubicBezTo>
                  <a:pt x="15044" y="3758"/>
                  <a:pt x="15054" y="3804"/>
                  <a:pt x="15053" y="3804"/>
                </a:cubicBezTo>
                <a:lnTo>
                  <a:pt x="15014" y="3804"/>
                </a:lnTo>
                <a:cubicBezTo>
                  <a:pt x="14994" y="3804"/>
                  <a:pt x="14922" y="3893"/>
                  <a:pt x="14903" y="3893"/>
                </a:cubicBezTo>
                <a:cubicBezTo>
                  <a:pt x="14831" y="3894"/>
                  <a:pt x="14876" y="3876"/>
                  <a:pt x="14814" y="3915"/>
                </a:cubicBezTo>
                <a:cubicBezTo>
                  <a:pt x="14779" y="3938"/>
                  <a:pt x="14765" y="3948"/>
                  <a:pt x="14737" y="3977"/>
                </a:cubicBezTo>
                <a:cubicBezTo>
                  <a:pt x="14720" y="3995"/>
                  <a:pt x="14615" y="3944"/>
                  <a:pt x="14609" y="4000"/>
                </a:cubicBezTo>
                <a:cubicBezTo>
                  <a:pt x="14600" y="4077"/>
                  <a:pt x="14692" y="4083"/>
                  <a:pt x="14692" y="4195"/>
                </a:cubicBezTo>
                <a:cubicBezTo>
                  <a:pt x="14692" y="4213"/>
                  <a:pt x="14777" y="4188"/>
                  <a:pt x="14791" y="4230"/>
                </a:cubicBezTo>
                <a:cubicBezTo>
                  <a:pt x="14804" y="4269"/>
                  <a:pt x="14771" y="4272"/>
                  <a:pt x="14745" y="4287"/>
                </a:cubicBezTo>
                <a:cubicBezTo>
                  <a:pt x="14698" y="4315"/>
                  <a:pt x="14710" y="4322"/>
                  <a:pt x="14674" y="4284"/>
                </a:cubicBezTo>
                <a:cubicBezTo>
                  <a:pt x="14648" y="4263"/>
                  <a:pt x="14665" y="4287"/>
                  <a:pt x="14640" y="4253"/>
                </a:cubicBezTo>
                <a:cubicBezTo>
                  <a:pt x="14637" y="4249"/>
                  <a:pt x="14596" y="4160"/>
                  <a:pt x="14595" y="4156"/>
                </a:cubicBezTo>
                <a:cubicBezTo>
                  <a:pt x="14581" y="4114"/>
                  <a:pt x="14518" y="4063"/>
                  <a:pt x="14522" y="4053"/>
                </a:cubicBezTo>
                <a:cubicBezTo>
                  <a:pt x="14549" y="3986"/>
                  <a:pt x="14525" y="4003"/>
                  <a:pt x="14475" y="4003"/>
                </a:cubicBezTo>
                <a:cubicBezTo>
                  <a:pt x="14475" y="3942"/>
                  <a:pt x="14480" y="3968"/>
                  <a:pt x="14523" y="3951"/>
                </a:cubicBezTo>
                <a:cubicBezTo>
                  <a:pt x="14526" y="3950"/>
                  <a:pt x="14478" y="3889"/>
                  <a:pt x="14478" y="3889"/>
                </a:cubicBezTo>
                <a:cubicBezTo>
                  <a:pt x="14424" y="3872"/>
                  <a:pt x="14450" y="3897"/>
                  <a:pt x="14428" y="3918"/>
                </a:cubicBezTo>
                <a:cubicBezTo>
                  <a:pt x="14379" y="3965"/>
                  <a:pt x="14398" y="3865"/>
                  <a:pt x="14378" y="3849"/>
                </a:cubicBezTo>
                <a:cubicBezTo>
                  <a:pt x="14357" y="3833"/>
                  <a:pt x="14385" y="3770"/>
                  <a:pt x="14376" y="3763"/>
                </a:cubicBezTo>
                <a:cubicBezTo>
                  <a:pt x="14330" y="3726"/>
                  <a:pt x="14378" y="3734"/>
                  <a:pt x="14379" y="3715"/>
                </a:cubicBezTo>
                <a:cubicBezTo>
                  <a:pt x="14382" y="3655"/>
                  <a:pt x="14380" y="3676"/>
                  <a:pt x="14343" y="3640"/>
                </a:cubicBezTo>
                <a:cubicBezTo>
                  <a:pt x="14331" y="3629"/>
                  <a:pt x="14425" y="3589"/>
                  <a:pt x="14387" y="3538"/>
                </a:cubicBezTo>
                <a:cubicBezTo>
                  <a:pt x="14347" y="3485"/>
                  <a:pt x="14443" y="3467"/>
                  <a:pt x="14422" y="3426"/>
                </a:cubicBezTo>
                <a:cubicBezTo>
                  <a:pt x="14409" y="3401"/>
                  <a:pt x="14416" y="3407"/>
                  <a:pt x="14407" y="3413"/>
                </a:cubicBezTo>
                <a:cubicBezTo>
                  <a:pt x="14405" y="3412"/>
                  <a:pt x="14360" y="3421"/>
                  <a:pt x="14352" y="3421"/>
                </a:cubicBezTo>
                <a:cubicBezTo>
                  <a:pt x="14341" y="3421"/>
                  <a:pt x="14333" y="3438"/>
                  <a:pt x="14331" y="3449"/>
                </a:cubicBezTo>
                <a:cubicBezTo>
                  <a:pt x="14328" y="3465"/>
                  <a:pt x="14309" y="3377"/>
                  <a:pt x="14269" y="3379"/>
                </a:cubicBezTo>
                <a:cubicBezTo>
                  <a:pt x="14235" y="3381"/>
                  <a:pt x="14270" y="3428"/>
                  <a:pt x="14243" y="3427"/>
                </a:cubicBezTo>
                <a:cubicBezTo>
                  <a:pt x="14240" y="3427"/>
                  <a:pt x="14169" y="3508"/>
                  <a:pt x="14166" y="3512"/>
                </a:cubicBezTo>
                <a:cubicBezTo>
                  <a:pt x="14142" y="3547"/>
                  <a:pt x="14100" y="3495"/>
                  <a:pt x="14069" y="3533"/>
                </a:cubicBezTo>
                <a:cubicBezTo>
                  <a:pt x="14047" y="3560"/>
                  <a:pt x="14022" y="3478"/>
                  <a:pt x="14027" y="3458"/>
                </a:cubicBezTo>
                <a:cubicBezTo>
                  <a:pt x="14037" y="3421"/>
                  <a:pt x="14032" y="3407"/>
                  <a:pt x="14032" y="3372"/>
                </a:cubicBezTo>
                <a:lnTo>
                  <a:pt x="13955" y="3256"/>
                </a:lnTo>
                <a:lnTo>
                  <a:pt x="13515" y="3188"/>
                </a:lnTo>
                <a:lnTo>
                  <a:pt x="13474" y="3354"/>
                </a:lnTo>
                <a:lnTo>
                  <a:pt x="13356" y="3345"/>
                </a:lnTo>
                <a:lnTo>
                  <a:pt x="13361" y="3456"/>
                </a:lnTo>
                <a:lnTo>
                  <a:pt x="13118" y="3459"/>
                </a:lnTo>
                <a:lnTo>
                  <a:pt x="12873" y="3619"/>
                </a:lnTo>
                <a:cubicBezTo>
                  <a:pt x="12873" y="3625"/>
                  <a:pt x="12922" y="3718"/>
                  <a:pt x="12923" y="3726"/>
                </a:cubicBezTo>
                <a:cubicBezTo>
                  <a:pt x="12924" y="3732"/>
                  <a:pt x="12860" y="3771"/>
                  <a:pt x="12854" y="3763"/>
                </a:cubicBezTo>
                <a:cubicBezTo>
                  <a:pt x="12826" y="3722"/>
                  <a:pt x="12829" y="3756"/>
                  <a:pt x="12795" y="3762"/>
                </a:cubicBezTo>
                <a:cubicBezTo>
                  <a:pt x="12772" y="3766"/>
                  <a:pt x="12670" y="3825"/>
                  <a:pt x="12670" y="3825"/>
                </a:cubicBezTo>
                <a:cubicBezTo>
                  <a:pt x="12599" y="3819"/>
                  <a:pt x="12614" y="3852"/>
                  <a:pt x="12569" y="3784"/>
                </a:cubicBezTo>
                <a:cubicBezTo>
                  <a:pt x="12527" y="3721"/>
                  <a:pt x="12537" y="3678"/>
                  <a:pt x="12572" y="3612"/>
                </a:cubicBezTo>
                <a:cubicBezTo>
                  <a:pt x="12598" y="3566"/>
                  <a:pt x="12456" y="3582"/>
                  <a:pt x="12450" y="3585"/>
                </a:cubicBezTo>
                <a:cubicBezTo>
                  <a:pt x="12397" y="3612"/>
                  <a:pt x="12427" y="3553"/>
                  <a:pt x="12417" y="3539"/>
                </a:cubicBezTo>
                <a:cubicBezTo>
                  <a:pt x="12393" y="3506"/>
                  <a:pt x="12427" y="3474"/>
                  <a:pt x="12442" y="3444"/>
                </a:cubicBezTo>
                <a:lnTo>
                  <a:pt x="12474" y="3435"/>
                </a:lnTo>
                <a:lnTo>
                  <a:pt x="12408" y="3286"/>
                </a:lnTo>
                <a:lnTo>
                  <a:pt x="12245" y="3286"/>
                </a:lnTo>
                <a:lnTo>
                  <a:pt x="12245" y="3425"/>
                </a:lnTo>
                <a:lnTo>
                  <a:pt x="12150" y="3426"/>
                </a:lnTo>
                <a:lnTo>
                  <a:pt x="11946" y="3541"/>
                </a:lnTo>
                <a:lnTo>
                  <a:pt x="11893" y="3458"/>
                </a:lnTo>
                <a:lnTo>
                  <a:pt x="11892" y="3360"/>
                </a:lnTo>
                <a:lnTo>
                  <a:pt x="11810" y="3432"/>
                </a:lnTo>
                <a:lnTo>
                  <a:pt x="11699" y="3341"/>
                </a:lnTo>
                <a:lnTo>
                  <a:pt x="11636" y="3360"/>
                </a:lnTo>
                <a:lnTo>
                  <a:pt x="11413" y="3172"/>
                </a:lnTo>
                <a:lnTo>
                  <a:pt x="11426" y="3126"/>
                </a:lnTo>
                <a:lnTo>
                  <a:pt x="11388" y="3131"/>
                </a:lnTo>
                <a:lnTo>
                  <a:pt x="11392" y="3074"/>
                </a:lnTo>
                <a:lnTo>
                  <a:pt x="11447" y="3033"/>
                </a:lnTo>
                <a:lnTo>
                  <a:pt x="11540" y="3028"/>
                </a:lnTo>
                <a:lnTo>
                  <a:pt x="11618" y="3085"/>
                </a:lnTo>
                <a:lnTo>
                  <a:pt x="11712" y="3078"/>
                </a:lnTo>
                <a:lnTo>
                  <a:pt x="11667" y="2898"/>
                </a:lnTo>
                <a:lnTo>
                  <a:pt x="11767" y="2837"/>
                </a:lnTo>
                <a:lnTo>
                  <a:pt x="11750" y="2756"/>
                </a:lnTo>
                <a:lnTo>
                  <a:pt x="11880" y="2583"/>
                </a:lnTo>
                <a:lnTo>
                  <a:pt x="11660" y="2530"/>
                </a:lnTo>
                <a:lnTo>
                  <a:pt x="11691" y="2354"/>
                </a:lnTo>
                <a:lnTo>
                  <a:pt x="11561" y="2259"/>
                </a:lnTo>
                <a:lnTo>
                  <a:pt x="11558" y="2100"/>
                </a:lnTo>
                <a:lnTo>
                  <a:pt x="11468" y="1992"/>
                </a:lnTo>
                <a:lnTo>
                  <a:pt x="11325" y="1963"/>
                </a:lnTo>
                <a:lnTo>
                  <a:pt x="11303" y="2005"/>
                </a:lnTo>
                <a:lnTo>
                  <a:pt x="11213" y="1980"/>
                </a:lnTo>
                <a:lnTo>
                  <a:pt x="10974" y="1996"/>
                </a:lnTo>
                <a:lnTo>
                  <a:pt x="10907" y="2050"/>
                </a:lnTo>
                <a:lnTo>
                  <a:pt x="10877" y="2026"/>
                </a:lnTo>
                <a:lnTo>
                  <a:pt x="10693" y="2186"/>
                </a:lnTo>
                <a:lnTo>
                  <a:pt x="10530" y="2139"/>
                </a:lnTo>
                <a:lnTo>
                  <a:pt x="10522" y="2047"/>
                </a:lnTo>
                <a:lnTo>
                  <a:pt x="10270" y="1875"/>
                </a:lnTo>
                <a:lnTo>
                  <a:pt x="10212" y="1871"/>
                </a:lnTo>
                <a:cubicBezTo>
                  <a:pt x="10143" y="1847"/>
                  <a:pt x="10224" y="1914"/>
                  <a:pt x="10148" y="1973"/>
                </a:cubicBezTo>
                <a:cubicBezTo>
                  <a:pt x="10116" y="1998"/>
                  <a:pt x="10101" y="2031"/>
                  <a:pt x="10082" y="2049"/>
                </a:cubicBezTo>
                <a:cubicBezTo>
                  <a:pt x="10065" y="2065"/>
                  <a:pt x="10034" y="2117"/>
                  <a:pt x="10011" y="2116"/>
                </a:cubicBezTo>
                <a:cubicBezTo>
                  <a:pt x="9932" y="2114"/>
                  <a:pt x="9942" y="2137"/>
                  <a:pt x="9901" y="2078"/>
                </a:cubicBezTo>
                <a:lnTo>
                  <a:pt x="9879" y="1926"/>
                </a:lnTo>
                <a:lnTo>
                  <a:pt x="9919" y="1842"/>
                </a:lnTo>
                <a:lnTo>
                  <a:pt x="10018" y="1850"/>
                </a:lnTo>
                <a:lnTo>
                  <a:pt x="10066" y="1636"/>
                </a:lnTo>
                <a:lnTo>
                  <a:pt x="9938" y="1484"/>
                </a:lnTo>
                <a:lnTo>
                  <a:pt x="9705" y="1653"/>
                </a:lnTo>
                <a:cubicBezTo>
                  <a:pt x="9689" y="1641"/>
                  <a:pt x="9678" y="1638"/>
                  <a:pt x="9663" y="1629"/>
                </a:cubicBezTo>
                <a:cubicBezTo>
                  <a:pt x="9631" y="1611"/>
                  <a:pt x="9546" y="1588"/>
                  <a:pt x="9511" y="1572"/>
                </a:cubicBezTo>
                <a:cubicBezTo>
                  <a:pt x="9492" y="1563"/>
                  <a:pt x="9437" y="1576"/>
                  <a:pt x="9430" y="1567"/>
                </a:cubicBezTo>
                <a:cubicBezTo>
                  <a:pt x="9430" y="1559"/>
                  <a:pt x="9425" y="1473"/>
                  <a:pt x="9424" y="1472"/>
                </a:cubicBezTo>
                <a:cubicBezTo>
                  <a:pt x="9419" y="1453"/>
                  <a:pt x="9428" y="1402"/>
                  <a:pt x="9413" y="1411"/>
                </a:cubicBezTo>
                <a:cubicBezTo>
                  <a:pt x="9356" y="1443"/>
                  <a:pt x="9373" y="1462"/>
                  <a:pt x="9314" y="1407"/>
                </a:cubicBezTo>
                <a:cubicBezTo>
                  <a:pt x="9230" y="1328"/>
                  <a:pt x="9207" y="1363"/>
                  <a:pt x="9258" y="1431"/>
                </a:cubicBezTo>
                <a:cubicBezTo>
                  <a:pt x="9303" y="1490"/>
                  <a:pt x="9255" y="1452"/>
                  <a:pt x="9231" y="1438"/>
                </a:cubicBezTo>
                <a:cubicBezTo>
                  <a:pt x="9209" y="1425"/>
                  <a:pt x="9170" y="1384"/>
                  <a:pt x="9162" y="1402"/>
                </a:cubicBezTo>
                <a:cubicBezTo>
                  <a:pt x="9144" y="1438"/>
                  <a:pt x="9153" y="1452"/>
                  <a:pt x="9124" y="1452"/>
                </a:cubicBezTo>
                <a:cubicBezTo>
                  <a:pt x="9098" y="1452"/>
                  <a:pt x="9144" y="1489"/>
                  <a:pt x="9132" y="1518"/>
                </a:cubicBezTo>
                <a:cubicBezTo>
                  <a:pt x="9088" y="1623"/>
                  <a:pt x="9168" y="1618"/>
                  <a:pt x="9143" y="1670"/>
                </a:cubicBezTo>
                <a:lnTo>
                  <a:pt x="9038" y="1688"/>
                </a:lnTo>
                <a:lnTo>
                  <a:pt x="9047" y="1469"/>
                </a:lnTo>
                <a:cubicBezTo>
                  <a:pt x="9004" y="1469"/>
                  <a:pt x="8932" y="1463"/>
                  <a:pt x="8894" y="1484"/>
                </a:cubicBezTo>
                <a:cubicBezTo>
                  <a:pt x="8827" y="1522"/>
                  <a:pt x="8783" y="1521"/>
                  <a:pt x="8707" y="1521"/>
                </a:cubicBezTo>
                <a:cubicBezTo>
                  <a:pt x="8659" y="1521"/>
                  <a:pt x="8577" y="1559"/>
                  <a:pt x="8568" y="1559"/>
                </a:cubicBezTo>
                <a:cubicBezTo>
                  <a:pt x="8508" y="1558"/>
                  <a:pt x="8478" y="1580"/>
                  <a:pt x="8424" y="1603"/>
                </a:cubicBezTo>
                <a:cubicBezTo>
                  <a:pt x="8424" y="1603"/>
                  <a:pt x="8373" y="1567"/>
                  <a:pt x="8369" y="1564"/>
                </a:cubicBezTo>
                <a:cubicBezTo>
                  <a:pt x="8293" y="1521"/>
                  <a:pt x="8344" y="1518"/>
                  <a:pt x="8251" y="1519"/>
                </a:cubicBezTo>
                <a:cubicBezTo>
                  <a:pt x="8234" y="1520"/>
                  <a:pt x="8210" y="1464"/>
                  <a:pt x="8199" y="1450"/>
                </a:cubicBezTo>
                <a:cubicBezTo>
                  <a:pt x="8185" y="1432"/>
                  <a:pt x="8179" y="1388"/>
                  <a:pt x="8170" y="1390"/>
                </a:cubicBezTo>
                <a:cubicBezTo>
                  <a:pt x="8022" y="1422"/>
                  <a:pt x="8083" y="1439"/>
                  <a:pt x="8005" y="1376"/>
                </a:cubicBezTo>
                <a:cubicBezTo>
                  <a:pt x="7968" y="1346"/>
                  <a:pt x="7951" y="1322"/>
                  <a:pt x="7933" y="1279"/>
                </a:cubicBezTo>
                <a:cubicBezTo>
                  <a:pt x="7921" y="1252"/>
                  <a:pt x="7971" y="1281"/>
                  <a:pt x="7974" y="1282"/>
                </a:cubicBezTo>
                <a:cubicBezTo>
                  <a:pt x="8011" y="1299"/>
                  <a:pt x="7976" y="1243"/>
                  <a:pt x="7976" y="1238"/>
                </a:cubicBezTo>
                <a:cubicBezTo>
                  <a:pt x="7978" y="1180"/>
                  <a:pt x="8014" y="1226"/>
                  <a:pt x="8006" y="1132"/>
                </a:cubicBezTo>
                <a:cubicBezTo>
                  <a:pt x="8006" y="1126"/>
                  <a:pt x="7959" y="1184"/>
                  <a:pt x="7957" y="1187"/>
                </a:cubicBezTo>
                <a:cubicBezTo>
                  <a:pt x="7936" y="1228"/>
                  <a:pt x="7920" y="1211"/>
                  <a:pt x="7920" y="1183"/>
                </a:cubicBezTo>
                <a:cubicBezTo>
                  <a:pt x="7922" y="1091"/>
                  <a:pt x="7917" y="1123"/>
                  <a:pt x="7887" y="1128"/>
                </a:cubicBezTo>
                <a:cubicBezTo>
                  <a:pt x="7882" y="1128"/>
                  <a:pt x="7844" y="1055"/>
                  <a:pt x="7860" y="1055"/>
                </a:cubicBezTo>
                <a:cubicBezTo>
                  <a:pt x="7876" y="1055"/>
                  <a:pt x="7894" y="1056"/>
                  <a:pt x="7891" y="1045"/>
                </a:cubicBezTo>
                <a:cubicBezTo>
                  <a:pt x="7877" y="979"/>
                  <a:pt x="7848" y="1049"/>
                  <a:pt x="7840" y="1008"/>
                </a:cubicBezTo>
                <a:cubicBezTo>
                  <a:pt x="7825" y="934"/>
                  <a:pt x="7859" y="969"/>
                  <a:pt x="7859" y="940"/>
                </a:cubicBezTo>
                <a:cubicBezTo>
                  <a:pt x="7859" y="833"/>
                  <a:pt x="7855" y="891"/>
                  <a:pt x="7816" y="931"/>
                </a:cubicBezTo>
                <a:cubicBezTo>
                  <a:pt x="7769" y="980"/>
                  <a:pt x="7811" y="980"/>
                  <a:pt x="7744" y="980"/>
                </a:cubicBezTo>
                <a:cubicBezTo>
                  <a:pt x="7716" y="980"/>
                  <a:pt x="7752" y="1055"/>
                  <a:pt x="7752" y="1063"/>
                </a:cubicBezTo>
                <a:cubicBezTo>
                  <a:pt x="7752" y="1075"/>
                  <a:pt x="7808" y="1110"/>
                  <a:pt x="7821" y="1114"/>
                </a:cubicBezTo>
                <a:cubicBezTo>
                  <a:pt x="7829" y="1117"/>
                  <a:pt x="7825" y="1157"/>
                  <a:pt x="7824" y="1157"/>
                </a:cubicBezTo>
                <a:cubicBezTo>
                  <a:pt x="7786" y="1104"/>
                  <a:pt x="7810" y="1136"/>
                  <a:pt x="7767" y="1139"/>
                </a:cubicBezTo>
                <a:lnTo>
                  <a:pt x="7767" y="1219"/>
                </a:lnTo>
                <a:lnTo>
                  <a:pt x="7471" y="1219"/>
                </a:lnTo>
                <a:lnTo>
                  <a:pt x="7447" y="1271"/>
                </a:lnTo>
                <a:lnTo>
                  <a:pt x="7249" y="1274"/>
                </a:lnTo>
                <a:lnTo>
                  <a:pt x="7183" y="1221"/>
                </a:lnTo>
                <a:lnTo>
                  <a:pt x="7222" y="1155"/>
                </a:lnTo>
                <a:lnTo>
                  <a:pt x="7035" y="1211"/>
                </a:lnTo>
                <a:lnTo>
                  <a:pt x="6998" y="1113"/>
                </a:lnTo>
                <a:lnTo>
                  <a:pt x="6900" y="1123"/>
                </a:lnTo>
                <a:lnTo>
                  <a:pt x="6955" y="774"/>
                </a:lnTo>
                <a:lnTo>
                  <a:pt x="6841" y="633"/>
                </a:lnTo>
                <a:cubicBezTo>
                  <a:pt x="6814" y="642"/>
                  <a:pt x="6772" y="516"/>
                  <a:pt x="6662" y="516"/>
                </a:cubicBezTo>
                <a:cubicBezTo>
                  <a:pt x="6569" y="516"/>
                  <a:pt x="6633" y="574"/>
                  <a:pt x="6537" y="569"/>
                </a:cubicBezTo>
                <a:cubicBezTo>
                  <a:pt x="6533" y="569"/>
                  <a:pt x="6463" y="591"/>
                  <a:pt x="6450" y="590"/>
                </a:cubicBezTo>
                <a:lnTo>
                  <a:pt x="6408" y="717"/>
                </a:lnTo>
                <a:lnTo>
                  <a:pt x="6357" y="675"/>
                </a:lnTo>
                <a:cubicBezTo>
                  <a:pt x="6357" y="611"/>
                  <a:pt x="6323" y="552"/>
                  <a:pt x="6273" y="513"/>
                </a:cubicBezTo>
                <a:cubicBezTo>
                  <a:pt x="6204" y="459"/>
                  <a:pt x="6277" y="409"/>
                  <a:pt x="6212" y="361"/>
                </a:cubicBezTo>
                <a:cubicBezTo>
                  <a:pt x="6203" y="354"/>
                  <a:pt x="6121" y="251"/>
                  <a:pt x="6148" y="239"/>
                </a:cubicBezTo>
                <a:cubicBezTo>
                  <a:pt x="6177" y="227"/>
                  <a:pt x="6130" y="209"/>
                  <a:pt x="6111" y="175"/>
                </a:cubicBezTo>
                <a:cubicBezTo>
                  <a:pt x="6069" y="101"/>
                  <a:pt x="6013" y="188"/>
                  <a:pt x="5945" y="94"/>
                </a:cubicBezTo>
                <a:cubicBezTo>
                  <a:pt x="5877" y="0"/>
                  <a:pt x="5868" y="133"/>
                  <a:pt x="5806" y="51"/>
                </a:cubicBezTo>
                <a:cubicBezTo>
                  <a:pt x="5784" y="22"/>
                  <a:pt x="5788" y="12"/>
                  <a:pt x="5763" y="82"/>
                </a:cubicBezTo>
                <a:cubicBezTo>
                  <a:pt x="5721" y="194"/>
                  <a:pt x="5636" y="192"/>
                  <a:pt x="5651" y="347"/>
                </a:cubicBezTo>
                <a:cubicBezTo>
                  <a:pt x="5651" y="356"/>
                  <a:pt x="5705" y="437"/>
                  <a:pt x="5706" y="447"/>
                </a:cubicBezTo>
                <a:cubicBezTo>
                  <a:pt x="5680" y="486"/>
                  <a:pt x="5619" y="494"/>
                  <a:pt x="5617" y="545"/>
                </a:cubicBezTo>
                <a:cubicBezTo>
                  <a:pt x="5615" y="583"/>
                  <a:pt x="5555" y="512"/>
                  <a:pt x="5551" y="619"/>
                </a:cubicBezTo>
                <a:cubicBezTo>
                  <a:pt x="5549" y="655"/>
                  <a:pt x="5453" y="583"/>
                  <a:pt x="5511" y="692"/>
                </a:cubicBezTo>
                <a:cubicBezTo>
                  <a:pt x="5553" y="772"/>
                  <a:pt x="5401" y="693"/>
                  <a:pt x="5384" y="836"/>
                </a:cubicBezTo>
                <a:cubicBezTo>
                  <a:pt x="5377" y="891"/>
                  <a:pt x="5324" y="833"/>
                  <a:pt x="5318" y="921"/>
                </a:cubicBezTo>
                <a:cubicBezTo>
                  <a:pt x="5318" y="922"/>
                  <a:pt x="5247" y="1099"/>
                  <a:pt x="5278" y="1106"/>
                </a:cubicBezTo>
                <a:lnTo>
                  <a:pt x="5320" y="1135"/>
                </a:lnTo>
                <a:cubicBezTo>
                  <a:pt x="5299" y="1160"/>
                  <a:pt x="5168" y="1207"/>
                  <a:pt x="5124" y="1207"/>
                </a:cubicBezTo>
                <a:cubicBezTo>
                  <a:pt x="5005" y="1207"/>
                  <a:pt x="5060" y="1220"/>
                  <a:pt x="4999" y="1117"/>
                </a:cubicBezTo>
                <a:cubicBezTo>
                  <a:pt x="4998" y="1115"/>
                  <a:pt x="4897" y="1082"/>
                  <a:pt x="4896" y="1082"/>
                </a:cubicBezTo>
                <a:cubicBezTo>
                  <a:pt x="4896" y="1082"/>
                  <a:pt x="4910" y="1181"/>
                  <a:pt x="4905" y="1201"/>
                </a:cubicBezTo>
                <a:cubicBezTo>
                  <a:pt x="4979" y="1221"/>
                  <a:pt x="5029" y="1166"/>
                  <a:pt x="4967" y="1267"/>
                </a:cubicBezTo>
                <a:cubicBezTo>
                  <a:pt x="4960" y="1278"/>
                  <a:pt x="4980" y="1297"/>
                  <a:pt x="4931" y="1361"/>
                </a:cubicBezTo>
                <a:cubicBezTo>
                  <a:pt x="4889" y="1416"/>
                  <a:pt x="5017" y="1370"/>
                  <a:pt x="5039" y="1522"/>
                </a:cubicBezTo>
                <a:cubicBezTo>
                  <a:pt x="5055" y="1628"/>
                  <a:pt x="5051" y="1571"/>
                  <a:pt x="5132" y="1639"/>
                </a:cubicBezTo>
                <a:cubicBezTo>
                  <a:pt x="5163" y="1665"/>
                  <a:pt x="5346" y="1738"/>
                  <a:pt x="5347" y="1738"/>
                </a:cubicBezTo>
                <a:lnTo>
                  <a:pt x="5164" y="1820"/>
                </a:lnTo>
                <a:lnTo>
                  <a:pt x="4931" y="2185"/>
                </a:lnTo>
                <a:cubicBezTo>
                  <a:pt x="4854" y="2167"/>
                  <a:pt x="4845" y="2221"/>
                  <a:pt x="4748" y="2144"/>
                </a:cubicBezTo>
                <a:cubicBezTo>
                  <a:pt x="4682" y="2091"/>
                  <a:pt x="4649" y="2109"/>
                  <a:pt x="4569" y="2119"/>
                </a:cubicBezTo>
                <a:cubicBezTo>
                  <a:pt x="4543" y="2122"/>
                  <a:pt x="4558" y="2220"/>
                  <a:pt x="4566" y="2220"/>
                </a:cubicBezTo>
                <a:cubicBezTo>
                  <a:pt x="4703" y="2214"/>
                  <a:pt x="4608" y="2336"/>
                  <a:pt x="4643" y="2348"/>
                </a:cubicBezTo>
                <a:cubicBezTo>
                  <a:pt x="4732" y="2376"/>
                  <a:pt x="4622" y="2480"/>
                  <a:pt x="4509" y="2385"/>
                </a:cubicBezTo>
                <a:cubicBezTo>
                  <a:pt x="4466" y="2349"/>
                  <a:pt x="4506" y="2350"/>
                  <a:pt x="4460" y="2365"/>
                </a:cubicBezTo>
                <a:cubicBezTo>
                  <a:pt x="4433" y="2374"/>
                  <a:pt x="4469" y="2315"/>
                  <a:pt x="4380" y="2315"/>
                </a:cubicBezTo>
                <a:cubicBezTo>
                  <a:pt x="4312" y="2315"/>
                  <a:pt x="4345" y="2369"/>
                  <a:pt x="4278" y="2419"/>
                </a:cubicBezTo>
                <a:lnTo>
                  <a:pt x="4275" y="2424"/>
                </a:lnTo>
                <a:lnTo>
                  <a:pt x="4140" y="2270"/>
                </a:lnTo>
                <a:lnTo>
                  <a:pt x="4090" y="2384"/>
                </a:lnTo>
                <a:lnTo>
                  <a:pt x="4106" y="2463"/>
                </a:lnTo>
                <a:lnTo>
                  <a:pt x="3799" y="2752"/>
                </a:lnTo>
                <a:lnTo>
                  <a:pt x="3788" y="2979"/>
                </a:lnTo>
                <a:lnTo>
                  <a:pt x="3926" y="3217"/>
                </a:lnTo>
                <a:cubicBezTo>
                  <a:pt x="3904" y="3240"/>
                  <a:pt x="3911" y="3460"/>
                  <a:pt x="3825" y="3407"/>
                </a:cubicBezTo>
                <a:cubicBezTo>
                  <a:pt x="3718" y="3341"/>
                  <a:pt x="3694" y="3392"/>
                  <a:pt x="3688" y="3392"/>
                </a:cubicBezTo>
                <a:cubicBezTo>
                  <a:pt x="3622" y="3392"/>
                  <a:pt x="3670" y="3322"/>
                  <a:pt x="3502" y="3383"/>
                </a:cubicBezTo>
                <a:cubicBezTo>
                  <a:pt x="3422" y="3413"/>
                  <a:pt x="3385" y="3322"/>
                  <a:pt x="3389" y="3276"/>
                </a:cubicBezTo>
                <a:lnTo>
                  <a:pt x="3230" y="3286"/>
                </a:lnTo>
                <a:lnTo>
                  <a:pt x="3148" y="3477"/>
                </a:lnTo>
                <a:cubicBezTo>
                  <a:pt x="3149" y="3508"/>
                  <a:pt x="3201" y="3686"/>
                  <a:pt x="3206" y="3688"/>
                </a:cubicBezTo>
                <a:lnTo>
                  <a:pt x="3217" y="3924"/>
                </a:lnTo>
                <a:lnTo>
                  <a:pt x="3158" y="4040"/>
                </a:lnTo>
                <a:lnTo>
                  <a:pt x="2968" y="4122"/>
                </a:lnTo>
                <a:lnTo>
                  <a:pt x="2852" y="4085"/>
                </a:lnTo>
                <a:lnTo>
                  <a:pt x="2706" y="4344"/>
                </a:lnTo>
                <a:lnTo>
                  <a:pt x="2796" y="4382"/>
                </a:lnTo>
                <a:lnTo>
                  <a:pt x="2886" y="4580"/>
                </a:lnTo>
                <a:lnTo>
                  <a:pt x="2881" y="4646"/>
                </a:lnTo>
                <a:lnTo>
                  <a:pt x="3227" y="5014"/>
                </a:lnTo>
                <a:lnTo>
                  <a:pt x="3227" y="5099"/>
                </a:lnTo>
                <a:lnTo>
                  <a:pt x="3076" y="5106"/>
                </a:lnTo>
                <a:lnTo>
                  <a:pt x="3063" y="5218"/>
                </a:lnTo>
                <a:lnTo>
                  <a:pt x="2947" y="5286"/>
                </a:lnTo>
                <a:lnTo>
                  <a:pt x="2949" y="5337"/>
                </a:lnTo>
                <a:lnTo>
                  <a:pt x="2650" y="5363"/>
                </a:lnTo>
                <a:lnTo>
                  <a:pt x="2756" y="6366"/>
                </a:lnTo>
                <a:lnTo>
                  <a:pt x="2399" y="6210"/>
                </a:lnTo>
                <a:lnTo>
                  <a:pt x="2309" y="5943"/>
                </a:lnTo>
                <a:lnTo>
                  <a:pt x="1992" y="5969"/>
                </a:lnTo>
                <a:lnTo>
                  <a:pt x="2109" y="6366"/>
                </a:lnTo>
                <a:lnTo>
                  <a:pt x="1220" y="6720"/>
                </a:lnTo>
                <a:lnTo>
                  <a:pt x="940" y="7035"/>
                </a:lnTo>
                <a:lnTo>
                  <a:pt x="889" y="7252"/>
                </a:lnTo>
                <a:lnTo>
                  <a:pt x="760" y="7400"/>
                </a:lnTo>
                <a:lnTo>
                  <a:pt x="458" y="7255"/>
                </a:lnTo>
                <a:lnTo>
                  <a:pt x="289" y="7625"/>
                </a:lnTo>
                <a:lnTo>
                  <a:pt x="307" y="8046"/>
                </a:lnTo>
                <a:lnTo>
                  <a:pt x="278" y="8093"/>
                </a:lnTo>
                <a:lnTo>
                  <a:pt x="334" y="8159"/>
                </a:lnTo>
                <a:lnTo>
                  <a:pt x="281" y="8210"/>
                </a:lnTo>
                <a:lnTo>
                  <a:pt x="297" y="8427"/>
                </a:lnTo>
                <a:lnTo>
                  <a:pt x="217" y="8482"/>
                </a:lnTo>
                <a:lnTo>
                  <a:pt x="217" y="8564"/>
                </a:lnTo>
                <a:lnTo>
                  <a:pt x="127" y="8681"/>
                </a:lnTo>
                <a:lnTo>
                  <a:pt x="170" y="8710"/>
                </a:lnTo>
                <a:lnTo>
                  <a:pt x="249" y="8604"/>
                </a:lnTo>
                <a:lnTo>
                  <a:pt x="387" y="8718"/>
                </a:lnTo>
                <a:lnTo>
                  <a:pt x="299" y="8847"/>
                </a:lnTo>
                <a:lnTo>
                  <a:pt x="336" y="8932"/>
                </a:lnTo>
                <a:lnTo>
                  <a:pt x="373" y="8929"/>
                </a:lnTo>
                <a:lnTo>
                  <a:pt x="379" y="8842"/>
                </a:lnTo>
                <a:lnTo>
                  <a:pt x="434" y="8834"/>
                </a:lnTo>
                <a:lnTo>
                  <a:pt x="485" y="9088"/>
                </a:lnTo>
                <a:lnTo>
                  <a:pt x="805" y="9300"/>
                </a:lnTo>
                <a:lnTo>
                  <a:pt x="874" y="9390"/>
                </a:lnTo>
                <a:lnTo>
                  <a:pt x="998" y="9297"/>
                </a:lnTo>
                <a:lnTo>
                  <a:pt x="1159" y="9334"/>
                </a:lnTo>
                <a:lnTo>
                  <a:pt x="1130" y="9461"/>
                </a:lnTo>
                <a:lnTo>
                  <a:pt x="1302" y="9474"/>
                </a:lnTo>
                <a:lnTo>
                  <a:pt x="1300" y="9578"/>
                </a:lnTo>
                <a:lnTo>
                  <a:pt x="1397" y="9726"/>
                </a:lnTo>
                <a:lnTo>
                  <a:pt x="1379" y="9826"/>
                </a:lnTo>
                <a:lnTo>
                  <a:pt x="1575" y="9821"/>
                </a:lnTo>
                <a:lnTo>
                  <a:pt x="1572" y="9908"/>
                </a:lnTo>
                <a:lnTo>
                  <a:pt x="1421" y="10017"/>
                </a:lnTo>
                <a:lnTo>
                  <a:pt x="1334" y="10234"/>
                </a:lnTo>
                <a:lnTo>
                  <a:pt x="1350" y="10893"/>
                </a:lnTo>
                <a:lnTo>
                  <a:pt x="1310" y="11700"/>
                </a:lnTo>
                <a:lnTo>
                  <a:pt x="1072" y="11917"/>
                </a:lnTo>
                <a:lnTo>
                  <a:pt x="400" y="11925"/>
                </a:lnTo>
                <a:lnTo>
                  <a:pt x="358" y="11882"/>
                </a:lnTo>
                <a:lnTo>
                  <a:pt x="276" y="11930"/>
                </a:lnTo>
                <a:lnTo>
                  <a:pt x="175" y="11848"/>
                </a:lnTo>
                <a:lnTo>
                  <a:pt x="138" y="11977"/>
                </a:lnTo>
                <a:lnTo>
                  <a:pt x="297" y="12112"/>
                </a:lnTo>
                <a:cubicBezTo>
                  <a:pt x="381" y="12142"/>
                  <a:pt x="247" y="12303"/>
                  <a:pt x="233" y="12359"/>
                </a:cubicBezTo>
                <a:cubicBezTo>
                  <a:pt x="228" y="12382"/>
                  <a:pt x="144" y="12371"/>
                  <a:pt x="125" y="12386"/>
                </a:cubicBezTo>
                <a:cubicBezTo>
                  <a:pt x="117" y="12393"/>
                  <a:pt x="123" y="12390"/>
                  <a:pt x="114" y="12390"/>
                </a:cubicBezTo>
                <a:lnTo>
                  <a:pt x="35" y="12483"/>
                </a:lnTo>
                <a:lnTo>
                  <a:pt x="16" y="12549"/>
                </a:lnTo>
                <a:lnTo>
                  <a:pt x="67" y="12642"/>
                </a:lnTo>
                <a:lnTo>
                  <a:pt x="24" y="12702"/>
                </a:lnTo>
                <a:lnTo>
                  <a:pt x="0" y="12800"/>
                </a:lnTo>
                <a:cubicBezTo>
                  <a:pt x="30" y="12826"/>
                  <a:pt x="204" y="12829"/>
                  <a:pt x="249" y="12816"/>
                </a:cubicBezTo>
                <a:cubicBezTo>
                  <a:pt x="288" y="12803"/>
                  <a:pt x="479" y="12766"/>
                  <a:pt x="490" y="12750"/>
                </a:cubicBezTo>
                <a:lnTo>
                  <a:pt x="712" y="12824"/>
                </a:lnTo>
                <a:cubicBezTo>
                  <a:pt x="685" y="12920"/>
                  <a:pt x="526" y="12881"/>
                  <a:pt x="609" y="12970"/>
                </a:cubicBezTo>
                <a:cubicBezTo>
                  <a:pt x="620" y="12981"/>
                  <a:pt x="662" y="13054"/>
                  <a:pt x="662" y="13054"/>
                </a:cubicBezTo>
                <a:cubicBezTo>
                  <a:pt x="585" y="13067"/>
                  <a:pt x="626" y="13170"/>
                  <a:pt x="627" y="13171"/>
                </a:cubicBezTo>
                <a:cubicBezTo>
                  <a:pt x="565" y="13230"/>
                  <a:pt x="518" y="13315"/>
                  <a:pt x="424" y="13321"/>
                </a:cubicBezTo>
                <a:cubicBezTo>
                  <a:pt x="404" y="13323"/>
                  <a:pt x="392" y="13327"/>
                  <a:pt x="358" y="13327"/>
                </a:cubicBezTo>
                <a:lnTo>
                  <a:pt x="508" y="13589"/>
                </a:lnTo>
                <a:lnTo>
                  <a:pt x="299" y="13562"/>
                </a:lnTo>
                <a:lnTo>
                  <a:pt x="313" y="13650"/>
                </a:lnTo>
                <a:lnTo>
                  <a:pt x="188" y="13636"/>
                </a:lnTo>
                <a:lnTo>
                  <a:pt x="183" y="13867"/>
                </a:lnTo>
                <a:lnTo>
                  <a:pt x="366" y="13946"/>
                </a:lnTo>
                <a:lnTo>
                  <a:pt x="339" y="14057"/>
                </a:lnTo>
                <a:cubicBezTo>
                  <a:pt x="261" y="14057"/>
                  <a:pt x="170" y="14050"/>
                  <a:pt x="117" y="14113"/>
                </a:cubicBezTo>
                <a:cubicBezTo>
                  <a:pt x="87" y="14150"/>
                  <a:pt x="144" y="14290"/>
                  <a:pt x="188" y="14290"/>
                </a:cubicBezTo>
                <a:lnTo>
                  <a:pt x="323" y="14229"/>
                </a:lnTo>
                <a:lnTo>
                  <a:pt x="355" y="14298"/>
                </a:lnTo>
                <a:lnTo>
                  <a:pt x="649" y="14361"/>
                </a:lnTo>
                <a:lnTo>
                  <a:pt x="807" y="14478"/>
                </a:lnTo>
                <a:lnTo>
                  <a:pt x="614" y="14652"/>
                </a:lnTo>
                <a:cubicBezTo>
                  <a:pt x="559" y="14683"/>
                  <a:pt x="624" y="14796"/>
                  <a:pt x="663" y="14795"/>
                </a:cubicBezTo>
                <a:cubicBezTo>
                  <a:pt x="710" y="14794"/>
                  <a:pt x="862" y="14821"/>
                  <a:pt x="877" y="14869"/>
                </a:cubicBezTo>
                <a:cubicBezTo>
                  <a:pt x="878" y="14873"/>
                  <a:pt x="878" y="14874"/>
                  <a:pt x="881" y="14875"/>
                </a:cubicBezTo>
                <a:lnTo>
                  <a:pt x="1056" y="14652"/>
                </a:lnTo>
                <a:lnTo>
                  <a:pt x="1159" y="14708"/>
                </a:lnTo>
                <a:cubicBezTo>
                  <a:pt x="1195" y="14666"/>
                  <a:pt x="1245" y="14740"/>
                  <a:pt x="1271" y="14708"/>
                </a:cubicBezTo>
                <a:cubicBezTo>
                  <a:pt x="1298" y="14674"/>
                  <a:pt x="1412" y="14589"/>
                  <a:pt x="1465" y="14612"/>
                </a:cubicBezTo>
                <a:cubicBezTo>
                  <a:pt x="1469" y="14614"/>
                  <a:pt x="1490" y="14613"/>
                  <a:pt x="1495" y="14613"/>
                </a:cubicBezTo>
                <a:lnTo>
                  <a:pt x="1371" y="15020"/>
                </a:lnTo>
                <a:lnTo>
                  <a:pt x="1646" y="15023"/>
                </a:lnTo>
                <a:cubicBezTo>
                  <a:pt x="1704" y="15065"/>
                  <a:pt x="1605" y="15223"/>
                  <a:pt x="1646" y="15251"/>
                </a:cubicBezTo>
                <a:cubicBezTo>
                  <a:pt x="1669" y="15267"/>
                  <a:pt x="1677" y="15319"/>
                  <a:pt x="1675" y="15338"/>
                </a:cubicBezTo>
                <a:lnTo>
                  <a:pt x="1974" y="15340"/>
                </a:lnTo>
                <a:cubicBezTo>
                  <a:pt x="2014" y="15325"/>
                  <a:pt x="1968" y="15294"/>
                  <a:pt x="2034" y="15309"/>
                </a:cubicBezTo>
                <a:cubicBezTo>
                  <a:pt x="2123" y="15330"/>
                  <a:pt x="2110" y="15225"/>
                  <a:pt x="2224" y="15294"/>
                </a:cubicBezTo>
                <a:cubicBezTo>
                  <a:pt x="2262" y="15316"/>
                  <a:pt x="2320" y="15278"/>
                  <a:pt x="2350" y="15322"/>
                </a:cubicBezTo>
                <a:lnTo>
                  <a:pt x="2485" y="15229"/>
                </a:lnTo>
                <a:lnTo>
                  <a:pt x="2546" y="15229"/>
                </a:lnTo>
                <a:lnTo>
                  <a:pt x="2533" y="15277"/>
                </a:lnTo>
                <a:lnTo>
                  <a:pt x="2599" y="15303"/>
                </a:lnTo>
                <a:lnTo>
                  <a:pt x="2757" y="15258"/>
                </a:lnTo>
                <a:lnTo>
                  <a:pt x="2734" y="15335"/>
                </a:lnTo>
                <a:lnTo>
                  <a:pt x="2892" y="15406"/>
                </a:lnTo>
                <a:cubicBezTo>
                  <a:pt x="3001" y="15381"/>
                  <a:pt x="3039" y="15429"/>
                  <a:pt x="2979" y="15349"/>
                </a:cubicBezTo>
                <a:cubicBezTo>
                  <a:pt x="2978" y="15348"/>
                  <a:pt x="2970" y="15341"/>
                  <a:pt x="2969" y="15340"/>
                </a:cubicBezTo>
                <a:lnTo>
                  <a:pt x="3199" y="15343"/>
                </a:lnTo>
                <a:lnTo>
                  <a:pt x="3183" y="15417"/>
                </a:lnTo>
                <a:lnTo>
                  <a:pt x="3136" y="15473"/>
                </a:lnTo>
                <a:lnTo>
                  <a:pt x="3070" y="15438"/>
                </a:lnTo>
                <a:lnTo>
                  <a:pt x="2996" y="15510"/>
                </a:lnTo>
                <a:cubicBezTo>
                  <a:pt x="2972" y="15527"/>
                  <a:pt x="2951" y="15615"/>
                  <a:pt x="2916" y="15647"/>
                </a:cubicBezTo>
                <a:lnTo>
                  <a:pt x="2914" y="15653"/>
                </a:lnTo>
                <a:cubicBezTo>
                  <a:pt x="2919" y="15678"/>
                  <a:pt x="3047" y="15702"/>
                  <a:pt x="3080" y="15658"/>
                </a:cubicBezTo>
                <a:cubicBezTo>
                  <a:pt x="3080" y="15657"/>
                  <a:pt x="3120" y="15641"/>
                  <a:pt x="3141" y="15618"/>
                </a:cubicBezTo>
                <a:lnTo>
                  <a:pt x="3178" y="15700"/>
                </a:lnTo>
                <a:lnTo>
                  <a:pt x="3297" y="15655"/>
                </a:lnTo>
                <a:cubicBezTo>
                  <a:pt x="3307" y="15650"/>
                  <a:pt x="3360" y="15628"/>
                  <a:pt x="3369" y="15629"/>
                </a:cubicBezTo>
                <a:cubicBezTo>
                  <a:pt x="3390" y="15546"/>
                  <a:pt x="3335" y="15481"/>
                  <a:pt x="3337" y="15459"/>
                </a:cubicBezTo>
                <a:lnTo>
                  <a:pt x="3525" y="15383"/>
                </a:lnTo>
                <a:lnTo>
                  <a:pt x="3562" y="15208"/>
                </a:lnTo>
                <a:cubicBezTo>
                  <a:pt x="3637" y="15208"/>
                  <a:pt x="3619" y="15213"/>
                  <a:pt x="3675" y="15221"/>
                </a:cubicBezTo>
                <a:cubicBezTo>
                  <a:pt x="3722" y="15228"/>
                  <a:pt x="3834" y="15085"/>
                  <a:pt x="3842" y="15082"/>
                </a:cubicBezTo>
                <a:cubicBezTo>
                  <a:pt x="3908" y="15053"/>
                  <a:pt x="4326" y="14947"/>
                  <a:pt x="4351" y="14980"/>
                </a:cubicBezTo>
                <a:cubicBezTo>
                  <a:pt x="4361" y="14993"/>
                  <a:pt x="4405" y="15023"/>
                  <a:pt x="4419" y="15028"/>
                </a:cubicBezTo>
                <a:lnTo>
                  <a:pt x="4416" y="14959"/>
                </a:lnTo>
                <a:lnTo>
                  <a:pt x="4453" y="14965"/>
                </a:lnTo>
                <a:cubicBezTo>
                  <a:pt x="4453" y="14870"/>
                  <a:pt x="4488" y="14994"/>
                  <a:pt x="4488" y="14859"/>
                </a:cubicBezTo>
                <a:cubicBezTo>
                  <a:pt x="4514" y="14859"/>
                  <a:pt x="4676" y="14928"/>
                  <a:pt x="4676" y="14996"/>
                </a:cubicBezTo>
                <a:cubicBezTo>
                  <a:pt x="4676" y="15090"/>
                  <a:pt x="4615" y="15114"/>
                  <a:pt x="4692" y="1521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2" name="Freeform 331"/>
          <p:cNvSpPr>
            <a:spLocks/>
          </p:cNvSpPr>
          <p:nvPr/>
        </p:nvSpPr>
        <p:spPr bwMode="auto">
          <a:xfrm>
            <a:off x="4597006" y="2181226"/>
            <a:ext cx="933450" cy="748904"/>
          </a:xfrm>
          <a:custGeom>
            <a:avLst/>
            <a:gdLst>
              <a:gd name="T0" fmla="*/ 1425 w 13723"/>
              <a:gd name="T1" fmla="*/ 8598 h 11822"/>
              <a:gd name="T2" fmla="*/ 774 w 13723"/>
              <a:gd name="T3" fmla="*/ 8682 h 11822"/>
              <a:gd name="T4" fmla="*/ 55 w 13723"/>
              <a:gd name="T5" fmla="*/ 8890 h 11822"/>
              <a:gd name="T6" fmla="*/ 238 w 13723"/>
              <a:gd name="T7" fmla="*/ 10370 h 11822"/>
              <a:gd name="T8" fmla="*/ 549 w 13723"/>
              <a:gd name="T9" fmla="*/ 10734 h 11822"/>
              <a:gd name="T10" fmla="*/ 991 w 13723"/>
              <a:gd name="T11" fmla="*/ 10714 h 11822"/>
              <a:gd name="T12" fmla="*/ 1487 w 13723"/>
              <a:gd name="T13" fmla="*/ 10479 h 11822"/>
              <a:gd name="T14" fmla="*/ 2386 w 13723"/>
              <a:gd name="T15" fmla="*/ 10087 h 11822"/>
              <a:gd name="T16" fmla="*/ 2705 w 13723"/>
              <a:gd name="T17" fmla="*/ 9426 h 11822"/>
              <a:gd name="T18" fmla="*/ 3246 w 13723"/>
              <a:gd name="T19" fmla="*/ 9615 h 11822"/>
              <a:gd name="T20" fmla="*/ 3879 w 13723"/>
              <a:gd name="T21" fmla="*/ 9382 h 11822"/>
              <a:gd name="T22" fmla="*/ 5576 w 13723"/>
              <a:gd name="T23" fmla="*/ 10677 h 11822"/>
              <a:gd name="T24" fmla="*/ 6368 w 13723"/>
              <a:gd name="T25" fmla="*/ 11605 h 11822"/>
              <a:gd name="T26" fmla="*/ 6969 w 13723"/>
              <a:gd name="T27" fmla="*/ 11443 h 11822"/>
              <a:gd name="T28" fmla="*/ 7531 w 13723"/>
              <a:gd name="T29" fmla="*/ 11296 h 11822"/>
              <a:gd name="T30" fmla="*/ 7121 w 13723"/>
              <a:gd name="T31" fmla="*/ 10161 h 11822"/>
              <a:gd name="T32" fmla="*/ 6428 w 13723"/>
              <a:gd name="T33" fmla="*/ 9836 h 11822"/>
              <a:gd name="T34" fmla="*/ 6213 w 13723"/>
              <a:gd name="T35" fmla="*/ 10068 h 11822"/>
              <a:gd name="T36" fmla="*/ 6250 w 13723"/>
              <a:gd name="T37" fmla="*/ 9052 h 11822"/>
              <a:gd name="T38" fmla="*/ 6084 w 13723"/>
              <a:gd name="T39" fmla="*/ 8563 h 11822"/>
              <a:gd name="T40" fmla="*/ 7190 w 13723"/>
              <a:gd name="T41" fmla="*/ 9493 h 11822"/>
              <a:gd name="T42" fmla="*/ 7556 w 13723"/>
              <a:gd name="T43" fmla="*/ 9403 h 11822"/>
              <a:gd name="T44" fmla="*/ 7016 w 13723"/>
              <a:gd name="T45" fmla="*/ 9350 h 11822"/>
              <a:gd name="T46" fmla="*/ 7648 w 13723"/>
              <a:gd name="T47" fmla="*/ 8994 h 11822"/>
              <a:gd name="T48" fmla="*/ 7796 w 13723"/>
              <a:gd name="T49" fmla="*/ 8240 h 11822"/>
              <a:gd name="T50" fmla="*/ 8926 w 13723"/>
              <a:gd name="T51" fmla="*/ 8701 h 11822"/>
              <a:gd name="T52" fmla="*/ 9212 w 13723"/>
              <a:gd name="T53" fmla="*/ 7941 h 11822"/>
              <a:gd name="T54" fmla="*/ 9108 w 13723"/>
              <a:gd name="T55" fmla="*/ 7444 h 11822"/>
              <a:gd name="T56" fmla="*/ 9262 w 13723"/>
              <a:gd name="T57" fmla="*/ 6962 h 11822"/>
              <a:gd name="T58" fmla="*/ 9923 w 13723"/>
              <a:gd name="T59" fmla="*/ 6216 h 11822"/>
              <a:gd name="T60" fmla="*/ 10561 w 13723"/>
              <a:gd name="T61" fmla="*/ 5359 h 11822"/>
              <a:gd name="T62" fmla="*/ 11691 w 13723"/>
              <a:gd name="T63" fmla="*/ 4382 h 11822"/>
              <a:gd name="T64" fmla="*/ 11828 w 13723"/>
              <a:gd name="T65" fmla="*/ 3785 h 11822"/>
              <a:gd name="T66" fmla="*/ 12577 w 13723"/>
              <a:gd name="T67" fmla="*/ 3602 h 11822"/>
              <a:gd name="T68" fmla="*/ 13466 w 13723"/>
              <a:gd name="T69" fmla="*/ 2719 h 11822"/>
              <a:gd name="T70" fmla="*/ 12344 w 13723"/>
              <a:gd name="T71" fmla="*/ 2310 h 11822"/>
              <a:gd name="T72" fmla="*/ 11625 w 13723"/>
              <a:gd name="T73" fmla="*/ 2156 h 11822"/>
              <a:gd name="T74" fmla="*/ 11982 w 13723"/>
              <a:gd name="T75" fmla="*/ 1808 h 11822"/>
              <a:gd name="T76" fmla="*/ 12158 w 13723"/>
              <a:gd name="T77" fmla="*/ 919 h 11822"/>
              <a:gd name="T78" fmla="*/ 11946 w 13723"/>
              <a:gd name="T79" fmla="*/ 328 h 11822"/>
              <a:gd name="T80" fmla="*/ 11184 w 13723"/>
              <a:gd name="T81" fmla="*/ 69 h 11822"/>
              <a:gd name="T82" fmla="*/ 10537 w 13723"/>
              <a:gd name="T83" fmla="*/ 746 h 11822"/>
              <a:gd name="T84" fmla="*/ 9786 w 13723"/>
              <a:gd name="T85" fmla="*/ 767 h 11822"/>
              <a:gd name="T86" fmla="*/ 9075 w 13723"/>
              <a:gd name="T87" fmla="*/ 1357 h 11822"/>
              <a:gd name="T88" fmla="*/ 8882 w 13723"/>
              <a:gd name="T89" fmla="*/ 1720 h 11822"/>
              <a:gd name="T90" fmla="*/ 8219 w 13723"/>
              <a:gd name="T91" fmla="*/ 2226 h 11822"/>
              <a:gd name="T92" fmla="*/ 8191 w 13723"/>
              <a:gd name="T93" fmla="*/ 1815 h 11822"/>
              <a:gd name="T94" fmla="*/ 8080 w 13723"/>
              <a:gd name="T95" fmla="*/ 1547 h 11822"/>
              <a:gd name="T96" fmla="*/ 7474 w 13723"/>
              <a:gd name="T97" fmla="*/ 1870 h 11822"/>
              <a:gd name="T98" fmla="*/ 7356 w 13723"/>
              <a:gd name="T99" fmla="*/ 2029 h 11822"/>
              <a:gd name="T100" fmla="*/ 6816 w 13723"/>
              <a:gd name="T101" fmla="*/ 2123 h 11822"/>
              <a:gd name="T102" fmla="*/ 6363 w 13723"/>
              <a:gd name="T103" fmla="*/ 2003 h 11822"/>
              <a:gd name="T104" fmla="*/ 5854 w 13723"/>
              <a:gd name="T105" fmla="*/ 1721 h 11822"/>
              <a:gd name="T106" fmla="*/ 5562 w 13723"/>
              <a:gd name="T107" fmla="*/ 2188 h 11822"/>
              <a:gd name="T108" fmla="*/ 5329 w 13723"/>
              <a:gd name="T109" fmla="*/ 2430 h 11822"/>
              <a:gd name="T110" fmla="*/ 4719 w 13723"/>
              <a:gd name="T111" fmla="*/ 2629 h 11822"/>
              <a:gd name="T112" fmla="*/ 4605 w 13723"/>
              <a:gd name="T113" fmla="*/ 3798 h 11822"/>
              <a:gd name="T114" fmla="*/ 2978 w 13723"/>
              <a:gd name="T115" fmla="*/ 5786 h 11822"/>
              <a:gd name="T116" fmla="*/ 2742 w 13723"/>
              <a:gd name="T117" fmla="*/ 6466 h 11822"/>
              <a:gd name="T118" fmla="*/ 2568 w 13723"/>
              <a:gd name="T119" fmla="*/ 6698 h 11822"/>
              <a:gd name="T120" fmla="*/ 2353 w 13723"/>
              <a:gd name="T121" fmla="*/ 7632 h 11822"/>
              <a:gd name="T122" fmla="*/ 2062 w 13723"/>
              <a:gd name="T123" fmla="*/ 8177 h 1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23" h="11822">
                <a:moveTo>
                  <a:pt x="2062" y="8177"/>
                </a:moveTo>
                <a:lnTo>
                  <a:pt x="1927" y="8328"/>
                </a:lnTo>
                <a:lnTo>
                  <a:pt x="1845" y="8316"/>
                </a:lnTo>
                <a:lnTo>
                  <a:pt x="1731" y="8394"/>
                </a:lnTo>
                <a:cubicBezTo>
                  <a:pt x="1732" y="8367"/>
                  <a:pt x="1700" y="8280"/>
                  <a:pt x="1671" y="8282"/>
                </a:cubicBezTo>
                <a:cubicBezTo>
                  <a:pt x="1671" y="8274"/>
                  <a:pt x="1591" y="8278"/>
                  <a:pt x="1577" y="8278"/>
                </a:cubicBezTo>
                <a:lnTo>
                  <a:pt x="1604" y="8446"/>
                </a:lnTo>
                <a:lnTo>
                  <a:pt x="1454" y="8498"/>
                </a:lnTo>
                <a:lnTo>
                  <a:pt x="1425" y="8598"/>
                </a:lnTo>
                <a:lnTo>
                  <a:pt x="1349" y="8561"/>
                </a:lnTo>
                <a:lnTo>
                  <a:pt x="1291" y="8595"/>
                </a:lnTo>
                <a:cubicBezTo>
                  <a:pt x="1247" y="8580"/>
                  <a:pt x="1187" y="8613"/>
                  <a:pt x="1112" y="8550"/>
                </a:cubicBezTo>
                <a:cubicBezTo>
                  <a:pt x="1093" y="8535"/>
                  <a:pt x="1113" y="8581"/>
                  <a:pt x="1063" y="8591"/>
                </a:cubicBezTo>
                <a:cubicBezTo>
                  <a:pt x="1048" y="8595"/>
                  <a:pt x="1051" y="8629"/>
                  <a:pt x="1032" y="8593"/>
                </a:cubicBezTo>
                <a:cubicBezTo>
                  <a:pt x="1023" y="8576"/>
                  <a:pt x="947" y="8551"/>
                  <a:pt x="948" y="8588"/>
                </a:cubicBezTo>
                <a:cubicBezTo>
                  <a:pt x="949" y="8619"/>
                  <a:pt x="942" y="8641"/>
                  <a:pt x="903" y="8633"/>
                </a:cubicBezTo>
                <a:cubicBezTo>
                  <a:pt x="870" y="8627"/>
                  <a:pt x="883" y="8574"/>
                  <a:pt x="868" y="8657"/>
                </a:cubicBezTo>
                <a:cubicBezTo>
                  <a:pt x="863" y="8682"/>
                  <a:pt x="774" y="8638"/>
                  <a:pt x="774" y="8682"/>
                </a:cubicBezTo>
                <a:cubicBezTo>
                  <a:pt x="774" y="8812"/>
                  <a:pt x="676" y="8732"/>
                  <a:pt x="604" y="8775"/>
                </a:cubicBezTo>
                <a:cubicBezTo>
                  <a:pt x="600" y="8778"/>
                  <a:pt x="602" y="8805"/>
                  <a:pt x="602" y="8811"/>
                </a:cubicBezTo>
                <a:cubicBezTo>
                  <a:pt x="537" y="8835"/>
                  <a:pt x="539" y="8848"/>
                  <a:pt x="466" y="8860"/>
                </a:cubicBezTo>
                <a:cubicBezTo>
                  <a:pt x="431" y="8865"/>
                  <a:pt x="350" y="8910"/>
                  <a:pt x="341" y="8906"/>
                </a:cubicBezTo>
                <a:cubicBezTo>
                  <a:pt x="288" y="8886"/>
                  <a:pt x="320" y="8836"/>
                  <a:pt x="275" y="8911"/>
                </a:cubicBezTo>
                <a:cubicBezTo>
                  <a:pt x="256" y="8942"/>
                  <a:pt x="260" y="8890"/>
                  <a:pt x="196" y="8894"/>
                </a:cubicBezTo>
                <a:cubicBezTo>
                  <a:pt x="162" y="8896"/>
                  <a:pt x="162" y="8873"/>
                  <a:pt x="162" y="8921"/>
                </a:cubicBezTo>
                <a:lnTo>
                  <a:pt x="162" y="8935"/>
                </a:lnTo>
                <a:lnTo>
                  <a:pt x="55" y="8890"/>
                </a:lnTo>
                <a:lnTo>
                  <a:pt x="0" y="9122"/>
                </a:lnTo>
                <a:lnTo>
                  <a:pt x="198" y="9311"/>
                </a:lnTo>
                <a:lnTo>
                  <a:pt x="278" y="9455"/>
                </a:lnTo>
                <a:lnTo>
                  <a:pt x="274" y="9487"/>
                </a:lnTo>
                <a:lnTo>
                  <a:pt x="162" y="9544"/>
                </a:lnTo>
                <a:lnTo>
                  <a:pt x="282" y="10090"/>
                </a:lnTo>
                <a:lnTo>
                  <a:pt x="325" y="10123"/>
                </a:lnTo>
                <a:lnTo>
                  <a:pt x="227" y="10295"/>
                </a:lnTo>
                <a:lnTo>
                  <a:pt x="238" y="10370"/>
                </a:lnTo>
                <a:lnTo>
                  <a:pt x="334" y="10410"/>
                </a:lnTo>
                <a:lnTo>
                  <a:pt x="353" y="10489"/>
                </a:lnTo>
                <a:lnTo>
                  <a:pt x="317" y="10575"/>
                </a:lnTo>
                <a:lnTo>
                  <a:pt x="260" y="10579"/>
                </a:lnTo>
                <a:lnTo>
                  <a:pt x="260" y="10582"/>
                </a:lnTo>
                <a:lnTo>
                  <a:pt x="263" y="10631"/>
                </a:lnTo>
                <a:lnTo>
                  <a:pt x="341" y="10739"/>
                </a:lnTo>
                <a:lnTo>
                  <a:pt x="414" y="10725"/>
                </a:lnTo>
                <a:lnTo>
                  <a:pt x="549" y="10734"/>
                </a:lnTo>
                <a:lnTo>
                  <a:pt x="549" y="10701"/>
                </a:lnTo>
                <a:lnTo>
                  <a:pt x="587" y="10659"/>
                </a:lnTo>
                <a:lnTo>
                  <a:pt x="543" y="10541"/>
                </a:lnTo>
                <a:lnTo>
                  <a:pt x="622" y="10214"/>
                </a:lnTo>
                <a:lnTo>
                  <a:pt x="715" y="10175"/>
                </a:lnTo>
                <a:lnTo>
                  <a:pt x="786" y="10250"/>
                </a:lnTo>
                <a:lnTo>
                  <a:pt x="711" y="10396"/>
                </a:lnTo>
                <a:lnTo>
                  <a:pt x="715" y="10463"/>
                </a:lnTo>
                <a:lnTo>
                  <a:pt x="991" y="10714"/>
                </a:lnTo>
                <a:lnTo>
                  <a:pt x="1049" y="10672"/>
                </a:lnTo>
                <a:lnTo>
                  <a:pt x="1036" y="10537"/>
                </a:lnTo>
                <a:lnTo>
                  <a:pt x="1098" y="10464"/>
                </a:lnTo>
                <a:lnTo>
                  <a:pt x="1173" y="10450"/>
                </a:lnTo>
                <a:lnTo>
                  <a:pt x="1258" y="10516"/>
                </a:lnTo>
                <a:lnTo>
                  <a:pt x="1354" y="10495"/>
                </a:lnTo>
                <a:lnTo>
                  <a:pt x="1336" y="10417"/>
                </a:lnTo>
                <a:lnTo>
                  <a:pt x="1426" y="10471"/>
                </a:lnTo>
                <a:lnTo>
                  <a:pt x="1487" y="10479"/>
                </a:lnTo>
                <a:lnTo>
                  <a:pt x="1511" y="10441"/>
                </a:lnTo>
                <a:lnTo>
                  <a:pt x="1559" y="10462"/>
                </a:lnTo>
                <a:lnTo>
                  <a:pt x="1722" y="10425"/>
                </a:lnTo>
                <a:lnTo>
                  <a:pt x="1824" y="10344"/>
                </a:lnTo>
                <a:lnTo>
                  <a:pt x="2021" y="10282"/>
                </a:lnTo>
                <a:lnTo>
                  <a:pt x="2116" y="10204"/>
                </a:lnTo>
                <a:lnTo>
                  <a:pt x="2205" y="10180"/>
                </a:lnTo>
                <a:lnTo>
                  <a:pt x="2254" y="10112"/>
                </a:lnTo>
                <a:lnTo>
                  <a:pt x="2386" y="10087"/>
                </a:lnTo>
                <a:lnTo>
                  <a:pt x="2340" y="9918"/>
                </a:lnTo>
                <a:lnTo>
                  <a:pt x="2406" y="9799"/>
                </a:lnTo>
                <a:lnTo>
                  <a:pt x="2406" y="9749"/>
                </a:lnTo>
                <a:lnTo>
                  <a:pt x="2516" y="9701"/>
                </a:lnTo>
                <a:lnTo>
                  <a:pt x="2602" y="9514"/>
                </a:lnTo>
                <a:lnTo>
                  <a:pt x="2585" y="9397"/>
                </a:lnTo>
                <a:lnTo>
                  <a:pt x="2646" y="9397"/>
                </a:lnTo>
                <a:lnTo>
                  <a:pt x="2669" y="9364"/>
                </a:lnTo>
                <a:lnTo>
                  <a:pt x="2705" y="9426"/>
                </a:lnTo>
                <a:lnTo>
                  <a:pt x="2814" y="9458"/>
                </a:lnTo>
                <a:lnTo>
                  <a:pt x="2802" y="9645"/>
                </a:lnTo>
                <a:lnTo>
                  <a:pt x="2931" y="9739"/>
                </a:lnTo>
                <a:lnTo>
                  <a:pt x="2930" y="9807"/>
                </a:lnTo>
                <a:lnTo>
                  <a:pt x="2949" y="9824"/>
                </a:lnTo>
                <a:lnTo>
                  <a:pt x="3041" y="9701"/>
                </a:lnTo>
                <a:lnTo>
                  <a:pt x="3102" y="9660"/>
                </a:lnTo>
                <a:lnTo>
                  <a:pt x="3171" y="9664"/>
                </a:lnTo>
                <a:lnTo>
                  <a:pt x="3246" y="9615"/>
                </a:lnTo>
                <a:lnTo>
                  <a:pt x="3197" y="9421"/>
                </a:lnTo>
                <a:lnTo>
                  <a:pt x="3378" y="9370"/>
                </a:lnTo>
                <a:lnTo>
                  <a:pt x="3495" y="9455"/>
                </a:lnTo>
                <a:lnTo>
                  <a:pt x="3467" y="9489"/>
                </a:lnTo>
                <a:lnTo>
                  <a:pt x="3509" y="9599"/>
                </a:lnTo>
                <a:lnTo>
                  <a:pt x="3566" y="9561"/>
                </a:lnTo>
                <a:lnTo>
                  <a:pt x="3752" y="9516"/>
                </a:lnTo>
                <a:lnTo>
                  <a:pt x="3775" y="9432"/>
                </a:lnTo>
                <a:cubicBezTo>
                  <a:pt x="3811" y="9450"/>
                  <a:pt x="3848" y="9404"/>
                  <a:pt x="3879" y="9382"/>
                </a:cubicBezTo>
                <a:cubicBezTo>
                  <a:pt x="3882" y="9381"/>
                  <a:pt x="3882" y="9380"/>
                  <a:pt x="3884" y="9378"/>
                </a:cubicBezTo>
                <a:cubicBezTo>
                  <a:pt x="3899" y="9379"/>
                  <a:pt x="4025" y="9483"/>
                  <a:pt x="4036" y="9513"/>
                </a:cubicBezTo>
                <a:cubicBezTo>
                  <a:pt x="4038" y="9518"/>
                  <a:pt x="4056" y="9543"/>
                  <a:pt x="4058" y="9549"/>
                </a:cubicBezTo>
                <a:lnTo>
                  <a:pt x="4217" y="9600"/>
                </a:lnTo>
                <a:lnTo>
                  <a:pt x="4734" y="9501"/>
                </a:lnTo>
                <a:lnTo>
                  <a:pt x="5138" y="10122"/>
                </a:lnTo>
                <a:lnTo>
                  <a:pt x="5277" y="10241"/>
                </a:lnTo>
                <a:lnTo>
                  <a:pt x="5476" y="10320"/>
                </a:lnTo>
                <a:lnTo>
                  <a:pt x="5576" y="10677"/>
                </a:lnTo>
                <a:lnTo>
                  <a:pt x="5614" y="10956"/>
                </a:lnTo>
                <a:lnTo>
                  <a:pt x="5659" y="10927"/>
                </a:lnTo>
                <a:cubicBezTo>
                  <a:pt x="5692" y="10929"/>
                  <a:pt x="5661" y="10952"/>
                  <a:pt x="5724" y="10956"/>
                </a:cubicBezTo>
                <a:cubicBezTo>
                  <a:pt x="5735" y="10957"/>
                  <a:pt x="5739" y="11005"/>
                  <a:pt x="5758" y="10949"/>
                </a:cubicBezTo>
                <a:cubicBezTo>
                  <a:pt x="5764" y="10932"/>
                  <a:pt x="5793" y="10952"/>
                  <a:pt x="5796" y="10982"/>
                </a:cubicBezTo>
                <a:cubicBezTo>
                  <a:pt x="5800" y="11015"/>
                  <a:pt x="5836" y="11011"/>
                  <a:pt x="5863" y="11008"/>
                </a:cubicBezTo>
                <a:cubicBezTo>
                  <a:pt x="5863" y="11008"/>
                  <a:pt x="5871" y="11006"/>
                  <a:pt x="5872" y="11005"/>
                </a:cubicBezTo>
                <a:lnTo>
                  <a:pt x="6260" y="11281"/>
                </a:lnTo>
                <a:lnTo>
                  <a:pt x="6368" y="11605"/>
                </a:lnTo>
                <a:lnTo>
                  <a:pt x="6435" y="11598"/>
                </a:lnTo>
                <a:lnTo>
                  <a:pt x="6388" y="11517"/>
                </a:lnTo>
                <a:lnTo>
                  <a:pt x="6486" y="11519"/>
                </a:lnTo>
                <a:lnTo>
                  <a:pt x="6484" y="11446"/>
                </a:lnTo>
                <a:lnTo>
                  <a:pt x="6557" y="11597"/>
                </a:lnTo>
                <a:lnTo>
                  <a:pt x="6631" y="11554"/>
                </a:lnTo>
                <a:lnTo>
                  <a:pt x="6727" y="11570"/>
                </a:lnTo>
                <a:lnTo>
                  <a:pt x="6844" y="11378"/>
                </a:lnTo>
                <a:lnTo>
                  <a:pt x="6969" y="11443"/>
                </a:lnTo>
                <a:lnTo>
                  <a:pt x="7020" y="11636"/>
                </a:lnTo>
                <a:cubicBezTo>
                  <a:pt x="7027" y="11637"/>
                  <a:pt x="7080" y="11661"/>
                  <a:pt x="7082" y="11664"/>
                </a:cubicBezTo>
                <a:cubicBezTo>
                  <a:pt x="7107" y="11667"/>
                  <a:pt x="7101" y="11696"/>
                  <a:pt x="7101" y="11715"/>
                </a:cubicBezTo>
                <a:cubicBezTo>
                  <a:pt x="7126" y="11727"/>
                  <a:pt x="7227" y="11723"/>
                  <a:pt x="7227" y="11767"/>
                </a:cubicBezTo>
                <a:cubicBezTo>
                  <a:pt x="7227" y="11822"/>
                  <a:pt x="7224" y="11788"/>
                  <a:pt x="7265" y="11767"/>
                </a:cubicBezTo>
                <a:cubicBezTo>
                  <a:pt x="7284" y="11757"/>
                  <a:pt x="7322" y="11727"/>
                  <a:pt x="7331" y="11706"/>
                </a:cubicBezTo>
                <a:cubicBezTo>
                  <a:pt x="7335" y="11706"/>
                  <a:pt x="7409" y="11528"/>
                  <a:pt x="7409" y="11520"/>
                </a:cubicBezTo>
                <a:lnTo>
                  <a:pt x="7351" y="11442"/>
                </a:lnTo>
                <a:lnTo>
                  <a:pt x="7531" y="11296"/>
                </a:lnTo>
                <a:lnTo>
                  <a:pt x="7533" y="11008"/>
                </a:lnTo>
                <a:lnTo>
                  <a:pt x="7510" y="10934"/>
                </a:lnTo>
                <a:lnTo>
                  <a:pt x="7467" y="10920"/>
                </a:lnTo>
                <a:lnTo>
                  <a:pt x="7433" y="10627"/>
                </a:lnTo>
                <a:lnTo>
                  <a:pt x="7052" y="10658"/>
                </a:lnTo>
                <a:lnTo>
                  <a:pt x="7076" y="10330"/>
                </a:lnTo>
                <a:lnTo>
                  <a:pt x="7184" y="10312"/>
                </a:lnTo>
                <a:lnTo>
                  <a:pt x="7187" y="10177"/>
                </a:lnTo>
                <a:lnTo>
                  <a:pt x="7121" y="10161"/>
                </a:lnTo>
                <a:lnTo>
                  <a:pt x="7100" y="10066"/>
                </a:lnTo>
                <a:lnTo>
                  <a:pt x="7123" y="10029"/>
                </a:lnTo>
                <a:lnTo>
                  <a:pt x="7081" y="9992"/>
                </a:lnTo>
                <a:lnTo>
                  <a:pt x="6814" y="10098"/>
                </a:lnTo>
                <a:lnTo>
                  <a:pt x="6756" y="9841"/>
                </a:lnTo>
                <a:lnTo>
                  <a:pt x="6655" y="9791"/>
                </a:lnTo>
                <a:lnTo>
                  <a:pt x="6668" y="9695"/>
                </a:lnTo>
                <a:lnTo>
                  <a:pt x="6523" y="9738"/>
                </a:lnTo>
                <a:lnTo>
                  <a:pt x="6428" y="9836"/>
                </a:lnTo>
                <a:lnTo>
                  <a:pt x="6396" y="9814"/>
                </a:lnTo>
                <a:lnTo>
                  <a:pt x="6396" y="9738"/>
                </a:lnTo>
                <a:lnTo>
                  <a:pt x="6351" y="9740"/>
                </a:lnTo>
                <a:lnTo>
                  <a:pt x="6361" y="9799"/>
                </a:lnTo>
                <a:lnTo>
                  <a:pt x="6266" y="9844"/>
                </a:lnTo>
                <a:lnTo>
                  <a:pt x="6266" y="9883"/>
                </a:lnTo>
                <a:lnTo>
                  <a:pt x="6224" y="9939"/>
                </a:lnTo>
                <a:lnTo>
                  <a:pt x="6277" y="10016"/>
                </a:lnTo>
                <a:lnTo>
                  <a:pt x="6213" y="10068"/>
                </a:lnTo>
                <a:lnTo>
                  <a:pt x="6168" y="10021"/>
                </a:lnTo>
                <a:lnTo>
                  <a:pt x="6150" y="9915"/>
                </a:lnTo>
                <a:lnTo>
                  <a:pt x="6047" y="9862"/>
                </a:lnTo>
                <a:lnTo>
                  <a:pt x="6174" y="9346"/>
                </a:lnTo>
                <a:lnTo>
                  <a:pt x="6263" y="9330"/>
                </a:lnTo>
                <a:lnTo>
                  <a:pt x="6279" y="9259"/>
                </a:lnTo>
                <a:lnTo>
                  <a:pt x="6343" y="9256"/>
                </a:lnTo>
                <a:lnTo>
                  <a:pt x="6205" y="9150"/>
                </a:lnTo>
                <a:lnTo>
                  <a:pt x="6250" y="9052"/>
                </a:lnTo>
                <a:lnTo>
                  <a:pt x="6203" y="8986"/>
                </a:lnTo>
                <a:lnTo>
                  <a:pt x="6250" y="8912"/>
                </a:lnTo>
                <a:lnTo>
                  <a:pt x="6187" y="8814"/>
                </a:lnTo>
                <a:lnTo>
                  <a:pt x="6115" y="8772"/>
                </a:lnTo>
                <a:lnTo>
                  <a:pt x="6070" y="8796"/>
                </a:lnTo>
                <a:lnTo>
                  <a:pt x="5938" y="8740"/>
                </a:lnTo>
                <a:lnTo>
                  <a:pt x="5941" y="8611"/>
                </a:lnTo>
                <a:lnTo>
                  <a:pt x="5999" y="8513"/>
                </a:lnTo>
                <a:lnTo>
                  <a:pt x="6084" y="8563"/>
                </a:lnTo>
                <a:lnTo>
                  <a:pt x="6086" y="8642"/>
                </a:lnTo>
                <a:lnTo>
                  <a:pt x="6205" y="8759"/>
                </a:lnTo>
                <a:lnTo>
                  <a:pt x="6269" y="8738"/>
                </a:lnTo>
                <a:lnTo>
                  <a:pt x="6263" y="8674"/>
                </a:lnTo>
                <a:lnTo>
                  <a:pt x="7069" y="9638"/>
                </a:lnTo>
                <a:lnTo>
                  <a:pt x="7197" y="9640"/>
                </a:lnTo>
                <a:lnTo>
                  <a:pt x="7195" y="9571"/>
                </a:lnTo>
                <a:lnTo>
                  <a:pt x="7159" y="9538"/>
                </a:lnTo>
                <a:lnTo>
                  <a:pt x="7190" y="9493"/>
                </a:lnTo>
                <a:cubicBezTo>
                  <a:pt x="7199" y="9506"/>
                  <a:pt x="7219" y="9522"/>
                  <a:pt x="7222" y="9526"/>
                </a:cubicBezTo>
                <a:cubicBezTo>
                  <a:pt x="7255" y="9566"/>
                  <a:pt x="7292" y="9580"/>
                  <a:pt x="7317" y="9605"/>
                </a:cubicBezTo>
                <a:cubicBezTo>
                  <a:pt x="7326" y="9613"/>
                  <a:pt x="7365" y="9655"/>
                  <a:pt x="7369" y="9658"/>
                </a:cubicBezTo>
                <a:cubicBezTo>
                  <a:pt x="7403" y="9687"/>
                  <a:pt x="7426" y="9710"/>
                  <a:pt x="7470" y="9710"/>
                </a:cubicBezTo>
                <a:cubicBezTo>
                  <a:pt x="7504" y="9710"/>
                  <a:pt x="7524" y="9672"/>
                  <a:pt x="7533" y="9642"/>
                </a:cubicBezTo>
                <a:lnTo>
                  <a:pt x="7612" y="9682"/>
                </a:lnTo>
                <a:lnTo>
                  <a:pt x="7633" y="9619"/>
                </a:lnTo>
                <a:cubicBezTo>
                  <a:pt x="7617" y="9611"/>
                  <a:pt x="7569" y="9575"/>
                  <a:pt x="7569" y="9556"/>
                </a:cubicBezTo>
                <a:cubicBezTo>
                  <a:pt x="7569" y="9546"/>
                  <a:pt x="7556" y="9403"/>
                  <a:pt x="7556" y="9403"/>
                </a:cubicBezTo>
                <a:cubicBezTo>
                  <a:pt x="7549" y="9383"/>
                  <a:pt x="7559" y="9355"/>
                  <a:pt x="7535" y="9348"/>
                </a:cubicBezTo>
                <a:cubicBezTo>
                  <a:pt x="7478" y="9330"/>
                  <a:pt x="7394" y="9282"/>
                  <a:pt x="7334" y="9300"/>
                </a:cubicBezTo>
                <a:lnTo>
                  <a:pt x="7298" y="9248"/>
                </a:lnTo>
                <a:lnTo>
                  <a:pt x="7233" y="9242"/>
                </a:lnTo>
                <a:lnTo>
                  <a:pt x="7233" y="9306"/>
                </a:lnTo>
                <a:lnTo>
                  <a:pt x="7249" y="9332"/>
                </a:lnTo>
                <a:lnTo>
                  <a:pt x="7134" y="9384"/>
                </a:lnTo>
                <a:lnTo>
                  <a:pt x="7056" y="9317"/>
                </a:lnTo>
                <a:lnTo>
                  <a:pt x="7016" y="9350"/>
                </a:lnTo>
                <a:lnTo>
                  <a:pt x="6857" y="9216"/>
                </a:lnTo>
                <a:cubicBezTo>
                  <a:pt x="6861" y="9198"/>
                  <a:pt x="6871" y="9208"/>
                  <a:pt x="6871" y="9158"/>
                </a:cubicBezTo>
                <a:cubicBezTo>
                  <a:pt x="6871" y="9142"/>
                  <a:pt x="6907" y="9177"/>
                  <a:pt x="6915" y="9182"/>
                </a:cubicBezTo>
                <a:cubicBezTo>
                  <a:pt x="6978" y="9224"/>
                  <a:pt x="6916" y="9175"/>
                  <a:pt x="6914" y="9136"/>
                </a:cubicBezTo>
                <a:cubicBezTo>
                  <a:pt x="6911" y="9060"/>
                  <a:pt x="6895" y="9058"/>
                  <a:pt x="6934" y="8983"/>
                </a:cubicBezTo>
                <a:cubicBezTo>
                  <a:pt x="6964" y="8925"/>
                  <a:pt x="7075" y="8917"/>
                  <a:pt x="7136" y="8938"/>
                </a:cubicBezTo>
                <a:cubicBezTo>
                  <a:pt x="7147" y="8942"/>
                  <a:pt x="7139" y="8899"/>
                  <a:pt x="7148" y="8883"/>
                </a:cubicBezTo>
                <a:lnTo>
                  <a:pt x="7370" y="9216"/>
                </a:lnTo>
                <a:lnTo>
                  <a:pt x="7648" y="8994"/>
                </a:lnTo>
                <a:lnTo>
                  <a:pt x="7651" y="8902"/>
                </a:lnTo>
                <a:lnTo>
                  <a:pt x="7600" y="8809"/>
                </a:lnTo>
                <a:lnTo>
                  <a:pt x="7785" y="8597"/>
                </a:lnTo>
                <a:lnTo>
                  <a:pt x="7645" y="8460"/>
                </a:lnTo>
                <a:lnTo>
                  <a:pt x="7645" y="8370"/>
                </a:lnTo>
                <a:lnTo>
                  <a:pt x="7598" y="8364"/>
                </a:lnTo>
                <a:lnTo>
                  <a:pt x="7616" y="8298"/>
                </a:lnTo>
                <a:lnTo>
                  <a:pt x="7722" y="8306"/>
                </a:lnTo>
                <a:lnTo>
                  <a:pt x="7796" y="8240"/>
                </a:lnTo>
                <a:lnTo>
                  <a:pt x="7823" y="8298"/>
                </a:lnTo>
                <a:lnTo>
                  <a:pt x="8055" y="8277"/>
                </a:lnTo>
                <a:lnTo>
                  <a:pt x="8042" y="8420"/>
                </a:lnTo>
                <a:lnTo>
                  <a:pt x="7989" y="8409"/>
                </a:lnTo>
                <a:lnTo>
                  <a:pt x="7944" y="8658"/>
                </a:lnTo>
                <a:lnTo>
                  <a:pt x="8749" y="8849"/>
                </a:lnTo>
                <a:lnTo>
                  <a:pt x="8804" y="8817"/>
                </a:lnTo>
                <a:lnTo>
                  <a:pt x="8862" y="8701"/>
                </a:lnTo>
                <a:lnTo>
                  <a:pt x="8926" y="8701"/>
                </a:lnTo>
                <a:lnTo>
                  <a:pt x="8950" y="8603"/>
                </a:lnTo>
                <a:lnTo>
                  <a:pt x="9135" y="8634"/>
                </a:lnTo>
                <a:lnTo>
                  <a:pt x="9201" y="8581"/>
                </a:lnTo>
                <a:lnTo>
                  <a:pt x="9190" y="8534"/>
                </a:lnTo>
                <a:lnTo>
                  <a:pt x="9275" y="8391"/>
                </a:lnTo>
                <a:lnTo>
                  <a:pt x="9095" y="8108"/>
                </a:lnTo>
                <a:lnTo>
                  <a:pt x="9090" y="7854"/>
                </a:lnTo>
                <a:lnTo>
                  <a:pt x="9124" y="7846"/>
                </a:lnTo>
                <a:lnTo>
                  <a:pt x="9212" y="7941"/>
                </a:lnTo>
                <a:lnTo>
                  <a:pt x="9272" y="7936"/>
                </a:lnTo>
                <a:lnTo>
                  <a:pt x="9278" y="7854"/>
                </a:lnTo>
                <a:lnTo>
                  <a:pt x="9529" y="7774"/>
                </a:lnTo>
                <a:lnTo>
                  <a:pt x="9508" y="7692"/>
                </a:lnTo>
                <a:lnTo>
                  <a:pt x="9257" y="7595"/>
                </a:lnTo>
                <a:lnTo>
                  <a:pt x="9241" y="7489"/>
                </a:lnTo>
                <a:lnTo>
                  <a:pt x="9167" y="7526"/>
                </a:lnTo>
                <a:lnTo>
                  <a:pt x="9095" y="7520"/>
                </a:lnTo>
                <a:lnTo>
                  <a:pt x="9108" y="7444"/>
                </a:lnTo>
                <a:lnTo>
                  <a:pt x="9050" y="7401"/>
                </a:lnTo>
                <a:lnTo>
                  <a:pt x="9069" y="7251"/>
                </a:lnTo>
                <a:lnTo>
                  <a:pt x="9029" y="7214"/>
                </a:lnTo>
                <a:lnTo>
                  <a:pt x="8979" y="7224"/>
                </a:lnTo>
                <a:lnTo>
                  <a:pt x="8944" y="7171"/>
                </a:lnTo>
                <a:lnTo>
                  <a:pt x="9011" y="7132"/>
                </a:lnTo>
                <a:lnTo>
                  <a:pt x="8966" y="7071"/>
                </a:lnTo>
                <a:lnTo>
                  <a:pt x="9183" y="6957"/>
                </a:lnTo>
                <a:lnTo>
                  <a:pt x="9262" y="6962"/>
                </a:lnTo>
                <a:lnTo>
                  <a:pt x="9294" y="6915"/>
                </a:lnTo>
                <a:lnTo>
                  <a:pt x="9437" y="6901"/>
                </a:lnTo>
                <a:lnTo>
                  <a:pt x="9476" y="6684"/>
                </a:lnTo>
                <a:lnTo>
                  <a:pt x="9418" y="6637"/>
                </a:lnTo>
                <a:lnTo>
                  <a:pt x="9468" y="6560"/>
                </a:lnTo>
                <a:lnTo>
                  <a:pt x="9479" y="6494"/>
                </a:lnTo>
                <a:lnTo>
                  <a:pt x="9725" y="6473"/>
                </a:lnTo>
                <a:lnTo>
                  <a:pt x="9714" y="6198"/>
                </a:lnTo>
                <a:lnTo>
                  <a:pt x="9923" y="6216"/>
                </a:lnTo>
                <a:lnTo>
                  <a:pt x="9926" y="5806"/>
                </a:lnTo>
                <a:lnTo>
                  <a:pt x="10116" y="5772"/>
                </a:lnTo>
                <a:lnTo>
                  <a:pt x="10265" y="5959"/>
                </a:lnTo>
                <a:lnTo>
                  <a:pt x="10389" y="5846"/>
                </a:lnTo>
                <a:lnTo>
                  <a:pt x="10373" y="5626"/>
                </a:lnTo>
                <a:lnTo>
                  <a:pt x="10421" y="5602"/>
                </a:lnTo>
                <a:lnTo>
                  <a:pt x="10426" y="5290"/>
                </a:lnTo>
                <a:lnTo>
                  <a:pt x="10476" y="5277"/>
                </a:lnTo>
                <a:lnTo>
                  <a:pt x="10561" y="5359"/>
                </a:lnTo>
                <a:lnTo>
                  <a:pt x="10688" y="5227"/>
                </a:lnTo>
                <a:lnTo>
                  <a:pt x="10791" y="5290"/>
                </a:lnTo>
                <a:lnTo>
                  <a:pt x="10857" y="5129"/>
                </a:lnTo>
                <a:lnTo>
                  <a:pt x="11310" y="5033"/>
                </a:lnTo>
                <a:lnTo>
                  <a:pt x="11331" y="4774"/>
                </a:lnTo>
                <a:lnTo>
                  <a:pt x="11471" y="4697"/>
                </a:lnTo>
                <a:lnTo>
                  <a:pt x="11572" y="4750"/>
                </a:lnTo>
                <a:lnTo>
                  <a:pt x="11752" y="4541"/>
                </a:lnTo>
                <a:lnTo>
                  <a:pt x="11691" y="4382"/>
                </a:lnTo>
                <a:lnTo>
                  <a:pt x="11773" y="4380"/>
                </a:lnTo>
                <a:lnTo>
                  <a:pt x="11738" y="4261"/>
                </a:lnTo>
                <a:lnTo>
                  <a:pt x="11656" y="4218"/>
                </a:lnTo>
                <a:lnTo>
                  <a:pt x="11651" y="4031"/>
                </a:lnTo>
                <a:lnTo>
                  <a:pt x="11820" y="4123"/>
                </a:lnTo>
                <a:lnTo>
                  <a:pt x="11807" y="4049"/>
                </a:lnTo>
                <a:lnTo>
                  <a:pt x="11863" y="4070"/>
                </a:lnTo>
                <a:lnTo>
                  <a:pt x="11924" y="3835"/>
                </a:lnTo>
                <a:lnTo>
                  <a:pt x="11828" y="3785"/>
                </a:lnTo>
                <a:lnTo>
                  <a:pt x="11945" y="3695"/>
                </a:lnTo>
                <a:lnTo>
                  <a:pt x="11929" y="3597"/>
                </a:lnTo>
                <a:lnTo>
                  <a:pt x="11998" y="3578"/>
                </a:lnTo>
                <a:lnTo>
                  <a:pt x="12032" y="3613"/>
                </a:lnTo>
                <a:lnTo>
                  <a:pt x="12164" y="3520"/>
                </a:lnTo>
                <a:lnTo>
                  <a:pt x="12088" y="3261"/>
                </a:lnTo>
                <a:lnTo>
                  <a:pt x="12299" y="3245"/>
                </a:lnTo>
                <a:lnTo>
                  <a:pt x="12463" y="3340"/>
                </a:lnTo>
                <a:lnTo>
                  <a:pt x="12577" y="3602"/>
                </a:lnTo>
                <a:lnTo>
                  <a:pt x="12739" y="3541"/>
                </a:lnTo>
                <a:lnTo>
                  <a:pt x="12858" y="3570"/>
                </a:lnTo>
                <a:lnTo>
                  <a:pt x="13685" y="3260"/>
                </a:lnTo>
                <a:cubicBezTo>
                  <a:pt x="13691" y="3231"/>
                  <a:pt x="13699" y="3204"/>
                  <a:pt x="13699" y="3201"/>
                </a:cubicBezTo>
                <a:cubicBezTo>
                  <a:pt x="13693" y="3133"/>
                  <a:pt x="13708" y="3161"/>
                  <a:pt x="13723" y="3125"/>
                </a:cubicBezTo>
                <a:lnTo>
                  <a:pt x="13688" y="3078"/>
                </a:lnTo>
                <a:lnTo>
                  <a:pt x="13483" y="3219"/>
                </a:lnTo>
                <a:lnTo>
                  <a:pt x="13547" y="3109"/>
                </a:lnTo>
                <a:lnTo>
                  <a:pt x="13466" y="2719"/>
                </a:lnTo>
                <a:lnTo>
                  <a:pt x="13530" y="2565"/>
                </a:lnTo>
                <a:lnTo>
                  <a:pt x="13444" y="2569"/>
                </a:lnTo>
                <a:lnTo>
                  <a:pt x="13379" y="2466"/>
                </a:lnTo>
                <a:lnTo>
                  <a:pt x="13256" y="2693"/>
                </a:lnTo>
                <a:lnTo>
                  <a:pt x="13080" y="2687"/>
                </a:lnTo>
                <a:lnTo>
                  <a:pt x="12982" y="2633"/>
                </a:lnTo>
                <a:lnTo>
                  <a:pt x="12818" y="2639"/>
                </a:lnTo>
                <a:lnTo>
                  <a:pt x="12676" y="2487"/>
                </a:lnTo>
                <a:lnTo>
                  <a:pt x="12344" y="2310"/>
                </a:lnTo>
                <a:cubicBezTo>
                  <a:pt x="12339" y="2312"/>
                  <a:pt x="12335" y="2320"/>
                  <a:pt x="12331" y="2323"/>
                </a:cubicBezTo>
                <a:cubicBezTo>
                  <a:pt x="12301" y="2340"/>
                  <a:pt x="12264" y="2399"/>
                  <a:pt x="12257" y="2404"/>
                </a:cubicBezTo>
                <a:cubicBezTo>
                  <a:pt x="12211" y="2437"/>
                  <a:pt x="12221" y="2479"/>
                  <a:pt x="12147" y="2458"/>
                </a:cubicBezTo>
                <a:cubicBezTo>
                  <a:pt x="12145" y="2458"/>
                  <a:pt x="11943" y="2429"/>
                  <a:pt x="11938" y="2429"/>
                </a:cubicBezTo>
                <a:cubicBezTo>
                  <a:pt x="11930" y="2429"/>
                  <a:pt x="11866" y="2343"/>
                  <a:pt x="11861" y="2334"/>
                </a:cubicBezTo>
                <a:cubicBezTo>
                  <a:pt x="11848" y="2313"/>
                  <a:pt x="11739" y="2346"/>
                  <a:pt x="11700" y="2340"/>
                </a:cubicBezTo>
                <a:cubicBezTo>
                  <a:pt x="11697" y="2328"/>
                  <a:pt x="11666" y="2266"/>
                  <a:pt x="11665" y="2261"/>
                </a:cubicBezTo>
                <a:cubicBezTo>
                  <a:pt x="11663" y="2232"/>
                  <a:pt x="11637" y="2200"/>
                  <a:pt x="11633" y="2188"/>
                </a:cubicBezTo>
                <a:cubicBezTo>
                  <a:pt x="11627" y="2167"/>
                  <a:pt x="11613" y="2173"/>
                  <a:pt x="11625" y="2156"/>
                </a:cubicBezTo>
                <a:cubicBezTo>
                  <a:pt x="11635" y="2140"/>
                  <a:pt x="11681" y="2092"/>
                  <a:pt x="11663" y="2081"/>
                </a:cubicBezTo>
                <a:cubicBezTo>
                  <a:pt x="11635" y="2065"/>
                  <a:pt x="11610" y="2004"/>
                  <a:pt x="11623" y="1973"/>
                </a:cubicBezTo>
                <a:cubicBezTo>
                  <a:pt x="11647" y="1911"/>
                  <a:pt x="11667" y="1934"/>
                  <a:pt x="11695" y="1921"/>
                </a:cubicBezTo>
                <a:lnTo>
                  <a:pt x="11728" y="1933"/>
                </a:lnTo>
                <a:lnTo>
                  <a:pt x="11752" y="1892"/>
                </a:lnTo>
                <a:lnTo>
                  <a:pt x="11707" y="1857"/>
                </a:lnTo>
                <a:lnTo>
                  <a:pt x="11761" y="1855"/>
                </a:lnTo>
                <a:lnTo>
                  <a:pt x="11757" y="1790"/>
                </a:lnTo>
                <a:lnTo>
                  <a:pt x="11982" y="1808"/>
                </a:lnTo>
                <a:lnTo>
                  <a:pt x="11983" y="1782"/>
                </a:lnTo>
                <a:lnTo>
                  <a:pt x="12109" y="1765"/>
                </a:lnTo>
                <a:lnTo>
                  <a:pt x="11947" y="1621"/>
                </a:lnTo>
                <a:lnTo>
                  <a:pt x="11902" y="1610"/>
                </a:lnTo>
                <a:lnTo>
                  <a:pt x="11945" y="1564"/>
                </a:lnTo>
                <a:lnTo>
                  <a:pt x="11863" y="1173"/>
                </a:lnTo>
                <a:lnTo>
                  <a:pt x="12047" y="988"/>
                </a:lnTo>
                <a:lnTo>
                  <a:pt x="12162" y="960"/>
                </a:lnTo>
                <a:lnTo>
                  <a:pt x="12158" y="919"/>
                </a:lnTo>
                <a:lnTo>
                  <a:pt x="12080" y="893"/>
                </a:lnTo>
                <a:lnTo>
                  <a:pt x="12039" y="949"/>
                </a:lnTo>
                <a:lnTo>
                  <a:pt x="11972" y="921"/>
                </a:lnTo>
                <a:lnTo>
                  <a:pt x="12093" y="786"/>
                </a:lnTo>
                <a:lnTo>
                  <a:pt x="12032" y="688"/>
                </a:lnTo>
                <a:lnTo>
                  <a:pt x="11913" y="732"/>
                </a:lnTo>
                <a:lnTo>
                  <a:pt x="11889" y="426"/>
                </a:lnTo>
                <a:cubicBezTo>
                  <a:pt x="11902" y="423"/>
                  <a:pt x="11920" y="425"/>
                  <a:pt x="11943" y="421"/>
                </a:cubicBezTo>
                <a:cubicBezTo>
                  <a:pt x="11953" y="419"/>
                  <a:pt x="11946" y="341"/>
                  <a:pt x="11946" y="328"/>
                </a:cubicBezTo>
                <a:cubicBezTo>
                  <a:pt x="11946" y="294"/>
                  <a:pt x="11894" y="300"/>
                  <a:pt x="11911" y="267"/>
                </a:cubicBezTo>
                <a:cubicBezTo>
                  <a:pt x="11942" y="202"/>
                  <a:pt x="11928" y="192"/>
                  <a:pt x="11994" y="145"/>
                </a:cubicBezTo>
                <a:lnTo>
                  <a:pt x="12078" y="104"/>
                </a:lnTo>
                <a:lnTo>
                  <a:pt x="11912" y="33"/>
                </a:lnTo>
                <a:lnTo>
                  <a:pt x="11873" y="112"/>
                </a:lnTo>
                <a:lnTo>
                  <a:pt x="11380" y="94"/>
                </a:lnTo>
                <a:lnTo>
                  <a:pt x="11464" y="12"/>
                </a:lnTo>
                <a:lnTo>
                  <a:pt x="11400" y="0"/>
                </a:lnTo>
                <a:lnTo>
                  <a:pt x="11184" y="69"/>
                </a:lnTo>
                <a:lnTo>
                  <a:pt x="10837" y="116"/>
                </a:lnTo>
                <a:lnTo>
                  <a:pt x="10720" y="34"/>
                </a:lnTo>
                <a:lnTo>
                  <a:pt x="10687" y="74"/>
                </a:lnTo>
                <a:lnTo>
                  <a:pt x="10758" y="200"/>
                </a:lnTo>
                <a:lnTo>
                  <a:pt x="10750" y="257"/>
                </a:lnTo>
                <a:lnTo>
                  <a:pt x="10859" y="529"/>
                </a:lnTo>
                <a:lnTo>
                  <a:pt x="10577" y="515"/>
                </a:lnTo>
                <a:lnTo>
                  <a:pt x="10603" y="724"/>
                </a:lnTo>
                <a:lnTo>
                  <a:pt x="10537" y="746"/>
                </a:lnTo>
                <a:lnTo>
                  <a:pt x="10349" y="628"/>
                </a:lnTo>
                <a:lnTo>
                  <a:pt x="10303" y="343"/>
                </a:lnTo>
                <a:lnTo>
                  <a:pt x="10194" y="341"/>
                </a:lnTo>
                <a:lnTo>
                  <a:pt x="10226" y="618"/>
                </a:lnTo>
                <a:lnTo>
                  <a:pt x="10124" y="618"/>
                </a:lnTo>
                <a:lnTo>
                  <a:pt x="10028" y="660"/>
                </a:lnTo>
                <a:lnTo>
                  <a:pt x="9971" y="537"/>
                </a:lnTo>
                <a:lnTo>
                  <a:pt x="9841" y="542"/>
                </a:lnTo>
                <a:cubicBezTo>
                  <a:pt x="9864" y="610"/>
                  <a:pt x="9809" y="700"/>
                  <a:pt x="9786" y="767"/>
                </a:cubicBezTo>
                <a:cubicBezTo>
                  <a:pt x="9768" y="820"/>
                  <a:pt x="9681" y="906"/>
                  <a:pt x="9681" y="920"/>
                </a:cubicBezTo>
                <a:cubicBezTo>
                  <a:pt x="9681" y="951"/>
                  <a:pt x="9665" y="1002"/>
                  <a:pt x="9665" y="1020"/>
                </a:cubicBezTo>
                <a:lnTo>
                  <a:pt x="9571" y="1021"/>
                </a:lnTo>
                <a:lnTo>
                  <a:pt x="9571" y="1135"/>
                </a:lnTo>
                <a:lnTo>
                  <a:pt x="9193" y="1349"/>
                </a:lnTo>
                <a:lnTo>
                  <a:pt x="9169" y="1348"/>
                </a:lnTo>
                <a:lnTo>
                  <a:pt x="9183" y="1226"/>
                </a:lnTo>
                <a:lnTo>
                  <a:pt x="9072" y="1224"/>
                </a:lnTo>
                <a:lnTo>
                  <a:pt x="9075" y="1357"/>
                </a:lnTo>
                <a:lnTo>
                  <a:pt x="9031" y="1418"/>
                </a:lnTo>
                <a:lnTo>
                  <a:pt x="8795" y="1384"/>
                </a:lnTo>
                <a:cubicBezTo>
                  <a:pt x="8768" y="1415"/>
                  <a:pt x="8759" y="1442"/>
                  <a:pt x="8759" y="1484"/>
                </a:cubicBezTo>
                <a:lnTo>
                  <a:pt x="8928" y="1483"/>
                </a:lnTo>
                <a:lnTo>
                  <a:pt x="8948" y="1578"/>
                </a:lnTo>
                <a:lnTo>
                  <a:pt x="9096" y="1648"/>
                </a:lnTo>
                <a:lnTo>
                  <a:pt x="9100" y="1793"/>
                </a:lnTo>
                <a:lnTo>
                  <a:pt x="9039" y="1814"/>
                </a:lnTo>
                <a:lnTo>
                  <a:pt x="8882" y="1720"/>
                </a:lnTo>
                <a:lnTo>
                  <a:pt x="8681" y="1846"/>
                </a:lnTo>
                <a:lnTo>
                  <a:pt x="8531" y="1855"/>
                </a:lnTo>
                <a:lnTo>
                  <a:pt x="8425" y="1910"/>
                </a:lnTo>
                <a:lnTo>
                  <a:pt x="8343" y="1897"/>
                </a:lnTo>
                <a:cubicBezTo>
                  <a:pt x="8308" y="1897"/>
                  <a:pt x="8269" y="1910"/>
                  <a:pt x="8269" y="1950"/>
                </a:cubicBezTo>
                <a:cubicBezTo>
                  <a:pt x="8269" y="1982"/>
                  <a:pt x="8272" y="1995"/>
                  <a:pt x="8298" y="2021"/>
                </a:cubicBezTo>
                <a:lnTo>
                  <a:pt x="8301" y="2023"/>
                </a:lnTo>
                <a:cubicBezTo>
                  <a:pt x="8278" y="2047"/>
                  <a:pt x="8292" y="2021"/>
                  <a:pt x="8268" y="2057"/>
                </a:cubicBezTo>
                <a:cubicBezTo>
                  <a:pt x="8222" y="2125"/>
                  <a:pt x="8243" y="2186"/>
                  <a:pt x="8219" y="2226"/>
                </a:cubicBezTo>
                <a:cubicBezTo>
                  <a:pt x="8199" y="2259"/>
                  <a:pt x="8141" y="2209"/>
                  <a:pt x="8104" y="2208"/>
                </a:cubicBezTo>
                <a:lnTo>
                  <a:pt x="8100" y="2207"/>
                </a:lnTo>
                <a:cubicBezTo>
                  <a:pt x="8097" y="2211"/>
                  <a:pt x="8060" y="2192"/>
                  <a:pt x="8053" y="2171"/>
                </a:cubicBezTo>
                <a:cubicBezTo>
                  <a:pt x="8047" y="2150"/>
                  <a:pt x="8035" y="2159"/>
                  <a:pt x="8035" y="2112"/>
                </a:cubicBezTo>
                <a:cubicBezTo>
                  <a:pt x="8035" y="2081"/>
                  <a:pt x="8055" y="2083"/>
                  <a:pt x="8054" y="2041"/>
                </a:cubicBezTo>
                <a:cubicBezTo>
                  <a:pt x="8053" y="2036"/>
                  <a:pt x="8057" y="2014"/>
                  <a:pt x="8070" y="2014"/>
                </a:cubicBezTo>
                <a:cubicBezTo>
                  <a:pt x="8093" y="2014"/>
                  <a:pt x="8135" y="1966"/>
                  <a:pt x="8153" y="1949"/>
                </a:cubicBezTo>
                <a:cubicBezTo>
                  <a:pt x="8167" y="1936"/>
                  <a:pt x="8191" y="1881"/>
                  <a:pt x="8191" y="1856"/>
                </a:cubicBezTo>
                <a:lnTo>
                  <a:pt x="8191" y="1815"/>
                </a:lnTo>
                <a:lnTo>
                  <a:pt x="8310" y="1674"/>
                </a:lnTo>
                <a:lnTo>
                  <a:pt x="8292" y="1627"/>
                </a:lnTo>
                <a:lnTo>
                  <a:pt x="8355" y="1593"/>
                </a:lnTo>
                <a:lnTo>
                  <a:pt x="8283" y="1389"/>
                </a:lnTo>
                <a:lnTo>
                  <a:pt x="8104" y="1472"/>
                </a:lnTo>
                <a:lnTo>
                  <a:pt x="8078" y="1433"/>
                </a:lnTo>
                <a:lnTo>
                  <a:pt x="8013" y="1454"/>
                </a:lnTo>
                <a:lnTo>
                  <a:pt x="8011" y="1490"/>
                </a:lnTo>
                <a:lnTo>
                  <a:pt x="8080" y="1547"/>
                </a:lnTo>
                <a:cubicBezTo>
                  <a:pt x="8098" y="1585"/>
                  <a:pt x="8072" y="1577"/>
                  <a:pt x="8072" y="1622"/>
                </a:cubicBezTo>
                <a:cubicBezTo>
                  <a:pt x="8072" y="1665"/>
                  <a:pt x="8084" y="1695"/>
                  <a:pt x="8084" y="1715"/>
                </a:cubicBezTo>
                <a:cubicBezTo>
                  <a:pt x="8084" y="1718"/>
                  <a:pt x="8022" y="1820"/>
                  <a:pt x="7998" y="1786"/>
                </a:cubicBezTo>
                <a:cubicBezTo>
                  <a:pt x="7982" y="1763"/>
                  <a:pt x="7970" y="1760"/>
                  <a:pt x="7951" y="1784"/>
                </a:cubicBezTo>
                <a:cubicBezTo>
                  <a:pt x="7927" y="1816"/>
                  <a:pt x="7927" y="1826"/>
                  <a:pt x="7927" y="1868"/>
                </a:cubicBezTo>
                <a:lnTo>
                  <a:pt x="7781" y="2006"/>
                </a:lnTo>
                <a:cubicBezTo>
                  <a:pt x="7780" y="1997"/>
                  <a:pt x="7689" y="1937"/>
                  <a:pt x="7661" y="1938"/>
                </a:cubicBezTo>
                <a:cubicBezTo>
                  <a:pt x="7635" y="1938"/>
                  <a:pt x="7511" y="1922"/>
                  <a:pt x="7497" y="1908"/>
                </a:cubicBezTo>
                <a:cubicBezTo>
                  <a:pt x="7491" y="1902"/>
                  <a:pt x="7459" y="1870"/>
                  <a:pt x="7474" y="1870"/>
                </a:cubicBezTo>
                <a:cubicBezTo>
                  <a:pt x="7565" y="1870"/>
                  <a:pt x="7534" y="1849"/>
                  <a:pt x="7602" y="1813"/>
                </a:cubicBezTo>
                <a:cubicBezTo>
                  <a:pt x="7616" y="1806"/>
                  <a:pt x="7564" y="1809"/>
                  <a:pt x="7548" y="1805"/>
                </a:cubicBezTo>
                <a:cubicBezTo>
                  <a:pt x="7543" y="1803"/>
                  <a:pt x="7526" y="1800"/>
                  <a:pt x="7518" y="1798"/>
                </a:cubicBezTo>
                <a:lnTo>
                  <a:pt x="7412" y="1631"/>
                </a:lnTo>
                <a:lnTo>
                  <a:pt x="7047" y="1628"/>
                </a:lnTo>
                <a:lnTo>
                  <a:pt x="7143" y="1749"/>
                </a:lnTo>
                <a:lnTo>
                  <a:pt x="7244" y="1761"/>
                </a:lnTo>
                <a:lnTo>
                  <a:pt x="7411" y="2008"/>
                </a:lnTo>
                <a:lnTo>
                  <a:pt x="7356" y="2029"/>
                </a:lnTo>
                <a:lnTo>
                  <a:pt x="7375" y="2073"/>
                </a:lnTo>
                <a:lnTo>
                  <a:pt x="7137" y="2218"/>
                </a:lnTo>
                <a:cubicBezTo>
                  <a:pt x="7106" y="2233"/>
                  <a:pt x="7082" y="2231"/>
                  <a:pt x="7082" y="2193"/>
                </a:cubicBezTo>
                <a:lnTo>
                  <a:pt x="7075" y="1984"/>
                </a:lnTo>
                <a:lnTo>
                  <a:pt x="7022" y="1983"/>
                </a:lnTo>
                <a:cubicBezTo>
                  <a:pt x="6998" y="1982"/>
                  <a:pt x="6955" y="2032"/>
                  <a:pt x="6943" y="2052"/>
                </a:cubicBezTo>
                <a:cubicBezTo>
                  <a:pt x="6938" y="2059"/>
                  <a:pt x="6924" y="2125"/>
                  <a:pt x="6924" y="2131"/>
                </a:cubicBezTo>
                <a:lnTo>
                  <a:pt x="6834" y="2118"/>
                </a:lnTo>
                <a:lnTo>
                  <a:pt x="6816" y="2123"/>
                </a:lnTo>
                <a:lnTo>
                  <a:pt x="6709" y="2250"/>
                </a:lnTo>
                <a:lnTo>
                  <a:pt x="6513" y="2246"/>
                </a:lnTo>
                <a:lnTo>
                  <a:pt x="6485" y="2291"/>
                </a:lnTo>
                <a:cubicBezTo>
                  <a:pt x="6482" y="2324"/>
                  <a:pt x="6439" y="2336"/>
                  <a:pt x="6413" y="2275"/>
                </a:cubicBezTo>
                <a:cubicBezTo>
                  <a:pt x="6404" y="2257"/>
                  <a:pt x="6386" y="2239"/>
                  <a:pt x="6383" y="2217"/>
                </a:cubicBezTo>
                <a:cubicBezTo>
                  <a:pt x="6377" y="2155"/>
                  <a:pt x="6372" y="2120"/>
                  <a:pt x="6419" y="2070"/>
                </a:cubicBezTo>
                <a:cubicBezTo>
                  <a:pt x="6425" y="2063"/>
                  <a:pt x="6428" y="2038"/>
                  <a:pt x="6428" y="2026"/>
                </a:cubicBezTo>
                <a:lnTo>
                  <a:pt x="6374" y="2030"/>
                </a:lnTo>
                <a:lnTo>
                  <a:pt x="6363" y="2003"/>
                </a:lnTo>
                <a:cubicBezTo>
                  <a:pt x="6379" y="1987"/>
                  <a:pt x="6299" y="1944"/>
                  <a:pt x="6268" y="1943"/>
                </a:cubicBezTo>
                <a:cubicBezTo>
                  <a:pt x="6254" y="1943"/>
                  <a:pt x="6215" y="1930"/>
                  <a:pt x="6181" y="1930"/>
                </a:cubicBezTo>
                <a:lnTo>
                  <a:pt x="6183" y="1788"/>
                </a:lnTo>
                <a:lnTo>
                  <a:pt x="6148" y="1755"/>
                </a:lnTo>
                <a:lnTo>
                  <a:pt x="6148" y="1727"/>
                </a:lnTo>
                <a:lnTo>
                  <a:pt x="5996" y="1704"/>
                </a:lnTo>
                <a:lnTo>
                  <a:pt x="5936" y="1713"/>
                </a:lnTo>
                <a:lnTo>
                  <a:pt x="5928" y="1669"/>
                </a:lnTo>
                <a:lnTo>
                  <a:pt x="5854" y="1721"/>
                </a:lnTo>
                <a:lnTo>
                  <a:pt x="5773" y="1812"/>
                </a:lnTo>
                <a:lnTo>
                  <a:pt x="5728" y="1803"/>
                </a:lnTo>
                <a:lnTo>
                  <a:pt x="5740" y="1939"/>
                </a:lnTo>
                <a:lnTo>
                  <a:pt x="5698" y="1939"/>
                </a:lnTo>
                <a:lnTo>
                  <a:pt x="5600" y="2030"/>
                </a:lnTo>
                <a:lnTo>
                  <a:pt x="5665" y="2086"/>
                </a:lnTo>
                <a:lnTo>
                  <a:pt x="5641" y="2135"/>
                </a:lnTo>
                <a:lnTo>
                  <a:pt x="5575" y="2132"/>
                </a:lnTo>
                <a:lnTo>
                  <a:pt x="5562" y="2188"/>
                </a:lnTo>
                <a:lnTo>
                  <a:pt x="5608" y="2202"/>
                </a:lnTo>
                <a:lnTo>
                  <a:pt x="5575" y="2300"/>
                </a:lnTo>
                <a:lnTo>
                  <a:pt x="5505" y="2243"/>
                </a:lnTo>
                <a:lnTo>
                  <a:pt x="5494" y="2261"/>
                </a:lnTo>
                <a:cubicBezTo>
                  <a:pt x="5473" y="2275"/>
                  <a:pt x="5509" y="2303"/>
                  <a:pt x="5464" y="2333"/>
                </a:cubicBezTo>
                <a:cubicBezTo>
                  <a:pt x="5455" y="2338"/>
                  <a:pt x="5468" y="2373"/>
                  <a:pt x="5459" y="2374"/>
                </a:cubicBezTo>
                <a:cubicBezTo>
                  <a:pt x="5422" y="2379"/>
                  <a:pt x="5401" y="2430"/>
                  <a:pt x="5401" y="2429"/>
                </a:cubicBezTo>
                <a:cubicBezTo>
                  <a:pt x="5401" y="2425"/>
                  <a:pt x="5396" y="2401"/>
                  <a:pt x="5392" y="2402"/>
                </a:cubicBezTo>
                <a:cubicBezTo>
                  <a:pt x="5388" y="2403"/>
                  <a:pt x="5329" y="2430"/>
                  <a:pt x="5329" y="2430"/>
                </a:cubicBezTo>
                <a:cubicBezTo>
                  <a:pt x="5314" y="2432"/>
                  <a:pt x="5294" y="2443"/>
                  <a:pt x="5270" y="2445"/>
                </a:cubicBezTo>
                <a:cubicBezTo>
                  <a:pt x="5252" y="2446"/>
                  <a:pt x="5240" y="2453"/>
                  <a:pt x="5216" y="2452"/>
                </a:cubicBezTo>
                <a:cubicBezTo>
                  <a:pt x="5215" y="2452"/>
                  <a:pt x="5210" y="2454"/>
                  <a:pt x="5203" y="2454"/>
                </a:cubicBezTo>
                <a:lnTo>
                  <a:pt x="5150" y="2344"/>
                </a:lnTo>
                <a:lnTo>
                  <a:pt x="5110" y="2338"/>
                </a:lnTo>
                <a:lnTo>
                  <a:pt x="5074" y="2390"/>
                </a:lnTo>
                <a:lnTo>
                  <a:pt x="5076" y="2532"/>
                </a:lnTo>
                <a:lnTo>
                  <a:pt x="4718" y="2543"/>
                </a:lnTo>
                <a:lnTo>
                  <a:pt x="4719" y="2629"/>
                </a:lnTo>
                <a:cubicBezTo>
                  <a:pt x="4715" y="2635"/>
                  <a:pt x="4707" y="2732"/>
                  <a:pt x="4700" y="2746"/>
                </a:cubicBezTo>
                <a:cubicBezTo>
                  <a:pt x="4695" y="2760"/>
                  <a:pt x="4686" y="2804"/>
                  <a:pt x="4686" y="2822"/>
                </a:cubicBezTo>
                <a:cubicBezTo>
                  <a:pt x="4686" y="2873"/>
                  <a:pt x="4688" y="2901"/>
                  <a:pt x="4691" y="2950"/>
                </a:cubicBezTo>
                <a:cubicBezTo>
                  <a:pt x="4696" y="3023"/>
                  <a:pt x="4703" y="3066"/>
                  <a:pt x="4760" y="3116"/>
                </a:cubicBezTo>
                <a:cubicBezTo>
                  <a:pt x="4765" y="3120"/>
                  <a:pt x="4727" y="3163"/>
                  <a:pt x="4727" y="3200"/>
                </a:cubicBezTo>
                <a:lnTo>
                  <a:pt x="4727" y="3204"/>
                </a:lnTo>
                <a:lnTo>
                  <a:pt x="4709" y="3545"/>
                </a:lnTo>
                <a:lnTo>
                  <a:pt x="4598" y="3719"/>
                </a:lnTo>
                <a:cubicBezTo>
                  <a:pt x="4598" y="3740"/>
                  <a:pt x="4595" y="3780"/>
                  <a:pt x="4605" y="3798"/>
                </a:cubicBezTo>
                <a:cubicBezTo>
                  <a:pt x="4615" y="3818"/>
                  <a:pt x="4659" y="3875"/>
                  <a:pt x="4659" y="3891"/>
                </a:cubicBezTo>
                <a:cubicBezTo>
                  <a:pt x="4659" y="3906"/>
                  <a:pt x="4633" y="3950"/>
                  <a:pt x="4613" y="3905"/>
                </a:cubicBezTo>
                <a:cubicBezTo>
                  <a:pt x="4613" y="3904"/>
                  <a:pt x="4561" y="3896"/>
                  <a:pt x="4557" y="3909"/>
                </a:cubicBezTo>
                <a:cubicBezTo>
                  <a:pt x="4548" y="3942"/>
                  <a:pt x="4558" y="3940"/>
                  <a:pt x="4531" y="3977"/>
                </a:cubicBezTo>
                <a:cubicBezTo>
                  <a:pt x="4527" y="3983"/>
                  <a:pt x="4526" y="3999"/>
                  <a:pt x="4523" y="4003"/>
                </a:cubicBezTo>
                <a:lnTo>
                  <a:pt x="4028" y="4042"/>
                </a:lnTo>
                <a:lnTo>
                  <a:pt x="3971" y="4720"/>
                </a:lnTo>
                <a:lnTo>
                  <a:pt x="2958" y="5550"/>
                </a:lnTo>
                <a:lnTo>
                  <a:pt x="2978" y="5786"/>
                </a:lnTo>
                <a:lnTo>
                  <a:pt x="2878" y="5947"/>
                </a:lnTo>
                <a:lnTo>
                  <a:pt x="2615" y="5980"/>
                </a:lnTo>
                <a:lnTo>
                  <a:pt x="2479" y="6104"/>
                </a:lnTo>
                <a:lnTo>
                  <a:pt x="2519" y="6383"/>
                </a:lnTo>
                <a:lnTo>
                  <a:pt x="2607" y="6345"/>
                </a:lnTo>
                <a:lnTo>
                  <a:pt x="2644" y="6347"/>
                </a:lnTo>
                <a:lnTo>
                  <a:pt x="2639" y="6388"/>
                </a:lnTo>
                <a:lnTo>
                  <a:pt x="2687" y="6390"/>
                </a:lnTo>
                <a:lnTo>
                  <a:pt x="2742" y="6466"/>
                </a:lnTo>
                <a:lnTo>
                  <a:pt x="2787" y="6452"/>
                </a:lnTo>
                <a:lnTo>
                  <a:pt x="2816" y="6539"/>
                </a:lnTo>
                <a:lnTo>
                  <a:pt x="2826" y="6623"/>
                </a:lnTo>
                <a:lnTo>
                  <a:pt x="2864" y="6641"/>
                </a:lnTo>
                <a:lnTo>
                  <a:pt x="2857" y="6669"/>
                </a:lnTo>
                <a:lnTo>
                  <a:pt x="2792" y="6646"/>
                </a:lnTo>
                <a:lnTo>
                  <a:pt x="2705" y="6666"/>
                </a:lnTo>
                <a:lnTo>
                  <a:pt x="2566" y="6660"/>
                </a:lnTo>
                <a:lnTo>
                  <a:pt x="2568" y="6698"/>
                </a:lnTo>
                <a:lnTo>
                  <a:pt x="2611" y="6755"/>
                </a:lnTo>
                <a:lnTo>
                  <a:pt x="2659" y="6862"/>
                </a:lnTo>
                <a:lnTo>
                  <a:pt x="2609" y="6971"/>
                </a:lnTo>
                <a:lnTo>
                  <a:pt x="2660" y="7113"/>
                </a:lnTo>
                <a:lnTo>
                  <a:pt x="2569" y="7182"/>
                </a:lnTo>
                <a:lnTo>
                  <a:pt x="2341" y="7427"/>
                </a:lnTo>
                <a:lnTo>
                  <a:pt x="2431" y="7525"/>
                </a:lnTo>
                <a:lnTo>
                  <a:pt x="2443" y="7633"/>
                </a:lnTo>
                <a:lnTo>
                  <a:pt x="2353" y="7632"/>
                </a:lnTo>
                <a:cubicBezTo>
                  <a:pt x="2375" y="7649"/>
                  <a:pt x="2345" y="7677"/>
                  <a:pt x="2329" y="7684"/>
                </a:cubicBezTo>
                <a:cubicBezTo>
                  <a:pt x="2279" y="7706"/>
                  <a:pt x="2246" y="7765"/>
                  <a:pt x="2228" y="7773"/>
                </a:cubicBezTo>
                <a:cubicBezTo>
                  <a:pt x="2215" y="7778"/>
                  <a:pt x="2190" y="7773"/>
                  <a:pt x="2155" y="7801"/>
                </a:cubicBezTo>
                <a:cubicBezTo>
                  <a:pt x="2112" y="7837"/>
                  <a:pt x="2147" y="7807"/>
                  <a:pt x="2126" y="7842"/>
                </a:cubicBezTo>
                <a:cubicBezTo>
                  <a:pt x="2125" y="7845"/>
                  <a:pt x="2126" y="7892"/>
                  <a:pt x="2121" y="7904"/>
                </a:cubicBezTo>
                <a:cubicBezTo>
                  <a:pt x="2107" y="7939"/>
                  <a:pt x="2028" y="7948"/>
                  <a:pt x="2070" y="8001"/>
                </a:cubicBezTo>
                <a:cubicBezTo>
                  <a:pt x="2106" y="8046"/>
                  <a:pt x="2032" y="8074"/>
                  <a:pt x="2032" y="8079"/>
                </a:cubicBezTo>
                <a:cubicBezTo>
                  <a:pt x="2032" y="8103"/>
                  <a:pt x="2021" y="8153"/>
                  <a:pt x="2045" y="8165"/>
                </a:cubicBezTo>
                <a:cubicBezTo>
                  <a:pt x="2051" y="8169"/>
                  <a:pt x="2054" y="8175"/>
                  <a:pt x="2062" y="817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3" name="Freeform 332"/>
          <p:cNvSpPr>
            <a:spLocks/>
          </p:cNvSpPr>
          <p:nvPr/>
        </p:nvSpPr>
        <p:spPr bwMode="auto">
          <a:xfrm>
            <a:off x="4371979" y="2774158"/>
            <a:ext cx="871538" cy="1023938"/>
          </a:xfrm>
          <a:custGeom>
            <a:avLst/>
            <a:gdLst>
              <a:gd name="T0" fmla="*/ 5326 w 12818"/>
              <a:gd name="T1" fmla="*/ 918 h 16166"/>
              <a:gd name="T2" fmla="*/ 4563 w 12818"/>
              <a:gd name="T3" fmla="*/ 1152 h 16166"/>
              <a:gd name="T4" fmla="*/ 4020 w 12818"/>
              <a:gd name="T5" fmla="*/ 811 h 16166"/>
              <a:gd name="T6" fmla="*/ 3565 w 12818"/>
              <a:gd name="T7" fmla="*/ 1218 h 16166"/>
              <a:gd name="T8" fmla="*/ 2562 w 12818"/>
              <a:gd name="T9" fmla="*/ 1691 h 16166"/>
              <a:gd name="T10" fmla="*/ 2280 w 12818"/>
              <a:gd name="T11" fmla="*/ 1155 h 16166"/>
              <a:gd name="T12" fmla="*/ 1447 w 12818"/>
              <a:gd name="T13" fmla="*/ 1270 h 16166"/>
              <a:gd name="T14" fmla="*/ 704 w 12818"/>
              <a:gd name="T15" fmla="*/ 2427 h 16166"/>
              <a:gd name="T16" fmla="*/ 1392 w 12818"/>
              <a:gd name="T17" fmla="*/ 2998 h 16166"/>
              <a:gd name="T18" fmla="*/ 1302 w 12818"/>
              <a:gd name="T19" fmla="*/ 4329 h 16166"/>
              <a:gd name="T20" fmla="*/ 1236 w 12818"/>
              <a:gd name="T21" fmla="*/ 5043 h 16166"/>
              <a:gd name="T22" fmla="*/ 2054 w 12818"/>
              <a:gd name="T23" fmla="*/ 6075 h 16166"/>
              <a:gd name="T24" fmla="*/ 2355 w 12818"/>
              <a:gd name="T25" fmla="*/ 6751 h 16166"/>
              <a:gd name="T26" fmla="*/ 2625 w 12818"/>
              <a:gd name="T27" fmla="*/ 8038 h 16166"/>
              <a:gd name="T28" fmla="*/ 3361 w 12818"/>
              <a:gd name="T29" fmla="*/ 8753 h 16166"/>
              <a:gd name="T30" fmla="*/ 2482 w 12818"/>
              <a:gd name="T31" fmla="*/ 9351 h 16166"/>
              <a:gd name="T32" fmla="*/ 1521 w 12818"/>
              <a:gd name="T33" fmla="*/ 9669 h 16166"/>
              <a:gd name="T34" fmla="*/ 696 w 12818"/>
              <a:gd name="T35" fmla="*/ 9772 h 16166"/>
              <a:gd name="T36" fmla="*/ 182 w 12818"/>
              <a:gd name="T37" fmla="*/ 10534 h 16166"/>
              <a:gd name="T38" fmla="*/ 180 w 12818"/>
              <a:gd name="T39" fmla="*/ 11598 h 16166"/>
              <a:gd name="T40" fmla="*/ 820 w 12818"/>
              <a:gd name="T41" fmla="*/ 12230 h 16166"/>
              <a:gd name="T42" fmla="*/ 1418 w 12818"/>
              <a:gd name="T43" fmla="*/ 12362 h 16166"/>
              <a:gd name="T44" fmla="*/ 1595 w 12818"/>
              <a:gd name="T45" fmla="*/ 13341 h 16166"/>
              <a:gd name="T46" fmla="*/ 2410 w 12818"/>
              <a:gd name="T47" fmla="*/ 13243 h 16166"/>
              <a:gd name="T48" fmla="*/ 3066 w 12818"/>
              <a:gd name="T49" fmla="*/ 13325 h 16166"/>
              <a:gd name="T50" fmla="*/ 4008 w 12818"/>
              <a:gd name="T51" fmla="*/ 13235 h 16166"/>
              <a:gd name="T52" fmla="*/ 4365 w 12818"/>
              <a:gd name="T53" fmla="*/ 12646 h 16166"/>
              <a:gd name="T54" fmla="*/ 4994 w 12818"/>
              <a:gd name="T55" fmla="*/ 12139 h 16166"/>
              <a:gd name="T56" fmla="*/ 4795 w 12818"/>
              <a:gd name="T57" fmla="*/ 13212 h 16166"/>
              <a:gd name="T58" fmla="*/ 5162 w 12818"/>
              <a:gd name="T59" fmla="*/ 14171 h 16166"/>
              <a:gd name="T60" fmla="*/ 5460 w 12818"/>
              <a:gd name="T61" fmla="*/ 14740 h 16166"/>
              <a:gd name="T62" fmla="*/ 6090 w 12818"/>
              <a:gd name="T63" fmla="*/ 15558 h 16166"/>
              <a:gd name="T64" fmla="*/ 6656 w 12818"/>
              <a:gd name="T65" fmla="*/ 16156 h 16166"/>
              <a:gd name="T66" fmla="*/ 7329 w 12818"/>
              <a:gd name="T67" fmla="*/ 15915 h 16166"/>
              <a:gd name="T68" fmla="*/ 7941 w 12818"/>
              <a:gd name="T69" fmla="*/ 15500 h 16166"/>
              <a:gd name="T70" fmla="*/ 8476 w 12818"/>
              <a:gd name="T71" fmla="*/ 15045 h 16166"/>
              <a:gd name="T72" fmla="*/ 8837 w 12818"/>
              <a:gd name="T73" fmla="*/ 14603 h 16166"/>
              <a:gd name="T74" fmla="*/ 9671 w 12818"/>
              <a:gd name="T75" fmla="*/ 14149 h 16166"/>
              <a:gd name="T76" fmla="*/ 10780 w 12818"/>
              <a:gd name="T77" fmla="*/ 13462 h 16166"/>
              <a:gd name="T78" fmla="*/ 12206 w 12818"/>
              <a:gd name="T79" fmla="*/ 12567 h 16166"/>
              <a:gd name="T80" fmla="*/ 12254 w 12818"/>
              <a:gd name="T81" fmla="*/ 12159 h 16166"/>
              <a:gd name="T82" fmla="*/ 11558 w 12818"/>
              <a:gd name="T83" fmla="*/ 11511 h 16166"/>
              <a:gd name="T84" fmla="*/ 10725 w 12818"/>
              <a:gd name="T85" fmla="*/ 11345 h 16166"/>
              <a:gd name="T86" fmla="*/ 10799 w 12818"/>
              <a:gd name="T87" fmla="*/ 10387 h 16166"/>
              <a:gd name="T88" fmla="*/ 10717 w 12818"/>
              <a:gd name="T89" fmla="*/ 10016 h 16166"/>
              <a:gd name="T90" fmla="*/ 11529 w 12818"/>
              <a:gd name="T91" fmla="*/ 8987 h 16166"/>
              <a:gd name="T92" fmla="*/ 12342 w 12818"/>
              <a:gd name="T93" fmla="*/ 8096 h 16166"/>
              <a:gd name="T94" fmla="*/ 12521 w 12818"/>
              <a:gd name="T95" fmla="*/ 7036 h 16166"/>
              <a:gd name="T96" fmla="*/ 12486 w 12818"/>
              <a:gd name="T97" fmla="*/ 6409 h 16166"/>
              <a:gd name="T98" fmla="*/ 11882 w 12818"/>
              <a:gd name="T99" fmla="*/ 5881 h 16166"/>
              <a:gd name="T100" fmla="*/ 11363 w 12818"/>
              <a:gd name="T101" fmla="*/ 4827 h 16166"/>
              <a:gd name="T102" fmla="*/ 11126 w 12818"/>
              <a:gd name="T103" fmla="*/ 4060 h 16166"/>
              <a:gd name="T104" fmla="*/ 10713 w 12818"/>
              <a:gd name="T105" fmla="*/ 3416 h 16166"/>
              <a:gd name="T106" fmla="*/ 11173 w 12818"/>
              <a:gd name="T107" fmla="*/ 2723 h 16166"/>
              <a:gd name="T108" fmla="*/ 10636 w 12818"/>
              <a:gd name="T109" fmla="*/ 2342 h 16166"/>
              <a:gd name="T110" fmla="*/ 9936 w 12818"/>
              <a:gd name="T111" fmla="*/ 2190 h 16166"/>
              <a:gd name="T112" fmla="*/ 9168 w 12818"/>
              <a:gd name="T113" fmla="*/ 1644 h 16166"/>
              <a:gd name="T114" fmla="*/ 8443 w 12818"/>
              <a:gd name="T115" fmla="*/ 758 h 16166"/>
              <a:gd name="T116" fmla="*/ 6871 w 12818"/>
              <a:gd name="T117" fmla="*/ 197 h 16166"/>
              <a:gd name="T118" fmla="*/ 6346 w 12818"/>
              <a:gd name="T119" fmla="*/ 337 h 16166"/>
              <a:gd name="T120" fmla="*/ 5890 w 12818"/>
              <a:gd name="T121" fmla="*/ 33 h 16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18" h="16166">
                <a:moveTo>
                  <a:pt x="5821" y="337"/>
                </a:moveTo>
                <a:lnTo>
                  <a:pt x="5711" y="385"/>
                </a:lnTo>
                <a:lnTo>
                  <a:pt x="5711" y="435"/>
                </a:lnTo>
                <a:lnTo>
                  <a:pt x="5645" y="554"/>
                </a:lnTo>
                <a:lnTo>
                  <a:pt x="5691" y="723"/>
                </a:lnTo>
                <a:lnTo>
                  <a:pt x="5559" y="748"/>
                </a:lnTo>
                <a:lnTo>
                  <a:pt x="5510" y="816"/>
                </a:lnTo>
                <a:lnTo>
                  <a:pt x="5421" y="840"/>
                </a:lnTo>
                <a:lnTo>
                  <a:pt x="5326" y="918"/>
                </a:lnTo>
                <a:lnTo>
                  <a:pt x="5129" y="980"/>
                </a:lnTo>
                <a:lnTo>
                  <a:pt x="5027" y="1061"/>
                </a:lnTo>
                <a:lnTo>
                  <a:pt x="4864" y="1098"/>
                </a:lnTo>
                <a:lnTo>
                  <a:pt x="4816" y="1077"/>
                </a:lnTo>
                <a:lnTo>
                  <a:pt x="4792" y="1115"/>
                </a:lnTo>
                <a:lnTo>
                  <a:pt x="4731" y="1107"/>
                </a:lnTo>
                <a:lnTo>
                  <a:pt x="4641" y="1053"/>
                </a:lnTo>
                <a:lnTo>
                  <a:pt x="4659" y="1131"/>
                </a:lnTo>
                <a:lnTo>
                  <a:pt x="4563" y="1152"/>
                </a:lnTo>
                <a:lnTo>
                  <a:pt x="4478" y="1086"/>
                </a:lnTo>
                <a:lnTo>
                  <a:pt x="4403" y="1100"/>
                </a:lnTo>
                <a:lnTo>
                  <a:pt x="4341" y="1173"/>
                </a:lnTo>
                <a:lnTo>
                  <a:pt x="4354" y="1308"/>
                </a:lnTo>
                <a:lnTo>
                  <a:pt x="4296" y="1350"/>
                </a:lnTo>
                <a:lnTo>
                  <a:pt x="4020" y="1099"/>
                </a:lnTo>
                <a:lnTo>
                  <a:pt x="4016" y="1032"/>
                </a:lnTo>
                <a:lnTo>
                  <a:pt x="4091" y="886"/>
                </a:lnTo>
                <a:lnTo>
                  <a:pt x="4020" y="811"/>
                </a:lnTo>
                <a:lnTo>
                  <a:pt x="3927" y="850"/>
                </a:lnTo>
                <a:lnTo>
                  <a:pt x="3848" y="1177"/>
                </a:lnTo>
                <a:lnTo>
                  <a:pt x="3892" y="1295"/>
                </a:lnTo>
                <a:lnTo>
                  <a:pt x="3854" y="1337"/>
                </a:lnTo>
                <a:lnTo>
                  <a:pt x="3854" y="1370"/>
                </a:lnTo>
                <a:lnTo>
                  <a:pt x="3719" y="1361"/>
                </a:lnTo>
                <a:lnTo>
                  <a:pt x="3646" y="1375"/>
                </a:lnTo>
                <a:lnTo>
                  <a:pt x="3568" y="1267"/>
                </a:lnTo>
                <a:lnTo>
                  <a:pt x="3565" y="1218"/>
                </a:lnTo>
                <a:cubicBezTo>
                  <a:pt x="3561" y="1216"/>
                  <a:pt x="3556" y="1214"/>
                  <a:pt x="3551" y="1212"/>
                </a:cubicBezTo>
                <a:cubicBezTo>
                  <a:pt x="3493" y="1198"/>
                  <a:pt x="3411" y="1127"/>
                  <a:pt x="3391" y="1187"/>
                </a:cubicBezTo>
                <a:cubicBezTo>
                  <a:pt x="3389" y="1194"/>
                  <a:pt x="3387" y="1202"/>
                  <a:pt x="3387" y="1212"/>
                </a:cubicBezTo>
                <a:cubicBezTo>
                  <a:pt x="3387" y="1212"/>
                  <a:pt x="3387" y="1212"/>
                  <a:pt x="3387" y="1212"/>
                </a:cubicBezTo>
                <a:cubicBezTo>
                  <a:pt x="3381" y="1325"/>
                  <a:pt x="3295" y="1291"/>
                  <a:pt x="3314" y="1339"/>
                </a:cubicBezTo>
                <a:cubicBezTo>
                  <a:pt x="3340" y="1407"/>
                  <a:pt x="3272" y="1389"/>
                  <a:pt x="3233" y="1424"/>
                </a:cubicBezTo>
                <a:cubicBezTo>
                  <a:pt x="3145" y="1504"/>
                  <a:pt x="2891" y="1444"/>
                  <a:pt x="2823" y="1466"/>
                </a:cubicBezTo>
                <a:cubicBezTo>
                  <a:pt x="2806" y="1557"/>
                  <a:pt x="2634" y="1589"/>
                  <a:pt x="2633" y="1590"/>
                </a:cubicBezTo>
                <a:lnTo>
                  <a:pt x="2562" y="1691"/>
                </a:lnTo>
                <a:lnTo>
                  <a:pt x="2503" y="1678"/>
                </a:lnTo>
                <a:lnTo>
                  <a:pt x="2464" y="1752"/>
                </a:lnTo>
                <a:lnTo>
                  <a:pt x="2347" y="1638"/>
                </a:lnTo>
                <a:lnTo>
                  <a:pt x="2263" y="1670"/>
                </a:lnTo>
                <a:lnTo>
                  <a:pt x="2202" y="1469"/>
                </a:lnTo>
                <a:lnTo>
                  <a:pt x="2202" y="1426"/>
                </a:lnTo>
                <a:lnTo>
                  <a:pt x="2178" y="1336"/>
                </a:lnTo>
                <a:lnTo>
                  <a:pt x="2225" y="1322"/>
                </a:lnTo>
                <a:lnTo>
                  <a:pt x="2280" y="1155"/>
                </a:lnTo>
                <a:lnTo>
                  <a:pt x="1990" y="887"/>
                </a:lnTo>
                <a:cubicBezTo>
                  <a:pt x="1963" y="906"/>
                  <a:pt x="1879" y="939"/>
                  <a:pt x="1845" y="951"/>
                </a:cubicBezTo>
                <a:cubicBezTo>
                  <a:pt x="1773" y="975"/>
                  <a:pt x="1715" y="993"/>
                  <a:pt x="1638" y="979"/>
                </a:cubicBezTo>
                <a:lnTo>
                  <a:pt x="1466" y="966"/>
                </a:lnTo>
                <a:lnTo>
                  <a:pt x="1396" y="1098"/>
                </a:lnTo>
                <a:lnTo>
                  <a:pt x="1399" y="1141"/>
                </a:lnTo>
                <a:lnTo>
                  <a:pt x="1360" y="1145"/>
                </a:lnTo>
                <a:lnTo>
                  <a:pt x="1317" y="1203"/>
                </a:lnTo>
                <a:lnTo>
                  <a:pt x="1447" y="1270"/>
                </a:lnTo>
                <a:lnTo>
                  <a:pt x="1148" y="1574"/>
                </a:lnTo>
                <a:cubicBezTo>
                  <a:pt x="1169" y="1599"/>
                  <a:pt x="1204" y="1683"/>
                  <a:pt x="1217" y="1698"/>
                </a:cubicBezTo>
                <a:cubicBezTo>
                  <a:pt x="1243" y="1730"/>
                  <a:pt x="1262" y="1833"/>
                  <a:pt x="1230" y="1830"/>
                </a:cubicBezTo>
                <a:lnTo>
                  <a:pt x="883" y="1664"/>
                </a:lnTo>
                <a:cubicBezTo>
                  <a:pt x="895" y="1738"/>
                  <a:pt x="797" y="1731"/>
                  <a:pt x="815" y="1771"/>
                </a:cubicBezTo>
                <a:cubicBezTo>
                  <a:pt x="836" y="1820"/>
                  <a:pt x="742" y="1820"/>
                  <a:pt x="704" y="1853"/>
                </a:cubicBezTo>
                <a:cubicBezTo>
                  <a:pt x="698" y="1858"/>
                  <a:pt x="588" y="1923"/>
                  <a:pt x="588" y="1924"/>
                </a:cubicBezTo>
                <a:cubicBezTo>
                  <a:pt x="589" y="1948"/>
                  <a:pt x="731" y="2004"/>
                  <a:pt x="731" y="2093"/>
                </a:cubicBezTo>
                <a:lnTo>
                  <a:pt x="704" y="2427"/>
                </a:lnTo>
                <a:lnTo>
                  <a:pt x="752" y="2522"/>
                </a:lnTo>
                <a:lnTo>
                  <a:pt x="712" y="2659"/>
                </a:lnTo>
                <a:lnTo>
                  <a:pt x="881" y="2673"/>
                </a:lnTo>
                <a:cubicBezTo>
                  <a:pt x="891" y="2722"/>
                  <a:pt x="983" y="2800"/>
                  <a:pt x="1043" y="2774"/>
                </a:cubicBezTo>
                <a:cubicBezTo>
                  <a:pt x="1043" y="2774"/>
                  <a:pt x="1132" y="2764"/>
                  <a:pt x="1171" y="2750"/>
                </a:cubicBezTo>
                <a:cubicBezTo>
                  <a:pt x="1213" y="2734"/>
                  <a:pt x="1194" y="2771"/>
                  <a:pt x="1194" y="2829"/>
                </a:cubicBezTo>
                <a:cubicBezTo>
                  <a:pt x="1194" y="2912"/>
                  <a:pt x="1182" y="2884"/>
                  <a:pt x="1262" y="2900"/>
                </a:cubicBezTo>
                <a:cubicBezTo>
                  <a:pt x="1284" y="2905"/>
                  <a:pt x="1355" y="2876"/>
                  <a:pt x="1384" y="2868"/>
                </a:cubicBezTo>
                <a:lnTo>
                  <a:pt x="1392" y="2998"/>
                </a:lnTo>
                <a:cubicBezTo>
                  <a:pt x="1290" y="3090"/>
                  <a:pt x="1366" y="3053"/>
                  <a:pt x="1366" y="3133"/>
                </a:cubicBezTo>
                <a:cubicBezTo>
                  <a:pt x="1366" y="3305"/>
                  <a:pt x="1477" y="3129"/>
                  <a:pt x="1501" y="3251"/>
                </a:cubicBezTo>
                <a:cubicBezTo>
                  <a:pt x="1521" y="3353"/>
                  <a:pt x="1469" y="3352"/>
                  <a:pt x="1539" y="3458"/>
                </a:cubicBezTo>
                <a:lnTo>
                  <a:pt x="1543" y="3474"/>
                </a:lnTo>
                <a:lnTo>
                  <a:pt x="1170" y="3726"/>
                </a:lnTo>
                <a:lnTo>
                  <a:pt x="1130" y="3784"/>
                </a:lnTo>
                <a:lnTo>
                  <a:pt x="1389" y="4207"/>
                </a:lnTo>
                <a:cubicBezTo>
                  <a:pt x="1345" y="4231"/>
                  <a:pt x="1328" y="4219"/>
                  <a:pt x="1316" y="4292"/>
                </a:cubicBezTo>
                <a:cubicBezTo>
                  <a:pt x="1316" y="4292"/>
                  <a:pt x="1304" y="4313"/>
                  <a:pt x="1302" y="4329"/>
                </a:cubicBezTo>
                <a:cubicBezTo>
                  <a:pt x="1320" y="4399"/>
                  <a:pt x="1334" y="4379"/>
                  <a:pt x="1334" y="4469"/>
                </a:cubicBezTo>
                <a:lnTo>
                  <a:pt x="1265" y="4631"/>
                </a:lnTo>
                <a:lnTo>
                  <a:pt x="1022" y="4686"/>
                </a:lnTo>
                <a:lnTo>
                  <a:pt x="961" y="4617"/>
                </a:lnTo>
                <a:lnTo>
                  <a:pt x="921" y="4646"/>
                </a:lnTo>
                <a:lnTo>
                  <a:pt x="913" y="4784"/>
                </a:lnTo>
                <a:lnTo>
                  <a:pt x="1128" y="4885"/>
                </a:lnTo>
                <a:lnTo>
                  <a:pt x="1146" y="5041"/>
                </a:lnTo>
                <a:lnTo>
                  <a:pt x="1236" y="5043"/>
                </a:lnTo>
                <a:lnTo>
                  <a:pt x="1273" y="5154"/>
                </a:lnTo>
                <a:lnTo>
                  <a:pt x="1450" y="5639"/>
                </a:lnTo>
                <a:lnTo>
                  <a:pt x="1699" y="5551"/>
                </a:lnTo>
                <a:lnTo>
                  <a:pt x="1879" y="5623"/>
                </a:lnTo>
                <a:lnTo>
                  <a:pt x="1778" y="5758"/>
                </a:lnTo>
                <a:lnTo>
                  <a:pt x="1919" y="5768"/>
                </a:lnTo>
                <a:lnTo>
                  <a:pt x="1934" y="5930"/>
                </a:lnTo>
                <a:cubicBezTo>
                  <a:pt x="1941" y="5934"/>
                  <a:pt x="2048" y="5962"/>
                  <a:pt x="1973" y="6021"/>
                </a:cubicBezTo>
                <a:cubicBezTo>
                  <a:pt x="1943" y="6046"/>
                  <a:pt x="2012" y="6075"/>
                  <a:pt x="2054" y="6075"/>
                </a:cubicBezTo>
                <a:cubicBezTo>
                  <a:pt x="2106" y="6075"/>
                  <a:pt x="2165" y="6149"/>
                  <a:pt x="2165" y="6133"/>
                </a:cubicBezTo>
                <a:cubicBezTo>
                  <a:pt x="2165" y="6133"/>
                  <a:pt x="2211" y="6038"/>
                  <a:pt x="2231" y="6038"/>
                </a:cubicBezTo>
                <a:cubicBezTo>
                  <a:pt x="2328" y="6038"/>
                  <a:pt x="2310" y="6026"/>
                  <a:pt x="2364" y="6119"/>
                </a:cubicBezTo>
                <a:cubicBezTo>
                  <a:pt x="2365" y="6120"/>
                  <a:pt x="2368" y="6221"/>
                  <a:pt x="2368" y="6229"/>
                </a:cubicBezTo>
                <a:lnTo>
                  <a:pt x="2554" y="6226"/>
                </a:lnTo>
                <a:lnTo>
                  <a:pt x="2670" y="6297"/>
                </a:lnTo>
                <a:lnTo>
                  <a:pt x="2665" y="6567"/>
                </a:lnTo>
                <a:cubicBezTo>
                  <a:pt x="2571" y="6579"/>
                  <a:pt x="2663" y="6747"/>
                  <a:pt x="2572" y="6752"/>
                </a:cubicBezTo>
                <a:cubicBezTo>
                  <a:pt x="2523" y="6755"/>
                  <a:pt x="2414" y="6812"/>
                  <a:pt x="2355" y="6751"/>
                </a:cubicBezTo>
                <a:cubicBezTo>
                  <a:pt x="2309" y="6703"/>
                  <a:pt x="2116" y="6778"/>
                  <a:pt x="2358" y="6868"/>
                </a:cubicBezTo>
                <a:cubicBezTo>
                  <a:pt x="2369" y="6872"/>
                  <a:pt x="2425" y="6892"/>
                  <a:pt x="2432" y="6898"/>
                </a:cubicBezTo>
                <a:cubicBezTo>
                  <a:pt x="2445" y="6940"/>
                  <a:pt x="2363" y="6984"/>
                  <a:pt x="2347" y="6988"/>
                </a:cubicBezTo>
                <a:cubicBezTo>
                  <a:pt x="2347" y="7060"/>
                  <a:pt x="2323" y="7039"/>
                  <a:pt x="2344" y="7106"/>
                </a:cubicBezTo>
                <a:cubicBezTo>
                  <a:pt x="2344" y="7106"/>
                  <a:pt x="2411" y="7177"/>
                  <a:pt x="2411" y="7200"/>
                </a:cubicBezTo>
                <a:cubicBezTo>
                  <a:pt x="2411" y="7327"/>
                  <a:pt x="2467" y="7460"/>
                  <a:pt x="2591" y="7509"/>
                </a:cubicBezTo>
                <a:cubicBezTo>
                  <a:pt x="2648" y="7531"/>
                  <a:pt x="2596" y="7573"/>
                  <a:pt x="2596" y="7615"/>
                </a:cubicBezTo>
                <a:cubicBezTo>
                  <a:pt x="2596" y="7788"/>
                  <a:pt x="2624" y="7698"/>
                  <a:pt x="2519" y="7803"/>
                </a:cubicBezTo>
                <a:lnTo>
                  <a:pt x="2625" y="8038"/>
                </a:lnTo>
                <a:lnTo>
                  <a:pt x="2710" y="8054"/>
                </a:lnTo>
                <a:lnTo>
                  <a:pt x="2633" y="8422"/>
                </a:lnTo>
                <a:lnTo>
                  <a:pt x="2588" y="8464"/>
                </a:lnTo>
                <a:lnTo>
                  <a:pt x="2596" y="8660"/>
                </a:lnTo>
                <a:lnTo>
                  <a:pt x="2861" y="8705"/>
                </a:lnTo>
                <a:lnTo>
                  <a:pt x="2887" y="8607"/>
                </a:lnTo>
                <a:lnTo>
                  <a:pt x="3236" y="8369"/>
                </a:lnTo>
                <a:lnTo>
                  <a:pt x="3371" y="8382"/>
                </a:lnTo>
                <a:lnTo>
                  <a:pt x="3361" y="8753"/>
                </a:lnTo>
                <a:cubicBezTo>
                  <a:pt x="3339" y="8842"/>
                  <a:pt x="3378" y="8814"/>
                  <a:pt x="3292" y="8914"/>
                </a:cubicBezTo>
                <a:cubicBezTo>
                  <a:pt x="3286" y="8920"/>
                  <a:pt x="3248" y="8975"/>
                  <a:pt x="3247" y="8980"/>
                </a:cubicBezTo>
                <a:lnTo>
                  <a:pt x="3123" y="8973"/>
                </a:lnTo>
                <a:lnTo>
                  <a:pt x="3078" y="9198"/>
                </a:lnTo>
                <a:lnTo>
                  <a:pt x="2930" y="9208"/>
                </a:lnTo>
                <a:lnTo>
                  <a:pt x="2919" y="9272"/>
                </a:lnTo>
                <a:lnTo>
                  <a:pt x="2874" y="9234"/>
                </a:lnTo>
                <a:lnTo>
                  <a:pt x="2755" y="9406"/>
                </a:lnTo>
                <a:cubicBezTo>
                  <a:pt x="2643" y="9322"/>
                  <a:pt x="2595" y="9420"/>
                  <a:pt x="2482" y="9351"/>
                </a:cubicBezTo>
                <a:lnTo>
                  <a:pt x="2328" y="9439"/>
                </a:lnTo>
                <a:lnTo>
                  <a:pt x="2214" y="9417"/>
                </a:lnTo>
                <a:cubicBezTo>
                  <a:pt x="2106" y="9437"/>
                  <a:pt x="2225" y="9522"/>
                  <a:pt x="2098" y="9566"/>
                </a:cubicBezTo>
                <a:cubicBezTo>
                  <a:pt x="2045" y="9584"/>
                  <a:pt x="2065" y="9601"/>
                  <a:pt x="1981" y="9553"/>
                </a:cubicBezTo>
                <a:cubicBezTo>
                  <a:pt x="1981" y="9553"/>
                  <a:pt x="1922" y="9463"/>
                  <a:pt x="1887" y="9512"/>
                </a:cubicBezTo>
                <a:cubicBezTo>
                  <a:pt x="1860" y="9551"/>
                  <a:pt x="1917" y="9569"/>
                  <a:pt x="1825" y="9566"/>
                </a:cubicBezTo>
                <a:cubicBezTo>
                  <a:pt x="1824" y="9566"/>
                  <a:pt x="1816" y="9657"/>
                  <a:pt x="1754" y="9584"/>
                </a:cubicBezTo>
                <a:cubicBezTo>
                  <a:pt x="1722" y="9547"/>
                  <a:pt x="1676" y="9676"/>
                  <a:pt x="1601" y="9597"/>
                </a:cubicBezTo>
                <a:cubicBezTo>
                  <a:pt x="1568" y="9602"/>
                  <a:pt x="1593" y="9664"/>
                  <a:pt x="1521" y="9669"/>
                </a:cubicBezTo>
                <a:cubicBezTo>
                  <a:pt x="1491" y="9671"/>
                  <a:pt x="1462" y="9674"/>
                  <a:pt x="1431" y="9674"/>
                </a:cubicBezTo>
                <a:lnTo>
                  <a:pt x="1421" y="9619"/>
                </a:lnTo>
                <a:lnTo>
                  <a:pt x="1328" y="9518"/>
                </a:lnTo>
                <a:lnTo>
                  <a:pt x="1148" y="9510"/>
                </a:lnTo>
                <a:lnTo>
                  <a:pt x="1145" y="9581"/>
                </a:lnTo>
                <a:lnTo>
                  <a:pt x="1108" y="9664"/>
                </a:lnTo>
                <a:lnTo>
                  <a:pt x="889" y="9674"/>
                </a:lnTo>
                <a:lnTo>
                  <a:pt x="801" y="9761"/>
                </a:lnTo>
                <a:lnTo>
                  <a:pt x="696" y="9772"/>
                </a:lnTo>
                <a:lnTo>
                  <a:pt x="659" y="9817"/>
                </a:lnTo>
                <a:lnTo>
                  <a:pt x="666" y="9907"/>
                </a:lnTo>
                <a:lnTo>
                  <a:pt x="537" y="9859"/>
                </a:lnTo>
                <a:lnTo>
                  <a:pt x="423" y="9923"/>
                </a:lnTo>
                <a:lnTo>
                  <a:pt x="455" y="9968"/>
                </a:lnTo>
                <a:lnTo>
                  <a:pt x="378" y="10161"/>
                </a:lnTo>
                <a:lnTo>
                  <a:pt x="230" y="10206"/>
                </a:lnTo>
                <a:lnTo>
                  <a:pt x="108" y="10484"/>
                </a:lnTo>
                <a:lnTo>
                  <a:pt x="182" y="10534"/>
                </a:lnTo>
                <a:lnTo>
                  <a:pt x="0" y="10648"/>
                </a:lnTo>
                <a:lnTo>
                  <a:pt x="2" y="10746"/>
                </a:lnTo>
                <a:lnTo>
                  <a:pt x="320" y="11005"/>
                </a:lnTo>
                <a:lnTo>
                  <a:pt x="407" y="11164"/>
                </a:lnTo>
                <a:lnTo>
                  <a:pt x="330" y="11471"/>
                </a:lnTo>
                <a:lnTo>
                  <a:pt x="381" y="11566"/>
                </a:lnTo>
                <a:lnTo>
                  <a:pt x="328" y="11648"/>
                </a:lnTo>
                <a:lnTo>
                  <a:pt x="233" y="11661"/>
                </a:lnTo>
                <a:lnTo>
                  <a:pt x="180" y="11598"/>
                </a:lnTo>
                <a:lnTo>
                  <a:pt x="24" y="11576"/>
                </a:lnTo>
                <a:lnTo>
                  <a:pt x="42" y="11711"/>
                </a:lnTo>
                <a:lnTo>
                  <a:pt x="2" y="11973"/>
                </a:lnTo>
                <a:lnTo>
                  <a:pt x="121" y="12045"/>
                </a:lnTo>
                <a:lnTo>
                  <a:pt x="119" y="12159"/>
                </a:lnTo>
                <a:lnTo>
                  <a:pt x="235" y="12172"/>
                </a:lnTo>
                <a:lnTo>
                  <a:pt x="240" y="12127"/>
                </a:lnTo>
                <a:lnTo>
                  <a:pt x="717" y="11947"/>
                </a:lnTo>
                <a:lnTo>
                  <a:pt x="820" y="12230"/>
                </a:lnTo>
                <a:lnTo>
                  <a:pt x="889" y="12127"/>
                </a:lnTo>
                <a:lnTo>
                  <a:pt x="995" y="12140"/>
                </a:lnTo>
                <a:lnTo>
                  <a:pt x="1018" y="12233"/>
                </a:lnTo>
                <a:lnTo>
                  <a:pt x="1167" y="12137"/>
                </a:lnTo>
                <a:lnTo>
                  <a:pt x="1185" y="12058"/>
                </a:lnTo>
                <a:lnTo>
                  <a:pt x="1286" y="11995"/>
                </a:lnTo>
                <a:lnTo>
                  <a:pt x="1365" y="12135"/>
                </a:lnTo>
                <a:lnTo>
                  <a:pt x="1360" y="12249"/>
                </a:lnTo>
                <a:lnTo>
                  <a:pt x="1418" y="12362"/>
                </a:lnTo>
                <a:lnTo>
                  <a:pt x="1540" y="12479"/>
                </a:lnTo>
                <a:lnTo>
                  <a:pt x="1471" y="12534"/>
                </a:lnTo>
                <a:lnTo>
                  <a:pt x="1550" y="12667"/>
                </a:lnTo>
                <a:lnTo>
                  <a:pt x="1542" y="12804"/>
                </a:lnTo>
                <a:lnTo>
                  <a:pt x="1423" y="12841"/>
                </a:lnTo>
                <a:lnTo>
                  <a:pt x="1405" y="13135"/>
                </a:lnTo>
                <a:lnTo>
                  <a:pt x="1458" y="13265"/>
                </a:lnTo>
                <a:lnTo>
                  <a:pt x="1526" y="13235"/>
                </a:lnTo>
                <a:lnTo>
                  <a:pt x="1595" y="13341"/>
                </a:lnTo>
                <a:lnTo>
                  <a:pt x="1722" y="13418"/>
                </a:lnTo>
                <a:lnTo>
                  <a:pt x="1817" y="13407"/>
                </a:lnTo>
                <a:lnTo>
                  <a:pt x="1817" y="13447"/>
                </a:lnTo>
                <a:lnTo>
                  <a:pt x="1929" y="13497"/>
                </a:lnTo>
                <a:lnTo>
                  <a:pt x="2153" y="13519"/>
                </a:lnTo>
                <a:lnTo>
                  <a:pt x="2206" y="13280"/>
                </a:lnTo>
                <a:lnTo>
                  <a:pt x="2304" y="13241"/>
                </a:lnTo>
                <a:lnTo>
                  <a:pt x="2355" y="13294"/>
                </a:lnTo>
                <a:lnTo>
                  <a:pt x="2410" y="13243"/>
                </a:lnTo>
                <a:lnTo>
                  <a:pt x="2542" y="13309"/>
                </a:lnTo>
                <a:lnTo>
                  <a:pt x="2484" y="13347"/>
                </a:lnTo>
                <a:lnTo>
                  <a:pt x="2873" y="13463"/>
                </a:lnTo>
                <a:lnTo>
                  <a:pt x="2855" y="13585"/>
                </a:lnTo>
                <a:lnTo>
                  <a:pt x="2963" y="13627"/>
                </a:lnTo>
                <a:lnTo>
                  <a:pt x="3117" y="13616"/>
                </a:lnTo>
                <a:lnTo>
                  <a:pt x="3183" y="13542"/>
                </a:lnTo>
                <a:lnTo>
                  <a:pt x="3111" y="13336"/>
                </a:lnTo>
                <a:lnTo>
                  <a:pt x="3066" y="13325"/>
                </a:lnTo>
                <a:lnTo>
                  <a:pt x="3069" y="13209"/>
                </a:lnTo>
                <a:lnTo>
                  <a:pt x="3220" y="13127"/>
                </a:lnTo>
                <a:lnTo>
                  <a:pt x="3455" y="13262"/>
                </a:lnTo>
                <a:lnTo>
                  <a:pt x="3574" y="13042"/>
                </a:lnTo>
                <a:lnTo>
                  <a:pt x="3876" y="12979"/>
                </a:lnTo>
                <a:lnTo>
                  <a:pt x="3982" y="13193"/>
                </a:lnTo>
                <a:lnTo>
                  <a:pt x="3717" y="13235"/>
                </a:lnTo>
                <a:lnTo>
                  <a:pt x="3712" y="13299"/>
                </a:lnTo>
                <a:lnTo>
                  <a:pt x="4008" y="13235"/>
                </a:lnTo>
                <a:cubicBezTo>
                  <a:pt x="4172" y="13278"/>
                  <a:pt x="4053" y="13413"/>
                  <a:pt x="4183" y="13454"/>
                </a:cubicBezTo>
                <a:cubicBezTo>
                  <a:pt x="4237" y="13471"/>
                  <a:pt x="4371" y="13572"/>
                  <a:pt x="4404" y="13463"/>
                </a:cubicBezTo>
                <a:cubicBezTo>
                  <a:pt x="4412" y="13438"/>
                  <a:pt x="4503" y="13317"/>
                  <a:pt x="4516" y="13270"/>
                </a:cubicBezTo>
                <a:cubicBezTo>
                  <a:pt x="4517" y="13268"/>
                  <a:pt x="4528" y="13255"/>
                  <a:pt x="4529" y="13254"/>
                </a:cubicBezTo>
                <a:cubicBezTo>
                  <a:pt x="4529" y="13219"/>
                  <a:pt x="4449" y="12956"/>
                  <a:pt x="4439" y="12884"/>
                </a:cubicBezTo>
                <a:cubicBezTo>
                  <a:pt x="4435" y="12851"/>
                  <a:pt x="4429" y="12761"/>
                  <a:pt x="4429" y="12727"/>
                </a:cubicBezTo>
                <a:lnTo>
                  <a:pt x="4315" y="12735"/>
                </a:lnTo>
                <a:lnTo>
                  <a:pt x="4284" y="12625"/>
                </a:lnTo>
                <a:lnTo>
                  <a:pt x="4365" y="12646"/>
                </a:lnTo>
                <a:lnTo>
                  <a:pt x="4355" y="12588"/>
                </a:lnTo>
                <a:lnTo>
                  <a:pt x="4238" y="12559"/>
                </a:lnTo>
                <a:lnTo>
                  <a:pt x="4246" y="12497"/>
                </a:lnTo>
                <a:lnTo>
                  <a:pt x="4310" y="12385"/>
                </a:lnTo>
                <a:lnTo>
                  <a:pt x="4350" y="12359"/>
                </a:lnTo>
                <a:lnTo>
                  <a:pt x="4419" y="12416"/>
                </a:lnTo>
                <a:lnTo>
                  <a:pt x="4486" y="12397"/>
                </a:lnTo>
                <a:lnTo>
                  <a:pt x="4452" y="12253"/>
                </a:lnTo>
                <a:lnTo>
                  <a:pt x="4994" y="12139"/>
                </a:lnTo>
                <a:lnTo>
                  <a:pt x="4865" y="12426"/>
                </a:lnTo>
                <a:lnTo>
                  <a:pt x="4657" y="12587"/>
                </a:lnTo>
                <a:lnTo>
                  <a:pt x="4705" y="12949"/>
                </a:lnTo>
                <a:lnTo>
                  <a:pt x="4952" y="12920"/>
                </a:lnTo>
                <a:lnTo>
                  <a:pt x="5001" y="13079"/>
                </a:lnTo>
                <a:lnTo>
                  <a:pt x="4944" y="13157"/>
                </a:lnTo>
                <a:lnTo>
                  <a:pt x="4918" y="13129"/>
                </a:lnTo>
                <a:lnTo>
                  <a:pt x="4841" y="13215"/>
                </a:lnTo>
                <a:lnTo>
                  <a:pt x="4795" y="13212"/>
                </a:lnTo>
                <a:lnTo>
                  <a:pt x="4804" y="13362"/>
                </a:lnTo>
                <a:lnTo>
                  <a:pt x="4935" y="13403"/>
                </a:lnTo>
                <a:cubicBezTo>
                  <a:pt x="4935" y="13487"/>
                  <a:pt x="4955" y="13508"/>
                  <a:pt x="5017" y="13560"/>
                </a:cubicBezTo>
                <a:lnTo>
                  <a:pt x="5106" y="13562"/>
                </a:lnTo>
                <a:lnTo>
                  <a:pt x="4957" y="13728"/>
                </a:lnTo>
                <a:lnTo>
                  <a:pt x="4940" y="14019"/>
                </a:lnTo>
                <a:lnTo>
                  <a:pt x="5031" y="14038"/>
                </a:lnTo>
                <a:lnTo>
                  <a:pt x="5043" y="14121"/>
                </a:lnTo>
                <a:cubicBezTo>
                  <a:pt x="5069" y="14104"/>
                  <a:pt x="5143" y="14151"/>
                  <a:pt x="5162" y="14171"/>
                </a:cubicBezTo>
                <a:lnTo>
                  <a:pt x="5240" y="14120"/>
                </a:lnTo>
                <a:lnTo>
                  <a:pt x="5270" y="14158"/>
                </a:lnTo>
                <a:lnTo>
                  <a:pt x="5251" y="14264"/>
                </a:lnTo>
                <a:lnTo>
                  <a:pt x="5292" y="14351"/>
                </a:lnTo>
                <a:lnTo>
                  <a:pt x="5346" y="14359"/>
                </a:lnTo>
                <a:cubicBezTo>
                  <a:pt x="5393" y="14400"/>
                  <a:pt x="5427" y="14458"/>
                  <a:pt x="5443" y="14518"/>
                </a:cubicBezTo>
                <a:cubicBezTo>
                  <a:pt x="5446" y="14529"/>
                  <a:pt x="5442" y="14550"/>
                  <a:pt x="5453" y="14579"/>
                </a:cubicBezTo>
                <a:cubicBezTo>
                  <a:pt x="5454" y="14580"/>
                  <a:pt x="5460" y="14666"/>
                  <a:pt x="5460" y="14672"/>
                </a:cubicBezTo>
                <a:lnTo>
                  <a:pt x="5460" y="14740"/>
                </a:lnTo>
                <a:cubicBezTo>
                  <a:pt x="5495" y="14729"/>
                  <a:pt x="5596" y="14769"/>
                  <a:pt x="5609" y="14800"/>
                </a:cubicBezTo>
                <a:cubicBezTo>
                  <a:pt x="5616" y="14816"/>
                  <a:pt x="5663" y="14845"/>
                  <a:pt x="5689" y="14845"/>
                </a:cubicBezTo>
                <a:cubicBezTo>
                  <a:pt x="5710" y="14845"/>
                  <a:pt x="5735" y="14845"/>
                  <a:pt x="5755" y="14850"/>
                </a:cubicBezTo>
                <a:lnTo>
                  <a:pt x="5747" y="14756"/>
                </a:lnTo>
                <a:lnTo>
                  <a:pt x="5988" y="14589"/>
                </a:lnTo>
                <a:lnTo>
                  <a:pt x="6221" y="14732"/>
                </a:lnTo>
                <a:lnTo>
                  <a:pt x="5938" y="15178"/>
                </a:lnTo>
                <a:lnTo>
                  <a:pt x="6102" y="15463"/>
                </a:lnTo>
                <a:lnTo>
                  <a:pt x="6090" y="15558"/>
                </a:lnTo>
                <a:lnTo>
                  <a:pt x="6144" y="15617"/>
                </a:lnTo>
                <a:lnTo>
                  <a:pt x="6193" y="15620"/>
                </a:lnTo>
                <a:cubicBezTo>
                  <a:pt x="6210" y="15627"/>
                  <a:pt x="6213" y="15682"/>
                  <a:pt x="6253" y="15705"/>
                </a:cubicBezTo>
                <a:cubicBezTo>
                  <a:pt x="6255" y="15707"/>
                  <a:pt x="6275" y="15723"/>
                  <a:pt x="6279" y="15726"/>
                </a:cubicBezTo>
                <a:lnTo>
                  <a:pt x="6395" y="15975"/>
                </a:lnTo>
                <a:lnTo>
                  <a:pt x="6567" y="15924"/>
                </a:lnTo>
                <a:lnTo>
                  <a:pt x="6548" y="16068"/>
                </a:lnTo>
                <a:lnTo>
                  <a:pt x="6599" y="16062"/>
                </a:lnTo>
                <a:lnTo>
                  <a:pt x="6656" y="16156"/>
                </a:lnTo>
                <a:lnTo>
                  <a:pt x="6762" y="16166"/>
                </a:lnTo>
                <a:lnTo>
                  <a:pt x="6811" y="16061"/>
                </a:lnTo>
                <a:lnTo>
                  <a:pt x="6948" y="16129"/>
                </a:lnTo>
                <a:lnTo>
                  <a:pt x="7111" y="15985"/>
                </a:lnTo>
                <a:lnTo>
                  <a:pt x="7106" y="15948"/>
                </a:lnTo>
                <a:lnTo>
                  <a:pt x="7145" y="15912"/>
                </a:lnTo>
                <a:lnTo>
                  <a:pt x="7167" y="15931"/>
                </a:lnTo>
                <a:lnTo>
                  <a:pt x="7233" y="15858"/>
                </a:lnTo>
                <a:lnTo>
                  <a:pt x="7329" y="15915"/>
                </a:lnTo>
                <a:lnTo>
                  <a:pt x="7376" y="15889"/>
                </a:lnTo>
                <a:lnTo>
                  <a:pt x="7368" y="15840"/>
                </a:lnTo>
                <a:lnTo>
                  <a:pt x="7501" y="15837"/>
                </a:lnTo>
                <a:lnTo>
                  <a:pt x="7811" y="15859"/>
                </a:lnTo>
                <a:lnTo>
                  <a:pt x="7843" y="15760"/>
                </a:lnTo>
                <a:lnTo>
                  <a:pt x="7688" y="15754"/>
                </a:lnTo>
                <a:lnTo>
                  <a:pt x="7821" y="15522"/>
                </a:lnTo>
                <a:lnTo>
                  <a:pt x="7821" y="15460"/>
                </a:lnTo>
                <a:lnTo>
                  <a:pt x="7941" y="15500"/>
                </a:lnTo>
                <a:lnTo>
                  <a:pt x="7876" y="15656"/>
                </a:lnTo>
                <a:lnTo>
                  <a:pt x="7975" y="15701"/>
                </a:lnTo>
                <a:lnTo>
                  <a:pt x="7988" y="15572"/>
                </a:lnTo>
                <a:lnTo>
                  <a:pt x="8285" y="15497"/>
                </a:lnTo>
                <a:lnTo>
                  <a:pt x="8327" y="15439"/>
                </a:lnTo>
                <a:lnTo>
                  <a:pt x="8327" y="15357"/>
                </a:lnTo>
                <a:lnTo>
                  <a:pt x="8373" y="15243"/>
                </a:lnTo>
                <a:lnTo>
                  <a:pt x="8460" y="15183"/>
                </a:lnTo>
                <a:lnTo>
                  <a:pt x="8476" y="15045"/>
                </a:lnTo>
                <a:lnTo>
                  <a:pt x="8425" y="14994"/>
                </a:lnTo>
                <a:lnTo>
                  <a:pt x="8446" y="14962"/>
                </a:lnTo>
                <a:lnTo>
                  <a:pt x="8570" y="14947"/>
                </a:lnTo>
                <a:lnTo>
                  <a:pt x="8598" y="14894"/>
                </a:lnTo>
                <a:lnTo>
                  <a:pt x="8619" y="14789"/>
                </a:lnTo>
                <a:lnTo>
                  <a:pt x="8720" y="14838"/>
                </a:lnTo>
                <a:lnTo>
                  <a:pt x="8799" y="14626"/>
                </a:lnTo>
                <a:lnTo>
                  <a:pt x="8837" y="14662"/>
                </a:lnTo>
                <a:lnTo>
                  <a:pt x="8837" y="14603"/>
                </a:lnTo>
                <a:lnTo>
                  <a:pt x="8941" y="14599"/>
                </a:lnTo>
                <a:lnTo>
                  <a:pt x="8962" y="14546"/>
                </a:lnTo>
                <a:lnTo>
                  <a:pt x="9040" y="14499"/>
                </a:lnTo>
                <a:lnTo>
                  <a:pt x="9170" y="14510"/>
                </a:lnTo>
                <a:lnTo>
                  <a:pt x="9301" y="14472"/>
                </a:lnTo>
                <a:lnTo>
                  <a:pt x="9334" y="14415"/>
                </a:lnTo>
                <a:lnTo>
                  <a:pt x="9475" y="14376"/>
                </a:lnTo>
                <a:lnTo>
                  <a:pt x="9483" y="14321"/>
                </a:lnTo>
                <a:lnTo>
                  <a:pt x="9671" y="14149"/>
                </a:lnTo>
                <a:lnTo>
                  <a:pt x="9551" y="14039"/>
                </a:lnTo>
                <a:lnTo>
                  <a:pt x="9543" y="13816"/>
                </a:lnTo>
                <a:lnTo>
                  <a:pt x="9719" y="13751"/>
                </a:lnTo>
                <a:lnTo>
                  <a:pt x="9887" y="13816"/>
                </a:lnTo>
                <a:lnTo>
                  <a:pt x="10036" y="13633"/>
                </a:lnTo>
                <a:lnTo>
                  <a:pt x="10270" y="13482"/>
                </a:lnTo>
                <a:lnTo>
                  <a:pt x="10362" y="13501"/>
                </a:lnTo>
                <a:lnTo>
                  <a:pt x="10447" y="13456"/>
                </a:lnTo>
                <a:lnTo>
                  <a:pt x="10780" y="13462"/>
                </a:lnTo>
                <a:lnTo>
                  <a:pt x="11073" y="13343"/>
                </a:lnTo>
                <a:lnTo>
                  <a:pt x="11265" y="13330"/>
                </a:lnTo>
                <a:lnTo>
                  <a:pt x="11425" y="13294"/>
                </a:lnTo>
                <a:lnTo>
                  <a:pt x="11789" y="13036"/>
                </a:lnTo>
                <a:lnTo>
                  <a:pt x="11702" y="12891"/>
                </a:lnTo>
                <a:lnTo>
                  <a:pt x="11727" y="12842"/>
                </a:lnTo>
                <a:lnTo>
                  <a:pt x="11968" y="12675"/>
                </a:lnTo>
                <a:lnTo>
                  <a:pt x="12163" y="12651"/>
                </a:lnTo>
                <a:lnTo>
                  <a:pt x="12206" y="12567"/>
                </a:lnTo>
                <a:lnTo>
                  <a:pt x="12378" y="12567"/>
                </a:lnTo>
                <a:lnTo>
                  <a:pt x="12432" y="12838"/>
                </a:lnTo>
                <a:lnTo>
                  <a:pt x="12651" y="12773"/>
                </a:lnTo>
                <a:lnTo>
                  <a:pt x="12780" y="12859"/>
                </a:lnTo>
                <a:lnTo>
                  <a:pt x="12818" y="12771"/>
                </a:lnTo>
                <a:lnTo>
                  <a:pt x="12693" y="12469"/>
                </a:lnTo>
                <a:lnTo>
                  <a:pt x="12331" y="12294"/>
                </a:lnTo>
                <a:lnTo>
                  <a:pt x="12325" y="12186"/>
                </a:lnTo>
                <a:lnTo>
                  <a:pt x="12254" y="12159"/>
                </a:lnTo>
                <a:lnTo>
                  <a:pt x="12270" y="12043"/>
                </a:lnTo>
                <a:lnTo>
                  <a:pt x="12082" y="11657"/>
                </a:lnTo>
                <a:lnTo>
                  <a:pt x="12101" y="11575"/>
                </a:lnTo>
                <a:lnTo>
                  <a:pt x="12024" y="11546"/>
                </a:lnTo>
                <a:lnTo>
                  <a:pt x="11749" y="11606"/>
                </a:lnTo>
                <a:lnTo>
                  <a:pt x="11727" y="11593"/>
                </a:lnTo>
                <a:cubicBezTo>
                  <a:pt x="11727" y="11509"/>
                  <a:pt x="11670" y="11499"/>
                  <a:pt x="11698" y="11482"/>
                </a:cubicBezTo>
                <a:cubicBezTo>
                  <a:pt x="11820" y="11405"/>
                  <a:pt x="11619" y="11406"/>
                  <a:pt x="11618" y="11407"/>
                </a:cubicBezTo>
                <a:cubicBezTo>
                  <a:pt x="11613" y="11448"/>
                  <a:pt x="11571" y="11489"/>
                  <a:pt x="11558" y="11511"/>
                </a:cubicBezTo>
                <a:cubicBezTo>
                  <a:pt x="11547" y="11530"/>
                  <a:pt x="11395" y="11449"/>
                  <a:pt x="11388" y="11485"/>
                </a:cubicBezTo>
                <a:cubicBezTo>
                  <a:pt x="11379" y="11535"/>
                  <a:pt x="11433" y="11527"/>
                  <a:pt x="11372" y="11527"/>
                </a:cubicBezTo>
                <a:cubicBezTo>
                  <a:pt x="11348" y="11527"/>
                  <a:pt x="11308" y="11632"/>
                  <a:pt x="11309" y="11659"/>
                </a:cubicBezTo>
                <a:cubicBezTo>
                  <a:pt x="11310" y="11668"/>
                  <a:pt x="11116" y="11699"/>
                  <a:pt x="11090" y="11704"/>
                </a:cubicBezTo>
                <a:cubicBezTo>
                  <a:pt x="11071" y="11708"/>
                  <a:pt x="11005" y="11753"/>
                  <a:pt x="11003" y="11753"/>
                </a:cubicBezTo>
                <a:cubicBezTo>
                  <a:pt x="11000" y="11712"/>
                  <a:pt x="10966" y="11643"/>
                  <a:pt x="10926" y="11620"/>
                </a:cubicBezTo>
                <a:cubicBezTo>
                  <a:pt x="10857" y="11581"/>
                  <a:pt x="10833" y="11475"/>
                  <a:pt x="10833" y="11397"/>
                </a:cubicBezTo>
                <a:lnTo>
                  <a:pt x="10833" y="11355"/>
                </a:lnTo>
                <a:cubicBezTo>
                  <a:pt x="10833" y="11311"/>
                  <a:pt x="10750" y="11333"/>
                  <a:pt x="10725" y="11345"/>
                </a:cubicBezTo>
                <a:cubicBezTo>
                  <a:pt x="10664" y="11376"/>
                  <a:pt x="10652" y="11320"/>
                  <a:pt x="10621" y="11299"/>
                </a:cubicBezTo>
                <a:cubicBezTo>
                  <a:pt x="10532" y="11237"/>
                  <a:pt x="10658" y="11220"/>
                  <a:pt x="10598" y="11194"/>
                </a:cubicBezTo>
                <a:cubicBezTo>
                  <a:pt x="10559" y="11177"/>
                  <a:pt x="10623" y="11157"/>
                  <a:pt x="10624" y="11157"/>
                </a:cubicBezTo>
                <a:cubicBezTo>
                  <a:pt x="10742" y="11141"/>
                  <a:pt x="10656" y="11038"/>
                  <a:pt x="10690" y="11021"/>
                </a:cubicBezTo>
                <a:cubicBezTo>
                  <a:pt x="10766" y="10982"/>
                  <a:pt x="10713" y="10954"/>
                  <a:pt x="10704" y="10919"/>
                </a:cubicBezTo>
                <a:cubicBezTo>
                  <a:pt x="10684" y="10848"/>
                  <a:pt x="10596" y="10872"/>
                  <a:pt x="10640" y="10823"/>
                </a:cubicBezTo>
                <a:cubicBezTo>
                  <a:pt x="10684" y="10774"/>
                  <a:pt x="10669" y="10669"/>
                  <a:pt x="10669" y="10604"/>
                </a:cubicBezTo>
                <a:cubicBezTo>
                  <a:pt x="10669" y="10528"/>
                  <a:pt x="10648" y="10538"/>
                  <a:pt x="10648" y="10532"/>
                </a:cubicBezTo>
                <a:cubicBezTo>
                  <a:pt x="10647" y="10441"/>
                  <a:pt x="10731" y="10414"/>
                  <a:pt x="10799" y="10387"/>
                </a:cubicBezTo>
                <a:lnTo>
                  <a:pt x="10907" y="10418"/>
                </a:lnTo>
                <a:lnTo>
                  <a:pt x="10921" y="10297"/>
                </a:lnTo>
                <a:lnTo>
                  <a:pt x="10987" y="10299"/>
                </a:lnTo>
                <a:lnTo>
                  <a:pt x="10989" y="10212"/>
                </a:lnTo>
                <a:lnTo>
                  <a:pt x="11026" y="10225"/>
                </a:lnTo>
                <a:lnTo>
                  <a:pt x="11106" y="10061"/>
                </a:lnTo>
                <a:cubicBezTo>
                  <a:pt x="11025" y="10042"/>
                  <a:pt x="11042" y="9940"/>
                  <a:pt x="11042" y="9879"/>
                </a:cubicBezTo>
                <a:lnTo>
                  <a:pt x="10719" y="9953"/>
                </a:lnTo>
                <a:lnTo>
                  <a:pt x="10717" y="10016"/>
                </a:lnTo>
                <a:lnTo>
                  <a:pt x="10624" y="10043"/>
                </a:lnTo>
                <a:lnTo>
                  <a:pt x="10688" y="9733"/>
                </a:lnTo>
                <a:lnTo>
                  <a:pt x="10614" y="9535"/>
                </a:lnTo>
                <a:lnTo>
                  <a:pt x="10400" y="9157"/>
                </a:lnTo>
                <a:lnTo>
                  <a:pt x="10600" y="9089"/>
                </a:lnTo>
                <a:lnTo>
                  <a:pt x="10616" y="9086"/>
                </a:lnTo>
                <a:cubicBezTo>
                  <a:pt x="10734" y="9033"/>
                  <a:pt x="10694" y="8993"/>
                  <a:pt x="10851" y="9061"/>
                </a:cubicBezTo>
                <a:cubicBezTo>
                  <a:pt x="11042" y="9142"/>
                  <a:pt x="11060" y="9150"/>
                  <a:pt x="11282" y="9124"/>
                </a:cubicBezTo>
                <a:cubicBezTo>
                  <a:pt x="11520" y="9095"/>
                  <a:pt x="11404" y="9022"/>
                  <a:pt x="11529" y="8987"/>
                </a:cubicBezTo>
                <a:cubicBezTo>
                  <a:pt x="11640" y="8956"/>
                  <a:pt x="11589" y="9029"/>
                  <a:pt x="11621" y="8913"/>
                </a:cubicBezTo>
                <a:cubicBezTo>
                  <a:pt x="11631" y="8879"/>
                  <a:pt x="11732" y="8870"/>
                  <a:pt x="11791" y="8731"/>
                </a:cubicBezTo>
                <a:cubicBezTo>
                  <a:pt x="11822" y="8659"/>
                  <a:pt x="11854" y="8588"/>
                  <a:pt x="11908" y="8533"/>
                </a:cubicBezTo>
                <a:cubicBezTo>
                  <a:pt x="12026" y="8415"/>
                  <a:pt x="12141" y="8567"/>
                  <a:pt x="12193" y="8531"/>
                </a:cubicBezTo>
                <a:cubicBezTo>
                  <a:pt x="12241" y="8497"/>
                  <a:pt x="12350" y="8453"/>
                  <a:pt x="12412" y="8487"/>
                </a:cubicBezTo>
                <a:cubicBezTo>
                  <a:pt x="12447" y="8506"/>
                  <a:pt x="12478" y="8454"/>
                  <a:pt x="12475" y="8442"/>
                </a:cubicBezTo>
                <a:cubicBezTo>
                  <a:pt x="12446" y="8337"/>
                  <a:pt x="12494" y="8279"/>
                  <a:pt x="12494" y="8207"/>
                </a:cubicBezTo>
                <a:cubicBezTo>
                  <a:pt x="12494" y="8106"/>
                  <a:pt x="12665" y="8180"/>
                  <a:pt x="12699" y="8076"/>
                </a:cubicBezTo>
                <a:cubicBezTo>
                  <a:pt x="12706" y="8052"/>
                  <a:pt x="12381" y="8082"/>
                  <a:pt x="12342" y="8096"/>
                </a:cubicBezTo>
                <a:cubicBezTo>
                  <a:pt x="12123" y="8175"/>
                  <a:pt x="12209" y="8103"/>
                  <a:pt x="12192" y="8031"/>
                </a:cubicBezTo>
                <a:cubicBezTo>
                  <a:pt x="12171" y="7940"/>
                  <a:pt x="12177" y="7936"/>
                  <a:pt x="12177" y="7840"/>
                </a:cubicBezTo>
                <a:lnTo>
                  <a:pt x="12293" y="7639"/>
                </a:lnTo>
                <a:lnTo>
                  <a:pt x="12399" y="7692"/>
                </a:lnTo>
                <a:lnTo>
                  <a:pt x="12589" y="7628"/>
                </a:lnTo>
                <a:lnTo>
                  <a:pt x="12685" y="7459"/>
                </a:lnTo>
                <a:lnTo>
                  <a:pt x="12547" y="7411"/>
                </a:lnTo>
                <a:lnTo>
                  <a:pt x="12489" y="7316"/>
                </a:lnTo>
                <a:lnTo>
                  <a:pt x="12521" y="7036"/>
                </a:lnTo>
                <a:lnTo>
                  <a:pt x="12706" y="6808"/>
                </a:lnTo>
                <a:cubicBezTo>
                  <a:pt x="12696" y="6783"/>
                  <a:pt x="12650" y="6713"/>
                  <a:pt x="12647" y="6692"/>
                </a:cubicBezTo>
                <a:cubicBezTo>
                  <a:pt x="12635" y="6589"/>
                  <a:pt x="12613" y="6662"/>
                  <a:pt x="12580" y="6638"/>
                </a:cubicBezTo>
                <a:cubicBezTo>
                  <a:pt x="12576" y="6635"/>
                  <a:pt x="12571" y="6631"/>
                  <a:pt x="12568" y="6628"/>
                </a:cubicBezTo>
                <a:cubicBezTo>
                  <a:pt x="12560" y="6622"/>
                  <a:pt x="12554" y="6616"/>
                  <a:pt x="12550" y="6611"/>
                </a:cubicBezTo>
                <a:cubicBezTo>
                  <a:pt x="12545" y="6617"/>
                  <a:pt x="12537" y="6625"/>
                  <a:pt x="12525" y="6633"/>
                </a:cubicBezTo>
                <a:cubicBezTo>
                  <a:pt x="12440" y="6688"/>
                  <a:pt x="12419" y="6575"/>
                  <a:pt x="12411" y="6554"/>
                </a:cubicBezTo>
                <a:cubicBezTo>
                  <a:pt x="12396" y="6516"/>
                  <a:pt x="12510" y="6460"/>
                  <a:pt x="12597" y="6427"/>
                </a:cubicBezTo>
                <a:lnTo>
                  <a:pt x="12486" y="6409"/>
                </a:lnTo>
                <a:lnTo>
                  <a:pt x="12434" y="6216"/>
                </a:lnTo>
                <a:lnTo>
                  <a:pt x="12332" y="6201"/>
                </a:lnTo>
                <a:lnTo>
                  <a:pt x="12339" y="6013"/>
                </a:lnTo>
                <a:lnTo>
                  <a:pt x="12213" y="6053"/>
                </a:lnTo>
                <a:lnTo>
                  <a:pt x="12184" y="6017"/>
                </a:lnTo>
                <a:lnTo>
                  <a:pt x="12082" y="6015"/>
                </a:lnTo>
                <a:lnTo>
                  <a:pt x="12056" y="6150"/>
                </a:lnTo>
                <a:lnTo>
                  <a:pt x="11889" y="6130"/>
                </a:lnTo>
                <a:lnTo>
                  <a:pt x="11882" y="5881"/>
                </a:lnTo>
                <a:lnTo>
                  <a:pt x="11739" y="5798"/>
                </a:lnTo>
                <a:lnTo>
                  <a:pt x="11686" y="5632"/>
                </a:lnTo>
                <a:lnTo>
                  <a:pt x="11553" y="5618"/>
                </a:lnTo>
                <a:lnTo>
                  <a:pt x="11553" y="5394"/>
                </a:lnTo>
                <a:lnTo>
                  <a:pt x="11464" y="5276"/>
                </a:lnTo>
                <a:lnTo>
                  <a:pt x="11471" y="5118"/>
                </a:lnTo>
                <a:lnTo>
                  <a:pt x="11246" y="5050"/>
                </a:lnTo>
                <a:lnTo>
                  <a:pt x="11327" y="4829"/>
                </a:lnTo>
                <a:cubicBezTo>
                  <a:pt x="11332" y="4825"/>
                  <a:pt x="11354" y="4826"/>
                  <a:pt x="11363" y="4827"/>
                </a:cubicBezTo>
                <a:cubicBezTo>
                  <a:pt x="11431" y="4829"/>
                  <a:pt x="11447" y="4793"/>
                  <a:pt x="11459" y="4794"/>
                </a:cubicBezTo>
                <a:lnTo>
                  <a:pt x="11512" y="4639"/>
                </a:lnTo>
                <a:cubicBezTo>
                  <a:pt x="11503" y="4623"/>
                  <a:pt x="11471" y="4588"/>
                  <a:pt x="11467" y="4577"/>
                </a:cubicBezTo>
                <a:cubicBezTo>
                  <a:pt x="11442" y="4507"/>
                  <a:pt x="11399" y="4549"/>
                  <a:pt x="11440" y="4473"/>
                </a:cubicBezTo>
                <a:cubicBezTo>
                  <a:pt x="11441" y="4471"/>
                  <a:pt x="11392" y="4429"/>
                  <a:pt x="11384" y="4417"/>
                </a:cubicBezTo>
                <a:cubicBezTo>
                  <a:pt x="11360" y="4378"/>
                  <a:pt x="11324" y="4443"/>
                  <a:pt x="11301" y="4418"/>
                </a:cubicBezTo>
                <a:cubicBezTo>
                  <a:pt x="11262" y="4377"/>
                  <a:pt x="11214" y="4347"/>
                  <a:pt x="11218" y="4281"/>
                </a:cubicBezTo>
                <a:cubicBezTo>
                  <a:pt x="11220" y="4251"/>
                  <a:pt x="11122" y="4215"/>
                  <a:pt x="11119" y="4202"/>
                </a:cubicBezTo>
                <a:cubicBezTo>
                  <a:pt x="11110" y="4168"/>
                  <a:pt x="11105" y="4092"/>
                  <a:pt x="11126" y="4060"/>
                </a:cubicBezTo>
                <a:cubicBezTo>
                  <a:pt x="11135" y="4046"/>
                  <a:pt x="11234" y="3969"/>
                  <a:pt x="11247" y="3965"/>
                </a:cubicBezTo>
                <a:lnTo>
                  <a:pt x="11296" y="3853"/>
                </a:lnTo>
                <a:lnTo>
                  <a:pt x="10959" y="3694"/>
                </a:lnTo>
                <a:lnTo>
                  <a:pt x="11051" y="3652"/>
                </a:lnTo>
                <a:lnTo>
                  <a:pt x="11021" y="3553"/>
                </a:lnTo>
                <a:lnTo>
                  <a:pt x="10905" y="3553"/>
                </a:lnTo>
                <a:lnTo>
                  <a:pt x="10897" y="3520"/>
                </a:lnTo>
                <a:lnTo>
                  <a:pt x="10711" y="3524"/>
                </a:lnTo>
                <a:lnTo>
                  <a:pt x="10713" y="3416"/>
                </a:lnTo>
                <a:cubicBezTo>
                  <a:pt x="10714" y="3410"/>
                  <a:pt x="10794" y="3287"/>
                  <a:pt x="10804" y="3275"/>
                </a:cubicBezTo>
                <a:cubicBezTo>
                  <a:pt x="10857" y="3208"/>
                  <a:pt x="10883" y="3221"/>
                  <a:pt x="10948" y="3198"/>
                </a:cubicBezTo>
                <a:lnTo>
                  <a:pt x="10985" y="3218"/>
                </a:lnTo>
                <a:lnTo>
                  <a:pt x="11071" y="3199"/>
                </a:lnTo>
                <a:lnTo>
                  <a:pt x="11168" y="2997"/>
                </a:lnTo>
                <a:cubicBezTo>
                  <a:pt x="11148" y="2958"/>
                  <a:pt x="11054" y="2911"/>
                  <a:pt x="11043" y="2881"/>
                </a:cubicBezTo>
                <a:cubicBezTo>
                  <a:pt x="11035" y="2859"/>
                  <a:pt x="11029" y="2828"/>
                  <a:pt x="11061" y="2820"/>
                </a:cubicBezTo>
                <a:lnTo>
                  <a:pt x="11173" y="2770"/>
                </a:lnTo>
                <a:lnTo>
                  <a:pt x="11173" y="2723"/>
                </a:lnTo>
                <a:lnTo>
                  <a:pt x="11123" y="2677"/>
                </a:lnTo>
                <a:lnTo>
                  <a:pt x="11057" y="2693"/>
                </a:lnTo>
                <a:lnTo>
                  <a:pt x="11020" y="2617"/>
                </a:lnTo>
                <a:lnTo>
                  <a:pt x="10981" y="2676"/>
                </a:lnTo>
                <a:lnTo>
                  <a:pt x="10829" y="2554"/>
                </a:lnTo>
                <a:lnTo>
                  <a:pt x="10844" y="2530"/>
                </a:lnTo>
                <a:lnTo>
                  <a:pt x="10727" y="2173"/>
                </a:lnTo>
                <a:lnTo>
                  <a:pt x="10714" y="2156"/>
                </a:lnTo>
                <a:cubicBezTo>
                  <a:pt x="10714" y="2164"/>
                  <a:pt x="10640" y="2342"/>
                  <a:pt x="10636" y="2342"/>
                </a:cubicBezTo>
                <a:cubicBezTo>
                  <a:pt x="10627" y="2363"/>
                  <a:pt x="10589" y="2393"/>
                  <a:pt x="10570" y="2403"/>
                </a:cubicBezTo>
                <a:cubicBezTo>
                  <a:pt x="10529" y="2424"/>
                  <a:pt x="10532" y="2458"/>
                  <a:pt x="10532" y="2403"/>
                </a:cubicBezTo>
                <a:cubicBezTo>
                  <a:pt x="10532" y="2359"/>
                  <a:pt x="10431" y="2363"/>
                  <a:pt x="10406" y="2351"/>
                </a:cubicBezTo>
                <a:cubicBezTo>
                  <a:pt x="10406" y="2332"/>
                  <a:pt x="10412" y="2303"/>
                  <a:pt x="10387" y="2300"/>
                </a:cubicBezTo>
                <a:cubicBezTo>
                  <a:pt x="10385" y="2297"/>
                  <a:pt x="10332" y="2273"/>
                  <a:pt x="10325" y="2272"/>
                </a:cubicBezTo>
                <a:lnTo>
                  <a:pt x="10274" y="2079"/>
                </a:lnTo>
                <a:lnTo>
                  <a:pt x="10149" y="2014"/>
                </a:lnTo>
                <a:lnTo>
                  <a:pt x="10032" y="2206"/>
                </a:lnTo>
                <a:lnTo>
                  <a:pt x="9936" y="2190"/>
                </a:lnTo>
                <a:lnTo>
                  <a:pt x="9862" y="2233"/>
                </a:lnTo>
                <a:lnTo>
                  <a:pt x="9789" y="2082"/>
                </a:lnTo>
                <a:lnTo>
                  <a:pt x="9791" y="2155"/>
                </a:lnTo>
                <a:lnTo>
                  <a:pt x="9693" y="2153"/>
                </a:lnTo>
                <a:lnTo>
                  <a:pt x="9740" y="2234"/>
                </a:lnTo>
                <a:lnTo>
                  <a:pt x="9673" y="2241"/>
                </a:lnTo>
                <a:lnTo>
                  <a:pt x="9565" y="1917"/>
                </a:lnTo>
                <a:lnTo>
                  <a:pt x="9177" y="1641"/>
                </a:lnTo>
                <a:cubicBezTo>
                  <a:pt x="9176" y="1642"/>
                  <a:pt x="9168" y="1644"/>
                  <a:pt x="9168" y="1644"/>
                </a:cubicBezTo>
                <a:cubicBezTo>
                  <a:pt x="9141" y="1647"/>
                  <a:pt x="9105" y="1651"/>
                  <a:pt x="9101" y="1618"/>
                </a:cubicBezTo>
                <a:cubicBezTo>
                  <a:pt x="9098" y="1588"/>
                  <a:pt x="9069" y="1568"/>
                  <a:pt x="9063" y="1585"/>
                </a:cubicBezTo>
                <a:cubicBezTo>
                  <a:pt x="9044" y="1641"/>
                  <a:pt x="9040" y="1593"/>
                  <a:pt x="9029" y="1592"/>
                </a:cubicBezTo>
                <a:cubicBezTo>
                  <a:pt x="8966" y="1588"/>
                  <a:pt x="8997" y="1565"/>
                  <a:pt x="8964" y="1563"/>
                </a:cubicBezTo>
                <a:lnTo>
                  <a:pt x="8919" y="1592"/>
                </a:lnTo>
                <a:lnTo>
                  <a:pt x="8881" y="1313"/>
                </a:lnTo>
                <a:lnTo>
                  <a:pt x="8781" y="956"/>
                </a:lnTo>
                <a:lnTo>
                  <a:pt x="8582" y="877"/>
                </a:lnTo>
                <a:lnTo>
                  <a:pt x="8443" y="758"/>
                </a:lnTo>
                <a:lnTo>
                  <a:pt x="8039" y="137"/>
                </a:lnTo>
                <a:lnTo>
                  <a:pt x="7522" y="236"/>
                </a:lnTo>
                <a:lnTo>
                  <a:pt x="7363" y="185"/>
                </a:lnTo>
                <a:cubicBezTo>
                  <a:pt x="7361" y="179"/>
                  <a:pt x="7343" y="154"/>
                  <a:pt x="7341" y="149"/>
                </a:cubicBezTo>
                <a:cubicBezTo>
                  <a:pt x="7330" y="119"/>
                  <a:pt x="7204" y="15"/>
                  <a:pt x="7189" y="14"/>
                </a:cubicBezTo>
                <a:cubicBezTo>
                  <a:pt x="7187" y="16"/>
                  <a:pt x="7187" y="17"/>
                  <a:pt x="7184" y="18"/>
                </a:cubicBezTo>
                <a:cubicBezTo>
                  <a:pt x="7153" y="40"/>
                  <a:pt x="7116" y="86"/>
                  <a:pt x="7080" y="68"/>
                </a:cubicBezTo>
                <a:lnTo>
                  <a:pt x="7057" y="152"/>
                </a:lnTo>
                <a:lnTo>
                  <a:pt x="6871" y="197"/>
                </a:lnTo>
                <a:lnTo>
                  <a:pt x="6814" y="235"/>
                </a:lnTo>
                <a:lnTo>
                  <a:pt x="6772" y="125"/>
                </a:lnTo>
                <a:lnTo>
                  <a:pt x="6800" y="91"/>
                </a:lnTo>
                <a:lnTo>
                  <a:pt x="6683" y="6"/>
                </a:lnTo>
                <a:lnTo>
                  <a:pt x="6502" y="57"/>
                </a:lnTo>
                <a:lnTo>
                  <a:pt x="6551" y="251"/>
                </a:lnTo>
                <a:lnTo>
                  <a:pt x="6476" y="300"/>
                </a:lnTo>
                <a:lnTo>
                  <a:pt x="6407" y="296"/>
                </a:lnTo>
                <a:lnTo>
                  <a:pt x="6346" y="337"/>
                </a:lnTo>
                <a:lnTo>
                  <a:pt x="6254" y="460"/>
                </a:lnTo>
                <a:lnTo>
                  <a:pt x="6235" y="443"/>
                </a:lnTo>
                <a:lnTo>
                  <a:pt x="6236" y="375"/>
                </a:lnTo>
                <a:lnTo>
                  <a:pt x="6107" y="281"/>
                </a:lnTo>
                <a:lnTo>
                  <a:pt x="6119" y="94"/>
                </a:lnTo>
                <a:lnTo>
                  <a:pt x="6010" y="62"/>
                </a:lnTo>
                <a:lnTo>
                  <a:pt x="5974" y="0"/>
                </a:lnTo>
                <a:lnTo>
                  <a:pt x="5951" y="33"/>
                </a:lnTo>
                <a:lnTo>
                  <a:pt x="5890" y="33"/>
                </a:lnTo>
                <a:lnTo>
                  <a:pt x="5907" y="150"/>
                </a:lnTo>
                <a:lnTo>
                  <a:pt x="5821" y="33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4" name="Freeform 333"/>
          <p:cNvSpPr>
            <a:spLocks/>
          </p:cNvSpPr>
          <p:nvPr/>
        </p:nvSpPr>
        <p:spPr bwMode="auto">
          <a:xfrm>
            <a:off x="3761192" y="2824165"/>
            <a:ext cx="840581" cy="651272"/>
          </a:xfrm>
          <a:custGeom>
            <a:avLst/>
            <a:gdLst>
              <a:gd name="T0" fmla="*/ 10332 w 12344"/>
              <a:gd name="T1" fmla="*/ 2336 h 10284"/>
              <a:gd name="T2" fmla="*/ 9847 w 12344"/>
              <a:gd name="T3" fmla="*/ 1876 h 10284"/>
              <a:gd name="T4" fmla="*/ 9781 w 12344"/>
              <a:gd name="T5" fmla="*/ 974 h 10284"/>
              <a:gd name="T6" fmla="*/ 9594 w 12344"/>
              <a:gd name="T7" fmla="*/ 325 h 10284"/>
              <a:gd name="T8" fmla="*/ 8934 w 12344"/>
              <a:gd name="T9" fmla="*/ 290 h 10284"/>
              <a:gd name="T10" fmla="*/ 8556 w 12344"/>
              <a:gd name="T11" fmla="*/ 1013 h 10284"/>
              <a:gd name="T12" fmla="*/ 7981 w 12344"/>
              <a:gd name="T13" fmla="*/ 592 h 10284"/>
              <a:gd name="T14" fmla="*/ 7053 w 12344"/>
              <a:gd name="T15" fmla="*/ 1010 h 10284"/>
              <a:gd name="T16" fmla="*/ 6442 w 12344"/>
              <a:gd name="T17" fmla="*/ 1280 h 10284"/>
              <a:gd name="T18" fmla="*/ 6497 w 12344"/>
              <a:gd name="T19" fmla="*/ 967 h 10284"/>
              <a:gd name="T20" fmla="*/ 6074 w 12344"/>
              <a:gd name="T21" fmla="*/ 856 h 10284"/>
              <a:gd name="T22" fmla="*/ 5174 w 12344"/>
              <a:gd name="T23" fmla="*/ 878 h 10284"/>
              <a:gd name="T24" fmla="*/ 5013 w 12344"/>
              <a:gd name="T25" fmla="*/ 1078 h 10284"/>
              <a:gd name="T26" fmla="*/ 4649 w 12344"/>
              <a:gd name="T27" fmla="*/ 1378 h 10284"/>
              <a:gd name="T28" fmla="*/ 4050 w 12344"/>
              <a:gd name="T29" fmla="*/ 1709 h 10284"/>
              <a:gd name="T30" fmla="*/ 3805 w 12344"/>
              <a:gd name="T31" fmla="*/ 1476 h 10284"/>
              <a:gd name="T32" fmla="*/ 3189 w 12344"/>
              <a:gd name="T33" fmla="*/ 1015 h 10284"/>
              <a:gd name="T34" fmla="*/ 3570 w 12344"/>
              <a:gd name="T35" fmla="*/ 817 h 10284"/>
              <a:gd name="T36" fmla="*/ 4046 w 12344"/>
              <a:gd name="T37" fmla="*/ 1029 h 10284"/>
              <a:gd name="T38" fmla="*/ 3969 w 12344"/>
              <a:gd name="T39" fmla="*/ 353 h 10284"/>
              <a:gd name="T40" fmla="*/ 2868 w 12344"/>
              <a:gd name="T41" fmla="*/ 351 h 10284"/>
              <a:gd name="T42" fmla="*/ 2368 w 12344"/>
              <a:gd name="T43" fmla="*/ 673 h 10284"/>
              <a:gd name="T44" fmla="*/ 952 w 12344"/>
              <a:gd name="T45" fmla="*/ 316 h 10284"/>
              <a:gd name="T46" fmla="*/ 801 w 12344"/>
              <a:gd name="T47" fmla="*/ 552 h 10284"/>
              <a:gd name="T48" fmla="*/ 391 w 12344"/>
              <a:gd name="T49" fmla="*/ 803 h 10284"/>
              <a:gd name="T50" fmla="*/ 101 w 12344"/>
              <a:gd name="T51" fmla="*/ 1285 h 10284"/>
              <a:gd name="T52" fmla="*/ 1641 w 12344"/>
              <a:gd name="T53" fmla="*/ 2594 h 10284"/>
              <a:gd name="T54" fmla="*/ 1299 w 12344"/>
              <a:gd name="T55" fmla="*/ 3955 h 10284"/>
              <a:gd name="T56" fmla="*/ 1074 w 12344"/>
              <a:gd name="T57" fmla="*/ 4558 h 10284"/>
              <a:gd name="T58" fmla="*/ 929 w 12344"/>
              <a:gd name="T59" fmla="*/ 5696 h 10284"/>
              <a:gd name="T60" fmla="*/ 2955 w 12344"/>
              <a:gd name="T61" fmla="*/ 5567 h 10284"/>
              <a:gd name="T62" fmla="*/ 2597 w 12344"/>
              <a:gd name="T63" fmla="*/ 5865 h 10284"/>
              <a:gd name="T64" fmla="*/ 2896 w 12344"/>
              <a:gd name="T65" fmla="*/ 7164 h 10284"/>
              <a:gd name="T66" fmla="*/ 3319 w 12344"/>
              <a:gd name="T67" fmla="*/ 7609 h 10284"/>
              <a:gd name="T68" fmla="*/ 3139 w 12344"/>
              <a:gd name="T69" fmla="*/ 8257 h 10284"/>
              <a:gd name="T70" fmla="*/ 3293 w 12344"/>
              <a:gd name="T71" fmla="*/ 8976 h 10284"/>
              <a:gd name="T72" fmla="*/ 3033 w 12344"/>
              <a:gd name="T73" fmla="*/ 9336 h 10284"/>
              <a:gd name="T74" fmla="*/ 3703 w 12344"/>
              <a:gd name="T75" fmla="*/ 10000 h 10284"/>
              <a:gd name="T76" fmla="*/ 4109 w 12344"/>
              <a:gd name="T77" fmla="*/ 10160 h 10284"/>
              <a:gd name="T78" fmla="*/ 4427 w 12344"/>
              <a:gd name="T79" fmla="*/ 9492 h 10284"/>
              <a:gd name="T80" fmla="*/ 5943 w 12344"/>
              <a:gd name="T81" fmla="*/ 9348 h 10284"/>
              <a:gd name="T82" fmla="*/ 6667 w 12344"/>
              <a:gd name="T83" fmla="*/ 9255 h 10284"/>
              <a:gd name="T84" fmla="*/ 7368 w 12344"/>
              <a:gd name="T85" fmla="*/ 9369 h 10284"/>
              <a:gd name="T86" fmla="*/ 8554 w 12344"/>
              <a:gd name="T87" fmla="*/ 9891 h 10284"/>
              <a:gd name="T88" fmla="*/ 9196 w 12344"/>
              <a:gd name="T89" fmla="*/ 9409 h 10284"/>
              <a:gd name="T90" fmla="*/ 9662 w 12344"/>
              <a:gd name="T91" fmla="*/ 8975 h 10284"/>
              <a:gd name="T92" fmla="*/ 10387 w 12344"/>
              <a:gd name="T93" fmla="*/ 8822 h 10284"/>
              <a:gd name="T94" fmla="*/ 10947 w 12344"/>
              <a:gd name="T95" fmla="*/ 8756 h 10284"/>
              <a:gd name="T96" fmla="*/ 11885 w 12344"/>
              <a:gd name="T97" fmla="*/ 8475 h 10284"/>
              <a:gd name="T98" fmla="*/ 12337 w 12344"/>
              <a:gd name="T99" fmla="*/ 7585 h 10284"/>
              <a:gd name="T100" fmla="*/ 11676 w 12344"/>
              <a:gd name="T101" fmla="*/ 7257 h 10284"/>
              <a:gd name="T102" fmla="*/ 11313 w 12344"/>
              <a:gd name="T103" fmla="*/ 6191 h 10284"/>
              <a:gd name="T104" fmla="*/ 11520 w 12344"/>
              <a:gd name="T105" fmla="*/ 5429 h 10284"/>
              <a:gd name="T106" fmla="*/ 10900 w 12344"/>
              <a:gd name="T107" fmla="*/ 5133 h 10284"/>
              <a:gd name="T108" fmla="*/ 10202 w 12344"/>
              <a:gd name="T109" fmla="*/ 4246 h 10284"/>
              <a:gd name="T110" fmla="*/ 10231 w 12344"/>
              <a:gd name="T111" fmla="*/ 3834 h 10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44" h="10284">
                <a:moveTo>
                  <a:pt x="10355" y="3410"/>
                </a:moveTo>
                <a:lnTo>
                  <a:pt x="10096" y="2987"/>
                </a:lnTo>
                <a:lnTo>
                  <a:pt x="10136" y="2929"/>
                </a:lnTo>
                <a:lnTo>
                  <a:pt x="10509" y="2677"/>
                </a:lnTo>
                <a:lnTo>
                  <a:pt x="10505" y="2661"/>
                </a:lnTo>
                <a:cubicBezTo>
                  <a:pt x="10435" y="2555"/>
                  <a:pt x="10487" y="2556"/>
                  <a:pt x="10467" y="2454"/>
                </a:cubicBezTo>
                <a:cubicBezTo>
                  <a:pt x="10443" y="2332"/>
                  <a:pt x="10332" y="2508"/>
                  <a:pt x="10332" y="2336"/>
                </a:cubicBezTo>
                <a:cubicBezTo>
                  <a:pt x="10332" y="2256"/>
                  <a:pt x="10256" y="2293"/>
                  <a:pt x="10358" y="2201"/>
                </a:cubicBezTo>
                <a:lnTo>
                  <a:pt x="10350" y="2071"/>
                </a:lnTo>
                <a:cubicBezTo>
                  <a:pt x="10321" y="2079"/>
                  <a:pt x="10250" y="2108"/>
                  <a:pt x="10228" y="2103"/>
                </a:cubicBezTo>
                <a:cubicBezTo>
                  <a:pt x="10148" y="2087"/>
                  <a:pt x="10160" y="2115"/>
                  <a:pt x="10160" y="2032"/>
                </a:cubicBezTo>
                <a:cubicBezTo>
                  <a:pt x="10160" y="1974"/>
                  <a:pt x="10179" y="1937"/>
                  <a:pt x="10137" y="1953"/>
                </a:cubicBezTo>
                <a:cubicBezTo>
                  <a:pt x="10098" y="1967"/>
                  <a:pt x="10009" y="1977"/>
                  <a:pt x="10009" y="1977"/>
                </a:cubicBezTo>
                <a:cubicBezTo>
                  <a:pt x="9949" y="2003"/>
                  <a:pt x="9857" y="1925"/>
                  <a:pt x="9847" y="1876"/>
                </a:cubicBezTo>
                <a:lnTo>
                  <a:pt x="9678" y="1862"/>
                </a:lnTo>
                <a:lnTo>
                  <a:pt x="9718" y="1725"/>
                </a:lnTo>
                <a:lnTo>
                  <a:pt x="9670" y="1630"/>
                </a:lnTo>
                <a:lnTo>
                  <a:pt x="9697" y="1296"/>
                </a:lnTo>
                <a:cubicBezTo>
                  <a:pt x="9697" y="1207"/>
                  <a:pt x="9555" y="1151"/>
                  <a:pt x="9554" y="1127"/>
                </a:cubicBezTo>
                <a:cubicBezTo>
                  <a:pt x="9554" y="1126"/>
                  <a:pt x="9664" y="1061"/>
                  <a:pt x="9670" y="1056"/>
                </a:cubicBezTo>
                <a:cubicBezTo>
                  <a:pt x="9708" y="1023"/>
                  <a:pt x="9802" y="1023"/>
                  <a:pt x="9781" y="974"/>
                </a:cubicBezTo>
                <a:cubicBezTo>
                  <a:pt x="9763" y="934"/>
                  <a:pt x="9861" y="941"/>
                  <a:pt x="9849" y="867"/>
                </a:cubicBezTo>
                <a:cubicBezTo>
                  <a:pt x="9849" y="862"/>
                  <a:pt x="9832" y="783"/>
                  <a:pt x="9829" y="769"/>
                </a:cubicBezTo>
                <a:cubicBezTo>
                  <a:pt x="9809" y="678"/>
                  <a:pt x="9869" y="707"/>
                  <a:pt x="9893" y="661"/>
                </a:cubicBezTo>
                <a:cubicBezTo>
                  <a:pt x="9939" y="570"/>
                  <a:pt x="9888" y="554"/>
                  <a:pt x="9836" y="518"/>
                </a:cubicBezTo>
                <a:cubicBezTo>
                  <a:pt x="9752" y="459"/>
                  <a:pt x="9809" y="417"/>
                  <a:pt x="9772" y="420"/>
                </a:cubicBezTo>
                <a:cubicBezTo>
                  <a:pt x="9683" y="425"/>
                  <a:pt x="9717" y="297"/>
                  <a:pt x="9691" y="335"/>
                </a:cubicBezTo>
                <a:cubicBezTo>
                  <a:pt x="9671" y="364"/>
                  <a:pt x="9601" y="332"/>
                  <a:pt x="9594" y="325"/>
                </a:cubicBezTo>
                <a:cubicBezTo>
                  <a:pt x="9552" y="282"/>
                  <a:pt x="9443" y="299"/>
                  <a:pt x="9419" y="327"/>
                </a:cubicBezTo>
                <a:cubicBezTo>
                  <a:pt x="9316" y="447"/>
                  <a:pt x="9323" y="354"/>
                  <a:pt x="9291" y="314"/>
                </a:cubicBezTo>
                <a:cubicBezTo>
                  <a:pt x="9203" y="201"/>
                  <a:pt x="9296" y="177"/>
                  <a:pt x="9304" y="105"/>
                </a:cubicBezTo>
                <a:cubicBezTo>
                  <a:pt x="9256" y="91"/>
                  <a:pt x="9228" y="130"/>
                  <a:pt x="9228" y="54"/>
                </a:cubicBezTo>
                <a:cubicBezTo>
                  <a:pt x="9228" y="0"/>
                  <a:pt x="9040" y="12"/>
                  <a:pt x="9013" y="47"/>
                </a:cubicBezTo>
                <a:cubicBezTo>
                  <a:pt x="8965" y="107"/>
                  <a:pt x="8942" y="47"/>
                  <a:pt x="8942" y="113"/>
                </a:cubicBezTo>
                <a:cubicBezTo>
                  <a:pt x="8942" y="209"/>
                  <a:pt x="8760" y="161"/>
                  <a:pt x="8934" y="290"/>
                </a:cubicBezTo>
                <a:cubicBezTo>
                  <a:pt x="8929" y="309"/>
                  <a:pt x="8889" y="293"/>
                  <a:pt x="8889" y="369"/>
                </a:cubicBezTo>
                <a:cubicBezTo>
                  <a:pt x="8889" y="428"/>
                  <a:pt x="8834" y="417"/>
                  <a:pt x="8873" y="430"/>
                </a:cubicBezTo>
                <a:lnTo>
                  <a:pt x="8952" y="552"/>
                </a:lnTo>
                <a:lnTo>
                  <a:pt x="8738" y="647"/>
                </a:lnTo>
                <a:lnTo>
                  <a:pt x="8627" y="909"/>
                </a:lnTo>
                <a:lnTo>
                  <a:pt x="8577" y="941"/>
                </a:lnTo>
                <a:cubicBezTo>
                  <a:pt x="8592" y="995"/>
                  <a:pt x="8602" y="992"/>
                  <a:pt x="8556" y="1013"/>
                </a:cubicBezTo>
                <a:cubicBezTo>
                  <a:pt x="8433" y="1068"/>
                  <a:pt x="8460" y="1049"/>
                  <a:pt x="8380" y="1168"/>
                </a:cubicBezTo>
                <a:cubicBezTo>
                  <a:pt x="8364" y="1192"/>
                  <a:pt x="8365" y="1205"/>
                  <a:pt x="8355" y="1199"/>
                </a:cubicBezTo>
                <a:cubicBezTo>
                  <a:pt x="8275" y="1152"/>
                  <a:pt x="8287" y="1193"/>
                  <a:pt x="8294" y="1120"/>
                </a:cubicBezTo>
                <a:cubicBezTo>
                  <a:pt x="8306" y="990"/>
                  <a:pt x="8299" y="937"/>
                  <a:pt x="8220" y="838"/>
                </a:cubicBezTo>
                <a:cubicBezTo>
                  <a:pt x="8143" y="741"/>
                  <a:pt x="8204" y="717"/>
                  <a:pt x="8204" y="623"/>
                </a:cubicBezTo>
                <a:cubicBezTo>
                  <a:pt x="8204" y="555"/>
                  <a:pt x="8042" y="486"/>
                  <a:pt x="8016" y="486"/>
                </a:cubicBezTo>
                <a:cubicBezTo>
                  <a:pt x="8016" y="621"/>
                  <a:pt x="7981" y="497"/>
                  <a:pt x="7981" y="592"/>
                </a:cubicBezTo>
                <a:lnTo>
                  <a:pt x="7944" y="586"/>
                </a:lnTo>
                <a:lnTo>
                  <a:pt x="7947" y="655"/>
                </a:lnTo>
                <a:cubicBezTo>
                  <a:pt x="7933" y="650"/>
                  <a:pt x="7889" y="620"/>
                  <a:pt x="7879" y="607"/>
                </a:cubicBezTo>
                <a:cubicBezTo>
                  <a:pt x="7854" y="574"/>
                  <a:pt x="7436" y="680"/>
                  <a:pt x="7370" y="709"/>
                </a:cubicBezTo>
                <a:cubicBezTo>
                  <a:pt x="7362" y="712"/>
                  <a:pt x="7250" y="855"/>
                  <a:pt x="7203" y="848"/>
                </a:cubicBezTo>
                <a:cubicBezTo>
                  <a:pt x="7147" y="840"/>
                  <a:pt x="7165" y="835"/>
                  <a:pt x="7090" y="835"/>
                </a:cubicBezTo>
                <a:lnTo>
                  <a:pt x="7053" y="1010"/>
                </a:lnTo>
                <a:lnTo>
                  <a:pt x="6865" y="1086"/>
                </a:lnTo>
                <a:cubicBezTo>
                  <a:pt x="6863" y="1108"/>
                  <a:pt x="6918" y="1173"/>
                  <a:pt x="6897" y="1256"/>
                </a:cubicBezTo>
                <a:cubicBezTo>
                  <a:pt x="6888" y="1255"/>
                  <a:pt x="6835" y="1277"/>
                  <a:pt x="6825" y="1282"/>
                </a:cubicBezTo>
                <a:lnTo>
                  <a:pt x="6706" y="1327"/>
                </a:lnTo>
                <a:lnTo>
                  <a:pt x="6669" y="1245"/>
                </a:lnTo>
                <a:cubicBezTo>
                  <a:pt x="6648" y="1268"/>
                  <a:pt x="6608" y="1284"/>
                  <a:pt x="6608" y="1285"/>
                </a:cubicBezTo>
                <a:cubicBezTo>
                  <a:pt x="6575" y="1329"/>
                  <a:pt x="6447" y="1305"/>
                  <a:pt x="6442" y="1280"/>
                </a:cubicBezTo>
                <a:lnTo>
                  <a:pt x="6444" y="1274"/>
                </a:lnTo>
                <a:cubicBezTo>
                  <a:pt x="6479" y="1242"/>
                  <a:pt x="6500" y="1154"/>
                  <a:pt x="6524" y="1137"/>
                </a:cubicBezTo>
                <a:lnTo>
                  <a:pt x="6598" y="1065"/>
                </a:lnTo>
                <a:lnTo>
                  <a:pt x="6664" y="1100"/>
                </a:lnTo>
                <a:lnTo>
                  <a:pt x="6711" y="1044"/>
                </a:lnTo>
                <a:lnTo>
                  <a:pt x="6727" y="970"/>
                </a:lnTo>
                <a:lnTo>
                  <a:pt x="6497" y="967"/>
                </a:lnTo>
                <a:cubicBezTo>
                  <a:pt x="6498" y="968"/>
                  <a:pt x="6506" y="975"/>
                  <a:pt x="6507" y="976"/>
                </a:cubicBezTo>
                <a:cubicBezTo>
                  <a:pt x="6567" y="1056"/>
                  <a:pt x="6529" y="1008"/>
                  <a:pt x="6420" y="1033"/>
                </a:cubicBezTo>
                <a:lnTo>
                  <a:pt x="6262" y="962"/>
                </a:lnTo>
                <a:lnTo>
                  <a:pt x="6285" y="885"/>
                </a:lnTo>
                <a:lnTo>
                  <a:pt x="6127" y="930"/>
                </a:lnTo>
                <a:lnTo>
                  <a:pt x="6061" y="904"/>
                </a:lnTo>
                <a:lnTo>
                  <a:pt x="6074" y="856"/>
                </a:lnTo>
                <a:lnTo>
                  <a:pt x="6013" y="856"/>
                </a:lnTo>
                <a:lnTo>
                  <a:pt x="5878" y="949"/>
                </a:lnTo>
                <a:cubicBezTo>
                  <a:pt x="5848" y="905"/>
                  <a:pt x="5790" y="943"/>
                  <a:pt x="5752" y="921"/>
                </a:cubicBezTo>
                <a:cubicBezTo>
                  <a:pt x="5638" y="852"/>
                  <a:pt x="5651" y="957"/>
                  <a:pt x="5562" y="936"/>
                </a:cubicBezTo>
                <a:cubicBezTo>
                  <a:pt x="5496" y="921"/>
                  <a:pt x="5542" y="952"/>
                  <a:pt x="5502" y="967"/>
                </a:cubicBezTo>
                <a:lnTo>
                  <a:pt x="5203" y="965"/>
                </a:lnTo>
                <a:cubicBezTo>
                  <a:pt x="5205" y="946"/>
                  <a:pt x="5197" y="894"/>
                  <a:pt x="5174" y="878"/>
                </a:cubicBezTo>
                <a:cubicBezTo>
                  <a:pt x="5133" y="850"/>
                  <a:pt x="5232" y="692"/>
                  <a:pt x="5174" y="650"/>
                </a:cubicBezTo>
                <a:lnTo>
                  <a:pt x="4899" y="647"/>
                </a:lnTo>
                <a:lnTo>
                  <a:pt x="4883" y="710"/>
                </a:lnTo>
                <a:lnTo>
                  <a:pt x="4812" y="699"/>
                </a:lnTo>
                <a:lnTo>
                  <a:pt x="4830" y="1033"/>
                </a:lnTo>
                <a:lnTo>
                  <a:pt x="4931" y="1014"/>
                </a:lnTo>
                <a:lnTo>
                  <a:pt x="5013" y="1078"/>
                </a:lnTo>
                <a:lnTo>
                  <a:pt x="4982" y="1295"/>
                </a:lnTo>
                <a:lnTo>
                  <a:pt x="4931" y="1348"/>
                </a:lnTo>
                <a:lnTo>
                  <a:pt x="4933" y="1447"/>
                </a:lnTo>
                <a:lnTo>
                  <a:pt x="4869" y="1483"/>
                </a:lnTo>
                <a:lnTo>
                  <a:pt x="4747" y="1479"/>
                </a:lnTo>
                <a:lnTo>
                  <a:pt x="4740" y="1376"/>
                </a:lnTo>
                <a:lnTo>
                  <a:pt x="4649" y="1378"/>
                </a:lnTo>
                <a:lnTo>
                  <a:pt x="4652" y="1526"/>
                </a:lnTo>
                <a:lnTo>
                  <a:pt x="4611" y="1558"/>
                </a:lnTo>
                <a:lnTo>
                  <a:pt x="4612" y="1631"/>
                </a:lnTo>
                <a:lnTo>
                  <a:pt x="4197" y="1633"/>
                </a:lnTo>
                <a:lnTo>
                  <a:pt x="4182" y="1677"/>
                </a:lnTo>
                <a:lnTo>
                  <a:pt x="4007" y="1667"/>
                </a:lnTo>
                <a:lnTo>
                  <a:pt x="4050" y="1709"/>
                </a:lnTo>
                <a:lnTo>
                  <a:pt x="3998" y="1759"/>
                </a:lnTo>
                <a:lnTo>
                  <a:pt x="3996" y="1836"/>
                </a:lnTo>
                <a:lnTo>
                  <a:pt x="3913" y="1798"/>
                </a:lnTo>
                <a:lnTo>
                  <a:pt x="3917" y="1676"/>
                </a:lnTo>
                <a:lnTo>
                  <a:pt x="3826" y="1718"/>
                </a:lnTo>
                <a:lnTo>
                  <a:pt x="3838" y="1469"/>
                </a:lnTo>
                <a:cubicBezTo>
                  <a:pt x="3816" y="1469"/>
                  <a:pt x="3822" y="1472"/>
                  <a:pt x="3805" y="1476"/>
                </a:cubicBezTo>
                <a:cubicBezTo>
                  <a:pt x="3751" y="1488"/>
                  <a:pt x="3723" y="1549"/>
                  <a:pt x="3697" y="1547"/>
                </a:cubicBezTo>
                <a:lnTo>
                  <a:pt x="3609" y="1288"/>
                </a:lnTo>
                <a:lnTo>
                  <a:pt x="3509" y="1246"/>
                </a:lnTo>
                <a:lnTo>
                  <a:pt x="3530" y="1137"/>
                </a:lnTo>
                <a:lnTo>
                  <a:pt x="3093" y="1124"/>
                </a:lnTo>
                <a:lnTo>
                  <a:pt x="3091" y="989"/>
                </a:lnTo>
                <a:lnTo>
                  <a:pt x="3189" y="1015"/>
                </a:lnTo>
                <a:lnTo>
                  <a:pt x="3194" y="896"/>
                </a:lnTo>
                <a:lnTo>
                  <a:pt x="3231" y="912"/>
                </a:lnTo>
                <a:lnTo>
                  <a:pt x="3284" y="854"/>
                </a:lnTo>
                <a:lnTo>
                  <a:pt x="3300" y="703"/>
                </a:lnTo>
                <a:lnTo>
                  <a:pt x="3532" y="711"/>
                </a:lnTo>
                <a:lnTo>
                  <a:pt x="3530" y="817"/>
                </a:lnTo>
                <a:lnTo>
                  <a:pt x="3570" y="817"/>
                </a:lnTo>
                <a:lnTo>
                  <a:pt x="3548" y="949"/>
                </a:lnTo>
                <a:lnTo>
                  <a:pt x="3638" y="931"/>
                </a:lnTo>
                <a:lnTo>
                  <a:pt x="3636" y="1068"/>
                </a:lnTo>
                <a:lnTo>
                  <a:pt x="3879" y="1079"/>
                </a:lnTo>
                <a:cubicBezTo>
                  <a:pt x="3860" y="1097"/>
                  <a:pt x="3886" y="1325"/>
                  <a:pt x="3893" y="1344"/>
                </a:cubicBezTo>
                <a:cubicBezTo>
                  <a:pt x="3938" y="1461"/>
                  <a:pt x="3897" y="1231"/>
                  <a:pt x="4109" y="1333"/>
                </a:cubicBezTo>
                <a:lnTo>
                  <a:pt x="4046" y="1029"/>
                </a:lnTo>
                <a:lnTo>
                  <a:pt x="3995" y="973"/>
                </a:lnTo>
                <a:lnTo>
                  <a:pt x="4067" y="880"/>
                </a:lnTo>
                <a:lnTo>
                  <a:pt x="4046" y="835"/>
                </a:lnTo>
                <a:lnTo>
                  <a:pt x="4205" y="655"/>
                </a:lnTo>
                <a:lnTo>
                  <a:pt x="4138" y="597"/>
                </a:lnTo>
                <a:lnTo>
                  <a:pt x="4133" y="481"/>
                </a:lnTo>
                <a:lnTo>
                  <a:pt x="3969" y="353"/>
                </a:lnTo>
                <a:lnTo>
                  <a:pt x="3362" y="416"/>
                </a:lnTo>
                <a:lnTo>
                  <a:pt x="3364" y="339"/>
                </a:lnTo>
                <a:lnTo>
                  <a:pt x="3251" y="378"/>
                </a:lnTo>
                <a:lnTo>
                  <a:pt x="3243" y="290"/>
                </a:lnTo>
                <a:lnTo>
                  <a:pt x="2789" y="282"/>
                </a:lnTo>
                <a:lnTo>
                  <a:pt x="2799" y="345"/>
                </a:lnTo>
                <a:lnTo>
                  <a:pt x="2868" y="351"/>
                </a:lnTo>
                <a:lnTo>
                  <a:pt x="2862" y="440"/>
                </a:lnTo>
                <a:lnTo>
                  <a:pt x="2738" y="496"/>
                </a:lnTo>
                <a:lnTo>
                  <a:pt x="2690" y="430"/>
                </a:lnTo>
                <a:lnTo>
                  <a:pt x="2566" y="435"/>
                </a:lnTo>
                <a:cubicBezTo>
                  <a:pt x="2564" y="436"/>
                  <a:pt x="2556" y="470"/>
                  <a:pt x="2555" y="474"/>
                </a:cubicBezTo>
                <a:cubicBezTo>
                  <a:pt x="2522" y="635"/>
                  <a:pt x="2560" y="548"/>
                  <a:pt x="2450" y="655"/>
                </a:cubicBezTo>
                <a:lnTo>
                  <a:pt x="2368" y="673"/>
                </a:lnTo>
                <a:lnTo>
                  <a:pt x="2370" y="620"/>
                </a:lnTo>
                <a:lnTo>
                  <a:pt x="1934" y="329"/>
                </a:lnTo>
                <a:lnTo>
                  <a:pt x="1931" y="200"/>
                </a:lnTo>
                <a:lnTo>
                  <a:pt x="1558" y="78"/>
                </a:lnTo>
                <a:lnTo>
                  <a:pt x="1500" y="425"/>
                </a:lnTo>
                <a:lnTo>
                  <a:pt x="1426" y="623"/>
                </a:lnTo>
                <a:lnTo>
                  <a:pt x="952" y="316"/>
                </a:lnTo>
                <a:lnTo>
                  <a:pt x="878" y="345"/>
                </a:lnTo>
                <a:lnTo>
                  <a:pt x="1288" y="954"/>
                </a:lnTo>
                <a:lnTo>
                  <a:pt x="1137" y="959"/>
                </a:lnTo>
                <a:lnTo>
                  <a:pt x="971" y="861"/>
                </a:lnTo>
                <a:lnTo>
                  <a:pt x="899" y="679"/>
                </a:lnTo>
                <a:lnTo>
                  <a:pt x="854" y="663"/>
                </a:lnTo>
                <a:lnTo>
                  <a:pt x="801" y="552"/>
                </a:lnTo>
                <a:lnTo>
                  <a:pt x="815" y="499"/>
                </a:lnTo>
                <a:lnTo>
                  <a:pt x="748" y="385"/>
                </a:lnTo>
                <a:lnTo>
                  <a:pt x="561" y="430"/>
                </a:lnTo>
                <a:lnTo>
                  <a:pt x="518" y="491"/>
                </a:lnTo>
                <a:lnTo>
                  <a:pt x="574" y="734"/>
                </a:lnTo>
                <a:lnTo>
                  <a:pt x="518" y="851"/>
                </a:lnTo>
                <a:lnTo>
                  <a:pt x="391" y="803"/>
                </a:lnTo>
                <a:lnTo>
                  <a:pt x="404" y="755"/>
                </a:lnTo>
                <a:lnTo>
                  <a:pt x="296" y="732"/>
                </a:lnTo>
                <a:lnTo>
                  <a:pt x="232" y="787"/>
                </a:lnTo>
                <a:lnTo>
                  <a:pt x="243" y="832"/>
                </a:lnTo>
                <a:lnTo>
                  <a:pt x="0" y="1060"/>
                </a:lnTo>
                <a:cubicBezTo>
                  <a:pt x="4" y="1065"/>
                  <a:pt x="23" y="1100"/>
                  <a:pt x="24" y="1106"/>
                </a:cubicBezTo>
                <a:cubicBezTo>
                  <a:pt x="39" y="1265"/>
                  <a:pt x="65" y="1163"/>
                  <a:pt x="101" y="1285"/>
                </a:cubicBezTo>
                <a:cubicBezTo>
                  <a:pt x="134" y="1398"/>
                  <a:pt x="41" y="1352"/>
                  <a:pt x="53" y="1398"/>
                </a:cubicBezTo>
                <a:lnTo>
                  <a:pt x="143" y="1536"/>
                </a:lnTo>
                <a:lnTo>
                  <a:pt x="269" y="1714"/>
                </a:lnTo>
                <a:lnTo>
                  <a:pt x="444" y="1631"/>
                </a:lnTo>
                <a:lnTo>
                  <a:pt x="540" y="1855"/>
                </a:lnTo>
                <a:lnTo>
                  <a:pt x="1028" y="2016"/>
                </a:lnTo>
                <a:lnTo>
                  <a:pt x="1641" y="2594"/>
                </a:lnTo>
                <a:lnTo>
                  <a:pt x="1618" y="2937"/>
                </a:lnTo>
                <a:lnTo>
                  <a:pt x="1141" y="3045"/>
                </a:lnTo>
                <a:lnTo>
                  <a:pt x="980" y="3741"/>
                </a:lnTo>
                <a:lnTo>
                  <a:pt x="1103" y="3840"/>
                </a:lnTo>
                <a:lnTo>
                  <a:pt x="1257" y="3858"/>
                </a:lnTo>
                <a:lnTo>
                  <a:pt x="1258" y="3926"/>
                </a:lnTo>
                <a:lnTo>
                  <a:pt x="1299" y="3955"/>
                </a:lnTo>
                <a:lnTo>
                  <a:pt x="1254" y="4055"/>
                </a:lnTo>
                <a:lnTo>
                  <a:pt x="1263" y="4169"/>
                </a:lnTo>
                <a:lnTo>
                  <a:pt x="1171" y="4222"/>
                </a:lnTo>
                <a:lnTo>
                  <a:pt x="1116" y="4406"/>
                </a:lnTo>
                <a:lnTo>
                  <a:pt x="1037" y="4444"/>
                </a:lnTo>
                <a:lnTo>
                  <a:pt x="1038" y="4538"/>
                </a:lnTo>
                <a:lnTo>
                  <a:pt x="1074" y="4558"/>
                </a:lnTo>
                <a:cubicBezTo>
                  <a:pt x="1063" y="4600"/>
                  <a:pt x="1057" y="4588"/>
                  <a:pt x="1057" y="4644"/>
                </a:cubicBezTo>
                <a:cubicBezTo>
                  <a:pt x="1057" y="4691"/>
                  <a:pt x="1052" y="4689"/>
                  <a:pt x="1074" y="4731"/>
                </a:cubicBezTo>
                <a:lnTo>
                  <a:pt x="909" y="4826"/>
                </a:lnTo>
                <a:lnTo>
                  <a:pt x="910" y="5337"/>
                </a:lnTo>
                <a:lnTo>
                  <a:pt x="841" y="5475"/>
                </a:lnTo>
                <a:lnTo>
                  <a:pt x="843" y="5578"/>
                </a:lnTo>
                <a:lnTo>
                  <a:pt x="929" y="5696"/>
                </a:lnTo>
                <a:lnTo>
                  <a:pt x="1446" y="5776"/>
                </a:lnTo>
                <a:lnTo>
                  <a:pt x="1647" y="5718"/>
                </a:lnTo>
                <a:lnTo>
                  <a:pt x="1885" y="5545"/>
                </a:lnTo>
                <a:lnTo>
                  <a:pt x="1938" y="5447"/>
                </a:lnTo>
                <a:lnTo>
                  <a:pt x="2049" y="5397"/>
                </a:lnTo>
                <a:lnTo>
                  <a:pt x="2798" y="5368"/>
                </a:lnTo>
                <a:lnTo>
                  <a:pt x="2955" y="5567"/>
                </a:lnTo>
                <a:lnTo>
                  <a:pt x="2943" y="5607"/>
                </a:lnTo>
                <a:lnTo>
                  <a:pt x="2880" y="5652"/>
                </a:lnTo>
                <a:lnTo>
                  <a:pt x="2839" y="5573"/>
                </a:lnTo>
                <a:lnTo>
                  <a:pt x="2801" y="5574"/>
                </a:lnTo>
                <a:lnTo>
                  <a:pt x="2700" y="5676"/>
                </a:lnTo>
                <a:cubicBezTo>
                  <a:pt x="2693" y="5704"/>
                  <a:pt x="2702" y="5738"/>
                  <a:pt x="2687" y="5771"/>
                </a:cubicBezTo>
                <a:cubicBezTo>
                  <a:pt x="2667" y="5814"/>
                  <a:pt x="2639" y="5839"/>
                  <a:pt x="2597" y="5865"/>
                </a:cubicBezTo>
                <a:cubicBezTo>
                  <a:pt x="2566" y="5883"/>
                  <a:pt x="2531" y="5881"/>
                  <a:pt x="2496" y="5881"/>
                </a:cubicBezTo>
                <a:lnTo>
                  <a:pt x="2335" y="6177"/>
                </a:lnTo>
                <a:lnTo>
                  <a:pt x="2341" y="6304"/>
                </a:lnTo>
                <a:lnTo>
                  <a:pt x="2375" y="6344"/>
                </a:lnTo>
                <a:lnTo>
                  <a:pt x="2793" y="6345"/>
                </a:lnTo>
                <a:lnTo>
                  <a:pt x="2782" y="7206"/>
                </a:lnTo>
                <a:lnTo>
                  <a:pt x="2896" y="7164"/>
                </a:lnTo>
                <a:lnTo>
                  <a:pt x="3055" y="7257"/>
                </a:lnTo>
                <a:lnTo>
                  <a:pt x="3192" y="7233"/>
                </a:lnTo>
                <a:lnTo>
                  <a:pt x="3192" y="7328"/>
                </a:lnTo>
                <a:lnTo>
                  <a:pt x="3152" y="7344"/>
                </a:lnTo>
                <a:lnTo>
                  <a:pt x="3298" y="7426"/>
                </a:lnTo>
                <a:lnTo>
                  <a:pt x="3242" y="7556"/>
                </a:lnTo>
                <a:lnTo>
                  <a:pt x="3319" y="7609"/>
                </a:lnTo>
                <a:lnTo>
                  <a:pt x="3256" y="7609"/>
                </a:lnTo>
                <a:lnTo>
                  <a:pt x="3242" y="7778"/>
                </a:lnTo>
                <a:lnTo>
                  <a:pt x="3293" y="7870"/>
                </a:lnTo>
                <a:lnTo>
                  <a:pt x="3295" y="8003"/>
                </a:lnTo>
                <a:lnTo>
                  <a:pt x="3213" y="8048"/>
                </a:lnTo>
                <a:lnTo>
                  <a:pt x="3211" y="8177"/>
                </a:lnTo>
                <a:lnTo>
                  <a:pt x="3139" y="8257"/>
                </a:lnTo>
                <a:lnTo>
                  <a:pt x="3248" y="8323"/>
                </a:lnTo>
                <a:lnTo>
                  <a:pt x="3277" y="8416"/>
                </a:lnTo>
                <a:lnTo>
                  <a:pt x="3168" y="8487"/>
                </a:lnTo>
                <a:lnTo>
                  <a:pt x="3176" y="8588"/>
                </a:lnTo>
                <a:lnTo>
                  <a:pt x="3338" y="8765"/>
                </a:lnTo>
                <a:lnTo>
                  <a:pt x="3256" y="8797"/>
                </a:lnTo>
                <a:lnTo>
                  <a:pt x="3293" y="8976"/>
                </a:lnTo>
                <a:lnTo>
                  <a:pt x="3480" y="9072"/>
                </a:lnTo>
                <a:lnTo>
                  <a:pt x="3401" y="9143"/>
                </a:lnTo>
                <a:lnTo>
                  <a:pt x="3303" y="9106"/>
                </a:lnTo>
                <a:lnTo>
                  <a:pt x="3203" y="9267"/>
                </a:lnTo>
                <a:lnTo>
                  <a:pt x="3092" y="9260"/>
                </a:lnTo>
                <a:lnTo>
                  <a:pt x="3081" y="9328"/>
                </a:lnTo>
                <a:lnTo>
                  <a:pt x="3033" y="9336"/>
                </a:lnTo>
                <a:lnTo>
                  <a:pt x="3039" y="9413"/>
                </a:lnTo>
                <a:lnTo>
                  <a:pt x="3187" y="9400"/>
                </a:lnTo>
                <a:lnTo>
                  <a:pt x="3753" y="9609"/>
                </a:lnTo>
                <a:lnTo>
                  <a:pt x="3650" y="9633"/>
                </a:lnTo>
                <a:lnTo>
                  <a:pt x="3586" y="9696"/>
                </a:lnTo>
                <a:lnTo>
                  <a:pt x="3682" y="9765"/>
                </a:lnTo>
                <a:lnTo>
                  <a:pt x="3703" y="10000"/>
                </a:lnTo>
                <a:lnTo>
                  <a:pt x="3803" y="10045"/>
                </a:lnTo>
                <a:lnTo>
                  <a:pt x="3806" y="10207"/>
                </a:lnTo>
                <a:lnTo>
                  <a:pt x="3936" y="10201"/>
                </a:lnTo>
                <a:lnTo>
                  <a:pt x="3880" y="10273"/>
                </a:lnTo>
                <a:lnTo>
                  <a:pt x="4047" y="10284"/>
                </a:lnTo>
                <a:lnTo>
                  <a:pt x="4153" y="10173"/>
                </a:lnTo>
                <a:cubicBezTo>
                  <a:pt x="4153" y="10173"/>
                  <a:pt x="4114" y="10164"/>
                  <a:pt x="4109" y="10160"/>
                </a:cubicBezTo>
                <a:cubicBezTo>
                  <a:pt x="4079" y="10133"/>
                  <a:pt x="4042" y="10121"/>
                  <a:pt x="4026" y="10066"/>
                </a:cubicBezTo>
                <a:cubicBezTo>
                  <a:pt x="4026" y="10066"/>
                  <a:pt x="3997" y="10012"/>
                  <a:pt x="3990" y="9992"/>
                </a:cubicBezTo>
                <a:lnTo>
                  <a:pt x="3984" y="9863"/>
                </a:lnTo>
                <a:lnTo>
                  <a:pt x="3968" y="9813"/>
                </a:lnTo>
                <a:lnTo>
                  <a:pt x="4080" y="9733"/>
                </a:lnTo>
                <a:lnTo>
                  <a:pt x="3902" y="9567"/>
                </a:lnTo>
                <a:lnTo>
                  <a:pt x="4427" y="9492"/>
                </a:lnTo>
                <a:lnTo>
                  <a:pt x="4558" y="9709"/>
                </a:lnTo>
                <a:lnTo>
                  <a:pt x="4765" y="9571"/>
                </a:lnTo>
                <a:lnTo>
                  <a:pt x="4882" y="9656"/>
                </a:lnTo>
                <a:lnTo>
                  <a:pt x="5271" y="9393"/>
                </a:lnTo>
                <a:lnTo>
                  <a:pt x="5416" y="9482"/>
                </a:lnTo>
                <a:lnTo>
                  <a:pt x="5813" y="9496"/>
                </a:lnTo>
                <a:lnTo>
                  <a:pt x="5943" y="9348"/>
                </a:lnTo>
                <a:lnTo>
                  <a:pt x="6291" y="9411"/>
                </a:lnTo>
                <a:lnTo>
                  <a:pt x="6362" y="9481"/>
                </a:lnTo>
                <a:lnTo>
                  <a:pt x="6490" y="9449"/>
                </a:lnTo>
                <a:lnTo>
                  <a:pt x="6528" y="9452"/>
                </a:lnTo>
                <a:lnTo>
                  <a:pt x="6582" y="9387"/>
                </a:lnTo>
                <a:lnTo>
                  <a:pt x="6762" y="9389"/>
                </a:lnTo>
                <a:cubicBezTo>
                  <a:pt x="6730" y="9387"/>
                  <a:pt x="6669" y="9289"/>
                  <a:pt x="6667" y="9255"/>
                </a:cubicBezTo>
                <a:cubicBezTo>
                  <a:pt x="6665" y="9239"/>
                  <a:pt x="6660" y="9229"/>
                  <a:pt x="6660" y="9201"/>
                </a:cubicBezTo>
                <a:lnTo>
                  <a:pt x="6660" y="9174"/>
                </a:lnTo>
                <a:lnTo>
                  <a:pt x="6789" y="9146"/>
                </a:lnTo>
                <a:lnTo>
                  <a:pt x="6944" y="9225"/>
                </a:lnTo>
                <a:lnTo>
                  <a:pt x="7063" y="9125"/>
                </a:lnTo>
                <a:lnTo>
                  <a:pt x="7169" y="9154"/>
                </a:lnTo>
                <a:lnTo>
                  <a:pt x="7368" y="9369"/>
                </a:lnTo>
                <a:lnTo>
                  <a:pt x="7447" y="9546"/>
                </a:lnTo>
                <a:lnTo>
                  <a:pt x="7755" y="10037"/>
                </a:lnTo>
                <a:lnTo>
                  <a:pt x="7895" y="10136"/>
                </a:lnTo>
                <a:lnTo>
                  <a:pt x="8050" y="10181"/>
                </a:lnTo>
                <a:lnTo>
                  <a:pt x="8254" y="10053"/>
                </a:lnTo>
                <a:lnTo>
                  <a:pt x="8348" y="9887"/>
                </a:lnTo>
                <a:lnTo>
                  <a:pt x="8554" y="9891"/>
                </a:lnTo>
                <a:lnTo>
                  <a:pt x="8762" y="9549"/>
                </a:lnTo>
                <a:lnTo>
                  <a:pt x="8884" y="9681"/>
                </a:lnTo>
                <a:lnTo>
                  <a:pt x="8915" y="9653"/>
                </a:lnTo>
                <a:lnTo>
                  <a:pt x="8966" y="9851"/>
                </a:lnTo>
                <a:lnTo>
                  <a:pt x="9148" y="9737"/>
                </a:lnTo>
                <a:lnTo>
                  <a:pt x="9074" y="9687"/>
                </a:lnTo>
                <a:lnTo>
                  <a:pt x="9196" y="9409"/>
                </a:lnTo>
                <a:lnTo>
                  <a:pt x="9344" y="9364"/>
                </a:lnTo>
                <a:lnTo>
                  <a:pt x="9421" y="9171"/>
                </a:lnTo>
                <a:lnTo>
                  <a:pt x="9389" y="9126"/>
                </a:lnTo>
                <a:lnTo>
                  <a:pt x="9503" y="9062"/>
                </a:lnTo>
                <a:lnTo>
                  <a:pt x="9632" y="9110"/>
                </a:lnTo>
                <a:lnTo>
                  <a:pt x="9625" y="9020"/>
                </a:lnTo>
                <a:lnTo>
                  <a:pt x="9662" y="8975"/>
                </a:lnTo>
                <a:lnTo>
                  <a:pt x="9767" y="8964"/>
                </a:lnTo>
                <a:lnTo>
                  <a:pt x="9855" y="8877"/>
                </a:lnTo>
                <a:lnTo>
                  <a:pt x="10074" y="8867"/>
                </a:lnTo>
                <a:lnTo>
                  <a:pt x="10111" y="8784"/>
                </a:lnTo>
                <a:lnTo>
                  <a:pt x="10114" y="8713"/>
                </a:lnTo>
                <a:lnTo>
                  <a:pt x="10294" y="8721"/>
                </a:lnTo>
                <a:lnTo>
                  <a:pt x="10387" y="8822"/>
                </a:lnTo>
                <a:lnTo>
                  <a:pt x="10397" y="8877"/>
                </a:lnTo>
                <a:cubicBezTo>
                  <a:pt x="10428" y="8877"/>
                  <a:pt x="10457" y="8874"/>
                  <a:pt x="10487" y="8872"/>
                </a:cubicBezTo>
                <a:cubicBezTo>
                  <a:pt x="10559" y="8867"/>
                  <a:pt x="10534" y="8805"/>
                  <a:pt x="10567" y="8800"/>
                </a:cubicBezTo>
                <a:cubicBezTo>
                  <a:pt x="10642" y="8879"/>
                  <a:pt x="10688" y="8750"/>
                  <a:pt x="10720" y="8787"/>
                </a:cubicBezTo>
                <a:cubicBezTo>
                  <a:pt x="10782" y="8860"/>
                  <a:pt x="10790" y="8769"/>
                  <a:pt x="10791" y="8769"/>
                </a:cubicBezTo>
                <a:cubicBezTo>
                  <a:pt x="10883" y="8772"/>
                  <a:pt x="10826" y="8754"/>
                  <a:pt x="10853" y="8715"/>
                </a:cubicBezTo>
                <a:cubicBezTo>
                  <a:pt x="10888" y="8666"/>
                  <a:pt x="10947" y="8756"/>
                  <a:pt x="10947" y="8756"/>
                </a:cubicBezTo>
                <a:cubicBezTo>
                  <a:pt x="11031" y="8804"/>
                  <a:pt x="11011" y="8787"/>
                  <a:pt x="11064" y="8769"/>
                </a:cubicBezTo>
                <a:cubicBezTo>
                  <a:pt x="11191" y="8725"/>
                  <a:pt x="11072" y="8640"/>
                  <a:pt x="11180" y="8620"/>
                </a:cubicBezTo>
                <a:lnTo>
                  <a:pt x="11294" y="8642"/>
                </a:lnTo>
                <a:lnTo>
                  <a:pt x="11448" y="8554"/>
                </a:lnTo>
                <a:cubicBezTo>
                  <a:pt x="11561" y="8623"/>
                  <a:pt x="11609" y="8525"/>
                  <a:pt x="11721" y="8609"/>
                </a:cubicBezTo>
                <a:lnTo>
                  <a:pt x="11840" y="8437"/>
                </a:lnTo>
                <a:lnTo>
                  <a:pt x="11885" y="8475"/>
                </a:lnTo>
                <a:lnTo>
                  <a:pt x="11896" y="8411"/>
                </a:lnTo>
                <a:lnTo>
                  <a:pt x="12044" y="8401"/>
                </a:lnTo>
                <a:lnTo>
                  <a:pt x="12089" y="8176"/>
                </a:lnTo>
                <a:lnTo>
                  <a:pt x="12213" y="8183"/>
                </a:lnTo>
                <a:cubicBezTo>
                  <a:pt x="12214" y="8178"/>
                  <a:pt x="12252" y="8123"/>
                  <a:pt x="12258" y="8117"/>
                </a:cubicBezTo>
                <a:cubicBezTo>
                  <a:pt x="12344" y="8017"/>
                  <a:pt x="12305" y="8045"/>
                  <a:pt x="12327" y="7956"/>
                </a:cubicBezTo>
                <a:lnTo>
                  <a:pt x="12337" y="7585"/>
                </a:lnTo>
                <a:lnTo>
                  <a:pt x="12202" y="7572"/>
                </a:lnTo>
                <a:lnTo>
                  <a:pt x="11853" y="7810"/>
                </a:lnTo>
                <a:lnTo>
                  <a:pt x="11827" y="7908"/>
                </a:lnTo>
                <a:lnTo>
                  <a:pt x="11562" y="7863"/>
                </a:lnTo>
                <a:lnTo>
                  <a:pt x="11554" y="7667"/>
                </a:lnTo>
                <a:lnTo>
                  <a:pt x="11599" y="7625"/>
                </a:lnTo>
                <a:lnTo>
                  <a:pt x="11676" y="7257"/>
                </a:lnTo>
                <a:lnTo>
                  <a:pt x="11591" y="7241"/>
                </a:lnTo>
                <a:lnTo>
                  <a:pt x="11485" y="7006"/>
                </a:lnTo>
                <a:cubicBezTo>
                  <a:pt x="11590" y="6901"/>
                  <a:pt x="11562" y="6991"/>
                  <a:pt x="11562" y="6818"/>
                </a:cubicBezTo>
                <a:cubicBezTo>
                  <a:pt x="11562" y="6776"/>
                  <a:pt x="11614" y="6734"/>
                  <a:pt x="11557" y="6712"/>
                </a:cubicBezTo>
                <a:cubicBezTo>
                  <a:pt x="11433" y="6663"/>
                  <a:pt x="11377" y="6530"/>
                  <a:pt x="11377" y="6403"/>
                </a:cubicBezTo>
                <a:cubicBezTo>
                  <a:pt x="11377" y="6380"/>
                  <a:pt x="11310" y="6309"/>
                  <a:pt x="11310" y="6309"/>
                </a:cubicBezTo>
                <a:cubicBezTo>
                  <a:pt x="11289" y="6242"/>
                  <a:pt x="11313" y="6263"/>
                  <a:pt x="11313" y="6191"/>
                </a:cubicBezTo>
                <a:cubicBezTo>
                  <a:pt x="11329" y="6187"/>
                  <a:pt x="11411" y="6143"/>
                  <a:pt x="11398" y="6101"/>
                </a:cubicBezTo>
                <a:cubicBezTo>
                  <a:pt x="11391" y="6095"/>
                  <a:pt x="11335" y="6075"/>
                  <a:pt x="11324" y="6071"/>
                </a:cubicBezTo>
                <a:cubicBezTo>
                  <a:pt x="11082" y="5981"/>
                  <a:pt x="11275" y="5906"/>
                  <a:pt x="11321" y="5954"/>
                </a:cubicBezTo>
                <a:cubicBezTo>
                  <a:pt x="11380" y="6015"/>
                  <a:pt x="11489" y="5958"/>
                  <a:pt x="11538" y="5955"/>
                </a:cubicBezTo>
                <a:cubicBezTo>
                  <a:pt x="11629" y="5950"/>
                  <a:pt x="11537" y="5782"/>
                  <a:pt x="11631" y="5770"/>
                </a:cubicBezTo>
                <a:lnTo>
                  <a:pt x="11636" y="5500"/>
                </a:lnTo>
                <a:lnTo>
                  <a:pt x="11520" y="5429"/>
                </a:lnTo>
                <a:lnTo>
                  <a:pt x="11334" y="5432"/>
                </a:lnTo>
                <a:cubicBezTo>
                  <a:pt x="11334" y="5424"/>
                  <a:pt x="11331" y="5323"/>
                  <a:pt x="11330" y="5322"/>
                </a:cubicBezTo>
                <a:cubicBezTo>
                  <a:pt x="11276" y="5229"/>
                  <a:pt x="11294" y="5241"/>
                  <a:pt x="11197" y="5241"/>
                </a:cubicBezTo>
                <a:cubicBezTo>
                  <a:pt x="11177" y="5241"/>
                  <a:pt x="11131" y="5336"/>
                  <a:pt x="11131" y="5336"/>
                </a:cubicBezTo>
                <a:cubicBezTo>
                  <a:pt x="11131" y="5352"/>
                  <a:pt x="11072" y="5278"/>
                  <a:pt x="11020" y="5278"/>
                </a:cubicBezTo>
                <a:cubicBezTo>
                  <a:pt x="10978" y="5278"/>
                  <a:pt x="10909" y="5249"/>
                  <a:pt x="10939" y="5224"/>
                </a:cubicBezTo>
                <a:cubicBezTo>
                  <a:pt x="11014" y="5165"/>
                  <a:pt x="10907" y="5137"/>
                  <a:pt x="10900" y="5133"/>
                </a:cubicBezTo>
                <a:lnTo>
                  <a:pt x="10885" y="4971"/>
                </a:lnTo>
                <a:lnTo>
                  <a:pt x="10744" y="4961"/>
                </a:lnTo>
                <a:lnTo>
                  <a:pt x="10845" y="4826"/>
                </a:lnTo>
                <a:lnTo>
                  <a:pt x="10665" y="4754"/>
                </a:lnTo>
                <a:lnTo>
                  <a:pt x="10416" y="4842"/>
                </a:lnTo>
                <a:lnTo>
                  <a:pt x="10239" y="4357"/>
                </a:lnTo>
                <a:lnTo>
                  <a:pt x="10202" y="4246"/>
                </a:lnTo>
                <a:lnTo>
                  <a:pt x="10112" y="4244"/>
                </a:lnTo>
                <a:lnTo>
                  <a:pt x="10094" y="4088"/>
                </a:lnTo>
                <a:lnTo>
                  <a:pt x="9879" y="3987"/>
                </a:lnTo>
                <a:lnTo>
                  <a:pt x="9887" y="3849"/>
                </a:lnTo>
                <a:lnTo>
                  <a:pt x="9927" y="3820"/>
                </a:lnTo>
                <a:lnTo>
                  <a:pt x="9988" y="3889"/>
                </a:lnTo>
                <a:lnTo>
                  <a:pt x="10231" y="3834"/>
                </a:lnTo>
                <a:lnTo>
                  <a:pt x="10300" y="3672"/>
                </a:lnTo>
                <a:cubicBezTo>
                  <a:pt x="10300" y="3582"/>
                  <a:pt x="10286" y="3602"/>
                  <a:pt x="10268" y="3532"/>
                </a:cubicBezTo>
                <a:cubicBezTo>
                  <a:pt x="10270" y="3516"/>
                  <a:pt x="10282" y="3495"/>
                  <a:pt x="10282" y="3495"/>
                </a:cubicBezTo>
                <a:cubicBezTo>
                  <a:pt x="10294" y="3422"/>
                  <a:pt x="10311" y="3434"/>
                  <a:pt x="10355" y="341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5" name="Freeform 334"/>
          <p:cNvSpPr>
            <a:spLocks/>
          </p:cNvSpPr>
          <p:nvPr/>
        </p:nvSpPr>
        <p:spPr bwMode="auto">
          <a:xfrm>
            <a:off x="4006456" y="3401620"/>
            <a:ext cx="1366838" cy="834629"/>
          </a:xfrm>
          <a:custGeom>
            <a:avLst/>
            <a:gdLst>
              <a:gd name="T0" fmla="*/ 8825 w 20085"/>
              <a:gd name="T1" fmla="*/ 3340 h 13181"/>
              <a:gd name="T2" fmla="*/ 7912 w 20085"/>
              <a:gd name="T3" fmla="*/ 3387 h 13181"/>
              <a:gd name="T4" fmla="*/ 6896 w 20085"/>
              <a:gd name="T5" fmla="*/ 3313 h 13181"/>
              <a:gd name="T6" fmla="*/ 6656 w 20085"/>
              <a:gd name="T7" fmla="*/ 2073 h 13181"/>
              <a:gd name="T8" fmla="*/ 5491 w 20085"/>
              <a:gd name="T9" fmla="*/ 2123 h 13181"/>
              <a:gd name="T10" fmla="*/ 5372 w 20085"/>
              <a:gd name="T11" fmla="*/ 824 h 13181"/>
              <a:gd name="T12" fmla="*/ 3851 w 20085"/>
              <a:gd name="T13" fmla="*/ 421 h 13181"/>
              <a:gd name="T14" fmla="*/ 2932 w 20085"/>
              <a:gd name="T15" fmla="*/ 327 h 13181"/>
              <a:gd name="T16" fmla="*/ 831 w 20085"/>
              <a:gd name="T17" fmla="*/ 367 h 13181"/>
              <a:gd name="T18" fmla="*/ 692 w 20085"/>
              <a:gd name="T19" fmla="*/ 1110 h 13181"/>
              <a:gd name="T20" fmla="*/ 779 w 20085"/>
              <a:gd name="T21" fmla="*/ 2716 h 13181"/>
              <a:gd name="T22" fmla="*/ 926 w 20085"/>
              <a:gd name="T23" fmla="*/ 3296 h 13181"/>
              <a:gd name="T24" fmla="*/ 602 w 20085"/>
              <a:gd name="T25" fmla="*/ 3880 h 13181"/>
              <a:gd name="T26" fmla="*/ 442 w 20085"/>
              <a:gd name="T27" fmla="*/ 4354 h 13181"/>
              <a:gd name="T28" fmla="*/ 1134 w 20085"/>
              <a:gd name="T29" fmla="*/ 5341 h 13181"/>
              <a:gd name="T30" fmla="*/ 1767 w 20085"/>
              <a:gd name="T31" fmla="*/ 5266 h 13181"/>
              <a:gd name="T32" fmla="*/ 3201 w 20085"/>
              <a:gd name="T33" fmla="*/ 5105 h 13181"/>
              <a:gd name="T34" fmla="*/ 4150 w 20085"/>
              <a:gd name="T35" fmla="*/ 6492 h 13181"/>
              <a:gd name="T36" fmla="*/ 5188 w 20085"/>
              <a:gd name="T37" fmla="*/ 6960 h 13181"/>
              <a:gd name="T38" fmla="*/ 6054 w 20085"/>
              <a:gd name="T39" fmla="*/ 7505 h 13181"/>
              <a:gd name="T40" fmla="*/ 6781 w 20085"/>
              <a:gd name="T41" fmla="*/ 8348 h 13181"/>
              <a:gd name="T42" fmla="*/ 7594 w 20085"/>
              <a:gd name="T43" fmla="*/ 8046 h 13181"/>
              <a:gd name="T44" fmla="*/ 7787 w 20085"/>
              <a:gd name="T45" fmla="*/ 9074 h 13181"/>
              <a:gd name="T46" fmla="*/ 9223 w 20085"/>
              <a:gd name="T47" fmla="*/ 10857 h 13181"/>
              <a:gd name="T48" fmla="*/ 10210 w 20085"/>
              <a:gd name="T49" fmla="*/ 10813 h 13181"/>
              <a:gd name="T50" fmla="*/ 10249 w 20085"/>
              <a:gd name="T51" fmla="*/ 11429 h 13181"/>
              <a:gd name="T52" fmla="*/ 11120 w 20085"/>
              <a:gd name="T53" fmla="*/ 12302 h 13181"/>
              <a:gd name="T54" fmla="*/ 11895 w 20085"/>
              <a:gd name="T55" fmla="*/ 12641 h 13181"/>
              <a:gd name="T56" fmla="*/ 12874 w 20085"/>
              <a:gd name="T57" fmla="*/ 13085 h 13181"/>
              <a:gd name="T58" fmla="*/ 14051 w 20085"/>
              <a:gd name="T59" fmla="*/ 12249 h 13181"/>
              <a:gd name="T60" fmla="*/ 14776 w 20085"/>
              <a:gd name="T61" fmla="*/ 12569 h 13181"/>
              <a:gd name="T62" fmla="*/ 15319 w 20085"/>
              <a:gd name="T63" fmla="*/ 12892 h 13181"/>
              <a:gd name="T64" fmla="*/ 16303 w 20085"/>
              <a:gd name="T65" fmla="*/ 11829 h 13181"/>
              <a:gd name="T66" fmla="*/ 17330 w 20085"/>
              <a:gd name="T67" fmla="*/ 12474 h 13181"/>
              <a:gd name="T68" fmla="*/ 18737 w 20085"/>
              <a:gd name="T69" fmla="*/ 12278 h 13181"/>
              <a:gd name="T70" fmla="*/ 19105 w 20085"/>
              <a:gd name="T71" fmla="*/ 11850 h 13181"/>
              <a:gd name="T72" fmla="*/ 19758 w 20085"/>
              <a:gd name="T73" fmla="*/ 10838 h 13181"/>
              <a:gd name="T74" fmla="*/ 18990 w 20085"/>
              <a:gd name="T75" fmla="*/ 10938 h 13181"/>
              <a:gd name="T76" fmla="*/ 18639 w 20085"/>
              <a:gd name="T77" fmla="*/ 10273 h 13181"/>
              <a:gd name="T78" fmla="*/ 18570 w 20085"/>
              <a:gd name="T79" fmla="*/ 9456 h 13181"/>
              <a:gd name="T80" fmla="*/ 17727 w 20085"/>
              <a:gd name="T81" fmla="*/ 8905 h 13181"/>
              <a:gd name="T82" fmla="*/ 17907 w 20085"/>
              <a:gd name="T83" fmla="*/ 7500 h 13181"/>
              <a:gd name="T84" fmla="*/ 18140 w 20085"/>
              <a:gd name="T85" fmla="*/ 7143 h 13181"/>
              <a:gd name="T86" fmla="*/ 19066 w 20085"/>
              <a:gd name="T87" fmla="*/ 6369 h 13181"/>
              <a:gd name="T88" fmla="*/ 19971 w 20085"/>
              <a:gd name="T89" fmla="*/ 5460 h 13181"/>
              <a:gd name="T90" fmla="*/ 19349 w 20085"/>
              <a:gd name="T91" fmla="*/ 5489 h 13181"/>
              <a:gd name="T92" fmla="*/ 18307 w 20085"/>
              <a:gd name="T93" fmla="*/ 5058 h 13181"/>
              <a:gd name="T94" fmla="*/ 17836 w 20085"/>
              <a:gd name="T95" fmla="*/ 4949 h 13181"/>
              <a:gd name="T96" fmla="*/ 17415 w 20085"/>
              <a:gd name="T97" fmla="*/ 3850 h 13181"/>
              <a:gd name="T98" fmla="*/ 18539 w 20085"/>
              <a:gd name="T99" fmla="*/ 2936 h 13181"/>
              <a:gd name="T100" fmla="*/ 17338 w 20085"/>
              <a:gd name="T101" fmla="*/ 2753 h 13181"/>
              <a:gd name="T102" fmla="*/ 15406 w 20085"/>
              <a:gd name="T103" fmla="*/ 3711 h 13181"/>
              <a:gd name="T104" fmla="*/ 14410 w 20085"/>
              <a:gd name="T105" fmla="*/ 4577 h 13181"/>
              <a:gd name="T106" fmla="*/ 13795 w 20085"/>
              <a:gd name="T107" fmla="*/ 5072 h 13181"/>
              <a:gd name="T108" fmla="*/ 13191 w 20085"/>
              <a:gd name="T109" fmla="*/ 5538 h 13181"/>
              <a:gd name="T110" fmla="*/ 12515 w 20085"/>
              <a:gd name="T111" fmla="*/ 5990 h 13181"/>
              <a:gd name="T112" fmla="*/ 11649 w 20085"/>
              <a:gd name="T113" fmla="*/ 5804 h 13181"/>
              <a:gd name="T114" fmla="*/ 11059 w 20085"/>
              <a:gd name="T115" fmla="*/ 4923 h 13181"/>
              <a:gd name="T116" fmla="*/ 10532 w 20085"/>
              <a:gd name="T117" fmla="*/ 4249 h 13181"/>
              <a:gd name="T118" fmla="*/ 10288 w 20085"/>
              <a:gd name="T119" fmla="*/ 3207 h 13181"/>
              <a:gd name="T120" fmla="*/ 9720 w 20085"/>
              <a:gd name="T121" fmla="*/ 2437 h 1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085" h="13181">
                <a:moveTo>
                  <a:pt x="9899" y="3332"/>
                </a:moveTo>
                <a:cubicBezTo>
                  <a:pt x="9898" y="3333"/>
                  <a:pt x="9887" y="3346"/>
                  <a:pt x="9886" y="3348"/>
                </a:cubicBezTo>
                <a:cubicBezTo>
                  <a:pt x="9873" y="3395"/>
                  <a:pt x="9782" y="3516"/>
                  <a:pt x="9774" y="3541"/>
                </a:cubicBezTo>
                <a:cubicBezTo>
                  <a:pt x="9741" y="3650"/>
                  <a:pt x="9607" y="3549"/>
                  <a:pt x="9553" y="3532"/>
                </a:cubicBezTo>
                <a:cubicBezTo>
                  <a:pt x="9423" y="3491"/>
                  <a:pt x="9542" y="3356"/>
                  <a:pt x="9378" y="3313"/>
                </a:cubicBezTo>
                <a:lnTo>
                  <a:pt x="9082" y="3377"/>
                </a:lnTo>
                <a:lnTo>
                  <a:pt x="9087" y="3313"/>
                </a:lnTo>
                <a:lnTo>
                  <a:pt x="9352" y="3271"/>
                </a:lnTo>
                <a:lnTo>
                  <a:pt x="9246" y="3057"/>
                </a:lnTo>
                <a:lnTo>
                  <a:pt x="8944" y="3120"/>
                </a:lnTo>
                <a:lnTo>
                  <a:pt x="8825" y="3340"/>
                </a:lnTo>
                <a:lnTo>
                  <a:pt x="8590" y="3205"/>
                </a:lnTo>
                <a:lnTo>
                  <a:pt x="8439" y="3287"/>
                </a:lnTo>
                <a:lnTo>
                  <a:pt x="8436" y="3403"/>
                </a:lnTo>
                <a:lnTo>
                  <a:pt x="8481" y="3414"/>
                </a:lnTo>
                <a:lnTo>
                  <a:pt x="8553" y="3620"/>
                </a:lnTo>
                <a:lnTo>
                  <a:pt x="8487" y="3694"/>
                </a:lnTo>
                <a:lnTo>
                  <a:pt x="8333" y="3705"/>
                </a:lnTo>
                <a:lnTo>
                  <a:pt x="8225" y="3663"/>
                </a:lnTo>
                <a:lnTo>
                  <a:pt x="8243" y="3541"/>
                </a:lnTo>
                <a:lnTo>
                  <a:pt x="7854" y="3425"/>
                </a:lnTo>
                <a:lnTo>
                  <a:pt x="7912" y="3387"/>
                </a:lnTo>
                <a:lnTo>
                  <a:pt x="7780" y="3321"/>
                </a:lnTo>
                <a:lnTo>
                  <a:pt x="7725" y="3372"/>
                </a:lnTo>
                <a:lnTo>
                  <a:pt x="7674" y="3319"/>
                </a:lnTo>
                <a:lnTo>
                  <a:pt x="7576" y="3358"/>
                </a:lnTo>
                <a:lnTo>
                  <a:pt x="7523" y="3597"/>
                </a:lnTo>
                <a:lnTo>
                  <a:pt x="7299" y="3575"/>
                </a:lnTo>
                <a:lnTo>
                  <a:pt x="7187" y="3525"/>
                </a:lnTo>
                <a:lnTo>
                  <a:pt x="7187" y="3485"/>
                </a:lnTo>
                <a:lnTo>
                  <a:pt x="7092" y="3496"/>
                </a:lnTo>
                <a:lnTo>
                  <a:pt x="6965" y="3419"/>
                </a:lnTo>
                <a:lnTo>
                  <a:pt x="6896" y="3313"/>
                </a:lnTo>
                <a:lnTo>
                  <a:pt x="6828" y="3343"/>
                </a:lnTo>
                <a:lnTo>
                  <a:pt x="6775" y="3213"/>
                </a:lnTo>
                <a:lnTo>
                  <a:pt x="6793" y="2919"/>
                </a:lnTo>
                <a:lnTo>
                  <a:pt x="6912" y="2882"/>
                </a:lnTo>
                <a:lnTo>
                  <a:pt x="6920" y="2745"/>
                </a:lnTo>
                <a:lnTo>
                  <a:pt x="6841" y="2612"/>
                </a:lnTo>
                <a:lnTo>
                  <a:pt x="6910" y="2557"/>
                </a:lnTo>
                <a:lnTo>
                  <a:pt x="6788" y="2440"/>
                </a:lnTo>
                <a:lnTo>
                  <a:pt x="6730" y="2327"/>
                </a:lnTo>
                <a:lnTo>
                  <a:pt x="6735" y="2213"/>
                </a:lnTo>
                <a:lnTo>
                  <a:pt x="6656" y="2073"/>
                </a:lnTo>
                <a:lnTo>
                  <a:pt x="6555" y="2136"/>
                </a:lnTo>
                <a:lnTo>
                  <a:pt x="6537" y="2215"/>
                </a:lnTo>
                <a:lnTo>
                  <a:pt x="6388" y="2311"/>
                </a:lnTo>
                <a:lnTo>
                  <a:pt x="6365" y="2218"/>
                </a:lnTo>
                <a:lnTo>
                  <a:pt x="6259" y="2205"/>
                </a:lnTo>
                <a:lnTo>
                  <a:pt x="6190" y="2308"/>
                </a:lnTo>
                <a:lnTo>
                  <a:pt x="6087" y="2025"/>
                </a:lnTo>
                <a:lnTo>
                  <a:pt x="5610" y="2205"/>
                </a:lnTo>
                <a:lnTo>
                  <a:pt x="5605" y="2250"/>
                </a:lnTo>
                <a:lnTo>
                  <a:pt x="5489" y="2237"/>
                </a:lnTo>
                <a:lnTo>
                  <a:pt x="5491" y="2123"/>
                </a:lnTo>
                <a:lnTo>
                  <a:pt x="5372" y="2051"/>
                </a:lnTo>
                <a:lnTo>
                  <a:pt x="5412" y="1789"/>
                </a:lnTo>
                <a:lnTo>
                  <a:pt x="5394" y="1654"/>
                </a:lnTo>
                <a:lnTo>
                  <a:pt x="5550" y="1676"/>
                </a:lnTo>
                <a:lnTo>
                  <a:pt x="5603" y="1739"/>
                </a:lnTo>
                <a:lnTo>
                  <a:pt x="5698" y="1726"/>
                </a:lnTo>
                <a:lnTo>
                  <a:pt x="5751" y="1644"/>
                </a:lnTo>
                <a:lnTo>
                  <a:pt x="5700" y="1549"/>
                </a:lnTo>
                <a:lnTo>
                  <a:pt x="5777" y="1242"/>
                </a:lnTo>
                <a:lnTo>
                  <a:pt x="5690" y="1083"/>
                </a:lnTo>
                <a:lnTo>
                  <a:pt x="5372" y="824"/>
                </a:lnTo>
                <a:lnTo>
                  <a:pt x="5370" y="726"/>
                </a:lnTo>
                <a:lnTo>
                  <a:pt x="5319" y="528"/>
                </a:lnTo>
                <a:lnTo>
                  <a:pt x="5288" y="556"/>
                </a:lnTo>
                <a:lnTo>
                  <a:pt x="5166" y="424"/>
                </a:lnTo>
                <a:lnTo>
                  <a:pt x="4958" y="766"/>
                </a:lnTo>
                <a:lnTo>
                  <a:pt x="4752" y="762"/>
                </a:lnTo>
                <a:lnTo>
                  <a:pt x="4658" y="928"/>
                </a:lnTo>
                <a:lnTo>
                  <a:pt x="4454" y="1056"/>
                </a:lnTo>
                <a:lnTo>
                  <a:pt x="4299" y="1011"/>
                </a:lnTo>
                <a:lnTo>
                  <a:pt x="4159" y="912"/>
                </a:lnTo>
                <a:lnTo>
                  <a:pt x="3851" y="421"/>
                </a:lnTo>
                <a:lnTo>
                  <a:pt x="3772" y="244"/>
                </a:lnTo>
                <a:lnTo>
                  <a:pt x="3573" y="29"/>
                </a:lnTo>
                <a:lnTo>
                  <a:pt x="3467" y="0"/>
                </a:lnTo>
                <a:lnTo>
                  <a:pt x="3348" y="100"/>
                </a:lnTo>
                <a:lnTo>
                  <a:pt x="3193" y="21"/>
                </a:lnTo>
                <a:lnTo>
                  <a:pt x="3064" y="49"/>
                </a:lnTo>
                <a:lnTo>
                  <a:pt x="3064" y="76"/>
                </a:lnTo>
                <a:cubicBezTo>
                  <a:pt x="3064" y="104"/>
                  <a:pt x="3069" y="114"/>
                  <a:pt x="3071" y="130"/>
                </a:cubicBezTo>
                <a:cubicBezTo>
                  <a:pt x="3073" y="164"/>
                  <a:pt x="3134" y="262"/>
                  <a:pt x="3166" y="264"/>
                </a:cubicBezTo>
                <a:lnTo>
                  <a:pt x="2986" y="262"/>
                </a:lnTo>
                <a:lnTo>
                  <a:pt x="2932" y="327"/>
                </a:lnTo>
                <a:lnTo>
                  <a:pt x="2894" y="324"/>
                </a:lnTo>
                <a:lnTo>
                  <a:pt x="2766" y="356"/>
                </a:lnTo>
                <a:lnTo>
                  <a:pt x="2695" y="286"/>
                </a:lnTo>
                <a:lnTo>
                  <a:pt x="2347" y="223"/>
                </a:lnTo>
                <a:lnTo>
                  <a:pt x="2217" y="371"/>
                </a:lnTo>
                <a:lnTo>
                  <a:pt x="1820" y="357"/>
                </a:lnTo>
                <a:lnTo>
                  <a:pt x="1675" y="268"/>
                </a:lnTo>
                <a:lnTo>
                  <a:pt x="1286" y="531"/>
                </a:lnTo>
                <a:lnTo>
                  <a:pt x="1169" y="446"/>
                </a:lnTo>
                <a:lnTo>
                  <a:pt x="962" y="584"/>
                </a:lnTo>
                <a:lnTo>
                  <a:pt x="831" y="367"/>
                </a:lnTo>
                <a:lnTo>
                  <a:pt x="306" y="442"/>
                </a:lnTo>
                <a:lnTo>
                  <a:pt x="484" y="608"/>
                </a:lnTo>
                <a:lnTo>
                  <a:pt x="372" y="688"/>
                </a:lnTo>
                <a:lnTo>
                  <a:pt x="388" y="738"/>
                </a:lnTo>
                <a:lnTo>
                  <a:pt x="394" y="867"/>
                </a:lnTo>
                <a:cubicBezTo>
                  <a:pt x="401" y="887"/>
                  <a:pt x="430" y="941"/>
                  <a:pt x="430" y="941"/>
                </a:cubicBezTo>
                <a:cubicBezTo>
                  <a:pt x="446" y="996"/>
                  <a:pt x="483" y="1008"/>
                  <a:pt x="513" y="1035"/>
                </a:cubicBezTo>
                <a:cubicBezTo>
                  <a:pt x="518" y="1039"/>
                  <a:pt x="557" y="1048"/>
                  <a:pt x="557" y="1048"/>
                </a:cubicBezTo>
                <a:lnTo>
                  <a:pt x="587" y="1094"/>
                </a:lnTo>
                <a:lnTo>
                  <a:pt x="664" y="1078"/>
                </a:lnTo>
                <a:lnTo>
                  <a:pt x="692" y="1110"/>
                </a:lnTo>
                <a:lnTo>
                  <a:pt x="694" y="1179"/>
                </a:lnTo>
                <a:lnTo>
                  <a:pt x="757" y="1236"/>
                </a:lnTo>
                <a:lnTo>
                  <a:pt x="646" y="1334"/>
                </a:lnTo>
                <a:lnTo>
                  <a:pt x="642" y="1610"/>
                </a:lnTo>
                <a:lnTo>
                  <a:pt x="780" y="1716"/>
                </a:lnTo>
                <a:lnTo>
                  <a:pt x="852" y="1675"/>
                </a:lnTo>
                <a:lnTo>
                  <a:pt x="841" y="2060"/>
                </a:lnTo>
                <a:lnTo>
                  <a:pt x="770" y="2057"/>
                </a:lnTo>
                <a:lnTo>
                  <a:pt x="815" y="2380"/>
                </a:lnTo>
                <a:lnTo>
                  <a:pt x="712" y="2657"/>
                </a:lnTo>
                <a:lnTo>
                  <a:pt x="779" y="2716"/>
                </a:lnTo>
                <a:lnTo>
                  <a:pt x="784" y="2961"/>
                </a:lnTo>
                <a:lnTo>
                  <a:pt x="913" y="2954"/>
                </a:lnTo>
                <a:lnTo>
                  <a:pt x="983" y="2905"/>
                </a:lnTo>
                <a:lnTo>
                  <a:pt x="1054" y="2962"/>
                </a:lnTo>
                <a:lnTo>
                  <a:pt x="1120" y="2901"/>
                </a:lnTo>
                <a:lnTo>
                  <a:pt x="1172" y="3006"/>
                </a:lnTo>
                <a:lnTo>
                  <a:pt x="1261" y="3006"/>
                </a:lnTo>
                <a:lnTo>
                  <a:pt x="1184" y="3292"/>
                </a:lnTo>
                <a:lnTo>
                  <a:pt x="1097" y="3230"/>
                </a:lnTo>
                <a:lnTo>
                  <a:pt x="934" y="3219"/>
                </a:lnTo>
                <a:lnTo>
                  <a:pt x="926" y="3296"/>
                </a:lnTo>
                <a:lnTo>
                  <a:pt x="987" y="3392"/>
                </a:lnTo>
                <a:lnTo>
                  <a:pt x="982" y="3560"/>
                </a:lnTo>
                <a:lnTo>
                  <a:pt x="906" y="3600"/>
                </a:lnTo>
                <a:lnTo>
                  <a:pt x="472" y="3603"/>
                </a:lnTo>
                <a:lnTo>
                  <a:pt x="460" y="3681"/>
                </a:lnTo>
                <a:lnTo>
                  <a:pt x="590" y="3716"/>
                </a:lnTo>
                <a:lnTo>
                  <a:pt x="708" y="3659"/>
                </a:lnTo>
                <a:lnTo>
                  <a:pt x="729" y="3706"/>
                </a:lnTo>
                <a:lnTo>
                  <a:pt x="780" y="3743"/>
                </a:lnTo>
                <a:lnTo>
                  <a:pt x="626" y="3895"/>
                </a:lnTo>
                <a:lnTo>
                  <a:pt x="602" y="3880"/>
                </a:lnTo>
                <a:lnTo>
                  <a:pt x="466" y="3948"/>
                </a:lnTo>
                <a:lnTo>
                  <a:pt x="462" y="4010"/>
                </a:lnTo>
                <a:lnTo>
                  <a:pt x="282" y="4009"/>
                </a:lnTo>
                <a:lnTo>
                  <a:pt x="280" y="3958"/>
                </a:lnTo>
                <a:lnTo>
                  <a:pt x="229" y="3903"/>
                </a:lnTo>
                <a:lnTo>
                  <a:pt x="151" y="3974"/>
                </a:lnTo>
                <a:lnTo>
                  <a:pt x="42" y="3899"/>
                </a:lnTo>
                <a:lnTo>
                  <a:pt x="0" y="4066"/>
                </a:lnTo>
                <a:lnTo>
                  <a:pt x="21" y="4205"/>
                </a:lnTo>
                <a:lnTo>
                  <a:pt x="290" y="4146"/>
                </a:lnTo>
                <a:lnTo>
                  <a:pt x="442" y="4354"/>
                </a:lnTo>
                <a:lnTo>
                  <a:pt x="759" y="4384"/>
                </a:lnTo>
                <a:lnTo>
                  <a:pt x="825" y="4496"/>
                </a:lnTo>
                <a:lnTo>
                  <a:pt x="991" y="4563"/>
                </a:lnTo>
                <a:lnTo>
                  <a:pt x="1008" y="4670"/>
                </a:lnTo>
                <a:lnTo>
                  <a:pt x="958" y="4854"/>
                </a:lnTo>
                <a:lnTo>
                  <a:pt x="1106" y="4845"/>
                </a:lnTo>
                <a:lnTo>
                  <a:pt x="1107" y="4969"/>
                </a:lnTo>
                <a:lnTo>
                  <a:pt x="991" y="5043"/>
                </a:lnTo>
                <a:lnTo>
                  <a:pt x="999" y="5246"/>
                </a:lnTo>
                <a:lnTo>
                  <a:pt x="1070" y="5275"/>
                </a:lnTo>
                <a:lnTo>
                  <a:pt x="1134" y="5341"/>
                </a:lnTo>
                <a:lnTo>
                  <a:pt x="1217" y="5242"/>
                </a:lnTo>
                <a:lnTo>
                  <a:pt x="1312" y="5281"/>
                </a:lnTo>
                <a:lnTo>
                  <a:pt x="1410" y="5284"/>
                </a:lnTo>
                <a:lnTo>
                  <a:pt x="1451" y="5232"/>
                </a:lnTo>
                <a:lnTo>
                  <a:pt x="1497" y="5332"/>
                </a:lnTo>
                <a:lnTo>
                  <a:pt x="1568" y="5326"/>
                </a:lnTo>
                <a:lnTo>
                  <a:pt x="1508" y="5445"/>
                </a:lnTo>
                <a:lnTo>
                  <a:pt x="1654" y="5463"/>
                </a:lnTo>
                <a:lnTo>
                  <a:pt x="1689" y="5427"/>
                </a:lnTo>
                <a:lnTo>
                  <a:pt x="1771" y="5467"/>
                </a:lnTo>
                <a:lnTo>
                  <a:pt x="1767" y="5266"/>
                </a:lnTo>
                <a:lnTo>
                  <a:pt x="1917" y="5251"/>
                </a:lnTo>
                <a:lnTo>
                  <a:pt x="1925" y="5009"/>
                </a:lnTo>
                <a:lnTo>
                  <a:pt x="1889" y="4903"/>
                </a:lnTo>
                <a:lnTo>
                  <a:pt x="2113" y="4894"/>
                </a:lnTo>
                <a:lnTo>
                  <a:pt x="2327" y="4809"/>
                </a:lnTo>
                <a:lnTo>
                  <a:pt x="2372" y="4604"/>
                </a:lnTo>
                <a:lnTo>
                  <a:pt x="2547" y="4648"/>
                </a:lnTo>
                <a:lnTo>
                  <a:pt x="2529" y="4854"/>
                </a:lnTo>
                <a:lnTo>
                  <a:pt x="3085" y="5084"/>
                </a:lnTo>
                <a:lnTo>
                  <a:pt x="3166" y="5026"/>
                </a:lnTo>
                <a:lnTo>
                  <a:pt x="3201" y="5105"/>
                </a:lnTo>
                <a:lnTo>
                  <a:pt x="3156" y="5226"/>
                </a:lnTo>
                <a:lnTo>
                  <a:pt x="3248" y="5262"/>
                </a:lnTo>
                <a:lnTo>
                  <a:pt x="3147" y="5365"/>
                </a:lnTo>
                <a:lnTo>
                  <a:pt x="3188" y="5412"/>
                </a:lnTo>
                <a:lnTo>
                  <a:pt x="3274" y="5440"/>
                </a:lnTo>
                <a:lnTo>
                  <a:pt x="3604" y="6006"/>
                </a:lnTo>
                <a:lnTo>
                  <a:pt x="3635" y="6370"/>
                </a:lnTo>
                <a:lnTo>
                  <a:pt x="3821" y="6623"/>
                </a:lnTo>
                <a:lnTo>
                  <a:pt x="3953" y="6551"/>
                </a:lnTo>
                <a:lnTo>
                  <a:pt x="3979" y="6588"/>
                </a:lnTo>
                <a:lnTo>
                  <a:pt x="4150" y="6492"/>
                </a:lnTo>
                <a:lnTo>
                  <a:pt x="4409" y="6487"/>
                </a:lnTo>
                <a:lnTo>
                  <a:pt x="4418" y="6549"/>
                </a:lnTo>
                <a:lnTo>
                  <a:pt x="4552" y="6749"/>
                </a:lnTo>
                <a:lnTo>
                  <a:pt x="4575" y="6718"/>
                </a:lnTo>
                <a:lnTo>
                  <a:pt x="4559" y="6678"/>
                </a:lnTo>
                <a:lnTo>
                  <a:pt x="4612" y="6641"/>
                </a:lnTo>
                <a:lnTo>
                  <a:pt x="4612" y="6538"/>
                </a:lnTo>
                <a:lnTo>
                  <a:pt x="4682" y="6545"/>
                </a:lnTo>
                <a:lnTo>
                  <a:pt x="4743" y="6603"/>
                </a:lnTo>
                <a:lnTo>
                  <a:pt x="4757" y="6952"/>
                </a:lnTo>
                <a:lnTo>
                  <a:pt x="5188" y="6960"/>
                </a:lnTo>
                <a:lnTo>
                  <a:pt x="5261" y="7046"/>
                </a:lnTo>
                <a:lnTo>
                  <a:pt x="5408" y="7059"/>
                </a:lnTo>
                <a:lnTo>
                  <a:pt x="5487" y="7120"/>
                </a:lnTo>
                <a:lnTo>
                  <a:pt x="5486" y="7368"/>
                </a:lnTo>
                <a:lnTo>
                  <a:pt x="5520" y="7407"/>
                </a:lnTo>
                <a:lnTo>
                  <a:pt x="5597" y="7401"/>
                </a:lnTo>
                <a:lnTo>
                  <a:pt x="5597" y="7262"/>
                </a:lnTo>
                <a:lnTo>
                  <a:pt x="5748" y="7202"/>
                </a:lnTo>
                <a:lnTo>
                  <a:pt x="5719" y="7513"/>
                </a:lnTo>
                <a:lnTo>
                  <a:pt x="5842" y="7611"/>
                </a:lnTo>
                <a:lnTo>
                  <a:pt x="6054" y="7505"/>
                </a:lnTo>
                <a:lnTo>
                  <a:pt x="6185" y="7381"/>
                </a:lnTo>
                <a:lnTo>
                  <a:pt x="6341" y="7460"/>
                </a:lnTo>
                <a:lnTo>
                  <a:pt x="6437" y="7447"/>
                </a:lnTo>
                <a:lnTo>
                  <a:pt x="6447" y="7706"/>
                </a:lnTo>
                <a:lnTo>
                  <a:pt x="6505" y="7683"/>
                </a:lnTo>
                <a:lnTo>
                  <a:pt x="6535" y="7870"/>
                </a:lnTo>
                <a:lnTo>
                  <a:pt x="6444" y="7971"/>
                </a:lnTo>
                <a:lnTo>
                  <a:pt x="6448" y="8282"/>
                </a:lnTo>
                <a:lnTo>
                  <a:pt x="6539" y="8241"/>
                </a:lnTo>
                <a:lnTo>
                  <a:pt x="6751" y="8400"/>
                </a:lnTo>
                <a:lnTo>
                  <a:pt x="6781" y="8348"/>
                </a:lnTo>
                <a:lnTo>
                  <a:pt x="6948" y="8496"/>
                </a:lnTo>
                <a:lnTo>
                  <a:pt x="7072" y="8486"/>
                </a:lnTo>
                <a:lnTo>
                  <a:pt x="7111" y="8523"/>
                </a:lnTo>
                <a:lnTo>
                  <a:pt x="7199" y="8534"/>
                </a:lnTo>
                <a:lnTo>
                  <a:pt x="7215" y="8269"/>
                </a:lnTo>
                <a:lnTo>
                  <a:pt x="7328" y="8120"/>
                </a:lnTo>
                <a:lnTo>
                  <a:pt x="7457" y="8052"/>
                </a:lnTo>
                <a:lnTo>
                  <a:pt x="7408" y="7967"/>
                </a:lnTo>
                <a:lnTo>
                  <a:pt x="7474" y="7923"/>
                </a:lnTo>
                <a:cubicBezTo>
                  <a:pt x="7489" y="7923"/>
                  <a:pt x="7505" y="7927"/>
                  <a:pt x="7517" y="7934"/>
                </a:cubicBezTo>
                <a:cubicBezTo>
                  <a:pt x="7584" y="7975"/>
                  <a:pt x="7571" y="8014"/>
                  <a:pt x="7594" y="8046"/>
                </a:cubicBezTo>
                <a:cubicBezTo>
                  <a:pt x="7606" y="8063"/>
                  <a:pt x="7606" y="8093"/>
                  <a:pt x="7612" y="8102"/>
                </a:cubicBezTo>
                <a:lnTo>
                  <a:pt x="7415" y="8237"/>
                </a:lnTo>
                <a:lnTo>
                  <a:pt x="7482" y="8303"/>
                </a:lnTo>
                <a:lnTo>
                  <a:pt x="7493" y="8385"/>
                </a:lnTo>
                <a:lnTo>
                  <a:pt x="7546" y="8360"/>
                </a:lnTo>
                <a:lnTo>
                  <a:pt x="7736" y="8515"/>
                </a:lnTo>
                <a:lnTo>
                  <a:pt x="7543" y="8606"/>
                </a:lnTo>
                <a:lnTo>
                  <a:pt x="7486" y="8676"/>
                </a:lnTo>
                <a:lnTo>
                  <a:pt x="7586" y="8706"/>
                </a:lnTo>
                <a:lnTo>
                  <a:pt x="7670" y="9054"/>
                </a:lnTo>
                <a:lnTo>
                  <a:pt x="7787" y="9074"/>
                </a:lnTo>
                <a:lnTo>
                  <a:pt x="7961" y="9849"/>
                </a:lnTo>
                <a:lnTo>
                  <a:pt x="8172" y="9761"/>
                </a:lnTo>
                <a:lnTo>
                  <a:pt x="8164" y="9910"/>
                </a:lnTo>
                <a:lnTo>
                  <a:pt x="8087" y="10011"/>
                </a:lnTo>
                <a:lnTo>
                  <a:pt x="8661" y="10040"/>
                </a:lnTo>
                <a:lnTo>
                  <a:pt x="8694" y="10152"/>
                </a:lnTo>
                <a:lnTo>
                  <a:pt x="8948" y="10424"/>
                </a:lnTo>
                <a:lnTo>
                  <a:pt x="9088" y="10432"/>
                </a:lnTo>
                <a:lnTo>
                  <a:pt x="9073" y="10647"/>
                </a:lnTo>
                <a:lnTo>
                  <a:pt x="9150" y="10778"/>
                </a:lnTo>
                <a:lnTo>
                  <a:pt x="9223" y="10857"/>
                </a:lnTo>
                <a:lnTo>
                  <a:pt x="9368" y="10731"/>
                </a:lnTo>
                <a:lnTo>
                  <a:pt x="9590" y="10839"/>
                </a:lnTo>
                <a:lnTo>
                  <a:pt x="9517" y="10975"/>
                </a:lnTo>
                <a:lnTo>
                  <a:pt x="9520" y="11116"/>
                </a:lnTo>
                <a:lnTo>
                  <a:pt x="9936" y="11146"/>
                </a:lnTo>
                <a:lnTo>
                  <a:pt x="9992" y="11231"/>
                </a:lnTo>
                <a:lnTo>
                  <a:pt x="10056" y="11218"/>
                </a:lnTo>
                <a:lnTo>
                  <a:pt x="10045" y="11075"/>
                </a:lnTo>
                <a:lnTo>
                  <a:pt x="10153" y="11012"/>
                </a:lnTo>
                <a:lnTo>
                  <a:pt x="10150" y="10955"/>
                </a:lnTo>
                <a:lnTo>
                  <a:pt x="10210" y="10813"/>
                </a:lnTo>
                <a:lnTo>
                  <a:pt x="10265" y="10754"/>
                </a:lnTo>
                <a:lnTo>
                  <a:pt x="10364" y="10777"/>
                </a:lnTo>
                <a:lnTo>
                  <a:pt x="10414" y="10889"/>
                </a:lnTo>
                <a:lnTo>
                  <a:pt x="10529" y="10946"/>
                </a:lnTo>
                <a:lnTo>
                  <a:pt x="10589" y="10883"/>
                </a:lnTo>
                <a:lnTo>
                  <a:pt x="10683" y="10895"/>
                </a:lnTo>
                <a:lnTo>
                  <a:pt x="10670" y="11119"/>
                </a:lnTo>
                <a:lnTo>
                  <a:pt x="10625" y="11085"/>
                </a:lnTo>
                <a:lnTo>
                  <a:pt x="10554" y="11143"/>
                </a:lnTo>
                <a:lnTo>
                  <a:pt x="10530" y="11244"/>
                </a:lnTo>
                <a:lnTo>
                  <a:pt x="10249" y="11429"/>
                </a:lnTo>
                <a:lnTo>
                  <a:pt x="10464" y="12260"/>
                </a:lnTo>
                <a:lnTo>
                  <a:pt x="10440" y="12289"/>
                </a:lnTo>
                <a:lnTo>
                  <a:pt x="10490" y="12482"/>
                </a:lnTo>
                <a:lnTo>
                  <a:pt x="10569" y="12524"/>
                </a:lnTo>
                <a:lnTo>
                  <a:pt x="10636" y="12514"/>
                </a:lnTo>
                <a:lnTo>
                  <a:pt x="10710" y="12572"/>
                </a:lnTo>
                <a:lnTo>
                  <a:pt x="10792" y="12516"/>
                </a:lnTo>
                <a:lnTo>
                  <a:pt x="10789" y="12421"/>
                </a:lnTo>
                <a:lnTo>
                  <a:pt x="10953" y="12371"/>
                </a:lnTo>
                <a:lnTo>
                  <a:pt x="11101" y="12215"/>
                </a:lnTo>
                <a:lnTo>
                  <a:pt x="11120" y="12302"/>
                </a:lnTo>
                <a:lnTo>
                  <a:pt x="11197" y="12297"/>
                </a:lnTo>
                <a:lnTo>
                  <a:pt x="11302" y="12516"/>
                </a:lnTo>
                <a:lnTo>
                  <a:pt x="11189" y="12683"/>
                </a:lnTo>
                <a:lnTo>
                  <a:pt x="11199" y="12747"/>
                </a:lnTo>
                <a:lnTo>
                  <a:pt x="11292" y="12720"/>
                </a:lnTo>
                <a:lnTo>
                  <a:pt x="11390" y="12805"/>
                </a:lnTo>
                <a:lnTo>
                  <a:pt x="11551" y="12794"/>
                </a:lnTo>
                <a:lnTo>
                  <a:pt x="11638" y="12588"/>
                </a:lnTo>
                <a:lnTo>
                  <a:pt x="11644" y="12589"/>
                </a:lnTo>
                <a:cubicBezTo>
                  <a:pt x="11743" y="12625"/>
                  <a:pt x="11781" y="12621"/>
                  <a:pt x="11781" y="12744"/>
                </a:cubicBezTo>
                <a:cubicBezTo>
                  <a:pt x="11896" y="12744"/>
                  <a:pt x="11895" y="12741"/>
                  <a:pt x="11895" y="12641"/>
                </a:cubicBezTo>
                <a:lnTo>
                  <a:pt x="12009" y="12580"/>
                </a:lnTo>
                <a:lnTo>
                  <a:pt x="12072" y="12641"/>
                </a:lnTo>
                <a:lnTo>
                  <a:pt x="12080" y="12731"/>
                </a:lnTo>
                <a:lnTo>
                  <a:pt x="12027" y="12747"/>
                </a:lnTo>
                <a:lnTo>
                  <a:pt x="12101" y="12823"/>
                </a:lnTo>
                <a:lnTo>
                  <a:pt x="12199" y="12707"/>
                </a:lnTo>
                <a:lnTo>
                  <a:pt x="12355" y="12707"/>
                </a:lnTo>
                <a:lnTo>
                  <a:pt x="12416" y="12763"/>
                </a:lnTo>
                <a:lnTo>
                  <a:pt x="12697" y="12765"/>
                </a:lnTo>
                <a:lnTo>
                  <a:pt x="12697" y="13017"/>
                </a:lnTo>
                <a:lnTo>
                  <a:pt x="12874" y="13085"/>
                </a:lnTo>
                <a:cubicBezTo>
                  <a:pt x="12877" y="13089"/>
                  <a:pt x="12879" y="13093"/>
                  <a:pt x="12881" y="13098"/>
                </a:cubicBezTo>
                <a:cubicBezTo>
                  <a:pt x="12921" y="13181"/>
                  <a:pt x="13014" y="13173"/>
                  <a:pt x="13054" y="13120"/>
                </a:cubicBezTo>
                <a:lnTo>
                  <a:pt x="13070" y="12937"/>
                </a:lnTo>
                <a:lnTo>
                  <a:pt x="12975" y="12776"/>
                </a:lnTo>
                <a:lnTo>
                  <a:pt x="13165" y="12694"/>
                </a:lnTo>
                <a:lnTo>
                  <a:pt x="13263" y="12800"/>
                </a:lnTo>
                <a:lnTo>
                  <a:pt x="13292" y="12636"/>
                </a:lnTo>
                <a:lnTo>
                  <a:pt x="13422" y="12606"/>
                </a:lnTo>
                <a:cubicBezTo>
                  <a:pt x="13515" y="12602"/>
                  <a:pt x="13593" y="12563"/>
                  <a:pt x="13658" y="12553"/>
                </a:cubicBezTo>
                <a:cubicBezTo>
                  <a:pt x="13736" y="12541"/>
                  <a:pt x="13817" y="12464"/>
                  <a:pt x="13852" y="12393"/>
                </a:cubicBezTo>
                <a:cubicBezTo>
                  <a:pt x="13865" y="12366"/>
                  <a:pt x="14001" y="12334"/>
                  <a:pt x="14051" y="12249"/>
                </a:cubicBezTo>
                <a:lnTo>
                  <a:pt x="14051" y="12162"/>
                </a:lnTo>
                <a:lnTo>
                  <a:pt x="14202" y="12027"/>
                </a:lnTo>
                <a:lnTo>
                  <a:pt x="14345" y="11799"/>
                </a:lnTo>
                <a:lnTo>
                  <a:pt x="14964" y="11789"/>
                </a:lnTo>
                <a:lnTo>
                  <a:pt x="14985" y="12022"/>
                </a:lnTo>
                <a:lnTo>
                  <a:pt x="14848" y="12173"/>
                </a:lnTo>
                <a:lnTo>
                  <a:pt x="14895" y="12218"/>
                </a:lnTo>
                <a:lnTo>
                  <a:pt x="14959" y="12294"/>
                </a:lnTo>
                <a:lnTo>
                  <a:pt x="14813" y="12445"/>
                </a:lnTo>
                <a:cubicBezTo>
                  <a:pt x="14822" y="12481"/>
                  <a:pt x="14906" y="12487"/>
                  <a:pt x="14832" y="12569"/>
                </a:cubicBezTo>
                <a:lnTo>
                  <a:pt x="14776" y="12569"/>
                </a:lnTo>
                <a:lnTo>
                  <a:pt x="14832" y="12678"/>
                </a:lnTo>
                <a:lnTo>
                  <a:pt x="14951" y="12620"/>
                </a:lnTo>
                <a:lnTo>
                  <a:pt x="15033" y="12628"/>
                </a:lnTo>
                <a:lnTo>
                  <a:pt x="15075" y="12546"/>
                </a:lnTo>
                <a:lnTo>
                  <a:pt x="15104" y="12665"/>
                </a:lnTo>
                <a:lnTo>
                  <a:pt x="15192" y="12628"/>
                </a:lnTo>
                <a:lnTo>
                  <a:pt x="15213" y="12509"/>
                </a:lnTo>
                <a:lnTo>
                  <a:pt x="15298" y="12559"/>
                </a:lnTo>
                <a:lnTo>
                  <a:pt x="15311" y="12712"/>
                </a:lnTo>
                <a:lnTo>
                  <a:pt x="15231" y="12871"/>
                </a:lnTo>
                <a:lnTo>
                  <a:pt x="15319" y="12892"/>
                </a:lnTo>
                <a:lnTo>
                  <a:pt x="15409" y="12718"/>
                </a:lnTo>
                <a:lnTo>
                  <a:pt x="15530" y="12601"/>
                </a:lnTo>
                <a:lnTo>
                  <a:pt x="15557" y="12501"/>
                </a:lnTo>
                <a:lnTo>
                  <a:pt x="15655" y="12413"/>
                </a:lnTo>
                <a:lnTo>
                  <a:pt x="15851" y="12405"/>
                </a:lnTo>
                <a:lnTo>
                  <a:pt x="15943" y="12300"/>
                </a:lnTo>
                <a:lnTo>
                  <a:pt x="16075" y="12252"/>
                </a:lnTo>
                <a:lnTo>
                  <a:pt x="16089" y="12019"/>
                </a:lnTo>
                <a:lnTo>
                  <a:pt x="16221" y="11966"/>
                </a:lnTo>
                <a:lnTo>
                  <a:pt x="16316" y="12016"/>
                </a:lnTo>
                <a:lnTo>
                  <a:pt x="16303" y="11829"/>
                </a:lnTo>
                <a:lnTo>
                  <a:pt x="16470" y="11919"/>
                </a:lnTo>
                <a:lnTo>
                  <a:pt x="16470" y="11993"/>
                </a:lnTo>
                <a:lnTo>
                  <a:pt x="16581" y="12138"/>
                </a:lnTo>
                <a:lnTo>
                  <a:pt x="16636" y="12363"/>
                </a:lnTo>
                <a:lnTo>
                  <a:pt x="16785" y="12440"/>
                </a:lnTo>
                <a:lnTo>
                  <a:pt x="16935" y="12432"/>
                </a:lnTo>
                <a:lnTo>
                  <a:pt x="17012" y="12501"/>
                </a:lnTo>
                <a:lnTo>
                  <a:pt x="17136" y="12509"/>
                </a:lnTo>
                <a:lnTo>
                  <a:pt x="17176" y="12376"/>
                </a:lnTo>
                <a:lnTo>
                  <a:pt x="17242" y="12482"/>
                </a:lnTo>
                <a:lnTo>
                  <a:pt x="17330" y="12474"/>
                </a:lnTo>
                <a:lnTo>
                  <a:pt x="17372" y="12522"/>
                </a:lnTo>
                <a:lnTo>
                  <a:pt x="17695" y="12210"/>
                </a:lnTo>
                <a:lnTo>
                  <a:pt x="17803" y="11958"/>
                </a:lnTo>
                <a:cubicBezTo>
                  <a:pt x="17816" y="11976"/>
                  <a:pt x="17820" y="11984"/>
                  <a:pt x="17830" y="12001"/>
                </a:cubicBezTo>
                <a:cubicBezTo>
                  <a:pt x="17880" y="12085"/>
                  <a:pt x="17923" y="12175"/>
                  <a:pt x="18038" y="12189"/>
                </a:cubicBezTo>
                <a:cubicBezTo>
                  <a:pt x="18113" y="12197"/>
                  <a:pt x="18058" y="12201"/>
                  <a:pt x="18079" y="12206"/>
                </a:cubicBezTo>
                <a:cubicBezTo>
                  <a:pt x="18090" y="12245"/>
                  <a:pt x="18186" y="12353"/>
                  <a:pt x="18195" y="12344"/>
                </a:cubicBezTo>
                <a:cubicBezTo>
                  <a:pt x="18272" y="12271"/>
                  <a:pt x="18393" y="12389"/>
                  <a:pt x="18393" y="12266"/>
                </a:cubicBezTo>
                <a:cubicBezTo>
                  <a:pt x="18393" y="12217"/>
                  <a:pt x="18499" y="12199"/>
                  <a:pt x="18539" y="12214"/>
                </a:cubicBezTo>
                <a:lnTo>
                  <a:pt x="18560" y="12223"/>
                </a:lnTo>
                <a:cubicBezTo>
                  <a:pt x="18591" y="12242"/>
                  <a:pt x="18703" y="12289"/>
                  <a:pt x="18737" y="12278"/>
                </a:cubicBezTo>
                <a:cubicBezTo>
                  <a:pt x="18798" y="12259"/>
                  <a:pt x="18774" y="12240"/>
                  <a:pt x="18818" y="12277"/>
                </a:cubicBezTo>
                <a:cubicBezTo>
                  <a:pt x="18865" y="12316"/>
                  <a:pt x="18904" y="12270"/>
                  <a:pt x="18928" y="12280"/>
                </a:cubicBezTo>
                <a:lnTo>
                  <a:pt x="19077" y="12526"/>
                </a:lnTo>
                <a:cubicBezTo>
                  <a:pt x="19075" y="12520"/>
                  <a:pt x="19077" y="12515"/>
                  <a:pt x="19086" y="12511"/>
                </a:cubicBezTo>
                <a:cubicBezTo>
                  <a:pt x="19139" y="12488"/>
                  <a:pt x="19167" y="12472"/>
                  <a:pt x="19212" y="12437"/>
                </a:cubicBezTo>
                <a:cubicBezTo>
                  <a:pt x="19258" y="12402"/>
                  <a:pt x="19216" y="12205"/>
                  <a:pt x="19242" y="12139"/>
                </a:cubicBezTo>
                <a:cubicBezTo>
                  <a:pt x="19244" y="12129"/>
                  <a:pt x="19249" y="12124"/>
                  <a:pt x="19255" y="12117"/>
                </a:cubicBezTo>
                <a:cubicBezTo>
                  <a:pt x="19279" y="12090"/>
                  <a:pt x="19110" y="12039"/>
                  <a:pt x="19091" y="12033"/>
                </a:cubicBezTo>
                <a:cubicBezTo>
                  <a:pt x="19061" y="12023"/>
                  <a:pt x="19166" y="11959"/>
                  <a:pt x="19172" y="11955"/>
                </a:cubicBezTo>
                <a:cubicBezTo>
                  <a:pt x="19215" y="11928"/>
                  <a:pt x="19217" y="11926"/>
                  <a:pt x="19185" y="11911"/>
                </a:cubicBezTo>
                <a:cubicBezTo>
                  <a:pt x="19127" y="11884"/>
                  <a:pt x="19082" y="11902"/>
                  <a:pt x="19105" y="11850"/>
                </a:cubicBezTo>
                <a:cubicBezTo>
                  <a:pt x="19125" y="11807"/>
                  <a:pt x="19166" y="11777"/>
                  <a:pt x="19206" y="11752"/>
                </a:cubicBezTo>
                <a:cubicBezTo>
                  <a:pt x="19243" y="11729"/>
                  <a:pt x="19264" y="11702"/>
                  <a:pt x="19270" y="11698"/>
                </a:cubicBezTo>
                <a:cubicBezTo>
                  <a:pt x="19276" y="11694"/>
                  <a:pt x="19265" y="11599"/>
                  <a:pt x="19264" y="11596"/>
                </a:cubicBezTo>
                <a:cubicBezTo>
                  <a:pt x="19255" y="11576"/>
                  <a:pt x="19230" y="11431"/>
                  <a:pt x="19230" y="11405"/>
                </a:cubicBezTo>
                <a:cubicBezTo>
                  <a:pt x="19230" y="11395"/>
                  <a:pt x="19398" y="11380"/>
                  <a:pt x="19428" y="11370"/>
                </a:cubicBezTo>
                <a:cubicBezTo>
                  <a:pt x="19535" y="11337"/>
                  <a:pt x="19435" y="11309"/>
                  <a:pt x="19457" y="11286"/>
                </a:cubicBezTo>
                <a:cubicBezTo>
                  <a:pt x="19467" y="11274"/>
                  <a:pt x="19507" y="11250"/>
                  <a:pt x="19520" y="11248"/>
                </a:cubicBezTo>
                <a:lnTo>
                  <a:pt x="19523" y="11244"/>
                </a:lnTo>
                <a:cubicBezTo>
                  <a:pt x="19606" y="11175"/>
                  <a:pt x="19580" y="11130"/>
                  <a:pt x="19584" y="11029"/>
                </a:cubicBezTo>
                <a:cubicBezTo>
                  <a:pt x="19588" y="10920"/>
                  <a:pt x="19583" y="10930"/>
                  <a:pt x="19662" y="10948"/>
                </a:cubicBezTo>
                <a:cubicBezTo>
                  <a:pt x="19687" y="10954"/>
                  <a:pt x="19764" y="10845"/>
                  <a:pt x="19758" y="10838"/>
                </a:cubicBezTo>
                <a:cubicBezTo>
                  <a:pt x="19728" y="10807"/>
                  <a:pt x="19714" y="10800"/>
                  <a:pt x="19689" y="10758"/>
                </a:cubicBezTo>
                <a:cubicBezTo>
                  <a:pt x="19663" y="10714"/>
                  <a:pt x="19695" y="10688"/>
                  <a:pt x="19709" y="10651"/>
                </a:cubicBezTo>
                <a:cubicBezTo>
                  <a:pt x="19717" y="10631"/>
                  <a:pt x="19793" y="10576"/>
                  <a:pt x="19777" y="10576"/>
                </a:cubicBezTo>
                <a:cubicBezTo>
                  <a:pt x="19717" y="10576"/>
                  <a:pt x="19612" y="10571"/>
                  <a:pt x="19559" y="10544"/>
                </a:cubicBezTo>
                <a:cubicBezTo>
                  <a:pt x="19512" y="10521"/>
                  <a:pt x="19512" y="10510"/>
                  <a:pt x="19478" y="10480"/>
                </a:cubicBezTo>
                <a:cubicBezTo>
                  <a:pt x="19477" y="10481"/>
                  <a:pt x="19427" y="10575"/>
                  <a:pt x="19418" y="10587"/>
                </a:cubicBezTo>
                <a:cubicBezTo>
                  <a:pt x="19363" y="10657"/>
                  <a:pt x="19362" y="10700"/>
                  <a:pt x="19337" y="10777"/>
                </a:cubicBezTo>
                <a:cubicBezTo>
                  <a:pt x="19325" y="10813"/>
                  <a:pt x="19308" y="10824"/>
                  <a:pt x="19299" y="10845"/>
                </a:cubicBezTo>
                <a:cubicBezTo>
                  <a:pt x="19287" y="10870"/>
                  <a:pt x="19189" y="10903"/>
                  <a:pt x="19184" y="10902"/>
                </a:cubicBezTo>
                <a:cubicBezTo>
                  <a:pt x="19183" y="10904"/>
                  <a:pt x="19180" y="10908"/>
                  <a:pt x="19178" y="10909"/>
                </a:cubicBezTo>
                <a:cubicBezTo>
                  <a:pt x="19130" y="10936"/>
                  <a:pt x="19040" y="10974"/>
                  <a:pt x="18990" y="10938"/>
                </a:cubicBezTo>
                <a:cubicBezTo>
                  <a:pt x="18930" y="10895"/>
                  <a:pt x="18959" y="10868"/>
                  <a:pt x="18862" y="10830"/>
                </a:cubicBezTo>
                <a:cubicBezTo>
                  <a:pt x="18824" y="10814"/>
                  <a:pt x="18792" y="10811"/>
                  <a:pt x="18752" y="10811"/>
                </a:cubicBezTo>
                <a:cubicBezTo>
                  <a:pt x="18717" y="10811"/>
                  <a:pt x="18679" y="10867"/>
                  <a:pt x="18659" y="10894"/>
                </a:cubicBezTo>
                <a:cubicBezTo>
                  <a:pt x="18646" y="10912"/>
                  <a:pt x="18613" y="10853"/>
                  <a:pt x="18605" y="10846"/>
                </a:cubicBezTo>
                <a:cubicBezTo>
                  <a:pt x="18596" y="10838"/>
                  <a:pt x="18559" y="10889"/>
                  <a:pt x="18553" y="10900"/>
                </a:cubicBezTo>
                <a:cubicBezTo>
                  <a:pt x="18541" y="10922"/>
                  <a:pt x="18506" y="10892"/>
                  <a:pt x="18501" y="10885"/>
                </a:cubicBezTo>
                <a:cubicBezTo>
                  <a:pt x="18449" y="10816"/>
                  <a:pt x="18529" y="10776"/>
                  <a:pt x="18539" y="10724"/>
                </a:cubicBezTo>
                <a:cubicBezTo>
                  <a:pt x="18549" y="10671"/>
                  <a:pt x="18530" y="10652"/>
                  <a:pt x="18512" y="10611"/>
                </a:cubicBezTo>
                <a:cubicBezTo>
                  <a:pt x="18496" y="10548"/>
                  <a:pt x="18555" y="10566"/>
                  <a:pt x="18557" y="10512"/>
                </a:cubicBezTo>
                <a:cubicBezTo>
                  <a:pt x="18559" y="10492"/>
                  <a:pt x="18581" y="10455"/>
                  <a:pt x="18595" y="10441"/>
                </a:cubicBezTo>
                <a:cubicBezTo>
                  <a:pt x="18624" y="10412"/>
                  <a:pt x="18632" y="10288"/>
                  <a:pt x="18639" y="10273"/>
                </a:cubicBezTo>
                <a:cubicBezTo>
                  <a:pt x="18670" y="10208"/>
                  <a:pt x="18643" y="10162"/>
                  <a:pt x="18645" y="10104"/>
                </a:cubicBezTo>
                <a:cubicBezTo>
                  <a:pt x="18646" y="10069"/>
                  <a:pt x="18624" y="10037"/>
                  <a:pt x="18631" y="10017"/>
                </a:cubicBezTo>
                <a:cubicBezTo>
                  <a:pt x="18680" y="10005"/>
                  <a:pt x="18717" y="10069"/>
                  <a:pt x="18736" y="10054"/>
                </a:cubicBezTo>
                <a:cubicBezTo>
                  <a:pt x="18792" y="10012"/>
                  <a:pt x="18710" y="9972"/>
                  <a:pt x="18723" y="9954"/>
                </a:cubicBezTo>
                <a:cubicBezTo>
                  <a:pt x="18752" y="9912"/>
                  <a:pt x="18747" y="9884"/>
                  <a:pt x="18760" y="9855"/>
                </a:cubicBezTo>
                <a:lnTo>
                  <a:pt x="18761" y="9830"/>
                </a:lnTo>
                <a:cubicBezTo>
                  <a:pt x="18783" y="9749"/>
                  <a:pt x="18812" y="9861"/>
                  <a:pt x="18847" y="9875"/>
                </a:cubicBezTo>
                <a:cubicBezTo>
                  <a:pt x="18909" y="9898"/>
                  <a:pt x="19006" y="9808"/>
                  <a:pt x="18955" y="9758"/>
                </a:cubicBezTo>
                <a:cubicBezTo>
                  <a:pt x="18926" y="9729"/>
                  <a:pt x="18887" y="9711"/>
                  <a:pt x="18856" y="9685"/>
                </a:cubicBezTo>
                <a:cubicBezTo>
                  <a:pt x="18813" y="9649"/>
                  <a:pt x="18737" y="9610"/>
                  <a:pt x="18694" y="9579"/>
                </a:cubicBezTo>
                <a:cubicBezTo>
                  <a:pt x="18640" y="9540"/>
                  <a:pt x="18529" y="9530"/>
                  <a:pt x="18570" y="9456"/>
                </a:cubicBezTo>
                <a:cubicBezTo>
                  <a:pt x="18574" y="9448"/>
                  <a:pt x="18580" y="9439"/>
                  <a:pt x="18587" y="9429"/>
                </a:cubicBezTo>
                <a:lnTo>
                  <a:pt x="18431" y="9392"/>
                </a:lnTo>
                <a:cubicBezTo>
                  <a:pt x="18434" y="9384"/>
                  <a:pt x="18492" y="9340"/>
                  <a:pt x="18504" y="9327"/>
                </a:cubicBezTo>
                <a:cubicBezTo>
                  <a:pt x="18569" y="9263"/>
                  <a:pt x="18574" y="9207"/>
                  <a:pt x="18550" y="9124"/>
                </a:cubicBezTo>
                <a:lnTo>
                  <a:pt x="18484" y="9048"/>
                </a:lnTo>
                <a:lnTo>
                  <a:pt x="18434" y="9069"/>
                </a:lnTo>
                <a:lnTo>
                  <a:pt x="18402" y="9005"/>
                </a:lnTo>
                <a:lnTo>
                  <a:pt x="18481" y="8884"/>
                </a:lnTo>
                <a:lnTo>
                  <a:pt x="18444" y="8823"/>
                </a:lnTo>
                <a:lnTo>
                  <a:pt x="17965" y="8979"/>
                </a:lnTo>
                <a:lnTo>
                  <a:pt x="17727" y="8905"/>
                </a:lnTo>
                <a:lnTo>
                  <a:pt x="17513" y="8513"/>
                </a:lnTo>
                <a:lnTo>
                  <a:pt x="17629" y="8214"/>
                </a:lnTo>
                <a:lnTo>
                  <a:pt x="17680" y="8209"/>
                </a:lnTo>
                <a:lnTo>
                  <a:pt x="17677" y="8159"/>
                </a:lnTo>
                <a:lnTo>
                  <a:pt x="17960" y="8140"/>
                </a:lnTo>
                <a:lnTo>
                  <a:pt x="17989" y="8077"/>
                </a:lnTo>
                <a:lnTo>
                  <a:pt x="17796" y="7915"/>
                </a:lnTo>
                <a:lnTo>
                  <a:pt x="17830" y="7796"/>
                </a:lnTo>
                <a:lnTo>
                  <a:pt x="17897" y="7778"/>
                </a:lnTo>
                <a:lnTo>
                  <a:pt x="17846" y="7701"/>
                </a:lnTo>
                <a:lnTo>
                  <a:pt x="17907" y="7500"/>
                </a:lnTo>
                <a:lnTo>
                  <a:pt x="18246" y="7431"/>
                </a:lnTo>
                <a:lnTo>
                  <a:pt x="18243" y="7331"/>
                </a:lnTo>
                <a:lnTo>
                  <a:pt x="18283" y="7243"/>
                </a:lnTo>
                <a:lnTo>
                  <a:pt x="18262" y="7206"/>
                </a:lnTo>
                <a:lnTo>
                  <a:pt x="18354" y="7148"/>
                </a:lnTo>
                <a:lnTo>
                  <a:pt x="18412" y="7225"/>
                </a:lnTo>
                <a:lnTo>
                  <a:pt x="18471" y="7193"/>
                </a:lnTo>
                <a:lnTo>
                  <a:pt x="18402" y="7132"/>
                </a:lnTo>
                <a:cubicBezTo>
                  <a:pt x="18402" y="7112"/>
                  <a:pt x="18405" y="7098"/>
                  <a:pt x="18405" y="7079"/>
                </a:cubicBezTo>
                <a:cubicBezTo>
                  <a:pt x="18405" y="7065"/>
                  <a:pt x="18308" y="7069"/>
                  <a:pt x="18296" y="7077"/>
                </a:cubicBezTo>
                <a:cubicBezTo>
                  <a:pt x="18189" y="7154"/>
                  <a:pt x="18227" y="7110"/>
                  <a:pt x="18140" y="7143"/>
                </a:cubicBezTo>
                <a:cubicBezTo>
                  <a:pt x="18053" y="7177"/>
                  <a:pt x="18072" y="7161"/>
                  <a:pt x="18088" y="7256"/>
                </a:cubicBezTo>
                <a:cubicBezTo>
                  <a:pt x="18108" y="7382"/>
                  <a:pt x="18071" y="7337"/>
                  <a:pt x="18024" y="7307"/>
                </a:cubicBezTo>
                <a:cubicBezTo>
                  <a:pt x="17935" y="7253"/>
                  <a:pt x="17975" y="7077"/>
                  <a:pt x="18018" y="7113"/>
                </a:cubicBezTo>
                <a:cubicBezTo>
                  <a:pt x="18096" y="7179"/>
                  <a:pt x="18265" y="6981"/>
                  <a:pt x="18341" y="7022"/>
                </a:cubicBezTo>
                <a:cubicBezTo>
                  <a:pt x="18371" y="7038"/>
                  <a:pt x="18449" y="7023"/>
                  <a:pt x="18468" y="7024"/>
                </a:cubicBezTo>
                <a:cubicBezTo>
                  <a:pt x="18614" y="7030"/>
                  <a:pt x="18652" y="6854"/>
                  <a:pt x="18692" y="6836"/>
                </a:cubicBezTo>
                <a:cubicBezTo>
                  <a:pt x="18828" y="6775"/>
                  <a:pt x="18801" y="6918"/>
                  <a:pt x="18891" y="6918"/>
                </a:cubicBezTo>
                <a:cubicBezTo>
                  <a:pt x="18933" y="6918"/>
                  <a:pt x="18978" y="6916"/>
                  <a:pt x="18963" y="6873"/>
                </a:cubicBezTo>
                <a:cubicBezTo>
                  <a:pt x="18971" y="6863"/>
                  <a:pt x="18960" y="6842"/>
                  <a:pt x="18969" y="6825"/>
                </a:cubicBezTo>
                <a:cubicBezTo>
                  <a:pt x="18998" y="6772"/>
                  <a:pt x="19002" y="6577"/>
                  <a:pt x="18986" y="6517"/>
                </a:cubicBezTo>
                <a:cubicBezTo>
                  <a:pt x="18952" y="6391"/>
                  <a:pt x="19064" y="6429"/>
                  <a:pt x="19066" y="6369"/>
                </a:cubicBezTo>
                <a:cubicBezTo>
                  <a:pt x="19070" y="6278"/>
                  <a:pt x="19061" y="6346"/>
                  <a:pt x="19132" y="6285"/>
                </a:cubicBezTo>
                <a:cubicBezTo>
                  <a:pt x="19208" y="6220"/>
                  <a:pt x="19187" y="6329"/>
                  <a:pt x="19311" y="6236"/>
                </a:cubicBezTo>
                <a:cubicBezTo>
                  <a:pt x="19360" y="6200"/>
                  <a:pt x="19510" y="6164"/>
                  <a:pt x="19518" y="6158"/>
                </a:cubicBezTo>
                <a:cubicBezTo>
                  <a:pt x="19584" y="6110"/>
                  <a:pt x="19620" y="6183"/>
                  <a:pt x="19662" y="6169"/>
                </a:cubicBezTo>
                <a:cubicBezTo>
                  <a:pt x="19780" y="6128"/>
                  <a:pt x="19710" y="6116"/>
                  <a:pt x="19869" y="6116"/>
                </a:cubicBezTo>
                <a:cubicBezTo>
                  <a:pt x="19955" y="6116"/>
                  <a:pt x="19946" y="6056"/>
                  <a:pt x="19971" y="6055"/>
                </a:cubicBezTo>
                <a:cubicBezTo>
                  <a:pt x="20085" y="6053"/>
                  <a:pt x="19975" y="5917"/>
                  <a:pt x="20002" y="5875"/>
                </a:cubicBezTo>
                <a:cubicBezTo>
                  <a:pt x="20037" y="5821"/>
                  <a:pt x="20019" y="5838"/>
                  <a:pt x="20035" y="5780"/>
                </a:cubicBezTo>
                <a:cubicBezTo>
                  <a:pt x="20071" y="5648"/>
                  <a:pt x="20062" y="5759"/>
                  <a:pt x="20011" y="5672"/>
                </a:cubicBezTo>
                <a:lnTo>
                  <a:pt x="20011" y="5545"/>
                </a:lnTo>
                <a:lnTo>
                  <a:pt x="19971" y="5460"/>
                </a:lnTo>
                <a:lnTo>
                  <a:pt x="19860" y="5521"/>
                </a:lnTo>
                <a:lnTo>
                  <a:pt x="19714" y="5508"/>
                </a:lnTo>
                <a:lnTo>
                  <a:pt x="19701" y="5751"/>
                </a:lnTo>
                <a:cubicBezTo>
                  <a:pt x="19705" y="5753"/>
                  <a:pt x="19707" y="5760"/>
                  <a:pt x="19708" y="5764"/>
                </a:cubicBezTo>
                <a:cubicBezTo>
                  <a:pt x="19730" y="5811"/>
                  <a:pt x="19863" y="5914"/>
                  <a:pt x="19801" y="5918"/>
                </a:cubicBezTo>
                <a:cubicBezTo>
                  <a:pt x="19670" y="5926"/>
                  <a:pt x="19773" y="5974"/>
                  <a:pt x="19737" y="5983"/>
                </a:cubicBezTo>
                <a:cubicBezTo>
                  <a:pt x="19597" y="6018"/>
                  <a:pt x="19634" y="6015"/>
                  <a:pt x="19589" y="5959"/>
                </a:cubicBezTo>
                <a:cubicBezTo>
                  <a:pt x="19526" y="5879"/>
                  <a:pt x="19580" y="5874"/>
                  <a:pt x="19513" y="5878"/>
                </a:cubicBezTo>
                <a:cubicBezTo>
                  <a:pt x="19403" y="5885"/>
                  <a:pt x="19421" y="5889"/>
                  <a:pt x="19421" y="5841"/>
                </a:cubicBezTo>
                <a:cubicBezTo>
                  <a:pt x="19421" y="5812"/>
                  <a:pt x="19336" y="5820"/>
                  <a:pt x="19344" y="5767"/>
                </a:cubicBezTo>
                <a:lnTo>
                  <a:pt x="19349" y="5489"/>
                </a:lnTo>
                <a:lnTo>
                  <a:pt x="19233" y="5494"/>
                </a:lnTo>
                <a:lnTo>
                  <a:pt x="19106" y="5635"/>
                </a:lnTo>
                <a:lnTo>
                  <a:pt x="19071" y="5571"/>
                </a:lnTo>
                <a:lnTo>
                  <a:pt x="18905" y="5486"/>
                </a:lnTo>
                <a:lnTo>
                  <a:pt x="18841" y="5521"/>
                </a:lnTo>
                <a:lnTo>
                  <a:pt x="18706" y="5381"/>
                </a:lnTo>
                <a:cubicBezTo>
                  <a:pt x="18701" y="5369"/>
                  <a:pt x="18693" y="5318"/>
                  <a:pt x="18693" y="5309"/>
                </a:cubicBezTo>
                <a:cubicBezTo>
                  <a:pt x="18693" y="5168"/>
                  <a:pt x="18706" y="5229"/>
                  <a:pt x="18725" y="5179"/>
                </a:cubicBezTo>
                <a:cubicBezTo>
                  <a:pt x="18668" y="5092"/>
                  <a:pt x="18625" y="5208"/>
                  <a:pt x="18550" y="5178"/>
                </a:cubicBezTo>
                <a:cubicBezTo>
                  <a:pt x="18482" y="5151"/>
                  <a:pt x="18457" y="5198"/>
                  <a:pt x="18360" y="5180"/>
                </a:cubicBezTo>
                <a:lnTo>
                  <a:pt x="18307" y="5058"/>
                </a:lnTo>
                <a:lnTo>
                  <a:pt x="18288" y="4970"/>
                </a:lnTo>
                <a:lnTo>
                  <a:pt x="18365" y="4933"/>
                </a:lnTo>
                <a:lnTo>
                  <a:pt x="18338" y="4873"/>
                </a:lnTo>
                <a:lnTo>
                  <a:pt x="18307" y="4888"/>
                </a:lnTo>
                <a:lnTo>
                  <a:pt x="18304" y="4759"/>
                </a:lnTo>
                <a:lnTo>
                  <a:pt x="18243" y="4751"/>
                </a:lnTo>
                <a:lnTo>
                  <a:pt x="18241" y="4804"/>
                </a:lnTo>
                <a:lnTo>
                  <a:pt x="18037" y="4809"/>
                </a:lnTo>
                <a:lnTo>
                  <a:pt x="17968" y="4904"/>
                </a:lnTo>
                <a:lnTo>
                  <a:pt x="17960" y="4939"/>
                </a:lnTo>
                <a:lnTo>
                  <a:pt x="17836" y="4949"/>
                </a:lnTo>
                <a:lnTo>
                  <a:pt x="17595" y="5047"/>
                </a:lnTo>
                <a:cubicBezTo>
                  <a:pt x="17587" y="5034"/>
                  <a:pt x="17548" y="4967"/>
                  <a:pt x="17582" y="4970"/>
                </a:cubicBezTo>
                <a:cubicBezTo>
                  <a:pt x="17650" y="4977"/>
                  <a:pt x="17656" y="4927"/>
                  <a:pt x="17669" y="4902"/>
                </a:cubicBezTo>
                <a:cubicBezTo>
                  <a:pt x="17707" y="4829"/>
                  <a:pt x="17621" y="4871"/>
                  <a:pt x="17668" y="4780"/>
                </a:cubicBezTo>
                <a:cubicBezTo>
                  <a:pt x="17689" y="4740"/>
                  <a:pt x="17606" y="4701"/>
                  <a:pt x="17586" y="4707"/>
                </a:cubicBezTo>
                <a:cubicBezTo>
                  <a:pt x="17482" y="4737"/>
                  <a:pt x="17555" y="4733"/>
                  <a:pt x="17432" y="4738"/>
                </a:cubicBezTo>
                <a:cubicBezTo>
                  <a:pt x="17295" y="4742"/>
                  <a:pt x="17275" y="4480"/>
                  <a:pt x="17204" y="4460"/>
                </a:cubicBezTo>
                <a:cubicBezTo>
                  <a:pt x="17081" y="4426"/>
                  <a:pt x="17107" y="4432"/>
                  <a:pt x="17040" y="4345"/>
                </a:cubicBezTo>
                <a:cubicBezTo>
                  <a:pt x="17017" y="4315"/>
                  <a:pt x="17161" y="4310"/>
                  <a:pt x="17194" y="4260"/>
                </a:cubicBezTo>
                <a:cubicBezTo>
                  <a:pt x="17206" y="4241"/>
                  <a:pt x="17307" y="3997"/>
                  <a:pt x="17307" y="3986"/>
                </a:cubicBezTo>
                <a:cubicBezTo>
                  <a:pt x="17299" y="3817"/>
                  <a:pt x="17361" y="3891"/>
                  <a:pt x="17415" y="3850"/>
                </a:cubicBezTo>
                <a:cubicBezTo>
                  <a:pt x="17496" y="3789"/>
                  <a:pt x="17512" y="3790"/>
                  <a:pt x="17613" y="3753"/>
                </a:cubicBezTo>
                <a:cubicBezTo>
                  <a:pt x="17797" y="3665"/>
                  <a:pt x="17693" y="3668"/>
                  <a:pt x="17693" y="3494"/>
                </a:cubicBezTo>
                <a:cubicBezTo>
                  <a:pt x="17693" y="3401"/>
                  <a:pt x="17861" y="3349"/>
                  <a:pt x="17941" y="3317"/>
                </a:cubicBezTo>
                <a:cubicBezTo>
                  <a:pt x="18005" y="3292"/>
                  <a:pt x="18063" y="3229"/>
                  <a:pt x="18090" y="3165"/>
                </a:cubicBezTo>
                <a:cubicBezTo>
                  <a:pt x="18146" y="3036"/>
                  <a:pt x="18305" y="3145"/>
                  <a:pt x="18343" y="3145"/>
                </a:cubicBezTo>
                <a:cubicBezTo>
                  <a:pt x="18416" y="3146"/>
                  <a:pt x="18512" y="3227"/>
                  <a:pt x="18537" y="3235"/>
                </a:cubicBezTo>
                <a:cubicBezTo>
                  <a:pt x="18628" y="3263"/>
                  <a:pt x="18633" y="3346"/>
                  <a:pt x="18688" y="3351"/>
                </a:cubicBezTo>
                <a:lnTo>
                  <a:pt x="18717" y="3198"/>
                </a:lnTo>
                <a:lnTo>
                  <a:pt x="18672" y="3124"/>
                </a:lnTo>
                <a:lnTo>
                  <a:pt x="18598" y="3116"/>
                </a:lnTo>
                <a:lnTo>
                  <a:pt x="18539" y="2936"/>
                </a:lnTo>
                <a:lnTo>
                  <a:pt x="18547" y="2872"/>
                </a:lnTo>
                <a:lnTo>
                  <a:pt x="18457" y="2748"/>
                </a:lnTo>
                <a:lnTo>
                  <a:pt x="18317" y="2666"/>
                </a:lnTo>
                <a:lnTo>
                  <a:pt x="18188" y="2849"/>
                </a:lnTo>
                <a:lnTo>
                  <a:pt x="18150" y="2937"/>
                </a:lnTo>
                <a:lnTo>
                  <a:pt x="18021" y="2851"/>
                </a:lnTo>
                <a:lnTo>
                  <a:pt x="17802" y="2916"/>
                </a:lnTo>
                <a:lnTo>
                  <a:pt x="17748" y="2645"/>
                </a:lnTo>
                <a:lnTo>
                  <a:pt x="17576" y="2645"/>
                </a:lnTo>
                <a:lnTo>
                  <a:pt x="17533" y="2729"/>
                </a:lnTo>
                <a:lnTo>
                  <a:pt x="17338" y="2753"/>
                </a:lnTo>
                <a:lnTo>
                  <a:pt x="17097" y="2920"/>
                </a:lnTo>
                <a:lnTo>
                  <a:pt x="17072" y="2969"/>
                </a:lnTo>
                <a:lnTo>
                  <a:pt x="17159" y="3114"/>
                </a:lnTo>
                <a:lnTo>
                  <a:pt x="16795" y="3372"/>
                </a:lnTo>
                <a:lnTo>
                  <a:pt x="16635" y="3408"/>
                </a:lnTo>
                <a:lnTo>
                  <a:pt x="16443" y="3421"/>
                </a:lnTo>
                <a:lnTo>
                  <a:pt x="16150" y="3540"/>
                </a:lnTo>
                <a:lnTo>
                  <a:pt x="15817" y="3534"/>
                </a:lnTo>
                <a:lnTo>
                  <a:pt x="15732" y="3579"/>
                </a:lnTo>
                <a:lnTo>
                  <a:pt x="15640" y="3560"/>
                </a:lnTo>
                <a:lnTo>
                  <a:pt x="15406" y="3711"/>
                </a:lnTo>
                <a:lnTo>
                  <a:pt x="15257" y="3894"/>
                </a:lnTo>
                <a:lnTo>
                  <a:pt x="15089" y="3829"/>
                </a:lnTo>
                <a:lnTo>
                  <a:pt x="14913" y="3894"/>
                </a:lnTo>
                <a:lnTo>
                  <a:pt x="14921" y="4117"/>
                </a:lnTo>
                <a:lnTo>
                  <a:pt x="15041" y="4227"/>
                </a:lnTo>
                <a:lnTo>
                  <a:pt x="14853" y="4399"/>
                </a:lnTo>
                <a:lnTo>
                  <a:pt x="14845" y="4454"/>
                </a:lnTo>
                <a:lnTo>
                  <a:pt x="14704" y="4493"/>
                </a:lnTo>
                <a:lnTo>
                  <a:pt x="14671" y="4550"/>
                </a:lnTo>
                <a:lnTo>
                  <a:pt x="14540" y="4588"/>
                </a:lnTo>
                <a:lnTo>
                  <a:pt x="14410" y="4577"/>
                </a:lnTo>
                <a:lnTo>
                  <a:pt x="14332" y="4624"/>
                </a:lnTo>
                <a:lnTo>
                  <a:pt x="14311" y="4677"/>
                </a:lnTo>
                <a:lnTo>
                  <a:pt x="14207" y="4681"/>
                </a:lnTo>
                <a:lnTo>
                  <a:pt x="14207" y="4740"/>
                </a:lnTo>
                <a:lnTo>
                  <a:pt x="14169" y="4704"/>
                </a:lnTo>
                <a:lnTo>
                  <a:pt x="14090" y="4916"/>
                </a:lnTo>
                <a:lnTo>
                  <a:pt x="13989" y="4867"/>
                </a:lnTo>
                <a:lnTo>
                  <a:pt x="13968" y="4972"/>
                </a:lnTo>
                <a:lnTo>
                  <a:pt x="13940" y="5025"/>
                </a:lnTo>
                <a:lnTo>
                  <a:pt x="13816" y="5040"/>
                </a:lnTo>
                <a:lnTo>
                  <a:pt x="13795" y="5072"/>
                </a:lnTo>
                <a:lnTo>
                  <a:pt x="13846" y="5123"/>
                </a:lnTo>
                <a:lnTo>
                  <a:pt x="13830" y="5261"/>
                </a:lnTo>
                <a:lnTo>
                  <a:pt x="13743" y="5321"/>
                </a:lnTo>
                <a:lnTo>
                  <a:pt x="13697" y="5435"/>
                </a:lnTo>
                <a:lnTo>
                  <a:pt x="13697" y="5517"/>
                </a:lnTo>
                <a:lnTo>
                  <a:pt x="13655" y="5575"/>
                </a:lnTo>
                <a:lnTo>
                  <a:pt x="13358" y="5650"/>
                </a:lnTo>
                <a:lnTo>
                  <a:pt x="13345" y="5779"/>
                </a:lnTo>
                <a:lnTo>
                  <a:pt x="13246" y="5734"/>
                </a:lnTo>
                <a:lnTo>
                  <a:pt x="13311" y="5578"/>
                </a:lnTo>
                <a:lnTo>
                  <a:pt x="13191" y="5538"/>
                </a:lnTo>
                <a:lnTo>
                  <a:pt x="13191" y="5600"/>
                </a:lnTo>
                <a:lnTo>
                  <a:pt x="13058" y="5832"/>
                </a:lnTo>
                <a:lnTo>
                  <a:pt x="13213" y="5838"/>
                </a:lnTo>
                <a:lnTo>
                  <a:pt x="13181" y="5937"/>
                </a:lnTo>
                <a:lnTo>
                  <a:pt x="12871" y="5915"/>
                </a:lnTo>
                <a:lnTo>
                  <a:pt x="12738" y="5918"/>
                </a:lnTo>
                <a:lnTo>
                  <a:pt x="12746" y="5967"/>
                </a:lnTo>
                <a:lnTo>
                  <a:pt x="12699" y="5993"/>
                </a:lnTo>
                <a:lnTo>
                  <a:pt x="12603" y="5936"/>
                </a:lnTo>
                <a:lnTo>
                  <a:pt x="12537" y="6009"/>
                </a:lnTo>
                <a:lnTo>
                  <a:pt x="12515" y="5990"/>
                </a:lnTo>
                <a:lnTo>
                  <a:pt x="12476" y="6026"/>
                </a:lnTo>
                <a:lnTo>
                  <a:pt x="12481" y="6063"/>
                </a:lnTo>
                <a:lnTo>
                  <a:pt x="12318" y="6207"/>
                </a:lnTo>
                <a:lnTo>
                  <a:pt x="12181" y="6139"/>
                </a:lnTo>
                <a:lnTo>
                  <a:pt x="12132" y="6244"/>
                </a:lnTo>
                <a:lnTo>
                  <a:pt x="12026" y="6234"/>
                </a:lnTo>
                <a:lnTo>
                  <a:pt x="11969" y="6140"/>
                </a:lnTo>
                <a:lnTo>
                  <a:pt x="11918" y="6146"/>
                </a:lnTo>
                <a:lnTo>
                  <a:pt x="11937" y="6002"/>
                </a:lnTo>
                <a:lnTo>
                  <a:pt x="11765" y="6053"/>
                </a:lnTo>
                <a:lnTo>
                  <a:pt x="11649" y="5804"/>
                </a:lnTo>
                <a:cubicBezTo>
                  <a:pt x="11645" y="5801"/>
                  <a:pt x="11625" y="5785"/>
                  <a:pt x="11623" y="5783"/>
                </a:cubicBezTo>
                <a:cubicBezTo>
                  <a:pt x="11583" y="5760"/>
                  <a:pt x="11580" y="5705"/>
                  <a:pt x="11563" y="5698"/>
                </a:cubicBezTo>
                <a:lnTo>
                  <a:pt x="11514" y="5695"/>
                </a:lnTo>
                <a:lnTo>
                  <a:pt x="11460" y="5636"/>
                </a:lnTo>
                <a:lnTo>
                  <a:pt x="11472" y="5541"/>
                </a:lnTo>
                <a:lnTo>
                  <a:pt x="11308" y="5256"/>
                </a:lnTo>
                <a:lnTo>
                  <a:pt x="11591" y="4810"/>
                </a:lnTo>
                <a:lnTo>
                  <a:pt x="11358" y="4667"/>
                </a:lnTo>
                <a:lnTo>
                  <a:pt x="11117" y="4834"/>
                </a:lnTo>
                <a:lnTo>
                  <a:pt x="11125" y="4928"/>
                </a:lnTo>
                <a:cubicBezTo>
                  <a:pt x="11105" y="4923"/>
                  <a:pt x="11080" y="4923"/>
                  <a:pt x="11059" y="4923"/>
                </a:cubicBezTo>
                <a:cubicBezTo>
                  <a:pt x="11033" y="4923"/>
                  <a:pt x="10986" y="4894"/>
                  <a:pt x="10979" y="4878"/>
                </a:cubicBezTo>
                <a:cubicBezTo>
                  <a:pt x="10966" y="4847"/>
                  <a:pt x="10865" y="4807"/>
                  <a:pt x="10830" y="4818"/>
                </a:cubicBezTo>
                <a:lnTo>
                  <a:pt x="10830" y="4750"/>
                </a:lnTo>
                <a:cubicBezTo>
                  <a:pt x="10830" y="4744"/>
                  <a:pt x="10824" y="4658"/>
                  <a:pt x="10823" y="4657"/>
                </a:cubicBezTo>
                <a:cubicBezTo>
                  <a:pt x="10812" y="4628"/>
                  <a:pt x="10816" y="4607"/>
                  <a:pt x="10813" y="4596"/>
                </a:cubicBezTo>
                <a:cubicBezTo>
                  <a:pt x="10797" y="4536"/>
                  <a:pt x="10763" y="4478"/>
                  <a:pt x="10716" y="4437"/>
                </a:cubicBezTo>
                <a:lnTo>
                  <a:pt x="10662" y="4429"/>
                </a:lnTo>
                <a:lnTo>
                  <a:pt x="10621" y="4342"/>
                </a:lnTo>
                <a:lnTo>
                  <a:pt x="10640" y="4236"/>
                </a:lnTo>
                <a:lnTo>
                  <a:pt x="10610" y="4198"/>
                </a:lnTo>
                <a:lnTo>
                  <a:pt x="10532" y="4249"/>
                </a:lnTo>
                <a:cubicBezTo>
                  <a:pt x="10513" y="4229"/>
                  <a:pt x="10439" y="4182"/>
                  <a:pt x="10413" y="4199"/>
                </a:cubicBezTo>
                <a:lnTo>
                  <a:pt x="10401" y="4116"/>
                </a:lnTo>
                <a:lnTo>
                  <a:pt x="10310" y="4097"/>
                </a:lnTo>
                <a:lnTo>
                  <a:pt x="10327" y="3806"/>
                </a:lnTo>
                <a:lnTo>
                  <a:pt x="10476" y="3640"/>
                </a:lnTo>
                <a:lnTo>
                  <a:pt x="10387" y="3638"/>
                </a:lnTo>
                <a:cubicBezTo>
                  <a:pt x="10325" y="3586"/>
                  <a:pt x="10305" y="3565"/>
                  <a:pt x="10305" y="3481"/>
                </a:cubicBezTo>
                <a:lnTo>
                  <a:pt x="10174" y="3440"/>
                </a:lnTo>
                <a:lnTo>
                  <a:pt x="10165" y="3290"/>
                </a:lnTo>
                <a:lnTo>
                  <a:pt x="10211" y="3293"/>
                </a:lnTo>
                <a:lnTo>
                  <a:pt x="10288" y="3207"/>
                </a:lnTo>
                <a:lnTo>
                  <a:pt x="10314" y="3235"/>
                </a:lnTo>
                <a:lnTo>
                  <a:pt x="10371" y="3157"/>
                </a:lnTo>
                <a:lnTo>
                  <a:pt x="10322" y="2998"/>
                </a:lnTo>
                <a:lnTo>
                  <a:pt x="10075" y="3027"/>
                </a:lnTo>
                <a:lnTo>
                  <a:pt x="10027" y="2665"/>
                </a:lnTo>
                <a:lnTo>
                  <a:pt x="10235" y="2504"/>
                </a:lnTo>
                <a:lnTo>
                  <a:pt x="10364" y="2217"/>
                </a:lnTo>
                <a:lnTo>
                  <a:pt x="9822" y="2331"/>
                </a:lnTo>
                <a:lnTo>
                  <a:pt x="9856" y="2475"/>
                </a:lnTo>
                <a:lnTo>
                  <a:pt x="9789" y="2494"/>
                </a:lnTo>
                <a:lnTo>
                  <a:pt x="9720" y="2437"/>
                </a:lnTo>
                <a:lnTo>
                  <a:pt x="9680" y="2463"/>
                </a:lnTo>
                <a:lnTo>
                  <a:pt x="9616" y="2575"/>
                </a:lnTo>
                <a:lnTo>
                  <a:pt x="9608" y="2637"/>
                </a:lnTo>
                <a:lnTo>
                  <a:pt x="9725" y="2666"/>
                </a:lnTo>
                <a:lnTo>
                  <a:pt x="9735" y="2724"/>
                </a:lnTo>
                <a:lnTo>
                  <a:pt x="9654" y="2703"/>
                </a:lnTo>
                <a:lnTo>
                  <a:pt x="9685" y="2813"/>
                </a:lnTo>
                <a:lnTo>
                  <a:pt x="9799" y="2805"/>
                </a:lnTo>
                <a:cubicBezTo>
                  <a:pt x="9799" y="2839"/>
                  <a:pt x="9805" y="2929"/>
                  <a:pt x="9809" y="2962"/>
                </a:cubicBezTo>
                <a:cubicBezTo>
                  <a:pt x="9819" y="3034"/>
                  <a:pt x="9899" y="3297"/>
                  <a:pt x="9899" y="333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6" name="Freeform 335"/>
          <p:cNvSpPr>
            <a:spLocks/>
          </p:cNvSpPr>
          <p:nvPr/>
        </p:nvSpPr>
        <p:spPr bwMode="auto">
          <a:xfrm>
            <a:off x="4332688" y="4148140"/>
            <a:ext cx="1002506" cy="604838"/>
          </a:xfrm>
          <a:custGeom>
            <a:avLst/>
            <a:gdLst>
              <a:gd name="T0" fmla="*/ 7282 w 14738"/>
              <a:gd name="T1" fmla="*/ 942 h 9540"/>
              <a:gd name="T2" fmla="*/ 6753 w 14738"/>
              <a:gd name="T3" fmla="*/ 1005 h 9540"/>
              <a:gd name="T4" fmla="*/ 6197 w 14738"/>
              <a:gd name="T5" fmla="*/ 1190 h 9540"/>
              <a:gd name="T6" fmla="*/ 5936 w 14738"/>
              <a:gd name="T7" fmla="*/ 1967 h 9540"/>
              <a:gd name="T8" fmla="*/ 5410 w 14738"/>
              <a:gd name="T9" fmla="*/ 1924 h 9540"/>
              <a:gd name="T10" fmla="*/ 5243 w 14738"/>
              <a:gd name="T11" fmla="*/ 1381 h 9540"/>
              <a:gd name="T12" fmla="*/ 4900 w 14738"/>
              <a:gd name="T13" fmla="*/ 873 h 9540"/>
              <a:gd name="T14" fmla="*/ 4087 w 14738"/>
              <a:gd name="T15" fmla="*/ 828 h 9540"/>
              <a:gd name="T16" fmla="*/ 3407 w 14738"/>
              <a:gd name="T17" fmla="*/ 1098 h 9540"/>
              <a:gd name="T18" fmla="*/ 3000 w 14738"/>
              <a:gd name="T19" fmla="*/ 1286 h 9540"/>
              <a:gd name="T20" fmla="*/ 2169 w 14738"/>
              <a:gd name="T21" fmla="*/ 1971 h 9540"/>
              <a:gd name="T22" fmla="*/ 2169 w 14738"/>
              <a:gd name="T23" fmla="*/ 2440 h 9540"/>
              <a:gd name="T24" fmla="*/ 1873 w 14738"/>
              <a:gd name="T25" fmla="*/ 3194 h 9540"/>
              <a:gd name="T26" fmla="*/ 1026 w 14738"/>
              <a:gd name="T27" fmla="*/ 3532 h 9540"/>
              <a:gd name="T28" fmla="*/ 703 w 14738"/>
              <a:gd name="T29" fmla="*/ 4406 h 9540"/>
              <a:gd name="T30" fmla="*/ 158 w 14738"/>
              <a:gd name="T31" fmla="*/ 5083 h 9540"/>
              <a:gd name="T32" fmla="*/ 455 w 14738"/>
              <a:gd name="T33" fmla="*/ 6598 h 9540"/>
              <a:gd name="T34" fmla="*/ 773 w 14738"/>
              <a:gd name="T35" fmla="*/ 7010 h 9540"/>
              <a:gd name="T36" fmla="*/ 986 w 14738"/>
              <a:gd name="T37" fmla="*/ 7230 h 9540"/>
              <a:gd name="T38" fmla="*/ 1538 w 14738"/>
              <a:gd name="T39" fmla="*/ 7791 h 9540"/>
              <a:gd name="T40" fmla="*/ 2052 w 14738"/>
              <a:gd name="T41" fmla="*/ 8415 h 9540"/>
              <a:gd name="T42" fmla="*/ 2774 w 14738"/>
              <a:gd name="T43" fmla="*/ 8923 h 9540"/>
              <a:gd name="T44" fmla="*/ 3310 w 14738"/>
              <a:gd name="T45" fmla="*/ 8963 h 9540"/>
              <a:gd name="T46" fmla="*/ 3805 w 14738"/>
              <a:gd name="T47" fmla="*/ 9403 h 9540"/>
              <a:gd name="T48" fmla="*/ 3947 w 14738"/>
              <a:gd name="T49" fmla="*/ 9470 h 9540"/>
              <a:gd name="T50" fmla="*/ 4642 w 14738"/>
              <a:gd name="T51" fmla="*/ 8979 h 9540"/>
              <a:gd name="T52" fmla="*/ 5530 w 14738"/>
              <a:gd name="T53" fmla="*/ 8090 h 9540"/>
              <a:gd name="T54" fmla="*/ 6037 w 14738"/>
              <a:gd name="T55" fmla="*/ 8350 h 9540"/>
              <a:gd name="T56" fmla="*/ 6543 w 14738"/>
              <a:gd name="T57" fmla="*/ 8460 h 9540"/>
              <a:gd name="T58" fmla="*/ 6934 w 14738"/>
              <a:gd name="T59" fmla="*/ 8098 h 9540"/>
              <a:gd name="T60" fmla="*/ 7655 w 14738"/>
              <a:gd name="T61" fmla="*/ 7869 h 9540"/>
              <a:gd name="T62" fmla="*/ 8204 w 14738"/>
              <a:gd name="T63" fmla="*/ 8193 h 9540"/>
              <a:gd name="T64" fmla="*/ 9093 w 14738"/>
              <a:gd name="T65" fmla="*/ 8001 h 9540"/>
              <a:gd name="T66" fmla="*/ 9476 w 14738"/>
              <a:gd name="T67" fmla="*/ 8202 h 9540"/>
              <a:gd name="T68" fmla="*/ 9957 w 14738"/>
              <a:gd name="T69" fmla="*/ 8577 h 9540"/>
              <a:gd name="T70" fmla="*/ 10611 w 14738"/>
              <a:gd name="T71" fmla="*/ 8014 h 9540"/>
              <a:gd name="T72" fmla="*/ 11095 w 14738"/>
              <a:gd name="T73" fmla="*/ 7275 h 9540"/>
              <a:gd name="T74" fmla="*/ 11617 w 14738"/>
              <a:gd name="T75" fmla="*/ 6606 h 9540"/>
              <a:gd name="T76" fmla="*/ 12406 w 14738"/>
              <a:gd name="T77" fmla="*/ 6149 h 9540"/>
              <a:gd name="T78" fmla="*/ 12346 w 14738"/>
              <a:gd name="T79" fmla="*/ 5220 h 9540"/>
              <a:gd name="T80" fmla="*/ 12346 w 14738"/>
              <a:gd name="T81" fmla="*/ 4511 h 9540"/>
              <a:gd name="T82" fmla="*/ 12751 w 14738"/>
              <a:gd name="T83" fmla="*/ 4029 h 9540"/>
              <a:gd name="T84" fmla="*/ 12950 w 14738"/>
              <a:gd name="T85" fmla="*/ 3294 h 9540"/>
              <a:gd name="T86" fmla="*/ 12465 w 14738"/>
              <a:gd name="T87" fmla="*/ 2593 h 9540"/>
              <a:gd name="T88" fmla="*/ 13340 w 14738"/>
              <a:gd name="T89" fmla="*/ 2381 h 9540"/>
              <a:gd name="T90" fmla="*/ 14276 w 14738"/>
              <a:gd name="T91" fmla="*/ 2218 h 9540"/>
              <a:gd name="T92" fmla="*/ 14394 w 14738"/>
              <a:gd name="T93" fmla="*/ 1397 h 9540"/>
              <a:gd name="T94" fmla="*/ 14339 w 14738"/>
              <a:gd name="T95" fmla="*/ 784 h 9540"/>
              <a:gd name="T96" fmla="*/ 13595 w 14738"/>
              <a:gd name="T97" fmla="*/ 477 h 9540"/>
              <a:gd name="T98" fmla="*/ 12574 w 14738"/>
              <a:gd name="T99" fmla="*/ 733 h 9540"/>
              <a:gd name="T100" fmla="*/ 11987 w 14738"/>
              <a:gd name="T101" fmla="*/ 651 h 9540"/>
              <a:gd name="T102" fmla="*/ 11423 w 14738"/>
              <a:gd name="T103" fmla="*/ 177 h 9540"/>
              <a:gd name="T104" fmla="*/ 10732 w 14738"/>
              <a:gd name="T105" fmla="*/ 812 h 9540"/>
              <a:gd name="T106" fmla="*/ 10394 w 14738"/>
              <a:gd name="T107" fmla="*/ 839 h 9540"/>
              <a:gd name="T108" fmla="*/ 10034 w 14738"/>
              <a:gd name="T109" fmla="*/ 780 h 9540"/>
              <a:gd name="T110" fmla="*/ 9547 w 14738"/>
              <a:gd name="T111" fmla="*/ 10 h 9540"/>
              <a:gd name="T112" fmla="*/ 8494 w 14738"/>
              <a:gd name="T113" fmla="*/ 847 h 9540"/>
              <a:gd name="T114" fmla="*/ 8076 w 14738"/>
              <a:gd name="T115" fmla="*/ 1296 h 9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738" h="9540">
                <a:moveTo>
                  <a:pt x="7899" y="976"/>
                </a:moveTo>
                <a:lnTo>
                  <a:pt x="7618" y="974"/>
                </a:lnTo>
                <a:lnTo>
                  <a:pt x="7557" y="918"/>
                </a:lnTo>
                <a:lnTo>
                  <a:pt x="7401" y="918"/>
                </a:lnTo>
                <a:lnTo>
                  <a:pt x="7303" y="1034"/>
                </a:lnTo>
                <a:lnTo>
                  <a:pt x="7229" y="958"/>
                </a:lnTo>
                <a:lnTo>
                  <a:pt x="7282" y="942"/>
                </a:lnTo>
                <a:lnTo>
                  <a:pt x="7274" y="852"/>
                </a:lnTo>
                <a:lnTo>
                  <a:pt x="7211" y="791"/>
                </a:lnTo>
                <a:lnTo>
                  <a:pt x="7097" y="852"/>
                </a:lnTo>
                <a:cubicBezTo>
                  <a:pt x="7097" y="952"/>
                  <a:pt x="7098" y="955"/>
                  <a:pt x="6983" y="955"/>
                </a:cubicBezTo>
                <a:cubicBezTo>
                  <a:pt x="6983" y="832"/>
                  <a:pt x="6945" y="836"/>
                  <a:pt x="6846" y="800"/>
                </a:cubicBezTo>
                <a:lnTo>
                  <a:pt x="6840" y="799"/>
                </a:lnTo>
                <a:lnTo>
                  <a:pt x="6753" y="1005"/>
                </a:lnTo>
                <a:lnTo>
                  <a:pt x="6592" y="1016"/>
                </a:lnTo>
                <a:lnTo>
                  <a:pt x="6494" y="931"/>
                </a:lnTo>
                <a:lnTo>
                  <a:pt x="6401" y="958"/>
                </a:lnTo>
                <a:lnTo>
                  <a:pt x="6391" y="894"/>
                </a:lnTo>
                <a:cubicBezTo>
                  <a:pt x="6338" y="904"/>
                  <a:pt x="6368" y="885"/>
                  <a:pt x="6321" y="913"/>
                </a:cubicBezTo>
                <a:cubicBezTo>
                  <a:pt x="6302" y="923"/>
                  <a:pt x="6175" y="1061"/>
                  <a:pt x="6172" y="1092"/>
                </a:cubicBezTo>
                <a:cubicBezTo>
                  <a:pt x="6167" y="1148"/>
                  <a:pt x="6157" y="1143"/>
                  <a:pt x="6197" y="1190"/>
                </a:cubicBezTo>
                <a:cubicBezTo>
                  <a:pt x="6278" y="1284"/>
                  <a:pt x="6521" y="1203"/>
                  <a:pt x="6521" y="1338"/>
                </a:cubicBezTo>
                <a:cubicBezTo>
                  <a:pt x="6521" y="1418"/>
                  <a:pt x="6461" y="1601"/>
                  <a:pt x="6511" y="1663"/>
                </a:cubicBezTo>
                <a:cubicBezTo>
                  <a:pt x="6539" y="1700"/>
                  <a:pt x="6527" y="1859"/>
                  <a:pt x="6506" y="1898"/>
                </a:cubicBezTo>
                <a:cubicBezTo>
                  <a:pt x="6485" y="1938"/>
                  <a:pt x="6518" y="1918"/>
                  <a:pt x="6450" y="2008"/>
                </a:cubicBezTo>
                <a:cubicBezTo>
                  <a:pt x="6394" y="2083"/>
                  <a:pt x="6389" y="2115"/>
                  <a:pt x="6350" y="2178"/>
                </a:cubicBezTo>
                <a:cubicBezTo>
                  <a:pt x="6328" y="2215"/>
                  <a:pt x="6200" y="2167"/>
                  <a:pt x="6164" y="2141"/>
                </a:cubicBezTo>
                <a:cubicBezTo>
                  <a:pt x="6056" y="2061"/>
                  <a:pt x="6045" y="2092"/>
                  <a:pt x="5936" y="1967"/>
                </a:cubicBezTo>
                <a:cubicBezTo>
                  <a:pt x="5914" y="1942"/>
                  <a:pt x="5728" y="1894"/>
                  <a:pt x="5712" y="2016"/>
                </a:cubicBezTo>
                <a:cubicBezTo>
                  <a:pt x="5704" y="2074"/>
                  <a:pt x="5722" y="2108"/>
                  <a:pt x="5654" y="2103"/>
                </a:cubicBezTo>
                <a:cubicBezTo>
                  <a:pt x="5618" y="2101"/>
                  <a:pt x="5641" y="2157"/>
                  <a:pt x="5574" y="2157"/>
                </a:cubicBezTo>
                <a:cubicBezTo>
                  <a:pt x="5511" y="2157"/>
                  <a:pt x="5573" y="2237"/>
                  <a:pt x="5442" y="2220"/>
                </a:cubicBezTo>
                <a:cubicBezTo>
                  <a:pt x="5380" y="2212"/>
                  <a:pt x="5256" y="1910"/>
                  <a:pt x="5343" y="1963"/>
                </a:cubicBezTo>
                <a:cubicBezTo>
                  <a:pt x="5356" y="1927"/>
                  <a:pt x="5310" y="1830"/>
                  <a:pt x="5399" y="1917"/>
                </a:cubicBezTo>
                <a:cubicBezTo>
                  <a:pt x="5405" y="1923"/>
                  <a:pt x="5406" y="1912"/>
                  <a:pt x="5410" y="1924"/>
                </a:cubicBezTo>
                <a:lnTo>
                  <a:pt x="5505" y="1742"/>
                </a:lnTo>
                <a:lnTo>
                  <a:pt x="5475" y="1645"/>
                </a:lnTo>
                <a:lnTo>
                  <a:pt x="5442" y="1540"/>
                </a:lnTo>
                <a:lnTo>
                  <a:pt x="5294" y="1548"/>
                </a:lnTo>
                <a:lnTo>
                  <a:pt x="5230" y="1458"/>
                </a:lnTo>
                <a:lnTo>
                  <a:pt x="5281" y="1413"/>
                </a:lnTo>
                <a:lnTo>
                  <a:pt x="5243" y="1381"/>
                </a:lnTo>
                <a:lnTo>
                  <a:pt x="5249" y="1281"/>
                </a:lnTo>
                <a:lnTo>
                  <a:pt x="5177" y="1172"/>
                </a:lnTo>
                <a:lnTo>
                  <a:pt x="5225" y="1178"/>
                </a:lnTo>
                <a:lnTo>
                  <a:pt x="5193" y="1027"/>
                </a:lnTo>
                <a:lnTo>
                  <a:pt x="5183" y="768"/>
                </a:lnTo>
                <a:lnTo>
                  <a:pt x="5064" y="762"/>
                </a:lnTo>
                <a:lnTo>
                  <a:pt x="4900" y="873"/>
                </a:lnTo>
                <a:lnTo>
                  <a:pt x="4828" y="810"/>
                </a:lnTo>
                <a:lnTo>
                  <a:pt x="4730" y="876"/>
                </a:lnTo>
                <a:lnTo>
                  <a:pt x="4566" y="881"/>
                </a:lnTo>
                <a:lnTo>
                  <a:pt x="4571" y="813"/>
                </a:lnTo>
                <a:lnTo>
                  <a:pt x="4484" y="770"/>
                </a:lnTo>
                <a:lnTo>
                  <a:pt x="4227" y="897"/>
                </a:lnTo>
                <a:lnTo>
                  <a:pt x="4087" y="828"/>
                </a:lnTo>
                <a:lnTo>
                  <a:pt x="4016" y="754"/>
                </a:lnTo>
                <a:lnTo>
                  <a:pt x="3931" y="754"/>
                </a:lnTo>
                <a:lnTo>
                  <a:pt x="3899" y="781"/>
                </a:lnTo>
                <a:lnTo>
                  <a:pt x="3955" y="842"/>
                </a:lnTo>
                <a:lnTo>
                  <a:pt x="3889" y="839"/>
                </a:lnTo>
                <a:lnTo>
                  <a:pt x="3801" y="940"/>
                </a:lnTo>
                <a:lnTo>
                  <a:pt x="3407" y="1098"/>
                </a:lnTo>
                <a:lnTo>
                  <a:pt x="3373" y="1061"/>
                </a:lnTo>
                <a:lnTo>
                  <a:pt x="3275" y="1072"/>
                </a:lnTo>
                <a:lnTo>
                  <a:pt x="3230" y="1029"/>
                </a:lnTo>
                <a:lnTo>
                  <a:pt x="3116" y="1125"/>
                </a:lnTo>
                <a:lnTo>
                  <a:pt x="2997" y="1164"/>
                </a:lnTo>
                <a:lnTo>
                  <a:pt x="2955" y="1239"/>
                </a:lnTo>
                <a:lnTo>
                  <a:pt x="3000" y="1286"/>
                </a:lnTo>
                <a:lnTo>
                  <a:pt x="2846" y="1323"/>
                </a:lnTo>
                <a:lnTo>
                  <a:pt x="2815" y="1297"/>
                </a:lnTo>
                <a:lnTo>
                  <a:pt x="2664" y="1371"/>
                </a:lnTo>
                <a:lnTo>
                  <a:pt x="2484" y="1567"/>
                </a:lnTo>
                <a:lnTo>
                  <a:pt x="2476" y="1664"/>
                </a:lnTo>
                <a:lnTo>
                  <a:pt x="2225" y="1847"/>
                </a:lnTo>
                <a:lnTo>
                  <a:pt x="2169" y="1971"/>
                </a:lnTo>
                <a:lnTo>
                  <a:pt x="2222" y="1998"/>
                </a:lnTo>
                <a:lnTo>
                  <a:pt x="2214" y="2120"/>
                </a:lnTo>
                <a:cubicBezTo>
                  <a:pt x="2145" y="2120"/>
                  <a:pt x="2197" y="2180"/>
                  <a:pt x="2218" y="2165"/>
                </a:cubicBezTo>
                <a:cubicBezTo>
                  <a:pt x="2229" y="2157"/>
                  <a:pt x="2300" y="2127"/>
                  <a:pt x="2278" y="2180"/>
                </a:cubicBezTo>
                <a:cubicBezTo>
                  <a:pt x="2244" y="2264"/>
                  <a:pt x="2198" y="2148"/>
                  <a:pt x="2166" y="2273"/>
                </a:cubicBezTo>
                <a:cubicBezTo>
                  <a:pt x="2155" y="2313"/>
                  <a:pt x="2136" y="2275"/>
                  <a:pt x="2165" y="2325"/>
                </a:cubicBezTo>
                <a:cubicBezTo>
                  <a:pt x="2165" y="2326"/>
                  <a:pt x="2184" y="2440"/>
                  <a:pt x="2169" y="2440"/>
                </a:cubicBezTo>
                <a:cubicBezTo>
                  <a:pt x="1984" y="2440"/>
                  <a:pt x="2119" y="2458"/>
                  <a:pt x="2094" y="2506"/>
                </a:cubicBezTo>
                <a:cubicBezTo>
                  <a:pt x="2081" y="2533"/>
                  <a:pt x="1979" y="2489"/>
                  <a:pt x="2028" y="2573"/>
                </a:cubicBezTo>
                <a:cubicBezTo>
                  <a:pt x="2072" y="2648"/>
                  <a:pt x="1981" y="2587"/>
                  <a:pt x="1979" y="2630"/>
                </a:cubicBezTo>
                <a:lnTo>
                  <a:pt x="1976" y="2638"/>
                </a:lnTo>
                <a:lnTo>
                  <a:pt x="1889" y="2993"/>
                </a:lnTo>
                <a:cubicBezTo>
                  <a:pt x="1885" y="3049"/>
                  <a:pt x="1806" y="3133"/>
                  <a:pt x="1809" y="3135"/>
                </a:cubicBezTo>
                <a:cubicBezTo>
                  <a:pt x="1818" y="3141"/>
                  <a:pt x="1871" y="3185"/>
                  <a:pt x="1873" y="3194"/>
                </a:cubicBezTo>
                <a:cubicBezTo>
                  <a:pt x="1836" y="3255"/>
                  <a:pt x="1732" y="3328"/>
                  <a:pt x="1725" y="3417"/>
                </a:cubicBezTo>
                <a:cubicBezTo>
                  <a:pt x="1723" y="3431"/>
                  <a:pt x="1686" y="3565"/>
                  <a:pt x="1672" y="3575"/>
                </a:cubicBezTo>
                <a:cubicBezTo>
                  <a:pt x="1646" y="3593"/>
                  <a:pt x="1640" y="3621"/>
                  <a:pt x="1579" y="3633"/>
                </a:cubicBezTo>
                <a:cubicBezTo>
                  <a:pt x="1554" y="3638"/>
                  <a:pt x="1367" y="3711"/>
                  <a:pt x="1365" y="3710"/>
                </a:cubicBezTo>
                <a:cubicBezTo>
                  <a:pt x="1297" y="3680"/>
                  <a:pt x="1394" y="3596"/>
                  <a:pt x="1216" y="3575"/>
                </a:cubicBezTo>
                <a:cubicBezTo>
                  <a:pt x="1147" y="3566"/>
                  <a:pt x="1158" y="3580"/>
                  <a:pt x="1129" y="3607"/>
                </a:cubicBezTo>
                <a:lnTo>
                  <a:pt x="1026" y="3532"/>
                </a:lnTo>
                <a:lnTo>
                  <a:pt x="936" y="3540"/>
                </a:lnTo>
                <a:lnTo>
                  <a:pt x="949" y="3609"/>
                </a:lnTo>
                <a:cubicBezTo>
                  <a:pt x="966" y="3699"/>
                  <a:pt x="820" y="3682"/>
                  <a:pt x="814" y="3768"/>
                </a:cubicBezTo>
                <a:cubicBezTo>
                  <a:pt x="908" y="3859"/>
                  <a:pt x="900" y="3790"/>
                  <a:pt x="907" y="3966"/>
                </a:cubicBezTo>
                <a:cubicBezTo>
                  <a:pt x="910" y="4034"/>
                  <a:pt x="664" y="4030"/>
                  <a:pt x="605" y="4022"/>
                </a:cubicBezTo>
                <a:cubicBezTo>
                  <a:pt x="578" y="4102"/>
                  <a:pt x="522" y="4237"/>
                  <a:pt x="589" y="4315"/>
                </a:cubicBezTo>
                <a:cubicBezTo>
                  <a:pt x="617" y="4348"/>
                  <a:pt x="662" y="4395"/>
                  <a:pt x="703" y="4406"/>
                </a:cubicBezTo>
                <a:cubicBezTo>
                  <a:pt x="707" y="4407"/>
                  <a:pt x="707" y="4410"/>
                  <a:pt x="708" y="4414"/>
                </a:cubicBezTo>
                <a:lnTo>
                  <a:pt x="432" y="4642"/>
                </a:lnTo>
                <a:lnTo>
                  <a:pt x="429" y="4812"/>
                </a:lnTo>
                <a:lnTo>
                  <a:pt x="356" y="4812"/>
                </a:lnTo>
                <a:cubicBezTo>
                  <a:pt x="142" y="4964"/>
                  <a:pt x="164" y="4666"/>
                  <a:pt x="18" y="4871"/>
                </a:cubicBezTo>
                <a:cubicBezTo>
                  <a:pt x="16" y="4873"/>
                  <a:pt x="13" y="4875"/>
                  <a:pt x="10" y="4877"/>
                </a:cubicBezTo>
                <a:cubicBezTo>
                  <a:pt x="0" y="4920"/>
                  <a:pt x="111" y="5074"/>
                  <a:pt x="158" y="5083"/>
                </a:cubicBezTo>
                <a:cubicBezTo>
                  <a:pt x="166" y="5085"/>
                  <a:pt x="180" y="5093"/>
                  <a:pt x="187" y="5097"/>
                </a:cubicBezTo>
                <a:lnTo>
                  <a:pt x="304" y="6221"/>
                </a:lnTo>
                <a:lnTo>
                  <a:pt x="251" y="6539"/>
                </a:lnTo>
                <a:lnTo>
                  <a:pt x="309" y="6465"/>
                </a:lnTo>
                <a:lnTo>
                  <a:pt x="428" y="6507"/>
                </a:lnTo>
                <a:cubicBezTo>
                  <a:pt x="431" y="6513"/>
                  <a:pt x="426" y="6536"/>
                  <a:pt x="436" y="6555"/>
                </a:cubicBezTo>
                <a:cubicBezTo>
                  <a:pt x="441" y="6566"/>
                  <a:pt x="438" y="6598"/>
                  <a:pt x="455" y="6598"/>
                </a:cubicBezTo>
                <a:cubicBezTo>
                  <a:pt x="464" y="6598"/>
                  <a:pt x="491" y="6594"/>
                  <a:pt x="496" y="6601"/>
                </a:cubicBezTo>
                <a:cubicBezTo>
                  <a:pt x="511" y="6624"/>
                  <a:pt x="511" y="6623"/>
                  <a:pt x="532" y="6640"/>
                </a:cubicBezTo>
                <a:cubicBezTo>
                  <a:pt x="540" y="6646"/>
                  <a:pt x="605" y="6674"/>
                  <a:pt x="615" y="6675"/>
                </a:cubicBezTo>
                <a:cubicBezTo>
                  <a:pt x="616" y="6675"/>
                  <a:pt x="624" y="6678"/>
                  <a:pt x="625" y="6678"/>
                </a:cubicBezTo>
                <a:cubicBezTo>
                  <a:pt x="630" y="6685"/>
                  <a:pt x="647" y="6758"/>
                  <a:pt x="658" y="6778"/>
                </a:cubicBezTo>
                <a:cubicBezTo>
                  <a:pt x="671" y="6804"/>
                  <a:pt x="691" y="6867"/>
                  <a:pt x="703" y="6885"/>
                </a:cubicBezTo>
                <a:cubicBezTo>
                  <a:pt x="720" y="6911"/>
                  <a:pt x="752" y="6992"/>
                  <a:pt x="773" y="7010"/>
                </a:cubicBezTo>
                <a:cubicBezTo>
                  <a:pt x="778" y="7014"/>
                  <a:pt x="811" y="7063"/>
                  <a:pt x="814" y="7063"/>
                </a:cubicBezTo>
                <a:cubicBezTo>
                  <a:pt x="815" y="7060"/>
                  <a:pt x="817" y="7057"/>
                  <a:pt x="819" y="7054"/>
                </a:cubicBezTo>
                <a:cubicBezTo>
                  <a:pt x="831" y="7034"/>
                  <a:pt x="883" y="7043"/>
                  <a:pt x="887" y="7046"/>
                </a:cubicBezTo>
                <a:cubicBezTo>
                  <a:pt x="931" y="7074"/>
                  <a:pt x="913" y="7069"/>
                  <a:pt x="914" y="7094"/>
                </a:cubicBezTo>
                <a:cubicBezTo>
                  <a:pt x="916" y="7135"/>
                  <a:pt x="897" y="7185"/>
                  <a:pt x="904" y="7218"/>
                </a:cubicBezTo>
                <a:cubicBezTo>
                  <a:pt x="911" y="7248"/>
                  <a:pt x="906" y="7258"/>
                  <a:pt x="933" y="7258"/>
                </a:cubicBezTo>
                <a:cubicBezTo>
                  <a:pt x="978" y="7258"/>
                  <a:pt x="984" y="7216"/>
                  <a:pt x="986" y="7230"/>
                </a:cubicBezTo>
                <a:cubicBezTo>
                  <a:pt x="1001" y="7229"/>
                  <a:pt x="1086" y="7390"/>
                  <a:pt x="1115" y="7400"/>
                </a:cubicBezTo>
                <a:cubicBezTo>
                  <a:pt x="1183" y="7422"/>
                  <a:pt x="1092" y="7493"/>
                  <a:pt x="1111" y="7522"/>
                </a:cubicBezTo>
                <a:cubicBezTo>
                  <a:pt x="1134" y="7559"/>
                  <a:pt x="1173" y="7576"/>
                  <a:pt x="1208" y="7599"/>
                </a:cubicBezTo>
                <a:cubicBezTo>
                  <a:pt x="1223" y="7608"/>
                  <a:pt x="1247" y="7599"/>
                  <a:pt x="1262" y="7590"/>
                </a:cubicBezTo>
                <a:cubicBezTo>
                  <a:pt x="1282" y="7577"/>
                  <a:pt x="1311" y="7625"/>
                  <a:pt x="1297" y="7640"/>
                </a:cubicBezTo>
                <a:lnTo>
                  <a:pt x="1274" y="7799"/>
                </a:lnTo>
                <a:lnTo>
                  <a:pt x="1538" y="7791"/>
                </a:lnTo>
                <a:lnTo>
                  <a:pt x="1737" y="8038"/>
                </a:lnTo>
                <a:lnTo>
                  <a:pt x="1893" y="7973"/>
                </a:lnTo>
                <a:lnTo>
                  <a:pt x="1994" y="8147"/>
                </a:lnTo>
                <a:cubicBezTo>
                  <a:pt x="1999" y="8150"/>
                  <a:pt x="1999" y="8164"/>
                  <a:pt x="1998" y="8169"/>
                </a:cubicBezTo>
                <a:cubicBezTo>
                  <a:pt x="1993" y="8217"/>
                  <a:pt x="2000" y="8234"/>
                  <a:pt x="1999" y="8270"/>
                </a:cubicBezTo>
                <a:cubicBezTo>
                  <a:pt x="1998" y="8317"/>
                  <a:pt x="2011" y="8339"/>
                  <a:pt x="2011" y="8373"/>
                </a:cubicBezTo>
                <a:cubicBezTo>
                  <a:pt x="2016" y="8386"/>
                  <a:pt x="2042" y="8413"/>
                  <a:pt x="2052" y="8415"/>
                </a:cubicBezTo>
                <a:cubicBezTo>
                  <a:pt x="2151" y="8438"/>
                  <a:pt x="2188" y="8327"/>
                  <a:pt x="2264" y="8348"/>
                </a:cubicBezTo>
                <a:cubicBezTo>
                  <a:pt x="2305" y="8359"/>
                  <a:pt x="2484" y="8435"/>
                  <a:pt x="2496" y="8459"/>
                </a:cubicBezTo>
                <a:cubicBezTo>
                  <a:pt x="2513" y="8492"/>
                  <a:pt x="2579" y="8545"/>
                  <a:pt x="2579" y="8557"/>
                </a:cubicBezTo>
                <a:cubicBezTo>
                  <a:pt x="2577" y="8599"/>
                  <a:pt x="2572" y="8629"/>
                  <a:pt x="2572" y="8677"/>
                </a:cubicBezTo>
                <a:cubicBezTo>
                  <a:pt x="2572" y="8689"/>
                  <a:pt x="2576" y="8730"/>
                  <a:pt x="2567" y="8729"/>
                </a:cubicBezTo>
                <a:cubicBezTo>
                  <a:pt x="2579" y="8812"/>
                  <a:pt x="2553" y="8766"/>
                  <a:pt x="2600" y="8849"/>
                </a:cubicBezTo>
                <a:cubicBezTo>
                  <a:pt x="2668" y="8970"/>
                  <a:pt x="2709" y="8886"/>
                  <a:pt x="2774" y="8923"/>
                </a:cubicBezTo>
                <a:cubicBezTo>
                  <a:pt x="2848" y="8965"/>
                  <a:pt x="2830" y="8933"/>
                  <a:pt x="2848" y="8996"/>
                </a:cubicBezTo>
                <a:cubicBezTo>
                  <a:pt x="2855" y="9024"/>
                  <a:pt x="2850" y="9018"/>
                  <a:pt x="2852" y="9040"/>
                </a:cubicBezTo>
                <a:cubicBezTo>
                  <a:pt x="2858" y="9093"/>
                  <a:pt x="2876" y="9053"/>
                  <a:pt x="2900" y="9072"/>
                </a:cubicBezTo>
                <a:cubicBezTo>
                  <a:pt x="2935" y="9072"/>
                  <a:pt x="3016" y="9024"/>
                  <a:pt x="3044" y="9002"/>
                </a:cubicBezTo>
                <a:cubicBezTo>
                  <a:pt x="3096" y="8960"/>
                  <a:pt x="3064" y="8942"/>
                  <a:pt x="3105" y="8978"/>
                </a:cubicBezTo>
                <a:cubicBezTo>
                  <a:pt x="3162" y="9027"/>
                  <a:pt x="3148" y="8998"/>
                  <a:pt x="3203" y="9009"/>
                </a:cubicBezTo>
                <a:cubicBezTo>
                  <a:pt x="3319" y="9032"/>
                  <a:pt x="3283" y="9006"/>
                  <a:pt x="3310" y="8963"/>
                </a:cubicBezTo>
                <a:lnTo>
                  <a:pt x="3450" y="8825"/>
                </a:lnTo>
                <a:lnTo>
                  <a:pt x="3579" y="8827"/>
                </a:lnTo>
                <a:lnTo>
                  <a:pt x="3790" y="9101"/>
                </a:lnTo>
                <a:cubicBezTo>
                  <a:pt x="3802" y="9115"/>
                  <a:pt x="3840" y="9174"/>
                  <a:pt x="3837" y="9191"/>
                </a:cubicBezTo>
                <a:cubicBezTo>
                  <a:pt x="3824" y="9253"/>
                  <a:pt x="3806" y="9235"/>
                  <a:pt x="3854" y="9252"/>
                </a:cubicBezTo>
                <a:cubicBezTo>
                  <a:pt x="3863" y="9255"/>
                  <a:pt x="3826" y="9346"/>
                  <a:pt x="3822" y="9355"/>
                </a:cubicBezTo>
                <a:cubicBezTo>
                  <a:pt x="3803" y="9392"/>
                  <a:pt x="3827" y="9404"/>
                  <a:pt x="3805" y="9403"/>
                </a:cubicBezTo>
                <a:cubicBezTo>
                  <a:pt x="3771" y="9402"/>
                  <a:pt x="3740" y="9391"/>
                  <a:pt x="3711" y="9385"/>
                </a:cubicBezTo>
                <a:cubicBezTo>
                  <a:pt x="3612" y="9366"/>
                  <a:pt x="3622" y="9323"/>
                  <a:pt x="3622" y="9400"/>
                </a:cubicBezTo>
                <a:cubicBezTo>
                  <a:pt x="3622" y="9496"/>
                  <a:pt x="3624" y="9446"/>
                  <a:pt x="3666" y="9492"/>
                </a:cubicBezTo>
                <a:cubicBezTo>
                  <a:pt x="3694" y="9523"/>
                  <a:pt x="3786" y="9498"/>
                  <a:pt x="3802" y="9504"/>
                </a:cubicBezTo>
                <a:lnTo>
                  <a:pt x="3826" y="9504"/>
                </a:lnTo>
                <a:cubicBezTo>
                  <a:pt x="3890" y="9504"/>
                  <a:pt x="3868" y="9536"/>
                  <a:pt x="3882" y="9537"/>
                </a:cubicBezTo>
                <a:cubicBezTo>
                  <a:pt x="3929" y="9540"/>
                  <a:pt x="3925" y="9497"/>
                  <a:pt x="3947" y="9470"/>
                </a:cubicBezTo>
                <a:cubicBezTo>
                  <a:pt x="4022" y="9377"/>
                  <a:pt x="3960" y="9502"/>
                  <a:pt x="3999" y="9476"/>
                </a:cubicBezTo>
                <a:cubicBezTo>
                  <a:pt x="4001" y="9475"/>
                  <a:pt x="4197" y="9389"/>
                  <a:pt x="4212" y="9382"/>
                </a:cubicBezTo>
                <a:cubicBezTo>
                  <a:pt x="4298" y="9347"/>
                  <a:pt x="4359" y="9325"/>
                  <a:pt x="4440" y="9386"/>
                </a:cubicBezTo>
                <a:cubicBezTo>
                  <a:pt x="4497" y="9428"/>
                  <a:pt x="4607" y="9428"/>
                  <a:pt x="4651" y="9368"/>
                </a:cubicBezTo>
                <a:cubicBezTo>
                  <a:pt x="4679" y="9329"/>
                  <a:pt x="4701" y="9303"/>
                  <a:pt x="4733" y="9266"/>
                </a:cubicBezTo>
                <a:cubicBezTo>
                  <a:pt x="4757" y="9238"/>
                  <a:pt x="4787" y="9222"/>
                  <a:pt x="4797" y="9208"/>
                </a:cubicBezTo>
                <a:lnTo>
                  <a:pt x="4642" y="8979"/>
                </a:lnTo>
                <a:lnTo>
                  <a:pt x="5039" y="8583"/>
                </a:lnTo>
                <a:cubicBezTo>
                  <a:pt x="5042" y="8580"/>
                  <a:pt x="5074" y="8538"/>
                  <a:pt x="5074" y="8537"/>
                </a:cubicBezTo>
                <a:cubicBezTo>
                  <a:pt x="5079" y="8478"/>
                  <a:pt x="5089" y="8455"/>
                  <a:pt x="5109" y="8402"/>
                </a:cubicBezTo>
                <a:cubicBezTo>
                  <a:pt x="5118" y="8379"/>
                  <a:pt x="5129" y="8348"/>
                  <a:pt x="5156" y="8339"/>
                </a:cubicBezTo>
                <a:cubicBezTo>
                  <a:pt x="5248" y="8311"/>
                  <a:pt x="5262" y="8171"/>
                  <a:pt x="5306" y="8141"/>
                </a:cubicBezTo>
                <a:cubicBezTo>
                  <a:pt x="5357" y="8107"/>
                  <a:pt x="5359" y="8088"/>
                  <a:pt x="5394" y="8052"/>
                </a:cubicBezTo>
                <a:cubicBezTo>
                  <a:pt x="5401" y="8046"/>
                  <a:pt x="5517" y="8085"/>
                  <a:pt x="5530" y="8090"/>
                </a:cubicBezTo>
                <a:cubicBezTo>
                  <a:pt x="5609" y="8123"/>
                  <a:pt x="5606" y="8099"/>
                  <a:pt x="5673" y="8100"/>
                </a:cubicBezTo>
                <a:cubicBezTo>
                  <a:pt x="5674" y="8102"/>
                  <a:pt x="5729" y="8162"/>
                  <a:pt x="5734" y="8167"/>
                </a:cubicBezTo>
                <a:cubicBezTo>
                  <a:pt x="5747" y="8180"/>
                  <a:pt x="5786" y="8224"/>
                  <a:pt x="5775" y="8242"/>
                </a:cubicBezTo>
                <a:cubicBezTo>
                  <a:pt x="5775" y="8250"/>
                  <a:pt x="5774" y="8266"/>
                  <a:pt x="5775" y="8273"/>
                </a:cubicBezTo>
                <a:cubicBezTo>
                  <a:pt x="5784" y="8379"/>
                  <a:pt x="5793" y="8337"/>
                  <a:pt x="5818" y="8395"/>
                </a:cubicBezTo>
                <a:cubicBezTo>
                  <a:pt x="5832" y="8426"/>
                  <a:pt x="5891" y="8416"/>
                  <a:pt x="5900" y="8409"/>
                </a:cubicBezTo>
                <a:cubicBezTo>
                  <a:pt x="5974" y="8355"/>
                  <a:pt x="5964" y="8371"/>
                  <a:pt x="6037" y="8350"/>
                </a:cubicBezTo>
                <a:cubicBezTo>
                  <a:pt x="6050" y="8346"/>
                  <a:pt x="6055" y="8276"/>
                  <a:pt x="6055" y="8263"/>
                </a:cubicBezTo>
                <a:cubicBezTo>
                  <a:pt x="6055" y="8256"/>
                  <a:pt x="6109" y="8259"/>
                  <a:pt x="6118" y="8259"/>
                </a:cubicBezTo>
                <a:cubicBezTo>
                  <a:pt x="6182" y="8259"/>
                  <a:pt x="6152" y="8177"/>
                  <a:pt x="6172" y="8170"/>
                </a:cubicBezTo>
                <a:cubicBezTo>
                  <a:pt x="6215" y="8155"/>
                  <a:pt x="6260" y="8111"/>
                  <a:pt x="6295" y="8081"/>
                </a:cubicBezTo>
                <a:cubicBezTo>
                  <a:pt x="6370" y="8016"/>
                  <a:pt x="6306" y="8014"/>
                  <a:pt x="6407" y="8014"/>
                </a:cubicBezTo>
                <a:lnTo>
                  <a:pt x="6232" y="8323"/>
                </a:lnTo>
                <a:lnTo>
                  <a:pt x="6543" y="8460"/>
                </a:lnTo>
                <a:cubicBezTo>
                  <a:pt x="6563" y="8460"/>
                  <a:pt x="6592" y="8479"/>
                  <a:pt x="6628" y="8479"/>
                </a:cubicBezTo>
                <a:cubicBezTo>
                  <a:pt x="6633" y="8491"/>
                  <a:pt x="6705" y="8527"/>
                  <a:pt x="6721" y="8540"/>
                </a:cubicBezTo>
                <a:cubicBezTo>
                  <a:pt x="6732" y="8549"/>
                  <a:pt x="6755" y="8467"/>
                  <a:pt x="6770" y="8447"/>
                </a:cubicBezTo>
                <a:cubicBezTo>
                  <a:pt x="6805" y="8401"/>
                  <a:pt x="6811" y="8349"/>
                  <a:pt x="6803" y="8292"/>
                </a:cubicBezTo>
                <a:cubicBezTo>
                  <a:pt x="6796" y="8244"/>
                  <a:pt x="6797" y="8218"/>
                  <a:pt x="6797" y="8169"/>
                </a:cubicBezTo>
                <a:cubicBezTo>
                  <a:pt x="6797" y="8156"/>
                  <a:pt x="6907" y="8166"/>
                  <a:pt x="6919" y="8162"/>
                </a:cubicBezTo>
                <a:cubicBezTo>
                  <a:pt x="6925" y="8161"/>
                  <a:pt x="6920" y="8085"/>
                  <a:pt x="6934" y="8098"/>
                </a:cubicBezTo>
                <a:cubicBezTo>
                  <a:pt x="6998" y="8154"/>
                  <a:pt x="7104" y="8139"/>
                  <a:pt x="7188" y="8139"/>
                </a:cubicBezTo>
                <a:cubicBezTo>
                  <a:pt x="7227" y="8139"/>
                  <a:pt x="7265" y="8171"/>
                  <a:pt x="7286" y="8202"/>
                </a:cubicBezTo>
                <a:cubicBezTo>
                  <a:pt x="7291" y="8225"/>
                  <a:pt x="7427" y="8341"/>
                  <a:pt x="7434" y="8339"/>
                </a:cubicBezTo>
                <a:cubicBezTo>
                  <a:pt x="7433" y="8332"/>
                  <a:pt x="7448" y="8310"/>
                  <a:pt x="7452" y="8304"/>
                </a:cubicBezTo>
                <a:cubicBezTo>
                  <a:pt x="7460" y="8289"/>
                  <a:pt x="7487" y="8189"/>
                  <a:pt x="7499" y="8169"/>
                </a:cubicBezTo>
                <a:lnTo>
                  <a:pt x="7593" y="7932"/>
                </a:lnTo>
                <a:cubicBezTo>
                  <a:pt x="7603" y="7888"/>
                  <a:pt x="7625" y="7898"/>
                  <a:pt x="7655" y="7869"/>
                </a:cubicBezTo>
                <a:cubicBezTo>
                  <a:pt x="7737" y="7787"/>
                  <a:pt x="7695" y="7860"/>
                  <a:pt x="7711" y="7894"/>
                </a:cubicBezTo>
                <a:cubicBezTo>
                  <a:pt x="7733" y="7943"/>
                  <a:pt x="7768" y="8014"/>
                  <a:pt x="7832" y="8011"/>
                </a:cubicBezTo>
                <a:cubicBezTo>
                  <a:pt x="7864" y="8009"/>
                  <a:pt x="7876" y="8076"/>
                  <a:pt x="7896" y="8098"/>
                </a:cubicBezTo>
                <a:cubicBezTo>
                  <a:pt x="7936" y="8143"/>
                  <a:pt x="7956" y="8210"/>
                  <a:pt x="8010" y="8250"/>
                </a:cubicBezTo>
                <a:cubicBezTo>
                  <a:pt x="8012" y="8249"/>
                  <a:pt x="8013" y="8248"/>
                  <a:pt x="8015" y="8248"/>
                </a:cubicBezTo>
                <a:cubicBezTo>
                  <a:pt x="8018" y="8238"/>
                  <a:pt x="8092" y="8208"/>
                  <a:pt x="8101" y="8202"/>
                </a:cubicBezTo>
                <a:cubicBezTo>
                  <a:pt x="8135" y="8179"/>
                  <a:pt x="8175" y="8194"/>
                  <a:pt x="8204" y="8193"/>
                </a:cubicBezTo>
                <a:cubicBezTo>
                  <a:pt x="8228" y="8193"/>
                  <a:pt x="8244" y="8202"/>
                  <a:pt x="8253" y="8202"/>
                </a:cubicBezTo>
                <a:cubicBezTo>
                  <a:pt x="8279" y="8203"/>
                  <a:pt x="8447" y="8117"/>
                  <a:pt x="8459" y="8098"/>
                </a:cubicBezTo>
                <a:cubicBezTo>
                  <a:pt x="8496" y="8040"/>
                  <a:pt x="8469" y="8005"/>
                  <a:pt x="8545" y="8048"/>
                </a:cubicBezTo>
                <a:cubicBezTo>
                  <a:pt x="8616" y="8088"/>
                  <a:pt x="8630" y="8021"/>
                  <a:pt x="8705" y="8054"/>
                </a:cubicBezTo>
                <a:cubicBezTo>
                  <a:pt x="8740" y="8070"/>
                  <a:pt x="8852" y="8061"/>
                  <a:pt x="8864" y="8045"/>
                </a:cubicBezTo>
                <a:cubicBezTo>
                  <a:pt x="8866" y="8041"/>
                  <a:pt x="8911" y="8027"/>
                  <a:pt x="8915" y="8025"/>
                </a:cubicBezTo>
                <a:cubicBezTo>
                  <a:pt x="8976" y="7987"/>
                  <a:pt x="9060" y="8017"/>
                  <a:pt x="9093" y="8001"/>
                </a:cubicBezTo>
                <a:cubicBezTo>
                  <a:pt x="9109" y="7994"/>
                  <a:pt x="9172" y="7902"/>
                  <a:pt x="9188" y="7880"/>
                </a:cubicBezTo>
                <a:cubicBezTo>
                  <a:pt x="9208" y="7853"/>
                  <a:pt x="9322" y="7794"/>
                  <a:pt x="9345" y="7786"/>
                </a:cubicBezTo>
                <a:cubicBezTo>
                  <a:pt x="9352" y="7784"/>
                  <a:pt x="9362" y="7835"/>
                  <a:pt x="9363" y="7843"/>
                </a:cubicBezTo>
                <a:cubicBezTo>
                  <a:pt x="9368" y="7891"/>
                  <a:pt x="9405" y="7911"/>
                  <a:pt x="9378" y="7947"/>
                </a:cubicBezTo>
                <a:cubicBezTo>
                  <a:pt x="9321" y="8021"/>
                  <a:pt x="9357" y="8001"/>
                  <a:pt x="9365" y="8045"/>
                </a:cubicBezTo>
                <a:cubicBezTo>
                  <a:pt x="9381" y="8125"/>
                  <a:pt x="9437" y="8066"/>
                  <a:pt x="9446" y="8111"/>
                </a:cubicBezTo>
                <a:cubicBezTo>
                  <a:pt x="9453" y="8147"/>
                  <a:pt x="9474" y="8186"/>
                  <a:pt x="9476" y="8202"/>
                </a:cubicBezTo>
                <a:lnTo>
                  <a:pt x="9478" y="8205"/>
                </a:lnTo>
                <a:cubicBezTo>
                  <a:pt x="9480" y="8259"/>
                  <a:pt x="9515" y="8266"/>
                  <a:pt x="9557" y="8287"/>
                </a:cubicBezTo>
                <a:cubicBezTo>
                  <a:pt x="9561" y="8289"/>
                  <a:pt x="9658" y="8429"/>
                  <a:pt x="9659" y="8438"/>
                </a:cubicBezTo>
                <a:cubicBezTo>
                  <a:pt x="9660" y="8443"/>
                  <a:pt x="9706" y="8443"/>
                  <a:pt x="9720" y="8446"/>
                </a:cubicBezTo>
                <a:cubicBezTo>
                  <a:pt x="9770" y="8456"/>
                  <a:pt x="9824" y="8553"/>
                  <a:pt x="9824" y="8601"/>
                </a:cubicBezTo>
                <a:cubicBezTo>
                  <a:pt x="9824" y="8619"/>
                  <a:pt x="9863" y="8606"/>
                  <a:pt x="9875" y="8606"/>
                </a:cubicBezTo>
                <a:cubicBezTo>
                  <a:pt x="9940" y="8602"/>
                  <a:pt x="9911" y="8595"/>
                  <a:pt x="9957" y="8577"/>
                </a:cubicBezTo>
                <a:cubicBezTo>
                  <a:pt x="10024" y="8551"/>
                  <a:pt x="10026" y="8486"/>
                  <a:pt x="10089" y="8575"/>
                </a:cubicBezTo>
                <a:cubicBezTo>
                  <a:pt x="10097" y="8587"/>
                  <a:pt x="10230" y="8517"/>
                  <a:pt x="10235" y="8495"/>
                </a:cubicBezTo>
                <a:cubicBezTo>
                  <a:pt x="10266" y="8484"/>
                  <a:pt x="10265" y="8475"/>
                  <a:pt x="10303" y="8479"/>
                </a:cubicBezTo>
                <a:cubicBezTo>
                  <a:pt x="10315" y="8480"/>
                  <a:pt x="10370" y="8498"/>
                  <a:pt x="10375" y="8503"/>
                </a:cubicBezTo>
                <a:cubicBezTo>
                  <a:pt x="10375" y="8455"/>
                  <a:pt x="10421" y="8308"/>
                  <a:pt x="10396" y="8251"/>
                </a:cubicBezTo>
                <a:cubicBezTo>
                  <a:pt x="10348" y="8144"/>
                  <a:pt x="10443" y="8114"/>
                  <a:pt x="10439" y="8048"/>
                </a:cubicBezTo>
                <a:cubicBezTo>
                  <a:pt x="10439" y="8048"/>
                  <a:pt x="10611" y="8014"/>
                  <a:pt x="10611" y="8014"/>
                </a:cubicBezTo>
                <a:cubicBezTo>
                  <a:pt x="10640" y="8016"/>
                  <a:pt x="10730" y="7869"/>
                  <a:pt x="10693" y="7851"/>
                </a:cubicBezTo>
                <a:cubicBezTo>
                  <a:pt x="10661" y="7835"/>
                  <a:pt x="10664" y="7748"/>
                  <a:pt x="10699" y="7733"/>
                </a:cubicBezTo>
                <a:cubicBezTo>
                  <a:pt x="10760" y="7705"/>
                  <a:pt x="10700" y="7628"/>
                  <a:pt x="10734" y="7608"/>
                </a:cubicBezTo>
                <a:cubicBezTo>
                  <a:pt x="10788" y="7576"/>
                  <a:pt x="10781" y="7554"/>
                  <a:pt x="10785" y="7552"/>
                </a:cubicBezTo>
                <a:cubicBezTo>
                  <a:pt x="10908" y="7460"/>
                  <a:pt x="10833" y="7457"/>
                  <a:pt x="10933" y="7371"/>
                </a:cubicBezTo>
                <a:cubicBezTo>
                  <a:pt x="10944" y="7358"/>
                  <a:pt x="10957" y="7318"/>
                  <a:pt x="10960" y="7318"/>
                </a:cubicBezTo>
                <a:cubicBezTo>
                  <a:pt x="11071" y="7310"/>
                  <a:pt x="11040" y="7242"/>
                  <a:pt x="11095" y="7275"/>
                </a:cubicBezTo>
                <a:cubicBezTo>
                  <a:pt x="11219" y="7348"/>
                  <a:pt x="11168" y="7367"/>
                  <a:pt x="11267" y="7274"/>
                </a:cubicBezTo>
                <a:cubicBezTo>
                  <a:pt x="11301" y="7242"/>
                  <a:pt x="11329" y="7144"/>
                  <a:pt x="11317" y="7128"/>
                </a:cubicBezTo>
                <a:cubicBezTo>
                  <a:pt x="11262" y="7060"/>
                  <a:pt x="11422" y="7063"/>
                  <a:pt x="11392" y="7016"/>
                </a:cubicBezTo>
                <a:cubicBezTo>
                  <a:pt x="11382" y="7001"/>
                  <a:pt x="11444" y="6907"/>
                  <a:pt x="11469" y="6908"/>
                </a:cubicBezTo>
                <a:cubicBezTo>
                  <a:pt x="11533" y="6910"/>
                  <a:pt x="11375" y="6685"/>
                  <a:pt x="11395" y="6629"/>
                </a:cubicBezTo>
                <a:cubicBezTo>
                  <a:pt x="11401" y="6628"/>
                  <a:pt x="11441" y="6602"/>
                  <a:pt x="11446" y="6595"/>
                </a:cubicBezTo>
                <a:cubicBezTo>
                  <a:pt x="11562" y="6453"/>
                  <a:pt x="11556" y="6543"/>
                  <a:pt x="11617" y="6606"/>
                </a:cubicBezTo>
                <a:cubicBezTo>
                  <a:pt x="11668" y="6660"/>
                  <a:pt x="11695" y="6636"/>
                  <a:pt x="11737" y="6630"/>
                </a:cubicBezTo>
                <a:cubicBezTo>
                  <a:pt x="11748" y="6628"/>
                  <a:pt x="11763" y="6565"/>
                  <a:pt x="11819" y="6700"/>
                </a:cubicBezTo>
                <a:cubicBezTo>
                  <a:pt x="11852" y="6779"/>
                  <a:pt x="11907" y="6573"/>
                  <a:pt x="11907" y="6573"/>
                </a:cubicBezTo>
                <a:cubicBezTo>
                  <a:pt x="11911" y="6499"/>
                  <a:pt x="12081" y="6239"/>
                  <a:pt x="12085" y="6215"/>
                </a:cubicBezTo>
                <a:cubicBezTo>
                  <a:pt x="12116" y="6202"/>
                  <a:pt x="12048" y="6127"/>
                  <a:pt x="12221" y="6255"/>
                </a:cubicBezTo>
                <a:cubicBezTo>
                  <a:pt x="12300" y="6314"/>
                  <a:pt x="12289" y="6288"/>
                  <a:pt x="12315" y="6246"/>
                </a:cubicBezTo>
                <a:cubicBezTo>
                  <a:pt x="12342" y="6203"/>
                  <a:pt x="12359" y="6159"/>
                  <a:pt x="12406" y="6149"/>
                </a:cubicBezTo>
                <a:cubicBezTo>
                  <a:pt x="12412" y="6148"/>
                  <a:pt x="12492" y="6017"/>
                  <a:pt x="12492" y="6014"/>
                </a:cubicBezTo>
                <a:cubicBezTo>
                  <a:pt x="12487" y="5901"/>
                  <a:pt x="12530" y="5907"/>
                  <a:pt x="12513" y="5829"/>
                </a:cubicBezTo>
                <a:cubicBezTo>
                  <a:pt x="12495" y="5747"/>
                  <a:pt x="12492" y="5777"/>
                  <a:pt x="12449" y="5723"/>
                </a:cubicBezTo>
                <a:cubicBezTo>
                  <a:pt x="12459" y="5713"/>
                  <a:pt x="12521" y="5659"/>
                  <a:pt x="12522" y="5656"/>
                </a:cubicBezTo>
                <a:cubicBezTo>
                  <a:pt x="12556" y="5606"/>
                  <a:pt x="12699" y="5546"/>
                  <a:pt x="12701" y="5524"/>
                </a:cubicBezTo>
                <a:cubicBezTo>
                  <a:pt x="12717" y="5326"/>
                  <a:pt x="12481" y="5459"/>
                  <a:pt x="12481" y="5331"/>
                </a:cubicBezTo>
                <a:cubicBezTo>
                  <a:pt x="12481" y="5279"/>
                  <a:pt x="12348" y="5219"/>
                  <a:pt x="12346" y="5220"/>
                </a:cubicBezTo>
                <a:cubicBezTo>
                  <a:pt x="12167" y="5310"/>
                  <a:pt x="12288" y="5289"/>
                  <a:pt x="12076" y="5289"/>
                </a:cubicBezTo>
                <a:lnTo>
                  <a:pt x="12034" y="5138"/>
                </a:lnTo>
                <a:lnTo>
                  <a:pt x="12113" y="5027"/>
                </a:lnTo>
                <a:lnTo>
                  <a:pt x="12031" y="4887"/>
                </a:lnTo>
                <a:lnTo>
                  <a:pt x="12042" y="4804"/>
                </a:lnTo>
                <a:lnTo>
                  <a:pt x="12352" y="4685"/>
                </a:lnTo>
                <a:lnTo>
                  <a:pt x="12346" y="4511"/>
                </a:lnTo>
                <a:cubicBezTo>
                  <a:pt x="12343" y="4511"/>
                  <a:pt x="12165" y="4480"/>
                  <a:pt x="12165" y="4480"/>
                </a:cubicBezTo>
                <a:cubicBezTo>
                  <a:pt x="12127" y="4472"/>
                  <a:pt x="12231" y="4306"/>
                  <a:pt x="12240" y="4295"/>
                </a:cubicBezTo>
                <a:cubicBezTo>
                  <a:pt x="12262" y="4270"/>
                  <a:pt x="12286" y="4163"/>
                  <a:pt x="12288" y="4162"/>
                </a:cubicBezTo>
                <a:cubicBezTo>
                  <a:pt x="12290" y="4162"/>
                  <a:pt x="12350" y="4136"/>
                  <a:pt x="12352" y="4135"/>
                </a:cubicBezTo>
                <a:cubicBezTo>
                  <a:pt x="12455" y="4047"/>
                  <a:pt x="12478" y="4202"/>
                  <a:pt x="12500" y="4193"/>
                </a:cubicBezTo>
                <a:cubicBezTo>
                  <a:pt x="12500" y="4193"/>
                  <a:pt x="12580" y="4117"/>
                  <a:pt x="12625" y="4104"/>
                </a:cubicBezTo>
                <a:cubicBezTo>
                  <a:pt x="12721" y="4077"/>
                  <a:pt x="12689" y="4063"/>
                  <a:pt x="12751" y="4029"/>
                </a:cubicBezTo>
                <a:cubicBezTo>
                  <a:pt x="12731" y="4014"/>
                  <a:pt x="12711" y="3995"/>
                  <a:pt x="12689" y="3979"/>
                </a:cubicBezTo>
                <a:cubicBezTo>
                  <a:pt x="12659" y="3956"/>
                  <a:pt x="12746" y="3896"/>
                  <a:pt x="12761" y="3876"/>
                </a:cubicBezTo>
                <a:cubicBezTo>
                  <a:pt x="12826" y="3789"/>
                  <a:pt x="12878" y="3819"/>
                  <a:pt x="12886" y="3785"/>
                </a:cubicBezTo>
                <a:cubicBezTo>
                  <a:pt x="12910" y="3685"/>
                  <a:pt x="12904" y="3726"/>
                  <a:pt x="12960" y="3663"/>
                </a:cubicBezTo>
                <a:cubicBezTo>
                  <a:pt x="12979" y="3643"/>
                  <a:pt x="13036" y="3610"/>
                  <a:pt x="13020" y="3609"/>
                </a:cubicBezTo>
                <a:cubicBezTo>
                  <a:pt x="12888" y="3595"/>
                  <a:pt x="12926" y="3608"/>
                  <a:pt x="12859" y="3527"/>
                </a:cubicBezTo>
                <a:cubicBezTo>
                  <a:pt x="12831" y="3492"/>
                  <a:pt x="12916" y="3324"/>
                  <a:pt x="12950" y="3294"/>
                </a:cubicBezTo>
                <a:cubicBezTo>
                  <a:pt x="13096" y="3159"/>
                  <a:pt x="13003" y="3247"/>
                  <a:pt x="12917" y="3215"/>
                </a:cubicBezTo>
                <a:cubicBezTo>
                  <a:pt x="12833" y="3184"/>
                  <a:pt x="12952" y="3161"/>
                  <a:pt x="12772" y="3161"/>
                </a:cubicBezTo>
                <a:cubicBezTo>
                  <a:pt x="12689" y="3161"/>
                  <a:pt x="12606" y="3110"/>
                  <a:pt x="12649" y="3016"/>
                </a:cubicBezTo>
                <a:cubicBezTo>
                  <a:pt x="12692" y="2924"/>
                  <a:pt x="12621" y="2973"/>
                  <a:pt x="12621" y="2973"/>
                </a:cubicBezTo>
                <a:cubicBezTo>
                  <a:pt x="12418" y="3001"/>
                  <a:pt x="12489" y="2912"/>
                  <a:pt x="12489" y="2796"/>
                </a:cubicBezTo>
                <a:cubicBezTo>
                  <a:pt x="12489" y="2778"/>
                  <a:pt x="12474" y="2685"/>
                  <a:pt x="12475" y="2685"/>
                </a:cubicBezTo>
                <a:cubicBezTo>
                  <a:pt x="12535" y="2614"/>
                  <a:pt x="12470" y="2640"/>
                  <a:pt x="12465" y="2593"/>
                </a:cubicBezTo>
                <a:cubicBezTo>
                  <a:pt x="12456" y="2500"/>
                  <a:pt x="12418" y="2495"/>
                  <a:pt x="12536" y="2468"/>
                </a:cubicBezTo>
                <a:cubicBezTo>
                  <a:pt x="12567" y="2461"/>
                  <a:pt x="12578" y="2423"/>
                  <a:pt x="12589" y="2426"/>
                </a:cubicBezTo>
                <a:cubicBezTo>
                  <a:pt x="12686" y="2443"/>
                  <a:pt x="12667" y="2375"/>
                  <a:pt x="12703" y="2398"/>
                </a:cubicBezTo>
                <a:cubicBezTo>
                  <a:pt x="12745" y="2425"/>
                  <a:pt x="12821" y="2407"/>
                  <a:pt x="12862" y="2407"/>
                </a:cubicBezTo>
                <a:cubicBezTo>
                  <a:pt x="12888" y="2390"/>
                  <a:pt x="12899" y="2373"/>
                  <a:pt x="12917" y="2351"/>
                </a:cubicBezTo>
                <a:cubicBezTo>
                  <a:pt x="12992" y="2256"/>
                  <a:pt x="13097" y="2391"/>
                  <a:pt x="13177" y="2344"/>
                </a:cubicBezTo>
                <a:cubicBezTo>
                  <a:pt x="13279" y="2282"/>
                  <a:pt x="13244" y="2378"/>
                  <a:pt x="13340" y="2381"/>
                </a:cubicBezTo>
                <a:cubicBezTo>
                  <a:pt x="13435" y="2384"/>
                  <a:pt x="13426" y="2187"/>
                  <a:pt x="13462" y="2188"/>
                </a:cubicBezTo>
                <a:cubicBezTo>
                  <a:pt x="13619" y="2193"/>
                  <a:pt x="13483" y="2126"/>
                  <a:pt x="13590" y="2053"/>
                </a:cubicBezTo>
                <a:cubicBezTo>
                  <a:pt x="13604" y="2043"/>
                  <a:pt x="13718" y="2073"/>
                  <a:pt x="13727" y="2077"/>
                </a:cubicBezTo>
                <a:cubicBezTo>
                  <a:pt x="13773" y="2097"/>
                  <a:pt x="13796" y="2074"/>
                  <a:pt x="13796" y="2137"/>
                </a:cubicBezTo>
                <a:cubicBezTo>
                  <a:pt x="13796" y="2144"/>
                  <a:pt x="13853" y="2207"/>
                  <a:pt x="13866" y="2219"/>
                </a:cubicBezTo>
                <a:cubicBezTo>
                  <a:pt x="13906" y="2256"/>
                  <a:pt x="13907" y="2243"/>
                  <a:pt x="13929" y="2257"/>
                </a:cubicBezTo>
                <a:cubicBezTo>
                  <a:pt x="13983" y="2293"/>
                  <a:pt x="14215" y="2239"/>
                  <a:pt x="14276" y="2218"/>
                </a:cubicBezTo>
                <a:cubicBezTo>
                  <a:pt x="14395" y="2175"/>
                  <a:pt x="14400" y="2103"/>
                  <a:pt x="14506" y="2122"/>
                </a:cubicBezTo>
                <a:cubicBezTo>
                  <a:pt x="14592" y="2138"/>
                  <a:pt x="14521" y="2070"/>
                  <a:pt x="14503" y="2044"/>
                </a:cubicBezTo>
                <a:cubicBezTo>
                  <a:pt x="14500" y="2040"/>
                  <a:pt x="14623" y="1914"/>
                  <a:pt x="14641" y="1901"/>
                </a:cubicBezTo>
                <a:cubicBezTo>
                  <a:pt x="14642" y="1895"/>
                  <a:pt x="14696" y="1866"/>
                  <a:pt x="14706" y="1862"/>
                </a:cubicBezTo>
                <a:cubicBezTo>
                  <a:pt x="14738" y="1847"/>
                  <a:pt x="14707" y="1745"/>
                  <a:pt x="14701" y="1741"/>
                </a:cubicBezTo>
                <a:cubicBezTo>
                  <a:pt x="14630" y="1691"/>
                  <a:pt x="14595" y="1667"/>
                  <a:pt x="14536" y="1597"/>
                </a:cubicBezTo>
                <a:cubicBezTo>
                  <a:pt x="14486" y="1539"/>
                  <a:pt x="14392" y="1475"/>
                  <a:pt x="14394" y="1397"/>
                </a:cubicBezTo>
                <a:cubicBezTo>
                  <a:pt x="14395" y="1346"/>
                  <a:pt x="14357" y="1277"/>
                  <a:pt x="14414" y="1249"/>
                </a:cubicBezTo>
                <a:cubicBezTo>
                  <a:pt x="14432" y="1179"/>
                  <a:pt x="14493" y="1205"/>
                  <a:pt x="14541" y="1205"/>
                </a:cubicBezTo>
                <a:cubicBezTo>
                  <a:pt x="14561" y="1205"/>
                  <a:pt x="14601" y="1225"/>
                  <a:pt x="14600" y="1215"/>
                </a:cubicBezTo>
                <a:cubicBezTo>
                  <a:pt x="14591" y="1141"/>
                  <a:pt x="14561" y="1154"/>
                  <a:pt x="14509" y="1119"/>
                </a:cubicBezTo>
                <a:cubicBezTo>
                  <a:pt x="14509" y="1044"/>
                  <a:pt x="14532" y="1032"/>
                  <a:pt x="14478" y="988"/>
                </a:cubicBezTo>
                <a:cubicBezTo>
                  <a:pt x="14412" y="935"/>
                  <a:pt x="14477" y="938"/>
                  <a:pt x="14477" y="892"/>
                </a:cubicBezTo>
                <a:cubicBezTo>
                  <a:pt x="14477" y="869"/>
                  <a:pt x="14361" y="800"/>
                  <a:pt x="14339" y="784"/>
                </a:cubicBezTo>
                <a:cubicBezTo>
                  <a:pt x="14323" y="773"/>
                  <a:pt x="14286" y="753"/>
                  <a:pt x="14279" y="737"/>
                </a:cubicBezTo>
                <a:lnTo>
                  <a:pt x="14130" y="491"/>
                </a:lnTo>
                <a:cubicBezTo>
                  <a:pt x="14106" y="481"/>
                  <a:pt x="14067" y="527"/>
                  <a:pt x="14020" y="488"/>
                </a:cubicBezTo>
                <a:cubicBezTo>
                  <a:pt x="13976" y="451"/>
                  <a:pt x="14000" y="470"/>
                  <a:pt x="13939" y="489"/>
                </a:cubicBezTo>
                <a:cubicBezTo>
                  <a:pt x="13905" y="500"/>
                  <a:pt x="13793" y="453"/>
                  <a:pt x="13762" y="434"/>
                </a:cubicBezTo>
                <a:lnTo>
                  <a:pt x="13741" y="425"/>
                </a:lnTo>
                <a:cubicBezTo>
                  <a:pt x="13701" y="410"/>
                  <a:pt x="13595" y="428"/>
                  <a:pt x="13595" y="477"/>
                </a:cubicBezTo>
                <a:cubicBezTo>
                  <a:pt x="13595" y="600"/>
                  <a:pt x="13474" y="482"/>
                  <a:pt x="13397" y="555"/>
                </a:cubicBezTo>
                <a:cubicBezTo>
                  <a:pt x="13388" y="564"/>
                  <a:pt x="13292" y="456"/>
                  <a:pt x="13281" y="417"/>
                </a:cubicBezTo>
                <a:cubicBezTo>
                  <a:pt x="13260" y="412"/>
                  <a:pt x="13315" y="408"/>
                  <a:pt x="13240" y="400"/>
                </a:cubicBezTo>
                <a:cubicBezTo>
                  <a:pt x="13125" y="386"/>
                  <a:pt x="13082" y="296"/>
                  <a:pt x="13032" y="212"/>
                </a:cubicBezTo>
                <a:cubicBezTo>
                  <a:pt x="13022" y="195"/>
                  <a:pt x="13018" y="187"/>
                  <a:pt x="13005" y="169"/>
                </a:cubicBezTo>
                <a:lnTo>
                  <a:pt x="12897" y="421"/>
                </a:lnTo>
                <a:lnTo>
                  <a:pt x="12574" y="733"/>
                </a:lnTo>
                <a:lnTo>
                  <a:pt x="12532" y="685"/>
                </a:lnTo>
                <a:lnTo>
                  <a:pt x="12444" y="693"/>
                </a:lnTo>
                <a:lnTo>
                  <a:pt x="12378" y="587"/>
                </a:lnTo>
                <a:lnTo>
                  <a:pt x="12338" y="720"/>
                </a:lnTo>
                <a:lnTo>
                  <a:pt x="12214" y="712"/>
                </a:lnTo>
                <a:lnTo>
                  <a:pt x="12137" y="643"/>
                </a:lnTo>
                <a:lnTo>
                  <a:pt x="11987" y="651"/>
                </a:lnTo>
                <a:lnTo>
                  <a:pt x="11838" y="574"/>
                </a:lnTo>
                <a:lnTo>
                  <a:pt x="11783" y="349"/>
                </a:lnTo>
                <a:lnTo>
                  <a:pt x="11672" y="204"/>
                </a:lnTo>
                <a:lnTo>
                  <a:pt x="11672" y="130"/>
                </a:lnTo>
                <a:lnTo>
                  <a:pt x="11505" y="40"/>
                </a:lnTo>
                <a:lnTo>
                  <a:pt x="11518" y="227"/>
                </a:lnTo>
                <a:lnTo>
                  <a:pt x="11423" y="177"/>
                </a:lnTo>
                <a:lnTo>
                  <a:pt x="11291" y="230"/>
                </a:lnTo>
                <a:lnTo>
                  <a:pt x="11277" y="463"/>
                </a:lnTo>
                <a:lnTo>
                  <a:pt x="11145" y="511"/>
                </a:lnTo>
                <a:lnTo>
                  <a:pt x="11053" y="616"/>
                </a:lnTo>
                <a:lnTo>
                  <a:pt x="10857" y="624"/>
                </a:lnTo>
                <a:lnTo>
                  <a:pt x="10759" y="712"/>
                </a:lnTo>
                <a:lnTo>
                  <a:pt x="10732" y="812"/>
                </a:lnTo>
                <a:lnTo>
                  <a:pt x="10611" y="929"/>
                </a:lnTo>
                <a:lnTo>
                  <a:pt x="10521" y="1103"/>
                </a:lnTo>
                <a:lnTo>
                  <a:pt x="10433" y="1082"/>
                </a:lnTo>
                <a:lnTo>
                  <a:pt x="10513" y="923"/>
                </a:lnTo>
                <a:lnTo>
                  <a:pt x="10500" y="770"/>
                </a:lnTo>
                <a:lnTo>
                  <a:pt x="10415" y="720"/>
                </a:lnTo>
                <a:lnTo>
                  <a:pt x="10394" y="839"/>
                </a:lnTo>
                <a:lnTo>
                  <a:pt x="10306" y="876"/>
                </a:lnTo>
                <a:lnTo>
                  <a:pt x="10277" y="757"/>
                </a:lnTo>
                <a:lnTo>
                  <a:pt x="10235" y="839"/>
                </a:lnTo>
                <a:lnTo>
                  <a:pt x="10153" y="831"/>
                </a:lnTo>
                <a:lnTo>
                  <a:pt x="10034" y="889"/>
                </a:lnTo>
                <a:lnTo>
                  <a:pt x="9978" y="780"/>
                </a:lnTo>
                <a:lnTo>
                  <a:pt x="10034" y="780"/>
                </a:lnTo>
                <a:cubicBezTo>
                  <a:pt x="10108" y="698"/>
                  <a:pt x="10024" y="692"/>
                  <a:pt x="10015" y="656"/>
                </a:cubicBezTo>
                <a:lnTo>
                  <a:pt x="10161" y="505"/>
                </a:lnTo>
                <a:lnTo>
                  <a:pt x="10097" y="429"/>
                </a:lnTo>
                <a:lnTo>
                  <a:pt x="10050" y="384"/>
                </a:lnTo>
                <a:lnTo>
                  <a:pt x="10187" y="233"/>
                </a:lnTo>
                <a:lnTo>
                  <a:pt x="10166" y="0"/>
                </a:lnTo>
                <a:lnTo>
                  <a:pt x="9547" y="10"/>
                </a:lnTo>
                <a:lnTo>
                  <a:pt x="9404" y="238"/>
                </a:lnTo>
                <a:lnTo>
                  <a:pt x="9253" y="373"/>
                </a:lnTo>
                <a:lnTo>
                  <a:pt x="9253" y="460"/>
                </a:lnTo>
                <a:cubicBezTo>
                  <a:pt x="9203" y="545"/>
                  <a:pt x="9067" y="577"/>
                  <a:pt x="9054" y="604"/>
                </a:cubicBezTo>
                <a:cubicBezTo>
                  <a:pt x="9019" y="675"/>
                  <a:pt x="8938" y="752"/>
                  <a:pt x="8860" y="764"/>
                </a:cubicBezTo>
                <a:cubicBezTo>
                  <a:pt x="8795" y="774"/>
                  <a:pt x="8717" y="813"/>
                  <a:pt x="8624" y="817"/>
                </a:cubicBezTo>
                <a:lnTo>
                  <a:pt x="8494" y="847"/>
                </a:lnTo>
                <a:lnTo>
                  <a:pt x="8465" y="1011"/>
                </a:lnTo>
                <a:lnTo>
                  <a:pt x="8367" y="905"/>
                </a:lnTo>
                <a:lnTo>
                  <a:pt x="8177" y="987"/>
                </a:lnTo>
                <a:lnTo>
                  <a:pt x="8272" y="1148"/>
                </a:lnTo>
                <a:lnTo>
                  <a:pt x="8256" y="1331"/>
                </a:lnTo>
                <a:cubicBezTo>
                  <a:pt x="8216" y="1384"/>
                  <a:pt x="8123" y="1392"/>
                  <a:pt x="8083" y="1309"/>
                </a:cubicBezTo>
                <a:cubicBezTo>
                  <a:pt x="8081" y="1304"/>
                  <a:pt x="8079" y="1300"/>
                  <a:pt x="8076" y="1296"/>
                </a:cubicBezTo>
                <a:lnTo>
                  <a:pt x="7899" y="1228"/>
                </a:lnTo>
                <a:lnTo>
                  <a:pt x="7899" y="97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7" name="Freeform 336"/>
          <p:cNvSpPr>
            <a:spLocks/>
          </p:cNvSpPr>
          <p:nvPr/>
        </p:nvSpPr>
        <p:spPr bwMode="auto">
          <a:xfrm>
            <a:off x="3761190" y="3690938"/>
            <a:ext cx="1016794" cy="944166"/>
          </a:xfrm>
          <a:custGeom>
            <a:avLst/>
            <a:gdLst>
              <a:gd name="T0" fmla="*/ 14196 w 14944"/>
              <a:gd name="T1" fmla="*/ 6320 h 14916"/>
              <a:gd name="T2" fmla="*/ 13652 w 14944"/>
              <a:gd name="T3" fmla="*/ 6512 h 14916"/>
              <a:gd name="T4" fmla="*/ 12830 w 14944"/>
              <a:gd name="T5" fmla="*/ 6294 h 14916"/>
              <a:gd name="T6" fmla="*/ 11771 w 14944"/>
              <a:gd name="T7" fmla="*/ 5347 h 14916"/>
              <a:gd name="T8" fmla="*/ 11343 w 14944"/>
              <a:gd name="T9" fmla="*/ 3952 h 14916"/>
              <a:gd name="T10" fmla="*/ 11081 w 14944"/>
              <a:gd name="T11" fmla="*/ 3360 h 14916"/>
              <a:gd name="T12" fmla="*/ 10555 w 14944"/>
              <a:gd name="T13" fmla="*/ 3933 h 14916"/>
              <a:gd name="T14" fmla="*/ 10054 w 14944"/>
              <a:gd name="T15" fmla="*/ 3143 h 14916"/>
              <a:gd name="T16" fmla="*/ 9204 w 14944"/>
              <a:gd name="T17" fmla="*/ 2699 h 14916"/>
              <a:gd name="T18" fmla="*/ 8364 w 14944"/>
              <a:gd name="T19" fmla="*/ 2389 h 14916"/>
              <a:gd name="T20" fmla="*/ 8025 w 14944"/>
              <a:gd name="T21" fmla="*/ 1986 h 14916"/>
              <a:gd name="T22" fmla="*/ 6881 w 14944"/>
              <a:gd name="T23" fmla="*/ 877 h 14916"/>
              <a:gd name="T24" fmla="*/ 6136 w 14944"/>
              <a:gd name="T25" fmla="*/ 291 h 14916"/>
              <a:gd name="T26" fmla="*/ 5374 w 14944"/>
              <a:gd name="T27" fmla="*/ 703 h 14916"/>
              <a:gd name="T28" fmla="*/ 5017 w 14944"/>
              <a:gd name="T29" fmla="*/ 721 h 14916"/>
              <a:gd name="T30" fmla="*/ 4713 w 14944"/>
              <a:gd name="T31" fmla="*/ 282 h 14916"/>
              <a:gd name="T32" fmla="*/ 3843 w 14944"/>
              <a:gd name="T33" fmla="*/ 435 h 14916"/>
              <a:gd name="T34" fmla="*/ 3189 w 14944"/>
              <a:gd name="T35" fmla="*/ 604 h 14916"/>
              <a:gd name="T36" fmla="*/ 3086 w 14944"/>
              <a:gd name="T37" fmla="*/ 1604 h 14916"/>
              <a:gd name="T38" fmla="*/ 2046 w 14944"/>
              <a:gd name="T39" fmla="*/ 1670 h 14916"/>
              <a:gd name="T40" fmla="*/ 1576 w 14944"/>
              <a:gd name="T41" fmla="*/ 1876 h 14916"/>
              <a:gd name="T42" fmla="*/ 811 w 14944"/>
              <a:gd name="T43" fmla="*/ 2287 h 14916"/>
              <a:gd name="T44" fmla="*/ 681 w 14944"/>
              <a:gd name="T45" fmla="*/ 2900 h 14916"/>
              <a:gd name="T46" fmla="*/ 499 w 14944"/>
              <a:gd name="T47" fmla="*/ 3139 h 14916"/>
              <a:gd name="T48" fmla="*/ 42 w 14944"/>
              <a:gd name="T49" fmla="*/ 3641 h 14916"/>
              <a:gd name="T50" fmla="*/ 704 w 14944"/>
              <a:gd name="T51" fmla="*/ 4326 h 14916"/>
              <a:gd name="T52" fmla="*/ 1585 w 14944"/>
              <a:gd name="T53" fmla="*/ 5393 h 14916"/>
              <a:gd name="T54" fmla="*/ 1180 w 14944"/>
              <a:gd name="T55" fmla="*/ 5972 h 14916"/>
              <a:gd name="T56" fmla="*/ 1490 w 14944"/>
              <a:gd name="T57" fmla="*/ 6607 h 14916"/>
              <a:gd name="T58" fmla="*/ 2323 w 14944"/>
              <a:gd name="T59" fmla="*/ 7602 h 14916"/>
              <a:gd name="T60" fmla="*/ 2223 w 14944"/>
              <a:gd name="T61" fmla="*/ 8374 h 14916"/>
              <a:gd name="T62" fmla="*/ 2658 w 14944"/>
              <a:gd name="T63" fmla="*/ 9135 h 14916"/>
              <a:gd name="T64" fmla="*/ 2797 w 14944"/>
              <a:gd name="T65" fmla="*/ 9999 h 14916"/>
              <a:gd name="T66" fmla="*/ 2895 w 14944"/>
              <a:gd name="T67" fmla="*/ 11034 h 14916"/>
              <a:gd name="T68" fmla="*/ 3270 w 14944"/>
              <a:gd name="T69" fmla="*/ 11650 h 14916"/>
              <a:gd name="T70" fmla="*/ 3453 w 14944"/>
              <a:gd name="T71" fmla="*/ 12071 h 14916"/>
              <a:gd name="T72" fmla="*/ 3528 w 14944"/>
              <a:gd name="T73" fmla="*/ 12978 h 14916"/>
              <a:gd name="T74" fmla="*/ 3653 w 14944"/>
              <a:gd name="T75" fmla="*/ 13349 h 14916"/>
              <a:gd name="T76" fmla="*/ 4783 w 14944"/>
              <a:gd name="T77" fmla="*/ 13731 h 14916"/>
              <a:gd name="T78" fmla="*/ 5905 w 14944"/>
              <a:gd name="T79" fmla="*/ 13848 h 14916"/>
              <a:gd name="T80" fmla="*/ 6996 w 14944"/>
              <a:gd name="T81" fmla="*/ 13589 h 14916"/>
              <a:gd name="T82" fmla="*/ 7478 w 14944"/>
              <a:gd name="T83" fmla="*/ 14034 h 14916"/>
              <a:gd name="T84" fmla="*/ 7946 w 14944"/>
              <a:gd name="T85" fmla="*/ 14291 h 14916"/>
              <a:gd name="T86" fmla="*/ 8382 w 14944"/>
              <a:gd name="T87" fmla="*/ 14828 h 14916"/>
              <a:gd name="T88" fmla="*/ 8989 w 14944"/>
              <a:gd name="T89" fmla="*/ 14393 h 14916"/>
              <a:gd name="T90" fmla="*/ 9020 w 14944"/>
              <a:gd name="T91" fmla="*/ 13901 h 14916"/>
              <a:gd name="T92" fmla="*/ 8709 w 14944"/>
              <a:gd name="T93" fmla="*/ 13447 h 14916"/>
              <a:gd name="T94" fmla="*/ 9113 w 14944"/>
              <a:gd name="T95" fmla="*/ 11640 h 14916"/>
              <a:gd name="T96" fmla="*/ 9431 w 14944"/>
              <a:gd name="T97" fmla="*/ 10758 h 14916"/>
              <a:gd name="T98" fmla="*/ 10214 w 14944"/>
              <a:gd name="T99" fmla="*/ 10361 h 14916"/>
              <a:gd name="T100" fmla="*/ 10571 w 14944"/>
              <a:gd name="T101" fmla="*/ 9499 h 14916"/>
              <a:gd name="T102" fmla="*/ 10889 w 14944"/>
              <a:gd name="T103" fmla="*/ 8793 h 14916"/>
              <a:gd name="T104" fmla="*/ 11635 w 14944"/>
              <a:gd name="T105" fmla="*/ 8255 h 14916"/>
              <a:gd name="T106" fmla="*/ 12336 w 14944"/>
              <a:gd name="T107" fmla="*/ 7980 h 14916"/>
              <a:gd name="T108" fmla="*/ 13233 w 14944"/>
              <a:gd name="T109" fmla="*/ 8036 h 14916"/>
              <a:gd name="T110" fmla="*/ 13648 w 14944"/>
              <a:gd name="T111" fmla="*/ 8607 h 14916"/>
              <a:gd name="T112" fmla="*/ 13804 w 14944"/>
              <a:gd name="T113" fmla="*/ 9143 h 14916"/>
              <a:gd name="T114" fmla="*/ 14755 w 14944"/>
              <a:gd name="T115" fmla="*/ 9404 h 14916"/>
              <a:gd name="T116" fmla="*/ 14796 w 14944"/>
              <a:gd name="T117" fmla="*/ 8120 h 14916"/>
              <a:gd name="T118" fmla="*/ 14317 w 14944"/>
              <a:gd name="T119" fmla="*/ 8009 h 14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944" h="14916">
                <a:moveTo>
                  <a:pt x="14071" y="7697"/>
                </a:moveTo>
                <a:lnTo>
                  <a:pt x="13856" y="6866"/>
                </a:lnTo>
                <a:lnTo>
                  <a:pt x="14137" y="6681"/>
                </a:lnTo>
                <a:lnTo>
                  <a:pt x="14161" y="6580"/>
                </a:lnTo>
                <a:lnTo>
                  <a:pt x="14232" y="6522"/>
                </a:lnTo>
                <a:lnTo>
                  <a:pt x="14277" y="6556"/>
                </a:lnTo>
                <a:lnTo>
                  <a:pt x="14290" y="6332"/>
                </a:lnTo>
                <a:lnTo>
                  <a:pt x="14196" y="6320"/>
                </a:lnTo>
                <a:lnTo>
                  <a:pt x="14136" y="6383"/>
                </a:lnTo>
                <a:lnTo>
                  <a:pt x="14021" y="6326"/>
                </a:lnTo>
                <a:lnTo>
                  <a:pt x="13971" y="6214"/>
                </a:lnTo>
                <a:lnTo>
                  <a:pt x="13872" y="6191"/>
                </a:lnTo>
                <a:lnTo>
                  <a:pt x="13817" y="6250"/>
                </a:lnTo>
                <a:lnTo>
                  <a:pt x="13757" y="6392"/>
                </a:lnTo>
                <a:lnTo>
                  <a:pt x="13760" y="6449"/>
                </a:lnTo>
                <a:lnTo>
                  <a:pt x="13652" y="6512"/>
                </a:lnTo>
                <a:lnTo>
                  <a:pt x="13663" y="6655"/>
                </a:lnTo>
                <a:lnTo>
                  <a:pt x="13599" y="6668"/>
                </a:lnTo>
                <a:lnTo>
                  <a:pt x="13543" y="6583"/>
                </a:lnTo>
                <a:lnTo>
                  <a:pt x="13127" y="6553"/>
                </a:lnTo>
                <a:lnTo>
                  <a:pt x="13124" y="6412"/>
                </a:lnTo>
                <a:lnTo>
                  <a:pt x="13197" y="6276"/>
                </a:lnTo>
                <a:lnTo>
                  <a:pt x="12975" y="6168"/>
                </a:lnTo>
                <a:lnTo>
                  <a:pt x="12830" y="6294"/>
                </a:lnTo>
                <a:lnTo>
                  <a:pt x="12757" y="6215"/>
                </a:lnTo>
                <a:lnTo>
                  <a:pt x="12680" y="6084"/>
                </a:lnTo>
                <a:lnTo>
                  <a:pt x="12695" y="5869"/>
                </a:lnTo>
                <a:lnTo>
                  <a:pt x="12555" y="5861"/>
                </a:lnTo>
                <a:lnTo>
                  <a:pt x="12301" y="5589"/>
                </a:lnTo>
                <a:lnTo>
                  <a:pt x="12268" y="5477"/>
                </a:lnTo>
                <a:lnTo>
                  <a:pt x="11694" y="5448"/>
                </a:lnTo>
                <a:lnTo>
                  <a:pt x="11771" y="5347"/>
                </a:lnTo>
                <a:lnTo>
                  <a:pt x="11779" y="5198"/>
                </a:lnTo>
                <a:lnTo>
                  <a:pt x="11568" y="5286"/>
                </a:lnTo>
                <a:lnTo>
                  <a:pt x="11394" y="4511"/>
                </a:lnTo>
                <a:lnTo>
                  <a:pt x="11277" y="4491"/>
                </a:lnTo>
                <a:lnTo>
                  <a:pt x="11193" y="4143"/>
                </a:lnTo>
                <a:lnTo>
                  <a:pt x="11093" y="4113"/>
                </a:lnTo>
                <a:lnTo>
                  <a:pt x="11150" y="4043"/>
                </a:lnTo>
                <a:lnTo>
                  <a:pt x="11343" y="3952"/>
                </a:lnTo>
                <a:lnTo>
                  <a:pt x="11153" y="3797"/>
                </a:lnTo>
                <a:lnTo>
                  <a:pt x="11100" y="3822"/>
                </a:lnTo>
                <a:lnTo>
                  <a:pt x="11089" y="3740"/>
                </a:lnTo>
                <a:lnTo>
                  <a:pt x="11022" y="3674"/>
                </a:lnTo>
                <a:lnTo>
                  <a:pt x="11219" y="3539"/>
                </a:lnTo>
                <a:cubicBezTo>
                  <a:pt x="11213" y="3530"/>
                  <a:pt x="11213" y="3500"/>
                  <a:pt x="11201" y="3483"/>
                </a:cubicBezTo>
                <a:cubicBezTo>
                  <a:pt x="11178" y="3451"/>
                  <a:pt x="11191" y="3412"/>
                  <a:pt x="11124" y="3371"/>
                </a:cubicBezTo>
                <a:cubicBezTo>
                  <a:pt x="11112" y="3364"/>
                  <a:pt x="11096" y="3360"/>
                  <a:pt x="11081" y="3360"/>
                </a:cubicBezTo>
                <a:lnTo>
                  <a:pt x="11015" y="3404"/>
                </a:lnTo>
                <a:lnTo>
                  <a:pt x="11064" y="3489"/>
                </a:lnTo>
                <a:lnTo>
                  <a:pt x="10935" y="3557"/>
                </a:lnTo>
                <a:lnTo>
                  <a:pt x="10822" y="3706"/>
                </a:lnTo>
                <a:lnTo>
                  <a:pt x="10806" y="3971"/>
                </a:lnTo>
                <a:lnTo>
                  <a:pt x="10718" y="3960"/>
                </a:lnTo>
                <a:lnTo>
                  <a:pt x="10679" y="3923"/>
                </a:lnTo>
                <a:lnTo>
                  <a:pt x="10555" y="3933"/>
                </a:lnTo>
                <a:lnTo>
                  <a:pt x="10388" y="3785"/>
                </a:lnTo>
                <a:lnTo>
                  <a:pt x="10358" y="3837"/>
                </a:lnTo>
                <a:lnTo>
                  <a:pt x="10146" y="3678"/>
                </a:lnTo>
                <a:lnTo>
                  <a:pt x="10055" y="3719"/>
                </a:lnTo>
                <a:lnTo>
                  <a:pt x="10051" y="3408"/>
                </a:lnTo>
                <a:lnTo>
                  <a:pt x="10142" y="3307"/>
                </a:lnTo>
                <a:lnTo>
                  <a:pt x="10112" y="3120"/>
                </a:lnTo>
                <a:lnTo>
                  <a:pt x="10054" y="3143"/>
                </a:lnTo>
                <a:lnTo>
                  <a:pt x="10044" y="2884"/>
                </a:lnTo>
                <a:lnTo>
                  <a:pt x="9948" y="2897"/>
                </a:lnTo>
                <a:lnTo>
                  <a:pt x="9792" y="2818"/>
                </a:lnTo>
                <a:lnTo>
                  <a:pt x="9661" y="2942"/>
                </a:lnTo>
                <a:lnTo>
                  <a:pt x="9449" y="3048"/>
                </a:lnTo>
                <a:lnTo>
                  <a:pt x="9326" y="2950"/>
                </a:lnTo>
                <a:lnTo>
                  <a:pt x="9355" y="2639"/>
                </a:lnTo>
                <a:lnTo>
                  <a:pt x="9204" y="2699"/>
                </a:lnTo>
                <a:lnTo>
                  <a:pt x="9204" y="2838"/>
                </a:lnTo>
                <a:lnTo>
                  <a:pt x="9127" y="2844"/>
                </a:lnTo>
                <a:lnTo>
                  <a:pt x="9093" y="2805"/>
                </a:lnTo>
                <a:lnTo>
                  <a:pt x="9094" y="2557"/>
                </a:lnTo>
                <a:lnTo>
                  <a:pt x="9015" y="2496"/>
                </a:lnTo>
                <a:lnTo>
                  <a:pt x="8868" y="2483"/>
                </a:lnTo>
                <a:lnTo>
                  <a:pt x="8795" y="2397"/>
                </a:lnTo>
                <a:lnTo>
                  <a:pt x="8364" y="2389"/>
                </a:lnTo>
                <a:lnTo>
                  <a:pt x="8350" y="2040"/>
                </a:lnTo>
                <a:lnTo>
                  <a:pt x="8289" y="1982"/>
                </a:lnTo>
                <a:lnTo>
                  <a:pt x="8219" y="1975"/>
                </a:lnTo>
                <a:lnTo>
                  <a:pt x="8219" y="2078"/>
                </a:lnTo>
                <a:lnTo>
                  <a:pt x="8166" y="2115"/>
                </a:lnTo>
                <a:lnTo>
                  <a:pt x="8182" y="2155"/>
                </a:lnTo>
                <a:lnTo>
                  <a:pt x="8159" y="2186"/>
                </a:lnTo>
                <a:lnTo>
                  <a:pt x="8025" y="1986"/>
                </a:lnTo>
                <a:lnTo>
                  <a:pt x="8016" y="1924"/>
                </a:lnTo>
                <a:lnTo>
                  <a:pt x="7757" y="1929"/>
                </a:lnTo>
                <a:lnTo>
                  <a:pt x="7586" y="2025"/>
                </a:lnTo>
                <a:lnTo>
                  <a:pt x="7560" y="1988"/>
                </a:lnTo>
                <a:lnTo>
                  <a:pt x="7428" y="2060"/>
                </a:lnTo>
                <a:lnTo>
                  <a:pt x="7242" y="1807"/>
                </a:lnTo>
                <a:lnTo>
                  <a:pt x="7211" y="1443"/>
                </a:lnTo>
                <a:lnTo>
                  <a:pt x="6881" y="877"/>
                </a:lnTo>
                <a:lnTo>
                  <a:pt x="6795" y="849"/>
                </a:lnTo>
                <a:lnTo>
                  <a:pt x="6754" y="802"/>
                </a:lnTo>
                <a:lnTo>
                  <a:pt x="6855" y="699"/>
                </a:lnTo>
                <a:lnTo>
                  <a:pt x="6763" y="663"/>
                </a:lnTo>
                <a:lnTo>
                  <a:pt x="6808" y="542"/>
                </a:lnTo>
                <a:lnTo>
                  <a:pt x="6773" y="463"/>
                </a:lnTo>
                <a:lnTo>
                  <a:pt x="6692" y="521"/>
                </a:lnTo>
                <a:lnTo>
                  <a:pt x="6136" y="291"/>
                </a:lnTo>
                <a:lnTo>
                  <a:pt x="6154" y="85"/>
                </a:lnTo>
                <a:lnTo>
                  <a:pt x="5979" y="41"/>
                </a:lnTo>
                <a:lnTo>
                  <a:pt x="5934" y="246"/>
                </a:lnTo>
                <a:lnTo>
                  <a:pt x="5720" y="331"/>
                </a:lnTo>
                <a:lnTo>
                  <a:pt x="5496" y="340"/>
                </a:lnTo>
                <a:lnTo>
                  <a:pt x="5532" y="446"/>
                </a:lnTo>
                <a:lnTo>
                  <a:pt x="5524" y="688"/>
                </a:lnTo>
                <a:lnTo>
                  <a:pt x="5374" y="703"/>
                </a:lnTo>
                <a:lnTo>
                  <a:pt x="5378" y="904"/>
                </a:lnTo>
                <a:lnTo>
                  <a:pt x="5296" y="864"/>
                </a:lnTo>
                <a:lnTo>
                  <a:pt x="5261" y="900"/>
                </a:lnTo>
                <a:lnTo>
                  <a:pt x="5115" y="882"/>
                </a:lnTo>
                <a:lnTo>
                  <a:pt x="5175" y="763"/>
                </a:lnTo>
                <a:lnTo>
                  <a:pt x="5104" y="769"/>
                </a:lnTo>
                <a:lnTo>
                  <a:pt x="5058" y="669"/>
                </a:lnTo>
                <a:lnTo>
                  <a:pt x="5017" y="721"/>
                </a:lnTo>
                <a:lnTo>
                  <a:pt x="4919" y="718"/>
                </a:lnTo>
                <a:lnTo>
                  <a:pt x="4824" y="679"/>
                </a:lnTo>
                <a:lnTo>
                  <a:pt x="4741" y="778"/>
                </a:lnTo>
                <a:lnTo>
                  <a:pt x="4677" y="712"/>
                </a:lnTo>
                <a:lnTo>
                  <a:pt x="4606" y="683"/>
                </a:lnTo>
                <a:lnTo>
                  <a:pt x="4598" y="480"/>
                </a:lnTo>
                <a:lnTo>
                  <a:pt x="4714" y="406"/>
                </a:lnTo>
                <a:lnTo>
                  <a:pt x="4713" y="282"/>
                </a:lnTo>
                <a:lnTo>
                  <a:pt x="4565" y="291"/>
                </a:lnTo>
                <a:lnTo>
                  <a:pt x="4615" y="107"/>
                </a:lnTo>
                <a:lnTo>
                  <a:pt x="4598" y="0"/>
                </a:lnTo>
                <a:cubicBezTo>
                  <a:pt x="4596" y="12"/>
                  <a:pt x="4512" y="82"/>
                  <a:pt x="4499" y="97"/>
                </a:cubicBezTo>
                <a:cubicBezTo>
                  <a:pt x="4473" y="126"/>
                  <a:pt x="4335" y="222"/>
                  <a:pt x="4334" y="222"/>
                </a:cubicBezTo>
                <a:cubicBezTo>
                  <a:pt x="4332" y="223"/>
                  <a:pt x="4279" y="261"/>
                  <a:pt x="4274" y="265"/>
                </a:cubicBezTo>
                <a:cubicBezTo>
                  <a:pt x="4151" y="385"/>
                  <a:pt x="4015" y="375"/>
                  <a:pt x="3963" y="409"/>
                </a:cubicBezTo>
                <a:cubicBezTo>
                  <a:pt x="3930" y="430"/>
                  <a:pt x="3874" y="427"/>
                  <a:pt x="3843" y="435"/>
                </a:cubicBezTo>
                <a:lnTo>
                  <a:pt x="3721" y="448"/>
                </a:lnTo>
                <a:lnTo>
                  <a:pt x="3560" y="360"/>
                </a:lnTo>
                <a:lnTo>
                  <a:pt x="3351" y="368"/>
                </a:lnTo>
                <a:lnTo>
                  <a:pt x="3261" y="466"/>
                </a:lnTo>
                <a:lnTo>
                  <a:pt x="3192" y="421"/>
                </a:lnTo>
                <a:lnTo>
                  <a:pt x="3139" y="450"/>
                </a:lnTo>
                <a:lnTo>
                  <a:pt x="3211" y="501"/>
                </a:lnTo>
                <a:lnTo>
                  <a:pt x="3189" y="604"/>
                </a:lnTo>
                <a:lnTo>
                  <a:pt x="3245" y="673"/>
                </a:lnTo>
                <a:lnTo>
                  <a:pt x="3166" y="731"/>
                </a:lnTo>
                <a:lnTo>
                  <a:pt x="3271" y="786"/>
                </a:lnTo>
                <a:lnTo>
                  <a:pt x="3266" y="898"/>
                </a:lnTo>
                <a:lnTo>
                  <a:pt x="3144" y="887"/>
                </a:lnTo>
                <a:lnTo>
                  <a:pt x="3007" y="948"/>
                </a:lnTo>
                <a:lnTo>
                  <a:pt x="2906" y="1276"/>
                </a:lnTo>
                <a:lnTo>
                  <a:pt x="3086" y="1604"/>
                </a:lnTo>
                <a:lnTo>
                  <a:pt x="2912" y="1670"/>
                </a:lnTo>
                <a:lnTo>
                  <a:pt x="2896" y="1765"/>
                </a:lnTo>
                <a:lnTo>
                  <a:pt x="2660" y="1710"/>
                </a:lnTo>
                <a:lnTo>
                  <a:pt x="2467" y="1773"/>
                </a:lnTo>
                <a:lnTo>
                  <a:pt x="2316" y="1869"/>
                </a:lnTo>
                <a:lnTo>
                  <a:pt x="2274" y="1800"/>
                </a:lnTo>
                <a:lnTo>
                  <a:pt x="2216" y="1813"/>
                </a:lnTo>
                <a:lnTo>
                  <a:pt x="2046" y="1670"/>
                </a:lnTo>
                <a:lnTo>
                  <a:pt x="1943" y="1705"/>
                </a:lnTo>
                <a:lnTo>
                  <a:pt x="1827" y="1795"/>
                </a:lnTo>
                <a:lnTo>
                  <a:pt x="1758" y="1739"/>
                </a:lnTo>
                <a:lnTo>
                  <a:pt x="1652" y="1747"/>
                </a:lnTo>
                <a:lnTo>
                  <a:pt x="1649" y="1821"/>
                </a:lnTo>
                <a:lnTo>
                  <a:pt x="1689" y="1879"/>
                </a:lnTo>
                <a:lnTo>
                  <a:pt x="1639" y="1924"/>
                </a:lnTo>
                <a:cubicBezTo>
                  <a:pt x="1630" y="1911"/>
                  <a:pt x="1593" y="1892"/>
                  <a:pt x="1576" y="1876"/>
                </a:cubicBezTo>
                <a:cubicBezTo>
                  <a:pt x="1481" y="1781"/>
                  <a:pt x="1495" y="1972"/>
                  <a:pt x="1335" y="1927"/>
                </a:cubicBezTo>
                <a:lnTo>
                  <a:pt x="1324" y="2019"/>
                </a:lnTo>
                <a:lnTo>
                  <a:pt x="1173" y="2009"/>
                </a:lnTo>
                <a:lnTo>
                  <a:pt x="1173" y="2104"/>
                </a:lnTo>
                <a:lnTo>
                  <a:pt x="1123" y="2104"/>
                </a:lnTo>
                <a:lnTo>
                  <a:pt x="1070" y="2035"/>
                </a:lnTo>
                <a:lnTo>
                  <a:pt x="1009" y="1898"/>
                </a:lnTo>
                <a:lnTo>
                  <a:pt x="811" y="2287"/>
                </a:lnTo>
                <a:lnTo>
                  <a:pt x="700" y="2340"/>
                </a:lnTo>
                <a:lnTo>
                  <a:pt x="686" y="2482"/>
                </a:lnTo>
                <a:lnTo>
                  <a:pt x="811" y="2557"/>
                </a:lnTo>
                <a:lnTo>
                  <a:pt x="811" y="2702"/>
                </a:lnTo>
                <a:lnTo>
                  <a:pt x="856" y="2723"/>
                </a:lnTo>
                <a:lnTo>
                  <a:pt x="853" y="2800"/>
                </a:lnTo>
                <a:lnTo>
                  <a:pt x="776" y="2900"/>
                </a:lnTo>
                <a:lnTo>
                  <a:pt x="681" y="2900"/>
                </a:lnTo>
                <a:lnTo>
                  <a:pt x="628" y="2848"/>
                </a:lnTo>
                <a:lnTo>
                  <a:pt x="686" y="2773"/>
                </a:lnTo>
                <a:lnTo>
                  <a:pt x="517" y="2678"/>
                </a:lnTo>
                <a:lnTo>
                  <a:pt x="387" y="2676"/>
                </a:lnTo>
                <a:lnTo>
                  <a:pt x="382" y="2940"/>
                </a:lnTo>
                <a:lnTo>
                  <a:pt x="496" y="2972"/>
                </a:lnTo>
                <a:lnTo>
                  <a:pt x="467" y="3091"/>
                </a:lnTo>
                <a:lnTo>
                  <a:pt x="499" y="3139"/>
                </a:lnTo>
                <a:lnTo>
                  <a:pt x="499" y="3250"/>
                </a:lnTo>
                <a:lnTo>
                  <a:pt x="366" y="3226"/>
                </a:lnTo>
                <a:lnTo>
                  <a:pt x="176" y="3123"/>
                </a:lnTo>
                <a:lnTo>
                  <a:pt x="115" y="3128"/>
                </a:lnTo>
                <a:lnTo>
                  <a:pt x="43" y="3263"/>
                </a:lnTo>
                <a:lnTo>
                  <a:pt x="126" y="3485"/>
                </a:lnTo>
                <a:cubicBezTo>
                  <a:pt x="104" y="3476"/>
                  <a:pt x="56" y="3499"/>
                  <a:pt x="50" y="3530"/>
                </a:cubicBezTo>
                <a:cubicBezTo>
                  <a:pt x="38" y="3600"/>
                  <a:pt x="36" y="3566"/>
                  <a:pt x="42" y="3641"/>
                </a:cubicBezTo>
                <a:cubicBezTo>
                  <a:pt x="47" y="3696"/>
                  <a:pt x="10" y="3701"/>
                  <a:pt x="12" y="3784"/>
                </a:cubicBezTo>
                <a:cubicBezTo>
                  <a:pt x="13" y="3821"/>
                  <a:pt x="0" y="3835"/>
                  <a:pt x="0" y="3871"/>
                </a:cubicBezTo>
                <a:cubicBezTo>
                  <a:pt x="14" y="3886"/>
                  <a:pt x="19" y="3890"/>
                  <a:pt x="36" y="3902"/>
                </a:cubicBezTo>
                <a:lnTo>
                  <a:pt x="183" y="4004"/>
                </a:lnTo>
                <a:lnTo>
                  <a:pt x="204" y="4136"/>
                </a:lnTo>
                <a:lnTo>
                  <a:pt x="585" y="4223"/>
                </a:lnTo>
                <a:lnTo>
                  <a:pt x="564" y="4329"/>
                </a:lnTo>
                <a:lnTo>
                  <a:pt x="704" y="4326"/>
                </a:lnTo>
                <a:cubicBezTo>
                  <a:pt x="803" y="4423"/>
                  <a:pt x="864" y="4463"/>
                  <a:pt x="997" y="4390"/>
                </a:cubicBezTo>
                <a:lnTo>
                  <a:pt x="1193" y="4824"/>
                </a:lnTo>
                <a:cubicBezTo>
                  <a:pt x="1229" y="4823"/>
                  <a:pt x="1207" y="4842"/>
                  <a:pt x="1263" y="4817"/>
                </a:cubicBezTo>
                <a:cubicBezTo>
                  <a:pt x="1283" y="4808"/>
                  <a:pt x="1347" y="4821"/>
                  <a:pt x="1352" y="4848"/>
                </a:cubicBezTo>
                <a:cubicBezTo>
                  <a:pt x="1324" y="4889"/>
                  <a:pt x="1288" y="4958"/>
                  <a:pt x="1275" y="5006"/>
                </a:cubicBezTo>
                <a:cubicBezTo>
                  <a:pt x="1307" y="5047"/>
                  <a:pt x="1386" y="5092"/>
                  <a:pt x="1437" y="5089"/>
                </a:cubicBezTo>
                <a:cubicBezTo>
                  <a:pt x="1438" y="5089"/>
                  <a:pt x="1567" y="5051"/>
                  <a:pt x="1572" y="5049"/>
                </a:cubicBezTo>
                <a:lnTo>
                  <a:pt x="1585" y="5393"/>
                </a:lnTo>
                <a:lnTo>
                  <a:pt x="1717" y="5448"/>
                </a:lnTo>
                <a:cubicBezTo>
                  <a:pt x="1781" y="5438"/>
                  <a:pt x="1761" y="5384"/>
                  <a:pt x="1818" y="5475"/>
                </a:cubicBezTo>
                <a:cubicBezTo>
                  <a:pt x="1754" y="5519"/>
                  <a:pt x="1722" y="5478"/>
                  <a:pt x="1731" y="5608"/>
                </a:cubicBezTo>
                <a:cubicBezTo>
                  <a:pt x="1735" y="5673"/>
                  <a:pt x="1700" y="5654"/>
                  <a:pt x="1662" y="5685"/>
                </a:cubicBezTo>
                <a:lnTo>
                  <a:pt x="1656" y="5686"/>
                </a:lnTo>
                <a:lnTo>
                  <a:pt x="1654" y="5858"/>
                </a:lnTo>
                <a:lnTo>
                  <a:pt x="1386" y="6110"/>
                </a:lnTo>
                <a:lnTo>
                  <a:pt x="1180" y="5972"/>
                </a:lnTo>
                <a:lnTo>
                  <a:pt x="1117" y="6049"/>
                </a:lnTo>
                <a:lnTo>
                  <a:pt x="1156" y="6300"/>
                </a:lnTo>
                <a:cubicBezTo>
                  <a:pt x="1287" y="6300"/>
                  <a:pt x="1137" y="6386"/>
                  <a:pt x="1330" y="6369"/>
                </a:cubicBezTo>
                <a:cubicBezTo>
                  <a:pt x="1335" y="6369"/>
                  <a:pt x="1372" y="6340"/>
                  <a:pt x="1386" y="6337"/>
                </a:cubicBezTo>
                <a:lnTo>
                  <a:pt x="1471" y="6501"/>
                </a:lnTo>
                <a:lnTo>
                  <a:pt x="1431" y="6525"/>
                </a:lnTo>
                <a:lnTo>
                  <a:pt x="1423" y="6596"/>
                </a:lnTo>
                <a:lnTo>
                  <a:pt x="1490" y="6607"/>
                </a:lnTo>
                <a:cubicBezTo>
                  <a:pt x="1590" y="6613"/>
                  <a:pt x="1558" y="6721"/>
                  <a:pt x="1765" y="6721"/>
                </a:cubicBezTo>
                <a:cubicBezTo>
                  <a:pt x="1795" y="6824"/>
                  <a:pt x="1768" y="6810"/>
                  <a:pt x="1873" y="6818"/>
                </a:cubicBezTo>
                <a:cubicBezTo>
                  <a:pt x="1891" y="6820"/>
                  <a:pt x="1962" y="6975"/>
                  <a:pt x="1961" y="6996"/>
                </a:cubicBezTo>
                <a:cubicBezTo>
                  <a:pt x="1906" y="7063"/>
                  <a:pt x="1881" y="6998"/>
                  <a:pt x="1881" y="7144"/>
                </a:cubicBezTo>
                <a:lnTo>
                  <a:pt x="1950" y="7144"/>
                </a:lnTo>
                <a:lnTo>
                  <a:pt x="2064" y="7306"/>
                </a:lnTo>
                <a:lnTo>
                  <a:pt x="2066" y="7483"/>
                </a:lnTo>
                <a:cubicBezTo>
                  <a:pt x="2247" y="7483"/>
                  <a:pt x="2295" y="7597"/>
                  <a:pt x="2323" y="7602"/>
                </a:cubicBezTo>
                <a:cubicBezTo>
                  <a:pt x="2323" y="7636"/>
                  <a:pt x="2246" y="7676"/>
                  <a:pt x="2223" y="7692"/>
                </a:cubicBezTo>
                <a:cubicBezTo>
                  <a:pt x="2228" y="7754"/>
                  <a:pt x="2273" y="7782"/>
                  <a:pt x="2223" y="7820"/>
                </a:cubicBezTo>
                <a:cubicBezTo>
                  <a:pt x="2197" y="7838"/>
                  <a:pt x="2239" y="7876"/>
                  <a:pt x="2195" y="7933"/>
                </a:cubicBezTo>
                <a:cubicBezTo>
                  <a:pt x="2160" y="7977"/>
                  <a:pt x="2228" y="8020"/>
                  <a:pt x="2111" y="8033"/>
                </a:cubicBezTo>
                <a:cubicBezTo>
                  <a:pt x="2061" y="8038"/>
                  <a:pt x="2129" y="8076"/>
                  <a:pt x="2043" y="8126"/>
                </a:cubicBezTo>
                <a:cubicBezTo>
                  <a:pt x="1966" y="8171"/>
                  <a:pt x="1982" y="8163"/>
                  <a:pt x="2085" y="8233"/>
                </a:cubicBezTo>
                <a:cubicBezTo>
                  <a:pt x="2103" y="8245"/>
                  <a:pt x="2186" y="8242"/>
                  <a:pt x="2212" y="8242"/>
                </a:cubicBezTo>
                <a:lnTo>
                  <a:pt x="2223" y="8374"/>
                </a:lnTo>
                <a:lnTo>
                  <a:pt x="2572" y="8372"/>
                </a:lnTo>
                <a:lnTo>
                  <a:pt x="2606" y="8785"/>
                </a:lnTo>
                <a:lnTo>
                  <a:pt x="2561" y="8822"/>
                </a:lnTo>
                <a:lnTo>
                  <a:pt x="2572" y="8978"/>
                </a:lnTo>
                <a:lnTo>
                  <a:pt x="2813" y="9123"/>
                </a:lnTo>
                <a:lnTo>
                  <a:pt x="2844" y="9195"/>
                </a:lnTo>
                <a:cubicBezTo>
                  <a:pt x="2800" y="9212"/>
                  <a:pt x="2837" y="9353"/>
                  <a:pt x="2715" y="9218"/>
                </a:cubicBezTo>
                <a:cubicBezTo>
                  <a:pt x="2689" y="9190"/>
                  <a:pt x="2741" y="9111"/>
                  <a:pt x="2658" y="9135"/>
                </a:cubicBezTo>
                <a:cubicBezTo>
                  <a:pt x="2656" y="9135"/>
                  <a:pt x="2556" y="9215"/>
                  <a:pt x="2664" y="9254"/>
                </a:cubicBezTo>
                <a:cubicBezTo>
                  <a:pt x="2665" y="9254"/>
                  <a:pt x="2696" y="9332"/>
                  <a:pt x="2667" y="9332"/>
                </a:cubicBezTo>
                <a:cubicBezTo>
                  <a:pt x="2611" y="9332"/>
                  <a:pt x="2556" y="9349"/>
                  <a:pt x="2561" y="9420"/>
                </a:cubicBezTo>
                <a:cubicBezTo>
                  <a:pt x="2563" y="9442"/>
                  <a:pt x="2662" y="9433"/>
                  <a:pt x="2634" y="9499"/>
                </a:cubicBezTo>
                <a:cubicBezTo>
                  <a:pt x="2616" y="9539"/>
                  <a:pt x="2486" y="9442"/>
                  <a:pt x="2532" y="9534"/>
                </a:cubicBezTo>
                <a:cubicBezTo>
                  <a:pt x="2578" y="9628"/>
                  <a:pt x="2419" y="9743"/>
                  <a:pt x="2596" y="9943"/>
                </a:cubicBezTo>
                <a:cubicBezTo>
                  <a:pt x="2674" y="10032"/>
                  <a:pt x="2632" y="9949"/>
                  <a:pt x="2704" y="9946"/>
                </a:cubicBezTo>
                <a:cubicBezTo>
                  <a:pt x="2706" y="9946"/>
                  <a:pt x="2781" y="9994"/>
                  <a:pt x="2797" y="9999"/>
                </a:cubicBezTo>
                <a:cubicBezTo>
                  <a:pt x="2792" y="10117"/>
                  <a:pt x="2789" y="10077"/>
                  <a:pt x="2805" y="10199"/>
                </a:cubicBezTo>
                <a:cubicBezTo>
                  <a:pt x="2825" y="10353"/>
                  <a:pt x="2667" y="10223"/>
                  <a:pt x="2667" y="10410"/>
                </a:cubicBezTo>
                <a:cubicBezTo>
                  <a:pt x="2667" y="10479"/>
                  <a:pt x="2658" y="10532"/>
                  <a:pt x="2685" y="10594"/>
                </a:cubicBezTo>
                <a:cubicBezTo>
                  <a:pt x="2707" y="10645"/>
                  <a:pt x="2636" y="10571"/>
                  <a:pt x="2677" y="10706"/>
                </a:cubicBezTo>
                <a:cubicBezTo>
                  <a:pt x="2688" y="10744"/>
                  <a:pt x="2659" y="10836"/>
                  <a:pt x="2609" y="10819"/>
                </a:cubicBezTo>
                <a:cubicBezTo>
                  <a:pt x="2561" y="10803"/>
                  <a:pt x="2496" y="10886"/>
                  <a:pt x="2529" y="10947"/>
                </a:cubicBezTo>
                <a:cubicBezTo>
                  <a:pt x="2551" y="10988"/>
                  <a:pt x="2629" y="11065"/>
                  <a:pt x="2677" y="11065"/>
                </a:cubicBezTo>
                <a:cubicBezTo>
                  <a:pt x="2756" y="11065"/>
                  <a:pt x="2830" y="11090"/>
                  <a:pt x="2895" y="11034"/>
                </a:cubicBezTo>
                <a:cubicBezTo>
                  <a:pt x="2897" y="11033"/>
                  <a:pt x="2900" y="11034"/>
                  <a:pt x="2902" y="11034"/>
                </a:cubicBezTo>
                <a:lnTo>
                  <a:pt x="3217" y="11166"/>
                </a:lnTo>
                <a:cubicBezTo>
                  <a:pt x="3228" y="11132"/>
                  <a:pt x="3196" y="11110"/>
                  <a:pt x="3297" y="11110"/>
                </a:cubicBezTo>
                <a:lnTo>
                  <a:pt x="3302" y="11325"/>
                </a:lnTo>
                <a:lnTo>
                  <a:pt x="3244" y="11383"/>
                </a:lnTo>
                <a:lnTo>
                  <a:pt x="3254" y="11483"/>
                </a:lnTo>
                <a:lnTo>
                  <a:pt x="3212" y="11542"/>
                </a:lnTo>
                <a:lnTo>
                  <a:pt x="3270" y="11650"/>
                </a:lnTo>
                <a:cubicBezTo>
                  <a:pt x="3280" y="11660"/>
                  <a:pt x="3368" y="11687"/>
                  <a:pt x="3368" y="11653"/>
                </a:cubicBezTo>
                <a:cubicBezTo>
                  <a:pt x="3368" y="11638"/>
                  <a:pt x="3376" y="11616"/>
                  <a:pt x="3376" y="11602"/>
                </a:cubicBezTo>
                <a:lnTo>
                  <a:pt x="3670" y="11555"/>
                </a:lnTo>
                <a:lnTo>
                  <a:pt x="3723" y="11690"/>
                </a:lnTo>
                <a:lnTo>
                  <a:pt x="3580" y="11727"/>
                </a:lnTo>
                <a:lnTo>
                  <a:pt x="3641" y="11909"/>
                </a:lnTo>
                <a:lnTo>
                  <a:pt x="3432" y="11970"/>
                </a:lnTo>
                <a:lnTo>
                  <a:pt x="3453" y="12071"/>
                </a:lnTo>
                <a:lnTo>
                  <a:pt x="3318" y="12214"/>
                </a:lnTo>
                <a:cubicBezTo>
                  <a:pt x="3291" y="12257"/>
                  <a:pt x="3308" y="12246"/>
                  <a:pt x="3246" y="12283"/>
                </a:cubicBezTo>
                <a:cubicBezTo>
                  <a:pt x="3201" y="12311"/>
                  <a:pt x="3225" y="12410"/>
                  <a:pt x="3220" y="12478"/>
                </a:cubicBezTo>
                <a:cubicBezTo>
                  <a:pt x="3214" y="12549"/>
                  <a:pt x="3181" y="12627"/>
                  <a:pt x="3306" y="12611"/>
                </a:cubicBezTo>
                <a:cubicBezTo>
                  <a:pt x="3316" y="12609"/>
                  <a:pt x="3343" y="12514"/>
                  <a:pt x="3378" y="12568"/>
                </a:cubicBezTo>
                <a:cubicBezTo>
                  <a:pt x="3379" y="12568"/>
                  <a:pt x="3380" y="12710"/>
                  <a:pt x="3338" y="12731"/>
                </a:cubicBezTo>
                <a:cubicBezTo>
                  <a:pt x="3158" y="12823"/>
                  <a:pt x="3353" y="12785"/>
                  <a:pt x="3350" y="12887"/>
                </a:cubicBezTo>
                <a:cubicBezTo>
                  <a:pt x="3348" y="12940"/>
                  <a:pt x="3485" y="12981"/>
                  <a:pt x="3528" y="12978"/>
                </a:cubicBezTo>
                <a:cubicBezTo>
                  <a:pt x="3572" y="12975"/>
                  <a:pt x="3523" y="13126"/>
                  <a:pt x="3534" y="13154"/>
                </a:cubicBezTo>
                <a:cubicBezTo>
                  <a:pt x="3596" y="13310"/>
                  <a:pt x="3557" y="13171"/>
                  <a:pt x="3593" y="13166"/>
                </a:cubicBezTo>
                <a:cubicBezTo>
                  <a:pt x="3637" y="13159"/>
                  <a:pt x="3667" y="13223"/>
                  <a:pt x="3694" y="13148"/>
                </a:cubicBezTo>
                <a:cubicBezTo>
                  <a:pt x="3701" y="13129"/>
                  <a:pt x="3713" y="13132"/>
                  <a:pt x="3744" y="13134"/>
                </a:cubicBezTo>
                <a:cubicBezTo>
                  <a:pt x="3802" y="13138"/>
                  <a:pt x="3744" y="13202"/>
                  <a:pt x="3793" y="13261"/>
                </a:cubicBezTo>
                <a:cubicBezTo>
                  <a:pt x="3806" y="13278"/>
                  <a:pt x="3690" y="13334"/>
                  <a:pt x="3630" y="13269"/>
                </a:cubicBezTo>
                <a:cubicBezTo>
                  <a:pt x="3630" y="13279"/>
                  <a:pt x="3634" y="13338"/>
                  <a:pt x="3630" y="13343"/>
                </a:cubicBezTo>
                <a:cubicBezTo>
                  <a:pt x="3638" y="13346"/>
                  <a:pt x="3645" y="13348"/>
                  <a:pt x="3653" y="13349"/>
                </a:cubicBezTo>
                <a:cubicBezTo>
                  <a:pt x="3680" y="13354"/>
                  <a:pt x="3818" y="13466"/>
                  <a:pt x="3830" y="13470"/>
                </a:cubicBezTo>
                <a:lnTo>
                  <a:pt x="3759" y="13589"/>
                </a:lnTo>
                <a:cubicBezTo>
                  <a:pt x="3758" y="13599"/>
                  <a:pt x="3793" y="13630"/>
                  <a:pt x="3799" y="13639"/>
                </a:cubicBezTo>
                <a:cubicBezTo>
                  <a:pt x="3832" y="13686"/>
                  <a:pt x="4132" y="13583"/>
                  <a:pt x="4231" y="13700"/>
                </a:cubicBezTo>
                <a:cubicBezTo>
                  <a:pt x="4266" y="13742"/>
                  <a:pt x="4358" y="13880"/>
                  <a:pt x="4413" y="13878"/>
                </a:cubicBezTo>
                <a:cubicBezTo>
                  <a:pt x="4567" y="13871"/>
                  <a:pt x="4548" y="13904"/>
                  <a:pt x="4635" y="13915"/>
                </a:cubicBezTo>
                <a:cubicBezTo>
                  <a:pt x="4637" y="13912"/>
                  <a:pt x="4699" y="13887"/>
                  <a:pt x="4709" y="13883"/>
                </a:cubicBezTo>
                <a:cubicBezTo>
                  <a:pt x="4840" y="13823"/>
                  <a:pt x="4783" y="13841"/>
                  <a:pt x="4783" y="13731"/>
                </a:cubicBezTo>
                <a:cubicBezTo>
                  <a:pt x="4783" y="13710"/>
                  <a:pt x="4939" y="13781"/>
                  <a:pt x="4960" y="13791"/>
                </a:cubicBezTo>
                <a:cubicBezTo>
                  <a:pt x="4979" y="13801"/>
                  <a:pt x="4986" y="13837"/>
                  <a:pt x="4987" y="13860"/>
                </a:cubicBezTo>
                <a:cubicBezTo>
                  <a:pt x="4991" y="13980"/>
                  <a:pt x="5242" y="13827"/>
                  <a:pt x="5355" y="13996"/>
                </a:cubicBezTo>
                <a:cubicBezTo>
                  <a:pt x="5421" y="14095"/>
                  <a:pt x="5390" y="14189"/>
                  <a:pt x="5498" y="14132"/>
                </a:cubicBezTo>
                <a:cubicBezTo>
                  <a:pt x="5650" y="14052"/>
                  <a:pt x="5508" y="14193"/>
                  <a:pt x="5669" y="14206"/>
                </a:cubicBezTo>
                <a:cubicBezTo>
                  <a:pt x="5679" y="14207"/>
                  <a:pt x="5773" y="14014"/>
                  <a:pt x="5773" y="14014"/>
                </a:cubicBezTo>
                <a:cubicBezTo>
                  <a:pt x="5782" y="13912"/>
                  <a:pt x="5909" y="13959"/>
                  <a:pt x="5867" y="13885"/>
                </a:cubicBezTo>
                <a:cubicBezTo>
                  <a:pt x="5828" y="13816"/>
                  <a:pt x="5894" y="13838"/>
                  <a:pt x="5905" y="13848"/>
                </a:cubicBezTo>
                <a:cubicBezTo>
                  <a:pt x="6003" y="13941"/>
                  <a:pt x="6027" y="13707"/>
                  <a:pt x="6085" y="13659"/>
                </a:cubicBezTo>
                <a:cubicBezTo>
                  <a:pt x="6124" y="13626"/>
                  <a:pt x="6288" y="13646"/>
                  <a:pt x="6356" y="13631"/>
                </a:cubicBezTo>
                <a:cubicBezTo>
                  <a:pt x="6399" y="13622"/>
                  <a:pt x="6473" y="13414"/>
                  <a:pt x="6576" y="13404"/>
                </a:cubicBezTo>
                <a:cubicBezTo>
                  <a:pt x="6728" y="13388"/>
                  <a:pt x="6718" y="13419"/>
                  <a:pt x="6832" y="13464"/>
                </a:cubicBezTo>
                <a:cubicBezTo>
                  <a:pt x="6842" y="13468"/>
                  <a:pt x="6863" y="13478"/>
                  <a:pt x="6874" y="13483"/>
                </a:cubicBezTo>
                <a:cubicBezTo>
                  <a:pt x="6894" y="13492"/>
                  <a:pt x="6898" y="13500"/>
                  <a:pt x="6911" y="13514"/>
                </a:cubicBezTo>
                <a:lnTo>
                  <a:pt x="6940" y="13551"/>
                </a:lnTo>
                <a:cubicBezTo>
                  <a:pt x="6953" y="13569"/>
                  <a:pt x="6981" y="13579"/>
                  <a:pt x="6996" y="13589"/>
                </a:cubicBezTo>
                <a:cubicBezTo>
                  <a:pt x="7006" y="13595"/>
                  <a:pt x="7080" y="13618"/>
                  <a:pt x="7099" y="13626"/>
                </a:cubicBezTo>
                <a:cubicBezTo>
                  <a:pt x="7118" y="13633"/>
                  <a:pt x="7182" y="13638"/>
                  <a:pt x="7187" y="13648"/>
                </a:cubicBezTo>
                <a:lnTo>
                  <a:pt x="7143" y="13910"/>
                </a:lnTo>
                <a:cubicBezTo>
                  <a:pt x="7181" y="13910"/>
                  <a:pt x="7204" y="13911"/>
                  <a:pt x="7241" y="13914"/>
                </a:cubicBezTo>
                <a:cubicBezTo>
                  <a:pt x="7288" y="13917"/>
                  <a:pt x="7265" y="14029"/>
                  <a:pt x="7282" y="14008"/>
                </a:cubicBezTo>
                <a:cubicBezTo>
                  <a:pt x="7321" y="13960"/>
                  <a:pt x="7399" y="13921"/>
                  <a:pt x="7451" y="13888"/>
                </a:cubicBezTo>
                <a:cubicBezTo>
                  <a:pt x="7475" y="13873"/>
                  <a:pt x="7505" y="13894"/>
                  <a:pt x="7521" y="13907"/>
                </a:cubicBezTo>
                <a:cubicBezTo>
                  <a:pt x="7561" y="13942"/>
                  <a:pt x="7508" y="14034"/>
                  <a:pt x="7478" y="14034"/>
                </a:cubicBezTo>
                <a:cubicBezTo>
                  <a:pt x="7464" y="14045"/>
                  <a:pt x="7390" y="14047"/>
                  <a:pt x="7380" y="14071"/>
                </a:cubicBezTo>
                <a:cubicBezTo>
                  <a:pt x="7347" y="14156"/>
                  <a:pt x="7449" y="14140"/>
                  <a:pt x="7508" y="14138"/>
                </a:cubicBezTo>
                <a:cubicBezTo>
                  <a:pt x="7554" y="14137"/>
                  <a:pt x="7642" y="14201"/>
                  <a:pt x="7642" y="14195"/>
                </a:cubicBezTo>
                <a:lnTo>
                  <a:pt x="7645" y="14198"/>
                </a:lnTo>
                <a:cubicBezTo>
                  <a:pt x="7704" y="14223"/>
                  <a:pt x="7691" y="14280"/>
                  <a:pt x="7646" y="14302"/>
                </a:cubicBezTo>
                <a:cubicBezTo>
                  <a:pt x="7596" y="14326"/>
                  <a:pt x="7691" y="14428"/>
                  <a:pt x="7697" y="14428"/>
                </a:cubicBezTo>
                <a:cubicBezTo>
                  <a:pt x="7770" y="14436"/>
                  <a:pt x="7747" y="14378"/>
                  <a:pt x="7771" y="14314"/>
                </a:cubicBezTo>
                <a:cubicBezTo>
                  <a:pt x="7807" y="14216"/>
                  <a:pt x="7899" y="14173"/>
                  <a:pt x="7946" y="14291"/>
                </a:cubicBezTo>
                <a:cubicBezTo>
                  <a:pt x="7975" y="14362"/>
                  <a:pt x="8036" y="14267"/>
                  <a:pt x="8057" y="14322"/>
                </a:cubicBezTo>
                <a:cubicBezTo>
                  <a:pt x="8070" y="14356"/>
                  <a:pt x="8107" y="14366"/>
                  <a:pt x="8141" y="14381"/>
                </a:cubicBezTo>
                <a:cubicBezTo>
                  <a:pt x="8181" y="14399"/>
                  <a:pt x="8173" y="14403"/>
                  <a:pt x="8201" y="14427"/>
                </a:cubicBezTo>
                <a:cubicBezTo>
                  <a:pt x="8227" y="14448"/>
                  <a:pt x="8264" y="14581"/>
                  <a:pt x="8264" y="14619"/>
                </a:cubicBezTo>
                <a:cubicBezTo>
                  <a:pt x="8264" y="14626"/>
                  <a:pt x="8324" y="14620"/>
                  <a:pt x="8335" y="14620"/>
                </a:cubicBezTo>
                <a:cubicBezTo>
                  <a:pt x="8347" y="14620"/>
                  <a:pt x="8367" y="14684"/>
                  <a:pt x="8367" y="14685"/>
                </a:cubicBezTo>
                <a:cubicBezTo>
                  <a:pt x="8366" y="14696"/>
                  <a:pt x="8398" y="14746"/>
                  <a:pt x="8397" y="14747"/>
                </a:cubicBezTo>
                <a:cubicBezTo>
                  <a:pt x="8393" y="14770"/>
                  <a:pt x="8449" y="14803"/>
                  <a:pt x="8382" y="14828"/>
                </a:cubicBezTo>
                <a:cubicBezTo>
                  <a:pt x="8330" y="14847"/>
                  <a:pt x="8355" y="14848"/>
                  <a:pt x="8375" y="14883"/>
                </a:cubicBezTo>
                <a:cubicBezTo>
                  <a:pt x="8392" y="14914"/>
                  <a:pt x="8558" y="14916"/>
                  <a:pt x="8568" y="14911"/>
                </a:cubicBezTo>
                <a:cubicBezTo>
                  <a:pt x="8624" y="14880"/>
                  <a:pt x="8618" y="14812"/>
                  <a:pt x="8644" y="14799"/>
                </a:cubicBezTo>
                <a:cubicBezTo>
                  <a:pt x="8740" y="14751"/>
                  <a:pt x="8659" y="14719"/>
                  <a:pt x="8757" y="14697"/>
                </a:cubicBezTo>
                <a:cubicBezTo>
                  <a:pt x="8841" y="14678"/>
                  <a:pt x="8769" y="14650"/>
                  <a:pt x="8769" y="14579"/>
                </a:cubicBezTo>
                <a:cubicBezTo>
                  <a:pt x="8769" y="14475"/>
                  <a:pt x="8774" y="14489"/>
                  <a:pt x="8859" y="14486"/>
                </a:cubicBezTo>
                <a:cubicBezTo>
                  <a:pt x="8922" y="14485"/>
                  <a:pt x="8913" y="14500"/>
                  <a:pt x="8939" y="14460"/>
                </a:cubicBezTo>
                <a:cubicBezTo>
                  <a:pt x="8963" y="14423"/>
                  <a:pt x="8940" y="14408"/>
                  <a:pt x="8989" y="14393"/>
                </a:cubicBezTo>
                <a:cubicBezTo>
                  <a:pt x="9022" y="14383"/>
                  <a:pt x="9047" y="14454"/>
                  <a:pt x="9073" y="14465"/>
                </a:cubicBezTo>
                <a:cubicBezTo>
                  <a:pt x="9154" y="14500"/>
                  <a:pt x="9155" y="14417"/>
                  <a:pt x="9178" y="14368"/>
                </a:cubicBezTo>
                <a:cubicBezTo>
                  <a:pt x="9196" y="14331"/>
                  <a:pt x="9200" y="14321"/>
                  <a:pt x="9219" y="14289"/>
                </a:cubicBezTo>
                <a:cubicBezTo>
                  <a:pt x="9216" y="14289"/>
                  <a:pt x="9183" y="14240"/>
                  <a:pt x="9178" y="14236"/>
                </a:cubicBezTo>
                <a:cubicBezTo>
                  <a:pt x="9157" y="14218"/>
                  <a:pt x="9125" y="14137"/>
                  <a:pt x="9108" y="14111"/>
                </a:cubicBezTo>
                <a:cubicBezTo>
                  <a:pt x="9096" y="14093"/>
                  <a:pt x="9076" y="14030"/>
                  <a:pt x="9063" y="14004"/>
                </a:cubicBezTo>
                <a:cubicBezTo>
                  <a:pt x="9052" y="13984"/>
                  <a:pt x="9035" y="13911"/>
                  <a:pt x="9030" y="13904"/>
                </a:cubicBezTo>
                <a:cubicBezTo>
                  <a:pt x="9029" y="13904"/>
                  <a:pt x="9021" y="13901"/>
                  <a:pt x="9020" y="13901"/>
                </a:cubicBezTo>
                <a:cubicBezTo>
                  <a:pt x="9010" y="13900"/>
                  <a:pt x="8945" y="13872"/>
                  <a:pt x="8937" y="13866"/>
                </a:cubicBezTo>
                <a:cubicBezTo>
                  <a:pt x="8916" y="13849"/>
                  <a:pt x="8916" y="13850"/>
                  <a:pt x="8901" y="13827"/>
                </a:cubicBezTo>
                <a:cubicBezTo>
                  <a:pt x="8896" y="13820"/>
                  <a:pt x="8869" y="13824"/>
                  <a:pt x="8860" y="13824"/>
                </a:cubicBezTo>
                <a:cubicBezTo>
                  <a:pt x="8843" y="13824"/>
                  <a:pt x="8846" y="13792"/>
                  <a:pt x="8841" y="13781"/>
                </a:cubicBezTo>
                <a:cubicBezTo>
                  <a:pt x="8831" y="13762"/>
                  <a:pt x="8836" y="13739"/>
                  <a:pt x="8833" y="13733"/>
                </a:cubicBezTo>
                <a:lnTo>
                  <a:pt x="8714" y="13691"/>
                </a:lnTo>
                <a:lnTo>
                  <a:pt x="8656" y="13765"/>
                </a:lnTo>
                <a:lnTo>
                  <a:pt x="8709" y="13447"/>
                </a:lnTo>
                <a:lnTo>
                  <a:pt x="8592" y="12323"/>
                </a:lnTo>
                <a:cubicBezTo>
                  <a:pt x="8585" y="12319"/>
                  <a:pt x="8571" y="12311"/>
                  <a:pt x="8563" y="12309"/>
                </a:cubicBezTo>
                <a:cubicBezTo>
                  <a:pt x="8516" y="12300"/>
                  <a:pt x="8405" y="12146"/>
                  <a:pt x="8415" y="12103"/>
                </a:cubicBezTo>
                <a:cubicBezTo>
                  <a:pt x="8418" y="12101"/>
                  <a:pt x="8421" y="12099"/>
                  <a:pt x="8423" y="12097"/>
                </a:cubicBezTo>
                <a:cubicBezTo>
                  <a:pt x="8569" y="11892"/>
                  <a:pt x="8547" y="12190"/>
                  <a:pt x="8761" y="12038"/>
                </a:cubicBezTo>
                <a:lnTo>
                  <a:pt x="8834" y="12038"/>
                </a:lnTo>
                <a:lnTo>
                  <a:pt x="8837" y="11868"/>
                </a:lnTo>
                <a:lnTo>
                  <a:pt x="9113" y="11640"/>
                </a:lnTo>
                <a:cubicBezTo>
                  <a:pt x="9112" y="11636"/>
                  <a:pt x="9112" y="11633"/>
                  <a:pt x="9108" y="11632"/>
                </a:cubicBezTo>
                <a:cubicBezTo>
                  <a:pt x="9067" y="11621"/>
                  <a:pt x="9022" y="11574"/>
                  <a:pt x="8994" y="11541"/>
                </a:cubicBezTo>
                <a:cubicBezTo>
                  <a:pt x="8927" y="11463"/>
                  <a:pt x="8983" y="11328"/>
                  <a:pt x="9010" y="11248"/>
                </a:cubicBezTo>
                <a:cubicBezTo>
                  <a:pt x="9069" y="11256"/>
                  <a:pt x="9315" y="11260"/>
                  <a:pt x="9312" y="11192"/>
                </a:cubicBezTo>
                <a:cubicBezTo>
                  <a:pt x="9305" y="11016"/>
                  <a:pt x="9313" y="11085"/>
                  <a:pt x="9219" y="10994"/>
                </a:cubicBezTo>
                <a:cubicBezTo>
                  <a:pt x="9225" y="10908"/>
                  <a:pt x="9371" y="10925"/>
                  <a:pt x="9354" y="10835"/>
                </a:cubicBezTo>
                <a:lnTo>
                  <a:pt x="9341" y="10766"/>
                </a:lnTo>
                <a:lnTo>
                  <a:pt x="9431" y="10758"/>
                </a:lnTo>
                <a:lnTo>
                  <a:pt x="9534" y="10833"/>
                </a:lnTo>
                <a:cubicBezTo>
                  <a:pt x="9563" y="10806"/>
                  <a:pt x="9552" y="10792"/>
                  <a:pt x="9621" y="10801"/>
                </a:cubicBezTo>
                <a:cubicBezTo>
                  <a:pt x="9799" y="10822"/>
                  <a:pt x="9702" y="10906"/>
                  <a:pt x="9770" y="10936"/>
                </a:cubicBezTo>
                <a:cubicBezTo>
                  <a:pt x="9772" y="10937"/>
                  <a:pt x="9959" y="10864"/>
                  <a:pt x="9984" y="10859"/>
                </a:cubicBezTo>
                <a:cubicBezTo>
                  <a:pt x="10045" y="10847"/>
                  <a:pt x="10051" y="10819"/>
                  <a:pt x="10077" y="10801"/>
                </a:cubicBezTo>
                <a:cubicBezTo>
                  <a:pt x="10091" y="10791"/>
                  <a:pt x="10128" y="10657"/>
                  <a:pt x="10130" y="10643"/>
                </a:cubicBezTo>
                <a:cubicBezTo>
                  <a:pt x="10137" y="10554"/>
                  <a:pt x="10241" y="10481"/>
                  <a:pt x="10278" y="10420"/>
                </a:cubicBezTo>
                <a:cubicBezTo>
                  <a:pt x="10276" y="10411"/>
                  <a:pt x="10223" y="10367"/>
                  <a:pt x="10214" y="10361"/>
                </a:cubicBezTo>
                <a:cubicBezTo>
                  <a:pt x="10211" y="10359"/>
                  <a:pt x="10290" y="10275"/>
                  <a:pt x="10294" y="10219"/>
                </a:cubicBezTo>
                <a:lnTo>
                  <a:pt x="10381" y="9864"/>
                </a:lnTo>
                <a:lnTo>
                  <a:pt x="10384" y="9856"/>
                </a:lnTo>
                <a:cubicBezTo>
                  <a:pt x="10386" y="9813"/>
                  <a:pt x="10477" y="9874"/>
                  <a:pt x="10433" y="9799"/>
                </a:cubicBezTo>
                <a:cubicBezTo>
                  <a:pt x="10384" y="9715"/>
                  <a:pt x="10486" y="9759"/>
                  <a:pt x="10499" y="9732"/>
                </a:cubicBezTo>
                <a:cubicBezTo>
                  <a:pt x="10524" y="9684"/>
                  <a:pt x="10389" y="9666"/>
                  <a:pt x="10574" y="9666"/>
                </a:cubicBezTo>
                <a:cubicBezTo>
                  <a:pt x="10589" y="9666"/>
                  <a:pt x="10570" y="9552"/>
                  <a:pt x="10570" y="9551"/>
                </a:cubicBezTo>
                <a:cubicBezTo>
                  <a:pt x="10541" y="9501"/>
                  <a:pt x="10560" y="9539"/>
                  <a:pt x="10571" y="9499"/>
                </a:cubicBezTo>
                <a:cubicBezTo>
                  <a:pt x="10603" y="9374"/>
                  <a:pt x="10649" y="9490"/>
                  <a:pt x="10683" y="9406"/>
                </a:cubicBezTo>
                <a:cubicBezTo>
                  <a:pt x="10705" y="9353"/>
                  <a:pt x="10634" y="9383"/>
                  <a:pt x="10623" y="9391"/>
                </a:cubicBezTo>
                <a:cubicBezTo>
                  <a:pt x="10602" y="9406"/>
                  <a:pt x="10550" y="9346"/>
                  <a:pt x="10619" y="9346"/>
                </a:cubicBezTo>
                <a:lnTo>
                  <a:pt x="10627" y="9224"/>
                </a:lnTo>
                <a:lnTo>
                  <a:pt x="10574" y="9197"/>
                </a:lnTo>
                <a:lnTo>
                  <a:pt x="10630" y="9073"/>
                </a:lnTo>
                <a:lnTo>
                  <a:pt x="10881" y="8890"/>
                </a:lnTo>
                <a:lnTo>
                  <a:pt x="10889" y="8793"/>
                </a:lnTo>
                <a:lnTo>
                  <a:pt x="11069" y="8597"/>
                </a:lnTo>
                <a:lnTo>
                  <a:pt x="11220" y="8523"/>
                </a:lnTo>
                <a:lnTo>
                  <a:pt x="11251" y="8549"/>
                </a:lnTo>
                <a:lnTo>
                  <a:pt x="11405" y="8512"/>
                </a:lnTo>
                <a:lnTo>
                  <a:pt x="11360" y="8465"/>
                </a:lnTo>
                <a:lnTo>
                  <a:pt x="11402" y="8390"/>
                </a:lnTo>
                <a:lnTo>
                  <a:pt x="11521" y="8351"/>
                </a:lnTo>
                <a:lnTo>
                  <a:pt x="11635" y="8255"/>
                </a:lnTo>
                <a:lnTo>
                  <a:pt x="11680" y="8298"/>
                </a:lnTo>
                <a:lnTo>
                  <a:pt x="11778" y="8287"/>
                </a:lnTo>
                <a:lnTo>
                  <a:pt x="11812" y="8324"/>
                </a:lnTo>
                <a:lnTo>
                  <a:pt x="12206" y="8166"/>
                </a:lnTo>
                <a:lnTo>
                  <a:pt x="12294" y="8065"/>
                </a:lnTo>
                <a:lnTo>
                  <a:pt x="12360" y="8068"/>
                </a:lnTo>
                <a:lnTo>
                  <a:pt x="12304" y="8007"/>
                </a:lnTo>
                <a:lnTo>
                  <a:pt x="12336" y="7980"/>
                </a:lnTo>
                <a:lnTo>
                  <a:pt x="12421" y="7980"/>
                </a:lnTo>
                <a:lnTo>
                  <a:pt x="12492" y="8054"/>
                </a:lnTo>
                <a:lnTo>
                  <a:pt x="12632" y="8123"/>
                </a:lnTo>
                <a:lnTo>
                  <a:pt x="12889" y="7996"/>
                </a:lnTo>
                <a:lnTo>
                  <a:pt x="12976" y="8039"/>
                </a:lnTo>
                <a:lnTo>
                  <a:pt x="12971" y="8107"/>
                </a:lnTo>
                <a:lnTo>
                  <a:pt x="13135" y="8102"/>
                </a:lnTo>
                <a:lnTo>
                  <a:pt x="13233" y="8036"/>
                </a:lnTo>
                <a:lnTo>
                  <a:pt x="13305" y="8099"/>
                </a:lnTo>
                <a:lnTo>
                  <a:pt x="13469" y="7988"/>
                </a:lnTo>
                <a:lnTo>
                  <a:pt x="13588" y="7994"/>
                </a:lnTo>
                <a:lnTo>
                  <a:pt x="13598" y="8253"/>
                </a:lnTo>
                <a:lnTo>
                  <a:pt x="13630" y="8404"/>
                </a:lnTo>
                <a:lnTo>
                  <a:pt x="13582" y="8398"/>
                </a:lnTo>
                <a:lnTo>
                  <a:pt x="13654" y="8507"/>
                </a:lnTo>
                <a:lnTo>
                  <a:pt x="13648" y="8607"/>
                </a:lnTo>
                <a:lnTo>
                  <a:pt x="13686" y="8639"/>
                </a:lnTo>
                <a:lnTo>
                  <a:pt x="13635" y="8684"/>
                </a:lnTo>
                <a:lnTo>
                  <a:pt x="13699" y="8774"/>
                </a:lnTo>
                <a:lnTo>
                  <a:pt x="13847" y="8766"/>
                </a:lnTo>
                <a:lnTo>
                  <a:pt x="13880" y="8871"/>
                </a:lnTo>
                <a:lnTo>
                  <a:pt x="13910" y="8968"/>
                </a:lnTo>
                <a:lnTo>
                  <a:pt x="13815" y="9150"/>
                </a:lnTo>
                <a:cubicBezTo>
                  <a:pt x="13811" y="9138"/>
                  <a:pt x="13810" y="9149"/>
                  <a:pt x="13804" y="9143"/>
                </a:cubicBezTo>
                <a:cubicBezTo>
                  <a:pt x="13715" y="9056"/>
                  <a:pt x="13761" y="9153"/>
                  <a:pt x="13748" y="9189"/>
                </a:cubicBezTo>
                <a:cubicBezTo>
                  <a:pt x="13661" y="9136"/>
                  <a:pt x="13785" y="9438"/>
                  <a:pt x="13847" y="9446"/>
                </a:cubicBezTo>
                <a:cubicBezTo>
                  <a:pt x="13978" y="9463"/>
                  <a:pt x="13916" y="9383"/>
                  <a:pt x="13979" y="9383"/>
                </a:cubicBezTo>
                <a:cubicBezTo>
                  <a:pt x="14046" y="9383"/>
                  <a:pt x="14023" y="9327"/>
                  <a:pt x="14059" y="9329"/>
                </a:cubicBezTo>
                <a:cubicBezTo>
                  <a:pt x="14127" y="9334"/>
                  <a:pt x="14109" y="9300"/>
                  <a:pt x="14117" y="9242"/>
                </a:cubicBezTo>
                <a:cubicBezTo>
                  <a:pt x="14133" y="9120"/>
                  <a:pt x="14319" y="9168"/>
                  <a:pt x="14341" y="9193"/>
                </a:cubicBezTo>
                <a:cubicBezTo>
                  <a:pt x="14450" y="9318"/>
                  <a:pt x="14461" y="9287"/>
                  <a:pt x="14569" y="9367"/>
                </a:cubicBezTo>
                <a:cubicBezTo>
                  <a:pt x="14605" y="9393"/>
                  <a:pt x="14733" y="9441"/>
                  <a:pt x="14755" y="9404"/>
                </a:cubicBezTo>
                <a:cubicBezTo>
                  <a:pt x="14794" y="9341"/>
                  <a:pt x="14799" y="9309"/>
                  <a:pt x="14855" y="9234"/>
                </a:cubicBezTo>
                <a:cubicBezTo>
                  <a:pt x="14923" y="9144"/>
                  <a:pt x="14890" y="9164"/>
                  <a:pt x="14911" y="9124"/>
                </a:cubicBezTo>
                <a:cubicBezTo>
                  <a:pt x="14932" y="9085"/>
                  <a:pt x="14944" y="8926"/>
                  <a:pt x="14916" y="8889"/>
                </a:cubicBezTo>
                <a:cubicBezTo>
                  <a:pt x="14866" y="8827"/>
                  <a:pt x="14926" y="8644"/>
                  <a:pt x="14926" y="8564"/>
                </a:cubicBezTo>
                <a:cubicBezTo>
                  <a:pt x="14926" y="8429"/>
                  <a:pt x="14683" y="8510"/>
                  <a:pt x="14602" y="8416"/>
                </a:cubicBezTo>
                <a:cubicBezTo>
                  <a:pt x="14562" y="8369"/>
                  <a:pt x="14572" y="8374"/>
                  <a:pt x="14577" y="8318"/>
                </a:cubicBezTo>
                <a:cubicBezTo>
                  <a:pt x="14580" y="8287"/>
                  <a:pt x="14707" y="8149"/>
                  <a:pt x="14726" y="8139"/>
                </a:cubicBezTo>
                <a:cubicBezTo>
                  <a:pt x="14773" y="8111"/>
                  <a:pt x="14743" y="8130"/>
                  <a:pt x="14796" y="8120"/>
                </a:cubicBezTo>
                <a:lnTo>
                  <a:pt x="14909" y="7953"/>
                </a:lnTo>
                <a:lnTo>
                  <a:pt x="14804" y="7734"/>
                </a:lnTo>
                <a:lnTo>
                  <a:pt x="14727" y="7739"/>
                </a:lnTo>
                <a:lnTo>
                  <a:pt x="14708" y="7652"/>
                </a:lnTo>
                <a:lnTo>
                  <a:pt x="14560" y="7808"/>
                </a:lnTo>
                <a:lnTo>
                  <a:pt x="14396" y="7858"/>
                </a:lnTo>
                <a:lnTo>
                  <a:pt x="14399" y="7953"/>
                </a:lnTo>
                <a:lnTo>
                  <a:pt x="14317" y="8009"/>
                </a:lnTo>
                <a:lnTo>
                  <a:pt x="14243" y="7951"/>
                </a:lnTo>
                <a:lnTo>
                  <a:pt x="14176" y="7961"/>
                </a:lnTo>
                <a:lnTo>
                  <a:pt x="14097" y="7919"/>
                </a:lnTo>
                <a:lnTo>
                  <a:pt x="14047" y="7726"/>
                </a:lnTo>
                <a:lnTo>
                  <a:pt x="14071" y="769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8" name="Freeform 337"/>
          <p:cNvSpPr>
            <a:spLocks/>
          </p:cNvSpPr>
          <p:nvPr/>
        </p:nvSpPr>
        <p:spPr bwMode="auto">
          <a:xfrm>
            <a:off x="3131347" y="3102772"/>
            <a:ext cx="960834" cy="879872"/>
          </a:xfrm>
          <a:custGeom>
            <a:avLst/>
            <a:gdLst>
              <a:gd name="T0" fmla="*/ 12257 w 14118"/>
              <a:gd name="T1" fmla="*/ 10236 h 13898"/>
              <a:gd name="T2" fmla="*/ 12461 w 14118"/>
              <a:gd name="T3" fmla="*/ 9789 h 13898"/>
              <a:gd name="T4" fmla="*/ 13093 w 14118"/>
              <a:gd name="T5" fmla="*/ 9723 h 13898"/>
              <a:gd name="T6" fmla="*/ 13616 w 14118"/>
              <a:gd name="T7" fmla="*/ 9109 h 13898"/>
              <a:gd name="T8" fmla="*/ 13086 w 14118"/>
              <a:gd name="T9" fmla="*/ 8628 h 13898"/>
              <a:gd name="T10" fmla="*/ 13637 w 14118"/>
              <a:gd name="T11" fmla="*/ 8468 h 13898"/>
              <a:gd name="T12" fmla="*/ 13839 w 14118"/>
              <a:gd name="T13" fmla="*/ 8285 h 13898"/>
              <a:gd name="T14" fmla="*/ 14029 w 14118"/>
              <a:gd name="T15" fmla="*/ 7731 h 13898"/>
              <a:gd name="T16" fmla="*/ 13569 w 14118"/>
              <a:gd name="T17" fmla="*/ 7382 h 13898"/>
              <a:gd name="T18" fmla="*/ 13503 w 14118"/>
              <a:gd name="T19" fmla="*/ 6059 h 13898"/>
              <a:gd name="T20" fmla="*/ 13308 w 14118"/>
              <a:gd name="T21" fmla="*/ 5884 h 13898"/>
              <a:gd name="T22" fmla="*/ 12847 w 14118"/>
              <a:gd name="T23" fmla="*/ 5296 h 13898"/>
              <a:gd name="T24" fmla="*/ 12353 w 14118"/>
              <a:gd name="T25" fmla="*/ 4860 h 13898"/>
              <a:gd name="T26" fmla="*/ 12599 w 14118"/>
              <a:gd name="T27" fmla="*/ 4365 h 13898"/>
              <a:gd name="T28" fmla="*/ 12474 w 14118"/>
              <a:gd name="T29" fmla="*/ 3648 h 13898"/>
              <a:gd name="T30" fmla="*/ 12559 w 14118"/>
              <a:gd name="T31" fmla="*/ 3026 h 13898"/>
              <a:gd name="T32" fmla="*/ 12054 w 14118"/>
              <a:gd name="T33" fmla="*/ 1945 h 13898"/>
              <a:gd name="T34" fmla="*/ 11961 w 14118"/>
              <a:gd name="T35" fmla="*/ 1276 h 13898"/>
              <a:gd name="T36" fmla="*/ 11310 w 14118"/>
              <a:gd name="T37" fmla="*/ 997 h 13898"/>
              <a:gd name="T38" fmla="*/ 10102 w 14118"/>
              <a:gd name="T39" fmla="*/ 1075 h 13898"/>
              <a:gd name="T40" fmla="*/ 10299 w 14118"/>
              <a:gd name="T41" fmla="*/ 84 h 13898"/>
              <a:gd name="T42" fmla="*/ 9718 w 14118"/>
              <a:gd name="T43" fmla="*/ 602 h 13898"/>
              <a:gd name="T44" fmla="*/ 9059 w 14118"/>
              <a:gd name="T45" fmla="*/ 552 h 13898"/>
              <a:gd name="T46" fmla="*/ 8149 w 14118"/>
              <a:gd name="T47" fmla="*/ 255 h 13898"/>
              <a:gd name="T48" fmla="*/ 6945 w 14118"/>
              <a:gd name="T49" fmla="*/ 1012 h 13898"/>
              <a:gd name="T50" fmla="*/ 4558 w 14118"/>
              <a:gd name="T51" fmla="*/ 2875 h 13898"/>
              <a:gd name="T52" fmla="*/ 3966 w 14118"/>
              <a:gd name="T53" fmla="*/ 2295 h 13898"/>
              <a:gd name="T54" fmla="*/ 3108 w 14118"/>
              <a:gd name="T55" fmla="*/ 2946 h 13898"/>
              <a:gd name="T56" fmla="*/ 1525 w 14118"/>
              <a:gd name="T57" fmla="*/ 3500 h 13898"/>
              <a:gd name="T58" fmla="*/ 1041 w 14118"/>
              <a:gd name="T59" fmla="*/ 5318 h 13898"/>
              <a:gd name="T60" fmla="*/ 1210 w 14118"/>
              <a:gd name="T61" fmla="*/ 6620 h 13898"/>
              <a:gd name="T62" fmla="*/ 911 w 14118"/>
              <a:gd name="T63" fmla="*/ 8006 h 13898"/>
              <a:gd name="T64" fmla="*/ 384 w 14118"/>
              <a:gd name="T65" fmla="*/ 8996 h 13898"/>
              <a:gd name="T66" fmla="*/ 586 w 14118"/>
              <a:gd name="T67" fmla="*/ 9720 h 13898"/>
              <a:gd name="T68" fmla="*/ 298 w 14118"/>
              <a:gd name="T69" fmla="*/ 10453 h 13898"/>
              <a:gd name="T70" fmla="*/ 1007 w 14118"/>
              <a:gd name="T71" fmla="*/ 11609 h 13898"/>
              <a:gd name="T72" fmla="*/ 1673 w 14118"/>
              <a:gd name="T73" fmla="*/ 12236 h 13898"/>
              <a:gd name="T74" fmla="*/ 2637 w 14118"/>
              <a:gd name="T75" fmla="*/ 12284 h 13898"/>
              <a:gd name="T76" fmla="*/ 3316 w 14118"/>
              <a:gd name="T77" fmla="*/ 12175 h 13898"/>
              <a:gd name="T78" fmla="*/ 4195 w 14118"/>
              <a:gd name="T79" fmla="*/ 12818 h 13898"/>
              <a:gd name="T80" fmla="*/ 4195 w 14118"/>
              <a:gd name="T81" fmla="*/ 13472 h 13898"/>
              <a:gd name="T82" fmla="*/ 4811 w 14118"/>
              <a:gd name="T83" fmla="*/ 13464 h 13898"/>
              <a:gd name="T84" fmla="*/ 5546 w 14118"/>
              <a:gd name="T85" fmla="*/ 13558 h 13898"/>
              <a:gd name="T86" fmla="*/ 6314 w 14118"/>
              <a:gd name="T87" fmla="*/ 13112 h 13898"/>
              <a:gd name="T88" fmla="*/ 6367 w 14118"/>
              <a:gd name="T89" fmla="*/ 12559 h 13898"/>
              <a:gd name="T90" fmla="*/ 6962 w 14118"/>
              <a:gd name="T91" fmla="*/ 12649 h 13898"/>
              <a:gd name="T92" fmla="*/ 7285 w 14118"/>
              <a:gd name="T93" fmla="*/ 13191 h 13898"/>
              <a:gd name="T94" fmla="*/ 8129 w 14118"/>
              <a:gd name="T95" fmla="*/ 13263 h 13898"/>
              <a:gd name="T96" fmla="*/ 8949 w 14118"/>
              <a:gd name="T97" fmla="*/ 12749 h 13898"/>
              <a:gd name="T98" fmla="*/ 9616 w 14118"/>
              <a:gd name="T99" fmla="*/ 12514 h 13898"/>
              <a:gd name="T100" fmla="*/ 9767 w 14118"/>
              <a:gd name="T101" fmla="*/ 11966 h 13898"/>
              <a:gd name="T102" fmla="*/ 10061 w 14118"/>
              <a:gd name="T103" fmla="*/ 11990 h 13898"/>
              <a:gd name="T104" fmla="*/ 10373 w 14118"/>
              <a:gd name="T105" fmla="*/ 11392 h 13898"/>
              <a:gd name="T106" fmla="*/ 10939 w 14118"/>
              <a:gd name="T107" fmla="*/ 11167 h 13898"/>
              <a:gd name="T108" fmla="*/ 11466 w 14118"/>
              <a:gd name="T109" fmla="*/ 11101 h 1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18" h="13898">
                <a:moveTo>
                  <a:pt x="11717" y="11061"/>
                </a:moveTo>
                <a:lnTo>
                  <a:pt x="11910" y="10998"/>
                </a:lnTo>
                <a:lnTo>
                  <a:pt x="12146" y="11053"/>
                </a:lnTo>
                <a:lnTo>
                  <a:pt x="12162" y="10958"/>
                </a:lnTo>
                <a:lnTo>
                  <a:pt x="12336" y="10892"/>
                </a:lnTo>
                <a:lnTo>
                  <a:pt x="12156" y="10564"/>
                </a:lnTo>
                <a:lnTo>
                  <a:pt x="12257" y="10236"/>
                </a:lnTo>
                <a:lnTo>
                  <a:pt x="12394" y="10175"/>
                </a:lnTo>
                <a:lnTo>
                  <a:pt x="12516" y="10186"/>
                </a:lnTo>
                <a:lnTo>
                  <a:pt x="12521" y="10074"/>
                </a:lnTo>
                <a:lnTo>
                  <a:pt x="12416" y="10019"/>
                </a:lnTo>
                <a:lnTo>
                  <a:pt x="12495" y="9961"/>
                </a:lnTo>
                <a:lnTo>
                  <a:pt x="12439" y="9892"/>
                </a:lnTo>
                <a:lnTo>
                  <a:pt x="12461" y="9789"/>
                </a:lnTo>
                <a:lnTo>
                  <a:pt x="12389" y="9738"/>
                </a:lnTo>
                <a:lnTo>
                  <a:pt x="12442" y="9709"/>
                </a:lnTo>
                <a:lnTo>
                  <a:pt x="12511" y="9754"/>
                </a:lnTo>
                <a:lnTo>
                  <a:pt x="12601" y="9656"/>
                </a:lnTo>
                <a:lnTo>
                  <a:pt x="12810" y="9648"/>
                </a:lnTo>
                <a:lnTo>
                  <a:pt x="12971" y="9736"/>
                </a:lnTo>
                <a:lnTo>
                  <a:pt x="13093" y="9723"/>
                </a:lnTo>
                <a:cubicBezTo>
                  <a:pt x="13124" y="9715"/>
                  <a:pt x="13180" y="9718"/>
                  <a:pt x="13213" y="9697"/>
                </a:cubicBezTo>
                <a:cubicBezTo>
                  <a:pt x="13265" y="9663"/>
                  <a:pt x="13401" y="9673"/>
                  <a:pt x="13524" y="9553"/>
                </a:cubicBezTo>
                <a:cubicBezTo>
                  <a:pt x="13529" y="9549"/>
                  <a:pt x="13582" y="9511"/>
                  <a:pt x="13584" y="9510"/>
                </a:cubicBezTo>
                <a:cubicBezTo>
                  <a:pt x="13585" y="9510"/>
                  <a:pt x="13723" y="9414"/>
                  <a:pt x="13749" y="9385"/>
                </a:cubicBezTo>
                <a:cubicBezTo>
                  <a:pt x="13762" y="9370"/>
                  <a:pt x="13846" y="9300"/>
                  <a:pt x="13848" y="9288"/>
                </a:cubicBezTo>
                <a:lnTo>
                  <a:pt x="13682" y="9221"/>
                </a:lnTo>
                <a:lnTo>
                  <a:pt x="13616" y="9109"/>
                </a:lnTo>
                <a:lnTo>
                  <a:pt x="13299" y="9079"/>
                </a:lnTo>
                <a:lnTo>
                  <a:pt x="13147" y="8871"/>
                </a:lnTo>
                <a:lnTo>
                  <a:pt x="12878" y="8930"/>
                </a:lnTo>
                <a:lnTo>
                  <a:pt x="12857" y="8791"/>
                </a:lnTo>
                <a:lnTo>
                  <a:pt x="12899" y="8624"/>
                </a:lnTo>
                <a:lnTo>
                  <a:pt x="13008" y="8699"/>
                </a:lnTo>
                <a:lnTo>
                  <a:pt x="13086" y="8628"/>
                </a:lnTo>
                <a:lnTo>
                  <a:pt x="13137" y="8683"/>
                </a:lnTo>
                <a:lnTo>
                  <a:pt x="13139" y="8734"/>
                </a:lnTo>
                <a:lnTo>
                  <a:pt x="13319" y="8735"/>
                </a:lnTo>
                <a:lnTo>
                  <a:pt x="13323" y="8673"/>
                </a:lnTo>
                <a:lnTo>
                  <a:pt x="13459" y="8605"/>
                </a:lnTo>
                <a:lnTo>
                  <a:pt x="13483" y="8620"/>
                </a:lnTo>
                <a:lnTo>
                  <a:pt x="13637" y="8468"/>
                </a:lnTo>
                <a:lnTo>
                  <a:pt x="13586" y="8431"/>
                </a:lnTo>
                <a:lnTo>
                  <a:pt x="13565" y="8384"/>
                </a:lnTo>
                <a:lnTo>
                  <a:pt x="13447" y="8441"/>
                </a:lnTo>
                <a:lnTo>
                  <a:pt x="13317" y="8406"/>
                </a:lnTo>
                <a:lnTo>
                  <a:pt x="13329" y="8328"/>
                </a:lnTo>
                <a:lnTo>
                  <a:pt x="13763" y="8325"/>
                </a:lnTo>
                <a:lnTo>
                  <a:pt x="13839" y="8285"/>
                </a:lnTo>
                <a:lnTo>
                  <a:pt x="13844" y="8117"/>
                </a:lnTo>
                <a:lnTo>
                  <a:pt x="13783" y="8021"/>
                </a:lnTo>
                <a:lnTo>
                  <a:pt x="13791" y="7944"/>
                </a:lnTo>
                <a:lnTo>
                  <a:pt x="13954" y="7955"/>
                </a:lnTo>
                <a:lnTo>
                  <a:pt x="14041" y="8017"/>
                </a:lnTo>
                <a:lnTo>
                  <a:pt x="14118" y="7731"/>
                </a:lnTo>
                <a:lnTo>
                  <a:pt x="14029" y="7731"/>
                </a:lnTo>
                <a:lnTo>
                  <a:pt x="13977" y="7626"/>
                </a:lnTo>
                <a:lnTo>
                  <a:pt x="13911" y="7687"/>
                </a:lnTo>
                <a:lnTo>
                  <a:pt x="13840" y="7630"/>
                </a:lnTo>
                <a:lnTo>
                  <a:pt x="13770" y="7679"/>
                </a:lnTo>
                <a:lnTo>
                  <a:pt x="13641" y="7686"/>
                </a:lnTo>
                <a:lnTo>
                  <a:pt x="13636" y="7441"/>
                </a:lnTo>
                <a:lnTo>
                  <a:pt x="13569" y="7382"/>
                </a:lnTo>
                <a:lnTo>
                  <a:pt x="13672" y="7105"/>
                </a:lnTo>
                <a:lnTo>
                  <a:pt x="13627" y="6782"/>
                </a:lnTo>
                <a:lnTo>
                  <a:pt x="13698" y="6785"/>
                </a:lnTo>
                <a:lnTo>
                  <a:pt x="13709" y="6400"/>
                </a:lnTo>
                <a:lnTo>
                  <a:pt x="13637" y="6441"/>
                </a:lnTo>
                <a:lnTo>
                  <a:pt x="13499" y="6335"/>
                </a:lnTo>
                <a:lnTo>
                  <a:pt x="13503" y="6059"/>
                </a:lnTo>
                <a:lnTo>
                  <a:pt x="13614" y="5961"/>
                </a:lnTo>
                <a:lnTo>
                  <a:pt x="13551" y="5904"/>
                </a:lnTo>
                <a:lnTo>
                  <a:pt x="13549" y="5835"/>
                </a:lnTo>
                <a:lnTo>
                  <a:pt x="13521" y="5803"/>
                </a:lnTo>
                <a:lnTo>
                  <a:pt x="13444" y="5819"/>
                </a:lnTo>
                <a:lnTo>
                  <a:pt x="13414" y="5773"/>
                </a:lnTo>
                <a:lnTo>
                  <a:pt x="13308" y="5884"/>
                </a:lnTo>
                <a:lnTo>
                  <a:pt x="13141" y="5873"/>
                </a:lnTo>
                <a:lnTo>
                  <a:pt x="13197" y="5801"/>
                </a:lnTo>
                <a:lnTo>
                  <a:pt x="13067" y="5807"/>
                </a:lnTo>
                <a:lnTo>
                  <a:pt x="13064" y="5645"/>
                </a:lnTo>
                <a:lnTo>
                  <a:pt x="12964" y="5600"/>
                </a:lnTo>
                <a:lnTo>
                  <a:pt x="12943" y="5365"/>
                </a:lnTo>
                <a:lnTo>
                  <a:pt x="12847" y="5296"/>
                </a:lnTo>
                <a:lnTo>
                  <a:pt x="12911" y="5233"/>
                </a:lnTo>
                <a:lnTo>
                  <a:pt x="13014" y="5209"/>
                </a:lnTo>
                <a:lnTo>
                  <a:pt x="12448" y="5000"/>
                </a:lnTo>
                <a:lnTo>
                  <a:pt x="12300" y="5013"/>
                </a:lnTo>
                <a:lnTo>
                  <a:pt x="12294" y="4936"/>
                </a:lnTo>
                <a:lnTo>
                  <a:pt x="12342" y="4928"/>
                </a:lnTo>
                <a:lnTo>
                  <a:pt x="12353" y="4860"/>
                </a:lnTo>
                <a:lnTo>
                  <a:pt x="12464" y="4867"/>
                </a:lnTo>
                <a:lnTo>
                  <a:pt x="12564" y="4706"/>
                </a:lnTo>
                <a:lnTo>
                  <a:pt x="12662" y="4743"/>
                </a:lnTo>
                <a:lnTo>
                  <a:pt x="12741" y="4672"/>
                </a:lnTo>
                <a:lnTo>
                  <a:pt x="12554" y="4576"/>
                </a:lnTo>
                <a:lnTo>
                  <a:pt x="12517" y="4397"/>
                </a:lnTo>
                <a:lnTo>
                  <a:pt x="12599" y="4365"/>
                </a:lnTo>
                <a:lnTo>
                  <a:pt x="12437" y="4188"/>
                </a:lnTo>
                <a:lnTo>
                  <a:pt x="12429" y="4087"/>
                </a:lnTo>
                <a:lnTo>
                  <a:pt x="12538" y="4016"/>
                </a:lnTo>
                <a:lnTo>
                  <a:pt x="12509" y="3923"/>
                </a:lnTo>
                <a:lnTo>
                  <a:pt x="12400" y="3857"/>
                </a:lnTo>
                <a:lnTo>
                  <a:pt x="12472" y="3777"/>
                </a:lnTo>
                <a:lnTo>
                  <a:pt x="12474" y="3648"/>
                </a:lnTo>
                <a:lnTo>
                  <a:pt x="12556" y="3603"/>
                </a:lnTo>
                <a:lnTo>
                  <a:pt x="12554" y="3470"/>
                </a:lnTo>
                <a:lnTo>
                  <a:pt x="12503" y="3378"/>
                </a:lnTo>
                <a:lnTo>
                  <a:pt x="12517" y="3209"/>
                </a:lnTo>
                <a:lnTo>
                  <a:pt x="12580" y="3209"/>
                </a:lnTo>
                <a:lnTo>
                  <a:pt x="12503" y="3156"/>
                </a:lnTo>
                <a:lnTo>
                  <a:pt x="12559" y="3026"/>
                </a:lnTo>
                <a:lnTo>
                  <a:pt x="12413" y="2944"/>
                </a:lnTo>
                <a:lnTo>
                  <a:pt x="12453" y="2928"/>
                </a:lnTo>
                <a:lnTo>
                  <a:pt x="12453" y="2833"/>
                </a:lnTo>
                <a:lnTo>
                  <a:pt x="12316" y="2857"/>
                </a:lnTo>
                <a:lnTo>
                  <a:pt x="12157" y="2764"/>
                </a:lnTo>
                <a:lnTo>
                  <a:pt x="12043" y="2806"/>
                </a:lnTo>
                <a:lnTo>
                  <a:pt x="12054" y="1945"/>
                </a:lnTo>
                <a:lnTo>
                  <a:pt x="11636" y="1944"/>
                </a:lnTo>
                <a:lnTo>
                  <a:pt x="11602" y="1904"/>
                </a:lnTo>
                <a:lnTo>
                  <a:pt x="11596" y="1777"/>
                </a:lnTo>
                <a:lnTo>
                  <a:pt x="11757" y="1481"/>
                </a:lnTo>
                <a:cubicBezTo>
                  <a:pt x="11792" y="1481"/>
                  <a:pt x="11827" y="1483"/>
                  <a:pt x="11858" y="1465"/>
                </a:cubicBezTo>
                <a:cubicBezTo>
                  <a:pt x="11900" y="1439"/>
                  <a:pt x="11928" y="1414"/>
                  <a:pt x="11948" y="1371"/>
                </a:cubicBezTo>
                <a:cubicBezTo>
                  <a:pt x="11963" y="1338"/>
                  <a:pt x="11954" y="1304"/>
                  <a:pt x="11961" y="1276"/>
                </a:cubicBezTo>
                <a:lnTo>
                  <a:pt x="12062" y="1174"/>
                </a:lnTo>
                <a:lnTo>
                  <a:pt x="12100" y="1173"/>
                </a:lnTo>
                <a:lnTo>
                  <a:pt x="12141" y="1252"/>
                </a:lnTo>
                <a:lnTo>
                  <a:pt x="12204" y="1207"/>
                </a:lnTo>
                <a:lnTo>
                  <a:pt x="12216" y="1167"/>
                </a:lnTo>
                <a:lnTo>
                  <a:pt x="12059" y="968"/>
                </a:lnTo>
                <a:lnTo>
                  <a:pt x="11310" y="997"/>
                </a:lnTo>
                <a:lnTo>
                  <a:pt x="11199" y="1047"/>
                </a:lnTo>
                <a:lnTo>
                  <a:pt x="11146" y="1145"/>
                </a:lnTo>
                <a:lnTo>
                  <a:pt x="10908" y="1318"/>
                </a:lnTo>
                <a:lnTo>
                  <a:pt x="10707" y="1376"/>
                </a:lnTo>
                <a:lnTo>
                  <a:pt x="10190" y="1296"/>
                </a:lnTo>
                <a:lnTo>
                  <a:pt x="10104" y="1178"/>
                </a:lnTo>
                <a:lnTo>
                  <a:pt x="10102" y="1075"/>
                </a:lnTo>
                <a:lnTo>
                  <a:pt x="10171" y="937"/>
                </a:lnTo>
                <a:lnTo>
                  <a:pt x="10170" y="426"/>
                </a:lnTo>
                <a:lnTo>
                  <a:pt x="10335" y="331"/>
                </a:lnTo>
                <a:cubicBezTo>
                  <a:pt x="10313" y="289"/>
                  <a:pt x="10318" y="291"/>
                  <a:pt x="10318" y="244"/>
                </a:cubicBezTo>
                <a:cubicBezTo>
                  <a:pt x="10318" y="188"/>
                  <a:pt x="10324" y="200"/>
                  <a:pt x="10335" y="158"/>
                </a:cubicBezTo>
                <a:lnTo>
                  <a:pt x="10299" y="138"/>
                </a:lnTo>
                <a:lnTo>
                  <a:pt x="10299" y="84"/>
                </a:lnTo>
                <a:cubicBezTo>
                  <a:pt x="10282" y="85"/>
                  <a:pt x="10150" y="0"/>
                  <a:pt x="10077" y="68"/>
                </a:cubicBezTo>
                <a:cubicBezTo>
                  <a:pt x="10003" y="139"/>
                  <a:pt x="9681" y="225"/>
                  <a:pt x="9617" y="123"/>
                </a:cubicBezTo>
                <a:lnTo>
                  <a:pt x="9562" y="202"/>
                </a:lnTo>
                <a:lnTo>
                  <a:pt x="9675" y="332"/>
                </a:lnTo>
                <a:lnTo>
                  <a:pt x="9659" y="393"/>
                </a:lnTo>
                <a:lnTo>
                  <a:pt x="9715" y="393"/>
                </a:lnTo>
                <a:lnTo>
                  <a:pt x="9718" y="602"/>
                </a:lnTo>
                <a:lnTo>
                  <a:pt x="9509" y="636"/>
                </a:lnTo>
                <a:lnTo>
                  <a:pt x="9143" y="1311"/>
                </a:lnTo>
                <a:lnTo>
                  <a:pt x="8964" y="1105"/>
                </a:lnTo>
                <a:lnTo>
                  <a:pt x="9080" y="1036"/>
                </a:lnTo>
                <a:lnTo>
                  <a:pt x="9133" y="1070"/>
                </a:lnTo>
                <a:cubicBezTo>
                  <a:pt x="9262" y="1070"/>
                  <a:pt x="9318" y="913"/>
                  <a:pt x="9278" y="851"/>
                </a:cubicBezTo>
                <a:lnTo>
                  <a:pt x="9059" y="552"/>
                </a:lnTo>
                <a:lnTo>
                  <a:pt x="8868" y="541"/>
                </a:lnTo>
                <a:lnTo>
                  <a:pt x="8786" y="594"/>
                </a:lnTo>
                <a:lnTo>
                  <a:pt x="8643" y="398"/>
                </a:lnTo>
                <a:lnTo>
                  <a:pt x="8471" y="337"/>
                </a:lnTo>
                <a:lnTo>
                  <a:pt x="8318" y="393"/>
                </a:lnTo>
                <a:lnTo>
                  <a:pt x="8305" y="305"/>
                </a:lnTo>
                <a:lnTo>
                  <a:pt x="8149" y="255"/>
                </a:lnTo>
                <a:lnTo>
                  <a:pt x="8143" y="411"/>
                </a:lnTo>
                <a:lnTo>
                  <a:pt x="7961" y="604"/>
                </a:lnTo>
                <a:lnTo>
                  <a:pt x="8075" y="734"/>
                </a:lnTo>
                <a:lnTo>
                  <a:pt x="7842" y="964"/>
                </a:lnTo>
                <a:lnTo>
                  <a:pt x="7381" y="1102"/>
                </a:lnTo>
                <a:lnTo>
                  <a:pt x="7138" y="1131"/>
                </a:lnTo>
                <a:lnTo>
                  <a:pt x="6945" y="1012"/>
                </a:lnTo>
                <a:lnTo>
                  <a:pt x="6109" y="1650"/>
                </a:lnTo>
                <a:lnTo>
                  <a:pt x="5736" y="1446"/>
                </a:lnTo>
                <a:lnTo>
                  <a:pt x="5386" y="1586"/>
                </a:lnTo>
                <a:lnTo>
                  <a:pt x="5558" y="2367"/>
                </a:lnTo>
                <a:lnTo>
                  <a:pt x="5468" y="2536"/>
                </a:lnTo>
                <a:lnTo>
                  <a:pt x="4934" y="2531"/>
                </a:lnTo>
                <a:lnTo>
                  <a:pt x="4558" y="2875"/>
                </a:lnTo>
                <a:lnTo>
                  <a:pt x="4270" y="2861"/>
                </a:lnTo>
                <a:lnTo>
                  <a:pt x="4161" y="2928"/>
                </a:lnTo>
                <a:lnTo>
                  <a:pt x="4090" y="2766"/>
                </a:lnTo>
                <a:lnTo>
                  <a:pt x="3862" y="2843"/>
                </a:lnTo>
                <a:lnTo>
                  <a:pt x="3783" y="2816"/>
                </a:lnTo>
                <a:lnTo>
                  <a:pt x="3698" y="2626"/>
                </a:lnTo>
                <a:lnTo>
                  <a:pt x="3966" y="2295"/>
                </a:lnTo>
                <a:lnTo>
                  <a:pt x="3812" y="2142"/>
                </a:lnTo>
                <a:lnTo>
                  <a:pt x="3643" y="2385"/>
                </a:lnTo>
                <a:lnTo>
                  <a:pt x="3500" y="2660"/>
                </a:lnTo>
                <a:lnTo>
                  <a:pt x="3238" y="2565"/>
                </a:lnTo>
                <a:lnTo>
                  <a:pt x="2894" y="2478"/>
                </a:lnTo>
                <a:lnTo>
                  <a:pt x="2910" y="2814"/>
                </a:lnTo>
                <a:lnTo>
                  <a:pt x="3108" y="2946"/>
                </a:lnTo>
                <a:lnTo>
                  <a:pt x="2968" y="3314"/>
                </a:lnTo>
                <a:lnTo>
                  <a:pt x="2521" y="3203"/>
                </a:lnTo>
                <a:cubicBezTo>
                  <a:pt x="2451" y="3203"/>
                  <a:pt x="2365" y="3197"/>
                  <a:pt x="2288" y="3197"/>
                </a:cubicBezTo>
                <a:cubicBezTo>
                  <a:pt x="2111" y="3197"/>
                  <a:pt x="2130" y="3207"/>
                  <a:pt x="1965" y="3152"/>
                </a:cubicBezTo>
                <a:cubicBezTo>
                  <a:pt x="1870" y="3120"/>
                  <a:pt x="1838" y="3144"/>
                  <a:pt x="1744" y="3144"/>
                </a:cubicBezTo>
                <a:cubicBezTo>
                  <a:pt x="1696" y="3144"/>
                  <a:pt x="1597" y="3175"/>
                  <a:pt x="1575" y="3207"/>
                </a:cubicBezTo>
                <a:lnTo>
                  <a:pt x="1525" y="3500"/>
                </a:lnTo>
                <a:lnTo>
                  <a:pt x="1440" y="3871"/>
                </a:lnTo>
                <a:lnTo>
                  <a:pt x="1538" y="3985"/>
                </a:lnTo>
                <a:lnTo>
                  <a:pt x="1437" y="4606"/>
                </a:lnTo>
                <a:lnTo>
                  <a:pt x="1011" y="4604"/>
                </a:lnTo>
                <a:lnTo>
                  <a:pt x="1001" y="4683"/>
                </a:lnTo>
                <a:lnTo>
                  <a:pt x="1041" y="4712"/>
                </a:lnTo>
                <a:lnTo>
                  <a:pt x="1041" y="5318"/>
                </a:lnTo>
                <a:lnTo>
                  <a:pt x="1152" y="6157"/>
                </a:lnTo>
                <a:lnTo>
                  <a:pt x="945" y="6141"/>
                </a:lnTo>
                <a:lnTo>
                  <a:pt x="821" y="6064"/>
                </a:lnTo>
                <a:lnTo>
                  <a:pt x="784" y="6228"/>
                </a:lnTo>
                <a:lnTo>
                  <a:pt x="961" y="6284"/>
                </a:lnTo>
                <a:lnTo>
                  <a:pt x="1183" y="6405"/>
                </a:lnTo>
                <a:lnTo>
                  <a:pt x="1210" y="6620"/>
                </a:lnTo>
                <a:lnTo>
                  <a:pt x="1271" y="6659"/>
                </a:lnTo>
                <a:lnTo>
                  <a:pt x="1263" y="6810"/>
                </a:lnTo>
                <a:lnTo>
                  <a:pt x="1019" y="7011"/>
                </a:lnTo>
                <a:lnTo>
                  <a:pt x="996" y="7265"/>
                </a:lnTo>
                <a:lnTo>
                  <a:pt x="927" y="7300"/>
                </a:lnTo>
                <a:lnTo>
                  <a:pt x="937" y="7636"/>
                </a:lnTo>
                <a:lnTo>
                  <a:pt x="911" y="8006"/>
                </a:lnTo>
                <a:lnTo>
                  <a:pt x="723" y="8196"/>
                </a:lnTo>
                <a:lnTo>
                  <a:pt x="752" y="8308"/>
                </a:lnTo>
                <a:lnTo>
                  <a:pt x="191" y="8361"/>
                </a:lnTo>
                <a:lnTo>
                  <a:pt x="210" y="8575"/>
                </a:lnTo>
                <a:lnTo>
                  <a:pt x="329" y="8673"/>
                </a:lnTo>
                <a:lnTo>
                  <a:pt x="400" y="8826"/>
                </a:lnTo>
                <a:lnTo>
                  <a:pt x="384" y="8996"/>
                </a:lnTo>
                <a:lnTo>
                  <a:pt x="202" y="9027"/>
                </a:lnTo>
                <a:lnTo>
                  <a:pt x="220" y="9167"/>
                </a:lnTo>
                <a:lnTo>
                  <a:pt x="329" y="9218"/>
                </a:lnTo>
                <a:lnTo>
                  <a:pt x="284" y="9297"/>
                </a:lnTo>
                <a:lnTo>
                  <a:pt x="326" y="9419"/>
                </a:lnTo>
                <a:lnTo>
                  <a:pt x="485" y="9443"/>
                </a:lnTo>
                <a:lnTo>
                  <a:pt x="586" y="9720"/>
                </a:lnTo>
                <a:lnTo>
                  <a:pt x="498" y="9784"/>
                </a:lnTo>
                <a:lnTo>
                  <a:pt x="599" y="9929"/>
                </a:lnTo>
                <a:lnTo>
                  <a:pt x="406" y="10009"/>
                </a:lnTo>
                <a:cubicBezTo>
                  <a:pt x="388" y="10159"/>
                  <a:pt x="364" y="10153"/>
                  <a:pt x="304" y="10289"/>
                </a:cubicBezTo>
                <a:cubicBezTo>
                  <a:pt x="278" y="10347"/>
                  <a:pt x="162" y="10377"/>
                  <a:pt x="97" y="10414"/>
                </a:cubicBezTo>
                <a:cubicBezTo>
                  <a:pt x="0" y="10468"/>
                  <a:pt x="191" y="10495"/>
                  <a:pt x="224" y="10495"/>
                </a:cubicBezTo>
                <a:lnTo>
                  <a:pt x="298" y="10453"/>
                </a:lnTo>
                <a:lnTo>
                  <a:pt x="332" y="10784"/>
                </a:lnTo>
                <a:lnTo>
                  <a:pt x="705" y="10741"/>
                </a:lnTo>
                <a:lnTo>
                  <a:pt x="732" y="11186"/>
                </a:lnTo>
                <a:lnTo>
                  <a:pt x="792" y="11289"/>
                </a:lnTo>
                <a:lnTo>
                  <a:pt x="794" y="11375"/>
                </a:lnTo>
                <a:lnTo>
                  <a:pt x="798" y="11540"/>
                </a:lnTo>
                <a:lnTo>
                  <a:pt x="1007" y="11609"/>
                </a:lnTo>
                <a:lnTo>
                  <a:pt x="1012" y="11718"/>
                </a:lnTo>
                <a:lnTo>
                  <a:pt x="1353" y="11749"/>
                </a:lnTo>
                <a:lnTo>
                  <a:pt x="1401" y="11784"/>
                </a:lnTo>
                <a:lnTo>
                  <a:pt x="1425" y="11919"/>
                </a:lnTo>
                <a:lnTo>
                  <a:pt x="1488" y="11916"/>
                </a:lnTo>
                <a:lnTo>
                  <a:pt x="1655" y="11818"/>
                </a:lnTo>
                <a:lnTo>
                  <a:pt x="1673" y="12236"/>
                </a:lnTo>
                <a:lnTo>
                  <a:pt x="1864" y="11890"/>
                </a:lnTo>
                <a:lnTo>
                  <a:pt x="2211" y="12101"/>
                </a:lnTo>
                <a:lnTo>
                  <a:pt x="2261" y="12178"/>
                </a:lnTo>
                <a:lnTo>
                  <a:pt x="2454" y="12252"/>
                </a:lnTo>
                <a:lnTo>
                  <a:pt x="2517" y="12210"/>
                </a:lnTo>
                <a:lnTo>
                  <a:pt x="2634" y="12236"/>
                </a:lnTo>
                <a:lnTo>
                  <a:pt x="2637" y="12284"/>
                </a:lnTo>
                <a:lnTo>
                  <a:pt x="2496" y="12286"/>
                </a:lnTo>
                <a:lnTo>
                  <a:pt x="2560" y="12448"/>
                </a:lnTo>
                <a:lnTo>
                  <a:pt x="2925" y="12458"/>
                </a:lnTo>
                <a:lnTo>
                  <a:pt x="3152" y="12294"/>
                </a:lnTo>
                <a:lnTo>
                  <a:pt x="3232" y="12302"/>
                </a:lnTo>
                <a:lnTo>
                  <a:pt x="3311" y="12255"/>
                </a:lnTo>
                <a:lnTo>
                  <a:pt x="3316" y="12175"/>
                </a:lnTo>
                <a:lnTo>
                  <a:pt x="3396" y="12141"/>
                </a:lnTo>
                <a:lnTo>
                  <a:pt x="3615" y="12437"/>
                </a:lnTo>
                <a:lnTo>
                  <a:pt x="3909" y="12342"/>
                </a:lnTo>
                <a:lnTo>
                  <a:pt x="4012" y="12421"/>
                </a:lnTo>
                <a:lnTo>
                  <a:pt x="3975" y="12614"/>
                </a:lnTo>
                <a:cubicBezTo>
                  <a:pt x="3975" y="12614"/>
                  <a:pt x="4044" y="12683"/>
                  <a:pt x="4044" y="12685"/>
                </a:cubicBezTo>
                <a:cubicBezTo>
                  <a:pt x="4044" y="12811"/>
                  <a:pt x="4195" y="12769"/>
                  <a:pt x="4195" y="12818"/>
                </a:cubicBezTo>
                <a:cubicBezTo>
                  <a:pt x="4195" y="12921"/>
                  <a:pt x="4226" y="12941"/>
                  <a:pt x="4318" y="12992"/>
                </a:cubicBezTo>
                <a:cubicBezTo>
                  <a:pt x="4352" y="13012"/>
                  <a:pt x="4386" y="13034"/>
                  <a:pt x="4425" y="13040"/>
                </a:cubicBezTo>
                <a:cubicBezTo>
                  <a:pt x="4627" y="13073"/>
                  <a:pt x="4415" y="13048"/>
                  <a:pt x="4415" y="13157"/>
                </a:cubicBezTo>
                <a:cubicBezTo>
                  <a:pt x="4415" y="13296"/>
                  <a:pt x="4355" y="13197"/>
                  <a:pt x="4324" y="13281"/>
                </a:cubicBezTo>
                <a:cubicBezTo>
                  <a:pt x="4310" y="13320"/>
                  <a:pt x="4326" y="13372"/>
                  <a:pt x="4272" y="13374"/>
                </a:cubicBezTo>
                <a:cubicBezTo>
                  <a:pt x="4252" y="13374"/>
                  <a:pt x="4192" y="13388"/>
                  <a:pt x="4192" y="13422"/>
                </a:cubicBezTo>
                <a:cubicBezTo>
                  <a:pt x="4192" y="13442"/>
                  <a:pt x="4195" y="13452"/>
                  <a:pt x="4195" y="13472"/>
                </a:cubicBezTo>
                <a:lnTo>
                  <a:pt x="3941" y="13808"/>
                </a:lnTo>
                <a:lnTo>
                  <a:pt x="3944" y="13898"/>
                </a:lnTo>
                <a:lnTo>
                  <a:pt x="4089" y="13874"/>
                </a:lnTo>
                <a:lnTo>
                  <a:pt x="4393" y="13593"/>
                </a:lnTo>
                <a:lnTo>
                  <a:pt x="4467" y="13670"/>
                </a:lnTo>
                <a:cubicBezTo>
                  <a:pt x="4500" y="13649"/>
                  <a:pt x="4641" y="13656"/>
                  <a:pt x="4724" y="13576"/>
                </a:cubicBezTo>
                <a:cubicBezTo>
                  <a:pt x="4792" y="13510"/>
                  <a:pt x="4781" y="13496"/>
                  <a:pt x="4811" y="13464"/>
                </a:cubicBezTo>
                <a:cubicBezTo>
                  <a:pt x="4816" y="13459"/>
                  <a:pt x="4875" y="13451"/>
                  <a:pt x="4885" y="13451"/>
                </a:cubicBezTo>
                <a:lnTo>
                  <a:pt x="5113" y="13604"/>
                </a:lnTo>
                <a:lnTo>
                  <a:pt x="5057" y="13646"/>
                </a:lnTo>
                <a:lnTo>
                  <a:pt x="5134" y="13834"/>
                </a:lnTo>
                <a:lnTo>
                  <a:pt x="5216" y="13757"/>
                </a:lnTo>
                <a:lnTo>
                  <a:pt x="5264" y="13808"/>
                </a:lnTo>
                <a:cubicBezTo>
                  <a:pt x="5314" y="13727"/>
                  <a:pt x="5426" y="13507"/>
                  <a:pt x="5546" y="13558"/>
                </a:cubicBezTo>
                <a:cubicBezTo>
                  <a:pt x="5599" y="13581"/>
                  <a:pt x="5576" y="13559"/>
                  <a:pt x="5576" y="13485"/>
                </a:cubicBezTo>
                <a:cubicBezTo>
                  <a:pt x="5576" y="13471"/>
                  <a:pt x="5516" y="13244"/>
                  <a:pt x="5594" y="13388"/>
                </a:cubicBezTo>
                <a:cubicBezTo>
                  <a:pt x="5613" y="13422"/>
                  <a:pt x="5698" y="13453"/>
                  <a:pt x="5698" y="13352"/>
                </a:cubicBezTo>
                <a:cubicBezTo>
                  <a:pt x="5698" y="13240"/>
                  <a:pt x="5691" y="13263"/>
                  <a:pt x="5822" y="13263"/>
                </a:cubicBezTo>
                <a:cubicBezTo>
                  <a:pt x="5808" y="13236"/>
                  <a:pt x="5886" y="13120"/>
                  <a:pt x="5991" y="13125"/>
                </a:cubicBezTo>
                <a:cubicBezTo>
                  <a:pt x="6037" y="13127"/>
                  <a:pt x="6038" y="13091"/>
                  <a:pt x="6095" y="13133"/>
                </a:cubicBezTo>
                <a:cubicBezTo>
                  <a:pt x="6108" y="13141"/>
                  <a:pt x="6282" y="13112"/>
                  <a:pt x="6314" y="13112"/>
                </a:cubicBezTo>
                <a:lnTo>
                  <a:pt x="6394" y="12980"/>
                </a:lnTo>
                <a:lnTo>
                  <a:pt x="6325" y="12866"/>
                </a:lnTo>
                <a:lnTo>
                  <a:pt x="6372" y="12800"/>
                </a:lnTo>
                <a:lnTo>
                  <a:pt x="6314" y="12728"/>
                </a:lnTo>
                <a:lnTo>
                  <a:pt x="6338" y="12644"/>
                </a:lnTo>
                <a:lnTo>
                  <a:pt x="6296" y="12532"/>
                </a:lnTo>
                <a:lnTo>
                  <a:pt x="6367" y="12559"/>
                </a:lnTo>
                <a:lnTo>
                  <a:pt x="6513" y="12480"/>
                </a:lnTo>
                <a:lnTo>
                  <a:pt x="6447" y="12607"/>
                </a:lnTo>
                <a:lnTo>
                  <a:pt x="6468" y="12649"/>
                </a:lnTo>
                <a:lnTo>
                  <a:pt x="6685" y="12665"/>
                </a:lnTo>
                <a:lnTo>
                  <a:pt x="6732" y="12763"/>
                </a:lnTo>
                <a:lnTo>
                  <a:pt x="6875" y="12736"/>
                </a:lnTo>
                <a:lnTo>
                  <a:pt x="6962" y="12649"/>
                </a:lnTo>
                <a:lnTo>
                  <a:pt x="6931" y="12519"/>
                </a:lnTo>
                <a:lnTo>
                  <a:pt x="7018" y="12535"/>
                </a:lnTo>
                <a:lnTo>
                  <a:pt x="7100" y="12683"/>
                </a:lnTo>
                <a:lnTo>
                  <a:pt x="7071" y="13030"/>
                </a:lnTo>
                <a:lnTo>
                  <a:pt x="7116" y="13109"/>
                </a:lnTo>
                <a:lnTo>
                  <a:pt x="7272" y="13104"/>
                </a:lnTo>
                <a:lnTo>
                  <a:pt x="7285" y="13191"/>
                </a:lnTo>
                <a:lnTo>
                  <a:pt x="7574" y="13191"/>
                </a:lnTo>
                <a:lnTo>
                  <a:pt x="7648" y="13064"/>
                </a:lnTo>
                <a:lnTo>
                  <a:pt x="7799" y="13003"/>
                </a:lnTo>
                <a:lnTo>
                  <a:pt x="7896" y="13157"/>
                </a:lnTo>
                <a:lnTo>
                  <a:pt x="7904" y="13075"/>
                </a:lnTo>
                <a:lnTo>
                  <a:pt x="8053" y="13062"/>
                </a:lnTo>
                <a:lnTo>
                  <a:pt x="8129" y="13263"/>
                </a:lnTo>
                <a:lnTo>
                  <a:pt x="8230" y="13414"/>
                </a:lnTo>
                <a:lnTo>
                  <a:pt x="8558" y="13324"/>
                </a:lnTo>
                <a:lnTo>
                  <a:pt x="8574" y="12829"/>
                </a:lnTo>
                <a:lnTo>
                  <a:pt x="8682" y="12800"/>
                </a:lnTo>
                <a:lnTo>
                  <a:pt x="8740" y="12842"/>
                </a:lnTo>
                <a:lnTo>
                  <a:pt x="8783" y="12747"/>
                </a:lnTo>
                <a:lnTo>
                  <a:pt x="8949" y="12749"/>
                </a:lnTo>
                <a:lnTo>
                  <a:pt x="8867" y="12442"/>
                </a:lnTo>
                <a:lnTo>
                  <a:pt x="8949" y="12437"/>
                </a:lnTo>
                <a:lnTo>
                  <a:pt x="9100" y="12519"/>
                </a:lnTo>
                <a:lnTo>
                  <a:pt x="9293" y="12551"/>
                </a:lnTo>
                <a:lnTo>
                  <a:pt x="9365" y="12416"/>
                </a:lnTo>
                <a:lnTo>
                  <a:pt x="9426" y="12411"/>
                </a:lnTo>
                <a:lnTo>
                  <a:pt x="9616" y="12514"/>
                </a:lnTo>
                <a:lnTo>
                  <a:pt x="9749" y="12538"/>
                </a:lnTo>
                <a:lnTo>
                  <a:pt x="9749" y="12427"/>
                </a:lnTo>
                <a:lnTo>
                  <a:pt x="9717" y="12379"/>
                </a:lnTo>
                <a:lnTo>
                  <a:pt x="9746" y="12260"/>
                </a:lnTo>
                <a:lnTo>
                  <a:pt x="9632" y="12228"/>
                </a:lnTo>
                <a:lnTo>
                  <a:pt x="9637" y="11964"/>
                </a:lnTo>
                <a:lnTo>
                  <a:pt x="9767" y="11966"/>
                </a:lnTo>
                <a:lnTo>
                  <a:pt x="9936" y="12061"/>
                </a:lnTo>
                <a:lnTo>
                  <a:pt x="9878" y="12136"/>
                </a:lnTo>
                <a:lnTo>
                  <a:pt x="9931" y="12188"/>
                </a:lnTo>
                <a:lnTo>
                  <a:pt x="10026" y="12188"/>
                </a:lnTo>
                <a:lnTo>
                  <a:pt x="10103" y="12088"/>
                </a:lnTo>
                <a:lnTo>
                  <a:pt x="10106" y="12011"/>
                </a:lnTo>
                <a:lnTo>
                  <a:pt x="10061" y="11990"/>
                </a:lnTo>
                <a:lnTo>
                  <a:pt x="10061" y="11845"/>
                </a:lnTo>
                <a:lnTo>
                  <a:pt x="9936" y="11770"/>
                </a:lnTo>
                <a:lnTo>
                  <a:pt x="9950" y="11628"/>
                </a:lnTo>
                <a:lnTo>
                  <a:pt x="10061" y="11575"/>
                </a:lnTo>
                <a:lnTo>
                  <a:pt x="10259" y="11186"/>
                </a:lnTo>
                <a:lnTo>
                  <a:pt x="10320" y="11323"/>
                </a:lnTo>
                <a:lnTo>
                  <a:pt x="10373" y="11392"/>
                </a:lnTo>
                <a:lnTo>
                  <a:pt x="10423" y="11392"/>
                </a:lnTo>
                <a:lnTo>
                  <a:pt x="10423" y="11297"/>
                </a:lnTo>
                <a:lnTo>
                  <a:pt x="10574" y="11307"/>
                </a:lnTo>
                <a:lnTo>
                  <a:pt x="10585" y="11215"/>
                </a:lnTo>
                <a:cubicBezTo>
                  <a:pt x="10745" y="11260"/>
                  <a:pt x="10731" y="11069"/>
                  <a:pt x="10826" y="11164"/>
                </a:cubicBezTo>
                <a:cubicBezTo>
                  <a:pt x="10843" y="11180"/>
                  <a:pt x="10880" y="11199"/>
                  <a:pt x="10889" y="11212"/>
                </a:cubicBezTo>
                <a:lnTo>
                  <a:pt x="10939" y="11167"/>
                </a:lnTo>
                <a:lnTo>
                  <a:pt x="10899" y="11109"/>
                </a:lnTo>
                <a:lnTo>
                  <a:pt x="10902" y="11035"/>
                </a:lnTo>
                <a:lnTo>
                  <a:pt x="11008" y="11027"/>
                </a:lnTo>
                <a:lnTo>
                  <a:pt x="11077" y="11083"/>
                </a:lnTo>
                <a:lnTo>
                  <a:pt x="11193" y="10993"/>
                </a:lnTo>
                <a:lnTo>
                  <a:pt x="11296" y="10958"/>
                </a:lnTo>
                <a:lnTo>
                  <a:pt x="11466" y="11101"/>
                </a:lnTo>
                <a:lnTo>
                  <a:pt x="11524" y="11088"/>
                </a:lnTo>
                <a:lnTo>
                  <a:pt x="11566" y="11157"/>
                </a:lnTo>
                <a:lnTo>
                  <a:pt x="11717" y="1106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29" name="Freeform 338"/>
          <p:cNvSpPr>
            <a:spLocks/>
          </p:cNvSpPr>
          <p:nvPr/>
        </p:nvSpPr>
        <p:spPr bwMode="auto">
          <a:xfrm>
            <a:off x="2714631" y="2537226"/>
            <a:ext cx="1158478" cy="862013"/>
          </a:xfrm>
          <a:custGeom>
            <a:avLst/>
            <a:gdLst>
              <a:gd name="T0" fmla="*/ 13978 w 17038"/>
              <a:gd name="T1" fmla="*/ 9894 h 13613"/>
              <a:gd name="T2" fmla="*/ 14441 w 17038"/>
              <a:gd name="T3" fmla="*/ 9235 h 13613"/>
              <a:gd name="T4" fmla="*/ 15004 w 17038"/>
              <a:gd name="T5" fmla="*/ 9471 h 13613"/>
              <a:gd name="T6" fmla="*/ 15100 w 17038"/>
              <a:gd name="T7" fmla="*/ 10035 h 13613"/>
              <a:gd name="T8" fmla="*/ 15795 w 17038"/>
              <a:gd name="T9" fmla="*/ 9323 h 13613"/>
              <a:gd name="T10" fmla="*/ 16435 w 17038"/>
              <a:gd name="T11" fmla="*/ 9014 h 13613"/>
              <a:gd name="T12" fmla="*/ 16651 w 17038"/>
              <a:gd name="T13" fmla="*/ 8585 h 13613"/>
              <a:gd name="T14" fmla="*/ 16377 w 17038"/>
              <a:gd name="T15" fmla="*/ 8271 h 13613"/>
              <a:gd name="T16" fmla="*/ 15937 w 17038"/>
              <a:gd name="T17" fmla="*/ 6385 h 13613"/>
              <a:gd name="T18" fmla="*/ 15391 w 17038"/>
              <a:gd name="T19" fmla="*/ 5799 h 13613"/>
              <a:gd name="T20" fmla="*/ 14346 w 17038"/>
              <a:gd name="T21" fmla="*/ 5971 h 13613"/>
              <a:gd name="T22" fmla="*/ 14714 w 17038"/>
              <a:gd name="T23" fmla="*/ 4335 h 13613"/>
              <a:gd name="T24" fmla="*/ 14791 w 17038"/>
              <a:gd name="T25" fmla="*/ 3518 h 13613"/>
              <a:gd name="T26" fmla="*/ 15084 w 17038"/>
              <a:gd name="T27" fmla="*/ 3110 h 13613"/>
              <a:gd name="T28" fmla="*/ 14907 w 17038"/>
              <a:gd name="T29" fmla="*/ 2613 h 13613"/>
              <a:gd name="T30" fmla="*/ 15158 w 17038"/>
              <a:gd name="T31" fmla="*/ 1954 h 13613"/>
              <a:gd name="T32" fmla="*/ 13568 w 17038"/>
              <a:gd name="T33" fmla="*/ 1483 h 13613"/>
              <a:gd name="T34" fmla="*/ 12584 w 17038"/>
              <a:gd name="T35" fmla="*/ 1396 h 13613"/>
              <a:gd name="T36" fmla="*/ 11216 w 17038"/>
              <a:gd name="T37" fmla="*/ 986 h 13613"/>
              <a:gd name="T38" fmla="*/ 9860 w 17038"/>
              <a:gd name="T39" fmla="*/ 1059 h 13613"/>
              <a:gd name="T40" fmla="*/ 9246 w 17038"/>
              <a:gd name="T41" fmla="*/ 74 h 13613"/>
              <a:gd name="T42" fmla="*/ 7904 w 17038"/>
              <a:gd name="T43" fmla="*/ 732 h 13613"/>
              <a:gd name="T44" fmla="*/ 7476 w 17038"/>
              <a:gd name="T45" fmla="*/ 493 h 13613"/>
              <a:gd name="T46" fmla="*/ 6356 w 17038"/>
              <a:gd name="T47" fmla="*/ 503 h 13613"/>
              <a:gd name="T48" fmla="*/ 5526 w 17038"/>
              <a:gd name="T49" fmla="*/ 299 h 13613"/>
              <a:gd name="T50" fmla="*/ 4825 w 17038"/>
              <a:gd name="T51" fmla="*/ 592 h 13613"/>
              <a:gd name="T52" fmla="*/ 4033 w 17038"/>
              <a:gd name="T53" fmla="*/ 1197 h 13613"/>
              <a:gd name="T54" fmla="*/ 3567 w 17038"/>
              <a:gd name="T55" fmla="*/ 2100 h 13613"/>
              <a:gd name="T56" fmla="*/ 3224 w 17038"/>
              <a:gd name="T57" fmla="*/ 2490 h 13613"/>
              <a:gd name="T58" fmla="*/ 3134 w 17038"/>
              <a:gd name="T59" fmla="*/ 3048 h 13613"/>
              <a:gd name="T60" fmla="*/ 2676 w 17038"/>
              <a:gd name="T61" fmla="*/ 3355 h 13613"/>
              <a:gd name="T62" fmla="*/ 2057 w 17038"/>
              <a:gd name="T63" fmla="*/ 3103 h 13613"/>
              <a:gd name="T64" fmla="*/ 1693 w 17038"/>
              <a:gd name="T65" fmla="*/ 3645 h 13613"/>
              <a:gd name="T66" fmla="*/ 1237 w 17038"/>
              <a:gd name="T67" fmla="*/ 4188 h 13613"/>
              <a:gd name="T68" fmla="*/ 433 w 17038"/>
              <a:gd name="T69" fmla="*/ 4603 h 13613"/>
              <a:gd name="T70" fmla="*/ 0 w 17038"/>
              <a:gd name="T71" fmla="*/ 5568 h 13613"/>
              <a:gd name="T72" fmla="*/ 1750 w 17038"/>
              <a:gd name="T73" fmla="*/ 6194 h 13613"/>
              <a:gd name="T74" fmla="*/ 1977 w 17038"/>
              <a:gd name="T75" fmla="*/ 7522 h 13613"/>
              <a:gd name="T76" fmla="*/ 3470 w 17038"/>
              <a:gd name="T77" fmla="*/ 7633 h 13613"/>
              <a:gd name="T78" fmla="*/ 3676 w 17038"/>
              <a:gd name="T79" fmla="*/ 8173 h 13613"/>
              <a:gd name="T80" fmla="*/ 4316 w 17038"/>
              <a:gd name="T81" fmla="*/ 8390 h 13613"/>
              <a:gd name="T82" fmla="*/ 5279 w 17038"/>
              <a:gd name="T83" fmla="*/ 9200 h 13613"/>
              <a:gd name="T84" fmla="*/ 6422 w 17038"/>
              <a:gd name="T85" fmla="*/ 9491 h 13613"/>
              <a:gd name="T86" fmla="*/ 5433 w 17038"/>
              <a:gd name="T87" fmla="*/ 11301 h 13613"/>
              <a:gd name="T88" fmla="*/ 6100 w 17038"/>
              <a:gd name="T89" fmla="*/ 13100 h 13613"/>
              <a:gd name="T90" fmla="*/ 7134 w 17038"/>
              <a:gd name="T91" fmla="*/ 13611 h 13613"/>
              <a:gd name="T92" fmla="*/ 7576 w 17038"/>
              <a:gd name="T93" fmla="*/ 12801 h 13613"/>
              <a:gd name="T94" fmla="*/ 8424 w 17038"/>
              <a:gd name="T95" fmla="*/ 12127 h 13613"/>
              <a:gd name="T96" fmla="*/ 9030 w 17038"/>
              <a:gd name="T97" fmla="*/ 11408 h 13613"/>
              <a:gd name="T98" fmla="*/ 10102 w 17038"/>
              <a:gd name="T99" fmla="*/ 11225 h 13613"/>
              <a:gd name="T100" fmla="*/ 10297 w 17038"/>
              <a:gd name="T101" fmla="*/ 11858 h 13613"/>
              <a:gd name="T102" fmla="*/ 11694 w 17038"/>
              <a:gd name="T103" fmla="*/ 11297 h 1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038" h="13613">
                <a:moveTo>
                  <a:pt x="12245" y="10580"/>
                </a:moveTo>
                <a:lnTo>
                  <a:pt x="13081" y="9942"/>
                </a:lnTo>
                <a:lnTo>
                  <a:pt x="13274" y="10061"/>
                </a:lnTo>
                <a:lnTo>
                  <a:pt x="13517" y="10032"/>
                </a:lnTo>
                <a:lnTo>
                  <a:pt x="13978" y="9894"/>
                </a:lnTo>
                <a:lnTo>
                  <a:pt x="14211" y="9664"/>
                </a:lnTo>
                <a:lnTo>
                  <a:pt x="14097" y="9534"/>
                </a:lnTo>
                <a:lnTo>
                  <a:pt x="14279" y="9341"/>
                </a:lnTo>
                <a:lnTo>
                  <a:pt x="14285" y="9185"/>
                </a:lnTo>
                <a:lnTo>
                  <a:pt x="14441" y="9235"/>
                </a:lnTo>
                <a:lnTo>
                  <a:pt x="14454" y="9323"/>
                </a:lnTo>
                <a:lnTo>
                  <a:pt x="14607" y="9267"/>
                </a:lnTo>
                <a:lnTo>
                  <a:pt x="14779" y="9328"/>
                </a:lnTo>
                <a:lnTo>
                  <a:pt x="14922" y="9524"/>
                </a:lnTo>
                <a:lnTo>
                  <a:pt x="15004" y="9471"/>
                </a:lnTo>
                <a:lnTo>
                  <a:pt x="15195" y="9482"/>
                </a:lnTo>
                <a:lnTo>
                  <a:pt x="15414" y="9781"/>
                </a:lnTo>
                <a:cubicBezTo>
                  <a:pt x="15454" y="9843"/>
                  <a:pt x="15398" y="10000"/>
                  <a:pt x="15269" y="10000"/>
                </a:cubicBezTo>
                <a:lnTo>
                  <a:pt x="15216" y="9966"/>
                </a:lnTo>
                <a:lnTo>
                  <a:pt x="15100" y="10035"/>
                </a:lnTo>
                <a:lnTo>
                  <a:pt x="15279" y="10241"/>
                </a:lnTo>
                <a:lnTo>
                  <a:pt x="15645" y="9566"/>
                </a:lnTo>
                <a:lnTo>
                  <a:pt x="15854" y="9532"/>
                </a:lnTo>
                <a:lnTo>
                  <a:pt x="15851" y="9323"/>
                </a:lnTo>
                <a:lnTo>
                  <a:pt x="15795" y="9323"/>
                </a:lnTo>
                <a:lnTo>
                  <a:pt x="15811" y="9262"/>
                </a:lnTo>
                <a:lnTo>
                  <a:pt x="15698" y="9132"/>
                </a:lnTo>
                <a:lnTo>
                  <a:pt x="15753" y="9053"/>
                </a:lnTo>
                <a:cubicBezTo>
                  <a:pt x="15817" y="9155"/>
                  <a:pt x="16139" y="9069"/>
                  <a:pt x="16213" y="8998"/>
                </a:cubicBezTo>
                <a:cubicBezTo>
                  <a:pt x="16286" y="8930"/>
                  <a:pt x="16418" y="9015"/>
                  <a:pt x="16435" y="9014"/>
                </a:cubicBezTo>
                <a:lnTo>
                  <a:pt x="16434" y="8974"/>
                </a:lnTo>
                <a:lnTo>
                  <a:pt x="16513" y="8936"/>
                </a:lnTo>
                <a:lnTo>
                  <a:pt x="16568" y="8752"/>
                </a:lnTo>
                <a:lnTo>
                  <a:pt x="16660" y="8699"/>
                </a:lnTo>
                <a:lnTo>
                  <a:pt x="16651" y="8585"/>
                </a:lnTo>
                <a:lnTo>
                  <a:pt x="16696" y="8485"/>
                </a:lnTo>
                <a:lnTo>
                  <a:pt x="16655" y="8456"/>
                </a:lnTo>
                <a:lnTo>
                  <a:pt x="16654" y="8388"/>
                </a:lnTo>
                <a:lnTo>
                  <a:pt x="16500" y="8370"/>
                </a:lnTo>
                <a:lnTo>
                  <a:pt x="16377" y="8271"/>
                </a:lnTo>
                <a:lnTo>
                  <a:pt x="16538" y="7575"/>
                </a:lnTo>
                <a:lnTo>
                  <a:pt x="17015" y="7467"/>
                </a:lnTo>
                <a:lnTo>
                  <a:pt x="17038" y="7124"/>
                </a:lnTo>
                <a:lnTo>
                  <a:pt x="16425" y="6546"/>
                </a:lnTo>
                <a:lnTo>
                  <a:pt x="15937" y="6385"/>
                </a:lnTo>
                <a:lnTo>
                  <a:pt x="15841" y="6161"/>
                </a:lnTo>
                <a:lnTo>
                  <a:pt x="15666" y="6244"/>
                </a:lnTo>
                <a:lnTo>
                  <a:pt x="15540" y="6066"/>
                </a:lnTo>
                <a:lnTo>
                  <a:pt x="15450" y="5928"/>
                </a:lnTo>
                <a:lnTo>
                  <a:pt x="15391" y="5799"/>
                </a:lnTo>
                <a:lnTo>
                  <a:pt x="15127" y="5859"/>
                </a:lnTo>
                <a:lnTo>
                  <a:pt x="15074" y="6045"/>
                </a:lnTo>
                <a:lnTo>
                  <a:pt x="14986" y="5915"/>
                </a:lnTo>
                <a:lnTo>
                  <a:pt x="14680" y="6055"/>
                </a:lnTo>
                <a:lnTo>
                  <a:pt x="14346" y="5971"/>
                </a:lnTo>
                <a:lnTo>
                  <a:pt x="14690" y="5373"/>
                </a:lnTo>
                <a:lnTo>
                  <a:pt x="14902" y="5449"/>
                </a:lnTo>
                <a:lnTo>
                  <a:pt x="15235" y="4780"/>
                </a:lnTo>
                <a:lnTo>
                  <a:pt x="14960" y="4881"/>
                </a:lnTo>
                <a:lnTo>
                  <a:pt x="14714" y="4335"/>
                </a:lnTo>
                <a:lnTo>
                  <a:pt x="15137" y="4164"/>
                </a:lnTo>
                <a:lnTo>
                  <a:pt x="15092" y="3925"/>
                </a:lnTo>
                <a:lnTo>
                  <a:pt x="14918" y="3931"/>
                </a:lnTo>
                <a:lnTo>
                  <a:pt x="14971" y="3671"/>
                </a:lnTo>
                <a:lnTo>
                  <a:pt x="14791" y="3518"/>
                </a:lnTo>
                <a:lnTo>
                  <a:pt x="14979" y="3396"/>
                </a:lnTo>
                <a:lnTo>
                  <a:pt x="15042" y="3454"/>
                </a:lnTo>
                <a:lnTo>
                  <a:pt x="15039" y="3293"/>
                </a:lnTo>
                <a:lnTo>
                  <a:pt x="14923" y="3224"/>
                </a:lnTo>
                <a:lnTo>
                  <a:pt x="15084" y="3110"/>
                </a:lnTo>
                <a:lnTo>
                  <a:pt x="15553" y="3018"/>
                </a:lnTo>
                <a:lnTo>
                  <a:pt x="15553" y="2883"/>
                </a:lnTo>
                <a:lnTo>
                  <a:pt x="14963" y="2867"/>
                </a:lnTo>
                <a:lnTo>
                  <a:pt x="14979" y="2658"/>
                </a:lnTo>
                <a:lnTo>
                  <a:pt x="14907" y="2613"/>
                </a:lnTo>
                <a:lnTo>
                  <a:pt x="14931" y="2560"/>
                </a:lnTo>
                <a:lnTo>
                  <a:pt x="14918" y="2282"/>
                </a:lnTo>
                <a:lnTo>
                  <a:pt x="14981" y="2277"/>
                </a:lnTo>
                <a:lnTo>
                  <a:pt x="15076" y="2150"/>
                </a:lnTo>
                <a:lnTo>
                  <a:pt x="15158" y="1954"/>
                </a:lnTo>
                <a:lnTo>
                  <a:pt x="14960" y="1912"/>
                </a:lnTo>
                <a:lnTo>
                  <a:pt x="14621" y="2042"/>
                </a:lnTo>
                <a:lnTo>
                  <a:pt x="14079" y="1872"/>
                </a:lnTo>
                <a:lnTo>
                  <a:pt x="13843" y="1594"/>
                </a:lnTo>
                <a:lnTo>
                  <a:pt x="13568" y="1483"/>
                </a:lnTo>
                <a:lnTo>
                  <a:pt x="13629" y="1224"/>
                </a:lnTo>
                <a:lnTo>
                  <a:pt x="13476" y="1115"/>
                </a:lnTo>
                <a:lnTo>
                  <a:pt x="13439" y="1385"/>
                </a:lnTo>
                <a:lnTo>
                  <a:pt x="12939" y="1354"/>
                </a:lnTo>
                <a:lnTo>
                  <a:pt x="12584" y="1396"/>
                </a:lnTo>
                <a:lnTo>
                  <a:pt x="12417" y="1195"/>
                </a:lnTo>
                <a:lnTo>
                  <a:pt x="12192" y="1134"/>
                </a:lnTo>
                <a:lnTo>
                  <a:pt x="11621" y="1346"/>
                </a:lnTo>
                <a:lnTo>
                  <a:pt x="11341" y="994"/>
                </a:lnTo>
                <a:lnTo>
                  <a:pt x="11216" y="986"/>
                </a:lnTo>
                <a:cubicBezTo>
                  <a:pt x="11123" y="1003"/>
                  <a:pt x="11050" y="1044"/>
                  <a:pt x="10939" y="1061"/>
                </a:cubicBezTo>
                <a:lnTo>
                  <a:pt x="10633" y="1318"/>
                </a:lnTo>
                <a:lnTo>
                  <a:pt x="10294" y="1284"/>
                </a:lnTo>
                <a:lnTo>
                  <a:pt x="10090" y="1019"/>
                </a:lnTo>
                <a:lnTo>
                  <a:pt x="9860" y="1059"/>
                </a:lnTo>
                <a:lnTo>
                  <a:pt x="9640" y="863"/>
                </a:lnTo>
                <a:lnTo>
                  <a:pt x="9963" y="535"/>
                </a:lnTo>
                <a:lnTo>
                  <a:pt x="9937" y="321"/>
                </a:lnTo>
                <a:lnTo>
                  <a:pt x="9601" y="313"/>
                </a:lnTo>
                <a:lnTo>
                  <a:pt x="9246" y="74"/>
                </a:lnTo>
                <a:lnTo>
                  <a:pt x="8635" y="48"/>
                </a:lnTo>
                <a:lnTo>
                  <a:pt x="8542" y="133"/>
                </a:lnTo>
                <a:lnTo>
                  <a:pt x="8563" y="585"/>
                </a:lnTo>
                <a:lnTo>
                  <a:pt x="8304" y="855"/>
                </a:lnTo>
                <a:cubicBezTo>
                  <a:pt x="8295" y="843"/>
                  <a:pt x="7954" y="744"/>
                  <a:pt x="7904" y="732"/>
                </a:cubicBezTo>
                <a:cubicBezTo>
                  <a:pt x="7778" y="703"/>
                  <a:pt x="7868" y="621"/>
                  <a:pt x="7761" y="614"/>
                </a:cubicBezTo>
                <a:cubicBezTo>
                  <a:pt x="7750" y="614"/>
                  <a:pt x="7706" y="440"/>
                  <a:pt x="7706" y="434"/>
                </a:cubicBezTo>
                <a:cubicBezTo>
                  <a:pt x="7698" y="430"/>
                  <a:pt x="7659" y="414"/>
                  <a:pt x="7654" y="413"/>
                </a:cubicBezTo>
                <a:cubicBezTo>
                  <a:pt x="7583" y="403"/>
                  <a:pt x="7571" y="358"/>
                  <a:pt x="7468" y="387"/>
                </a:cubicBezTo>
                <a:lnTo>
                  <a:pt x="7476" y="493"/>
                </a:lnTo>
                <a:lnTo>
                  <a:pt x="7201" y="503"/>
                </a:lnTo>
                <a:lnTo>
                  <a:pt x="6889" y="64"/>
                </a:lnTo>
                <a:lnTo>
                  <a:pt x="6619" y="530"/>
                </a:lnTo>
                <a:cubicBezTo>
                  <a:pt x="6597" y="515"/>
                  <a:pt x="6539" y="502"/>
                  <a:pt x="6510" y="479"/>
                </a:cubicBezTo>
                <a:cubicBezTo>
                  <a:pt x="6443" y="425"/>
                  <a:pt x="6376" y="533"/>
                  <a:pt x="6356" y="503"/>
                </a:cubicBezTo>
                <a:cubicBezTo>
                  <a:pt x="6287" y="397"/>
                  <a:pt x="6191" y="401"/>
                  <a:pt x="6079" y="381"/>
                </a:cubicBezTo>
                <a:lnTo>
                  <a:pt x="5944" y="175"/>
                </a:lnTo>
                <a:lnTo>
                  <a:pt x="5738" y="254"/>
                </a:lnTo>
                <a:lnTo>
                  <a:pt x="5590" y="204"/>
                </a:lnTo>
                <a:lnTo>
                  <a:pt x="5526" y="299"/>
                </a:lnTo>
                <a:lnTo>
                  <a:pt x="5052" y="0"/>
                </a:lnTo>
                <a:cubicBezTo>
                  <a:pt x="5052" y="33"/>
                  <a:pt x="5064" y="192"/>
                  <a:pt x="5037" y="202"/>
                </a:cubicBezTo>
                <a:cubicBezTo>
                  <a:pt x="4968" y="226"/>
                  <a:pt x="4947" y="191"/>
                  <a:pt x="4947" y="241"/>
                </a:cubicBezTo>
                <a:cubicBezTo>
                  <a:pt x="4947" y="312"/>
                  <a:pt x="4960" y="371"/>
                  <a:pt x="4960" y="418"/>
                </a:cubicBezTo>
                <a:cubicBezTo>
                  <a:pt x="4960" y="496"/>
                  <a:pt x="4878" y="546"/>
                  <a:pt x="4825" y="592"/>
                </a:cubicBezTo>
                <a:cubicBezTo>
                  <a:pt x="4773" y="637"/>
                  <a:pt x="4791" y="632"/>
                  <a:pt x="4734" y="647"/>
                </a:cubicBezTo>
                <a:cubicBezTo>
                  <a:pt x="4637" y="671"/>
                  <a:pt x="4620" y="566"/>
                  <a:pt x="4584" y="577"/>
                </a:cubicBezTo>
                <a:cubicBezTo>
                  <a:pt x="4561" y="584"/>
                  <a:pt x="4519" y="661"/>
                  <a:pt x="4359" y="694"/>
                </a:cubicBezTo>
                <a:cubicBezTo>
                  <a:pt x="4342" y="709"/>
                  <a:pt x="4110" y="757"/>
                  <a:pt x="4052" y="787"/>
                </a:cubicBezTo>
                <a:cubicBezTo>
                  <a:pt x="4035" y="796"/>
                  <a:pt x="4032" y="1196"/>
                  <a:pt x="4033" y="1197"/>
                </a:cubicBezTo>
                <a:cubicBezTo>
                  <a:pt x="4129" y="1265"/>
                  <a:pt x="4049" y="1420"/>
                  <a:pt x="4042" y="1419"/>
                </a:cubicBezTo>
                <a:lnTo>
                  <a:pt x="3753" y="1334"/>
                </a:lnTo>
                <a:lnTo>
                  <a:pt x="3513" y="1773"/>
                </a:lnTo>
                <a:cubicBezTo>
                  <a:pt x="3513" y="1807"/>
                  <a:pt x="3503" y="1875"/>
                  <a:pt x="3528" y="1898"/>
                </a:cubicBezTo>
                <a:cubicBezTo>
                  <a:pt x="3631" y="1997"/>
                  <a:pt x="3537" y="2086"/>
                  <a:pt x="3567" y="2100"/>
                </a:cubicBezTo>
                <a:cubicBezTo>
                  <a:pt x="3653" y="2140"/>
                  <a:pt x="3554" y="2168"/>
                  <a:pt x="3528" y="2273"/>
                </a:cubicBezTo>
                <a:cubicBezTo>
                  <a:pt x="3511" y="2344"/>
                  <a:pt x="3424" y="2164"/>
                  <a:pt x="3433" y="2389"/>
                </a:cubicBezTo>
                <a:cubicBezTo>
                  <a:pt x="3434" y="2409"/>
                  <a:pt x="3321" y="2348"/>
                  <a:pt x="3299" y="2340"/>
                </a:cubicBezTo>
                <a:cubicBezTo>
                  <a:pt x="3164" y="2290"/>
                  <a:pt x="3204" y="2272"/>
                  <a:pt x="3167" y="2362"/>
                </a:cubicBezTo>
                <a:cubicBezTo>
                  <a:pt x="3146" y="2413"/>
                  <a:pt x="3224" y="2490"/>
                  <a:pt x="3224" y="2490"/>
                </a:cubicBezTo>
                <a:cubicBezTo>
                  <a:pt x="3262" y="2489"/>
                  <a:pt x="3336" y="2522"/>
                  <a:pt x="3346" y="2522"/>
                </a:cubicBezTo>
                <a:cubicBezTo>
                  <a:pt x="3346" y="2561"/>
                  <a:pt x="3254" y="2662"/>
                  <a:pt x="3239" y="2705"/>
                </a:cubicBezTo>
                <a:cubicBezTo>
                  <a:pt x="3223" y="2749"/>
                  <a:pt x="3139" y="2683"/>
                  <a:pt x="3168" y="2744"/>
                </a:cubicBezTo>
                <a:cubicBezTo>
                  <a:pt x="3206" y="2825"/>
                  <a:pt x="3040" y="2788"/>
                  <a:pt x="3071" y="2866"/>
                </a:cubicBezTo>
                <a:cubicBezTo>
                  <a:pt x="3127" y="3007"/>
                  <a:pt x="3134" y="2857"/>
                  <a:pt x="3134" y="3048"/>
                </a:cubicBezTo>
                <a:cubicBezTo>
                  <a:pt x="3134" y="3102"/>
                  <a:pt x="3076" y="3081"/>
                  <a:pt x="3036" y="3110"/>
                </a:cubicBezTo>
                <a:cubicBezTo>
                  <a:pt x="2956" y="3167"/>
                  <a:pt x="2913" y="3124"/>
                  <a:pt x="2846" y="3155"/>
                </a:cubicBezTo>
                <a:cubicBezTo>
                  <a:pt x="2841" y="3155"/>
                  <a:pt x="2827" y="3158"/>
                  <a:pt x="2823" y="3159"/>
                </a:cubicBezTo>
                <a:cubicBezTo>
                  <a:pt x="2790" y="3171"/>
                  <a:pt x="2658" y="3182"/>
                  <a:pt x="2658" y="3204"/>
                </a:cubicBezTo>
                <a:cubicBezTo>
                  <a:pt x="2658" y="3266"/>
                  <a:pt x="2676" y="3286"/>
                  <a:pt x="2676" y="3355"/>
                </a:cubicBezTo>
                <a:cubicBezTo>
                  <a:pt x="2676" y="3371"/>
                  <a:pt x="2595" y="3360"/>
                  <a:pt x="2572" y="3365"/>
                </a:cubicBezTo>
                <a:cubicBezTo>
                  <a:pt x="2500" y="3381"/>
                  <a:pt x="2524" y="3364"/>
                  <a:pt x="2507" y="3344"/>
                </a:cubicBezTo>
                <a:cubicBezTo>
                  <a:pt x="2461" y="3288"/>
                  <a:pt x="2403" y="3196"/>
                  <a:pt x="2331" y="3173"/>
                </a:cubicBezTo>
                <a:cubicBezTo>
                  <a:pt x="2169" y="3121"/>
                  <a:pt x="2159" y="2941"/>
                  <a:pt x="2053" y="2941"/>
                </a:cubicBezTo>
                <a:cubicBezTo>
                  <a:pt x="2018" y="2941"/>
                  <a:pt x="2055" y="3101"/>
                  <a:pt x="2057" y="3103"/>
                </a:cubicBezTo>
                <a:cubicBezTo>
                  <a:pt x="2063" y="3114"/>
                  <a:pt x="2072" y="3244"/>
                  <a:pt x="2074" y="3248"/>
                </a:cubicBezTo>
                <a:cubicBezTo>
                  <a:pt x="2107" y="3332"/>
                  <a:pt x="1997" y="3325"/>
                  <a:pt x="1997" y="3453"/>
                </a:cubicBezTo>
                <a:cubicBezTo>
                  <a:pt x="1997" y="3459"/>
                  <a:pt x="1988" y="3491"/>
                  <a:pt x="1989" y="3491"/>
                </a:cubicBezTo>
                <a:lnTo>
                  <a:pt x="1711" y="3642"/>
                </a:lnTo>
                <a:lnTo>
                  <a:pt x="1693" y="3645"/>
                </a:lnTo>
                <a:cubicBezTo>
                  <a:pt x="1686" y="3653"/>
                  <a:pt x="1688" y="3675"/>
                  <a:pt x="1688" y="3686"/>
                </a:cubicBezTo>
                <a:cubicBezTo>
                  <a:pt x="1688" y="3923"/>
                  <a:pt x="1688" y="3789"/>
                  <a:pt x="1611" y="3902"/>
                </a:cubicBezTo>
                <a:cubicBezTo>
                  <a:pt x="1597" y="3923"/>
                  <a:pt x="1399" y="3913"/>
                  <a:pt x="1399" y="3912"/>
                </a:cubicBezTo>
                <a:cubicBezTo>
                  <a:pt x="1399" y="4003"/>
                  <a:pt x="1372" y="4153"/>
                  <a:pt x="1341" y="4235"/>
                </a:cubicBezTo>
                <a:cubicBezTo>
                  <a:pt x="1334" y="4253"/>
                  <a:pt x="1252" y="4201"/>
                  <a:pt x="1237" y="4188"/>
                </a:cubicBezTo>
                <a:cubicBezTo>
                  <a:pt x="1208" y="4163"/>
                  <a:pt x="998" y="4273"/>
                  <a:pt x="1005" y="4261"/>
                </a:cubicBezTo>
                <a:cubicBezTo>
                  <a:pt x="980" y="4269"/>
                  <a:pt x="890" y="4305"/>
                  <a:pt x="883" y="4330"/>
                </a:cubicBezTo>
                <a:cubicBezTo>
                  <a:pt x="866" y="4400"/>
                  <a:pt x="757" y="4415"/>
                  <a:pt x="698" y="4396"/>
                </a:cubicBezTo>
                <a:cubicBezTo>
                  <a:pt x="698" y="4447"/>
                  <a:pt x="677" y="4519"/>
                  <a:pt x="680" y="4582"/>
                </a:cubicBezTo>
                <a:cubicBezTo>
                  <a:pt x="681" y="4620"/>
                  <a:pt x="465" y="4603"/>
                  <a:pt x="433" y="4603"/>
                </a:cubicBezTo>
                <a:cubicBezTo>
                  <a:pt x="324" y="4603"/>
                  <a:pt x="330" y="4587"/>
                  <a:pt x="354" y="4635"/>
                </a:cubicBezTo>
                <a:cubicBezTo>
                  <a:pt x="378" y="4685"/>
                  <a:pt x="417" y="4701"/>
                  <a:pt x="383" y="4724"/>
                </a:cubicBezTo>
                <a:cubicBezTo>
                  <a:pt x="211" y="4836"/>
                  <a:pt x="218" y="4754"/>
                  <a:pt x="166" y="4754"/>
                </a:cubicBezTo>
                <a:lnTo>
                  <a:pt x="90" y="5460"/>
                </a:lnTo>
                <a:lnTo>
                  <a:pt x="0" y="5568"/>
                </a:lnTo>
                <a:lnTo>
                  <a:pt x="533" y="5511"/>
                </a:lnTo>
                <a:lnTo>
                  <a:pt x="1178" y="5829"/>
                </a:lnTo>
                <a:lnTo>
                  <a:pt x="1745" y="5596"/>
                </a:lnTo>
                <a:lnTo>
                  <a:pt x="2030" y="5866"/>
                </a:lnTo>
                <a:lnTo>
                  <a:pt x="1750" y="6194"/>
                </a:lnTo>
                <a:lnTo>
                  <a:pt x="1845" y="6432"/>
                </a:lnTo>
                <a:lnTo>
                  <a:pt x="2168" y="6374"/>
                </a:lnTo>
                <a:lnTo>
                  <a:pt x="2115" y="7221"/>
                </a:lnTo>
                <a:lnTo>
                  <a:pt x="1951" y="7284"/>
                </a:lnTo>
                <a:lnTo>
                  <a:pt x="1977" y="7522"/>
                </a:lnTo>
                <a:lnTo>
                  <a:pt x="1930" y="7713"/>
                </a:lnTo>
                <a:lnTo>
                  <a:pt x="2448" y="7993"/>
                </a:lnTo>
                <a:lnTo>
                  <a:pt x="2819" y="7554"/>
                </a:lnTo>
                <a:lnTo>
                  <a:pt x="3385" y="7755"/>
                </a:lnTo>
                <a:lnTo>
                  <a:pt x="3470" y="7633"/>
                </a:lnTo>
                <a:lnTo>
                  <a:pt x="3549" y="7750"/>
                </a:lnTo>
                <a:lnTo>
                  <a:pt x="3226" y="7877"/>
                </a:lnTo>
                <a:lnTo>
                  <a:pt x="3253" y="8200"/>
                </a:lnTo>
                <a:lnTo>
                  <a:pt x="3422" y="8290"/>
                </a:lnTo>
                <a:lnTo>
                  <a:pt x="3676" y="8173"/>
                </a:lnTo>
                <a:lnTo>
                  <a:pt x="3771" y="8263"/>
                </a:lnTo>
                <a:lnTo>
                  <a:pt x="3570" y="8686"/>
                </a:lnTo>
                <a:lnTo>
                  <a:pt x="3914" y="8702"/>
                </a:lnTo>
                <a:lnTo>
                  <a:pt x="3951" y="8512"/>
                </a:lnTo>
                <a:lnTo>
                  <a:pt x="4316" y="8390"/>
                </a:lnTo>
                <a:lnTo>
                  <a:pt x="4565" y="8750"/>
                </a:lnTo>
                <a:lnTo>
                  <a:pt x="4888" y="8803"/>
                </a:lnTo>
                <a:lnTo>
                  <a:pt x="4946" y="9147"/>
                </a:lnTo>
                <a:lnTo>
                  <a:pt x="5179" y="9269"/>
                </a:lnTo>
                <a:lnTo>
                  <a:pt x="5279" y="9200"/>
                </a:lnTo>
                <a:lnTo>
                  <a:pt x="5470" y="9226"/>
                </a:lnTo>
                <a:lnTo>
                  <a:pt x="5571" y="9343"/>
                </a:lnTo>
                <a:lnTo>
                  <a:pt x="5735" y="9168"/>
                </a:lnTo>
                <a:lnTo>
                  <a:pt x="6179" y="9253"/>
                </a:lnTo>
                <a:lnTo>
                  <a:pt x="6422" y="9491"/>
                </a:lnTo>
                <a:lnTo>
                  <a:pt x="6184" y="10041"/>
                </a:lnTo>
                <a:lnTo>
                  <a:pt x="6317" y="10068"/>
                </a:lnTo>
                <a:lnTo>
                  <a:pt x="6465" y="10364"/>
                </a:lnTo>
                <a:lnTo>
                  <a:pt x="6041" y="10872"/>
                </a:lnTo>
                <a:lnTo>
                  <a:pt x="5433" y="11301"/>
                </a:lnTo>
                <a:lnTo>
                  <a:pt x="5348" y="12163"/>
                </a:lnTo>
                <a:lnTo>
                  <a:pt x="5184" y="12391"/>
                </a:lnTo>
                <a:lnTo>
                  <a:pt x="5269" y="12967"/>
                </a:lnTo>
                <a:lnTo>
                  <a:pt x="5475" y="12930"/>
                </a:lnTo>
                <a:lnTo>
                  <a:pt x="6100" y="13100"/>
                </a:lnTo>
                <a:lnTo>
                  <a:pt x="6168" y="13274"/>
                </a:lnTo>
                <a:lnTo>
                  <a:pt x="6676" y="13523"/>
                </a:lnTo>
                <a:lnTo>
                  <a:pt x="6719" y="13438"/>
                </a:lnTo>
                <a:lnTo>
                  <a:pt x="6983" y="13491"/>
                </a:lnTo>
                <a:lnTo>
                  <a:pt x="7134" y="13611"/>
                </a:lnTo>
                <a:lnTo>
                  <a:pt x="7137" y="13613"/>
                </a:lnTo>
                <a:lnTo>
                  <a:pt x="7147" y="13534"/>
                </a:lnTo>
                <a:lnTo>
                  <a:pt x="7573" y="13536"/>
                </a:lnTo>
                <a:lnTo>
                  <a:pt x="7674" y="12915"/>
                </a:lnTo>
                <a:lnTo>
                  <a:pt x="7576" y="12801"/>
                </a:lnTo>
                <a:lnTo>
                  <a:pt x="7661" y="12430"/>
                </a:lnTo>
                <a:lnTo>
                  <a:pt x="7711" y="12137"/>
                </a:lnTo>
                <a:cubicBezTo>
                  <a:pt x="7733" y="12105"/>
                  <a:pt x="7832" y="12074"/>
                  <a:pt x="7880" y="12074"/>
                </a:cubicBezTo>
                <a:cubicBezTo>
                  <a:pt x="7974" y="12074"/>
                  <a:pt x="8006" y="12050"/>
                  <a:pt x="8101" y="12082"/>
                </a:cubicBezTo>
                <a:cubicBezTo>
                  <a:pt x="8266" y="12137"/>
                  <a:pt x="8247" y="12127"/>
                  <a:pt x="8424" y="12127"/>
                </a:cubicBezTo>
                <a:cubicBezTo>
                  <a:pt x="8501" y="12127"/>
                  <a:pt x="8587" y="12133"/>
                  <a:pt x="8657" y="12133"/>
                </a:cubicBezTo>
                <a:lnTo>
                  <a:pt x="9104" y="12244"/>
                </a:lnTo>
                <a:lnTo>
                  <a:pt x="9244" y="11876"/>
                </a:lnTo>
                <a:lnTo>
                  <a:pt x="9046" y="11744"/>
                </a:lnTo>
                <a:lnTo>
                  <a:pt x="9030" y="11408"/>
                </a:lnTo>
                <a:lnTo>
                  <a:pt x="9374" y="11495"/>
                </a:lnTo>
                <a:lnTo>
                  <a:pt x="9636" y="11590"/>
                </a:lnTo>
                <a:lnTo>
                  <a:pt x="9779" y="11315"/>
                </a:lnTo>
                <a:lnTo>
                  <a:pt x="9948" y="11072"/>
                </a:lnTo>
                <a:lnTo>
                  <a:pt x="10102" y="11225"/>
                </a:lnTo>
                <a:lnTo>
                  <a:pt x="9834" y="11556"/>
                </a:lnTo>
                <a:lnTo>
                  <a:pt x="9919" y="11746"/>
                </a:lnTo>
                <a:lnTo>
                  <a:pt x="9998" y="11773"/>
                </a:lnTo>
                <a:lnTo>
                  <a:pt x="10226" y="11696"/>
                </a:lnTo>
                <a:lnTo>
                  <a:pt x="10297" y="11858"/>
                </a:lnTo>
                <a:lnTo>
                  <a:pt x="10406" y="11791"/>
                </a:lnTo>
                <a:lnTo>
                  <a:pt x="10694" y="11805"/>
                </a:lnTo>
                <a:lnTo>
                  <a:pt x="11070" y="11461"/>
                </a:lnTo>
                <a:lnTo>
                  <a:pt x="11604" y="11466"/>
                </a:lnTo>
                <a:lnTo>
                  <a:pt x="11694" y="11297"/>
                </a:lnTo>
                <a:lnTo>
                  <a:pt x="11522" y="10516"/>
                </a:lnTo>
                <a:lnTo>
                  <a:pt x="11872" y="10376"/>
                </a:lnTo>
                <a:lnTo>
                  <a:pt x="12245" y="1058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0" name="Freeform 339"/>
          <p:cNvSpPr>
            <a:spLocks/>
          </p:cNvSpPr>
          <p:nvPr/>
        </p:nvSpPr>
        <p:spPr bwMode="auto">
          <a:xfrm>
            <a:off x="2331252" y="2833688"/>
            <a:ext cx="887015" cy="933450"/>
          </a:xfrm>
          <a:custGeom>
            <a:avLst/>
            <a:gdLst>
              <a:gd name="T0" fmla="*/ 12088 w 13030"/>
              <a:gd name="T1" fmla="*/ 5693 h 14752"/>
              <a:gd name="T2" fmla="*/ 11802 w 13030"/>
              <a:gd name="T3" fmla="*/ 4582 h 14752"/>
              <a:gd name="T4" fmla="*/ 10902 w 13030"/>
              <a:gd name="T5" fmla="*/ 4529 h 14752"/>
              <a:gd name="T6" fmla="*/ 10188 w 13030"/>
              <a:gd name="T7" fmla="*/ 4079 h 14752"/>
              <a:gd name="T8" fmla="*/ 9193 w 13030"/>
              <a:gd name="T9" fmla="*/ 4015 h 14752"/>
              <a:gd name="T10" fmla="*/ 8876 w 13030"/>
              <a:gd name="T11" fmla="*/ 3529 h 14752"/>
              <a:gd name="T12" fmla="*/ 9008 w 13030"/>
              <a:gd name="T13" fmla="*/ 3084 h 14752"/>
              <a:gd name="T14" fmla="*/ 7600 w 13030"/>
              <a:gd name="T15" fmla="*/ 2851 h 14752"/>
              <a:gd name="T16" fmla="*/ 7468 w 13030"/>
              <a:gd name="T17" fmla="*/ 1761 h 14752"/>
              <a:gd name="T18" fmla="*/ 6801 w 13030"/>
              <a:gd name="T19" fmla="*/ 1158 h 14752"/>
              <a:gd name="T20" fmla="*/ 5463 w 13030"/>
              <a:gd name="T21" fmla="*/ 797 h 14752"/>
              <a:gd name="T22" fmla="*/ 4921 w 13030"/>
              <a:gd name="T23" fmla="*/ 755 h 14752"/>
              <a:gd name="T24" fmla="*/ 4462 w 13030"/>
              <a:gd name="T25" fmla="*/ 316 h 14752"/>
              <a:gd name="T26" fmla="*/ 3968 w 13030"/>
              <a:gd name="T27" fmla="*/ 204 h 14752"/>
              <a:gd name="T28" fmla="*/ 3813 w 13030"/>
              <a:gd name="T29" fmla="*/ 805 h 14752"/>
              <a:gd name="T30" fmla="*/ 4048 w 13030"/>
              <a:gd name="T31" fmla="*/ 1437 h 14752"/>
              <a:gd name="T32" fmla="*/ 3556 w 13030"/>
              <a:gd name="T33" fmla="*/ 1751 h 14752"/>
              <a:gd name="T34" fmla="*/ 2950 w 13030"/>
              <a:gd name="T35" fmla="*/ 1932 h 14752"/>
              <a:gd name="T36" fmla="*/ 1947 w 13030"/>
              <a:gd name="T37" fmla="*/ 2121 h 14752"/>
              <a:gd name="T38" fmla="*/ 1749 w 13030"/>
              <a:gd name="T39" fmla="*/ 2453 h 14752"/>
              <a:gd name="T40" fmla="*/ 1209 w 13030"/>
              <a:gd name="T41" fmla="*/ 2588 h 14752"/>
              <a:gd name="T42" fmla="*/ 926 w 13030"/>
              <a:gd name="T43" fmla="*/ 3383 h 14752"/>
              <a:gd name="T44" fmla="*/ 196 w 13030"/>
              <a:gd name="T45" fmla="*/ 3853 h 14752"/>
              <a:gd name="T46" fmla="*/ 145 w 13030"/>
              <a:gd name="T47" fmla="*/ 4120 h 14752"/>
              <a:gd name="T48" fmla="*/ 649 w 13030"/>
              <a:gd name="T49" fmla="*/ 5313 h 14752"/>
              <a:gd name="T50" fmla="*/ 2109 w 13030"/>
              <a:gd name="T51" fmla="*/ 6191 h 14752"/>
              <a:gd name="T52" fmla="*/ 2712 w 13030"/>
              <a:gd name="T53" fmla="*/ 7842 h 14752"/>
              <a:gd name="T54" fmla="*/ 3605 w 13030"/>
              <a:gd name="T55" fmla="*/ 9630 h 14752"/>
              <a:gd name="T56" fmla="*/ 3891 w 13030"/>
              <a:gd name="T57" fmla="*/ 9850 h 14752"/>
              <a:gd name="T58" fmla="*/ 4060 w 13030"/>
              <a:gd name="T59" fmla="*/ 9927 h 14752"/>
              <a:gd name="T60" fmla="*/ 3964 w 13030"/>
              <a:gd name="T61" fmla="*/ 10138 h 14752"/>
              <a:gd name="T62" fmla="*/ 4235 w 13030"/>
              <a:gd name="T63" fmla="*/ 10331 h 14752"/>
              <a:gd name="T64" fmla="*/ 4510 w 13030"/>
              <a:gd name="T65" fmla="*/ 10487 h 14752"/>
              <a:gd name="T66" fmla="*/ 4783 w 13030"/>
              <a:gd name="T67" fmla="*/ 10640 h 14752"/>
              <a:gd name="T68" fmla="*/ 4804 w 13030"/>
              <a:gd name="T69" fmla="*/ 10920 h 14752"/>
              <a:gd name="T70" fmla="*/ 4860 w 13030"/>
              <a:gd name="T71" fmla="*/ 11284 h 14752"/>
              <a:gd name="T72" fmla="*/ 5254 w 13030"/>
              <a:gd name="T73" fmla="*/ 11387 h 14752"/>
              <a:gd name="T74" fmla="*/ 5251 w 13030"/>
              <a:gd name="T75" fmla="*/ 11768 h 14752"/>
              <a:gd name="T76" fmla="*/ 5571 w 13030"/>
              <a:gd name="T77" fmla="*/ 11686 h 14752"/>
              <a:gd name="T78" fmla="*/ 6161 w 13030"/>
              <a:gd name="T79" fmla="*/ 11606 h 14752"/>
              <a:gd name="T80" fmla="*/ 6341 w 13030"/>
              <a:gd name="T81" fmla="*/ 11662 h 14752"/>
              <a:gd name="T82" fmla="*/ 6794 w 13030"/>
              <a:gd name="T83" fmla="*/ 11797 h 14752"/>
              <a:gd name="T84" fmla="*/ 7251 w 13030"/>
              <a:gd name="T85" fmla="*/ 11839 h 14752"/>
              <a:gd name="T86" fmla="*/ 7569 w 13030"/>
              <a:gd name="T87" fmla="*/ 11940 h 14752"/>
              <a:gd name="T88" fmla="*/ 7783 w 13030"/>
              <a:gd name="T89" fmla="*/ 12149 h 14752"/>
              <a:gd name="T90" fmla="*/ 8847 w 13030"/>
              <a:gd name="T91" fmla="*/ 12511 h 14752"/>
              <a:gd name="T92" fmla="*/ 9410 w 13030"/>
              <a:gd name="T93" fmla="*/ 13191 h 14752"/>
              <a:gd name="T94" fmla="*/ 9408 w 13030"/>
              <a:gd name="T95" fmla="*/ 13890 h 14752"/>
              <a:gd name="T96" fmla="*/ 10752 w 13030"/>
              <a:gd name="T97" fmla="*/ 14056 h 14752"/>
              <a:gd name="T98" fmla="*/ 11265 w 13030"/>
              <a:gd name="T99" fmla="*/ 14652 h 14752"/>
              <a:gd name="T100" fmla="*/ 11493 w 13030"/>
              <a:gd name="T101" fmla="*/ 14416 h 14752"/>
              <a:gd name="T102" fmla="*/ 12358 w 13030"/>
              <a:gd name="T103" fmla="*/ 14188 h 14752"/>
              <a:gd name="T104" fmla="*/ 12085 w 13030"/>
              <a:gd name="T105" fmla="*/ 13678 h 14752"/>
              <a:gd name="T106" fmla="*/ 11961 w 13030"/>
              <a:gd name="T107" fmla="*/ 13286 h 14752"/>
              <a:gd name="T108" fmla="*/ 11969 w 13030"/>
              <a:gd name="T109" fmla="*/ 12834 h 14752"/>
              <a:gd name="T110" fmla="*/ 12670 w 13030"/>
              <a:gd name="T111" fmla="*/ 12265 h 14752"/>
              <a:gd name="T112" fmla="*/ 12778 w 13030"/>
              <a:gd name="T113" fmla="*/ 11270 h 14752"/>
              <a:gd name="T114" fmla="*/ 12942 w 13030"/>
              <a:gd name="T115" fmla="*/ 10664 h 14752"/>
              <a:gd name="T116" fmla="*/ 12704 w 13030"/>
              <a:gd name="T117" fmla="*/ 10400 h 14752"/>
              <a:gd name="T118" fmla="*/ 12760 w 13030"/>
              <a:gd name="T119" fmla="*/ 8942 h 14752"/>
              <a:gd name="T120" fmla="*/ 12342 w 13030"/>
              <a:gd name="T121" fmla="*/ 8767 h 14752"/>
              <a:gd name="T122" fmla="*/ 11098 w 13030"/>
              <a:gd name="T123" fmla="*/ 8259 h 1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30" h="14752">
                <a:moveTo>
                  <a:pt x="10971" y="7492"/>
                </a:moveTo>
                <a:lnTo>
                  <a:pt x="11056" y="6630"/>
                </a:lnTo>
                <a:lnTo>
                  <a:pt x="11664" y="6201"/>
                </a:lnTo>
                <a:lnTo>
                  <a:pt x="12088" y="5693"/>
                </a:lnTo>
                <a:lnTo>
                  <a:pt x="11940" y="5397"/>
                </a:lnTo>
                <a:lnTo>
                  <a:pt x="11807" y="5370"/>
                </a:lnTo>
                <a:lnTo>
                  <a:pt x="12045" y="4820"/>
                </a:lnTo>
                <a:lnTo>
                  <a:pt x="11802" y="4582"/>
                </a:lnTo>
                <a:lnTo>
                  <a:pt x="11358" y="4497"/>
                </a:lnTo>
                <a:lnTo>
                  <a:pt x="11194" y="4672"/>
                </a:lnTo>
                <a:lnTo>
                  <a:pt x="11093" y="4555"/>
                </a:lnTo>
                <a:lnTo>
                  <a:pt x="10902" y="4529"/>
                </a:lnTo>
                <a:lnTo>
                  <a:pt x="10802" y="4598"/>
                </a:lnTo>
                <a:lnTo>
                  <a:pt x="10569" y="4476"/>
                </a:lnTo>
                <a:lnTo>
                  <a:pt x="10511" y="4132"/>
                </a:lnTo>
                <a:lnTo>
                  <a:pt x="10188" y="4079"/>
                </a:lnTo>
                <a:lnTo>
                  <a:pt x="9939" y="3719"/>
                </a:lnTo>
                <a:lnTo>
                  <a:pt x="9574" y="3841"/>
                </a:lnTo>
                <a:lnTo>
                  <a:pt x="9537" y="4031"/>
                </a:lnTo>
                <a:lnTo>
                  <a:pt x="9193" y="4015"/>
                </a:lnTo>
                <a:lnTo>
                  <a:pt x="9394" y="3592"/>
                </a:lnTo>
                <a:lnTo>
                  <a:pt x="9299" y="3502"/>
                </a:lnTo>
                <a:lnTo>
                  <a:pt x="9045" y="3619"/>
                </a:lnTo>
                <a:lnTo>
                  <a:pt x="8876" y="3529"/>
                </a:lnTo>
                <a:lnTo>
                  <a:pt x="8849" y="3206"/>
                </a:lnTo>
                <a:lnTo>
                  <a:pt x="9172" y="3079"/>
                </a:lnTo>
                <a:lnTo>
                  <a:pt x="9093" y="2962"/>
                </a:lnTo>
                <a:lnTo>
                  <a:pt x="9008" y="3084"/>
                </a:lnTo>
                <a:lnTo>
                  <a:pt x="8442" y="2883"/>
                </a:lnTo>
                <a:lnTo>
                  <a:pt x="8071" y="3322"/>
                </a:lnTo>
                <a:lnTo>
                  <a:pt x="7553" y="3042"/>
                </a:lnTo>
                <a:lnTo>
                  <a:pt x="7600" y="2851"/>
                </a:lnTo>
                <a:lnTo>
                  <a:pt x="7574" y="2613"/>
                </a:lnTo>
                <a:lnTo>
                  <a:pt x="7738" y="2550"/>
                </a:lnTo>
                <a:lnTo>
                  <a:pt x="7791" y="1703"/>
                </a:lnTo>
                <a:lnTo>
                  <a:pt x="7468" y="1761"/>
                </a:lnTo>
                <a:lnTo>
                  <a:pt x="7373" y="1523"/>
                </a:lnTo>
                <a:lnTo>
                  <a:pt x="7653" y="1195"/>
                </a:lnTo>
                <a:lnTo>
                  <a:pt x="7368" y="925"/>
                </a:lnTo>
                <a:lnTo>
                  <a:pt x="6801" y="1158"/>
                </a:lnTo>
                <a:lnTo>
                  <a:pt x="6156" y="840"/>
                </a:lnTo>
                <a:lnTo>
                  <a:pt x="5623" y="897"/>
                </a:lnTo>
                <a:lnTo>
                  <a:pt x="5562" y="855"/>
                </a:lnTo>
                <a:cubicBezTo>
                  <a:pt x="5549" y="845"/>
                  <a:pt x="5467" y="790"/>
                  <a:pt x="5463" y="797"/>
                </a:cubicBezTo>
                <a:cubicBezTo>
                  <a:pt x="5396" y="931"/>
                  <a:pt x="5409" y="850"/>
                  <a:pt x="5333" y="844"/>
                </a:cubicBezTo>
                <a:cubicBezTo>
                  <a:pt x="5273" y="840"/>
                  <a:pt x="5247" y="785"/>
                  <a:pt x="5211" y="795"/>
                </a:cubicBezTo>
                <a:cubicBezTo>
                  <a:pt x="5125" y="820"/>
                  <a:pt x="5143" y="801"/>
                  <a:pt x="5047" y="847"/>
                </a:cubicBezTo>
                <a:cubicBezTo>
                  <a:pt x="4931" y="901"/>
                  <a:pt x="4940" y="810"/>
                  <a:pt x="4921" y="755"/>
                </a:cubicBezTo>
                <a:cubicBezTo>
                  <a:pt x="4888" y="661"/>
                  <a:pt x="4924" y="533"/>
                  <a:pt x="4840" y="671"/>
                </a:cubicBezTo>
                <a:cubicBezTo>
                  <a:pt x="4819" y="707"/>
                  <a:pt x="4628" y="566"/>
                  <a:pt x="4596" y="559"/>
                </a:cubicBezTo>
                <a:cubicBezTo>
                  <a:pt x="4558" y="550"/>
                  <a:pt x="4569" y="480"/>
                  <a:pt x="4572" y="447"/>
                </a:cubicBezTo>
                <a:cubicBezTo>
                  <a:pt x="4585" y="313"/>
                  <a:pt x="4496" y="398"/>
                  <a:pt x="4462" y="316"/>
                </a:cubicBezTo>
                <a:cubicBezTo>
                  <a:pt x="4411" y="197"/>
                  <a:pt x="4445" y="264"/>
                  <a:pt x="4419" y="306"/>
                </a:cubicBezTo>
                <a:cubicBezTo>
                  <a:pt x="4417" y="308"/>
                  <a:pt x="4328" y="248"/>
                  <a:pt x="4343" y="221"/>
                </a:cubicBezTo>
                <a:cubicBezTo>
                  <a:pt x="4440" y="34"/>
                  <a:pt x="4319" y="121"/>
                  <a:pt x="4189" y="36"/>
                </a:cubicBezTo>
                <a:cubicBezTo>
                  <a:pt x="4135" y="0"/>
                  <a:pt x="4072" y="193"/>
                  <a:pt x="3968" y="204"/>
                </a:cubicBezTo>
                <a:cubicBezTo>
                  <a:pt x="3835" y="219"/>
                  <a:pt x="3889" y="216"/>
                  <a:pt x="3851" y="317"/>
                </a:cubicBezTo>
                <a:cubicBezTo>
                  <a:pt x="3841" y="343"/>
                  <a:pt x="3808" y="493"/>
                  <a:pt x="3805" y="495"/>
                </a:cubicBezTo>
                <a:lnTo>
                  <a:pt x="3900" y="620"/>
                </a:lnTo>
                <a:lnTo>
                  <a:pt x="3813" y="805"/>
                </a:lnTo>
                <a:cubicBezTo>
                  <a:pt x="3845" y="826"/>
                  <a:pt x="4026" y="860"/>
                  <a:pt x="4036" y="883"/>
                </a:cubicBezTo>
                <a:cubicBezTo>
                  <a:pt x="4073" y="966"/>
                  <a:pt x="4060" y="970"/>
                  <a:pt x="3986" y="1016"/>
                </a:cubicBezTo>
                <a:cubicBezTo>
                  <a:pt x="3938" y="1045"/>
                  <a:pt x="4015" y="1218"/>
                  <a:pt x="4062" y="1223"/>
                </a:cubicBezTo>
                <a:cubicBezTo>
                  <a:pt x="4042" y="1294"/>
                  <a:pt x="4059" y="1403"/>
                  <a:pt x="4048" y="1437"/>
                </a:cubicBezTo>
                <a:cubicBezTo>
                  <a:pt x="4038" y="1465"/>
                  <a:pt x="3929" y="1529"/>
                  <a:pt x="3897" y="1550"/>
                </a:cubicBezTo>
                <a:cubicBezTo>
                  <a:pt x="3767" y="1638"/>
                  <a:pt x="3838" y="1567"/>
                  <a:pt x="3759" y="1686"/>
                </a:cubicBezTo>
                <a:cubicBezTo>
                  <a:pt x="3733" y="1724"/>
                  <a:pt x="3715" y="1610"/>
                  <a:pt x="3684" y="1619"/>
                </a:cubicBezTo>
                <a:cubicBezTo>
                  <a:pt x="3550" y="1658"/>
                  <a:pt x="3600" y="1678"/>
                  <a:pt x="3556" y="1751"/>
                </a:cubicBezTo>
                <a:cubicBezTo>
                  <a:pt x="3544" y="1771"/>
                  <a:pt x="3422" y="1742"/>
                  <a:pt x="3407" y="1715"/>
                </a:cubicBezTo>
                <a:cubicBezTo>
                  <a:pt x="3360" y="1631"/>
                  <a:pt x="3361" y="1693"/>
                  <a:pt x="3318" y="1662"/>
                </a:cubicBezTo>
                <a:lnTo>
                  <a:pt x="3199" y="1958"/>
                </a:lnTo>
                <a:lnTo>
                  <a:pt x="2950" y="1932"/>
                </a:lnTo>
                <a:lnTo>
                  <a:pt x="2871" y="1805"/>
                </a:lnTo>
                <a:lnTo>
                  <a:pt x="2488" y="1805"/>
                </a:lnTo>
                <a:cubicBezTo>
                  <a:pt x="2303" y="1805"/>
                  <a:pt x="2293" y="1766"/>
                  <a:pt x="2203" y="1908"/>
                </a:cubicBezTo>
                <a:cubicBezTo>
                  <a:pt x="2066" y="2128"/>
                  <a:pt x="1947" y="1858"/>
                  <a:pt x="1947" y="2121"/>
                </a:cubicBezTo>
                <a:cubicBezTo>
                  <a:pt x="1947" y="2229"/>
                  <a:pt x="1969" y="2261"/>
                  <a:pt x="1969" y="2357"/>
                </a:cubicBezTo>
                <a:cubicBezTo>
                  <a:pt x="1969" y="2394"/>
                  <a:pt x="1939" y="2398"/>
                  <a:pt x="1945" y="2403"/>
                </a:cubicBezTo>
                <a:cubicBezTo>
                  <a:pt x="1942" y="2412"/>
                  <a:pt x="1878" y="2442"/>
                  <a:pt x="1873" y="2447"/>
                </a:cubicBezTo>
                <a:cubicBezTo>
                  <a:pt x="1845" y="2475"/>
                  <a:pt x="1784" y="2467"/>
                  <a:pt x="1749" y="2453"/>
                </a:cubicBezTo>
                <a:cubicBezTo>
                  <a:pt x="1664" y="2417"/>
                  <a:pt x="1678" y="2459"/>
                  <a:pt x="1634" y="2461"/>
                </a:cubicBezTo>
                <a:cubicBezTo>
                  <a:pt x="1605" y="2463"/>
                  <a:pt x="1432" y="2587"/>
                  <a:pt x="1428" y="2583"/>
                </a:cubicBezTo>
                <a:cubicBezTo>
                  <a:pt x="1373" y="2529"/>
                  <a:pt x="1383" y="2600"/>
                  <a:pt x="1336" y="2599"/>
                </a:cubicBezTo>
                <a:cubicBezTo>
                  <a:pt x="1210" y="2595"/>
                  <a:pt x="1295" y="2531"/>
                  <a:pt x="1209" y="2588"/>
                </a:cubicBezTo>
                <a:lnTo>
                  <a:pt x="1148" y="3107"/>
                </a:lnTo>
                <a:cubicBezTo>
                  <a:pt x="1108" y="3126"/>
                  <a:pt x="1058" y="3160"/>
                  <a:pt x="1015" y="3162"/>
                </a:cubicBezTo>
                <a:cubicBezTo>
                  <a:pt x="976" y="3164"/>
                  <a:pt x="992" y="3273"/>
                  <a:pt x="992" y="3303"/>
                </a:cubicBezTo>
                <a:cubicBezTo>
                  <a:pt x="992" y="3471"/>
                  <a:pt x="1013" y="3414"/>
                  <a:pt x="926" y="3383"/>
                </a:cubicBezTo>
                <a:cubicBezTo>
                  <a:pt x="823" y="3346"/>
                  <a:pt x="688" y="3395"/>
                  <a:pt x="572" y="3395"/>
                </a:cubicBezTo>
                <a:cubicBezTo>
                  <a:pt x="547" y="3395"/>
                  <a:pt x="567" y="3498"/>
                  <a:pt x="575" y="3517"/>
                </a:cubicBezTo>
                <a:cubicBezTo>
                  <a:pt x="601" y="3579"/>
                  <a:pt x="318" y="3720"/>
                  <a:pt x="246" y="3728"/>
                </a:cubicBezTo>
                <a:cubicBezTo>
                  <a:pt x="201" y="3733"/>
                  <a:pt x="196" y="3815"/>
                  <a:pt x="196" y="3853"/>
                </a:cubicBezTo>
                <a:cubicBezTo>
                  <a:pt x="196" y="3874"/>
                  <a:pt x="25" y="3832"/>
                  <a:pt x="0" y="3832"/>
                </a:cubicBezTo>
                <a:cubicBezTo>
                  <a:pt x="0" y="3882"/>
                  <a:pt x="63" y="3961"/>
                  <a:pt x="72" y="4051"/>
                </a:cubicBezTo>
                <a:cubicBezTo>
                  <a:pt x="80" y="4132"/>
                  <a:pt x="84" y="4093"/>
                  <a:pt x="148" y="4113"/>
                </a:cubicBezTo>
                <a:cubicBezTo>
                  <a:pt x="149" y="4115"/>
                  <a:pt x="148" y="4117"/>
                  <a:pt x="145" y="4120"/>
                </a:cubicBezTo>
                <a:lnTo>
                  <a:pt x="51" y="4382"/>
                </a:lnTo>
                <a:lnTo>
                  <a:pt x="442" y="4821"/>
                </a:lnTo>
                <a:lnTo>
                  <a:pt x="379" y="5186"/>
                </a:lnTo>
                <a:lnTo>
                  <a:pt x="649" y="5313"/>
                </a:lnTo>
                <a:lnTo>
                  <a:pt x="633" y="5652"/>
                </a:lnTo>
                <a:lnTo>
                  <a:pt x="1448" y="5969"/>
                </a:lnTo>
                <a:lnTo>
                  <a:pt x="1628" y="6324"/>
                </a:lnTo>
                <a:lnTo>
                  <a:pt x="2109" y="6191"/>
                </a:lnTo>
                <a:lnTo>
                  <a:pt x="2162" y="7033"/>
                </a:lnTo>
                <a:lnTo>
                  <a:pt x="1924" y="7128"/>
                </a:lnTo>
                <a:lnTo>
                  <a:pt x="2453" y="7742"/>
                </a:lnTo>
                <a:lnTo>
                  <a:pt x="2712" y="7842"/>
                </a:lnTo>
                <a:lnTo>
                  <a:pt x="2771" y="9150"/>
                </a:lnTo>
                <a:lnTo>
                  <a:pt x="3347" y="9314"/>
                </a:lnTo>
                <a:lnTo>
                  <a:pt x="3374" y="9726"/>
                </a:lnTo>
                <a:cubicBezTo>
                  <a:pt x="3481" y="9687"/>
                  <a:pt x="3461" y="9609"/>
                  <a:pt x="3605" y="9630"/>
                </a:cubicBezTo>
                <a:cubicBezTo>
                  <a:pt x="3671" y="9640"/>
                  <a:pt x="3849" y="9502"/>
                  <a:pt x="3859" y="9587"/>
                </a:cubicBezTo>
                <a:cubicBezTo>
                  <a:pt x="3871" y="9688"/>
                  <a:pt x="3817" y="9610"/>
                  <a:pt x="3817" y="9741"/>
                </a:cubicBezTo>
                <a:cubicBezTo>
                  <a:pt x="3834" y="9747"/>
                  <a:pt x="3894" y="9736"/>
                  <a:pt x="3920" y="9736"/>
                </a:cubicBezTo>
                <a:cubicBezTo>
                  <a:pt x="3920" y="9739"/>
                  <a:pt x="3895" y="9848"/>
                  <a:pt x="3891" y="9850"/>
                </a:cubicBezTo>
                <a:cubicBezTo>
                  <a:pt x="3841" y="9879"/>
                  <a:pt x="3791" y="9765"/>
                  <a:pt x="3740" y="9789"/>
                </a:cubicBezTo>
                <a:cubicBezTo>
                  <a:pt x="3713" y="9802"/>
                  <a:pt x="3729" y="9853"/>
                  <a:pt x="3794" y="9865"/>
                </a:cubicBezTo>
                <a:cubicBezTo>
                  <a:pt x="3916" y="9887"/>
                  <a:pt x="3770" y="9989"/>
                  <a:pt x="3951" y="9995"/>
                </a:cubicBezTo>
                <a:cubicBezTo>
                  <a:pt x="3992" y="9996"/>
                  <a:pt x="4003" y="9823"/>
                  <a:pt x="4060" y="9927"/>
                </a:cubicBezTo>
                <a:cubicBezTo>
                  <a:pt x="4082" y="9968"/>
                  <a:pt x="4034" y="9938"/>
                  <a:pt x="4034" y="10027"/>
                </a:cubicBezTo>
                <a:cubicBezTo>
                  <a:pt x="4034" y="10056"/>
                  <a:pt x="3980" y="9977"/>
                  <a:pt x="3976" y="10074"/>
                </a:cubicBezTo>
                <a:cubicBezTo>
                  <a:pt x="3973" y="10143"/>
                  <a:pt x="3886" y="10012"/>
                  <a:pt x="3891" y="10074"/>
                </a:cubicBezTo>
                <a:cubicBezTo>
                  <a:pt x="3893" y="10094"/>
                  <a:pt x="3856" y="10138"/>
                  <a:pt x="3964" y="10138"/>
                </a:cubicBezTo>
                <a:cubicBezTo>
                  <a:pt x="4061" y="10138"/>
                  <a:pt x="4005" y="10196"/>
                  <a:pt x="4051" y="10185"/>
                </a:cubicBezTo>
                <a:cubicBezTo>
                  <a:pt x="4071" y="10180"/>
                  <a:pt x="4075" y="10162"/>
                  <a:pt x="4113" y="10162"/>
                </a:cubicBezTo>
                <a:cubicBezTo>
                  <a:pt x="4131" y="10214"/>
                  <a:pt x="4112" y="10246"/>
                  <a:pt x="4185" y="10246"/>
                </a:cubicBezTo>
                <a:cubicBezTo>
                  <a:pt x="4254" y="10246"/>
                  <a:pt x="4235" y="10237"/>
                  <a:pt x="4235" y="10331"/>
                </a:cubicBezTo>
                <a:cubicBezTo>
                  <a:pt x="4235" y="10439"/>
                  <a:pt x="4317" y="10371"/>
                  <a:pt x="4317" y="10455"/>
                </a:cubicBezTo>
                <a:cubicBezTo>
                  <a:pt x="4317" y="10475"/>
                  <a:pt x="4371" y="10530"/>
                  <a:pt x="4378" y="10447"/>
                </a:cubicBezTo>
                <a:cubicBezTo>
                  <a:pt x="4379" y="10435"/>
                  <a:pt x="4412" y="10456"/>
                  <a:pt x="4421" y="10429"/>
                </a:cubicBezTo>
                <a:cubicBezTo>
                  <a:pt x="4421" y="10427"/>
                  <a:pt x="4510" y="10373"/>
                  <a:pt x="4510" y="10487"/>
                </a:cubicBezTo>
                <a:cubicBezTo>
                  <a:pt x="4574" y="10487"/>
                  <a:pt x="4572" y="10414"/>
                  <a:pt x="4645" y="10461"/>
                </a:cubicBezTo>
                <a:cubicBezTo>
                  <a:pt x="4656" y="10468"/>
                  <a:pt x="4633" y="10493"/>
                  <a:pt x="4667" y="10515"/>
                </a:cubicBezTo>
                <a:cubicBezTo>
                  <a:pt x="4696" y="10535"/>
                  <a:pt x="4638" y="10555"/>
                  <a:pt x="4669" y="10608"/>
                </a:cubicBezTo>
                <a:cubicBezTo>
                  <a:pt x="4702" y="10665"/>
                  <a:pt x="4677" y="10640"/>
                  <a:pt x="4783" y="10640"/>
                </a:cubicBezTo>
                <a:cubicBezTo>
                  <a:pt x="4805" y="10640"/>
                  <a:pt x="4844" y="10552"/>
                  <a:pt x="4844" y="10633"/>
                </a:cubicBezTo>
                <a:cubicBezTo>
                  <a:pt x="4844" y="10705"/>
                  <a:pt x="4812" y="10698"/>
                  <a:pt x="4825" y="10802"/>
                </a:cubicBezTo>
                <a:cubicBezTo>
                  <a:pt x="4826" y="10810"/>
                  <a:pt x="4827" y="10844"/>
                  <a:pt x="4822" y="10849"/>
                </a:cubicBezTo>
                <a:cubicBezTo>
                  <a:pt x="4790" y="10906"/>
                  <a:pt x="4891" y="10890"/>
                  <a:pt x="4804" y="10920"/>
                </a:cubicBezTo>
                <a:cubicBezTo>
                  <a:pt x="4758" y="10936"/>
                  <a:pt x="4819" y="10970"/>
                  <a:pt x="4791" y="11013"/>
                </a:cubicBezTo>
                <a:cubicBezTo>
                  <a:pt x="4764" y="11055"/>
                  <a:pt x="4832" y="11033"/>
                  <a:pt x="4787" y="11117"/>
                </a:cubicBezTo>
                <a:cubicBezTo>
                  <a:pt x="4761" y="11165"/>
                  <a:pt x="4843" y="11090"/>
                  <a:pt x="4830" y="11183"/>
                </a:cubicBezTo>
                <a:cubicBezTo>
                  <a:pt x="4808" y="11341"/>
                  <a:pt x="4814" y="11258"/>
                  <a:pt x="4860" y="11284"/>
                </a:cubicBezTo>
                <a:cubicBezTo>
                  <a:pt x="4863" y="11286"/>
                  <a:pt x="4872" y="11356"/>
                  <a:pt x="4931" y="11291"/>
                </a:cubicBezTo>
                <a:cubicBezTo>
                  <a:pt x="4967" y="11252"/>
                  <a:pt x="4949" y="11293"/>
                  <a:pt x="4979" y="11227"/>
                </a:cubicBezTo>
                <a:cubicBezTo>
                  <a:pt x="4979" y="11226"/>
                  <a:pt x="5052" y="11169"/>
                  <a:pt x="5060" y="11236"/>
                </a:cubicBezTo>
                <a:cubicBezTo>
                  <a:pt x="5069" y="11306"/>
                  <a:pt x="5252" y="11384"/>
                  <a:pt x="5254" y="11387"/>
                </a:cubicBezTo>
                <a:cubicBezTo>
                  <a:pt x="5150" y="11419"/>
                  <a:pt x="5191" y="11482"/>
                  <a:pt x="5154" y="11577"/>
                </a:cubicBezTo>
                <a:cubicBezTo>
                  <a:pt x="5143" y="11606"/>
                  <a:pt x="5167" y="11655"/>
                  <a:pt x="5148" y="11675"/>
                </a:cubicBezTo>
                <a:cubicBezTo>
                  <a:pt x="5147" y="11675"/>
                  <a:pt x="5113" y="11809"/>
                  <a:pt x="5219" y="11818"/>
                </a:cubicBezTo>
                <a:cubicBezTo>
                  <a:pt x="5225" y="11818"/>
                  <a:pt x="5251" y="11850"/>
                  <a:pt x="5251" y="11768"/>
                </a:cubicBezTo>
                <a:cubicBezTo>
                  <a:pt x="5251" y="11635"/>
                  <a:pt x="5281" y="11794"/>
                  <a:pt x="5290" y="11794"/>
                </a:cubicBezTo>
                <a:cubicBezTo>
                  <a:pt x="5353" y="11794"/>
                  <a:pt x="5484" y="11705"/>
                  <a:pt x="5431" y="11810"/>
                </a:cubicBezTo>
                <a:cubicBezTo>
                  <a:pt x="5397" y="11878"/>
                  <a:pt x="5524" y="11793"/>
                  <a:pt x="5525" y="11793"/>
                </a:cubicBezTo>
                <a:cubicBezTo>
                  <a:pt x="5525" y="11793"/>
                  <a:pt x="5546" y="11689"/>
                  <a:pt x="5571" y="11686"/>
                </a:cubicBezTo>
                <a:cubicBezTo>
                  <a:pt x="5600" y="11635"/>
                  <a:pt x="5649" y="11684"/>
                  <a:pt x="5719" y="11583"/>
                </a:cubicBezTo>
                <a:cubicBezTo>
                  <a:pt x="5788" y="11482"/>
                  <a:pt x="5937" y="11539"/>
                  <a:pt x="5953" y="11503"/>
                </a:cubicBezTo>
                <a:cubicBezTo>
                  <a:pt x="5963" y="11478"/>
                  <a:pt x="6040" y="11462"/>
                  <a:pt x="6058" y="11455"/>
                </a:cubicBezTo>
                <a:lnTo>
                  <a:pt x="6161" y="11606"/>
                </a:lnTo>
                <a:lnTo>
                  <a:pt x="6121" y="11670"/>
                </a:lnTo>
                <a:lnTo>
                  <a:pt x="6129" y="11786"/>
                </a:lnTo>
                <a:lnTo>
                  <a:pt x="6362" y="11768"/>
                </a:lnTo>
                <a:lnTo>
                  <a:pt x="6341" y="11662"/>
                </a:lnTo>
                <a:lnTo>
                  <a:pt x="6516" y="11641"/>
                </a:lnTo>
                <a:lnTo>
                  <a:pt x="6558" y="11932"/>
                </a:lnTo>
                <a:lnTo>
                  <a:pt x="6693" y="11934"/>
                </a:lnTo>
                <a:lnTo>
                  <a:pt x="6794" y="11797"/>
                </a:lnTo>
                <a:cubicBezTo>
                  <a:pt x="6886" y="11797"/>
                  <a:pt x="7038" y="11788"/>
                  <a:pt x="7108" y="11731"/>
                </a:cubicBezTo>
                <a:cubicBezTo>
                  <a:pt x="7142" y="11703"/>
                  <a:pt x="7069" y="11617"/>
                  <a:pt x="7153" y="11617"/>
                </a:cubicBezTo>
                <a:cubicBezTo>
                  <a:pt x="7182" y="11617"/>
                  <a:pt x="7175" y="11642"/>
                  <a:pt x="7175" y="11672"/>
                </a:cubicBezTo>
                <a:lnTo>
                  <a:pt x="7251" y="11839"/>
                </a:lnTo>
                <a:lnTo>
                  <a:pt x="7299" y="11855"/>
                </a:lnTo>
                <a:lnTo>
                  <a:pt x="7347" y="12003"/>
                </a:lnTo>
                <a:lnTo>
                  <a:pt x="7598" y="11839"/>
                </a:lnTo>
                <a:lnTo>
                  <a:pt x="7569" y="11940"/>
                </a:lnTo>
                <a:lnTo>
                  <a:pt x="7593" y="12085"/>
                </a:lnTo>
                <a:lnTo>
                  <a:pt x="7688" y="12125"/>
                </a:lnTo>
                <a:lnTo>
                  <a:pt x="7751" y="12093"/>
                </a:lnTo>
                <a:lnTo>
                  <a:pt x="7783" y="12149"/>
                </a:lnTo>
                <a:lnTo>
                  <a:pt x="7701" y="12186"/>
                </a:lnTo>
                <a:lnTo>
                  <a:pt x="7706" y="12220"/>
                </a:lnTo>
                <a:lnTo>
                  <a:pt x="8775" y="12077"/>
                </a:lnTo>
                <a:lnTo>
                  <a:pt x="8847" y="12511"/>
                </a:lnTo>
                <a:lnTo>
                  <a:pt x="9958" y="12392"/>
                </a:lnTo>
                <a:lnTo>
                  <a:pt x="9828" y="12633"/>
                </a:lnTo>
                <a:lnTo>
                  <a:pt x="9513" y="12784"/>
                </a:lnTo>
                <a:lnTo>
                  <a:pt x="9410" y="13191"/>
                </a:lnTo>
                <a:lnTo>
                  <a:pt x="9545" y="13490"/>
                </a:lnTo>
                <a:lnTo>
                  <a:pt x="9704" y="13506"/>
                </a:lnTo>
                <a:lnTo>
                  <a:pt x="9667" y="13683"/>
                </a:lnTo>
                <a:lnTo>
                  <a:pt x="9408" y="13890"/>
                </a:lnTo>
                <a:lnTo>
                  <a:pt x="9924" y="14210"/>
                </a:lnTo>
                <a:lnTo>
                  <a:pt x="10003" y="13673"/>
                </a:lnTo>
                <a:lnTo>
                  <a:pt x="10908" y="13699"/>
                </a:lnTo>
                <a:lnTo>
                  <a:pt x="10752" y="14056"/>
                </a:lnTo>
                <a:lnTo>
                  <a:pt x="11096" y="14207"/>
                </a:lnTo>
                <a:lnTo>
                  <a:pt x="11088" y="14567"/>
                </a:lnTo>
                <a:lnTo>
                  <a:pt x="11186" y="14752"/>
                </a:lnTo>
                <a:lnTo>
                  <a:pt x="11265" y="14652"/>
                </a:lnTo>
                <a:lnTo>
                  <a:pt x="11479" y="14667"/>
                </a:lnTo>
                <a:lnTo>
                  <a:pt x="11593" y="14622"/>
                </a:lnTo>
                <a:lnTo>
                  <a:pt x="11590" y="14495"/>
                </a:lnTo>
                <a:lnTo>
                  <a:pt x="11493" y="14416"/>
                </a:lnTo>
                <a:lnTo>
                  <a:pt x="11561" y="14265"/>
                </a:lnTo>
                <a:lnTo>
                  <a:pt x="11958" y="14218"/>
                </a:lnTo>
                <a:lnTo>
                  <a:pt x="12165" y="14268"/>
                </a:lnTo>
                <a:lnTo>
                  <a:pt x="12358" y="14188"/>
                </a:lnTo>
                <a:lnTo>
                  <a:pt x="12257" y="14043"/>
                </a:lnTo>
                <a:lnTo>
                  <a:pt x="12345" y="13979"/>
                </a:lnTo>
                <a:lnTo>
                  <a:pt x="12244" y="13702"/>
                </a:lnTo>
                <a:lnTo>
                  <a:pt x="12085" y="13678"/>
                </a:lnTo>
                <a:lnTo>
                  <a:pt x="12043" y="13556"/>
                </a:lnTo>
                <a:lnTo>
                  <a:pt x="12088" y="13477"/>
                </a:lnTo>
                <a:lnTo>
                  <a:pt x="11979" y="13426"/>
                </a:lnTo>
                <a:lnTo>
                  <a:pt x="11961" y="13286"/>
                </a:lnTo>
                <a:lnTo>
                  <a:pt x="12143" y="13255"/>
                </a:lnTo>
                <a:lnTo>
                  <a:pt x="12159" y="13085"/>
                </a:lnTo>
                <a:lnTo>
                  <a:pt x="12088" y="12932"/>
                </a:lnTo>
                <a:lnTo>
                  <a:pt x="11969" y="12834"/>
                </a:lnTo>
                <a:lnTo>
                  <a:pt x="11950" y="12620"/>
                </a:lnTo>
                <a:lnTo>
                  <a:pt x="12511" y="12567"/>
                </a:lnTo>
                <a:lnTo>
                  <a:pt x="12482" y="12455"/>
                </a:lnTo>
                <a:lnTo>
                  <a:pt x="12670" y="12265"/>
                </a:lnTo>
                <a:lnTo>
                  <a:pt x="12696" y="11895"/>
                </a:lnTo>
                <a:lnTo>
                  <a:pt x="12686" y="11559"/>
                </a:lnTo>
                <a:lnTo>
                  <a:pt x="12755" y="11524"/>
                </a:lnTo>
                <a:lnTo>
                  <a:pt x="12778" y="11270"/>
                </a:lnTo>
                <a:lnTo>
                  <a:pt x="13022" y="11069"/>
                </a:lnTo>
                <a:lnTo>
                  <a:pt x="13030" y="10918"/>
                </a:lnTo>
                <a:lnTo>
                  <a:pt x="12969" y="10879"/>
                </a:lnTo>
                <a:lnTo>
                  <a:pt x="12942" y="10664"/>
                </a:lnTo>
                <a:lnTo>
                  <a:pt x="12720" y="10543"/>
                </a:lnTo>
                <a:lnTo>
                  <a:pt x="12543" y="10487"/>
                </a:lnTo>
                <a:lnTo>
                  <a:pt x="12580" y="10323"/>
                </a:lnTo>
                <a:lnTo>
                  <a:pt x="12704" y="10400"/>
                </a:lnTo>
                <a:lnTo>
                  <a:pt x="12911" y="10416"/>
                </a:lnTo>
                <a:lnTo>
                  <a:pt x="12800" y="9577"/>
                </a:lnTo>
                <a:lnTo>
                  <a:pt x="12800" y="8971"/>
                </a:lnTo>
                <a:lnTo>
                  <a:pt x="12760" y="8942"/>
                </a:lnTo>
                <a:lnTo>
                  <a:pt x="12760" y="8942"/>
                </a:lnTo>
                <a:lnTo>
                  <a:pt x="12757" y="8940"/>
                </a:lnTo>
                <a:lnTo>
                  <a:pt x="12606" y="8820"/>
                </a:lnTo>
                <a:lnTo>
                  <a:pt x="12342" y="8767"/>
                </a:lnTo>
                <a:lnTo>
                  <a:pt x="12299" y="8852"/>
                </a:lnTo>
                <a:lnTo>
                  <a:pt x="11791" y="8603"/>
                </a:lnTo>
                <a:lnTo>
                  <a:pt x="11723" y="8429"/>
                </a:lnTo>
                <a:lnTo>
                  <a:pt x="11098" y="8259"/>
                </a:lnTo>
                <a:lnTo>
                  <a:pt x="10892" y="8296"/>
                </a:lnTo>
                <a:lnTo>
                  <a:pt x="10807" y="7720"/>
                </a:lnTo>
                <a:lnTo>
                  <a:pt x="10971" y="749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1" name="Freeform 340"/>
          <p:cNvSpPr>
            <a:spLocks/>
          </p:cNvSpPr>
          <p:nvPr/>
        </p:nvSpPr>
        <p:spPr bwMode="auto">
          <a:xfrm>
            <a:off x="1884767" y="3024190"/>
            <a:ext cx="1301353" cy="1013222"/>
          </a:xfrm>
          <a:custGeom>
            <a:avLst/>
            <a:gdLst>
              <a:gd name="T0" fmla="*/ 9938 w 19117"/>
              <a:gd name="T1" fmla="*/ 6709 h 15995"/>
              <a:gd name="T2" fmla="*/ 7213 w 19117"/>
              <a:gd name="T3" fmla="*/ 2296 h 15995"/>
              <a:gd name="T4" fmla="*/ 6199 w 19117"/>
              <a:gd name="T5" fmla="*/ 423 h 15995"/>
              <a:gd name="T6" fmla="*/ 4893 w 19117"/>
              <a:gd name="T7" fmla="*/ 713 h 15995"/>
              <a:gd name="T8" fmla="*/ 3995 w 19117"/>
              <a:gd name="T9" fmla="*/ 1267 h 15995"/>
              <a:gd name="T10" fmla="*/ 3368 w 19117"/>
              <a:gd name="T11" fmla="*/ 2728 h 15995"/>
              <a:gd name="T12" fmla="*/ 2781 w 19117"/>
              <a:gd name="T13" fmla="*/ 3170 h 15995"/>
              <a:gd name="T14" fmla="*/ 953 w 19117"/>
              <a:gd name="T15" fmla="*/ 4244 h 15995"/>
              <a:gd name="T16" fmla="*/ 6 w 19117"/>
              <a:gd name="T17" fmla="*/ 5048 h 15995"/>
              <a:gd name="T18" fmla="*/ 348 w 19117"/>
              <a:gd name="T19" fmla="*/ 5845 h 15995"/>
              <a:gd name="T20" fmla="*/ 796 w 19117"/>
              <a:gd name="T21" fmla="*/ 6304 h 15995"/>
              <a:gd name="T22" fmla="*/ 1348 w 19117"/>
              <a:gd name="T23" fmla="*/ 6379 h 15995"/>
              <a:gd name="T24" fmla="*/ 2089 w 19117"/>
              <a:gd name="T25" fmla="*/ 6272 h 15995"/>
              <a:gd name="T26" fmla="*/ 2668 w 19117"/>
              <a:gd name="T27" fmla="*/ 6398 h 15995"/>
              <a:gd name="T28" fmla="*/ 2960 w 19117"/>
              <a:gd name="T29" fmla="*/ 6661 h 15995"/>
              <a:gd name="T30" fmla="*/ 3303 w 19117"/>
              <a:gd name="T31" fmla="*/ 6435 h 15995"/>
              <a:gd name="T32" fmla="*/ 3615 w 19117"/>
              <a:gd name="T33" fmla="*/ 6911 h 15995"/>
              <a:gd name="T34" fmla="*/ 3854 w 19117"/>
              <a:gd name="T35" fmla="*/ 7457 h 15995"/>
              <a:gd name="T36" fmla="*/ 3321 w 19117"/>
              <a:gd name="T37" fmla="*/ 7564 h 15995"/>
              <a:gd name="T38" fmla="*/ 3190 w 19117"/>
              <a:gd name="T39" fmla="*/ 8153 h 15995"/>
              <a:gd name="T40" fmla="*/ 3499 w 19117"/>
              <a:gd name="T41" fmla="*/ 8437 h 15995"/>
              <a:gd name="T42" fmla="*/ 4306 w 19117"/>
              <a:gd name="T43" fmla="*/ 8776 h 15995"/>
              <a:gd name="T44" fmla="*/ 4494 w 19117"/>
              <a:gd name="T45" fmla="*/ 8940 h 15995"/>
              <a:gd name="T46" fmla="*/ 4047 w 19117"/>
              <a:gd name="T47" fmla="*/ 9416 h 15995"/>
              <a:gd name="T48" fmla="*/ 3643 w 19117"/>
              <a:gd name="T49" fmla="*/ 9677 h 15995"/>
              <a:gd name="T50" fmla="*/ 3493 w 19117"/>
              <a:gd name="T51" fmla="*/ 9912 h 15995"/>
              <a:gd name="T52" fmla="*/ 3687 w 19117"/>
              <a:gd name="T53" fmla="*/ 10266 h 15995"/>
              <a:gd name="T54" fmla="*/ 3315 w 19117"/>
              <a:gd name="T55" fmla="*/ 10583 h 15995"/>
              <a:gd name="T56" fmla="*/ 3305 w 19117"/>
              <a:gd name="T57" fmla="*/ 10978 h 15995"/>
              <a:gd name="T58" fmla="*/ 3206 w 19117"/>
              <a:gd name="T59" fmla="*/ 11324 h 15995"/>
              <a:gd name="T60" fmla="*/ 3521 w 19117"/>
              <a:gd name="T61" fmla="*/ 11500 h 15995"/>
              <a:gd name="T62" fmla="*/ 3705 w 19117"/>
              <a:gd name="T63" fmla="*/ 11588 h 15995"/>
              <a:gd name="T64" fmla="*/ 4259 w 19117"/>
              <a:gd name="T65" fmla="*/ 12014 h 15995"/>
              <a:gd name="T66" fmla="*/ 3826 w 19117"/>
              <a:gd name="T67" fmla="*/ 12231 h 15995"/>
              <a:gd name="T68" fmla="*/ 4296 w 19117"/>
              <a:gd name="T69" fmla="*/ 11992 h 15995"/>
              <a:gd name="T70" fmla="*/ 4568 w 19117"/>
              <a:gd name="T71" fmla="*/ 11556 h 15995"/>
              <a:gd name="T72" fmla="*/ 5211 w 19117"/>
              <a:gd name="T73" fmla="*/ 11896 h 15995"/>
              <a:gd name="T74" fmla="*/ 5563 w 19117"/>
              <a:gd name="T75" fmla="*/ 12379 h 15995"/>
              <a:gd name="T76" fmla="*/ 6447 w 19117"/>
              <a:gd name="T77" fmla="*/ 12437 h 15995"/>
              <a:gd name="T78" fmla="*/ 6857 w 19117"/>
              <a:gd name="T79" fmla="*/ 12615 h 15995"/>
              <a:gd name="T80" fmla="*/ 7367 w 19117"/>
              <a:gd name="T81" fmla="*/ 12996 h 15995"/>
              <a:gd name="T82" fmla="*/ 7276 w 19117"/>
              <a:gd name="T83" fmla="*/ 13680 h 15995"/>
              <a:gd name="T84" fmla="*/ 7821 w 19117"/>
              <a:gd name="T85" fmla="*/ 13189 h 15995"/>
              <a:gd name="T86" fmla="*/ 8151 w 19117"/>
              <a:gd name="T87" fmla="*/ 13725 h 15995"/>
              <a:gd name="T88" fmla="*/ 8709 w 19117"/>
              <a:gd name="T89" fmla="*/ 13661 h 15995"/>
              <a:gd name="T90" fmla="*/ 9379 w 19117"/>
              <a:gd name="T91" fmla="*/ 14207 h 15995"/>
              <a:gd name="T92" fmla="*/ 9547 w 19117"/>
              <a:gd name="T93" fmla="*/ 14658 h 15995"/>
              <a:gd name="T94" fmla="*/ 10067 w 19117"/>
              <a:gd name="T95" fmla="*/ 15350 h 15995"/>
              <a:gd name="T96" fmla="*/ 11179 w 19117"/>
              <a:gd name="T97" fmla="*/ 15864 h 15995"/>
              <a:gd name="T98" fmla="*/ 11811 w 19117"/>
              <a:gd name="T99" fmla="*/ 15039 h 15995"/>
              <a:gd name="T100" fmla="*/ 13928 w 19117"/>
              <a:gd name="T101" fmla="*/ 14575 h 15995"/>
              <a:gd name="T102" fmla="*/ 16074 w 19117"/>
              <a:gd name="T103" fmla="*/ 15204 h 15995"/>
              <a:gd name="T104" fmla="*/ 18547 w 19117"/>
              <a:gd name="T105" fmla="*/ 11737 h 15995"/>
              <a:gd name="T106" fmla="*/ 17750 w 19117"/>
              <a:gd name="T107" fmla="*/ 11735 h 15995"/>
              <a:gd name="T108" fmla="*/ 15974 w 19117"/>
              <a:gd name="T109" fmla="*/ 10174 h 15995"/>
              <a:gd name="T110" fmla="*/ 14157 w 19117"/>
              <a:gd name="T111" fmla="*/ 9068 h 15995"/>
              <a:gd name="T112" fmla="*/ 13122 w 19117"/>
              <a:gd name="T113" fmla="*/ 8915 h 15995"/>
              <a:gd name="T114" fmla="*/ 12089 w 19117"/>
              <a:gd name="T115" fmla="*/ 8776 h 15995"/>
              <a:gd name="T116" fmla="*/ 11424 w 19117"/>
              <a:gd name="T117" fmla="*/ 8267 h 15995"/>
              <a:gd name="T118" fmla="*/ 11209 w 19117"/>
              <a:gd name="T119" fmla="*/ 7444 h 15995"/>
              <a:gd name="T120" fmla="*/ 10540 w 19117"/>
              <a:gd name="T121" fmla="*/ 7057 h 15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117" h="15995">
                <a:moveTo>
                  <a:pt x="10598" y="7010"/>
                </a:moveTo>
                <a:cubicBezTo>
                  <a:pt x="10598" y="6921"/>
                  <a:pt x="10646" y="6951"/>
                  <a:pt x="10624" y="6910"/>
                </a:cubicBezTo>
                <a:cubicBezTo>
                  <a:pt x="10567" y="6806"/>
                  <a:pt x="10556" y="6979"/>
                  <a:pt x="10515" y="6978"/>
                </a:cubicBezTo>
                <a:cubicBezTo>
                  <a:pt x="10334" y="6972"/>
                  <a:pt x="10480" y="6870"/>
                  <a:pt x="10358" y="6848"/>
                </a:cubicBezTo>
                <a:cubicBezTo>
                  <a:pt x="10293" y="6836"/>
                  <a:pt x="10277" y="6785"/>
                  <a:pt x="10304" y="6772"/>
                </a:cubicBezTo>
                <a:cubicBezTo>
                  <a:pt x="10355" y="6748"/>
                  <a:pt x="10405" y="6862"/>
                  <a:pt x="10455" y="6833"/>
                </a:cubicBezTo>
                <a:cubicBezTo>
                  <a:pt x="10459" y="6831"/>
                  <a:pt x="10484" y="6722"/>
                  <a:pt x="10484" y="6719"/>
                </a:cubicBezTo>
                <a:cubicBezTo>
                  <a:pt x="10458" y="6719"/>
                  <a:pt x="10398" y="6730"/>
                  <a:pt x="10381" y="6724"/>
                </a:cubicBezTo>
                <a:cubicBezTo>
                  <a:pt x="10381" y="6593"/>
                  <a:pt x="10435" y="6671"/>
                  <a:pt x="10423" y="6570"/>
                </a:cubicBezTo>
                <a:cubicBezTo>
                  <a:pt x="10413" y="6485"/>
                  <a:pt x="10235" y="6623"/>
                  <a:pt x="10169" y="6613"/>
                </a:cubicBezTo>
                <a:cubicBezTo>
                  <a:pt x="10025" y="6592"/>
                  <a:pt x="10045" y="6670"/>
                  <a:pt x="9938" y="6709"/>
                </a:cubicBezTo>
                <a:lnTo>
                  <a:pt x="9911" y="6297"/>
                </a:lnTo>
                <a:lnTo>
                  <a:pt x="9335" y="6133"/>
                </a:lnTo>
                <a:lnTo>
                  <a:pt x="9276" y="4825"/>
                </a:lnTo>
                <a:lnTo>
                  <a:pt x="9017" y="4725"/>
                </a:lnTo>
                <a:lnTo>
                  <a:pt x="8488" y="4111"/>
                </a:lnTo>
                <a:lnTo>
                  <a:pt x="8726" y="4016"/>
                </a:lnTo>
                <a:lnTo>
                  <a:pt x="8673" y="3174"/>
                </a:lnTo>
                <a:lnTo>
                  <a:pt x="8192" y="3307"/>
                </a:lnTo>
                <a:lnTo>
                  <a:pt x="8012" y="2952"/>
                </a:lnTo>
                <a:lnTo>
                  <a:pt x="7197" y="2635"/>
                </a:lnTo>
                <a:lnTo>
                  <a:pt x="7213" y="2296"/>
                </a:lnTo>
                <a:lnTo>
                  <a:pt x="6943" y="2169"/>
                </a:lnTo>
                <a:lnTo>
                  <a:pt x="7006" y="1804"/>
                </a:lnTo>
                <a:lnTo>
                  <a:pt x="6615" y="1365"/>
                </a:lnTo>
                <a:lnTo>
                  <a:pt x="6709" y="1103"/>
                </a:lnTo>
                <a:cubicBezTo>
                  <a:pt x="6690" y="1129"/>
                  <a:pt x="6580" y="1193"/>
                  <a:pt x="6575" y="1193"/>
                </a:cubicBezTo>
                <a:cubicBezTo>
                  <a:pt x="6489" y="1190"/>
                  <a:pt x="6480" y="1212"/>
                  <a:pt x="6434" y="1145"/>
                </a:cubicBezTo>
                <a:cubicBezTo>
                  <a:pt x="6436" y="1140"/>
                  <a:pt x="6384" y="1041"/>
                  <a:pt x="6378" y="1025"/>
                </a:cubicBezTo>
                <a:cubicBezTo>
                  <a:pt x="6364" y="988"/>
                  <a:pt x="6131" y="876"/>
                  <a:pt x="6096" y="868"/>
                </a:cubicBezTo>
                <a:cubicBezTo>
                  <a:pt x="6037" y="856"/>
                  <a:pt x="6091" y="804"/>
                  <a:pt x="6106" y="773"/>
                </a:cubicBezTo>
                <a:cubicBezTo>
                  <a:pt x="6152" y="678"/>
                  <a:pt x="6199" y="730"/>
                  <a:pt x="6247" y="675"/>
                </a:cubicBezTo>
                <a:lnTo>
                  <a:pt x="6199" y="423"/>
                </a:lnTo>
                <a:lnTo>
                  <a:pt x="6318" y="402"/>
                </a:lnTo>
                <a:lnTo>
                  <a:pt x="6278" y="140"/>
                </a:lnTo>
                <a:lnTo>
                  <a:pt x="6159" y="204"/>
                </a:lnTo>
                <a:lnTo>
                  <a:pt x="6043" y="0"/>
                </a:lnTo>
                <a:lnTo>
                  <a:pt x="5969" y="238"/>
                </a:lnTo>
                <a:cubicBezTo>
                  <a:pt x="5936" y="238"/>
                  <a:pt x="5813" y="206"/>
                  <a:pt x="5795" y="219"/>
                </a:cubicBezTo>
                <a:cubicBezTo>
                  <a:pt x="5713" y="279"/>
                  <a:pt x="5728" y="319"/>
                  <a:pt x="5759" y="389"/>
                </a:cubicBezTo>
                <a:cubicBezTo>
                  <a:pt x="5767" y="405"/>
                  <a:pt x="5568" y="436"/>
                  <a:pt x="5551" y="437"/>
                </a:cubicBezTo>
                <a:cubicBezTo>
                  <a:pt x="5466" y="439"/>
                  <a:pt x="5419" y="505"/>
                  <a:pt x="5360" y="565"/>
                </a:cubicBezTo>
                <a:cubicBezTo>
                  <a:pt x="5305" y="622"/>
                  <a:pt x="5100" y="738"/>
                  <a:pt x="5029" y="708"/>
                </a:cubicBezTo>
                <a:cubicBezTo>
                  <a:pt x="4962" y="680"/>
                  <a:pt x="4934" y="702"/>
                  <a:pt x="4893" y="713"/>
                </a:cubicBezTo>
                <a:cubicBezTo>
                  <a:pt x="4812" y="736"/>
                  <a:pt x="4798" y="812"/>
                  <a:pt x="4758" y="703"/>
                </a:cubicBezTo>
                <a:cubicBezTo>
                  <a:pt x="4716" y="589"/>
                  <a:pt x="4674" y="576"/>
                  <a:pt x="4629" y="498"/>
                </a:cubicBezTo>
                <a:cubicBezTo>
                  <a:pt x="4606" y="456"/>
                  <a:pt x="4527" y="508"/>
                  <a:pt x="4540" y="479"/>
                </a:cubicBezTo>
                <a:cubicBezTo>
                  <a:pt x="4573" y="403"/>
                  <a:pt x="4514" y="400"/>
                  <a:pt x="4501" y="418"/>
                </a:cubicBezTo>
                <a:cubicBezTo>
                  <a:pt x="4467" y="465"/>
                  <a:pt x="4336" y="525"/>
                  <a:pt x="4372" y="558"/>
                </a:cubicBezTo>
                <a:cubicBezTo>
                  <a:pt x="4529" y="700"/>
                  <a:pt x="4317" y="741"/>
                  <a:pt x="4359" y="805"/>
                </a:cubicBezTo>
                <a:cubicBezTo>
                  <a:pt x="4414" y="886"/>
                  <a:pt x="4363" y="872"/>
                  <a:pt x="4336" y="899"/>
                </a:cubicBezTo>
                <a:cubicBezTo>
                  <a:pt x="4178" y="1053"/>
                  <a:pt x="4255" y="873"/>
                  <a:pt x="4220" y="875"/>
                </a:cubicBezTo>
                <a:cubicBezTo>
                  <a:pt x="4110" y="881"/>
                  <a:pt x="4095" y="977"/>
                  <a:pt x="4066" y="1072"/>
                </a:cubicBezTo>
                <a:cubicBezTo>
                  <a:pt x="4053" y="1111"/>
                  <a:pt x="3950" y="1097"/>
                  <a:pt x="3980" y="1167"/>
                </a:cubicBezTo>
                <a:cubicBezTo>
                  <a:pt x="4028" y="1279"/>
                  <a:pt x="4033" y="1210"/>
                  <a:pt x="3995" y="1267"/>
                </a:cubicBezTo>
                <a:cubicBezTo>
                  <a:pt x="3995" y="1267"/>
                  <a:pt x="3977" y="1292"/>
                  <a:pt x="3977" y="1292"/>
                </a:cubicBezTo>
                <a:cubicBezTo>
                  <a:pt x="3933" y="1400"/>
                  <a:pt x="3846" y="1339"/>
                  <a:pt x="3835" y="1361"/>
                </a:cubicBezTo>
                <a:cubicBezTo>
                  <a:pt x="3796" y="1439"/>
                  <a:pt x="3707" y="1336"/>
                  <a:pt x="3688" y="1368"/>
                </a:cubicBezTo>
                <a:cubicBezTo>
                  <a:pt x="3658" y="1420"/>
                  <a:pt x="3596" y="1477"/>
                  <a:pt x="3655" y="1533"/>
                </a:cubicBezTo>
                <a:cubicBezTo>
                  <a:pt x="3733" y="1605"/>
                  <a:pt x="3455" y="1637"/>
                  <a:pt x="3442" y="1649"/>
                </a:cubicBezTo>
                <a:cubicBezTo>
                  <a:pt x="3433" y="1657"/>
                  <a:pt x="3468" y="1961"/>
                  <a:pt x="3468" y="2001"/>
                </a:cubicBezTo>
                <a:cubicBezTo>
                  <a:pt x="3468" y="2073"/>
                  <a:pt x="3369" y="2059"/>
                  <a:pt x="3371" y="2090"/>
                </a:cubicBezTo>
                <a:cubicBezTo>
                  <a:pt x="3375" y="2198"/>
                  <a:pt x="3357" y="2133"/>
                  <a:pt x="3307" y="2161"/>
                </a:cubicBezTo>
                <a:lnTo>
                  <a:pt x="3175" y="2397"/>
                </a:lnTo>
                <a:lnTo>
                  <a:pt x="3249" y="2683"/>
                </a:lnTo>
                <a:lnTo>
                  <a:pt x="3368" y="2728"/>
                </a:lnTo>
                <a:lnTo>
                  <a:pt x="3580" y="2704"/>
                </a:lnTo>
                <a:lnTo>
                  <a:pt x="3701" y="2831"/>
                </a:lnTo>
                <a:lnTo>
                  <a:pt x="3860" y="3133"/>
                </a:lnTo>
                <a:lnTo>
                  <a:pt x="3789" y="3201"/>
                </a:lnTo>
                <a:lnTo>
                  <a:pt x="3699" y="3027"/>
                </a:lnTo>
                <a:lnTo>
                  <a:pt x="3416" y="3027"/>
                </a:lnTo>
                <a:lnTo>
                  <a:pt x="3172" y="2908"/>
                </a:lnTo>
                <a:lnTo>
                  <a:pt x="3090" y="3172"/>
                </a:lnTo>
                <a:lnTo>
                  <a:pt x="3000" y="3117"/>
                </a:lnTo>
                <a:lnTo>
                  <a:pt x="2796" y="3320"/>
                </a:lnTo>
                <a:lnTo>
                  <a:pt x="2781" y="3170"/>
                </a:lnTo>
                <a:lnTo>
                  <a:pt x="2154" y="3479"/>
                </a:lnTo>
                <a:lnTo>
                  <a:pt x="2077" y="3844"/>
                </a:lnTo>
                <a:cubicBezTo>
                  <a:pt x="2038" y="3844"/>
                  <a:pt x="1999" y="3845"/>
                  <a:pt x="1960" y="3844"/>
                </a:cubicBezTo>
                <a:cubicBezTo>
                  <a:pt x="1926" y="3844"/>
                  <a:pt x="1894" y="3940"/>
                  <a:pt x="1883" y="3972"/>
                </a:cubicBezTo>
                <a:cubicBezTo>
                  <a:pt x="1836" y="4107"/>
                  <a:pt x="1834" y="4080"/>
                  <a:pt x="1769" y="4185"/>
                </a:cubicBezTo>
                <a:cubicBezTo>
                  <a:pt x="1744" y="4224"/>
                  <a:pt x="1694" y="4148"/>
                  <a:pt x="1653" y="4143"/>
                </a:cubicBezTo>
                <a:cubicBezTo>
                  <a:pt x="1653" y="4142"/>
                  <a:pt x="1494" y="4050"/>
                  <a:pt x="1488" y="4048"/>
                </a:cubicBezTo>
                <a:cubicBezTo>
                  <a:pt x="1471" y="4044"/>
                  <a:pt x="1403" y="4157"/>
                  <a:pt x="1387" y="4175"/>
                </a:cubicBezTo>
                <a:cubicBezTo>
                  <a:pt x="1361" y="4206"/>
                  <a:pt x="1242" y="4050"/>
                  <a:pt x="1199" y="4074"/>
                </a:cubicBezTo>
                <a:cubicBezTo>
                  <a:pt x="1078" y="4144"/>
                  <a:pt x="1125" y="4066"/>
                  <a:pt x="1071" y="4048"/>
                </a:cubicBezTo>
                <a:cubicBezTo>
                  <a:pt x="1068" y="4047"/>
                  <a:pt x="960" y="4223"/>
                  <a:pt x="953" y="4244"/>
                </a:cubicBezTo>
                <a:cubicBezTo>
                  <a:pt x="941" y="4281"/>
                  <a:pt x="891" y="4099"/>
                  <a:pt x="882" y="4107"/>
                </a:cubicBezTo>
                <a:cubicBezTo>
                  <a:pt x="784" y="4188"/>
                  <a:pt x="868" y="4098"/>
                  <a:pt x="783" y="4064"/>
                </a:cubicBezTo>
                <a:cubicBezTo>
                  <a:pt x="631" y="4003"/>
                  <a:pt x="629" y="3964"/>
                  <a:pt x="629" y="4075"/>
                </a:cubicBezTo>
                <a:cubicBezTo>
                  <a:pt x="629" y="4153"/>
                  <a:pt x="542" y="4115"/>
                  <a:pt x="598" y="4244"/>
                </a:cubicBezTo>
                <a:cubicBezTo>
                  <a:pt x="635" y="4328"/>
                  <a:pt x="517" y="4429"/>
                  <a:pt x="550" y="4452"/>
                </a:cubicBezTo>
                <a:cubicBezTo>
                  <a:pt x="613" y="4495"/>
                  <a:pt x="554" y="4613"/>
                  <a:pt x="558" y="4676"/>
                </a:cubicBezTo>
                <a:cubicBezTo>
                  <a:pt x="559" y="4691"/>
                  <a:pt x="497" y="4751"/>
                  <a:pt x="497" y="4752"/>
                </a:cubicBezTo>
                <a:cubicBezTo>
                  <a:pt x="492" y="4769"/>
                  <a:pt x="398" y="4824"/>
                  <a:pt x="383" y="4828"/>
                </a:cubicBezTo>
                <a:cubicBezTo>
                  <a:pt x="225" y="4868"/>
                  <a:pt x="348" y="4981"/>
                  <a:pt x="256" y="4906"/>
                </a:cubicBezTo>
                <a:cubicBezTo>
                  <a:pt x="244" y="4896"/>
                  <a:pt x="187" y="4953"/>
                  <a:pt x="187" y="4953"/>
                </a:cubicBezTo>
                <a:cubicBezTo>
                  <a:pt x="173" y="4981"/>
                  <a:pt x="58" y="5083"/>
                  <a:pt x="6" y="5048"/>
                </a:cubicBezTo>
                <a:cubicBezTo>
                  <a:pt x="26" y="5081"/>
                  <a:pt x="18" y="5095"/>
                  <a:pt x="65" y="5093"/>
                </a:cubicBezTo>
                <a:cubicBezTo>
                  <a:pt x="75" y="5093"/>
                  <a:pt x="131" y="5150"/>
                  <a:pt x="114" y="5157"/>
                </a:cubicBezTo>
                <a:cubicBezTo>
                  <a:pt x="69" y="5176"/>
                  <a:pt x="55" y="5203"/>
                  <a:pt x="28" y="5239"/>
                </a:cubicBezTo>
                <a:cubicBezTo>
                  <a:pt x="0" y="5277"/>
                  <a:pt x="39" y="5237"/>
                  <a:pt x="89" y="5279"/>
                </a:cubicBezTo>
                <a:cubicBezTo>
                  <a:pt x="138" y="5322"/>
                  <a:pt x="178" y="5326"/>
                  <a:pt x="241" y="5303"/>
                </a:cubicBezTo>
                <a:cubicBezTo>
                  <a:pt x="244" y="5301"/>
                  <a:pt x="288" y="5302"/>
                  <a:pt x="295" y="5302"/>
                </a:cubicBezTo>
                <a:cubicBezTo>
                  <a:pt x="295" y="5345"/>
                  <a:pt x="353" y="5428"/>
                  <a:pt x="348" y="5430"/>
                </a:cubicBezTo>
                <a:cubicBezTo>
                  <a:pt x="273" y="5457"/>
                  <a:pt x="308" y="5435"/>
                  <a:pt x="303" y="5497"/>
                </a:cubicBezTo>
                <a:cubicBezTo>
                  <a:pt x="302" y="5505"/>
                  <a:pt x="258" y="5550"/>
                  <a:pt x="250" y="5551"/>
                </a:cubicBezTo>
                <a:cubicBezTo>
                  <a:pt x="338" y="5621"/>
                  <a:pt x="292" y="5609"/>
                  <a:pt x="335" y="5673"/>
                </a:cubicBezTo>
                <a:cubicBezTo>
                  <a:pt x="380" y="5738"/>
                  <a:pt x="343" y="5834"/>
                  <a:pt x="348" y="5845"/>
                </a:cubicBezTo>
                <a:cubicBezTo>
                  <a:pt x="352" y="5844"/>
                  <a:pt x="377" y="5853"/>
                  <a:pt x="405" y="5853"/>
                </a:cubicBezTo>
                <a:cubicBezTo>
                  <a:pt x="458" y="5851"/>
                  <a:pt x="504" y="5910"/>
                  <a:pt x="524" y="5952"/>
                </a:cubicBezTo>
                <a:cubicBezTo>
                  <a:pt x="524" y="5952"/>
                  <a:pt x="546" y="5923"/>
                  <a:pt x="564" y="5919"/>
                </a:cubicBezTo>
                <a:cubicBezTo>
                  <a:pt x="588" y="5912"/>
                  <a:pt x="588" y="5907"/>
                  <a:pt x="620" y="5919"/>
                </a:cubicBezTo>
                <a:cubicBezTo>
                  <a:pt x="661" y="5934"/>
                  <a:pt x="691" y="5934"/>
                  <a:pt x="717" y="5980"/>
                </a:cubicBezTo>
                <a:cubicBezTo>
                  <a:pt x="696" y="5999"/>
                  <a:pt x="695" y="6095"/>
                  <a:pt x="703" y="6126"/>
                </a:cubicBezTo>
                <a:cubicBezTo>
                  <a:pt x="713" y="6161"/>
                  <a:pt x="709" y="6225"/>
                  <a:pt x="678" y="6253"/>
                </a:cubicBezTo>
                <a:cubicBezTo>
                  <a:pt x="671" y="6259"/>
                  <a:pt x="643" y="6294"/>
                  <a:pt x="640" y="6305"/>
                </a:cubicBezTo>
                <a:cubicBezTo>
                  <a:pt x="624" y="6371"/>
                  <a:pt x="595" y="6435"/>
                  <a:pt x="684" y="6464"/>
                </a:cubicBezTo>
                <a:cubicBezTo>
                  <a:pt x="688" y="6465"/>
                  <a:pt x="670" y="6377"/>
                  <a:pt x="752" y="6360"/>
                </a:cubicBezTo>
                <a:cubicBezTo>
                  <a:pt x="787" y="6353"/>
                  <a:pt x="733" y="6327"/>
                  <a:pt x="796" y="6304"/>
                </a:cubicBezTo>
                <a:cubicBezTo>
                  <a:pt x="850" y="6285"/>
                  <a:pt x="850" y="6257"/>
                  <a:pt x="866" y="6303"/>
                </a:cubicBezTo>
                <a:cubicBezTo>
                  <a:pt x="870" y="6317"/>
                  <a:pt x="899" y="6295"/>
                  <a:pt x="933" y="6335"/>
                </a:cubicBezTo>
                <a:cubicBezTo>
                  <a:pt x="939" y="6343"/>
                  <a:pt x="1014" y="6397"/>
                  <a:pt x="983" y="6406"/>
                </a:cubicBezTo>
                <a:cubicBezTo>
                  <a:pt x="976" y="6407"/>
                  <a:pt x="831" y="6529"/>
                  <a:pt x="828" y="6547"/>
                </a:cubicBezTo>
                <a:cubicBezTo>
                  <a:pt x="824" y="6572"/>
                  <a:pt x="809" y="6645"/>
                  <a:pt x="854" y="6612"/>
                </a:cubicBezTo>
                <a:cubicBezTo>
                  <a:pt x="895" y="6582"/>
                  <a:pt x="855" y="6591"/>
                  <a:pt x="904" y="6604"/>
                </a:cubicBezTo>
                <a:cubicBezTo>
                  <a:pt x="922" y="6609"/>
                  <a:pt x="911" y="6562"/>
                  <a:pt x="962" y="6562"/>
                </a:cubicBezTo>
                <a:cubicBezTo>
                  <a:pt x="997" y="6562"/>
                  <a:pt x="985" y="6538"/>
                  <a:pt x="1013" y="6513"/>
                </a:cubicBezTo>
                <a:cubicBezTo>
                  <a:pt x="1022" y="6504"/>
                  <a:pt x="1088" y="6453"/>
                  <a:pt x="1100" y="6453"/>
                </a:cubicBezTo>
                <a:cubicBezTo>
                  <a:pt x="1124" y="6452"/>
                  <a:pt x="1181" y="6426"/>
                  <a:pt x="1201" y="6408"/>
                </a:cubicBezTo>
                <a:cubicBezTo>
                  <a:pt x="1237" y="6376"/>
                  <a:pt x="1339" y="6420"/>
                  <a:pt x="1348" y="6379"/>
                </a:cubicBezTo>
                <a:cubicBezTo>
                  <a:pt x="1356" y="6345"/>
                  <a:pt x="1375" y="6390"/>
                  <a:pt x="1408" y="6331"/>
                </a:cubicBezTo>
                <a:cubicBezTo>
                  <a:pt x="1417" y="6316"/>
                  <a:pt x="1492" y="6303"/>
                  <a:pt x="1512" y="6330"/>
                </a:cubicBezTo>
                <a:cubicBezTo>
                  <a:pt x="1519" y="6339"/>
                  <a:pt x="1549" y="6337"/>
                  <a:pt x="1560" y="6337"/>
                </a:cubicBezTo>
                <a:cubicBezTo>
                  <a:pt x="1581" y="6328"/>
                  <a:pt x="1647" y="6356"/>
                  <a:pt x="1644" y="6407"/>
                </a:cubicBezTo>
                <a:cubicBezTo>
                  <a:pt x="1643" y="6450"/>
                  <a:pt x="1735" y="6420"/>
                  <a:pt x="1760" y="6420"/>
                </a:cubicBezTo>
                <a:cubicBezTo>
                  <a:pt x="1819" y="6420"/>
                  <a:pt x="1772" y="6418"/>
                  <a:pt x="1793" y="6384"/>
                </a:cubicBezTo>
                <a:cubicBezTo>
                  <a:pt x="1793" y="6384"/>
                  <a:pt x="1885" y="6313"/>
                  <a:pt x="1902" y="6293"/>
                </a:cubicBezTo>
                <a:lnTo>
                  <a:pt x="1905" y="6292"/>
                </a:lnTo>
                <a:cubicBezTo>
                  <a:pt x="1902" y="6267"/>
                  <a:pt x="1810" y="6247"/>
                  <a:pt x="1884" y="6198"/>
                </a:cubicBezTo>
                <a:cubicBezTo>
                  <a:pt x="1915" y="6178"/>
                  <a:pt x="1942" y="6230"/>
                  <a:pt x="1999" y="6230"/>
                </a:cubicBezTo>
                <a:cubicBezTo>
                  <a:pt x="2029" y="6230"/>
                  <a:pt x="2063" y="6253"/>
                  <a:pt x="2089" y="6272"/>
                </a:cubicBezTo>
                <a:lnTo>
                  <a:pt x="2121" y="6296"/>
                </a:lnTo>
                <a:cubicBezTo>
                  <a:pt x="2096" y="6324"/>
                  <a:pt x="2098" y="6313"/>
                  <a:pt x="2074" y="6352"/>
                </a:cubicBezTo>
                <a:cubicBezTo>
                  <a:pt x="2041" y="6406"/>
                  <a:pt x="2138" y="6490"/>
                  <a:pt x="2176" y="6517"/>
                </a:cubicBezTo>
                <a:cubicBezTo>
                  <a:pt x="2206" y="6538"/>
                  <a:pt x="2166" y="6592"/>
                  <a:pt x="2230" y="6623"/>
                </a:cubicBezTo>
                <a:cubicBezTo>
                  <a:pt x="2234" y="6625"/>
                  <a:pt x="2282" y="6655"/>
                  <a:pt x="2283" y="6656"/>
                </a:cubicBezTo>
                <a:lnTo>
                  <a:pt x="2363" y="6505"/>
                </a:lnTo>
                <a:lnTo>
                  <a:pt x="2429" y="6505"/>
                </a:lnTo>
                <a:cubicBezTo>
                  <a:pt x="2423" y="6461"/>
                  <a:pt x="2493" y="6502"/>
                  <a:pt x="2490" y="6465"/>
                </a:cubicBezTo>
                <a:cubicBezTo>
                  <a:pt x="2485" y="6415"/>
                  <a:pt x="2553" y="6406"/>
                  <a:pt x="2548" y="6413"/>
                </a:cubicBezTo>
                <a:cubicBezTo>
                  <a:pt x="2470" y="6523"/>
                  <a:pt x="2567" y="6513"/>
                  <a:pt x="2569" y="6510"/>
                </a:cubicBezTo>
                <a:cubicBezTo>
                  <a:pt x="2586" y="6504"/>
                  <a:pt x="2669" y="6431"/>
                  <a:pt x="2668" y="6398"/>
                </a:cubicBezTo>
                <a:cubicBezTo>
                  <a:pt x="2668" y="6389"/>
                  <a:pt x="2671" y="6313"/>
                  <a:pt x="2675" y="6313"/>
                </a:cubicBezTo>
                <a:cubicBezTo>
                  <a:pt x="2760" y="6313"/>
                  <a:pt x="2712" y="6321"/>
                  <a:pt x="2757" y="6373"/>
                </a:cubicBezTo>
                <a:cubicBezTo>
                  <a:pt x="2772" y="6391"/>
                  <a:pt x="2840" y="6371"/>
                  <a:pt x="2835" y="6429"/>
                </a:cubicBezTo>
                <a:cubicBezTo>
                  <a:pt x="2834" y="6445"/>
                  <a:pt x="2872" y="6404"/>
                  <a:pt x="2888" y="6399"/>
                </a:cubicBezTo>
                <a:cubicBezTo>
                  <a:pt x="2938" y="6385"/>
                  <a:pt x="2901" y="6340"/>
                  <a:pt x="2934" y="6324"/>
                </a:cubicBezTo>
                <a:cubicBezTo>
                  <a:pt x="3018" y="6284"/>
                  <a:pt x="3003" y="6446"/>
                  <a:pt x="3003" y="6488"/>
                </a:cubicBezTo>
                <a:cubicBezTo>
                  <a:pt x="2963" y="6494"/>
                  <a:pt x="2964" y="6485"/>
                  <a:pt x="2927" y="6506"/>
                </a:cubicBezTo>
                <a:cubicBezTo>
                  <a:pt x="2910" y="6516"/>
                  <a:pt x="2854" y="6484"/>
                  <a:pt x="2868" y="6540"/>
                </a:cubicBezTo>
                <a:cubicBezTo>
                  <a:pt x="2884" y="6604"/>
                  <a:pt x="2832" y="6581"/>
                  <a:pt x="2840" y="6625"/>
                </a:cubicBezTo>
                <a:cubicBezTo>
                  <a:pt x="2849" y="6668"/>
                  <a:pt x="2908" y="6734"/>
                  <a:pt x="2906" y="6721"/>
                </a:cubicBezTo>
                <a:cubicBezTo>
                  <a:pt x="2904" y="6689"/>
                  <a:pt x="2966" y="6672"/>
                  <a:pt x="2960" y="6661"/>
                </a:cubicBezTo>
                <a:cubicBezTo>
                  <a:pt x="2954" y="6651"/>
                  <a:pt x="2944" y="6628"/>
                  <a:pt x="2944" y="6616"/>
                </a:cubicBezTo>
                <a:lnTo>
                  <a:pt x="3000" y="6562"/>
                </a:lnTo>
                <a:lnTo>
                  <a:pt x="3137" y="6658"/>
                </a:lnTo>
                <a:lnTo>
                  <a:pt x="3138" y="6625"/>
                </a:lnTo>
                <a:lnTo>
                  <a:pt x="3167" y="6599"/>
                </a:lnTo>
                <a:lnTo>
                  <a:pt x="3195" y="6636"/>
                </a:lnTo>
                <a:lnTo>
                  <a:pt x="3221" y="6599"/>
                </a:lnTo>
                <a:lnTo>
                  <a:pt x="3256" y="6628"/>
                </a:lnTo>
                <a:lnTo>
                  <a:pt x="3269" y="6585"/>
                </a:lnTo>
                <a:cubicBezTo>
                  <a:pt x="3269" y="6586"/>
                  <a:pt x="3295" y="6544"/>
                  <a:pt x="3299" y="6543"/>
                </a:cubicBezTo>
                <a:cubicBezTo>
                  <a:pt x="3299" y="6526"/>
                  <a:pt x="3253" y="6511"/>
                  <a:pt x="3303" y="6435"/>
                </a:cubicBezTo>
                <a:cubicBezTo>
                  <a:pt x="3315" y="6418"/>
                  <a:pt x="3304" y="6458"/>
                  <a:pt x="3312" y="6479"/>
                </a:cubicBezTo>
                <a:cubicBezTo>
                  <a:pt x="3319" y="6497"/>
                  <a:pt x="3316" y="6521"/>
                  <a:pt x="3336" y="6547"/>
                </a:cubicBezTo>
                <a:cubicBezTo>
                  <a:pt x="3368" y="6586"/>
                  <a:pt x="3413" y="6632"/>
                  <a:pt x="3413" y="6685"/>
                </a:cubicBezTo>
                <a:cubicBezTo>
                  <a:pt x="3413" y="6730"/>
                  <a:pt x="3408" y="6715"/>
                  <a:pt x="3380" y="6756"/>
                </a:cubicBezTo>
                <a:cubicBezTo>
                  <a:pt x="3363" y="6780"/>
                  <a:pt x="3359" y="6782"/>
                  <a:pt x="3357" y="6817"/>
                </a:cubicBezTo>
                <a:cubicBezTo>
                  <a:pt x="3357" y="6827"/>
                  <a:pt x="3361" y="6866"/>
                  <a:pt x="3355" y="6871"/>
                </a:cubicBezTo>
                <a:lnTo>
                  <a:pt x="3413" y="6882"/>
                </a:lnTo>
                <a:cubicBezTo>
                  <a:pt x="3463" y="6882"/>
                  <a:pt x="3507" y="6801"/>
                  <a:pt x="3518" y="6811"/>
                </a:cubicBezTo>
                <a:cubicBezTo>
                  <a:pt x="3548" y="6839"/>
                  <a:pt x="3524" y="6849"/>
                  <a:pt x="3578" y="6829"/>
                </a:cubicBezTo>
                <a:cubicBezTo>
                  <a:pt x="3592" y="6824"/>
                  <a:pt x="3619" y="6828"/>
                  <a:pt x="3596" y="6853"/>
                </a:cubicBezTo>
                <a:cubicBezTo>
                  <a:pt x="3579" y="6871"/>
                  <a:pt x="3613" y="6882"/>
                  <a:pt x="3615" y="6911"/>
                </a:cubicBezTo>
                <a:cubicBezTo>
                  <a:pt x="3617" y="6928"/>
                  <a:pt x="3622" y="6954"/>
                  <a:pt x="3612" y="6969"/>
                </a:cubicBezTo>
                <a:lnTo>
                  <a:pt x="3699" y="6953"/>
                </a:lnTo>
                <a:lnTo>
                  <a:pt x="3625" y="7039"/>
                </a:lnTo>
                <a:cubicBezTo>
                  <a:pt x="3576" y="7075"/>
                  <a:pt x="3631" y="7103"/>
                  <a:pt x="3631" y="7136"/>
                </a:cubicBezTo>
                <a:cubicBezTo>
                  <a:pt x="3631" y="7179"/>
                  <a:pt x="3589" y="7303"/>
                  <a:pt x="3589" y="7309"/>
                </a:cubicBezTo>
                <a:cubicBezTo>
                  <a:pt x="3591" y="7359"/>
                  <a:pt x="3593" y="7341"/>
                  <a:pt x="3633" y="7387"/>
                </a:cubicBezTo>
                <a:cubicBezTo>
                  <a:pt x="3659" y="7416"/>
                  <a:pt x="3654" y="7423"/>
                  <a:pt x="3706" y="7419"/>
                </a:cubicBezTo>
                <a:cubicBezTo>
                  <a:pt x="3710" y="7432"/>
                  <a:pt x="3712" y="7421"/>
                  <a:pt x="3719" y="7451"/>
                </a:cubicBezTo>
                <a:cubicBezTo>
                  <a:pt x="3721" y="7462"/>
                  <a:pt x="3740" y="7509"/>
                  <a:pt x="3757" y="7485"/>
                </a:cubicBezTo>
                <a:cubicBezTo>
                  <a:pt x="3757" y="7484"/>
                  <a:pt x="3845" y="7412"/>
                  <a:pt x="3855" y="7403"/>
                </a:cubicBezTo>
                <a:lnTo>
                  <a:pt x="3854" y="7457"/>
                </a:lnTo>
                <a:cubicBezTo>
                  <a:pt x="3840" y="7469"/>
                  <a:pt x="3783" y="7523"/>
                  <a:pt x="3803" y="7539"/>
                </a:cubicBezTo>
                <a:cubicBezTo>
                  <a:pt x="3806" y="7541"/>
                  <a:pt x="3834" y="7579"/>
                  <a:pt x="3813" y="7583"/>
                </a:cubicBezTo>
                <a:cubicBezTo>
                  <a:pt x="3812" y="7583"/>
                  <a:pt x="3779" y="7595"/>
                  <a:pt x="3797" y="7599"/>
                </a:cubicBezTo>
                <a:cubicBezTo>
                  <a:pt x="3799" y="7599"/>
                  <a:pt x="3827" y="7635"/>
                  <a:pt x="3801" y="7635"/>
                </a:cubicBezTo>
                <a:cubicBezTo>
                  <a:pt x="3740" y="7635"/>
                  <a:pt x="3709" y="7691"/>
                  <a:pt x="3643" y="7698"/>
                </a:cubicBezTo>
                <a:cubicBezTo>
                  <a:pt x="3617" y="7701"/>
                  <a:pt x="3621" y="7723"/>
                  <a:pt x="3592" y="7701"/>
                </a:cubicBezTo>
                <a:cubicBezTo>
                  <a:pt x="3591" y="7700"/>
                  <a:pt x="3497" y="7718"/>
                  <a:pt x="3478" y="7718"/>
                </a:cubicBezTo>
                <a:cubicBezTo>
                  <a:pt x="3442" y="7718"/>
                  <a:pt x="3451" y="7705"/>
                  <a:pt x="3449" y="7670"/>
                </a:cubicBezTo>
                <a:cubicBezTo>
                  <a:pt x="3448" y="7649"/>
                  <a:pt x="3495" y="7653"/>
                  <a:pt x="3444" y="7603"/>
                </a:cubicBezTo>
                <a:cubicBezTo>
                  <a:pt x="3428" y="7588"/>
                  <a:pt x="3416" y="7633"/>
                  <a:pt x="3410" y="7618"/>
                </a:cubicBezTo>
                <a:cubicBezTo>
                  <a:pt x="3393" y="7576"/>
                  <a:pt x="3353" y="7621"/>
                  <a:pt x="3321" y="7564"/>
                </a:cubicBezTo>
                <a:cubicBezTo>
                  <a:pt x="3307" y="7537"/>
                  <a:pt x="3278" y="7540"/>
                  <a:pt x="3269" y="7556"/>
                </a:cubicBezTo>
                <a:cubicBezTo>
                  <a:pt x="3254" y="7583"/>
                  <a:pt x="3159" y="7559"/>
                  <a:pt x="3166" y="7623"/>
                </a:cubicBezTo>
                <a:cubicBezTo>
                  <a:pt x="3169" y="7655"/>
                  <a:pt x="3072" y="7609"/>
                  <a:pt x="3128" y="7679"/>
                </a:cubicBezTo>
                <a:cubicBezTo>
                  <a:pt x="3142" y="7697"/>
                  <a:pt x="3119" y="7708"/>
                  <a:pt x="3116" y="7740"/>
                </a:cubicBezTo>
                <a:cubicBezTo>
                  <a:pt x="3113" y="7765"/>
                  <a:pt x="3042" y="7731"/>
                  <a:pt x="3092" y="7852"/>
                </a:cubicBezTo>
                <a:cubicBezTo>
                  <a:pt x="3082" y="7847"/>
                  <a:pt x="3024" y="7853"/>
                  <a:pt x="3002" y="7844"/>
                </a:cubicBezTo>
                <a:cubicBezTo>
                  <a:pt x="2983" y="7836"/>
                  <a:pt x="2990" y="7887"/>
                  <a:pt x="2990" y="7904"/>
                </a:cubicBezTo>
                <a:cubicBezTo>
                  <a:pt x="2990" y="7916"/>
                  <a:pt x="2985" y="7991"/>
                  <a:pt x="2998" y="7990"/>
                </a:cubicBezTo>
                <a:cubicBezTo>
                  <a:pt x="3050" y="7989"/>
                  <a:pt x="3018" y="8028"/>
                  <a:pt x="3018" y="8059"/>
                </a:cubicBezTo>
                <a:cubicBezTo>
                  <a:pt x="3018" y="8118"/>
                  <a:pt x="2991" y="8198"/>
                  <a:pt x="3100" y="8172"/>
                </a:cubicBezTo>
                <a:cubicBezTo>
                  <a:pt x="3140" y="8162"/>
                  <a:pt x="3142" y="8156"/>
                  <a:pt x="3190" y="8153"/>
                </a:cubicBezTo>
                <a:cubicBezTo>
                  <a:pt x="3217" y="8152"/>
                  <a:pt x="3232" y="8144"/>
                  <a:pt x="3245" y="8122"/>
                </a:cubicBezTo>
                <a:cubicBezTo>
                  <a:pt x="3264" y="8091"/>
                  <a:pt x="3275" y="8075"/>
                  <a:pt x="3297" y="8047"/>
                </a:cubicBezTo>
                <a:lnTo>
                  <a:pt x="3299" y="8045"/>
                </a:lnTo>
                <a:cubicBezTo>
                  <a:pt x="3332" y="8063"/>
                  <a:pt x="3380" y="8061"/>
                  <a:pt x="3390" y="8077"/>
                </a:cubicBezTo>
                <a:cubicBezTo>
                  <a:pt x="3397" y="8088"/>
                  <a:pt x="3422" y="8146"/>
                  <a:pt x="3424" y="8160"/>
                </a:cubicBezTo>
                <a:cubicBezTo>
                  <a:pt x="3426" y="8183"/>
                  <a:pt x="3432" y="8266"/>
                  <a:pt x="3411" y="8278"/>
                </a:cubicBezTo>
                <a:cubicBezTo>
                  <a:pt x="3396" y="8285"/>
                  <a:pt x="3334" y="8328"/>
                  <a:pt x="3322" y="8329"/>
                </a:cubicBezTo>
                <a:cubicBezTo>
                  <a:pt x="3319" y="8343"/>
                  <a:pt x="3337" y="8385"/>
                  <a:pt x="3339" y="8405"/>
                </a:cubicBezTo>
                <a:cubicBezTo>
                  <a:pt x="3342" y="8434"/>
                  <a:pt x="3404" y="8487"/>
                  <a:pt x="3404" y="8490"/>
                </a:cubicBezTo>
                <a:cubicBezTo>
                  <a:pt x="3404" y="8481"/>
                  <a:pt x="3422" y="8432"/>
                  <a:pt x="3428" y="8432"/>
                </a:cubicBezTo>
                <a:cubicBezTo>
                  <a:pt x="3453" y="8433"/>
                  <a:pt x="3472" y="8437"/>
                  <a:pt x="3499" y="8437"/>
                </a:cubicBezTo>
                <a:cubicBezTo>
                  <a:pt x="3518" y="8437"/>
                  <a:pt x="3539" y="8439"/>
                  <a:pt x="3556" y="8429"/>
                </a:cubicBezTo>
                <a:lnTo>
                  <a:pt x="3669" y="8381"/>
                </a:lnTo>
                <a:cubicBezTo>
                  <a:pt x="3683" y="8390"/>
                  <a:pt x="3731" y="8484"/>
                  <a:pt x="3751" y="8493"/>
                </a:cubicBezTo>
                <a:cubicBezTo>
                  <a:pt x="3767" y="8501"/>
                  <a:pt x="3782" y="8524"/>
                  <a:pt x="3813" y="8523"/>
                </a:cubicBezTo>
                <a:cubicBezTo>
                  <a:pt x="3848" y="8521"/>
                  <a:pt x="3886" y="8518"/>
                  <a:pt x="3917" y="8535"/>
                </a:cubicBezTo>
                <a:cubicBezTo>
                  <a:pt x="3950" y="8553"/>
                  <a:pt x="3953" y="8547"/>
                  <a:pt x="3977" y="8584"/>
                </a:cubicBezTo>
                <a:cubicBezTo>
                  <a:pt x="4014" y="8638"/>
                  <a:pt x="4049" y="8632"/>
                  <a:pt x="4108" y="8648"/>
                </a:cubicBezTo>
                <a:cubicBezTo>
                  <a:pt x="4144" y="8658"/>
                  <a:pt x="4203" y="8684"/>
                  <a:pt x="4229" y="8712"/>
                </a:cubicBezTo>
                <a:lnTo>
                  <a:pt x="4238" y="8719"/>
                </a:lnTo>
                <a:cubicBezTo>
                  <a:pt x="4239" y="8719"/>
                  <a:pt x="4286" y="8764"/>
                  <a:pt x="4298" y="8769"/>
                </a:cubicBezTo>
                <a:cubicBezTo>
                  <a:pt x="4305" y="8772"/>
                  <a:pt x="4306" y="8775"/>
                  <a:pt x="4306" y="8776"/>
                </a:cubicBezTo>
                <a:cubicBezTo>
                  <a:pt x="4306" y="8774"/>
                  <a:pt x="4308" y="8769"/>
                  <a:pt x="4319" y="8756"/>
                </a:cubicBezTo>
                <a:cubicBezTo>
                  <a:pt x="4334" y="8738"/>
                  <a:pt x="4377" y="8726"/>
                  <a:pt x="4400" y="8708"/>
                </a:cubicBezTo>
                <a:cubicBezTo>
                  <a:pt x="4431" y="8684"/>
                  <a:pt x="4440" y="8708"/>
                  <a:pt x="4474" y="8711"/>
                </a:cubicBezTo>
                <a:cubicBezTo>
                  <a:pt x="4480" y="8712"/>
                  <a:pt x="4564" y="8718"/>
                  <a:pt x="4564" y="8718"/>
                </a:cubicBezTo>
                <a:cubicBezTo>
                  <a:pt x="4562" y="8776"/>
                  <a:pt x="4573" y="8751"/>
                  <a:pt x="4541" y="8809"/>
                </a:cubicBezTo>
                <a:cubicBezTo>
                  <a:pt x="4532" y="8827"/>
                  <a:pt x="4529" y="8825"/>
                  <a:pt x="4523" y="8846"/>
                </a:cubicBezTo>
                <a:cubicBezTo>
                  <a:pt x="4513" y="8879"/>
                  <a:pt x="4511" y="8879"/>
                  <a:pt x="4549" y="8893"/>
                </a:cubicBezTo>
                <a:cubicBezTo>
                  <a:pt x="4580" y="8904"/>
                  <a:pt x="4630" y="8938"/>
                  <a:pt x="4630" y="8975"/>
                </a:cubicBezTo>
                <a:cubicBezTo>
                  <a:pt x="4630" y="8986"/>
                  <a:pt x="4608" y="9048"/>
                  <a:pt x="4589" y="9047"/>
                </a:cubicBezTo>
                <a:cubicBezTo>
                  <a:pt x="4561" y="9046"/>
                  <a:pt x="4556" y="9031"/>
                  <a:pt x="4540" y="9011"/>
                </a:cubicBezTo>
                <a:cubicBezTo>
                  <a:pt x="4529" y="8998"/>
                  <a:pt x="4503" y="8940"/>
                  <a:pt x="4494" y="8940"/>
                </a:cubicBezTo>
                <a:cubicBezTo>
                  <a:pt x="4476" y="8940"/>
                  <a:pt x="4469" y="8947"/>
                  <a:pt x="4462" y="8963"/>
                </a:cubicBezTo>
                <a:cubicBezTo>
                  <a:pt x="4455" y="8980"/>
                  <a:pt x="4462" y="8980"/>
                  <a:pt x="4430" y="8979"/>
                </a:cubicBezTo>
                <a:cubicBezTo>
                  <a:pt x="4421" y="8979"/>
                  <a:pt x="4443" y="9030"/>
                  <a:pt x="4392" y="9058"/>
                </a:cubicBezTo>
                <a:cubicBezTo>
                  <a:pt x="4369" y="9071"/>
                  <a:pt x="4367" y="9066"/>
                  <a:pt x="4339" y="9066"/>
                </a:cubicBezTo>
                <a:cubicBezTo>
                  <a:pt x="4304" y="9066"/>
                  <a:pt x="4320" y="9066"/>
                  <a:pt x="4295" y="9076"/>
                </a:cubicBezTo>
                <a:cubicBezTo>
                  <a:pt x="4290" y="9078"/>
                  <a:pt x="4285" y="9081"/>
                  <a:pt x="4281" y="9086"/>
                </a:cubicBezTo>
                <a:cubicBezTo>
                  <a:pt x="4234" y="9117"/>
                  <a:pt x="4225" y="9113"/>
                  <a:pt x="4223" y="9174"/>
                </a:cubicBezTo>
                <a:cubicBezTo>
                  <a:pt x="4221" y="9226"/>
                  <a:pt x="4203" y="9238"/>
                  <a:pt x="4183" y="9284"/>
                </a:cubicBezTo>
                <a:cubicBezTo>
                  <a:pt x="4173" y="9307"/>
                  <a:pt x="4200" y="9315"/>
                  <a:pt x="4159" y="9295"/>
                </a:cubicBezTo>
                <a:cubicBezTo>
                  <a:pt x="4137" y="9284"/>
                  <a:pt x="4115" y="9311"/>
                  <a:pt x="4104" y="9327"/>
                </a:cubicBezTo>
                <a:cubicBezTo>
                  <a:pt x="4094" y="9341"/>
                  <a:pt x="4048" y="9407"/>
                  <a:pt x="4047" y="9416"/>
                </a:cubicBezTo>
                <a:cubicBezTo>
                  <a:pt x="4046" y="9416"/>
                  <a:pt x="4030" y="9393"/>
                  <a:pt x="4024" y="9390"/>
                </a:cubicBezTo>
                <a:cubicBezTo>
                  <a:pt x="4013" y="9384"/>
                  <a:pt x="3968" y="9335"/>
                  <a:pt x="3953" y="9321"/>
                </a:cubicBezTo>
                <a:cubicBezTo>
                  <a:pt x="3945" y="9314"/>
                  <a:pt x="3909" y="9291"/>
                  <a:pt x="3905" y="9288"/>
                </a:cubicBezTo>
                <a:cubicBezTo>
                  <a:pt x="3895" y="9295"/>
                  <a:pt x="3890" y="9294"/>
                  <a:pt x="3875" y="9307"/>
                </a:cubicBezTo>
                <a:cubicBezTo>
                  <a:pt x="3869" y="9312"/>
                  <a:pt x="3822" y="9359"/>
                  <a:pt x="3823" y="9363"/>
                </a:cubicBezTo>
                <a:lnTo>
                  <a:pt x="3711" y="9364"/>
                </a:lnTo>
                <a:cubicBezTo>
                  <a:pt x="3684" y="9381"/>
                  <a:pt x="3642" y="9483"/>
                  <a:pt x="3643" y="9514"/>
                </a:cubicBezTo>
                <a:cubicBezTo>
                  <a:pt x="3643" y="9539"/>
                  <a:pt x="3642" y="9532"/>
                  <a:pt x="3669" y="9548"/>
                </a:cubicBezTo>
                <a:cubicBezTo>
                  <a:pt x="3711" y="9574"/>
                  <a:pt x="3692" y="9553"/>
                  <a:pt x="3671" y="9592"/>
                </a:cubicBezTo>
                <a:cubicBezTo>
                  <a:pt x="3659" y="9617"/>
                  <a:pt x="3649" y="9626"/>
                  <a:pt x="3646" y="9655"/>
                </a:cubicBezTo>
                <a:cubicBezTo>
                  <a:pt x="3645" y="9660"/>
                  <a:pt x="3643" y="9658"/>
                  <a:pt x="3643" y="9677"/>
                </a:cubicBezTo>
                <a:cubicBezTo>
                  <a:pt x="3643" y="9710"/>
                  <a:pt x="3642" y="9712"/>
                  <a:pt x="3662" y="9742"/>
                </a:cubicBezTo>
                <a:cubicBezTo>
                  <a:pt x="3699" y="9796"/>
                  <a:pt x="3734" y="9769"/>
                  <a:pt x="3747" y="9778"/>
                </a:cubicBezTo>
                <a:cubicBezTo>
                  <a:pt x="3765" y="9791"/>
                  <a:pt x="3793" y="9802"/>
                  <a:pt x="3806" y="9821"/>
                </a:cubicBezTo>
                <a:cubicBezTo>
                  <a:pt x="3811" y="9856"/>
                  <a:pt x="3772" y="9832"/>
                  <a:pt x="3770" y="9873"/>
                </a:cubicBezTo>
                <a:cubicBezTo>
                  <a:pt x="3769" y="9890"/>
                  <a:pt x="3750" y="9919"/>
                  <a:pt x="3727" y="9919"/>
                </a:cubicBezTo>
                <a:cubicBezTo>
                  <a:pt x="3687" y="9919"/>
                  <a:pt x="3696" y="9881"/>
                  <a:pt x="3651" y="9923"/>
                </a:cubicBezTo>
                <a:cubicBezTo>
                  <a:pt x="3638" y="9935"/>
                  <a:pt x="3633" y="9925"/>
                  <a:pt x="3622" y="9913"/>
                </a:cubicBezTo>
                <a:cubicBezTo>
                  <a:pt x="3606" y="9897"/>
                  <a:pt x="3621" y="9890"/>
                  <a:pt x="3583" y="9894"/>
                </a:cubicBezTo>
                <a:cubicBezTo>
                  <a:pt x="3574" y="9895"/>
                  <a:pt x="3544" y="9901"/>
                  <a:pt x="3541" y="9890"/>
                </a:cubicBezTo>
                <a:cubicBezTo>
                  <a:pt x="3540" y="9883"/>
                  <a:pt x="3532" y="9863"/>
                  <a:pt x="3525" y="9873"/>
                </a:cubicBezTo>
                <a:cubicBezTo>
                  <a:pt x="3519" y="9882"/>
                  <a:pt x="3502" y="9896"/>
                  <a:pt x="3493" y="9912"/>
                </a:cubicBezTo>
                <a:cubicBezTo>
                  <a:pt x="3481" y="9932"/>
                  <a:pt x="3473" y="9935"/>
                  <a:pt x="3476" y="9962"/>
                </a:cubicBezTo>
                <a:cubicBezTo>
                  <a:pt x="3478" y="9981"/>
                  <a:pt x="3500" y="10012"/>
                  <a:pt x="3520" y="10014"/>
                </a:cubicBezTo>
                <a:cubicBezTo>
                  <a:pt x="3537" y="10016"/>
                  <a:pt x="3552" y="10021"/>
                  <a:pt x="3542" y="10041"/>
                </a:cubicBezTo>
                <a:cubicBezTo>
                  <a:pt x="3538" y="10050"/>
                  <a:pt x="3530" y="10055"/>
                  <a:pt x="3526" y="10073"/>
                </a:cubicBezTo>
                <a:cubicBezTo>
                  <a:pt x="3520" y="10101"/>
                  <a:pt x="3569" y="10122"/>
                  <a:pt x="3588" y="10106"/>
                </a:cubicBezTo>
                <a:cubicBezTo>
                  <a:pt x="3592" y="10104"/>
                  <a:pt x="3641" y="10081"/>
                  <a:pt x="3641" y="10103"/>
                </a:cubicBezTo>
                <a:cubicBezTo>
                  <a:pt x="3641" y="10136"/>
                  <a:pt x="3617" y="10128"/>
                  <a:pt x="3627" y="10145"/>
                </a:cubicBezTo>
                <a:cubicBezTo>
                  <a:pt x="3632" y="10153"/>
                  <a:pt x="3658" y="10149"/>
                  <a:pt x="3664" y="10168"/>
                </a:cubicBezTo>
                <a:cubicBezTo>
                  <a:pt x="3670" y="10187"/>
                  <a:pt x="3672" y="10169"/>
                  <a:pt x="3672" y="10203"/>
                </a:cubicBezTo>
                <a:cubicBezTo>
                  <a:pt x="3672" y="10225"/>
                  <a:pt x="3673" y="10230"/>
                  <a:pt x="3668" y="10251"/>
                </a:cubicBezTo>
                <a:cubicBezTo>
                  <a:pt x="3667" y="10252"/>
                  <a:pt x="3681" y="10257"/>
                  <a:pt x="3687" y="10266"/>
                </a:cubicBezTo>
                <a:cubicBezTo>
                  <a:pt x="3693" y="10276"/>
                  <a:pt x="3698" y="10273"/>
                  <a:pt x="3707" y="10293"/>
                </a:cubicBezTo>
                <a:cubicBezTo>
                  <a:pt x="3710" y="10299"/>
                  <a:pt x="3717" y="10318"/>
                  <a:pt x="3719" y="10320"/>
                </a:cubicBezTo>
                <a:cubicBezTo>
                  <a:pt x="3702" y="10330"/>
                  <a:pt x="3698" y="10332"/>
                  <a:pt x="3693" y="10350"/>
                </a:cubicBezTo>
                <a:cubicBezTo>
                  <a:pt x="3684" y="10378"/>
                  <a:pt x="3688" y="10385"/>
                  <a:pt x="3685" y="10411"/>
                </a:cubicBezTo>
                <a:cubicBezTo>
                  <a:pt x="3683" y="10429"/>
                  <a:pt x="3657" y="10407"/>
                  <a:pt x="3657" y="10427"/>
                </a:cubicBezTo>
                <a:cubicBezTo>
                  <a:pt x="3658" y="10438"/>
                  <a:pt x="3640" y="10463"/>
                  <a:pt x="3624" y="10463"/>
                </a:cubicBezTo>
                <a:cubicBezTo>
                  <a:pt x="3608" y="10463"/>
                  <a:pt x="3524" y="10500"/>
                  <a:pt x="3517" y="10513"/>
                </a:cubicBezTo>
                <a:cubicBezTo>
                  <a:pt x="3514" y="10520"/>
                  <a:pt x="3483" y="10548"/>
                  <a:pt x="3476" y="10564"/>
                </a:cubicBezTo>
                <a:cubicBezTo>
                  <a:pt x="3473" y="10571"/>
                  <a:pt x="3453" y="10575"/>
                  <a:pt x="3442" y="10582"/>
                </a:cubicBezTo>
                <a:cubicBezTo>
                  <a:pt x="3422" y="10593"/>
                  <a:pt x="3423" y="10595"/>
                  <a:pt x="3409" y="10606"/>
                </a:cubicBezTo>
                <a:cubicBezTo>
                  <a:pt x="3374" y="10632"/>
                  <a:pt x="3352" y="10575"/>
                  <a:pt x="3315" y="10583"/>
                </a:cubicBezTo>
                <a:cubicBezTo>
                  <a:pt x="3314" y="10583"/>
                  <a:pt x="3302" y="10589"/>
                  <a:pt x="3297" y="10590"/>
                </a:cubicBezTo>
                <a:cubicBezTo>
                  <a:pt x="3294" y="10590"/>
                  <a:pt x="3289" y="10595"/>
                  <a:pt x="3287" y="10597"/>
                </a:cubicBezTo>
                <a:cubicBezTo>
                  <a:pt x="3282" y="10598"/>
                  <a:pt x="3248" y="10622"/>
                  <a:pt x="3245" y="10626"/>
                </a:cubicBezTo>
                <a:cubicBezTo>
                  <a:pt x="3245" y="10627"/>
                  <a:pt x="3228" y="10642"/>
                  <a:pt x="3225" y="10647"/>
                </a:cubicBezTo>
                <a:cubicBezTo>
                  <a:pt x="3216" y="10659"/>
                  <a:pt x="3193" y="10702"/>
                  <a:pt x="3187" y="10715"/>
                </a:cubicBezTo>
                <a:cubicBezTo>
                  <a:pt x="3186" y="10718"/>
                  <a:pt x="3174" y="10736"/>
                  <a:pt x="3174" y="10737"/>
                </a:cubicBezTo>
                <a:cubicBezTo>
                  <a:pt x="3175" y="10737"/>
                  <a:pt x="3212" y="10756"/>
                  <a:pt x="3220" y="10761"/>
                </a:cubicBezTo>
                <a:cubicBezTo>
                  <a:pt x="3256" y="10784"/>
                  <a:pt x="3242" y="10775"/>
                  <a:pt x="3272" y="10803"/>
                </a:cubicBezTo>
                <a:cubicBezTo>
                  <a:pt x="3301" y="10831"/>
                  <a:pt x="3342" y="10855"/>
                  <a:pt x="3367" y="10890"/>
                </a:cubicBezTo>
                <a:cubicBezTo>
                  <a:pt x="3378" y="10904"/>
                  <a:pt x="3414" y="10931"/>
                  <a:pt x="3376" y="10949"/>
                </a:cubicBezTo>
                <a:cubicBezTo>
                  <a:pt x="3346" y="10963"/>
                  <a:pt x="3337" y="10968"/>
                  <a:pt x="3305" y="10978"/>
                </a:cubicBezTo>
                <a:cubicBezTo>
                  <a:pt x="3298" y="10980"/>
                  <a:pt x="3300" y="10954"/>
                  <a:pt x="3298" y="10951"/>
                </a:cubicBezTo>
                <a:cubicBezTo>
                  <a:pt x="3292" y="10951"/>
                  <a:pt x="3268" y="10963"/>
                  <a:pt x="3268" y="10967"/>
                </a:cubicBezTo>
                <a:cubicBezTo>
                  <a:pt x="3269" y="10973"/>
                  <a:pt x="3268" y="10980"/>
                  <a:pt x="3266" y="10986"/>
                </a:cubicBezTo>
                <a:cubicBezTo>
                  <a:pt x="3261" y="11001"/>
                  <a:pt x="3274" y="11013"/>
                  <a:pt x="3248" y="11030"/>
                </a:cubicBezTo>
                <a:cubicBezTo>
                  <a:pt x="3231" y="11042"/>
                  <a:pt x="3224" y="11053"/>
                  <a:pt x="3236" y="11074"/>
                </a:cubicBezTo>
                <a:cubicBezTo>
                  <a:pt x="3248" y="11094"/>
                  <a:pt x="3280" y="11085"/>
                  <a:pt x="3249" y="11122"/>
                </a:cubicBezTo>
                <a:cubicBezTo>
                  <a:pt x="3235" y="11138"/>
                  <a:pt x="3242" y="11162"/>
                  <a:pt x="3262" y="11171"/>
                </a:cubicBezTo>
                <a:cubicBezTo>
                  <a:pt x="3291" y="11183"/>
                  <a:pt x="3249" y="11220"/>
                  <a:pt x="3239" y="11232"/>
                </a:cubicBezTo>
                <a:cubicBezTo>
                  <a:pt x="3238" y="11233"/>
                  <a:pt x="3215" y="11235"/>
                  <a:pt x="3210" y="11254"/>
                </a:cubicBezTo>
                <a:cubicBezTo>
                  <a:pt x="3209" y="11259"/>
                  <a:pt x="3189" y="11295"/>
                  <a:pt x="3184" y="11296"/>
                </a:cubicBezTo>
                <a:cubicBezTo>
                  <a:pt x="3180" y="11304"/>
                  <a:pt x="3202" y="11317"/>
                  <a:pt x="3206" y="11324"/>
                </a:cubicBezTo>
                <a:cubicBezTo>
                  <a:pt x="3208" y="11329"/>
                  <a:pt x="3244" y="11374"/>
                  <a:pt x="3246" y="11374"/>
                </a:cubicBezTo>
                <a:cubicBezTo>
                  <a:pt x="3246" y="11374"/>
                  <a:pt x="3278" y="11371"/>
                  <a:pt x="3281" y="11371"/>
                </a:cubicBezTo>
                <a:cubicBezTo>
                  <a:pt x="3294" y="11370"/>
                  <a:pt x="3319" y="11362"/>
                  <a:pt x="3335" y="11362"/>
                </a:cubicBezTo>
                <a:cubicBezTo>
                  <a:pt x="3340" y="11362"/>
                  <a:pt x="3388" y="11360"/>
                  <a:pt x="3383" y="11365"/>
                </a:cubicBezTo>
                <a:cubicBezTo>
                  <a:pt x="3365" y="11383"/>
                  <a:pt x="3358" y="11397"/>
                  <a:pt x="3335" y="11414"/>
                </a:cubicBezTo>
                <a:cubicBezTo>
                  <a:pt x="3326" y="11421"/>
                  <a:pt x="3316" y="11447"/>
                  <a:pt x="3316" y="11461"/>
                </a:cubicBezTo>
                <a:cubicBezTo>
                  <a:pt x="3316" y="11478"/>
                  <a:pt x="3340" y="11511"/>
                  <a:pt x="3357" y="11496"/>
                </a:cubicBezTo>
                <a:cubicBezTo>
                  <a:pt x="3377" y="11479"/>
                  <a:pt x="3374" y="11478"/>
                  <a:pt x="3375" y="11509"/>
                </a:cubicBezTo>
                <a:cubicBezTo>
                  <a:pt x="3376" y="11521"/>
                  <a:pt x="3355" y="11516"/>
                  <a:pt x="3378" y="11543"/>
                </a:cubicBezTo>
                <a:cubicBezTo>
                  <a:pt x="3397" y="11564"/>
                  <a:pt x="3360" y="11592"/>
                  <a:pt x="3379" y="11599"/>
                </a:cubicBezTo>
                <a:cubicBezTo>
                  <a:pt x="3389" y="11603"/>
                  <a:pt x="3506" y="11512"/>
                  <a:pt x="3521" y="11500"/>
                </a:cubicBezTo>
                <a:lnTo>
                  <a:pt x="3526" y="11497"/>
                </a:lnTo>
                <a:cubicBezTo>
                  <a:pt x="3549" y="11507"/>
                  <a:pt x="3577" y="11562"/>
                  <a:pt x="3618" y="11552"/>
                </a:cubicBezTo>
                <a:cubicBezTo>
                  <a:pt x="3664" y="11542"/>
                  <a:pt x="3620" y="11508"/>
                  <a:pt x="3649" y="11489"/>
                </a:cubicBezTo>
                <a:cubicBezTo>
                  <a:pt x="3653" y="11486"/>
                  <a:pt x="3673" y="11473"/>
                  <a:pt x="3670" y="11471"/>
                </a:cubicBezTo>
                <a:cubicBezTo>
                  <a:pt x="3661" y="11463"/>
                  <a:pt x="3643" y="11452"/>
                  <a:pt x="3638" y="11443"/>
                </a:cubicBezTo>
                <a:cubicBezTo>
                  <a:pt x="3628" y="11422"/>
                  <a:pt x="3615" y="11410"/>
                  <a:pt x="3652" y="11396"/>
                </a:cubicBezTo>
                <a:cubicBezTo>
                  <a:pt x="3662" y="11393"/>
                  <a:pt x="3693" y="11374"/>
                  <a:pt x="3700" y="11385"/>
                </a:cubicBezTo>
                <a:cubicBezTo>
                  <a:pt x="3721" y="11423"/>
                  <a:pt x="3707" y="11417"/>
                  <a:pt x="3754" y="11417"/>
                </a:cubicBezTo>
                <a:cubicBezTo>
                  <a:pt x="3761" y="11426"/>
                  <a:pt x="3755" y="11462"/>
                  <a:pt x="3749" y="11470"/>
                </a:cubicBezTo>
                <a:cubicBezTo>
                  <a:pt x="3725" y="11504"/>
                  <a:pt x="3712" y="11504"/>
                  <a:pt x="3696" y="11525"/>
                </a:cubicBezTo>
                <a:cubicBezTo>
                  <a:pt x="3689" y="11533"/>
                  <a:pt x="3695" y="11588"/>
                  <a:pt x="3705" y="11588"/>
                </a:cubicBezTo>
                <a:cubicBezTo>
                  <a:pt x="3740" y="11588"/>
                  <a:pt x="3745" y="11587"/>
                  <a:pt x="3766" y="11611"/>
                </a:cubicBezTo>
                <a:cubicBezTo>
                  <a:pt x="3782" y="11628"/>
                  <a:pt x="3785" y="11628"/>
                  <a:pt x="3785" y="11653"/>
                </a:cubicBezTo>
                <a:cubicBezTo>
                  <a:pt x="3785" y="11679"/>
                  <a:pt x="3779" y="11688"/>
                  <a:pt x="3789" y="11712"/>
                </a:cubicBezTo>
                <a:cubicBezTo>
                  <a:pt x="3802" y="11745"/>
                  <a:pt x="3828" y="11776"/>
                  <a:pt x="3838" y="11807"/>
                </a:cubicBezTo>
                <a:cubicBezTo>
                  <a:pt x="3839" y="11810"/>
                  <a:pt x="3845" y="11819"/>
                  <a:pt x="3845" y="11821"/>
                </a:cubicBezTo>
                <a:lnTo>
                  <a:pt x="3920" y="11778"/>
                </a:lnTo>
                <a:lnTo>
                  <a:pt x="4014" y="11748"/>
                </a:lnTo>
                <a:lnTo>
                  <a:pt x="4139" y="11798"/>
                </a:lnTo>
                <a:lnTo>
                  <a:pt x="4223" y="11919"/>
                </a:lnTo>
                <a:lnTo>
                  <a:pt x="4258" y="11917"/>
                </a:lnTo>
                <a:lnTo>
                  <a:pt x="4259" y="12014"/>
                </a:lnTo>
                <a:cubicBezTo>
                  <a:pt x="4220" y="12014"/>
                  <a:pt x="4234" y="12021"/>
                  <a:pt x="4235" y="12041"/>
                </a:cubicBezTo>
                <a:cubicBezTo>
                  <a:pt x="4235" y="12047"/>
                  <a:pt x="4245" y="12074"/>
                  <a:pt x="4234" y="12085"/>
                </a:cubicBezTo>
                <a:cubicBezTo>
                  <a:pt x="4230" y="12089"/>
                  <a:pt x="4223" y="12106"/>
                  <a:pt x="4209" y="12112"/>
                </a:cubicBezTo>
                <a:cubicBezTo>
                  <a:pt x="4177" y="12126"/>
                  <a:pt x="4148" y="12150"/>
                  <a:pt x="4115" y="12166"/>
                </a:cubicBezTo>
                <a:cubicBezTo>
                  <a:pt x="4101" y="12173"/>
                  <a:pt x="4072" y="12196"/>
                  <a:pt x="4069" y="12212"/>
                </a:cubicBezTo>
                <a:cubicBezTo>
                  <a:pt x="4068" y="12220"/>
                  <a:pt x="4045" y="12253"/>
                  <a:pt x="4024" y="12242"/>
                </a:cubicBezTo>
                <a:cubicBezTo>
                  <a:pt x="4014" y="12237"/>
                  <a:pt x="4002" y="12225"/>
                  <a:pt x="3988" y="12222"/>
                </a:cubicBezTo>
                <a:cubicBezTo>
                  <a:pt x="3971" y="12218"/>
                  <a:pt x="3953" y="12180"/>
                  <a:pt x="3952" y="12250"/>
                </a:cubicBezTo>
                <a:cubicBezTo>
                  <a:pt x="3951" y="12260"/>
                  <a:pt x="3921" y="12267"/>
                  <a:pt x="3915" y="12259"/>
                </a:cubicBezTo>
                <a:cubicBezTo>
                  <a:pt x="3911" y="12254"/>
                  <a:pt x="3887" y="12229"/>
                  <a:pt x="3881" y="12229"/>
                </a:cubicBezTo>
                <a:cubicBezTo>
                  <a:pt x="3873" y="12229"/>
                  <a:pt x="3826" y="12226"/>
                  <a:pt x="3826" y="12231"/>
                </a:cubicBezTo>
                <a:cubicBezTo>
                  <a:pt x="3824" y="12248"/>
                  <a:pt x="3820" y="12290"/>
                  <a:pt x="3849" y="12271"/>
                </a:cubicBezTo>
                <a:cubicBezTo>
                  <a:pt x="3861" y="12264"/>
                  <a:pt x="3881" y="12260"/>
                  <a:pt x="3891" y="12271"/>
                </a:cubicBezTo>
                <a:cubicBezTo>
                  <a:pt x="3904" y="12284"/>
                  <a:pt x="3920" y="12301"/>
                  <a:pt x="3940" y="12287"/>
                </a:cubicBezTo>
                <a:cubicBezTo>
                  <a:pt x="3949" y="12280"/>
                  <a:pt x="3984" y="12281"/>
                  <a:pt x="3998" y="12291"/>
                </a:cubicBezTo>
                <a:cubicBezTo>
                  <a:pt x="4015" y="12303"/>
                  <a:pt x="4056" y="12343"/>
                  <a:pt x="4075" y="12317"/>
                </a:cubicBezTo>
                <a:cubicBezTo>
                  <a:pt x="4087" y="12302"/>
                  <a:pt x="4103" y="12283"/>
                  <a:pt x="4086" y="12265"/>
                </a:cubicBezTo>
                <a:cubicBezTo>
                  <a:pt x="4052" y="12227"/>
                  <a:pt x="4121" y="12210"/>
                  <a:pt x="4130" y="12194"/>
                </a:cubicBezTo>
                <a:cubicBezTo>
                  <a:pt x="4136" y="12185"/>
                  <a:pt x="4162" y="12158"/>
                  <a:pt x="4175" y="12158"/>
                </a:cubicBezTo>
                <a:cubicBezTo>
                  <a:pt x="4196" y="12157"/>
                  <a:pt x="4254" y="12119"/>
                  <a:pt x="4263" y="12095"/>
                </a:cubicBezTo>
                <a:cubicBezTo>
                  <a:pt x="4266" y="12086"/>
                  <a:pt x="4286" y="12059"/>
                  <a:pt x="4287" y="12046"/>
                </a:cubicBezTo>
                <a:cubicBezTo>
                  <a:pt x="4287" y="12038"/>
                  <a:pt x="4296" y="12019"/>
                  <a:pt x="4296" y="11992"/>
                </a:cubicBezTo>
                <a:lnTo>
                  <a:pt x="4296" y="11968"/>
                </a:lnTo>
                <a:cubicBezTo>
                  <a:pt x="4302" y="11950"/>
                  <a:pt x="4298" y="11941"/>
                  <a:pt x="4316" y="11923"/>
                </a:cubicBezTo>
                <a:cubicBezTo>
                  <a:pt x="4326" y="11913"/>
                  <a:pt x="4379" y="11889"/>
                  <a:pt x="4356" y="11868"/>
                </a:cubicBezTo>
                <a:cubicBezTo>
                  <a:pt x="4347" y="11860"/>
                  <a:pt x="4323" y="11868"/>
                  <a:pt x="4354" y="11826"/>
                </a:cubicBezTo>
                <a:cubicBezTo>
                  <a:pt x="4362" y="11815"/>
                  <a:pt x="4378" y="11766"/>
                  <a:pt x="4378" y="11752"/>
                </a:cubicBezTo>
                <a:cubicBezTo>
                  <a:pt x="4378" y="11750"/>
                  <a:pt x="4412" y="11750"/>
                  <a:pt x="4416" y="11697"/>
                </a:cubicBezTo>
                <a:cubicBezTo>
                  <a:pt x="4418" y="11668"/>
                  <a:pt x="4419" y="11665"/>
                  <a:pt x="4416" y="11635"/>
                </a:cubicBezTo>
                <a:cubicBezTo>
                  <a:pt x="4413" y="11613"/>
                  <a:pt x="4415" y="11622"/>
                  <a:pt x="4442" y="11622"/>
                </a:cubicBezTo>
                <a:cubicBezTo>
                  <a:pt x="4468" y="11622"/>
                  <a:pt x="4467" y="11614"/>
                  <a:pt x="4486" y="11599"/>
                </a:cubicBezTo>
                <a:cubicBezTo>
                  <a:pt x="4486" y="11599"/>
                  <a:pt x="4510" y="11549"/>
                  <a:pt x="4514" y="11549"/>
                </a:cubicBezTo>
                <a:cubicBezTo>
                  <a:pt x="4550" y="11552"/>
                  <a:pt x="4537" y="11546"/>
                  <a:pt x="4568" y="11556"/>
                </a:cubicBezTo>
                <a:cubicBezTo>
                  <a:pt x="4590" y="11563"/>
                  <a:pt x="4667" y="11560"/>
                  <a:pt x="4689" y="11553"/>
                </a:cubicBezTo>
                <a:cubicBezTo>
                  <a:pt x="4694" y="11551"/>
                  <a:pt x="4714" y="11547"/>
                  <a:pt x="4716" y="11552"/>
                </a:cubicBezTo>
                <a:cubicBezTo>
                  <a:pt x="4722" y="11565"/>
                  <a:pt x="4744" y="11602"/>
                  <a:pt x="4745" y="11611"/>
                </a:cubicBezTo>
                <a:cubicBezTo>
                  <a:pt x="4751" y="11651"/>
                  <a:pt x="4752" y="11669"/>
                  <a:pt x="4791" y="11696"/>
                </a:cubicBezTo>
                <a:cubicBezTo>
                  <a:pt x="4795" y="11698"/>
                  <a:pt x="4793" y="11754"/>
                  <a:pt x="4807" y="11761"/>
                </a:cubicBezTo>
                <a:cubicBezTo>
                  <a:pt x="4810" y="11757"/>
                  <a:pt x="4892" y="11699"/>
                  <a:pt x="4894" y="11699"/>
                </a:cubicBezTo>
                <a:cubicBezTo>
                  <a:pt x="4892" y="11680"/>
                  <a:pt x="4971" y="11659"/>
                  <a:pt x="4972" y="11667"/>
                </a:cubicBezTo>
                <a:cubicBezTo>
                  <a:pt x="4974" y="11681"/>
                  <a:pt x="5017" y="11786"/>
                  <a:pt x="5029" y="11788"/>
                </a:cubicBezTo>
                <a:cubicBezTo>
                  <a:pt x="5100" y="11794"/>
                  <a:pt x="5068" y="11776"/>
                  <a:pt x="5120" y="11820"/>
                </a:cubicBezTo>
                <a:cubicBezTo>
                  <a:pt x="5149" y="11844"/>
                  <a:pt x="5146" y="11854"/>
                  <a:pt x="5184" y="11852"/>
                </a:cubicBezTo>
                <a:cubicBezTo>
                  <a:pt x="5212" y="11851"/>
                  <a:pt x="5199" y="11872"/>
                  <a:pt x="5211" y="11896"/>
                </a:cubicBezTo>
                <a:cubicBezTo>
                  <a:pt x="5214" y="11903"/>
                  <a:pt x="5217" y="11911"/>
                  <a:pt x="5223" y="11915"/>
                </a:cubicBezTo>
                <a:cubicBezTo>
                  <a:pt x="5241" y="11922"/>
                  <a:pt x="5255" y="11958"/>
                  <a:pt x="5256" y="11977"/>
                </a:cubicBezTo>
                <a:cubicBezTo>
                  <a:pt x="5257" y="11980"/>
                  <a:pt x="5268" y="12028"/>
                  <a:pt x="5271" y="12022"/>
                </a:cubicBezTo>
                <a:cubicBezTo>
                  <a:pt x="5278" y="12010"/>
                  <a:pt x="5286" y="12014"/>
                  <a:pt x="5295" y="11987"/>
                </a:cubicBezTo>
                <a:cubicBezTo>
                  <a:pt x="5302" y="11970"/>
                  <a:pt x="5340" y="11979"/>
                  <a:pt x="5359" y="11973"/>
                </a:cubicBezTo>
                <a:cubicBezTo>
                  <a:pt x="5360" y="11973"/>
                  <a:pt x="5380" y="11970"/>
                  <a:pt x="5382" y="11970"/>
                </a:cubicBezTo>
                <a:lnTo>
                  <a:pt x="5479" y="12112"/>
                </a:lnTo>
                <a:cubicBezTo>
                  <a:pt x="5497" y="12142"/>
                  <a:pt x="5536" y="12102"/>
                  <a:pt x="5560" y="12142"/>
                </a:cubicBezTo>
                <a:lnTo>
                  <a:pt x="5581" y="12177"/>
                </a:lnTo>
                <a:cubicBezTo>
                  <a:pt x="5555" y="12222"/>
                  <a:pt x="5522" y="12220"/>
                  <a:pt x="5532" y="12295"/>
                </a:cubicBezTo>
                <a:cubicBezTo>
                  <a:pt x="5537" y="12327"/>
                  <a:pt x="5537" y="12362"/>
                  <a:pt x="5563" y="12379"/>
                </a:cubicBezTo>
                <a:cubicBezTo>
                  <a:pt x="5581" y="12391"/>
                  <a:pt x="5664" y="12416"/>
                  <a:pt x="5677" y="12407"/>
                </a:cubicBezTo>
                <a:cubicBezTo>
                  <a:pt x="5714" y="12385"/>
                  <a:pt x="5705" y="12388"/>
                  <a:pt x="5759" y="12409"/>
                </a:cubicBezTo>
                <a:cubicBezTo>
                  <a:pt x="5779" y="12417"/>
                  <a:pt x="5825" y="12425"/>
                  <a:pt x="5854" y="12434"/>
                </a:cubicBezTo>
                <a:cubicBezTo>
                  <a:pt x="5862" y="12437"/>
                  <a:pt x="5921" y="12454"/>
                  <a:pt x="5923" y="12456"/>
                </a:cubicBezTo>
                <a:lnTo>
                  <a:pt x="6075" y="12337"/>
                </a:lnTo>
                <a:lnTo>
                  <a:pt x="6134" y="12418"/>
                </a:lnTo>
                <a:lnTo>
                  <a:pt x="6170" y="12515"/>
                </a:lnTo>
                <a:cubicBezTo>
                  <a:pt x="6190" y="12518"/>
                  <a:pt x="6164" y="12524"/>
                  <a:pt x="6220" y="12522"/>
                </a:cubicBezTo>
                <a:cubicBezTo>
                  <a:pt x="6227" y="12522"/>
                  <a:pt x="6265" y="12597"/>
                  <a:pt x="6265" y="12595"/>
                </a:cubicBezTo>
                <a:cubicBezTo>
                  <a:pt x="6265" y="12515"/>
                  <a:pt x="6335" y="12571"/>
                  <a:pt x="6373" y="12530"/>
                </a:cubicBezTo>
                <a:cubicBezTo>
                  <a:pt x="6393" y="12508"/>
                  <a:pt x="6368" y="12428"/>
                  <a:pt x="6447" y="12437"/>
                </a:cubicBezTo>
                <a:cubicBezTo>
                  <a:pt x="6473" y="12441"/>
                  <a:pt x="6442" y="12458"/>
                  <a:pt x="6504" y="12440"/>
                </a:cubicBezTo>
                <a:cubicBezTo>
                  <a:pt x="6563" y="12424"/>
                  <a:pt x="6542" y="12502"/>
                  <a:pt x="6538" y="12533"/>
                </a:cubicBezTo>
                <a:cubicBezTo>
                  <a:pt x="6538" y="12536"/>
                  <a:pt x="6537" y="12533"/>
                  <a:pt x="6537" y="12541"/>
                </a:cubicBezTo>
                <a:lnTo>
                  <a:pt x="6670" y="12496"/>
                </a:lnTo>
                <a:cubicBezTo>
                  <a:pt x="6654" y="12511"/>
                  <a:pt x="6634" y="12520"/>
                  <a:pt x="6622" y="12542"/>
                </a:cubicBezTo>
                <a:cubicBezTo>
                  <a:pt x="6615" y="12555"/>
                  <a:pt x="6592" y="12577"/>
                  <a:pt x="6591" y="12601"/>
                </a:cubicBezTo>
                <a:cubicBezTo>
                  <a:pt x="6590" y="12613"/>
                  <a:pt x="6548" y="12672"/>
                  <a:pt x="6547" y="12698"/>
                </a:cubicBezTo>
                <a:cubicBezTo>
                  <a:pt x="6544" y="12776"/>
                  <a:pt x="6557" y="12748"/>
                  <a:pt x="6597" y="12802"/>
                </a:cubicBezTo>
                <a:cubicBezTo>
                  <a:pt x="6605" y="12811"/>
                  <a:pt x="6677" y="12856"/>
                  <a:pt x="6682" y="12849"/>
                </a:cubicBezTo>
                <a:cubicBezTo>
                  <a:pt x="6724" y="12792"/>
                  <a:pt x="6720" y="12750"/>
                  <a:pt x="6785" y="12691"/>
                </a:cubicBezTo>
                <a:cubicBezTo>
                  <a:pt x="6799" y="12679"/>
                  <a:pt x="6840" y="12627"/>
                  <a:pt x="6857" y="12615"/>
                </a:cubicBezTo>
                <a:cubicBezTo>
                  <a:pt x="6888" y="12593"/>
                  <a:pt x="6903" y="12562"/>
                  <a:pt x="6951" y="12538"/>
                </a:cubicBezTo>
                <a:lnTo>
                  <a:pt x="6955" y="12535"/>
                </a:lnTo>
                <a:lnTo>
                  <a:pt x="7150" y="12471"/>
                </a:lnTo>
                <a:lnTo>
                  <a:pt x="7123" y="12547"/>
                </a:lnTo>
                <a:cubicBezTo>
                  <a:pt x="7124" y="12613"/>
                  <a:pt x="7083" y="12600"/>
                  <a:pt x="7119" y="12683"/>
                </a:cubicBezTo>
                <a:cubicBezTo>
                  <a:pt x="7128" y="12704"/>
                  <a:pt x="7085" y="12689"/>
                  <a:pt x="7066" y="12690"/>
                </a:cubicBezTo>
                <a:cubicBezTo>
                  <a:pt x="7062" y="12690"/>
                  <a:pt x="7053" y="12687"/>
                  <a:pt x="7043" y="12687"/>
                </a:cubicBezTo>
                <a:lnTo>
                  <a:pt x="7041" y="12785"/>
                </a:lnTo>
                <a:lnTo>
                  <a:pt x="7263" y="12882"/>
                </a:lnTo>
                <a:lnTo>
                  <a:pt x="7238" y="12932"/>
                </a:lnTo>
                <a:lnTo>
                  <a:pt x="7367" y="12996"/>
                </a:lnTo>
                <a:lnTo>
                  <a:pt x="7451" y="12953"/>
                </a:lnTo>
                <a:lnTo>
                  <a:pt x="7415" y="13270"/>
                </a:lnTo>
                <a:lnTo>
                  <a:pt x="7426" y="13316"/>
                </a:lnTo>
                <a:lnTo>
                  <a:pt x="7258" y="13440"/>
                </a:lnTo>
                <a:cubicBezTo>
                  <a:pt x="7258" y="13481"/>
                  <a:pt x="7286" y="13544"/>
                  <a:pt x="7266" y="13574"/>
                </a:cubicBezTo>
                <a:cubicBezTo>
                  <a:pt x="7180" y="13574"/>
                  <a:pt x="7227" y="13504"/>
                  <a:pt x="7103" y="13595"/>
                </a:cubicBezTo>
                <a:cubicBezTo>
                  <a:pt x="7093" y="13602"/>
                  <a:pt x="7104" y="13522"/>
                  <a:pt x="7079" y="13564"/>
                </a:cubicBezTo>
                <a:cubicBezTo>
                  <a:pt x="7062" y="13591"/>
                  <a:pt x="7060" y="13570"/>
                  <a:pt x="7063" y="13622"/>
                </a:cubicBezTo>
                <a:cubicBezTo>
                  <a:pt x="7064" y="13636"/>
                  <a:pt x="7067" y="13631"/>
                  <a:pt x="7094" y="13631"/>
                </a:cubicBezTo>
                <a:lnTo>
                  <a:pt x="7225" y="13658"/>
                </a:lnTo>
                <a:cubicBezTo>
                  <a:pt x="7225" y="13658"/>
                  <a:pt x="7270" y="13671"/>
                  <a:pt x="7276" y="13680"/>
                </a:cubicBezTo>
                <a:cubicBezTo>
                  <a:pt x="7297" y="13678"/>
                  <a:pt x="7303" y="13609"/>
                  <a:pt x="7314" y="13606"/>
                </a:cubicBezTo>
                <a:cubicBezTo>
                  <a:pt x="7359" y="13596"/>
                  <a:pt x="7381" y="13612"/>
                  <a:pt x="7431" y="13575"/>
                </a:cubicBezTo>
                <a:cubicBezTo>
                  <a:pt x="7482" y="13537"/>
                  <a:pt x="7477" y="13636"/>
                  <a:pt x="7511" y="13599"/>
                </a:cubicBezTo>
                <a:cubicBezTo>
                  <a:pt x="7552" y="13554"/>
                  <a:pt x="7590" y="13629"/>
                  <a:pt x="7600" y="13571"/>
                </a:cubicBezTo>
                <a:cubicBezTo>
                  <a:pt x="7617" y="13475"/>
                  <a:pt x="7640" y="13485"/>
                  <a:pt x="7565" y="13394"/>
                </a:cubicBezTo>
                <a:lnTo>
                  <a:pt x="7562" y="13391"/>
                </a:lnTo>
                <a:lnTo>
                  <a:pt x="7664" y="13365"/>
                </a:lnTo>
                <a:cubicBezTo>
                  <a:pt x="7677" y="13406"/>
                  <a:pt x="7668" y="13458"/>
                  <a:pt x="7710" y="13486"/>
                </a:cubicBezTo>
                <a:cubicBezTo>
                  <a:pt x="7765" y="13523"/>
                  <a:pt x="7752" y="13526"/>
                  <a:pt x="7752" y="13440"/>
                </a:cubicBezTo>
                <a:cubicBezTo>
                  <a:pt x="7752" y="13394"/>
                  <a:pt x="7793" y="13394"/>
                  <a:pt x="7771" y="13313"/>
                </a:cubicBezTo>
                <a:cubicBezTo>
                  <a:pt x="7766" y="13292"/>
                  <a:pt x="7788" y="13187"/>
                  <a:pt x="7821" y="13189"/>
                </a:cubicBezTo>
                <a:cubicBezTo>
                  <a:pt x="7853" y="13191"/>
                  <a:pt x="7849" y="13259"/>
                  <a:pt x="7849" y="13285"/>
                </a:cubicBezTo>
                <a:lnTo>
                  <a:pt x="7973" y="13287"/>
                </a:lnTo>
                <a:lnTo>
                  <a:pt x="7972" y="13333"/>
                </a:lnTo>
                <a:lnTo>
                  <a:pt x="7920" y="13422"/>
                </a:lnTo>
                <a:lnTo>
                  <a:pt x="8078" y="13565"/>
                </a:lnTo>
                <a:lnTo>
                  <a:pt x="8165" y="13558"/>
                </a:lnTo>
                <a:lnTo>
                  <a:pt x="8176" y="13579"/>
                </a:lnTo>
                <a:lnTo>
                  <a:pt x="8227" y="13537"/>
                </a:lnTo>
                <a:lnTo>
                  <a:pt x="8274" y="13582"/>
                </a:lnTo>
                <a:lnTo>
                  <a:pt x="8293" y="13648"/>
                </a:lnTo>
                <a:lnTo>
                  <a:pt x="8151" y="13725"/>
                </a:lnTo>
                <a:lnTo>
                  <a:pt x="8148" y="13799"/>
                </a:lnTo>
                <a:lnTo>
                  <a:pt x="8235" y="13893"/>
                </a:lnTo>
                <a:lnTo>
                  <a:pt x="8271" y="13951"/>
                </a:lnTo>
                <a:lnTo>
                  <a:pt x="8341" y="13988"/>
                </a:lnTo>
                <a:lnTo>
                  <a:pt x="8386" y="13959"/>
                </a:lnTo>
                <a:lnTo>
                  <a:pt x="8442" y="13965"/>
                </a:lnTo>
                <a:cubicBezTo>
                  <a:pt x="8408" y="13928"/>
                  <a:pt x="8399" y="13847"/>
                  <a:pt x="8441" y="13813"/>
                </a:cubicBezTo>
                <a:cubicBezTo>
                  <a:pt x="8517" y="13751"/>
                  <a:pt x="8496" y="13821"/>
                  <a:pt x="8567" y="13775"/>
                </a:cubicBezTo>
                <a:cubicBezTo>
                  <a:pt x="8614" y="13744"/>
                  <a:pt x="8631" y="13770"/>
                  <a:pt x="8642" y="13689"/>
                </a:cubicBezTo>
                <a:cubicBezTo>
                  <a:pt x="8646" y="13660"/>
                  <a:pt x="8666" y="13671"/>
                  <a:pt x="8692" y="13662"/>
                </a:cubicBezTo>
                <a:cubicBezTo>
                  <a:pt x="8697" y="13661"/>
                  <a:pt x="8704" y="13661"/>
                  <a:pt x="8709" y="13661"/>
                </a:cubicBezTo>
                <a:cubicBezTo>
                  <a:pt x="8704" y="13677"/>
                  <a:pt x="8703" y="13722"/>
                  <a:pt x="8716" y="13732"/>
                </a:cubicBezTo>
                <a:cubicBezTo>
                  <a:pt x="8753" y="13758"/>
                  <a:pt x="8734" y="13776"/>
                  <a:pt x="8805" y="13779"/>
                </a:cubicBezTo>
                <a:cubicBezTo>
                  <a:pt x="8832" y="13781"/>
                  <a:pt x="8838" y="13815"/>
                  <a:pt x="8868" y="13831"/>
                </a:cubicBezTo>
                <a:cubicBezTo>
                  <a:pt x="8889" y="13842"/>
                  <a:pt x="8926" y="13914"/>
                  <a:pt x="8958" y="13860"/>
                </a:cubicBezTo>
                <a:cubicBezTo>
                  <a:pt x="8978" y="13824"/>
                  <a:pt x="9078" y="13793"/>
                  <a:pt x="9090" y="13861"/>
                </a:cubicBezTo>
                <a:cubicBezTo>
                  <a:pt x="9095" y="13890"/>
                  <a:pt x="9118" y="13861"/>
                  <a:pt x="9113" y="13929"/>
                </a:cubicBezTo>
                <a:cubicBezTo>
                  <a:pt x="9109" y="13969"/>
                  <a:pt x="9152" y="13970"/>
                  <a:pt x="9177" y="13990"/>
                </a:cubicBezTo>
                <a:cubicBezTo>
                  <a:pt x="9191" y="14001"/>
                  <a:pt x="9215" y="13975"/>
                  <a:pt x="9252" y="14001"/>
                </a:cubicBezTo>
                <a:cubicBezTo>
                  <a:pt x="9267" y="14011"/>
                  <a:pt x="9350" y="14044"/>
                  <a:pt x="9355" y="14052"/>
                </a:cubicBezTo>
                <a:cubicBezTo>
                  <a:pt x="9365" y="14110"/>
                  <a:pt x="9292" y="14169"/>
                  <a:pt x="9349" y="14194"/>
                </a:cubicBezTo>
                <a:cubicBezTo>
                  <a:pt x="9356" y="14197"/>
                  <a:pt x="9369" y="14207"/>
                  <a:pt x="9379" y="14207"/>
                </a:cubicBezTo>
                <a:cubicBezTo>
                  <a:pt x="9379" y="14238"/>
                  <a:pt x="9299" y="14246"/>
                  <a:pt x="9382" y="14272"/>
                </a:cubicBezTo>
                <a:cubicBezTo>
                  <a:pt x="9400" y="14277"/>
                  <a:pt x="9347" y="14302"/>
                  <a:pt x="9347" y="14322"/>
                </a:cubicBezTo>
                <a:cubicBezTo>
                  <a:pt x="9347" y="14341"/>
                  <a:pt x="9383" y="14339"/>
                  <a:pt x="9383" y="14350"/>
                </a:cubicBezTo>
                <a:cubicBezTo>
                  <a:pt x="9383" y="14408"/>
                  <a:pt x="9450" y="14355"/>
                  <a:pt x="9460" y="14374"/>
                </a:cubicBezTo>
                <a:cubicBezTo>
                  <a:pt x="9477" y="14406"/>
                  <a:pt x="9493" y="14403"/>
                  <a:pt x="9504" y="14418"/>
                </a:cubicBezTo>
                <a:cubicBezTo>
                  <a:pt x="9509" y="14424"/>
                  <a:pt x="9488" y="14432"/>
                  <a:pt x="9486" y="14458"/>
                </a:cubicBezTo>
                <a:cubicBezTo>
                  <a:pt x="9486" y="14472"/>
                  <a:pt x="9485" y="14481"/>
                  <a:pt x="9490" y="14494"/>
                </a:cubicBezTo>
                <a:cubicBezTo>
                  <a:pt x="9498" y="14588"/>
                  <a:pt x="9387" y="14497"/>
                  <a:pt x="9404" y="14573"/>
                </a:cubicBezTo>
                <a:cubicBezTo>
                  <a:pt x="9404" y="14575"/>
                  <a:pt x="9431" y="14614"/>
                  <a:pt x="9433" y="14616"/>
                </a:cubicBezTo>
                <a:lnTo>
                  <a:pt x="9580" y="14618"/>
                </a:lnTo>
                <a:lnTo>
                  <a:pt x="9547" y="14658"/>
                </a:lnTo>
                <a:cubicBezTo>
                  <a:pt x="9582" y="14690"/>
                  <a:pt x="9601" y="14644"/>
                  <a:pt x="9590" y="14715"/>
                </a:cubicBezTo>
                <a:cubicBezTo>
                  <a:pt x="9629" y="14752"/>
                  <a:pt x="9618" y="14712"/>
                  <a:pt x="9636" y="14764"/>
                </a:cubicBezTo>
                <a:cubicBezTo>
                  <a:pt x="9643" y="14787"/>
                  <a:pt x="9633" y="14747"/>
                  <a:pt x="9697" y="14747"/>
                </a:cubicBezTo>
                <a:cubicBezTo>
                  <a:pt x="9783" y="14747"/>
                  <a:pt x="9777" y="14776"/>
                  <a:pt x="9847" y="14722"/>
                </a:cubicBezTo>
                <a:cubicBezTo>
                  <a:pt x="9862" y="14710"/>
                  <a:pt x="9825" y="14758"/>
                  <a:pt x="9854" y="14793"/>
                </a:cubicBezTo>
                <a:lnTo>
                  <a:pt x="9854" y="14800"/>
                </a:lnTo>
                <a:lnTo>
                  <a:pt x="9921" y="14930"/>
                </a:lnTo>
                <a:cubicBezTo>
                  <a:pt x="9914" y="14946"/>
                  <a:pt x="9920" y="14990"/>
                  <a:pt x="9873" y="14995"/>
                </a:cubicBezTo>
                <a:cubicBezTo>
                  <a:pt x="9834" y="14999"/>
                  <a:pt x="9827" y="15022"/>
                  <a:pt x="9793" y="15045"/>
                </a:cubicBezTo>
                <a:cubicBezTo>
                  <a:pt x="9791" y="15046"/>
                  <a:pt x="9792" y="15046"/>
                  <a:pt x="9790" y="15050"/>
                </a:cubicBezTo>
                <a:lnTo>
                  <a:pt x="10067" y="15350"/>
                </a:lnTo>
                <a:lnTo>
                  <a:pt x="10387" y="15326"/>
                </a:lnTo>
                <a:lnTo>
                  <a:pt x="10619" y="15691"/>
                </a:lnTo>
                <a:lnTo>
                  <a:pt x="10502" y="15760"/>
                </a:lnTo>
                <a:lnTo>
                  <a:pt x="10688" y="15991"/>
                </a:lnTo>
                <a:lnTo>
                  <a:pt x="10725" y="15900"/>
                </a:lnTo>
                <a:lnTo>
                  <a:pt x="10696" y="15826"/>
                </a:lnTo>
                <a:lnTo>
                  <a:pt x="10798" y="15789"/>
                </a:lnTo>
                <a:lnTo>
                  <a:pt x="10867" y="15945"/>
                </a:lnTo>
                <a:lnTo>
                  <a:pt x="10974" y="15985"/>
                </a:lnTo>
                <a:lnTo>
                  <a:pt x="11096" y="15995"/>
                </a:lnTo>
                <a:lnTo>
                  <a:pt x="11179" y="15864"/>
                </a:lnTo>
                <a:lnTo>
                  <a:pt x="11085" y="15821"/>
                </a:lnTo>
                <a:lnTo>
                  <a:pt x="11220" y="15606"/>
                </a:lnTo>
                <a:lnTo>
                  <a:pt x="11206" y="15519"/>
                </a:lnTo>
                <a:lnTo>
                  <a:pt x="11383" y="15431"/>
                </a:lnTo>
                <a:lnTo>
                  <a:pt x="11432" y="15509"/>
                </a:lnTo>
                <a:lnTo>
                  <a:pt x="11531" y="15404"/>
                </a:lnTo>
                <a:lnTo>
                  <a:pt x="11471" y="15366"/>
                </a:lnTo>
                <a:lnTo>
                  <a:pt x="11530" y="15224"/>
                </a:lnTo>
                <a:lnTo>
                  <a:pt x="11694" y="15091"/>
                </a:lnTo>
                <a:lnTo>
                  <a:pt x="11749" y="15136"/>
                </a:lnTo>
                <a:lnTo>
                  <a:pt x="11811" y="15039"/>
                </a:lnTo>
                <a:lnTo>
                  <a:pt x="11940" y="15005"/>
                </a:lnTo>
                <a:lnTo>
                  <a:pt x="11968" y="15039"/>
                </a:lnTo>
                <a:lnTo>
                  <a:pt x="11901" y="15076"/>
                </a:lnTo>
                <a:lnTo>
                  <a:pt x="11937" y="15161"/>
                </a:lnTo>
                <a:lnTo>
                  <a:pt x="13148" y="15270"/>
                </a:lnTo>
                <a:lnTo>
                  <a:pt x="13153" y="15120"/>
                </a:lnTo>
                <a:lnTo>
                  <a:pt x="13529" y="15106"/>
                </a:lnTo>
                <a:lnTo>
                  <a:pt x="13616" y="14836"/>
                </a:lnTo>
                <a:lnTo>
                  <a:pt x="13457" y="14606"/>
                </a:lnTo>
                <a:lnTo>
                  <a:pt x="13592" y="14493"/>
                </a:lnTo>
                <a:lnTo>
                  <a:pt x="13928" y="14575"/>
                </a:lnTo>
                <a:lnTo>
                  <a:pt x="14148" y="14503"/>
                </a:lnTo>
                <a:lnTo>
                  <a:pt x="14272" y="14601"/>
                </a:lnTo>
                <a:lnTo>
                  <a:pt x="14603" y="13863"/>
                </a:lnTo>
                <a:lnTo>
                  <a:pt x="14794" y="13992"/>
                </a:lnTo>
                <a:lnTo>
                  <a:pt x="14934" y="13873"/>
                </a:lnTo>
                <a:lnTo>
                  <a:pt x="15257" y="13887"/>
                </a:lnTo>
                <a:lnTo>
                  <a:pt x="15524" y="13569"/>
                </a:lnTo>
                <a:lnTo>
                  <a:pt x="15574" y="14559"/>
                </a:lnTo>
                <a:lnTo>
                  <a:pt x="15950" y="14686"/>
                </a:lnTo>
                <a:lnTo>
                  <a:pt x="16167" y="15008"/>
                </a:lnTo>
                <a:lnTo>
                  <a:pt x="16074" y="15204"/>
                </a:lnTo>
                <a:lnTo>
                  <a:pt x="16225" y="15276"/>
                </a:lnTo>
                <a:lnTo>
                  <a:pt x="16482" y="15135"/>
                </a:lnTo>
                <a:lnTo>
                  <a:pt x="18482" y="13421"/>
                </a:lnTo>
                <a:lnTo>
                  <a:pt x="18389" y="12693"/>
                </a:lnTo>
                <a:lnTo>
                  <a:pt x="19117" y="12617"/>
                </a:lnTo>
                <a:lnTo>
                  <a:pt x="19115" y="12531"/>
                </a:lnTo>
                <a:lnTo>
                  <a:pt x="19055" y="12428"/>
                </a:lnTo>
                <a:lnTo>
                  <a:pt x="19028" y="11983"/>
                </a:lnTo>
                <a:lnTo>
                  <a:pt x="18655" y="12026"/>
                </a:lnTo>
                <a:lnTo>
                  <a:pt x="18621" y="11695"/>
                </a:lnTo>
                <a:lnTo>
                  <a:pt x="18547" y="11737"/>
                </a:lnTo>
                <a:cubicBezTo>
                  <a:pt x="18514" y="11737"/>
                  <a:pt x="18323" y="11710"/>
                  <a:pt x="18420" y="11656"/>
                </a:cubicBezTo>
                <a:cubicBezTo>
                  <a:pt x="18485" y="11619"/>
                  <a:pt x="18601" y="11589"/>
                  <a:pt x="18627" y="11531"/>
                </a:cubicBezTo>
                <a:cubicBezTo>
                  <a:pt x="18687" y="11395"/>
                  <a:pt x="18711" y="11401"/>
                  <a:pt x="18729" y="11251"/>
                </a:cubicBezTo>
                <a:lnTo>
                  <a:pt x="18522" y="11201"/>
                </a:lnTo>
                <a:lnTo>
                  <a:pt x="18125" y="11248"/>
                </a:lnTo>
                <a:lnTo>
                  <a:pt x="18057" y="11399"/>
                </a:lnTo>
                <a:lnTo>
                  <a:pt x="18154" y="11478"/>
                </a:lnTo>
                <a:lnTo>
                  <a:pt x="18157" y="11605"/>
                </a:lnTo>
                <a:lnTo>
                  <a:pt x="18043" y="11650"/>
                </a:lnTo>
                <a:lnTo>
                  <a:pt x="17829" y="11635"/>
                </a:lnTo>
                <a:lnTo>
                  <a:pt x="17750" y="11735"/>
                </a:lnTo>
                <a:lnTo>
                  <a:pt x="17652" y="11550"/>
                </a:lnTo>
                <a:lnTo>
                  <a:pt x="17660" y="11190"/>
                </a:lnTo>
                <a:lnTo>
                  <a:pt x="17316" y="11039"/>
                </a:lnTo>
                <a:lnTo>
                  <a:pt x="17472" y="10682"/>
                </a:lnTo>
                <a:lnTo>
                  <a:pt x="16567" y="10656"/>
                </a:lnTo>
                <a:lnTo>
                  <a:pt x="16488" y="11193"/>
                </a:lnTo>
                <a:lnTo>
                  <a:pt x="15972" y="10873"/>
                </a:lnTo>
                <a:lnTo>
                  <a:pt x="16231" y="10666"/>
                </a:lnTo>
                <a:lnTo>
                  <a:pt x="16268" y="10489"/>
                </a:lnTo>
                <a:lnTo>
                  <a:pt x="16109" y="10473"/>
                </a:lnTo>
                <a:lnTo>
                  <a:pt x="15974" y="10174"/>
                </a:lnTo>
                <a:lnTo>
                  <a:pt x="16077" y="9767"/>
                </a:lnTo>
                <a:lnTo>
                  <a:pt x="16392" y="9616"/>
                </a:lnTo>
                <a:lnTo>
                  <a:pt x="16522" y="9375"/>
                </a:lnTo>
                <a:lnTo>
                  <a:pt x="15411" y="9494"/>
                </a:lnTo>
                <a:lnTo>
                  <a:pt x="15339" y="9060"/>
                </a:lnTo>
                <a:lnTo>
                  <a:pt x="14270" y="9203"/>
                </a:lnTo>
                <a:lnTo>
                  <a:pt x="14265" y="9169"/>
                </a:lnTo>
                <a:lnTo>
                  <a:pt x="14347" y="9132"/>
                </a:lnTo>
                <a:lnTo>
                  <a:pt x="14315" y="9076"/>
                </a:lnTo>
                <a:lnTo>
                  <a:pt x="14252" y="9108"/>
                </a:lnTo>
                <a:lnTo>
                  <a:pt x="14157" y="9068"/>
                </a:lnTo>
                <a:lnTo>
                  <a:pt x="14133" y="8923"/>
                </a:lnTo>
                <a:lnTo>
                  <a:pt x="14162" y="8822"/>
                </a:lnTo>
                <a:lnTo>
                  <a:pt x="13911" y="8986"/>
                </a:lnTo>
                <a:lnTo>
                  <a:pt x="13863" y="8838"/>
                </a:lnTo>
                <a:lnTo>
                  <a:pt x="13815" y="8822"/>
                </a:lnTo>
                <a:lnTo>
                  <a:pt x="13739" y="8655"/>
                </a:lnTo>
                <a:cubicBezTo>
                  <a:pt x="13739" y="8625"/>
                  <a:pt x="13746" y="8600"/>
                  <a:pt x="13717" y="8600"/>
                </a:cubicBezTo>
                <a:cubicBezTo>
                  <a:pt x="13633" y="8600"/>
                  <a:pt x="13706" y="8686"/>
                  <a:pt x="13672" y="8714"/>
                </a:cubicBezTo>
                <a:cubicBezTo>
                  <a:pt x="13602" y="8771"/>
                  <a:pt x="13450" y="8780"/>
                  <a:pt x="13358" y="8780"/>
                </a:cubicBezTo>
                <a:lnTo>
                  <a:pt x="13257" y="8917"/>
                </a:lnTo>
                <a:lnTo>
                  <a:pt x="13122" y="8915"/>
                </a:lnTo>
                <a:lnTo>
                  <a:pt x="13080" y="8624"/>
                </a:lnTo>
                <a:lnTo>
                  <a:pt x="12905" y="8645"/>
                </a:lnTo>
                <a:lnTo>
                  <a:pt x="12926" y="8751"/>
                </a:lnTo>
                <a:lnTo>
                  <a:pt x="12693" y="8769"/>
                </a:lnTo>
                <a:lnTo>
                  <a:pt x="12685" y="8653"/>
                </a:lnTo>
                <a:lnTo>
                  <a:pt x="12725" y="8589"/>
                </a:lnTo>
                <a:lnTo>
                  <a:pt x="12622" y="8438"/>
                </a:lnTo>
                <a:cubicBezTo>
                  <a:pt x="12604" y="8445"/>
                  <a:pt x="12527" y="8461"/>
                  <a:pt x="12517" y="8486"/>
                </a:cubicBezTo>
                <a:cubicBezTo>
                  <a:pt x="12501" y="8522"/>
                  <a:pt x="12352" y="8465"/>
                  <a:pt x="12283" y="8566"/>
                </a:cubicBezTo>
                <a:cubicBezTo>
                  <a:pt x="12213" y="8667"/>
                  <a:pt x="12164" y="8618"/>
                  <a:pt x="12135" y="8669"/>
                </a:cubicBezTo>
                <a:cubicBezTo>
                  <a:pt x="12110" y="8672"/>
                  <a:pt x="12089" y="8776"/>
                  <a:pt x="12089" y="8776"/>
                </a:cubicBezTo>
                <a:cubicBezTo>
                  <a:pt x="12088" y="8776"/>
                  <a:pt x="11961" y="8861"/>
                  <a:pt x="11995" y="8793"/>
                </a:cubicBezTo>
                <a:cubicBezTo>
                  <a:pt x="12048" y="8688"/>
                  <a:pt x="11917" y="8777"/>
                  <a:pt x="11854" y="8777"/>
                </a:cubicBezTo>
                <a:cubicBezTo>
                  <a:pt x="11845" y="8777"/>
                  <a:pt x="11815" y="8618"/>
                  <a:pt x="11815" y="8751"/>
                </a:cubicBezTo>
                <a:cubicBezTo>
                  <a:pt x="11815" y="8833"/>
                  <a:pt x="11789" y="8801"/>
                  <a:pt x="11783" y="8801"/>
                </a:cubicBezTo>
                <a:cubicBezTo>
                  <a:pt x="11677" y="8792"/>
                  <a:pt x="11711" y="8658"/>
                  <a:pt x="11712" y="8658"/>
                </a:cubicBezTo>
                <a:cubicBezTo>
                  <a:pt x="11731" y="8638"/>
                  <a:pt x="11707" y="8589"/>
                  <a:pt x="11718" y="8560"/>
                </a:cubicBezTo>
                <a:cubicBezTo>
                  <a:pt x="11755" y="8465"/>
                  <a:pt x="11714" y="8402"/>
                  <a:pt x="11818" y="8370"/>
                </a:cubicBezTo>
                <a:cubicBezTo>
                  <a:pt x="11816" y="8367"/>
                  <a:pt x="11633" y="8289"/>
                  <a:pt x="11624" y="8219"/>
                </a:cubicBezTo>
                <a:cubicBezTo>
                  <a:pt x="11616" y="8152"/>
                  <a:pt x="11543" y="8209"/>
                  <a:pt x="11543" y="8210"/>
                </a:cubicBezTo>
                <a:cubicBezTo>
                  <a:pt x="11513" y="8276"/>
                  <a:pt x="11531" y="8235"/>
                  <a:pt x="11495" y="8274"/>
                </a:cubicBezTo>
                <a:cubicBezTo>
                  <a:pt x="11436" y="8339"/>
                  <a:pt x="11427" y="8269"/>
                  <a:pt x="11424" y="8267"/>
                </a:cubicBezTo>
                <a:cubicBezTo>
                  <a:pt x="11378" y="8241"/>
                  <a:pt x="11372" y="8324"/>
                  <a:pt x="11394" y="8166"/>
                </a:cubicBezTo>
                <a:cubicBezTo>
                  <a:pt x="11407" y="8073"/>
                  <a:pt x="11325" y="8148"/>
                  <a:pt x="11351" y="8100"/>
                </a:cubicBezTo>
                <a:cubicBezTo>
                  <a:pt x="11396" y="8016"/>
                  <a:pt x="11328" y="8038"/>
                  <a:pt x="11355" y="7996"/>
                </a:cubicBezTo>
                <a:cubicBezTo>
                  <a:pt x="11383" y="7953"/>
                  <a:pt x="11322" y="7919"/>
                  <a:pt x="11368" y="7903"/>
                </a:cubicBezTo>
                <a:cubicBezTo>
                  <a:pt x="11455" y="7873"/>
                  <a:pt x="11354" y="7889"/>
                  <a:pt x="11386" y="7832"/>
                </a:cubicBezTo>
                <a:cubicBezTo>
                  <a:pt x="11391" y="7827"/>
                  <a:pt x="11390" y="7793"/>
                  <a:pt x="11389" y="7785"/>
                </a:cubicBezTo>
                <a:cubicBezTo>
                  <a:pt x="11376" y="7681"/>
                  <a:pt x="11408" y="7688"/>
                  <a:pt x="11408" y="7616"/>
                </a:cubicBezTo>
                <a:cubicBezTo>
                  <a:pt x="11408" y="7535"/>
                  <a:pt x="11369" y="7623"/>
                  <a:pt x="11347" y="7623"/>
                </a:cubicBezTo>
                <a:cubicBezTo>
                  <a:pt x="11241" y="7623"/>
                  <a:pt x="11266" y="7648"/>
                  <a:pt x="11233" y="7591"/>
                </a:cubicBezTo>
                <a:cubicBezTo>
                  <a:pt x="11202" y="7538"/>
                  <a:pt x="11260" y="7518"/>
                  <a:pt x="11231" y="7498"/>
                </a:cubicBezTo>
                <a:cubicBezTo>
                  <a:pt x="11197" y="7476"/>
                  <a:pt x="11220" y="7451"/>
                  <a:pt x="11209" y="7444"/>
                </a:cubicBezTo>
                <a:cubicBezTo>
                  <a:pt x="11136" y="7397"/>
                  <a:pt x="11138" y="7470"/>
                  <a:pt x="11074" y="7470"/>
                </a:cubicBezTo>
                <a:cubicBezTo>
                  <a:pt x="11074" y="7356"/>
                  <a:pt x="10985" y="7410"/>
                  <a:pt x="10985" y="7412"/>
                </a:cubicBezTo>
                <a:cubicBezTo>
                  <a:pt x="10976" y="7439"/>
                  <a:pt x="10943" y="7418"/>
                  <a:pt x="10942" y="7430"/>
                </a:cubicBezTo>
                <a:cubicBezTo>
                  <a:pt x="10935" y="7513"/>
                  <a:pt x="10881" y="7458"/>
                  <a:pt x="10881" y="7438"/>
                </a:cubicBezTo>
                <a:cubicBezTo>
                  <a:pt x="10881" y="7354"/>
                  <a:pt x="10799" y="7422"/>
                  <a:pt x="10799" y="7314"/>
                </a:cubicBezTo>
                <a:cubicBezTo>
                  <a:pt x="10799" y="7220"/>
                  <a:pt x="10818" y="7229"/>
                  <a:pt x="10749" y="7229"/>
                </a:cubicBezTo>
                <a:cubicBezTo>
                  <a:pt x="10676" y="7229"/>
                  <a:pt x="10695" y="7197"/>
                  <a:pt x="10677" y="7145"/>
                </a:cubicBezTo>
                <a:cubicBezTo>
                  <a:pt x="10639" y="7145"/>
                  <a:pt x="10635" y="7163"/>
                  <a:pt x="10615" y="7168"/>
                </a:cubicBezTo>
                <a:cubicBezTo>
                  <a:pt x="10569" y="7179"/>
                  <a:pt x="10625" y="7121"/>
                  <a:pt x="10528" y="7121"/>
                </a:cubicBezTo>
                <a:cubicBezTo>
                  <a:pt x="10420" y="7121"/>
                  <a:pt x="10457" y="7077"/>
                  <a:pt x="10455" y="7057"/>
                </a:cubicBezTo>
                <a:cubicBezTo>
                  <a:pt x="10450" y="6995"/>
                  <a:pt x="10537" y="7126"/>
                  <a:pt x="10540" y="7057"/>
                </a:cubicBezTo>
                <a:cubicBezTo>
                  <a:pt x="10544" y="6960"/>
                  <a:pt x="10598" y="7039"/>
                  <a:pt x="10598" y="701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2" name="Freeform 341"/>
          <p:cNvSpPr>
            <a:spLocks noEditPoints="1"/>
          </p:cNvSpPr>
          <p:nvPr/>
        </p:nvSpPr>
        <p:spPr bwMode="auto">
          <a:xfrm>
            <a:off x="1368034" y="3231357"/>
            <a:ext cx="1163240" cy="971550"/>
          </a:xfrm>
          <a:custGeom>
            <a:avLst/>
            <a:gdLst>
              <a:gd name="T0" fmla="*/ 11030 w 17111"/>
              <a:gd name="T1" fmla="*/ 5159 h 15331"/>
              <a:gd name="T2" fmla="*/ 10702 w 17111"/>
              <a:gd name="T3" fmla="*/ 4899 h 15331"/>
              <a:gd name="T4" fmla="*/ 11012 w 17111"/>
              <a:gd name="T5" fmla="*/ 4345 h 15331"/>
              <a:gd name="T6" fmla="*/ 11457 w 17111"/>
              <a:gd name="T7" fmla="*/ 4130 h 15331"/>
              <a:gd name="T8" fmla="*/ 11198 w 17111"/>
              <a:gd name="T9" fmla="*/ 3580 h 15331"/>
              <a:gd name="T10" fmla="*/ 10901 w 17111"/>
              <a:gd name="T11" fmla="*/ 3270 h 15331"/>
              <a:gd name="T12" fmla="*/ 10508 w 17111"/>
              <a:gd name="T13" fmla="*/ 3448 h 15331"/>
              <a:gd name="T14" fmla="*/ 10171 w 17111"/>
              <a:gd name="T15" fmla="*/ 3237 h 15331"/>
              <a:gd name="T16" fmla="*/ 9601 w 17111"/>
              <a:gd name="T17" fmla="*/ 2957 h 15331"/>
              <a:gd name="T18" fmla="*/ 8803 w 17111"/>
              <a:gd name="T19" fmla="*/ 3135 h 15331"/>
              <a:gd name="T20" fmla="*/ 8354 w 17111"/>
              <a:gd name="T21" fmla="*/ 3087 h 15331"/>
              <a:gd name="T22" fmla="*/ 7937 w 17111"/>
              <a:gd name="T23" fmla="*/ 2400 h 15331"/>
              <a:gd name="T24" fmla="*/ 7644 w 17111"/>
              <a:gd name="T25" fmla="*/ 1632 h 15331"/>
              <a:gd name="T26" fmla="*/ 6715 w 17111"/>
              <a:gd name="T27" fmla="*/ 780 h 15331"/>
              <a:gd name="T28" fmla="*/ 5604 w 17111"/>
              <a:gd name="T29" fmla="*/ 1031 h 15331"/>
              <a:gd name="T30" fmla="*/ 3657 w 17111"/>
              <a:gd name="T31" fmla="*/ 1000 h 15331"/>
              <a:gd name="T32" fmla="*/ 2696 w 17111"/>
              <a:gd name="T33" fmla="*/ 237 h 15331"/>
              <a:gd name="T34" fmla="*/ 2469 w 17111"/>
              <a:gd name="T35" fmla="*/ 1762 h 15331"/>
              <a:gd name="T36" fmla="*/ 1863 w 17111"/>
              <a:gd name="T37" fmla="*/ 2781 h 15331"/>
              <a:gd name="T38" fmla="*/ 1241 w 17111"/>
              <a:gd name="T39" fmla="*/ 2926 h 15331"/>
              <a:gd name="T40" fmla="*/ 1087 w 17111"/>
              <a:gd name="T41" fmla="*/ 4044 h 15331"/>
              <a:gd name="T42" fmla="*/ 114 w 17111"/>
              <a:gd name="T43" fmla="*/ 5151 h 15331"/>
              <a:gd name="T44" fmla="*/ 723 w 17111"/>
              <a:gd name="T45" fmla="*/ 5265 h 15331"/>
              <a:gd name="T46" fmla="*/ 360 w 17111"/>
              <a:gd name="T47" fmla="*/ 5813 h 15331"/>
              <a:gd name="T48" fmla="*/ 1223 w 17111"/>
              <a:gd name="T49" fmla="*/ 7538 h 15331"/>
              <a:gd name="T50" fmla="*/ 3601 w 17111"/>
              <a:gd name="T51" fmla="*/ 7850 h 15331"/>
              <a:gd name="T52" fmla="*/ 3417 w 17111"/>
              <a:gd name="T53" fmla="*/ 8643 h 15331"/>
              <a:gd name="T54" fmla="*/ 3052 w 17111"/>
              <a:gd name="T55" fmla="*/ 9779 h 15331"/>
              <a:gd name="T56" fmla="*/ 2915 w 17111"/>
              <a:gd name="T57" fmla="*/ 10387 h 15331"/>
              <a:gd name="T58" fmla="*/ 2782 w 17111"/>
              <a:gd name="T59" fmla="*/ 11399 h 15331"/>
              <a:gd name="T60" fmla="*/ 4024 w 17111"/>
              <a:gd name="T61" fmla="*/ 12027 h 15331"/>
              <a:gd name="T62" fmla="*/ 5337 w 17111"/>
              <a:gd name="T63" fmla="*/ 12579 h 15331"/>
              <a:gd name="T64" fmla="*/ 5632 w 17111"/>
              <a:gd name="T65" fmla="*/ 14548 h 15331"/>
              <a:gd name="T66" fmla="*/ 6579 w 17111"/>
              <a:gd name="T67" fmla="*/ 14881 h 15331"/>
              <a:gd name="T68" fmla="*/ 8045 w 17111"/>
              <a:gd name="T69" fmla="*/ 15287 h 15331"/>
              <a:gd name="T70" fmla="*/ 11804 w 17111"/>
              <a:gd name="T71" fmla="*/ 14321 h 15331"/>
              <a:gd name="T72" fmla="*/ 14127 w 17111"/>
              <a:gd name="T73" fmla="*/ 14241 h 15331"/>
              <a:gd name="T74" fmla="*/ 16546 w 17111"/>
              <a:gd name="T75" fmla="*/ 12124 h 15331"/>
              <a:gd name="T76" fmla="*/ 16951 w 17111"/>
              <a:gd name="T77" fmla="*/ 10921 h 15331"/>
              <a:gd name="T78" fmla="*/ 16294 w 17111"/>
              <a:gd name="T79" fmla="*/ 10389 h 15331"/>
              <a:gd name="T80" fmla="*/ 15895 w 17111"/>
              <a:gd name="T81" fmla="*/ 10375 h 15331"/>
              <a:gd name="T82" fmla="*/ 15373 w 17111"/>
              <a:gd name="T83" fmla="*/ 10040 h 15331"/>
              <a:gd name="T84" fmla="*/ 14827 w 17111"/>
              <a:gd name="T85" fmla="*/ 10385 h 15331"/>
              <a:gd name="T86" fmla="*/ 14840 w 17111"/>
              <a:gd name="T87" fmla="*/ 9659 h 15331"/>
              <a:gd name="T88" fmla="*/ 14387 w 17111"/>
              <a:gd name="T89" fmla="*/ 9418 h 15331"/>
              <a:gd name="T90" fmla="*/ 13975 w 17111"/>
              <a:gd name="T91" fmla="*/ 9257 h 15331"/>
              <a:gd name="T92" fmla="*/ 13134 w 17111"/>
              <a:gd name="T93" fmla="*/ 9022 h 15331"/>
              <a:gd name="T94" fmla="*/ 12786 w 17111"/>
              <a:gd name="T95" fmla="*/ 8579 h 15331"/>
              <a:gd name="T96" fmla="*/ 12116 w 17111"/>
              <a:gd name="T97" fmla="*/ 8276 h 15331"/>
              <a:gd name="T98" fmla="*/ 11889 w 17111"/>
              <a:gd name="T99" fmla="*/ 8773 h 15331"/>
              <a:gd name="T100" fmla="*/ 11483 w 17111"/>
              <a:gd name="T101" fmla="*/ 8956 h 15331"/>
              <a:gd name="T102" fmla="*/ 11860 w 17111"/>
              <a:gd name="T103" fmla="*/ 8644 h 15331"/>
              <a:gd name="T104" fmla="*/ 11298 w 17111"/>
              <a:gd name="T105" fmla="*/ 8252 h 15331"/>
              <a:gd name="T106" fmla="*/ 10981 w 17111"/>
              <a:gd name="T107" fmla="*/ 8326 h 15331"/>
              <a:gd name="T108" fmla="*/ 10786 w 17111"/>
              <a:gd name="T109" fmla="*/ 8023 h 15331"/>
              <a:gd name="T110" fmla="*/ 10978 w 17111"/>
              <a:gd name="T111" fmla="*/ 7676 h 15331"/>
              <a:gd name="T112" fmla="*/ 11011 w 17111"/>
              <a:gd name="T113" fmla="*/ 7333 h 15331"/>
              <a:gd name="T114" fmla="*/ 11270 w 17111"/>
              <a:gd name="T115" fmla="*/ 6978 h 15331"/>
              <a:gd name="T116" fmla="*/ 11127 w 17111"/>
              <a:gd name="T117" fmla="*/ 6600 h 15331"/>
              <a:gd name="T118" fmla="*/ 11248 w 17111"/>
              <a:gd name="T119" fmla="*/ 6382 h 15331"/>
              <a:gd name="T120" fmla="*/ 11706 w 17111"/>
              <a:gd name="T121" fmla="*/ 6054 h 15331"/>
              <a:gd name="T122" fmla="*/ 12142 w 17111"/>
              <a:gd name="T123" fmla="*/ 5738 h 15331"/>
              <a:gd name="T124" fmla="*/ 11900 w 17111"/>
              <a:gd name="T125" fmla="*/ 5496 h 15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111" h="15331">
                <a:moveTo>
                  <a:pt x="11908" y="5503"/>
                </a:moveTo>
                <a:cubicBezTo>
                  <a:pt x="11908" y="5503"/>
                  <a:pt x="11908" y="5503"/>
                  <a:pt x="11908" y="5503"/>
                </a:cubicBezTo>
                <a:close/>
                <a:moveTo>
                  <a:pt x="11710" y="5375"/>
                </a:moveTo>
                <a:cubicBezTo>
                  <a:pt x="11651" y="5359"/>
                  <a:pt x="11616" y="5365"/>
                  <a:pt x="11579" y="5311"/>
                </a:cubicBezTo>
                <a:cubicBezTo>
                  <a:pt x="11555" y="5274"/>
                  <a:pt x="11552" y="5280"/>
                  <a:pt x="11519" y="5262"/>
                </a:cubicBezTo>
                <a:cubicBezTo>
                  <a:pt x="11488" y="5245"/>
                  <a:pt x="11450" y="5248"/>
                  <a:pt x="11415" y="5250"/>
                </a:cubicBezTo>
                <a:cubicBezTo>
                  <a:pt x="11384" y="5251"/>
                  <a:pt x="11369" y="5228"/>
                  <a:pt x="11353" y="5220"/>
                </a:cubicBezTo>
                <a:cubicBezTo>
                  <a:pt x="11333" y="5211"/>
                  <a:pt x="11285" y="5117"/>
                  <a:pt x="11271" y="5108"/>
                </a:cubicBezTo>
                <a:lnTo>
                  <a:pt x="11158" y="5156"/>
                </a:lnTo>
                <a:cubicBezTo>
                  <a:pt x="11141" y="5166"/>
                  <a:pt x="11120" y="5164"/>
                  <a:pt x="11101" y="5164"/>
                </a:cubicBezTo>
                <a:cubicBezTo>
                  <a:pt x="11074" y="5164"/>
                  <a:pt x="11055" y="5160"/>
                  <a:pt x="11030" y="5159"/>
                </a:cubicBezTo>
                <a:cubicBezTo>
                  <a:pt x="11024" y="5159"/>
                  <a:pt x="11006" y="5208"/>
                  <a:pt x="11006" y="5217"/>
                </a:cubicBezTo>
                <a:cubicBezTo>
                  <a:pt x="11006" y="5214"/>
                  <a:pt x="10944" y="5161"/>
                  <a:pt x="10941" y="5132"/>
                </a:cubicBezTo>
                <a:cubicBezTo>
                  <a:pt x="10939" y="5112"/>
                  <a:pt x="10921" y="5070"/>
                  <a:pt x="10924" y="5056"/>
                </a:cubicBezTo>
                <a:cubicBezTo>
                  <a:pt x="10936" y="5055"/>
                  <a:pt x="10998" y="5012"/>
                  <a:pt x="11013" y="5005"/>
                </a:cubicBezTo>
                <a:cubicBezTo>
                  <a:pt x="11034" y="4993"/>
                  <a:pt x="11028" y="4910"/>
                  <a:pt x="11026" y="4887"/>
                </a:cubicBezTo>
                <a:cubicBezTo>
                  <a:pt x="11024" y="4873"/>
                  <a:pt x="10999" y="4815"/>
                  <a:pt x="10992" y="4804"/>
                </a:cubicBezTo>
                <a:cubicBezTo>
                  <a:pt x="10982" y="4788"/>
                  <a:pt x="10934" y="4790"/>
                  <a:pt x="10901" y="4772"/>
                </a:cubicBezTo>
                <a:lnTo>
                  <a:pt x="10899" y="4774"/>
                </a:lnTo>
                <a:cubicBezTo>
                  <a:pt x="10877" y="4802"/>
                  <a:pt x="10866" y="4818"/>
                  <a:pt x="10847" y="4849"/>
                </a:cubicBezTo>
                <a:cubicBezTo>
                  <a:pt x="10834" y="4871"/>
                  <a:pt x="10819" y="4879"/>
                  <a:pt x="10792" y="4880"/>
                </a:cubicBezTo>
                <a:cubicBezTo>
                  <a:pt x="10744" y="4883"/>
                  <a:pt x="10742" y="4889"/>
                  <a:pt x="10702" y="4899"/>
                </a:cubicBezTo>
                <a:cubicBezTo>
                  <a:pt x="10593" y="4925"/>
                  <a:pt x="10620" y="4845"/>
                  <a:pt x="10620" y="4786"/>
                </a:cubicBezTo>
                <a:cubicBezTo>
                  <a:pt x="10620" y="4755"/>
                  <a:pt x="10652" y="4716"/>
                  <a:pt x="10600" y="4717"/>
                </a:cubicBezTo>
                <a:cubicBezTo>
                  <a:pt x="10587" y="4718"/>
                  <a:pt x="10592" y="4643"/>
                  <a:pt x="10592" y="4631"/>
                </a:cubicBezTo>
                <a:cubicBezTo>
                  <a:pt x="10592" y="4614"/>
                  <a:pt x="10585" y="4563"/>
                  <a:pt x="10604" y="4571"/>
                </a:cubicBezTo>
                <a:cubicBezTo>
                  <a:pt x="10626" y="4580"/>
                  <a:pt x="10684" y="4574"/>
                  <a:pt x="10694" y="4579"/>
                </a:cubicBezTo>
                <a:cubicBezTo>
                  <a:pt x="10644" y="4458"/>
                  <a:pt x="10715" y="4492"/>
                  <a:pt x="10718" y="4467"/>
                </a:cubicBezTo>
                <a:cubicBezTo>
                  <a:pt x="10721" y="4435"/>
                  <a:pt x="10744" y="4424"/>
                  <a:pt x="10730" y="4406"/>
                </a:cubicBezTo>
                <a:cubicBezTo>
                  <a:pt x="10674" y="4336"/>
                  <a:pt x="10771" y="4382"/>
                  <a:pt x="10768" y="4350"/>
                </a:cubicBezTo>
                <a:cubicBezTo>
                  <a:pt x="10761" y="4286"/>
                  <a:pt x="10856" y="4310"/>
                  <a:pt x="10871" y="4283"/>
                </a:cubicBezTo>
                <a:cubicBezTo>
                  <a:pt x="10880" y="4267"/>
                  <a:pt x="10909" y="4264"/>
                  <a:pt x="10923" y="4291"/>
                </a:cubicBezTo>
                <a:cubicBezTo>
                  <a:pt x="10955" y="4348"/>
                  <a:pt x="10995" y="4303"/>
                  <a:pt x="11012" y="4345"/>
                </a:cubicBezTo>
                <a:cubicBezTo>
                  <a:pt x="11018" y="4360"/>
                  <a:pt x="11030" y="4315"/>
                  <a:pt x="11046" y="4330"/>
                </a:cubicBezTo>
                <a:cubicBezTo>
                  <a:pt x="11097" y="4380"/>
                  <a:pt x="11050" y="4376"/>
                  <a:pt x="11051" y="4397"/>
                </a:cubicBezTo>
                <a:cubicBezTo>
                  <a:pt x="11053" y="4432"/>
                  <a:pt x="11044" y="4445"/>
                  <a:pt x="11080" y="4445"/>
                </a:cubicBezTo>
                <a:cubicBezTo>
                  <a:pt x="11099" y="4445"/>
                  <a:pt x="11193" y="4427"/>
                  <a:pt x="11194" y="4428"/>
                </a:cubicBezTo>
                <a:cubicBezTo>
                  <a:pt x="11223" y="4450"/>
                  <a:pt x="11219" y="4428"/>
                  <a:pt x="11245" y="4425"/>
                </a:cubicBezTo>
                <a:cubicBezTo>
                  <a:pt x="11311" y="4418"/>
                  <a:pt x="11342" y="4362"/>
                  <a:pt x="11403" y="4362"/>
                </a:cubicBezTo>
                <a:cubicBezTo>
                  <a:pt x="11429" y="4362"/>
                  <a:pt x="11401" y="4326"/>
                  <a:pt x="11399" y="4326"/>
                </a:cubicBezTo>
                <a:cubicBezTo>
                  <a:pt x="11381" y="4322"/>
                  <a:pt x="11414" y="4310"/>
                  <a:pt x="11415" y="4310"/>
                </a:cubicBezTo>
                <a:cubicBezTo>
                  <a:pt x="11436" y="4306"/>
                  <a:pt x="11408" y="4268"/>
                  <a:pt x="11405" y="4266"/>
                </a:cubicBezTo>
                <a:cubicBezTo>
                  <a:pt x="11385" y="4250"/>
                  <a:pt x="11442" y="4196"/>
                  <a:pt x="11456" y="4184"/>
                </a:cubicBezTo>
                <a:lnTo>
                  <a:pt x="11457" y="4130"/>
                </a:lnTo>
                <a:cubicBezTo>
                  <a:pt x="11447" y="4139"/>
                  <a:pt x="11359" y="4211"/>
                  <a:pt x="11359" y="4212"/>
                </a:cubicBezTo>
                <a:cubicBezTo>
                  <a:pt x="11342" y="4236"/>
                  <a:pt x="11323" y="4189"/>
                  <a:pt x="11321" y="4178"/>
                </a:cubicBezTo>
                <a:cubicBezTo>
                  <a:pt x="11314" y="4148"/>
                  <a:pt x="11312" y="4159"/>
                  <a:pt x="11308" y="4146"/>
                </a:cubicBezTo>
                <a:cubicBezTo>
                  <a:pt x="11256" y="4150"/>
                  <a:pt x="11261" y="4143"/>
                  <a:pt x="11235" y="4114"/>
                </a:cubicBezTo>
                <a:cubicBezTo>
                  <a:pt x="11195" y="4068"/>
                  <a:pt x="11193" y="4086"/>
                  <a:pt x="11191" y="4036"/>
                </a:cubicBezTo>
                <a:cubicBezTo>
                  <a:pt x="11191" y="4030"/>
                  <a:pt x="11233" y="3906"/>
                  <a:pt x="11233" y="3863"/>
                </a:cubicBezTo>
                <a:cubicBezTo>
                  <a:pt x="11233" y="3830"/>
                  <a:pt x="11178" y="3802"/>
                  <a:pt x="11227" y="3766"/>
                </a:cubicBezTo>
                <a:lnTo>
                  <a:pt x="11301" y="3680"/>
                </a:lnTo>
                <a:lnTo>
                  <a:pt x="11214" y="3696"/>
                </a:lnTo>
                <a:cubicBezTo>
                  <a:pt x="11224" y="3681"/>
                  <a:pt x="11219" y="3655"/>
                  <a:pt x="11217" y="3638"/>
                </a:cubicBezTo>
                <a:cubicBezTo>
                  <a:pt x="11215" y="3609"/>
                  <a:pt x="11181" y="3598"/>
                  <a:pt x="11198" y="3580"/>
                </a:cubicBezTo>
                <a:cubicBezTo>
                  <a:pt x="11221" y="3555"/>
                  <a:pt x="11194" y="3551"/>
                  <a:pt x="11180" y="3556"/>
                </a:cubicBezTo>
                <a:cubicBezTo>
                  <a:pt x="11126" y="3576"/>
                  <a:pt x="11150" y="3566"/>
                  <a:pt x="11120" y="3538"/>
                </a:cubicBezTo>
                <a:cubicBezTo>
                  <a:pt x="11109" y="3528"/>
                  <a:pt x="11065" y="3609"/>
                  <a:pt x="11015" y="3609"/>
                </a:cubicBezTo>
                <a:lnTo>
                  <a:pt x="10957" y="3598"/>
                </a:lnTo>
                <a:cubicBezTo>
                  <a:pt x="10963" y="3593"/>
                  <a:pt x="10959" y="3554"/>
                  <a:pt x="10959" y="3544"/>
                </a:cubicBezTo>
                <a:cubicBezTo>
                  <a:pt x="10961" y="3509"/>
                  <a:pt x="10965" y="3507"/>
                  <a:pt x="10982" y="3483"/>
                </a:cubicBezTo>
                <a:cubicBezTo>
                  <a:pt x="11010" y="3442"/>
                  <a:pt x="11015" y="3457"/>
                  <a:pt x="11015" y="3412"/>
                </a:cubicBezTo>
                <a:cubicBezTo>
                  <a:pt x="11015" y="3359"/>
                  <a:pt x="10970" y="3313"/>
                  <a:pt x="10938" y="3274"/>
                </a:cubicBezTo>
                <a:cubicBezTo>
                  <a:pt x="10918" y="3248"/>
                  <a:pt x="10921" y="3224"/>
                  <a:pt x="10914" y="3206"/>
                </a:cubicBezTo>
                <a:cubicBezTo>
                  <a:pt x="10906" y="3185"/>
                  <a:pt x="10917" y="3145"/>
                  <a:pt x="10905" y="3162"/>
                </a:cubicBezTo>
                <a:cubicBezTo>
                  <a:pt x="10855" y="3238"/>
                  <a:pt x="10901" y="3253"/>
                  <a:pt x="10901" y="3270"/>
                </a:cubicBezTo>
                <a:cubicBezTo>
                  <a:pt x="10897" y="3271"/>
                  <a:pt x="10871" y="3313"/>
                  <a:pt x="10871" y="3312"/>
                </a:cubicBezTo>
                <a:lnTo>
                  <a:pt x="10858" y="3355"/>
                </a:lnTo>
                <a:lnTo>
                  <a:pt x="10823" y="3326"/>
                </a:lnTo>
                <a:lnTo>
                  <a:pt x="10797" y="3363"/>
                </a:lnTo>
                <a:lnTo>
                  <a:pt x="10769" y="3326"/>
                </a:lnTo>
                <a:lnTo>
                  <a:pt x="10740" y="3352"/>
                </a:lnTo>
                <a:lnTo>
                  <a:pt x="10739" y="3385"/>
                </a:lnTo>
                <a:lnTo>
                  <a:pt x="10602" y="3289"/>
                </a:lnTo>
                <a:lnTo>
                  <a:pt x="10546" y="3343"/>
                </a:lnTo>
                <a:cubicBezTo>
                  <a:pt x="10546" y="3355"/>
                  <a:pt x="10556" y="3378"/>
                  <a:pt x="10562" y="3388"/>
                </a:cubicBezTo>
                <a:cubicBezTo>
                  <a:pt x="10568" y="3399"/>
                  <a:pt x="10506" y="3416"/>
                  <a:pt x="10508" y="3448"/>
                </a:cubicBezTo>
                <a:cubicBezTo>
                  <a:pt x="10510" y="3461"/>
                  <a:pt x="10451" y="3395"/>
                  <a:pt x="10442" y="3352"/>
                </a:cubicBezTo>
                <a:cubicBezTo>
                  <a:pt x="10434" y="3308"/>
                  <a:pt x="10486" y="3331"/>
                  <a:pt x="10470" y="3267"/>
                </a:cubicBezTo>
                <a:cubicBezTo>
                  <a:pt x="10456" y="3211"/>
                  <a:pt x="10512" y="3243"/>
                  <a:pt x="10529" y="3233"/>
                </a:cubicBezTo>
                <a:cubicBezTo>
                  <a:pt x="10566" y="3212"/>
                  <a:pt x="10565" y="3221"/>
                  <a:pt x="10605" y="3215"/>
                </a:cubicBezTo>
                <a:cubicBezTo>
                  <a:pt x="10605" y="3173"/>
                  <a:pt x="10620" y="3011"/>
                  <a:pt x="10536" y="3051"/>
                </a:cubicBezTo>
                <a:cubicBezTo>
                  <a:pt x="10503" y="3067"/>
                  <a:pt x="10540" y="3112"/>
                  <a:pt x="10490" y="3126"/>
                </a:cubicBezTo>
                <a:cubicBezTo>
                  <a:pt x="10474" y="3131"/>
                  <a:pt x="10436" y="3172"/>
                  <a:pt x="10437" y="3156"/>
                </a:cubicBezTo>
                <a:cubicBezTo>
                  <a:pt x="10442" y="3098"/>
                  <a:pt x="10374" y="3118"/>
                  <a:pt x="10359" y="3100"/>
                </a:cubicBezTo>
                <a:cubicBezTo>
                  <a:pt x="10314" y="3048"/>
                  <a:pt x="10362" y="3040"/>
                  <a:pt x="10277" y="3040"/>
                </a:cubicBezTo>
                <a:cubicBezTo>
                  <a:pt x="10273" y="3040"/>
                  <a:pt x="10270" y="3116"/>
                  <a:pt x="10270" y="3125"/>
                </a:cubicBezTo>
                <a:cubicBezTo>
                  <a:pt x="10271" y="3158"/>
                  <a:pt x="10188" y="3231"/>
                  <a:pt x="10171" y="3237"/>
                </a:cubicBezTo>
                <a:cubicBezTo>
                  <a:pt x="10169" y="3240"/>
                  <a:pt x="10072" y="3250"/>
                  <a:pt x="10150" y="3140"/>
                </a:cubicBezTo>
                <a:cubicBezTo>
                  <a:pt x="10155" y="3133"/>
                  <a:pt x="10087" y="3142"/>
                  <a:pt x="10092" y="3192"/>
                </a:cubicBezTo>
                <a:cubicBezTo>
                  <a:pt x="10095" y="3229"/>
                  <a:pt x="10025" y="3188"/>
                  <a:pt x="10031" y="3232"/>
                </a:cubicBezTo>
                <a:lnTo>
                  <a:pt x="9965" y="3232"/>
                </a:lnTo>
                <a:lnTo>
                  <a:pt x="9885" y="3383"/>
                </a:lnTo>
                <a:cubicBezTo>
                  <a:pt x="9884" y="3382"/>
                  <a:pt x="9836" y="3352"/>
                  <a:pt x="9832" y="3350"/>
                </a:cubicBezTo>
                <a:cubicBezTo>
                  <a:pt x="9768" y="3319"/>
                  <a:pt x="9808" y="3265"/>
                  <a:pt x="9778" y="3244"/>
                </a:cubicBezTo>
                <a:cubicBezTo>
                  <a:pt x="9740" y="3217"/>
                  <a:pt x="9643" y="3133"/>
                  <a:pt x="9676" y="3079"/>
                </a:cubicBezTo>
                <a:cubicBezTo>
                  <a:pt x="9700" y="3040"/>
                  <a:pt x="9698" y="3051"/>
                  <a:pt x="9723" y="3023"/>
                </a:cubicBezTo>
                <a:lnTo>
                  <a:pt x="9691" y="2999"/>
                </a:lnTo>
                <a:cubicBezTo>
                  <a:pt x="9665" y="2980"/>
                  <a:pt x="9631" y="2957"/>
                  <a:pt x="9601" y="2957"/>
                </a:cubicBezTo>
                <a:cubicBezTo>
                  <a:pt x="9544" y="2957"/>
                  <a:pt x="9517" y="2905"/>
                  <a:pt x="9486" y="2925"/>
                </a:cubicBezTo>
                <a:cubicBezTo>
                  <a:pt x="9412" y="2974"/>
                  <a:pt x="9504" y="2994"/>
                  <a:pt x="9507" y="3019"/>
                </a:cubicBezTo>
                <a:lnTo>
                  <a:pt x="9504" y="3020"/>
                </a:lnTo>
                <a:cubicBezTo>
                  <a:pt x="9487" y="3040"/>
                  <a:pt x="9395" y="3111"/>
                  <a:pt x="9395" y="3111"/>
                </a:cubicBezTo>
                <a:cubicBezTo>
                  <a:pt x="9374" y="3145"/>
                  <a:pt x="9421" y="3147"/>
                  <a:pt x="9362" y="3147"/>
                </a:cubicBezTo>
                <a:cubicBezTo>
                  <a:pt x="9337" y="3147"/>
                  <a:pt x="9245" y="3177"/>
                  <a:pt x="9246" y="3134"/>
                </a:cubicBezTo>
                <a:cubicBezTo>
                  <a:pt x="9249" y="3083"/>
                  <a:pt x="9183" y="3055"/>
                  <a:pt x="9162" y="3064"/>
                </a:cubicBezTo>
                <a:cubicBezTo>
                  <a:pt x="9151" y="3064"/>
                  <a:pt x="9121" y="3066"/>
                  <a:pt x="9114" y="3057"/>
                </a:cubicBezTo>
                <a:cubicBezTo>
                  <a:pt x="9094" y="3030"/>
                  <a:pt x="9019" y="3043"/>
                  <a:pt x="9010" y="3058"/>
                </a:cubicBezTo>
                <a:cubicBezTo>
                  <a:pt x="8977" y="3117"/>
                  <a:pt x="8958" y="3072"/>
                  <a:pt x="8950" y="3106"/>
                </a:cubicBezTo>
                <a:cubicBezTo>
                  <a:pt x="8941" y="3147"/>
                  <a:pt x="8839" y="3103"/>
                  <a:pt x="8803" y="3135"/>
                </a:cubicBezTo>
                <a:cubicBezTo>
                  <a:pt x="8783" y="3153"/>
                  <a:pt x="8726" y="3179"/>
                  <a:pt x="8702" y="3180"/>
                </a:cubicBezTo>
                <a:cubicBezTo>
                  <a:pt x="8690" y="3180"/>
                  <a:pt x="8624" y="3231"/>
                  <a:pt x="8615" y="3240"/>
                </a:cubicBezTo>
                <a:cubicBezTo>
                  <a:pt x="8587" y="3265"/>
                  <a:pt x="8599" y="3289"/>
                  <a:pt x="8564" y="3289"/>
                </a:cubicBezTo>
                <a:cubicBezTo>
                  <a:pt x="8513" y="3289"/>
                  <a:pt x="8524" y="3336"/>
                  <a:pt x="8506" y="3331"/>
                </a:cubicBezTo>
                <a:cubicBezTo>
                  <a:pt x="8457" y="3318"/>
                  <a:pt x="8497" y="3309"/>
                  <a:pt x="8456" y="3339"/>
                </a:cubicBezTo>
                <a:cubicBezTo>
                  <a:pt x="8411" y="3372"/>
                  <a:pt x="8426" y="3299"/>
                  <a:pt x="8430" y="3274"/>
                </a:cubicBezTo>
                <a:cubicBezTo>
                  <a:pt x="8433" y="3256"/>
                  <a:pt x="8578" y="3134"/>
                  <a:pt x="8585" y="3133"/>
                </a:cubicBezTo>
                <a:cubicBezTo>
                  <a:pt x="8616" y="3124"/>
                  <a:pt x="8541" y="3070"/>
                  <a:pt x="8535" y="3062"/>
                </a:cubicBezTo>
                <a:cubicBezTo>
                  <a:pt x="8501" y="3022"/>
                  <a:pt x="8472" y="3044"/>
                  <a:pt x="8468" y="3030"/>
                </a:cubicBezTo>
                <a:cubicBezTo>
                  <a:pt x="8452" y="2984"/>
                  <a:pt x="8452" y="3012"/>
                  <a:pt x="8398" y="3031"/>
                </a:cubicBezTo>
                <a:cubicBezTo>
                  <a:pt x="8335" y="3054"/>
                  <a:pt x="8389" y="3080"/>
                  <a:pt x="8354" y="3087"/>
                </a:cubicBezTo>
                <a:cubicBezTo>
                  <a:pt x="8272" y="3104"/>
                  <a:pt x="8290" y="3192"/>
                  <a:pt x="8286" y="3191"/>
                </a:cubicBezTo>
                <a:cubicBezTo>
                  <a:pt x="8197" y="3162"/>
                  <a:pt x="8226" y="3098"/>
                  <a:pt x="8242" y="3032"/>
                </a:cubicBezTo>
                <a:cubicBezTo>
                  <a:pt x="8245" y="3021"/>
                  <a:pt x="8273" y="2986"/>
                  <a:pt x="8280" y="2980"/>
                </a:cubicBezTo>
                <a:cubicBezTo>
                  <a:pt x="8311" y="2952"/>
                  <a:pt x="8315" y="2888"/>
                  <a:pt x="8305" y="2853"/>
                </a:cubicBezTo>
                <a:cubicBezTo>
                  <a:pt x="8297" y="2822"/>
                  <a:pt x="8298" y="2726"/>
                  <a:pt x="8319" y="2707"/>
                </a:cubicBezTo>
                <a:cubicBezTo>
                  <a:pt x="8293" y="2661"/>
                  <a:pt x="8263" y="2661"/>
                  <a:pt x="8222" y="2646"/>
                </a:cubicBezTo>
                <a:cubicBezTo>
                  <a:pt x="8190" y="2634"/>
                  <a:pt x="8190" y="2639"/>
                  <a:pt x="8166" y="2646"/>
                </a:cubicBezTo>
                <a:cubicBezTo>
                  <a:pt x="8148" y="2650"/>
                  <a:pt x="8126" y="2679"/>
                  <a:pt x="8126" y="2679"/>
                </a:cubicBezTo>
                <a:cubicBezTo>
                  <a:pt x="8106" y="2637"/>
                  <a:pt x="8060" y="2578"/>
                  <a:pt x="8007" y="2580"/>
                </a:cubicBezTo>
                <a:cubicBezTo>
                  <a:pt x="7979" y="2580"/>
                  <a:pt x="7954" y="2571"/>
                  <a:pt x="7950" y="2572"/>
                </a:cubicBezTo>
                <a:cubicBezTo>
                  <a:pt x="7945" y="2561"/>
                  <a:pt x="7982" y="2465"/>
                  <a:pt x="7937" y="2400"/>
                </a:cubicBezTo>
                <a:cubicBezTo>
                  <a:pt x="7894" y="2336"/>
                  <a:pt x="7940" y="2348"/>
                  <a:pt x="7852" y="2278"/>
                </a:cubicBezTo>
                <a:cubicBezTo>
                  <a:pt x="7860" y="2277"/>
                  <a:pt x="7904" y="2232"/>
                  <a:pt x="7905" y="2224"/>
                </a:cubicBezTo>
                <a:cubicBezTo>
                  <a:pt x="7910" y="2162"/>
                  <a:pt x="7875" y="2184"/>
                  <a:pt x="7950" y="2157"/>
                </a:cubicBezTo>
                <a:cubicBezTo>
                  <a:pt x="7955" y="2155"/>
                  <a:pt x="7897" y="2072"/>
                  <a:pt x="7897" y="2029"/>
                </a:cubicBezTo>
                <a:cubicBezTo>
                  <a:pt x="7890" y="2029"/>
                  <a:pt x="7846" y="2028"/>
                  <a:pt x="7843" y="2030"/>
                </a:cubicBezTo>
                <a:cubicBezTo>
                  <a:pt x="7780" y="2053"/>
                  <a:pt x="7740" y="2049"/>
                  <a:pt x="7691" y="2006"/>
                </a:cubicBezTo>
                <a:cubicBezTo>
                  <a:pt x="7641" y="1964"/>
                  <a:pt x="7602" y="2004"/>
                  <a:pt x="7630" y="1966"/>
                </a:cubicBezTo>
                <a:cubicBezTo>
                  <a:pt x="7657" y="1930"/>
                  <a:pt x="7671" y="1903"/>
                  <a:pt x="7716" y="1884"/>
                </a:cubicBezTo>
                <a:cubicBezTo>
                  <a:pt x="7733" y="1877"/>
                  <a:pt x="7677" y="1820"/>
                  <a:pt x="7667" y="1820"/>
                </a:cubicBezTo>
                <a:cubicBezTo>
                  <a:pt x="7620" y="1822"/>
                  <a:pt x="7628" y="1808"/>
                  <a:pt x="7608" y="1775"/>
                </a:cubicBezTo>
                <a:cubicBezTo>
                  <a:pt x="7511" y="1710"/>
                  <a:pt x="7666" y="1665"/>
                  <a:pt x="7644" y="1632"/>
                </a:cubicBezTo>
                <a:cubicBezTo>
                  <a:pt x="7642" y="1633"/>
                  <a:pt x="7553" y="1623"/>
                  <a:pt x="7548" y="1613"/>
                </a:cubicBezTo>
                <a:cubicBezTo>
                  <a:pt x="7480" y="1475"/>
                  <a:pt x="7558" y="1492"/>
                  <a:pt x="7418" y="1481"/>
                </a:cubicBezTo>
                <a:cubicBezTo>
                  <a:pt x="7353" y="1477"/>
                  <a:pt x="7371" y="1362"/>
                  <a:pt x="7329" y="1362"/>
                </a:cubicBezTo>
                <a:cubicBezTo>
                  <a:pt x="7196" y="1362"/>
                  <a:pt x="7225" y="1304"/>
                  <a:pt x="7102" y="1376"/>
                </a:cubicBezTo>
                <a:lnTo>
                  <a:pt x="6991" y="1402"/>
                </a:lnTo>
                <a:lnTo>
                  <a:pt x="7030" y="1315"/>
                </a:lnTo>
                <a:lnTo>
                  <a:pt x="6924" y="1090"/>
                </a:lnTo>
                <a:lnTo>
                  <a:pt x="6594" y="1127"/>
                </a:lnTo>
                <a:lnTo>
                  <a:pt x="6567" y="1069"/>
                </a:lnTo>
                <a:cubicBezTo>
                  <a:pt x="6596" y="1042"/>
                  <a:pt x="6711" y="912"/>
                  <a:pt x="6713" y="911"/>
                </a:cubicBezTo>
                <a:cubicBezTo>
                  <a:pt x="6762" y="876"/>
                  <a:pt x="6824" y="780"/>
                  <a:pt x="6715" y="780"/>
                </a:cubicBezTo>
                <a:cubicBezTo>
                  <a:pt x="6697" y="780"/>
                  <a:pt x="6616" y="864"/>
                  <a:pt x="6607" y="881"/>
                </a:cubicBezTo>
                <a:cubicBezTo>
                  <a:pt x="6592" y="909"/>
                  <a:pt x="6510" y="894"/>
                  <a:pt x="6502" y="855"/>
                </a:cubicBezTo>
                <a:cubicBezTo>
                  <a:pt x="6461" y="670"/>
                  <a:pt x="6533" y="740"/>
                  <a:pt x="6414" y="768"/>
                </a:cubicBezTo>
                <a:cubicBezTo>
                  <a:pt x="6252" y="807"/>
                  <a:pt x="6330" y="856"/>
                  <a:pt x="6300" y="863"/>
                </a:cubicBezTo>
                <a:cubicBezTo>
                  <a:pt x="6202" y="883"/>
                  <a:pt x="6036" y="814"/>
                  <a:pt x="5966" y="745"/>
                </a:cubicBezTo>
                <a:cubicBezTo>
                  <a:pt x="5953" y="733"/>
                  <a:pt x="5815" y="783"/>
                  <a:pt x="5792" y="791"/>
                </a:cubicBezTo>
                <a:cubicBezTo>
                  <a:pt x="5749" y="806"/>
                  <a:pt x="5772" y="884"/>
                  <a:pt x="5747" y="899"/>
                </a:cubicBezTo>
                <a:cubicBezTo>
                  <a:pt x="5743" y="903"/>
                  <a:pt x="5719" y="942"/>
                  <a:pt x="5731" y="944"/>
                </a:cubicBezTo>
                <a:cubicBezTo>
                  <a:pt x="5804" y="956"/>
                  <a:pt x="5675" y="990"/>
                  <a:pt x="5676" y="992"/>
                </a:cubicBezTo>
                <a:cubicBezTo>
                  <a:pt x="5683" y="1076"/>
                  <a:pt x="5665" y="977"/>
                  <a:pt x="5623" y="984"/>
                </a:cubicBezTo>
                <a:cubicBezTo>
                  <a:pt x="5568" y="994"/>
                  <a:pt x="5602" y="995"/>
                  <a:pt x="5604" y="1031"/>
                </a:cubicBezTo>
                <a:cubicBezTo>
                  <a:pt x="5619" y="1219"/>
                  <a:pt x="5604" y="1142"/>
                  <a:pt x="5491" y="1093"/>
                </a:cubicBezTo>
                <a:cubicBezTo>
                  <a:pt x="5366" y="1039"/>
                  <a:pt x="5266" y="901"/>
                  <a:pt x="5336" y="1139"/>
                </a:cubicBezTo>
                <a:cubicBezTo>
                  <a:pt x="5342" y="1161"/>
                  <a:pt x="5141" y="1065"/>
                  <a:pt x="5112" y="1054"/>
                </a:cubicBezTo>
                <a:cubicBezTo>
                  <a:pt x="5103" y="1051"/>
                  <a:pt x="4861" y="1079"/>
                  <a:pt x="4840" y="1085"/>
                </a:cubicBezTo>
                <a:cubicBezTo>
                  <a:pt x="4796" y="1099"/>
                  <a:pt x="4660" y="1094"/>
                  <a:pt x="4642" y="1133"/>
                </a:cubicBezTo>
                <a:cubicBezTo>
                  <a:pt x="4621" y="1177"/>
                  <a:pt x="4491" y="1225"/>
                  <a:pt x="4461" y="1153"/>
                </a:cubicBezTo>
                <a:lnTo>
                  <a:pt x="4040" y="1267"/>
                </a:lnTo>
                <a:cubicBezTo>
                  <a:pt x="4039" y="1265"/>
                  <a:pt x="4014" y="1160"/>
                  <a:pt x="4014" y="1156"/>
                </a:cubicBezTo>
                <a:cubicBezTo>
                  <a:pt x="4007" y="1060"/>
                  <a:pt x="3971" y="1184"/>
                  <a:pt x="3918" y="1090"/>
                </a:cubicBezTo>
                <a:cubicBezTo>
                  <a:pt x="3894" y="1048"/>
                  <a:pt x="3817" y="1060"/>
                  <a:pt x="3788" y="1072"/>
                </a:cubicBezTo>
                <a:cubicBezTo>
                  <a:pt x="3735" y="1094"/>
                  <a:pt x="3655" y="1004"/>
                  <a:pt x="3657" y="1000"/>
                </a:cubicBezTo>
                <a:cubicBezTo>
                  <a:pt x="3702" y="925"/>
                  <a:pt x="3717" y="986"/>
                  <a:pt x="3684" y="892"/>
                </a:cubicBezTo>
                <a:cubicBezTo>
                  <a:pt x="3662" y="831"/>
                  <a:pt x="3601" y="799"/>
                  <a:pt x="3615" y="776"/>
                </a:cubicBezTo>
                <a:cubicBezTo>
                  <a:pt x="3701" y="635"/>
                  <a:pt x="3552" y="742"/>
                  <a:pt x="3456" y="707"/>
                </a:cubicBezTo>
                <a:cubicBezTo>
                  <a:pt x="3433" y="698"/>
                  <a:pt x="3373" y="525"/>
                  <a:pt x="3355" y="494"/>
                </a:cubicBezTo>
                <a:cubicBezTo>
                  <a:pt x="3311" y="416"/>
                  <a:pt x="3297" y="382"/>
                  <a:pt x="3266" y="299"/>
                </a:cubicBezTo>
                <a:cubicBezTo>
                  <a:pt x="3256" y="272"/>
                  <a:pt x="3256" y="208"/>
                  <a:pt x="3239" y="220"/>
                </a:cubicBezTo>
                <a:cubicBezTo>
                  <a:pt x="3163" y="275"/>
                  <a:pt x="3209" y="275"/>
                  <a:pt x="3177" y="235"/>
                </a:cubicBezTo>
                <a:cubicBezTo>
                  <a:pt x="3161" y="215"/>
                  <a:pt x="3192" y="0"/>
                  <a:pt x="3168" y="7"/>
                </a:cubicBezTo>
                <a:cubicBezTo>
                  <a:pt x="3086" y="33"/>
                  <a:pt x="2972" y="21"/>
                  <a:pt x="2886" y="21"/>
                </a:cubicBezTo>
                <a:cubicBezTo>
                  <a:pt x="2789" y="21"/>
                  <a:pt x="2992" y="88"/>
                  <a:pt x="2954" y="142"/>
                </a:cubicBezTo>
                <a:cubicBezTo>
                  <a:pt x="2847" y="295"/>
                  <a:pt x="2775" y="197"/>
                  <a:pt x="2696" y="237"/>
                </a:cubicBezTo>
                <a:cubicBezTo>
                  <a:pt x="2618" y="278"/>
                  <a:pt x="2695" y="304"/>
                  <a:pt x="2616" y="279"/>
                </a:cubicBezTo>
                <a:cubicBezTo>
                  <a:pt x="2494" y="240"/>
                  <a:pt x="2540" y="333"/>
                  <a:pt x="2540" y="370"/>
                </a:cubicBezTo>
                <a:cubicBezTo>
                  <a:pt x="2542" y="445"/>
                  <a:pt x="2627" y="514"/>
                  <a:pt x="2609" y="553"/>
                </a:cubicBezTo>
                <a:cubicBezTo>
                  <a:pt x="2628" y="578"/>
                  <a:pt x="2606" y="680"/>
                  <a:pt x="2595" y="707"/>
                </a:cubicBezTo>
                <a:cubicBezTo>
                  <a:pt x="2530" y="859"/>
                  <a:pt x="2487" y="731"/>
                  <a:pt x="2471" y="802"/>
                </a:cubicBezTo>
                <a:cubicBezTo>
                  <a:pt x="2459" y="857"/>
                  <a:pt x="2375" y="903"/>
                  <a:pt x="2416" y="944"/>
                </a:cubicBezTo>
                <a:cubicBezTo>
                  <a:pt x="2452" y="926"/>
                  <a:pt x="2427" y="1016"/>
                  <a:pt x="2418" y="1026"/>
                </a:cubicBezTo>
                <a:cubicBezTo>
                  <a:pt x="2366" y="1085"/>
                  <a:pt x="2432" y="1113"/>
                  <a:pt x="2434" y="1116"/>
                </a:cubicBezTo>
                <a:cubicBezTo>
                  <a:pt x="2446" y="1136"/>
                  <a:pt x="2387" y="1166"/>
                  <a:pt x="2440" y="1280"/>
                </a:cubicBezTo>
                <a:cubicBezTo>
                  <a:pt x="2485" y="1376"/>
                  <a:pt x="2478" y="1421"/>
                  <a:pt x="2496" y="1516"/>
                </a:cubicBezTo>
                <a:cubicBezTo>
                  <a:pt x="2503" y="1557"/>
                  <a:pt x="2495" y="1742"/>
                  <a:pt x="2469" y="1762"/>
                </a:cubicBezTo>
                <a:cubicBezTo>
                  <a:pt x="2448" y="1835"/>
                  <a:pt x="2331" y="1857"/>
                  <a:pt x="2331" y="1869"/>
                </a:cubicBezTo>
                <a:cubicBezTo>
                  <a:pt x="2327" y="1971"/>
                  <a:pt x="2340" y="1923"/>
                  <a:pt x="2276" y="1956"/>
                </a:cubicBezTo>
                <a:cubicBezTo>
                  <a:pt x="2180" y="2005"/>
                  <a:pt x="2219" y="1932"/>
                  <a:pt x="2204" y="1884"/>
                </a:cubicBezTo>
                <a:cubicBezTo>
                  <a:pt x="2201" y="1884"/>
                  <a:pt x="2083" y="2043"/>
                  <a:pt x="2078" y="2053"/>
                </a:cubicBezTo>
                <a:cubicBezTo>
                  <a:pt x="2074" y="2059"/>
                  <a:pt x="2149" y="2124"/>
                  <a:pt x="2151" y="2124"/>
                </a:cubicBezTo>
                <a:lnTo>
                  <a:pt x="2180" y="2090"/>
                </a:lnTo>
                <a:lnTo>
                  <a:pt x="2339" y="2217"/>
                </a:lnTo>
                <a:lnTo>
                  <a:pt x="2122" y="2450"/>
                </a:lnTo>
                <a:cubicBezTo>
                  <a:pt x="2121" y="2453"/>
                  <a:pt x="2069" y="2511"/>
                  <a:pt x="2072" y="2558"/>
                </a:cubicBezTo>
                <a:cubicBezTo>
                  <a:pt x="2078" y="2648"/>
                  <a:pt x="2003" y="2709"/>
                  <a:pt x="2003" y="2720"/>
                </a:cubicBezTo>
                <a:cubicBezTo>
                  <a:pt x="2005" y="2759"/>
                  <a:pt x="1900" y="2825"/>
                  <a:pt x="1863" y="2781"/>
                </a:cubicBezTo>
                <a:cubicBezTo>
                  <a:pt x="1790" y="2695"/>
                  <a:pt x="1779" y="2824"/>
                  <a:pt x="1749" y="2773"/>
                </a:cubicBezTo>
                <a:cubicBezTo>
                  <a:pt x="1707" y="2701"/>
                  <a:pt x="1597" y="2637"/>
                  <a:pt x="1516" y="2627"/>
                </a:cubicBezTo>
                <a:cubicBezTo>
                  <a:pt x="1529" y="2615"/>
                  <a:pt x="1588" y="2494"/>
                  <a:pt x="1600" y="2483"/>
                </a:cubicBezTo>
                <a:cubicBezTo>
                  <a:pt x="1667" y="2419"/>
                  <a:pt x="1623" y="2279"/>
                  <a:pt x="1612" y="2275"/>
                </a:cubicBezTo>
                <a:cubicBezTo>
                  <a:pt x="1544" y="2251"/>
                  <a:pt x="1570" y="2217"/>
                  <a:pt x="1558" y="2186"/>
                </a:cubicBezTo>
                <a:cubicBezTo>
                  <a:pt x="1511" y="2222"/>
                  <a:pt x="1566" y="2224"/>
                  <a:pt x="1453" y="2269"/>
                </a:cubicBezTo>
                <a:cubicBezTo>
                  <a:pt x="1408" y="2287"/>
                  <a:pt x="1309" y="2275"/>
                  <a:pt x="1314" y="2295"/>
                </a:cubicBezTo>
                <a:cubicBezTo>
                  <a:pt x="1337" y="2381"/>
                  <a:pt x="1394" y="2290"/>
                  <a:pt x="1286" y="2403"/>
                </a:cubicBezTo>
                <a:cubicBezTo>
                  <a:pt x="1241" y="2451"/>
                  <a:pt x="1219" y="2626"/>
                  <a:pt x="1234" y="2653"/>
                </a:cubicBezTo>
                <a:cubicBezTo>
                  <a:pt x="1261" y="2703"/>
                  <a:pt x="1266" y="2863"/>
                  <a:pt x="1238" y="2913"/>
                </a:cubicBezTo>
                <a:cubicBezTo>
                  <a:pt x="1238" y="2919"/>
                  <a:pt x="1241" y="2921"/>
                  <a:pt x="1241" y="2926"/>
                </a:cubicBezTo>
                <a:cubicBezTo>
                  <a:pt x="1251" y="3046"/>
                  <a:pt x="1239" y="3021"/>
                  <a:pt x="1295" y="3018"/>
                </a:cubicBezTo>
                <a:cubicBezTo>
                  <a:pt x="1320" y="3017"/>
                  <a:pt x="1339" y="2915"/>
                  <a:pt x="1339" y="2913"/>
                </a:cubicBezTo>
                <a:cubicBezTo>
                  <a:pt x="1335" y="2857"/>
                  <a:pt x="1411" y="2829"/>
                  <a:pt x="1429" y="3006"/>
                </a:cubicBezTo>
                <a:cubicBezTo>
                  <a:pt x="1436" y="3070"/>
                  <a:pt x="1465" y="3136"/>
                  <a:pt x="1400" y="3156"/>
                </a:cubicBezTo>
                <a:cubicBezTo>
                  <a:pt x="1369" y="3166"/>
                  <a:pt x="1375" y="3271"/>
                  <a:pt x="1383" y="3301"/>
                </a:cubicBezTo>
                <a:cubicBezTo>
                  <a:pt x="1397" y="3351"/>
                  <a:pt x="1360" y="3378"/>
                  <a:pt x="1320" y="3378"/>
                </a:cubicBezTo>
                <a:cubicBezTo>
                  <a:pt x="1272" y="3378"/>
                  <a:pt x="1233" y="3536"/>
                  <a:pt x="1225" y="3574"/>
                </a:cubicBezTo>
                <a:cubicBezTo>
                  <a:pt x="1198" y="3694"/>
                  <a:pt x="1172" y="3609"/>
                  <a:pt x="1216" y="3718"/>
                </a:cubicBezTo>
                <a:cubicBezTo>
                  <a:pt x="1296" y="3918"/>
                  <a:pt x="1124" y="3851"/>
                  <a:pt x="1244" y="3959"/>
                </a:cubicBezTo>
                <a:cubicBezTo>
                  <a:pt x="1384" y="4086"/>
                  <a:pt x="1214" y="4100"/>
                  <a:pt x="1185" y="4066"/>
                </a:cubicBezTo>
                <a:cubicBezTo>
                  <a:pt x="1122" y="3992"/>
                  <a:pt x="1167" y="4034"/>
                  <a:pt x="1087" y="4044"/>
                </a:cubicBezTo>
                <a:cubicBezTo>
                  <a:pt x="1054" y="4049"/>
                  <a:pt x="1070" y="3892"/>
                  <a:pt x="1018" y="3962"/>
                </a:cubicBezTo>
                <a:cubicBezTo>
                  <a:pt x="966" y="4032"/>
                  <a:pt x="842" y="4011"/>
                  <a:pt x="767" y="3995"/>
                </a:cubicBezTo>
                <a:cubicBezTo>
                  <a:pt x="695" y="3980"/>
                  <a:pt x="697" y="3982"/>
                  <a:pt x="622" y="3982"/>
                </a:cubicBezTo>
                <a:cubicBezTo>
                  <a:pt x="574" y="3982"/>
                  <a:pt x="447" y="4019"/>
                  <a:pt x="450" y="4056"/>
                </a:cubicBezTo>
                <a:cubicBezTo>
                  <a:pt x="456" y="4125"/>
                  <a:pt x="388" y="4275"/>
                  <a:pt x="389" y="4308"/>
                </a:cubicBezTo>
                <a:cubicBezTo>
                  <a:pt x="390" y="4338"/>
                  <a:pt x="298" y="4463"/>
                  <a:pt x="272" y="4478"/>
                </a:cubicBezTo>
                <a:cubicBezTo>
                  <a:pt x="272" y="4478"/>
                  <a:pt x="247" y="4588"/>
                  <a:pt x="246" y="4596"/>
                </a:cubicBezTo>
                <a:cubicBezTo>
                  <a:pt x="234" y="4712"/>
                  <a:pt x="217" y="4700"/>
                  <a:pt x="188" y="4783"/>
                </a:cubicBezTo>
                <a:cubicBezTo>
                  <a:pt x="171" y="4831"/>
                  <a:pt x="29" y="5006"/>
                  <a:pt x="0" y="5019"/>
                </a:cubicBezTo>
                <a:cubicBezTo>
                  <a:pt x="4" y="5023"/>
                  <a:pt x="11" y="5038"/>
                  <a:pt x="11" y="5044"/>
                </a:cubicBezTo>
                <a:cubicBezTo>
                  <a:pt x="8" y="5110"/>
                  <a:pt x="106" y="5195"/>
                  <a:pt x="114" y="5151"/>
                </a:cubicBezTo>
                <a:cubicBezTo>
                  <a:pt x="121" y="5115"/>
                  <a:pt x="167" y="5050"/>
                  <a:pt x="185" y="5011"/>
                </a:cubicBezTo>
                <a:cubicBezTo>
                  <a:pt x="198" y="4982"/>
                  <a:pt x="263" y="4997"/>
                  <a:pt x="263" y="4997"/>
                </a:cubicBezTo>
                <a:cubicBezTo>
                  <a:pt x="324" y="5068"/>
                  <a:pt x="221" y="5047"/>
                  <a:pt x="228" y="5094"/>
                </a:cubicBezTo>
                <a:cubicBezTo>
                  <a:pt x="246" y="5221"/>
                  <a:pt x="204" y="5125"/>
                  <a:pt x="209" y="5162"/>
                </a:cubicBezTo>
                <a:cubicBezTo>
                  <a:pt x="220" y="5243"/>
                  <a:pt x="183" y="5252"/>
                  <a:pt x="269" y="5252"/>
                </a:cubicBezTo>
                <a:cubicBezTo>
                  <a:pt x="321" y="5252"/>
                  <a:pt x="271" y="5199"/>
                  <a:pt x="296" y="5196"/>
                </a:cubicBezTo>
                <a:cubicBezTo>
                  <a:pt x="333" y="5192"/>
                  <a:pt x="423" y="5120"/>
                  <a:pt x="418" y="5175"/>
                </a:cubicBezTo>
                <a:cubicBezTo>
                  <a:pt x="415" y="5212"/>
                  <a:pt x="411" y="5268"/>
                  <a:pt x="379" y="5284"/>
                </a:cubicBezTo>
                <a:cubicBezTo>
                  <a:pt x="248" y="5349"/>
                  <a:pt x="407" y="5356"/>
                  <a:pt x="413" y="5350"/>
                </a:cubicBezTo>
                <a:cubicBezTo>
                  <a:pt x="512" y="5242"/>
                  <a:pt x="497" y="5324"/>
                  <a:pt x="528" y="5332"/>
                </a:cubicBezTo>
                <a:cubicBezTo>
                  <a:pt x="672" y="5367"/>
                  <a:pt x="686" y="5247"/>
                  <a:pt x="723" y="5265"/>
                </a:cubicBezTo>
                <a:cubicBezTo>
                  <a:pt x="768" y="5288"/>
                  <a:pt x="773" y="5304"/>
                  <a:pt x="770" y="5355"/>
                </a:cubicBezTo>
                <a:cubicBezTo>
                  <a:pt x="768" y="5387"/>
                  <a:pt x="801" y="5415"/>
                  <a:pt x="704" y="5405"/>
                </a:cubicBezTo>
                <a:cubicBezTo>
                  <a:pt x="704" y="5498"/>
                  <a:pt x="683" y="5504"/>
                  <a:pt x="762" y="5524"/>
                </a:cubicBezTo>
                <a:cubicBezTo>
                  <a:pt x="777" y="5528"/>
                  <a:pt x="762" y="5571"/>
                  <a:pt x="757" y="5588"/>
                </a:cubicBezTo>
                <a:cubicBezTo>
                  <a:pt x="702" y="5588"/>
                  <a:pt x="663" y="5578"/>
                  <a:pt x="620" y="5602"/>
                </a:cubicBezTo>
                <a:cubicBezTo>
                  <a:pt x="535" y="5651"/>
                  <a:pt x="568" y="5666"/>
                  <a:pt x="498" y="5592"/>
                </a:cubicBezTo>
                <a:cubicBezTo>
                  <a:pt x="420" y="5509"/>
                  <a:pt x="423" y="5605"/>
                  <a:pt x="379" y="5604"/>
                </a:cubicBezTo>
                <a:cubicBezTo>
                  <a:pt x="108" y="5592"/>
                  <a:pt x="168" y="5672"/>
                  <a:pt x="83" y="5691"/>
                </a:cubicBezTo>
                <a:cubicBezTo>
                  <a:pt x="67" y="5743"/>
                  <a:pt x="64" y="5752"/>
                  <a:pt x="5" y="5788"/>
                </a:cubicBezTo>
                <a:cubicBezTo>
                  <a:pt x="3" y="5789"/>
                  <a:pt x="98" y="5789"/>
                  <a:pt x="125" y="5789"/>
                </a:cubicBezTo>
                <a:cubicBezTo>
                  <a:pt x="163" y="5789"/>
                  <a:pt x="350" y="5765"/>
                  <a:pt x="360" y="5813"/>
                </a:cubicBezTo>
                <a:cubicBezTo>
                  <a:pt x="374" y="5884"/>
                  <a:pt x="477" y="5948"/>
                  <a:pt x="396" y="6059"/>
                </a:cubicBezTo>
                <a:cubicBezTo>
                  <a:pt x="381" y="6078"/>
                  <a:pt x="464" y="6172"/>
                  <a:pt x="490" y="6172"/>
                </a:cubicBezTo>
                <a:lnTo>
                  <a:pt x="638" y="6165"/>
                </a:lnTo>
                <a:lnTo>
                  <a:pt x="614" y="6400"/>
                </a:lnTo>
                <a:lnTo>
                  <a:pt x="516" y="6397"/>
                </a:lnTo>
                <a:lnTo>
                  <a:pt x="421" y="6561"/>
                </a:lnTo>
                <a:lnTo>
                  <a:pt x="453" y="6598"/>
                </a:lnTo>
                <a:lnTo>
                  <a:pt x="513" y="6596"/>
                </a:lnTo>
                <a:lnTo>
                  <a:pt x="947" y="7228"/>
                </a:lnTo>
                <a:cubicBezTo>
                  <a:pt x="959" y="7264"/>
                  <a:pt x="908" y="7337"/>
                  <a:pt x="998" y="7437"/>
                </a:cubicBezTo>
                <a:cubicBezTo>
                  <a:pt x="1043" y="7488"/>
                  <a:pt x="1161" y="7538"/>
                  <a:pt x="1223" y="7538"/>
                </a:cubicBezTo>
                <a:lnTo>
                  <a:pt x="1344" y="7760"/>
                </a:lnTo>
                <a:lnTo>
                  <a:pt x="2053" y="7906"/>
                </a:lnTo>
                <a:cubicBezTo>
                  <a:pt x="2058" y="7887"/>
                  <a:pt x="2084" y="7825"/>
                  <a:pt x="2085" y="7809"/>
                </a:cubicBezTo>
                <a:cubicBezTo>
                  <a:pt x="2092" y="7740"/>
                  <a:pt x="2132" y="7679"/>
                  <a:pt x="2141" y="7641"/>
                </a:cubicBezTo>
                <a:cubicBezTo>
                  <a:pt x="2314" y="7641"/>
                  <a:pt x="2336" y="7611"/>
                  <a:pt x="2491" y="7698"/>
                </a:cubicBezTo>
                <a:cubicBezTo>
                  <a:pt x="2530" y="7720"/>
                  <a:pt x="2800" y="7722"/>
                  <a:pt x="2845" y="7709"/>
                </a:cubicBezTo>
                <a:cubicBezTo>
                  <a:pt x="2898" y="7694"/>
                  <a:pt x="3051" y="7728"/>
                  <a:pt x="3067" y="7714"/>
                </a:cubicBezTo>
                <a:cubicBezTo>
                  <a:pt x="3132" y="7656"/>
                  <a:pt x="3217" y="7678"/>
                  <a:pt x="3227" y="7667"/>
                </a:cubicBezTo>
                <a:cubicBezTo>
                  <a:pt x="3331" y="7547"/>
                  <a:pt x="3261" y="7553"/>
                  <a:pt x="3377" y="7569"/>
                </a:cubicBezTo>
                <a:cubicBezTo>
                  <a:pt x="3446" y="7579"/>
                  <a:pt x="3482" y="7657"/>
                  <a:pt x="3515" y="7699"/>
                </a:cubicBezTo>
                <a:cubicBezTo>
                  <a:pt x="3541" y="7733"/>
                  <a:pt x="3596" y="7850"/>
                  <a:pt x="3601" y="7850"/>
                </a:cubicBezTo>
                <a:cubicBezTo>
                  <a:pt x="3684" y="7863"/>
                  <a:pt x="3690" y="7771"/>
                  <a:pt x="3702" y="7723"/>
                </a:cubicBezTo>
                <a:cubicBezTo>
                  <a:pt x="3708" y="7700"/>
                  <a:pt x="3842" y="7811"/>
                  <a:pt x="3842" y="7813"/>
                </a:cubicBezTo>
                <a:cubicBezTo>
                  <a:pt x="3851" y="7889"/>
                  <a:pt x="3744" y="7856"/>
                  <a:pt x="3829" y="8050"/>
                </a:cubicBezTo>
                <a:cubicBezTo>
                  <a:pt x="3861" y="8122"/>
                  <a:pt x="3828" y="8079"/>
                  <a:pt x="3780" y="8134"/>
                </a:cubicBezTo>
                <a:cubicBezTo>
                  <a:pt x="3763" y="8153"/>
                  <a:pt x="3552" y="8152"/>
                  <a:pt x="3515" y="8152"/>
                </a:cubicBezTo>
                <a:cubicBezTo>
                  <a:pt x="3426" y="8152"/>
                  <a:pt x="3494" y="8213"/>
                  <a:pt x="3519" y="8212"/>
                </a:cubicBezTo>
                <a:cubicBezTo>
                  <a:pt x="3587" y="8210"/>
                  <a:pt x="3580" y="8295"/>
                  <a:pt x="3551" y="8319"/>
                </a:cubicBezTo>
                <a:cubicBezTo>
                  <a:pt x="3487" y="8373"/>
                  <a:pt x="3475" y="8354"/>
                  <a:pt x="3463" y="8432"/>
                </a:cubicBezTo>
                <a:cubicBezTo>
                  <a:pt x="3454" y="8493"/>
                  <a:pt x="3425" y="8455"/>
                  <a:pt x="3424" y="8488"/>
                </a:cubicBezTo>
                <a:cubicBezTo>
                  <a:pt x="3419" y="8583"/>
                  <a:pt x="3390" y="8502"/>
                  <a:pt x="3379" y="8572"/>
                </a:cubicBezTo>
                <a:cubicBezTo>
                  <a:pt x="3396" y="8622"/>
                  <a:pt x="3366" y="8597"/>
                  <a:pt x="3417" y="8643"/>
                </a:cubicBezTo>
                <a:cubicBezTo>
                  <a:pt x="3418" y="8644"/>
                  <a:pt x="3536" y="8693"/>
                  <a:pt x="3417" y="8702"/>
                </a:cubicBezTo>
                <a:cubicBezTo>
                  <a:pt x="3337" y="8708"/>
                  <a:pt x="3445" y="8771"/>
                  <a:pt x="3450" y="8778"/>
                </a:cubicBezTo>
                <a:cubicBezTo>
                  <a:pt x="3453" y="8784"/>
                  <a:pt x="3303" y="8928"/>
                  <a:pt x="3347" y="8967"/>
                </a:cubicBezTo>
                <a:cubicBezTo>
                  <a:pt x="3373" y="8991"/>
                  <a:pt x="3384" y="9052"/>
                  <a:pt x="3327" y="9027"/>
                </a:cubicBezTo>
                <a:cubicBezTo>
                  <a:pt x="3265" y="8999"/>
                  <a:pt x="3332" y="9124"/>
                  <a:pt x="3309" y="9159"/>
                </a:cubicBezTo>
                <a:cubicBezTo>
                  <a:pt x="3260" y="9236"/>
                  <a:pt x="3422" y="9195"/>
                  <a:pt x="3374" y="9239"/>
                </a:cubicBezTo>
                <a:cubicBezTo>
                  <a:pt x="3307" y="9299"/>
                  <a:pt x="3314" y="9273"/>
                  <a:pt x="3347" y="9312"/>
                </a:cubicBezTo>
                <a:cubicBezTo>
                  <a:pt x="3426" y="9405"/>
                  <a:pt x="3298" y="9335"/>
                  <a:pt x="3250" y="9379"/>
                </a:cubicBezTo>
                <a:cubicBezTo>
                  <a:pt x="3216" y="9410"/>
                  <a:pt x="3257" y="9519"/>
                  <a:pt x="3210" y="9549"/>
                </a:cubicBezTo>
                <a:cubicBezTo>
                  <a:pt x="3151" y="9588"/>
                  <a:pt x="3180" y="9638"/>
                  <a:pt x="3176" y="9640"/>
                </a:cubicBezTo>
                <a:cubicBezTo>
                  <a:pt x="3055" y="9702"/>
                  <a:pt x="3205" y="9821"/>
                  <a:pt x="3052" y="9779"/>
                </a:cubicBezTo>
                <a:cubicBezTo>
                  <a:pt x="3034" y="9822"/>
                  <a:pt x="3094" y="9851"/>
                  <a:pt x="3043" y="9865"/>
                </a:cubicBezTo>
                <a:cubicBezTo>
                  <a:pt x="2978" y="9884"/>
                  <a:pt x="2958" y="9973"/>
                  <a:pt x="2971" y="9968"/>
                </a:cubicBezTo>
                <a:cubicBezTo>
                  <a:pt x="3068" y="9931"/>
                  <a:pt x="3040" y="9993"/>
                  <a:pt x="3021" y="10003"/>
                </a:cubicBezTo>
                <a:cubicBezTo>
                  <a:pt x="2906" y="10065"/>
                  <a:pt x="3080" y="10052"/>
                  <a:pt x="3062" y="10069"/>
                </a:cubicBezTo>
                <a:cubicBezTo>
                  <a:pt x="2978" y="10143"/>
                  <a:pt x="3039" y="10094"/>
                  <a:pt x="3031" y="10148"/>
                </a:cubicBezTo>
                <a:cubicBezTo>
                  <a:pt x="3026" y="10159"/>
                  <a:pt x="3025" y="10178"/>
                  <a:pt x="3023" y="10180"/>
                </a:cubicBezTo>
                <a:cubicBezTo>
                  <a:pt x="2990" y="10209"/>
                  <a:pt x="3005" y="10126"/>
                  <a:pt x="2937" y="10232"/>
                </a:cubicBezTo>
                <a:cubicBezTo>
                  <a:pt x="2901" y="10289"/>
                  <a:pt x="2930" y="10246"/>
                  <a:pt x="3007" y="10307"/>
                </a:cubicBezTo>
                <a:cubicBezTo>
                  <a:pt x="3007" y="10375"/>
                  <a:pt x="3076" y="10463"/>
                  <a:pt x="3059" y="10487"/>
                </a:cubicBezTo>
                <a:cubicBezTo>
                  <a:pt x="3020" y="10543"/>
                  <a:pt x="3009" y="10506"/>
                  <a:pt x="2997" y="10495"/>
                </a:cubicBezTo>
                <a:cubicBezTo>
                  <a:pt x="2953" y="10456"/>
                  <a:pt x="2938" y="10371"/>
                  <a:pt x="2915" y="10387"/>
                </a:cubicBezTo>
                <a:cubicBezTo>
                  <a:pt x="2863" y="10424"/>
                  <a:pt x="2797" y="10381"/>
                  <a:pt x="2796" y="10381"/>
                </a:cubicBezTo>
                <a:cubicBezTo>
                  <a:pt x="2796" y="10382"/>
                  <a:pt x="2779" y="10641"/>
                  <a:pt x="2784" y="10651"/>
                </a:cubicBezTo>
                <a:cubicBezTo>
                  <a:pt x="2807" y="10699"/>
                  <a:pt x="2777" y="10710"/>
                  <a:pt x="2783" y="10722"/>
                </a:cubicBezTo>
                <a:cubicBezTo>
                  <a:pt x="2805" y="10767"/>
                  <a:pt x="2796" y="10783"/>
                  <a:pt x="2783" y="10844"/>
                </a:cubicBezTo>
                <a:cubicBezTo>
                  <a:pt x="2765" y="10931"/>
                  <a:pt x="2890" y="10782"/>
                  <a:pt x="2899" y="10828"/>
                </a:cubicBezTo>
                <a:cubicBezTo>
                  <a:pt x="2907" y="10871"/>
                  <a:pt x="2959" y="10910"/>
                  <a:pt x="2939" y="10952"/>
                </a:cubicBezTo>
                <a:cubicBezTo>
                  <a:pt x="2895" y="11048"/>
                  <a:pt x="2854" y="10962"/>
                  <a:pt x="2854" y="11122"/>
                </a:cubicBezTo>
                <a:cubicBezTo>
                  <a:pt x="2854" y="11131"/>
                  <a:pt x="2866" y="11184"/>
                  <a:pt x="2866" y="11184"/>
                </a:cubicBezTo>
                <a:cubicBezTo>
                  <a:pt x="2831" y="11233"/>
                  <a:pt x="2745" y="11214"/>
                  <a:pt x="2714" y="11214"/>
                </a:cubicBezTo>
                <a:cubicBezTo>
                  <a:pt x="2648" y="11214"/>
                  <a:pt x="2629" y="11236"/>
                  <a:pt x="2666" y="11299"/>
                </a:cubicBezTo>
                <a:cubicBezTo>
                  <a:pt x="2725" y="11398"/>
                  <a:pt x="2782" y="11283"/>
                  <a:pt x="2782" y="11399"/>
                </a:cubicBezTo>
                <a:cubicBezTo>
                  <a:pt x="2782" y="11424"/>
                  <a:pt x="2925" y="11373"/>
                  <a:pt x="2954" y="11408"/>
                </a:cubicBezTo>
                <a:cubicBezTo>
                  <a:pt x="3040" y="11510"/>
                  <a:pt x="2972" y="11457"/>
                  <a:pt x="3079" y="11482"/>
                </a:cubicBezTo>
                <a:cubicBezTo>
                  <a:pt x="3112" y="11490"/>
                  <a:pt x="3140" y="11566"/>
                  <a:pt x="3139" y="11566"/>
                </a:cubicBezTo>
                <a:cubicBezTo>
                  <a:pt x="3260" y="11566"/>
                  <a:pt x="3190" y="11591"/>
                  <a:pt x="3248" y="11635"/>
                </a:cubicBezTo>
                <a:cubicBezTo>
                  <a:pt x="3338" y="11703"/>
                  <a:pt x="3446" y="11639"/>
                  <a:pt x="3447" y="11667"/>
                </a:cubicBezTo>
                <a:cubicBezTo>
                  <a:pt x="3447" y="11693"/>
                  <a:pt x="3518" y="11738"/>
                  <a:pt x="3534" y="11738"/>
                </a:cubicBezTo>
                <a:cubicBezTo>
                  <a:pt x="3564" y="11739"/>
                  <a:pt x="3641" y="11817"/>
                  <a:pt x="3652" y="11812"/>
                </a:cubicBezTo>
                <a:cubicBezTo>
                  <a:pt x="3721" y="11778"/>
                  <a:pt x="3684" y="11819"/>
                  <a:pt x="3752" y="11834"/>
                </a:cubicBezTo>
                <a:cubicBezTo>
                  <a:pt x="3780" y="11887"/>
                  <a:pt x="3686" y="11936"/>
                  <a:pt x="3856" y="11926"/>
                </a:cubicBezTo>
                <a:cubicBezTo>
                  <a:pt x="3949" y="11920"/>
                  <a:pt x="3911" y="11969"/>
                  <a:pt x="3953" y="11968"/>
                </a:cubicBezTo>
                <a:cubicBezTo>
                  <a:pt x="4050" y="11965"/>
                  <a:pt x="4000" y="12020"/>
                  <a:pt x="4024" y="12027"/>
                </a:cubicBezTo>
                <a:cubicBezTo>
                  <a:pt x="4138" y="12064"/>
                  <a:pt x="4013" y="12075"/>
                  <a:pt x="4163" y="12132"/>
                </a:cubicBezTo>
                <a:cubicBezTo>
                  <a:pt x="4174" y="12138"/>
                  <a:pt x="4214" y="12158"/>
                  <a:pt x="4221" y="12154"/>
                </a:cubicBezTo>
                <a:cubicBezTo>
                  <a:pt x="4344" y="12074"/>
                  <a:pt x="4359" y="12183"/>
                  <a:pt x="4409" y="12215"/>
                </a:cubicBezTo>
                <a:cubicBezTo>
                  <a:pt x="4538" y="12295"/>
                  <a:pt x="4520" y="12178"/>
                  <a:pt x="4595" y="12241"/>
                </a:cubicBezTo>
                <a:cubicBezTo>
                  <a:pt x="4631" y="12271"/>
                  <a:pt x="4641" y="12258"/>
                  <a:pt x="4653" y="12283"/>
                </a:cubicBezTo>
                <a:cubicBezTo>
                  <a:pt x="4715" y="12416"/>
                  <a:pt x="4699" y="12293"/>
                  <a:pt x="4746" y="12381"/>
                </a:cubicBezTo>
                <a:cubicBezTo>
                  <a:pt x="4776" y="12437"/>
                  <a:pt x="4813" y="12401"/>
                  <a:pt x="4840" y="12364"/>
                </a:cubicBezTo>
                <a:cubicBezTo>
                  <a:pt x="4882" y="12307"/>
                  <a:pt x="4937" y="12342"/>
                  <a:pt x="4939" y="12351"/>
                </a:cubicBezTo>
                <a:cubicBezTo>
                  <a:pt x="4963" y="12461"/>
                  <a:pt x="5100" y="12313"/>
                  <a:pt x="5100" y="12436"/>
                </a:cubicBezTo>
                <a:cubicBezTo>
                  <a:pt x="5100" y="12474"/>
                  <a:pt x="5193" y="12610"/>
                  <a:pt x="5216" y="12588"/>
                </a:cubicBezTo>
                <a:cubicBezTo>
                  <a:pt x="5313" y="12501"/>
                  <a:pt x="5281" y="12620"/>
                  <a:pt x="5337" y="12579"/>
                </a:cubicBezTo>
                <a:cubicBezTo>
                  <a:pt x="5435" y="12508"/>
                  <a:pt x="5448" y="12675"/>
                  <a:pt x="5370" y="12725"/>
                </a:cubicBezTo>
                <a:cubicBezTo>
                  <a:pt x="5377" y="12813"/>
                  <a:pt x="5213" y="12869"/>
                  <a:pt x="5492" y="12905"/>
                </a:cubicBezTo>
                <a:cubicBezTo>
                  <a:pt x="5518" y="12908"/>
                  <a:pt x="5490" y="13003"/>
                  <a:pt x="5633" y="13003"/>
                </a:cubicBezTo>
                <a:cubicBezTo>
                  <a:pt x="5668" y="13003"/>
                  <a:pt x="5612" y="13210"/>
                  <a:pt x="5613" y="13238"/>
                </a:cubicBezTo>
                <a:cubicBezTo>
                  <a:pt x="5620" y="13384"/>
                  <a:pt x="5504" y="13310"/>
                  <a:pt x="5560" y="13392"/>
                </a:cubicBezTo>
                <a:cubicBezTo>
                  <a:pt x="5585" y="13427"/>
                  <a:pt x="5590" y="13562"/>
                  <a:pt x="5579" y="13606"/>
                </a:cubicBezTo>
                <a:cubicBezTo>
                  <a:pt x="5564" y="13667"/>
                  <a:pt x="5590" y="13631"/>
                  <a:pt x="5610" y="13707"/>
                </a:cubicBezTo>
                <a:cubicBezTo>
                  <a:pt x="5643" y="13830"/>
                  <a:pt x="5584" y="13912"/>
                  <a:pt x="5584" y="13992"/>
                </a:cubicBezTo>
                <a:cubicBezTo>
                  <a:pt x="5584" y="14106"/>
                  <a:pt x="5662" y="14200"/>
                  <a:pt x="5642" y="14261"/>
                </a:cubicBezTo>
                <a:cubicBezTo>
                  <a:pt x="5613" y="14348"/>
                  <a:pt x="5620" y="14411"/>
                  <a:pt x="5626" y="14503"/>
                </a:cubicBezTo>
                <a:cubicBezTo>
                  <a:pt x="5626" y="14515"/>
                  <a:pt x="5632" y="14536"/>
                  <a:pt x="5632" y="14548"/>
                </a:cubicBezTo>
                <a:cubicBezTo>
                  <a:pt x="5728" y="14548"/>
                  <a:pt x="5688" y="14485"/>
                  <a:pt x="5724" y="14596"/>
                </a:cubicBezTo>
                <a:cubicBezTo>
                  <a:pt x="5737" y="14634"/>
                  <a:pt x="5819" y="14518"/>
                  <a:pt x="5824" y="14522"/>
                </a:cubicBezTo>
                <a:cubicBezTo>
                  <a:pt x="5838" y="14532"/>
                  <a:pt x="5884" y="14501"/>
                  <a:pt x="5905" y="14618"/>
                </a:cubicBezTo>
                <a:cubicBezTo>
                  <a:pt x="5910" y="14645"/>
                  <a:pt x="5955" y="14654"/>
                  <a:pt x="5955" y="14658"/>
                </a:cubicBezTo>
                <a:cubicBezTo>
                  <a:pt x="5997" y="14678"/>
                  <a:pt x="6046" y="14719"/>
                  <a:pt x="6045" y="14775"/>
                </a:cubicBezTo>
                <a:cubicBezTo>
                  <a:pt x="6044" y="14798"/>
                  <a:pt x="6077" y="14740"/>
                  <a:pt x="6078" y="14736"/>
                </a:cubicBezTo>
                <a:cubicBezTo>
                  <a:pt x="6110" y="14650"/>
                  <a:pt x="6142" y="14757"/>
                  <a:pt x="6142" y="14784"/>
                </a:cubicBezTo>
                <a:cubicBezTo>
                  <a:pt x="6142" y="14806"/>
                  <a:pt x="6262" y="14819"/>
                  <a:pt x="6284" y="14841"/>
                </a:cubicBezTo>
                <a:cubicBezTo>
                  <a:pt x="6363" y="14920"/>
                  <a:pt x="6331" y="14858"/>
                  <a:pt x="6412" y="14902"/>
                </a:cubicBezTo>
                <a:lnTo>
                  <a:pt x="6417" y="14906"/>
                </a:lnTo>
                <a:cubicBezTo>
                  <a:pt x="6508" y="14951"/>
                  <a:pt x="6514" y="14904"/>
                  <a:pt x="6579" y="14881"/>
                </a:cubicBezTo>
                <a:cubicBezTo>
                  <a:pt x="6704" y="14838"/>
                  <a:pt x="6710" y="14743"/>
                  <a:pt x="6779" y="14859"/>
                </a:cubicBezTo>
                <a:cubicBezTo>
                  <a:pt x="6798" y="14891"/>
                  <a:pt x="7157" y="14852"/>
                  <a:pt x="7183" y="14873"/>
                </a:cubicBezTo>
                <a:cubicBezTo>
                  <a:pt x="7170" y="14926"/>
                  <a:pt x="7127" y="14938"/>
                  <a:pt x="7127" y="14997"/>
                </a:cubicBezTo>
                <a:cubicBezTo>
                  <a:pt x="7127" y="15112"/>
                  <a:pt x="7220" y="15117"/>
                  <a:pt x="7284" y="15055"/>
                </a:cubicBezTo>
                <a:cubicBezTo>
                  <a:pt x="7291" y="15049"/>
                  <a:pt x="7354" y="15145"/>
                  <a:pt x="7365" y="15158"/>
                </a:cubicBezTo>
                <a:cubicBezTo>
                  <a:pt x="7419" y="15222"/>
                  <a:pt x="7311" y="15246"/>
                  <a:pt x="7348" y="15249"/>
                </a:cubicBezTo>
                <a:cubicBezTo>
                  <a:pt x="7411" y="15254"/>
                  <a:pt x="7550" y="15300"/>
                  <a:pt x="7573" y="15299"/>
                </a:cubicBezTo>
                <a:cubicBezTo>
                  <a:pt x="7590" y="15299"/>
                  <a:pt x="7709" y="15128"/>
                  <a:pt x="7726" y="15102"/>
                </a:cubicBezTo>
                <a:cubicBezTo>
                  <a:pt x="7755" y="15058"/>
                  <a:pt x="7843" y="15129"/>
                  <a:pt x="7867" y="15160"/>
                </a:cubicBezTo>
                <a:cubicBezTo>
                  <a:pt x="7881" y="15177"/>
                  <a:pt x="7849" y="15241"/>
                  <a:pt x="7970" y="15186"/>
                </a:cubicBezTo>
                <a:cubicBezTo>
                  <a:pt x="8012" y="15166"/>
                  <a:pt x="7980" y="15270"/>
                  <a:pt x="8045" y="15287"/>
                </a:cubicBezTo>
                <a:cubicBezTo>
                  <a:pt x="8217" y="15331"/>
                  <a:pt x="8064" y="15180"/>
                  <a:pt x="8239" y="15180"/>
                </a:cubicBezTo>
                <a:cubicBezTo>
                  <a:pt x="8384" y="15180"/>
                  <a:pt x="8322" y="15194"/>
                  <a:pt x="8421" y="15209"/>
                </a:cubicBezTo>
                <a:cubicBezTo>
                  <a:pt x="8440" y="15209"/>
                  <a:pt x="8562" y="15215"/>
                  <a:pt x="8574" y="15221"/>
                </a:cubicBezTo>
                <a:cubicBezTo>
                  <a:pt x="8642" y="15250"/>
                  <a:pt x="8936" y="15238"/>
                  <a:pt x="9023" y="15238"/>
                </a:cubicBezTo>
                <a:cubicBezTo>
                  <a:pt x="9069" y="15238"/>
                  <a:pt x="9097" y="15238"/>
                  <a:pt x="9113" y="15242"/>
                </a:cubicBezTo>
                <a:lnTo>
                  <a:pt x="9180" y="14956"/>
                </a:lnTo>
                <a:lnTo>
                  <a:pt x="10921" y="14236"/>
                </a:lnTo>
                <a:lnTo>
                  <a:pt x="11291" y="14326"/>
                </a:lnTo>
                <a:lnTo>
                  <a:pt x="11296" y="14024"/>
                </a:lnTo>
                <a:lnTo>
                  <a:pt x="11751" y="13987"/>
                </a:lnTo>
                <a:lnTo>
                  <a:pt x="11804" y="14321"/>
                </a:lnTo>
                <a:lnTo>
                  <a:pt x="11926" y="13913"/>
                </a:lnTo>
                <a:lnTo>
                  <a:pt x="12508" y="13961"/>
                </a:lnTo>
                <a:lnTo>
                  <a:pt x="12714" y="14194"/>
                </a:lnTo>
                <a:lnTo>
                  <a:pt x="12736" y="13828"/>
                </a:lnTo>
                <a:lnTo>
                  <a:pt x="12931" y="13813"/>
                </a:lnTo>
                <a:lnTo>
                  <a:pt x="13143" y="14119"/>
                </a:lnTo>
                <a:lnTo>
                  <a:pt x="13789" y="14051"/>
                </a:lnTo>
                <a:lnTo>
                  <a:pt x="13736" y="13797"/>
                </a:lnTo>
                <a:lnTo>
                  <a:pt x="14016" y="13807"/>
                </a:lnTo>
                <a:lnTo>
                  <a:pt x="14191" y="13971"/>
                </a:lnTo>
                <a:lnTo>
                  <a:pt x="14127" y="14241"/>
                </a:lnTo>
                <a:lnTo>
                  <a:pt x="14355" y="14231"/>
                </a:lnTo>
                <a:lnTo>
                  <a:pt x="14466" y="14135"/>
                </a:lnTo>
                <a:lnTo>
                  <a:pt x="14678" y="14294"/>
                </a:lnTo>
                <a:lnTo>
                  <a:pt x="14709" y="14448"/>
                </a:lnTo>
                <a:lnTo>
                  <a:pt x="14932" y="14379"/>
                </a:lnTo>
                <a:lnTo>
                  <a:pt x="15011" y="14448"/>
                </a:lnTo>
                <a:lnTo>
                  <a:pt x="15244" y="14432"/>
                </a:lnTo>
                <a:lnTo>
                  <a:pt x="15493" y="13490"/>
                </a:lnTo>
                <a:lnTo>
                  <a:pt x="16133" y="13410"/>
                </a:lnTo>
                <a:lnTo>
                  <a:pt x="16493" y="12892"/>
                </a:lnTo>
                <a:lnTo>
                  <a:pt x="16546" y="12124"/>
                </a:lnTo>
                <a:lnTo>
                  <a:pt x="17035" y="11343"/>
                </a:lnTo>
                <a:cubicBezTo>
                  <a:pt x="17033" y="11341"/>
                  <a:pt x="17006" y="11302"/>
                  <a:pt x="17006" y="11300"/>
                </a:cubicBezTo>
                <a:cubicBezTo>
                  <a:pt x="16989" y="11224"/>
                  <a:pt x="17100" y="11315"/>
                  <a:pt x="17092" y="11221"/>
                </a:cubicBezTo>
                <a:cubicBezTo>
                  <a:pt x="17087" y="11208"/>
                  <a:pt x="17088" y="11199"/>
                  <a:pt x="17088" y="11185"/>
                </a:cubicBezTo>
                <a:cubicBezTo>
                  <a:pt x="17090" y="11159"/>
                  <a:pt x="17111" y="11151"/>
                  <a:pt x="17106" y="11145"/>
                </a:cubicBezTo>
                <a:cubicBezTo>
                  <a:pt x="17095" y="11130"/>
                  <a:pt x="17079" y="11133"/>
                  <a:pt x="17062" y="11101"/>
                </a:cubicBezTo>
                <a:cubicBezTo>
                  <a:pt x="17052" y="11082"/>
                  <a:pt x="16985" y="11135"/>
                  <a:pt x="16985" y="11077"/>
                </a:cubicBezTo>
                <a:cubicBezTo>
                  <a:pt x="16985" y="11066"/>
                  <a:pt x="16949" y="11068"/>
                  <a:pt x="16949" y="11049"/>
                </a:cubicBezTo>
                <a:cubicBezTo>
                  <a:pt x="16949" y="11029"/>
                  <a:pt x="17002" y="11004"/>
                  <a:pt x="16984" y="10999"/>
                </a:cubicBezTo>
                <a:cubicBezTo>
                  <a:pt x="16901" y="10973"/>
                  <a:pt x="16981" y="10965"/>
                  <a:pt x="16981" y="10934"/>
                </a:cubicBezTo>
                <a:cubicBezTo>
                  <a:pt x="16971" y="10934"/>
                  <a:pt x="16958" y="10924"/>
                  <a:pt x="16951" y="10921"/>
                </a:cubicBezTo>
                <a:cubicBezTo>
                  <a:pt x="16894" y="10896"/>
                  <a:pt x="16967" y="10837"/>
                  <a:pt x="16957" y="10779"/>
                </a:cubicBezTo>
                <a:cubicBezTo>
                  <a:pt x="16952" y="10771"/>
                  <a:pt x="16869" y="10738"/>
                  <a:pt x="16854" y="10728"/>
                </a:cubicBezTo>
                <a:cubicBezTo>
                  <a:pt x="16817" y="10702"/>
                  <a:pt x="16793" y="10728"/>
                  <a:pt x="16779" y="10717"/>
                </a:cubicBezTo>
                <a:cubicBezTo>
                  <a:pt x="16754" y="10697"/>
                  <a:pt x="16711" y="10696"/>
                  <a:pt x="16715" y="10656"/>
                </a:cubicBezTo>
                <a:cubicBezTo>
                  <a:pt x="16720" y="10588"/>
                  <a:pt x="16697" y="10617"/>
                  <a:pt x="16692" y="10588"/>
                </a:cubicBezTo>
                <a:cubicBezTo>
                  <a:pt x="16680" y="10520"/>
                  <a:pt x="16580" y="10551"/>
                  <a:pt x="16560" y="10587"/>
                </a:cubicBezTo>
                <a:cubicBezTo>
                  <a:pt x="16528" y="10641"/>
                  <a:pt x="16491" y="10569"/>
                  <a:pt x="16470" y="10558"/>
                </a:cubicBezTo>
                <a:cubicBezTo>
                  <a:pt x="16440" y="10542"/>
                  <a:pt x="16434" y="10508"/>
                  <a:pt x="16407" y="10506"/>
                </a:cubicBezTo>
                <a:cubicBezTo>
                  <a:pt x="16336" y="10503"/>
                  <a:pt x="16355" y="10485"/>
                  <a:pt x="16318" y="10459"/>
                </a:cubicBezTo>
                <a:cubicBezTo>
                  <a:pt x="16305" y="10449"/>
                  <a:pt x="16306" y="10404"/>
                  <a:pt x="16311" y="10388"/>
                </a:cubicBezTo>
                <a:cubicBezTo>
                  <a:pt x="16306" y="10388"/>
                  <a:pt x="16299" y="10388"/>
                  <a:pt x="16294" y="10389"/>
                </a:cubicBezTo>
                <a:cubicBezTo>
                  <a:pt x="16268" y="10398"/>
                  <a:pt x="16248" y="10387"/>
                  <a:pt x="16244" y="10416"/>
                </a:cubicBezTo>
                <a:cubicBezTo>
                  <a:pt x="16233" y="10497"/>
                  <a:pt x="16216" y="10471"/>
                  <a:pt x="16169" y="10502"/>
                </a:cubicBezTo>
                <a:cubicBezTo>
                  <a:pt x="16098" y="10548"/>
                  <a:pt x="16119" y="10478"/>
                  <a:pt x="16043" y="10540"/>
                </a:cubicBezTo>
                <a:cubicBezTo>
                  <a:pt x="16001" y="10574"/>
                  <a:pt x="16010" y="10655"/>
                  <a:pt x="16044" y="10692"/>
                </a:cubicBezTo>
                <a:lnTo>
                  <a:pt x="15988" y="10686"/>
                </a:lnTo>
                <a:lnTo>
                  <a:pt x="15943" y="10715"/>
                </a:lnTo>
                <a:lnTo>
                  <a:pt x="15873" y="10678"/>
                </a:lnTo>
                <a:lnTo>
                  <a:pt x="15837" y="10620"/>
                </a:lnTo>
                <a:lnTo>
                  <a:pt x="15750" y="10526"/>
                </a:lnTo>
                <a:lnTo>
                  <a:pt x="15753" y="10452"/>
                </a:lnTo>
                <a:lnTo>
                  <a:pt x="15895" y="10375"/>
                </a:lnTo>
                <a:lnTo>
                  <a:pt x="15876" y="10309"/>
                </a:lnTo>
                <a:lnTo>
                  <a:pt x="15829" y="10264"/>
                </a:lnTo>
                <a:lnTo>
                  <a:pt x="15778" y="10306"/>
                </a:lnTo>
                <a:lnTo>
                  <a:pt x="15767" y="10285"/>
                </a:lnTo>
                <a:lnTo>
                  <a:pt x="15680" y="10292"/>
                </a:lnTo>
                <a:lnTo>
                  <a:pt x="15522" y="10149"/>
                </a:lnTo>
                <a:lnTo>
                  <a:pt x="15574" y="10060"/>
                </a:lnTo>
                <a:lnTo>
                  <a:pt x="15575" y="10014"/>
                </a:lnTo>
                <a:lnTo>
                  <a:pt x="15451" y="10012"/>
                </a:lnTo>
                <a:cubicBezTo>
                  <a:pt x="15451" y="9986"/>
                  <a:pt x="15455" y="9918"/>
                  <a:pt x="15423" y="9916"/>
                </a:cubicBezTo>
                <a:cubicBezTo>
                  <a:pt x="15390" y="9914"/>
                  <a:pt x="15368" y="10019"/>
                  <a:pt x="15373" y="10040"/>
                </a:cubicBezTo>
                <a:cubicBezTo>
                  <a:pt x="15395" y="10121"/>
                  <a:pt x="15354" y="10121"/>
                  <a:pt x="15354" y="10167"/>
                </a:cubicBezTo>
                <a:cubicBezTo>
                  <a:pt x="15354" y="10253"/>
                  <a:pt x="15367" y="10250"/>
                  <a:pt x="15312" y="10213"/>
                </a:cubicBezTo>
                <a:cubicBezTo>
                  <a:pt x="15270" y="10185"/>
                  <a:pt x="15279" y="10133"/>
                  <a:pt x="15266" y="10092"/>
                </a:cubicBezTo>
                <a:lnTo>
                  <a:pt x="15164" y="10118"/>
                </a:lnTo>
                <a:lnTo>
                  <a:pt x="15167" y="10121"/>
                </a:lnTo>
                <a:cubicBezTo>
                  <a:pt x="15242" y="10212"/>
                  <a:pt x="15219" y="10202"/>
                  <a:pt x="15202" y="10298"/>
                </a:cubicBezTo>
                <a:cubicBezTo>
                  <a:pt x="15192" y="10356"/>
                  <a:pt x="15154" y="10281"/>
                  <a:pt x="15113" y="10326"/>
                </a:cubicBezTo>
                <a:cubicBezTo>
                  <a:pt x="15079" y="10363"/>
                  <a:pt x="15084" y="10264"/>
                  <a:pt x="15033" y="10302"/>
                </a:cubicBezTo>
                <a:cubicBezTo>
                  <a:pt x="14983" y="10339"/>
                  <a:pt x="14961" y="10323"/>
                  <a:pt x="14916" y="10333"/>
                </a:cubicBezTo>
                <a:cubicBezTo>
                  <a:pt x="14905" y="10336"/>
                  <a:pt x="14899" y="10405"/>
                  <a:pt x="14878" y="10407"/>
                </a:cubicBezTo>
                <a:cubicBezTo>
                  <a:pt x="14872" y="10398"/>
                  <a:pt x="14827" y="10385"/>
                  <a:pt x="14827" y="10385"/>
                </a:cubicBezTo>
                <a:lnTo>
                  <a:pt x="14696" y="10358"/>
                </a:lnTo>
                <a:cubicBezTo>
                  <a:pt x="14669" y="10358"/>
                  <a:pt x="14666" y="10363"/>
                  <a:pt x="14665" y="10349"/>
                </a:cubicBezTo>
                <a:cubicBezTo>
                  <a:pt x="14662" y="10297"/>
                  <a:pt x="14664" y="10318"/>
                  <a:pt x="14681" y="10291"/>
                </a:cubicBezTo>
                <a:cubicBezTo>
                  <a:pt x="14706" y="10249"/>
                  <a:pt x="14695" y="10329"/>
                  <a:pt x="14705" y="10322"/>
                </a:cubicBezTo>
                <a:cubicBezTo>
                  <a:pt x="14829" y="10231"/>
                  <a:pt x="14782" y="10301"/>
                  <a:pt x="14868" y="10301"/>
                </a:cubicBezTo>
                <a:cubicBezTo>
                  <a:pt x="14888" y="10271"/>
                  <a:pt x="14860" y="10208"/>
                  <a:pt x="14860" y="10167"/>
                </a:cubicBezTo>
                <a:lnTo>
                  <a:pt x="15028" y="10043"/>
                </a:lnTo>
                <a:lnTo>
                  <a:pt x="15017" y="9997"/>
                </a:lnTo>
                <a:lnTo>
                  <a:pt x="15053" y="9680"/>
                </a:lnTo>
                <a:lnTo>
                  <a:pt x="14969" y="9723"/>
                </a:lnTo>
                <a:lnTo>
                  <a:pt x="14840" y="9659"/>
                </a:lnTo>
                <a:lnTo>
                  <a:pt x="14865" y="9609"/>
                </a:lnTo>
                <a:lnTo>
                  <a:pt x="14643" y="9512"/>
                </a:lnTo>
                <a:lnTo>
                  <a:pt x="14645" y="9414"/>
                </a:lnTo>
                <a:cubicBezTo>
                  <a:pt x="14655" y="9414"/>
                  <a:pt x="14664" y="9417"/>
                  <a:pt x="14668" y="9417"/>
                </a:cubicBezTo>
                <a:cubicBezTo>
                  <a:pt x="14687" y="9416"/>
                  <a:pt x="14730" y="9431"/>
                  <a:pt x="14721" y="9410"/>
                </a:cubicBezTo>
                <a:cubicBezTo>
                  <a:pt x="14685" y="9327"/>
                  <a:pt x="14726" y="9340"/>
                  <a:pt x="14725" y="9274"/>
                </a:cubicBezTo>
                <a:lnTo>
                  <a:pt x="14752" y="9198"/>
                </a:lnTo>
                <a:lnTo>
                  <a:pt x="14557" y="9262"/>
                </a:lnTo>
                <a:lnTo>
                  <a:pt x="14553" y="9265"/>
                </a:lnTo>
                <a:cubicBezTo>
                  <a:pt x="14505" y="9289"/>
                  <a:pt x="14490" y="9320"/>
                  <a:pt x="14459" y="9342"/>
                </a:cubicBezTo>
                <a:cubicBezTo>
                  <a:pt x="14442" y="9354"/>
                  <a:pt x="14401" y="9406"/>
                  <a:pt x="14387" y="9418"/>
                </a:cubicBezTo>
                <a:cubicBezTo>
                  <a:pt x="14322" y="9477"/>
                  <a:pt x="14326" y="9519"/>
                  <a:pt x="14284" y="9576"/>
                </a:cubicBezTo>
                <a:cubicBezTo>
                  <a:pt x="14279" y="9583"/>
                  <a:pt x="14207" y="9538"/>
                  <a:pt x="14199" y="9529"/>
                </a:cubicBezTo>
                <a:cubicBezTo>
                  <a:pt x="14159" y="9475"/>
                  <a:pt x="14146" y="9503"/>
                  <a:pt x="14149" y="9425"/>
                </a:cubicBezTo>
                <a:cubicBezTo>
                  <a:pt x="14150" y="9399"/>
                  <a:pt x="14192" y="9340"/>
                  <a:pt x="14193" y="9328"/>
                </a:cubicBezTo>
                <a:cubicBezTo>
                  <a:pt x="14194" y="9304"/>
                  <a:pt x="14217" y="9282"/>
                  <a:pt x="14224" y="9269"/>
                </a:cubicBezTo>
                <a:cubicBezTo>
                  <a:pt x="14236" y="9247"/>
                  <a:pt x="14256" y="9238"/>
                  <a:pt x="14272" y="9223"/>
                </a:cubicBezTo>
                <a:lnTo>
                  <a:pt x="14139" y="9268"/>
                </a:lnTo>
                <a:cubicBezTo>
                  <a:pt x="14139" y="9260"/>
                  <a:pt x="14140" y="9263"/>
                  <a:pt x="14140" y="9260"/>
                </a:cubicBezTo>
                <a:cubicBezTo>
                  <a:pt x="14144" y="9229"/>
                  <a:pt x="14165" y="9151"/>
                  <a:pt x="14106" y="9167"/>
                </a:cubicBezTo>
                <a:cubicBezTo>
                  <a:pt x="14044" y="9185"/>
                  <a:pt x="14075" y="9168"/>
                  <a:pt x="14049" y="9164"/>
                </a:cubicBezTo>
                <a:cubicBezTo>
                  <a:pt x="13970" y="9155"/>
                  <a:pt x="13995" y="9235"/>
                  <a:pt x="13975" y="9257"/>
                </a:cubicBezTo>
                <a:cubicBezTo>
                  <a:pt x="13937" y="9298"/>
                  <a:pt x="13867" y="9242"/>
                  <a:pt x="13867" y="9322"/>
                </a:cubicBezTo>
                <a:cubicBezTo>
                  <a:pt x="13867" y="9324"/>
                  <a:pt x="13829" y="9249"/>
                  <a:pt x="13822" y="9249"/>
                </a:cubicBezTo>
                <a:cubicBezTo>
                  <a:pt x="13766" y="9251"/>
                  <a:pt x="13792" y="9245"/>
                  <a:pt x="13772" y="9242"/>
                </a:cubicBezTo>
                <a:lnTo>
                  <a:pt x="13736" y="9145"/>
                </a:lnTo>
                <a:lnTo>
                  <a:pt x="13677" y="9064"/>
                </a:lnTo>
                <a:lnTo>
                  <a:pt x="13525" y="9183"/>
                </a:lnTo>
                <a:cubicBezTo>
                  <a:pt x="13523" y="9181"/>
                  <a:pt x="13464" y="9164"/>
                  <a:pt x="13456" y="9161"/>
                </a:cubicBezTo>
                <a:cubicBezTo>
                  <a:pt x="13427" y="9152"/>
                  <a:pt x="13381" y="9144"/>
                  <a:pt x="13361" y="9136"/>
                </a:cubicBezTo>
                <a:cubicBezTo>
                  <a:pt x="13307" y="9115"/>
                  <a:pt x="13316" y="9112"/>
                  <a:pt x="13279" y="9134"/>
                </a:cubicBezTo>
                <a:cubicBezTo>
                  <a:pt x="13266" y="9143"/>
                  <a:pt x="13183" y="9118"/>
                  <a:pt x="13165" y="9106"/>
                </a:cubicBezTo>
                <a:cubicBezTo>
                  <a:pt x="13139" y="9089"/>
                  <a:pt x="13139" y="9054"/>
                  <a:pt x="13134" y="9022"/>
                </a:cubicBezTo>
                <a:cubicBezTo>
                  <a:pt x="13124" y="8947"/>
                  <a:pt x="13157" y="8949"/>
                  <a:pt x="13183" y="8904"/>
                </a:cubicBezTo>
                <a:lnTo>
                  <a:pt x="13162" y="8869"/>
                </a:lnTo>
                <a:cubicBezTo>
                  <a:pt x="13138" y="8829"/>
                  <a:pt x="13099" y="8869"/>
                  <a:pt x="13081" y="8839"/>
                </a:cubicBezTo>
                <a:lnTo>
                  <a:pt x="12984" y="8697"/>
                </a:lnTo>
                <a:cubicBezTo>
                  <a:pt x="12982" y="8697"/>
                  <a:pt x="12962" y="8700"/>
                  <a:pt x="12961" y="8700"/>
                </a:cubicBezTo>
                <a:cubicBezTo>
                  <a:pt x="12942" y="8706"/>
                  <a:pt x="12904" y="8697"/>
                  <a:pt x="12897" y="8714"/>
                </a:cubicBezTo>
                <a:cubicBezTo>
                  <a:pt x="12888" y="8741"/>
                  <a:pt x="12880" y="8737"/>
                  <a:pt x="12873" y="8749"/>
                </a:cubicBezTo>
                <a:cubicBezTo>
                  <a:pt x="12870" y="8755"/>
                  <a:pt x="12859" y="8707"/>
                  <a:pt x="12858" y="8704"/>
                </a:cubicBezTo>
                <a:cubicBezTo>
                  <a:pt x="12857" y="8685"/>
                  <a:pt x="12843" y="8649"/>
                  <a:pt x="12825" y="8642"/>
                </a:cubicBezTo>
                <a:cubicBezTo>
                  <a:pt x="12819" y="8638"/>
                  <a:pt x="12816" y="8630"/>
                  <a:pt x="12813" y="8623"/>
                </a:cubicBezTo>
                <a:cubicBezTo>
                  <a:pt x="12801" y="8599"/>
                  <a:pt x="12814" y="8578"/>
                  <a:pt x="12786" y="8579"/>
                </a:cubicBezTo>
                <a:cubicBezTo>
                  <a:pt x="12748" y="8581"/>
                  <a:pt x="12751" y="8571"/>
                  <a:pt x="12722" y="8547"/>
                </a:cubicBezTo>
                <a:cubicBezTo>
                  <a:pt x="12670" y="8503"/>
                  <a:pt x="12702" y="8521"/>
                  <a:pt x="12631" y="8515"/>
                </a:cubicBezTo>
                <a:cubicBezTo>
                  <a:pt x="12619" y="8513"/>
                  <a:pt x="12576" y="8408"/>
                  <a:pt x="12574" y="8394"/>
                </a:cubicBezTo>
                <a:cubicBezTo>
                  <a:pt x="12573" y="8386"/>
                  <a:pt x="12494" y="8407"/>
                  <a:pt x="12496" y="8426"/>
                </a:cubicBezTo>
                <a:cubicBezTo>
                  <a:pt x="12494" y="8426"/>
                  <a:pt x="12412" y="8484"/>
                  <a:pt x="12409" y="8488"/>
                </a:cubicBezTo>
                <a:cubicBezTo>
                  <a:pt x="12395" y="8481"/>
                  <a:pt x="12397" y="8425"/>
                  <a:pt x="12393" y="8423"/>
                </a:cubicBezTo>
                <a:cubicBezTo>
                  <a:pt x="12354" y="8396"/>
                  <a:pt x="12353" y="8378"/>
                  <a:pt x="12347" y="8338"/>
                </a:cubicBezTo>
                <a:cubicBezTo>
                  <a:pt x="12346" y="8329"/>
                  <a:pt x="12324" y="8292"/>
                  <a:pt x="12318" y="8279"/>
                </a:cubicBezTo>
                <a:cubicBezTo>
                  <a:pt x="12316" y="8274"/>
                  <a:pt x="12296" y="8278"/>
                  <a:pt x="12291" y="8280"/>
                </a:cubicBezTo>
                <a:cubicBezTo>
                  <a:pt x="12269" y="8287"/>
                  <a:pt x="12192" y="8290"/>
                  <a:pt x="12170" y="8283"/>
                </a:cubicBezTo>
                <a:cubicBezTo>
                  <a:pt x="12139" y="8273"/>
                  <a:pt x="12152" y="8279"/>
                  <a:pt x="12116" y="8276"/>
                </a:cubicBezTo>
                <a:cubicBezTo>
                  <a:pt x="12112" y="8276"/>
                  <a:pt x="12088" y="8326"/>
                  <a:pt x="12088" y="8326"/>
                </a:cubicBezTo>
                <a:cubicBezTo>
                  <a:pt x="12069" y="8341"/>
                  <a:pt x="12070" y="8349"/>
                  <a:pt x="12044" y="8349"/>
                </a:cubicBezTo>
                <a:cubicBezTo>
                  <a:pt x="12017" y="8349"/>
                  <a:pt x="12015" y="8340"/>
                  <a:pt x="12018" y="8362"/>
                </a:cubicBezTo>
                <a:cubicBezTo>
                  <a:pt x="12021" y="8392"/>
                  <a:pt x="12020" y="8395"/>
                  <a:pt x="12018" y="8424"/>
                </a:cubicBezTo>
                <a:cubicBezTo>
                  <a:pt x="12014" y="8477"/>
                  <a:pt x="11980" y="8477"/>
                  <a:pt x="11980" y="8479"/>
                </a:cubicBezTo>
                <a:cubicBezTo>
                  <a:pt x="11980" y="8493"/>
                  <a:pt x="11964" y="8542"/>
                  <a:pt x="11956" y="8553"/>
                </a:cubicBezTo>
                <a:cubicBezTo>
                  <a:pt x="11925" y="8595"/>
                  <a:pt x="11949" y="8587"/>
                  <a:pt x="11958" y="8595"/>
                </a:cubicBezTo>
                <a:cubicBezTo>
                  <a:pt x="11981" y="8616"/>
                  <a:pt x="11928" y="8640"/>
                  <a:pt x="11918" y="8650"/>
                </a:cubicBezTo>
                <a:cubicBezTo>
                  <a:pt x="11900" y="8668"/>
                  <a:pt x="11904" y="8677"/>
                  <a:pt x="11898" y="8695"/>
                </a:cubicBezTo>
                <a:lnTo>
                  <a:pt x="11898" y="8719"/>
                </a:lnTo>
                <a:cubicBezTo>
                  <a:pt x="11898" y="8746"/>
                  <a:pt x="11889" y="8765"/>
                  <a:pt x="11889" y="8773"/>
                </a:cubicBezTo>
                <a:cubicBezTo>
                  <a:pt x="11888" y="8786"/>
                  <a:pt x="11868" y="8813"/>
                  <a:pt x="11865" y="8822"/>
                </a:cubicBezTo>
                <a:cubicBezTo>
                  <a:pt x="11856" y="8846"/>
                  <a:pt x="11798" y="8884"/>
                  <a:pt x="11777" y="8885"/>
                </a:cubicBezTo>
                <a:cubicBezTo>
                  <a:pt x="11764" y="8885"/>
                  <a:pt x="11738" y="8912"/>
                  <a:pt x="11732" y="8921"/>
                </a:cubicBezTo>
                <a:cubicBezTo>
                  <a:pt x="11723" y="8937"/>
                  <a:pt x="11654" y="8954"/>
                  <a:pt x="11688" y="8992"/>
                </a:cubicBezTo>
                <a:cubicBezTo>
                  <a:pt x="11705" y="9010"/>
                  <a:pt x="11689" y="9029"/>
                  <a:pt x="11677" y="9044"/>
                </a:cubicBezTo>
                <a:cubicBezTo>
                  <a:pt x="11658" y="9070"/>
                  <a:pt x="11617" y="9030"/>
                  <a:pt x="11600" y="9018"/>
                </a:cubicBezTo>
                <a:cubicBezTo>
                  <a:pt x="11586" y="9008"/>
                  <a:pt x="11551" y="9007"/>
                  <a:pt x="11542" y="9014"/>
                </a:cubicBezTo>
                <a:cubicBezTo>
                  <a:pt x="11522" y="9028"/>
                  <a:pt x="11506" y="9011"/>
                  <a:pt x="11493" y="8998"/>
                </a:cubicBezTo>
                <a:cubicBezTo>
                  <a:pt x="11483" y="8987"/>
                  <a:pt x="11463" y="8991"/>
                  <a:pt x="11451" y="8998"/>
                </a:cubicBezTo>
                <a:cubicBezTo>
                  <a:pt x="11422" y="9017"/>
                  <a:pt x="11426" y="8975"/>
                  <a:pt x="11428" y="8958"/>
                </a:cubicBezTo>
                <a:cubicBezTo>
                  <a:pt x="11428" y="8953"/>
                  <a:pt x="11475" y="8956"/>
                  <a:pt x="11483" y="8956"/>
                </a:cubicBezTo>
                <a:cubicBezTo>
                  <a:pt x="11489" y="8956"/>
                  <a:pt x="11513" y="8981"/>
                  <a:pt x="11517" y="8986"/>
                </a:cubicBezTo>
                <a:cubicBezTo>
                  <a:pt x="11523" y="8994"/>
                  <a:pt x="11553" y="8987"/>
                  <a:pt x="11554" y="8977"/>
                </a:cubicBezTo>
                <a:cubicBezTo>
                  <a:pt x="11555" y="8907"/>
                  <a:pt x="11573" y="8945"/>
                  <a:pt x="11590" y="8949"/>
                </a:cubicBezTo>
                <a:cubicBezTo>
                  <a:pt x="11604" y="8952"/>
                  <a:pt x="11616" y="8964"/>
                  <a:pt x="11626" y="8969"/>
                </a:cubicBezTo>
                <a:cubicBezTo>
                  <a:pt x="11647" y="8980"/>
                  <a:pt x="11670" y="8947"/>
                  <a:pt x="11671" y="8939"/>
                </a:cubicBezTo>
                <a:cubicBezTo>
                  <a:pt x="11674" y="8923"/>
                  <a:pt x="11703" y="8900"/>
                  <a:pt x="11717" y="8893"/>
                </a:cubicBezTo>
                <a:cubicBezTo>
                  <a:pt x="11750" y="8877"/>
                  <a:pt x="11779" y="8853"/>
                  <a:pt x="11811" y="8839"/>
                </a:cubicBezTo>
                <a:cubicBezTo>
                  <a:pt x="11825" y="8833"/>
                  <a:pt x="11832" y="8816"/>
                  <a:pt x="11836" y="8812"/>
                </a:cubicBezTo>
                <a:cubicBezTo>
                  <a:pt x="11847" y="8801"/>
                  <a:pt x="11837" y="8774"/>
                  <a:pt x="11837" y="8768"/>
                </a:cubicBezTo>
                <a:cubicBezTo>
                  <a:pt x="11836" y="8748"/>
                  <a:pt x="11822" y="8741"/>
                  <a:pt x="11861" y="8741"/>
                </a:cubicBezTo>
                <a:lnTo>
                  <a:pt x="11860" y="8644"/>
                </a:lnTo>
                <a:lnTo>
                  <a:pt x="11825" y="8646"/>
                </a:lnTo>
                <a:lnTo>
                  <a:pt x="11741" y="8525"/>
                </a:lnTo>
                <a:lnTo>
                  <a:pt x="11616" y="8475"/>
                </a:lnTo>
                <a:lnTo>
                  <a:pt x="11522" y="8505"/>
                </a:lnTo>
                <a:lnTo>
                  <a:pt x="11447" y="8548"/>
                </a:lnTo>
                <a:cubicBezTo>
                  <a:pt x="11447" y="8546"/>
                  <a:pt x="11441" y="8537"/>
                  <a:pt x="11440" y="8534"/>
                </a:cubicBezTo>
                <a:cubicBezTo>
                  <a:pt x="11430" y="8503"/>
                  <a:pt x="11404" y="8472"/>
                  <a:pt x="11391" y="8439"/>
                </a:cubicBezTo>
                <a:cubicBezTo>
                  <a:pt x="11381" y="8415"/>
                  <a:pt x="11387" y="8406"/>
                  <a:pt x="11387" y="8380"/>
                </a:cubicBezTo>
                <a:cubicBezTo>
                  <a:pt x="11387" y="8355"/>
                  <a:pt x="11384" y="8355"/>
                  <a:pt x="11368" y="8338"/>
                </a:cubicBezTo>
                <a:cubicBezTo>
                  <a:pt x="11347" y="8314"/>
                  <a:pt x="11342" y="8315"/>
                  <a:pt x="11307" y="8315"/>
                </a:cubicBezTo>
                <a:cubicBezTo>
                  <a:pt x="11297" y="8315"/>
                  <a:pt x="11291" y="8260"/>
                  <a:pt x="11298" y="8252"/>
                </a:cubicBezTo>
                <a:cubicBezTo>
                  <a:pt x="11314" y="8231"/>
                  <a:pt x="11327" y="8231"/>
                  <a:pt x="11351" y="8197"/>
                </a:cubicBezTo>
                <a:cubicBezTo>
                  <a:pt x="11357" y="8189"/>
                  <a:pt x="11363" y="8153"/>
                  <a:pt x="11356" y="8144"/>
                </a:cubicBezTo>
                <a:cubicBezTo>
                  <a:pt x="11309" y="8144"/>
                  <a:pt x="11323" y="8150"/>
                  <a:pt x="11302" y="8112"/>
                </a:cubicBezTo>
                <a:cubicBezTo>
                  <a:pt x="11295" y="8101"/>
                  <a:pt x="11264" y="8120"/>
                  <a:pt x="11254" y="8123"/>
                </a:cubicBezTo>
                <a:cubicBezTo>
                  <a:pt x="11217" y="8137"/>
                  <a:pt x="11230" y="8149"/>
                  <a:pt x="11240" y="8170"/>
                </a:cubicBezTo>
                <a:cubicBezTo>
                  <a:pt x="11245" y="8179"/>
                  <a:pt x="11263" y="8190"/>
                  <a:pt x="11272" y="8198"/>
                </a:cubicBezTo>
                <a:cubicBezTo>
                  <a:pt x="11275" y="8200"/>
                  <a:pt x="11255" y="8213"/>
                  <a:pt x="11251" y="8216"/>
                </a:cubicBezTo>
                <a:cubicBezTo>
                  <a:pt x="11222" y="8235"/>
                  <a:pt x="11266" y="8269"/>
                  <a:pt x="11220" y="8279"/>
                </a:cubicBezTo>
                <a:cubicBezTo>
                  <a:pt x="11179" y="8289"/>
                  <a:pt x="11151" y="8234"/>
                  <a:pt x="11128" y="8224"/>
                </a:cubicBezTo>
                <a:lnTo>
                  <a:pt x="11123" y="8227"/>
                </a:lnTo>
                <a:cubicBezTo>
                  <a:pt x="11108" y="8239"/>
                  <a:pt x="10991" y="8330"/>
                  <a:pt x="10981" y="8326"/>
                </a:cubicBezTo>
                <a:cubicBezTo>
                  <a:pt x="10962" y="8319"/>
                  <a:pt x="10999" y="8291"/>
                  <a:pt x="10980" y="8270"/>
                </a:cubicBezTo>
                <a:cubicBezTo>
                  <a:pt x="10957" y="8243"/>
                  <a:pt x="10978" y="8248"/>
                  <a:pt x="10977" y="8236"/>
                </a:cubicBezTo>
                <a:cubicBezTo>
                  <a:pt x="10976" y="8205"/>
                  <a:pt x="10979" y="8206"/>
                  <a:pt x="10959" y="8223"/>
                </a:cubicBezTo>
                <a:cubicBezTo>
                  <a:pt x="10942" y="8238"/>
                  <a:pt x="10918" y="8205"/>
                  <a:pt x="10918" y="8188"/>
                </a:cubicBezTo>
                <a:cubicBezTo>
                  <a:pt x="10918" y="8174"/>
                  <a:pt x="10928" y="8148"/>
                  <a:pt x="10937" y="8141"/>
                </a:cubicBezTo>
                <a:cubicBezTo>
                  <a:pt x="10960" y="8124"/>
                  <a:pt x="10967" y="8110"/>
                  <a:pt x="10985" y="8092"/>
                </a:cubicBezTo>
                <a:cubicBezTo>
                  <a:pt x="10990" y="8087"/>
                  <a:pt x="10942" y="8089"/>
                  <a:pt x="10937" y="8089"/>
                </a:cubicBezTo>
                <a:cubicBezTo>
                  <a:pt x="10921" y="8089"/>
                  <a:pt x="10896" y="8097"/>
                  <a:pt x="10883" y="8098"/>
                </a:cubicBezTo>
                <a:cubicBezTo>
                  <a:pt x="10880" y="8098"/>
                  <a:pt x="10848" y="8101"/>
                  <a:pt x="10848" y="8101"/>
                </a:cubicBezTo>
                <a:cubicBezTo>
                  <a:pt x="10846" y="8101"/>
                  <a:pt x="10810" y="8056"/>
                  <a:pt x="10808" y="8051"/>
                </a:cubicBezTo>
                <a:cubicBezTo>
                  <a:pt x="10804" y="8044"/>
                  <a:pt x="10782" y="8031"/>
                  <a:pt x="10786" y="8023"/>
                </a:cubicBezTo>
                <a:cubicBezTo>
                  <a:pt x="10791" y="8022"/>
                  <a:pt x="10811" y="7986"/>
                  <a:pt x="10812" y="7981"/>
                </a:cubicBezTo>
                <a:cubicBezTo>
                  <a:pt x="10817" y="7962"/>
                  <a:pt x="10840" y="7960"/>
                  <a:pt x="10841" y="7959"/>
                </a:cubicBezTo>
                <a:cubicBezTo>
                  <a:pt x="10851" y="7947"/>
                  <a:pt x="10893" y="7910"/>
                  <a:pt x="10864" y="7898"/>
                </a:cubicBezTo>
                <a:cubicBezTo>
                  <a:pt x="10844" y="7889"/>
                  <a:pt x="10837" y="7865"/>
                  <a:pt x="10851" y="7849"/>
                </a:cubicBezTo>
                <a:cubicBezTo>
                  <a:pt x="10882" y="7812"/>
                  <a:pt x="10850" y="7821"/>
                  <a:pt x="10838" y="7801"/>
                </a:cubicBezTo>
                <a:cubicBezTo>
                  <a:pt x="10826" y="7780"/>
                  <a:pt x="10833" y="7769"/>
                  <a:pt x="10850" y="7757"/>
                </a:cubicBezTo>
                <a:cubicBezTo>
                  <a:pt x="10876" y="7740"/>
                  <a:pt x="10863" y="7728"/>
                  <a:pt x="10868" y="7713"/>
                </a:cubicBezTo>
                <a:cubicBezTo>
                  <a:pt x="10870" y="7707"/>
                  <a:pt x="10871" y="7700"/>
                  <a:pt x="10870" y="7694"/>
                </a:cubicBezTo>
                <a:cubicBezTo>
                  <a:pt x="10870" y="7690"/>
                  <a:pt x="10894" y="7678"/>
                  <a:pt x="10900" y="7678"/>
                </a:cubicBezTo>
                <a:cubicBezTo>
                  <a:pt x="10902" y="7681"/>
                  <a:pt x="10900" y="7707"/>
                  <a:pt x="10907" y="7705"/>
                </a:cubicBezTo>
                <a:cubicBezTo>
                  <a:pt x="10939" y="7695"/>
                  <a:pt x="10948" y="7690"/>
                  <a:pt x="10978" y="7676"/>
                </a:cubicBezTo>
                <a:cubicBezTo>
                  <a:pt x="11016" y="7658"/>
                  <a:pt x="10980" y="7631"/>
                  <a:pt x="10969" y="7617"/>
                </a:cubicBezTo>
                <a:cubicBezTo>
                  <a:pt x="10944" y="7582"/>
                  <a:pt x="10903" y="7558"/>
                  <a:pt x="10874" y="7530"/>
                </a:cubicBezTo>
                <a:cubicBezTo>
                  <a:pt x="10844" y="7502"/>
                  <a:pt x="10858" y="7511"/>
                  <a:pt x="10822" y="7488"/>
                </a:cubicBezTo>
                <a:cubicBezTo>
                  <a:pt x="10814" y="7483"/>
                  <a:pt x="10777" y="7464"/>
                  <a:pt x="10776" y="7464"/>
                </a:cubicBezTo>
                <a:cubicBezTo>
                  <a:pt x="10776" y="7463"/>
                  <a:pt x="10788" y="7445"/>
                  <a:pt x="10789" y="7442"/>
                </a:cubicBezTo>
                <a:cubicBezTo>
                  <a:pt x="10795" y="7429"/>
                  <a:pt x="10818" y="7386"/>
                  <a:pt x="10827" y="7374"/>
                </a:cubicBezTo>
                <a:cubicBezTo>
                  <a:pt x="10830" y="7369"/>
                  <a:pt x="10847" y="7354"/>
                  <a:pt x="10847" y="7353"/>
                </a:cubicBezTo>
                <a:cubicBezTo>
                  <a:pt x="10850" y="7349"/>
                  <a:pt x="10884" y="7325"/>
                  <a:pt x="10889" y="7324"/>
                </a:cubicBezTo>
                <a:cubicBezTo>
                  <a:pt x="10891" y="7322"/>
                  <a:pt x="10896" y="7317"/>
                  <a:pt x="10899" y="7317"/>
                </a:cubicBezTo>
                <a:cubicBezTo>
                  <a:pt x="10904" y="7316"/>
                  <a:pt x="10916" y="7310"/>
                  <a:pt x="10917" y="7310"/>
                </a:cubicBezTo>
                <a:cubicBezTo>
                  <a:pt x="10954" y="7302"/>
                  <a:pt x="10976" y="7359"/>
                  <a:pt x="11011" y="7333"/>
                </a:cubicBezTo>
                <a:cubicBezTo>
                  <a:pt x="11025" y="7322"/>
                  <a:pt x="11024" y="7320"/>
                  <a:pt x="11044" y="7309"/>
                </a:cubicBezTo>
                <a:cubicBezTo>
                  <a:pt x="11055" y="7302"/>
                  <a:pt x="11075" y="7298"/>
                  <a:pt x="11078" y="7291"/>
                </a:cubicBezTo>
                <a:cubicBezTo>
                  <a:pt x="11085" y="7275"/>
                  <a:pt x="11116" y="7247"/>
                  <a:pt x="11119" y="7240"/>
                </a:cubicBezTo>
                <a:cubicBezTo>
                  <a:pt x="11126" y="7227"/>
                  <a:pt x="11210" y="7190"/>
                  <a:pt x="11226" y="7190"/>
                </a:cubicBezTo>
                <a:cubicBezTo>
                  <a:pt x="11242" y="7190"/>
                  <a:pt x="11260" y="7165"/>
                  <a:pt x="11259" y="7154"/>
                </a:cubicBezTo>
                <a:cubicBezTo>
                  <a:pt x="11259" y="7134"/>
                  <a:pt x="11285" y="7156"/>
                  <a:pt x="11287" y="7138"/>
                </a:cubicBezTo>
                <a:cubicBezTo>
                  <a:pt x="11290" y="7112"/>
                  <a:pt x="11286" y="7105"/>
                  <a:pt x="11295" y="7077"/>
                </a:cubicBezTo>
                <a:cubicBezTo>
                  <a:pt x="11300" y="7059"/>
                  <a:pt x="11304" y="7057"/>
                  <a:pt x="11321" y="7047"/>
                </a:cubicBezTo>
                <a:cubicBezTo>
                  <a:pt x="11319" y="7045"/>
                  <a:pt x="11312" y="7026"/>
                  <a:pt x="11309" y="7020"/>
                </a:cubicBezTo>
                <a:cubicBezTo>
                  <a:pt x="11300" y="7000"/>
                  <a:pt x="11295" y="7003"/>
                  <a:pt x="11289" y="6993"/>
                </a:cubicBezTo>
                <a:cubicBezTo>
                  <a:pt x="11283" y="6984"/>
                  <a:pt x="11269" y="6979"/>
                  <a:pt x="11270" y="6978"/>
                </a:cubicBezTo>
                <a:cubicBezTo>
                  <a:pt x="11275" y="6957"/>
                  <a:pt x="11274" y="6952"/>
                  <a:pt x="11274" y="6930"/>
                </a:cubicBezTo>
                <a:cubicBezTo>
                  <a:pt x="11274" y="6896"/>
                  <a:pt x="11272" y="6914"/>
                  <a:pt x="11266" y="6895"/>
                </a:cubicBezTo>
                <a:cubicBezTo>
                  <a:pt x="11260" y="6876"/>
                  <a:pt x="11234" y="6880"/>
                  <a:pt x="11229" y="6872"/>
                </a:cubicBezTo>
                <a:cubicBezTo>
                  <a:pt x="11219" y="6855"/>
                  <a:pt x="11243" y="6863"/>
                  <a:pt x="11243" y="6830"/>
                </a:cubicBezTo>
                <a:cubicBezTo>
                  <a:pt x="11243" y="6808"/>
                  <a:pt x="11194" y="6831"/>
                  <a:pt x="11190" y="6833"/>
                </a:cubicBezTo>
                <a:cubicBezTo>
                  <a:pt x="11171" y="6849"/>
                  <a:pt x="11122" y="6828"/>
                  <a:pt x="11128" y="6800"/>
                </a:cubicBezTo>
                <a:cubicBezTo>
                  <a:pt x="11132" y="6782"/>
                  <a:pt x="11140" y="6777"/>
                  <a:pt x="11144" y="6768"/>
                </a:cubicBezTo>
                <a:cubicBezTo>
                  <a:pt x="11154" y="6748"/>
                  <a:pt x="11139" y="6743"/>
                  <a:pt x="11122" y="6741"/>
                </a:cubicBezTo>
                <a:cubicBezTo>
                  <a:pt x="11102" y="6739"/>
                  <a:pt x="11080" y="6708"/>
                  <a:pt x="11078" y="6689"/>
                </a:cubicBezTo>
                <a:cubicBezTo>
                  <a:pt x="11075" y="6662"/>
                  <a:pt x="11083" y="6659"/>
                  <a:pt x="11095" y="6639"/>
                </a:cubicBezTo>
                <a:cubicBezTo>
                  <a:pt x="11104" y="6623"/>
                  <a:pt x="11121" y="6609"/>
                  <a:pt x="11127" y="6600"/>
                </a:cubicBezTo>
                <a:cubicBezTo>
                  <a:pt x="11134" y="6590"/>
                  <a:pt x="11142" y="6610"/>
                  <a:pt x="11143" y="6617"/>
                </a:cubicBezTo>
                <a:cubicBezTo>
                  <a:pt x="11146" y="6628"/>
                  <a:pt x="11176" y="6622"/>
                  <a:pt x="11185" y="6621"/>
                </a:cubicBezTo>
                <a:cubicBezTo>
                  <a:pt x="11223" y="6617"/>
                  <a:pt x="11208" y="6624"/>
                  <a:pt x="11224" y="6640"/>
                </a:cubicBezTo>
                <a:cubicBezTo>
                  <a:pt x="11235" y="6652"/>
                  <a:pt x="11240" y="6662"/>
                  <a:pt x="11253" y="6650"/>
                </a:cubicBezTo>
                <a:cubicBezTo>
                  <a:pt x="11298" y="6608"/>
                  <a:pt x="11289" y="6646"/>
                  <a:pt x="11329" y="6646"/>
                </a:cubicBezTo>
                <a:cubicBezTo>
                  <a:pt x="11352" y="6646"/>
                  <a:pt x="11371" y="6617"/>
                  <a:pt x="11372" y="6600"/>
                </a:cubicBezTo>
                <a:cubicBezTo>
                  <a:pt x="11374" y="6559"/>
                  <a:pt x="11413" y="6583"/>
                  <a:pt x="11408" y="6548"/>
                </a:cubicBezTo>
                <a:cubicBezTo>
                  <a:pt x="11395" y="6529"/>
                  <a:pt x="11367" y="6518"/>
                  <a:pt x="11349" y="6505"/>
                </a:cubicBezTo>
                <a:cubicBezTo>
                  <a:pt x="11336" y="6496"/>
                  <a:pt x="11301" y="6523"/>
                  <a:pt x="11264" y="6469"/>
                </a:cubicBezTo>
                <a:cubicBezTo>
                  <a:pt x="11244" y="6439"/>
                  <a:pt x="11245" y="6437"/>
                  <a:pt x="11245" y="6404"/>
                </a:cubicBezTo>
                <a:cubicBezTo>
                  <a:pt x="11245" y="6385"/>
                  <a:pt x="11247" y="6387"/>
                  <a:pt x="11248" y="6382"/>
                </a:cubicBezTo>
                <a:cubicBezTo>
                  <a:pt x="11251" y="6353"/>
                  <a:pt x="11261" y="6344"/>
                  <a:pt x="11273" y="6319"/>
                </a:cubicBezTo>
                <a:cubicBezTo>
                  <a:pt x="11294" y="6280"/>
                  <a:pt x="11313" y="6301"/>
                  <a:pt x="11271" y="6275"/>
                </a:cubicBezTo>
                <a:cubicBezTo>
                  <a:pt x="11244" y="6259"/>
                  <a:pt x="11245" y="6266"/>
                  <a:pt x="11245" y="6241"/>
                </a:cubicBezTo>
                <a:cubicBezTo>
                  <a:pt x="11244" y="6210"/>
                  <a:pt x="11286" y="6108"/>
                  <a:pt x="11313" y="6091"/>
                </a:cubicBezTo>
                <a:lnTo>
                  <a:pt x="11425" y="6090"/>
                </a:lnTo>
                <a:cubicBezTo>
                  <a:pt x="11424" y="6086"/>
                  <a:pt x="11471" y="6039"/>
                  <a:pt x="11477" y="6034"/>
                </a:cubicBezTo>
                <a:cubicBezTo>
                  <a:pt x="11492" y="6021"/>
                  <a:pt x="11497" y="6022"/>
                  <a:pt x="11507" y="6015"/>
                </a:cubicBezTo>
                <a:cubicBezTo>
                  <a:pt x="11511" y="6018"/>
                  <a:pt x="11547" y="6041"/>
                  <a:pt x="11555" y="6048"/>
                </a:cubicBezTo>
                <a:cubicBezTo>
                  <a:pt x="11570" y="6062"/>
                  <a:pt x="11615" y="6111"/>
                  <a:pt x="11626" y="6117"/>
                </a:cubicBezTo>
                <a:cubicBezTo>
                  <a:pt x="11632" y="6120"/>
                  <a:pt x="11648" y="6143"/>
                  <a:pt x="11649" y="6143"/>
                </a:cubicBezTo>
                <a:cubicBezTo>
                  <a:pt x="11650" y="6134"/>
                  <a:pt x="11696" y="6068"/>
                  <a:pt x="11706" y="6054"/>
                </a:cubicBezTo>
                <a:cubicBezTo>
                  <a:pt x="11717" y="6038"/>
                  <a:pt x="11739" y="6011"/>
                  <a:pt x="11761" y="6022"/>
                </a:cubicBezTo>
                <a:cubicBezTo>
                  <a:pt x="11802" y="6042"/>
                  <a:pt x="11775" y="6034"/>
                  <a:pt x="11785" y="6011"/>
                </a:cubicBezTo>
                <a:cubicBezTo>
                  <a:pt x="11805" y="5965"/>
                  <a:pt x="11823" y="5953"/>
                  <a:pt x="11825" y="5901"/>
                </a:cubicBezTo>
                <a:cubicBezTo>
                  <a:pt x="11827" y="5840"/>
                  <a:pt x="11836" y="5844"/>
                  <a:pt x="11883" y="5813"/>
                </a:cubicBezTo>
                <a:cubicBezTo>
                  <a:pt x="11887" y="5808"/>
                  <a:pt x="11892" y="5805"/>
                  <a:pt x="11897" y="5803"/>
                </a:cubicBezTo>
                <a:cubicBezTo>
                  <a:pt x="11922" y="5793"/>
                  <a:pt x="11906" y="5793"/>
                  <a:pt x="11941" y="5793"/>
                </a:cubicBezTo>
                <a:cubicBezTo>
                  <a:pt x="11969" y="5793"/>
                  <a:pt x="11971" y="5798"/>
                  <a:pt x="11994" y="5785"/>
                </a:cubicBezTo>
                <a:cubicBezTo>
                  <a:pt x="12045" y="5757"/>
                  <a:pt x="12023" y="5706"/>
                  <a:pt x="12032" y="5706"/>
                </a:cubicBezTo>
                <a:cubicBezTo>
                  <a:pt x="12064" y="5707"/>
                  <a:pt x="12057" y="5707"/>
                  <a:pt x="12064" y="5690"/>
                </a:cubicBezTo>
                <a:cubicBezTo>
                  <a:pt x="12071" y="5674"/>
                  <a:pt x="12078" y="5667"/>
                  <a:pt x="12096" y="5667"/>
                </a:cubicBezTo>
                <a:cubicBezTo>
                  <a:pt x="12105" y="5667"/>
                  <a:pt x="12131" y="5725"/>
                  <a:pt x="12142" y="5738"/>
                </a:cubicBezTo>
                <a:cubicBezTo>
                  <a:pt x="12158" y="5758"/>
                  <a:pt x="12163" y="5773"/>
                  <a:pt x="12191" y="5774"/>
                </a:cubicBezTo>
                <a:cubicBezTo>
                  <a:pt x="12210" y="5775"/>
                  <a:pt x="12232" y="5713"/>
                  <a:pt x="12232" y="5702"/>
                </a:cubicBezTo>
                <a:cubicBezTo>
                  <a:pt x="12232" y="5665"/>
                  <a:pt x="12182" y="5631"/>
                  <a:pt x="12151" y="5620"/>
                </a:cubicBezTo>
                <a:cubicBezTo>
                  <a:pt x="12113" y="5606"/>
                  <a:pt x="12115" y="5606"/>
                  <a:pt x="12125" y="5573"/>
                </a:cubicBezTo>
                <a:cubicBezTo>
                  <a:pt x="12131" y="5552"/>
                  <a:pt x="12134" y="5554"/>
                  <a:pt x="12143" y="5536"/>
                </a:cubicBezTo>
                <a:cubicBezTo>
                  <a:pt x="12175" y="5478"/>
                  <a:pt x="12164" y="5503"/>
                  <a:pt x="12166" y="5445"/>
                </a:cubicBezTo>
                <a:cubicBezTo>
                  <a:pt x="12166" y="5445"/>
                  <a:pt x="12082" y="5439"/>
                  <a:pt x="12076" y="5438"/>
                </a:cubicBezTo>
                <a:cubicBezTo>
                  <a:pt x="12042" y="5435"/>
                  <a:pt x="12033" y="5411"/>
                  <a:pt x="12002" y="5435"/>
                </a:cubicBezTo>
                <a:cubicBezTo>
                  <a:pt x="11979" y="5453"/>
                  <a:pt x="11936" y="5465"/>
                  <a:pt x="11921" y="5483"/>
                </a:cubicBezTo>
                <a:cubicBezTo>
                  <a:pt x="11910" y="5496"/>
                  <a:pt x="11908" y="5501"/>
                  <a:pt x="11908" y="5503"/>
                </a:cubicBezTo>
                <a:cubicBezTo>
                  <a:pt x="11908" y="5502"/>
                  <a:pt x="11907" y="5499"/>
                  <a:pt x="11900" y="5496"/>
                </a:cubicBezTo>
                <a:cubicBezTo>
                  <a:pt x="11888" y="5491"/>
                  <a:pt x="11841" y="5446"/>
                  <a:pt x="11840" y="5446"/>
                </a:cubicBezTo>
                <a:lnTo>
                  <a:pt x="11831" y="5439"/>
                </a:lnTo>
                <a:cubicBezTo>
                  <a:pt x="11805" y="5411"/>
                  <a:pt x="11746" y="5385"/>
                  <a:pt x="11710" y="537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3" name="Freeform 342"/>
          <p:cNvSpPr>
            <a:spLocks/>
          </p:cNvSpPr>
          <p:nvPr/>
        </p:nvSpPr>
        <p:spPr bwMode="auto">
          <a:xfrm>
            <a:off x="1870459" y="3933468"/>
            <a:ext cx="879872" cy="1067991"/>
          </a:xfrm>
          <a:custGeom>
            <a:avLst/>
            <a:gdLst>
              <a:gd name="T0" fmla="*/ 4817 w 12941"/>
              <a:gd name="T1" fmla="*/ 2570 h 16866"/>
              <a:gd name="T2" fmla="*/ 2004 w 12941"/>
              <a:gd name="T3" fmla="*/ 3899 h 16866"/>
              <a:gd name="T4" fmla="*/ 1591 w 12941"/>
              <a:gd name="T5" fmla="*/ 4833 h 16866"/>
              <a:gd name="T6" fmla="*/ 1422 w 12941"/>
              <a:gd name="T7" fmla="*/ 6449 h 16866"/>
              <a:gd name="T8" fmla="*/ 1458 w 12941"/>
              <a:gd name="T9" fmla="*/ 7504 h 16866"/>
              <a:gd name="T10" fmla="*/ 1311 w 12941"/>
              <a:gd name="T11" fmla="*/ 8038 h 16866"/>
              <a:gd name="T12" fmla="*/ 1398 w 12941"/>
              <a:gd name="T13" fmla="*/ 8558 h 16866"/>
              <a:gd name="T14" fmla="*/ 1885 w 12941"/>
              <a:gd name="T15" fmla="*/ 9271 h 16866"/>
              <a:gd name="T16" fmla="*/ 1724 w 12941"/>
              <a:gd name="T17" fmla="*/ 10078 h 16866"/>
              <a:gd name="T18" fmla="*/ 952 w 12941"/>
              <a:gd name="T19" fmla="*/ 10773 h 16866"/>
              <a:gd name="T20" fmla="*/ 78 w 12941"/>
              <a:gd name="T21" fmla="*/ 11655 h 16866"/>
              <a:gd name="T22" fmla="*/ 551 w 12941"/>
              <a:gd name="T23" fmla="*/ 12407 h 16866"/>
              <a:gd name="T24" fmla="*/ 824 w 12941"/>
              <a:gd name="T25" fmla="*/ 13088 h 16866"/>
              <a:gd name="T26" fmla="*/ 663 w 12941"/>
              <a:gd name="T27" fmla="*/ 13539 h 16866"/>
              <a:gd name="T28" fmla="*/ 749 w 12941"/>
              <a:gd name="T29" fmla="*/ 14081 h 16866"/>
              <a:gd name="T30" fmla="*/ 667 w 12941"/>
              <a:gd name="T31" fmla="*/ 14818 h 16866"/>
              <a:gd name="T32" fmla="*/ 928 w 12941"/>
              <a:gd name="T33" fmla="*/ 15388 h 16866"/>
              <a:gd name="T34" fmla="*/ 1202 w 12941"/>
              <a:gd name="T35" fmla="*/ 15953 h 16866"/>
              <a:gd name="T36" fmla="*/ 1376 w 12941"/>
              <a:gd name="T37" fmla="*/ 16485 h 16866"/>
              <a:gd name="T38" fmla="*/ 1850 w 12941"/>
              <a:gd name="T39" fmla="*/ 16683 h 16866"/>
              <a:gd name="T40" fmla="*/ 2365 w 12941"/>
              <a:gd name="T41" fmla="*/ 16614 h 16866"/>
              <a:gd name="T42" fmla="*/ 2754 w 12941"/>
              <a:gd name="T43" fmla="*/ 16421 h 16866"/>
              <a:gd name="T44" fmla="*/ 3144 w 12941"/>
              <a:gd name="T45" fmla="*/ 16261 h 16866"/>
              <a:gd name="T46" fmla="*/ 3121 w 12941"/>
              <a:gd name="T47" fmla="*/ 16652 h 16866"/>
              <a:gd name="T48" fmla="*/ 3715 w 12941"/>
              <a:gd name="T49" fmla="*/ 16537 h 16866"/>
              <a:gd name="T50" fmla="*/ 4162 w 12941"/>
              <a:gd name="T51" fmla="*/ 15322 h 16866"/>
              <a:gd name="T52" fmla="*/ 5215 w 12941"/>
              <a:gd name="T53" fmla="*/ 14531 h 16866"/>
              <a:gd name="T54" fmla="*/ 5578 w 12941"/>
              <a:gd name="T55" fmla="*/ 14086 h 16866"/>
              <a:gd name="T56" fmla="*/ 5959 w 12941"/>
              <a:gd name="T57" fmla="*/ 13279 h 16866"/>
              <a:gd name="T58" fmla="*/ 6223 w 12941"/>
              <a:gd name="T59" fmla="*/ 12739 h 16866"/>
              <a:gd name="T60" fmla="*/ 6168 w 12941"/>
              <a:gd name="T61" fmla="*/ 12088 h 16866"/>
              <a:gd name="T62" fmla="*/ 6647 w 12941"/>
              <a:gd name="T63" fmla="*/ 12446 h 16866"/>
              <a:gd name="T64" fmla="*/ 8179 w 12941"/>
              <a:gd name="T65" fmla="*/ 11514 h 16866"/>
              <a:gd name="T66" fmla="*/ 8888 w 12941"/>
              <a:gd name="T67" fmla="*/ 9797 h 16866"/>
              <a:gd name="T68" fmla="*/ 9546 w 12941"/>
              <a:gd name="T69" fmla="*/ 9273 h 16866"/>
              <a:gd name="T70" fmla="*/ 10351 w 12941"/>
              <a:gd name="T71" fmla="*/ 9019 h 16866"/>
              <a:gd name="T72" fmla="*/ 10552 w 12941"/>
              <a:gd name="T73" fmla="*/ 8091 h 16866"/>
              <a:gd name="T74" fmla="*/ 11107 w 12941"/>
              <a:gd name="T75" fmla="*/ 7575 h 16866"/>
              <a:gd name="T76" fmla="*/ 11531 w 12941"/>
              <a:gd name="T77" fmla="*/ 6529 h 16866"/>
              <a:gd name="T78" fmla="*/ 11808 w 12941"/>
              <a:gd name="T79" fmla="*/ 5703 h 16866"/>
              <a:gd name="T80" fmla="*/ 11922 w 12941"/>
              <a:gd name="T81" fmla="*/ 5077 h 16866"/>
              <a:gd name="T82" fmla="*/ 12225 w 12941"/>
              <a:gd name="T83" fmla="*/ 4475 h 16866"/>
              <a:gd name="T84" fmla="*/ 12307 w 12941"/>
              <a:gd name="T85" fmla="*/ 3919 h 16866"/>
              <a:gd name="T86" fmla="*/ 11804 w 12941"/>
              <a:gd name="T87" fmla="*/ 3743 h 16866"/>
              <a:gd name="T88" fmla="*/ 11992 w 12941"/>
              <a:gd name="T89" fmla="*/ 3369 h 16866"/>
              <a:gd name="T90" fmla="*/ 12289 w 12941"/>
              <a:gd name="T91" fmla="*/ 3165 h 16866"/>
              <a:gd name="T92" fmla="*/ 12692 w 12941"/>
              <a:gd name="T93" fmla="*/ 3270 h 16866"/>
              <a:gd name="T94" fmla="*/ 12909 w 12941"/>
              <a:gd name="T95" fmla="*/ 3120 h 16866"/>
              <a:gd name="T96" fmla="*/ 12704 w 12941"/>
              <a:gd name="T97" fmla="*/ 2753 h 16866"/>
              <a:gd name="T98" fmla="*/ 12670 w 12941"/>
              <a:gd name="T99" fmla="*/ 2428 h 16866"/>
              <a:gd name="T100" fmla="*/ 12640 w 12941"/>
              <a:gd name="T101" fmla="*/ 2225 h 16866"/>
              <a:gd name="T102" fmla="*/ 12445 w 12941"/>
              <a:gd name="T103" fmla="*/ 1381 h 16866"/>
              <a:gd name="T104" fmla="*/ 12466 w 12941"/>
              <a:gd name="T105" fmla="*/ 629 h 16866"/>
              <a:gd name="T106" fmla="*/ 12187 w 12941"/>
              <a:gd name="T107" fmla="*/ 475 h 16866"/>
              <a:gd name="T108" fmla="*/ 11713 w 12941"/>
              <a:gd name="T109" fmla="*/ 990 h 16866"/>
              <a:gd name="T110" fmla="*/ 11189 w 12941"/>
              <a:gd name="T111" fmla="*/ 1210 h 16866"/>
              <a:gd name="T112" fmla="*/ 10283 w 12941"/>
              <a:gd name="T113" fmla="*/ 434 h 16866"/>
              <a:gd name="T114" fmla="*/ 10190 w 12941"/>
              <a:gd name="T115" fmla="*/ 131 h 16866"/>
              <a:gd name="T116" fmla="*/ 9384 w 12941"/>
              <a:gd name="T117" fmla="*/ 1549 h 16866"/>
              <a:gd name="T118" fmla="*/ 7569 w 12941"/>
              <a:gd name="T119" fmla="*/ 2951 h 16866"/>
              <a:gd name="T120" fmla="*/ 6680 w 12941"/>
              <a:gd name="T121" fmla="*/ 2708 h 1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41" h="16866">
                <a:moveTo>
                  <a:pt x="6680" y="2708"/>
                </a:moveTo>
                <a:lnTo>
                  <a:pt x="6034" y="2776"/>
                </a:lnTo>
                <a:lnTo>
                  <a:pt x="5822" y="2470"/>
                </a:lnTo>
                <a:lnTo>
                  <a:pt x="5627" y="2485"/>
                </a:lnTo>
                <a:lnTo>
                  <a:pt x="5605" y="2851"/>
                </a:lnTo>
                <a:lnTo>
                  <a:pt x="5399" y="2618"/>
                </a:lnTo>
                <a:lnTo>
                  <a:pt x="4817" y="2570"/>
                </a:lnTo>
                <a:lnTo>
                  <a:pt x="4695" y="2978"/>
                </a:lnTo>
                <a:lnTo>
                  <a:pt x="4642" y="2644"/>
                </a:lnTo>
                <a:lnTo>
                  <a:pt x="4187" y="2681"/>
                </a:lnTo>
                <a:lnTo>
                  <a:pt x="4182" y="2983"/>
                </a:lnTo>
                <a:lnTo>
                  <a:pt x="3812" y="2893"/>
                </a:lnTo>
                <a:lnTo>
                  <a:pt x="2071" y="3613"/>
                </a:lnTo>
                <a:lnTo>
                  <a:pt x="2004" y="3899"/>
                </a:lnTo>
                <a:cubicBezTo>
                  <a:pt x="2029" y="3906"/>
                  <a:pt x="2029" y="3926"/>
                  <a:pt x="2029" y="3980"/>
                </a:cubicBezTo>
                <a:cubicBezTo>
                  <a:pt x="2029" y="4003"/>
                  <a:pt x="2041" y="4192"/>
                  <a:pt x="2050" y="4192"/>
                </a:cubicBezTo>
                <a:cubicBezTo>
                  <a:pt x="1759" y="4192"/>
                  <a:pt x="1873" y="4308"/>
                  <a:pt x="1814" y="4308"/>
                </a:cubicBezTo>
                <a:cubicBezTo>
                  <a:pt x="1708" y="4308"/>
                  <a:pt x="1876" y="4361"/>
                  <a:pt x="1716" y="4361"/>
                </a:cubicBezTo>
                <a:cubicBezTo>
                  <a:pt x="1684" y="4361"/>
                  <a:pt x="1674" y="4462"/>
                  <a:pt x="1679" y="4467"/>
                </a:cubicBezTo>
                <a:cubicBezTo>
                  <a:pt x="1757" y="4550"/>
                  <a:pt x="1713" y="4475"/>
                  <a:pt x="1689" y="4544"/>
                </a:cubicBezTo>
                <a:cubicBezTo>
                  <a:pt x="1670" y="4602"/>
                  <a:pt x="1649" y="4816"/>
                  <a:pt x="1591" y="4833"/>
                </a:cubicBezTo>
                <a:cubicBezTo>
                  <a:pt x="1559" y="4842"/>
                  <a:pt x="1599" y="5019"/>
                  <a:pt x="1516" y="5031"/>
                </a:cubicBezTo>
                <a:cubicBezTo>
                  <a:pt x="1426" y="5043"/>
                  <a:pt x="1420" y="4988"/>
                  <a:pt x="1379" y="5063"/>
                </a:cubicBezTo>
                <a:cubicBezTo>
                  <a:pt x="1299" y="5208"/>
                  <a:pt x="1427" y="5214"/>
                  <a:pt x="1428" y="5273"/>
                </a:cubicBezTo>
                <a:cubicBezTo>
                  <a:pt x="1429" y="5335"/>
                  <a:pt x="1347" y="5249"/>
                  <a:pt x="1364" y="5462"/>
                </a:cubicBezTo>
                <a:cubicBezTo>
                  <a:pt x="1369" y="5526"/>
                  <a:pt x="1371" y="5780"/>
                  <a:pt x="1383" y="5814"/>
                </a:cubicBezTo>
                <a:cubicBezTo>
                  <a:pt x="1383" y="5844"/>
                  <a:pt x="1386" y="6212"/>
                  <a:pt x="1386" y="6213"/>
                </a:cubicBezTo>
                <a:cubicBezTo>
                  <a:pt x="1404" y="6258"/>
                  <a:pt x="1397" y="6447"/>
                  <a:pt x="1422" y="6449"/>
                </a:cubicBezTo>
                <a:cubicBezTo>
                  <a:pt x="1463" y="6452"/>
                  <a:pt x="1767" y="6565"/>
                  <a:pt x="1767" y="6576"/>
                </a:cubicBezTo>
                <a:cubicBezTo>
                  <a:pt x="1768" y="6666"/>
                  <a:pt x="1777" y="6602"/>
                  <a:pt x="1817" y="6633"/>
                </a:cubicBezTo>
                <a:cubicBezTo>
                  <a:pt x="1862" y="6668"/>
                  <a:pt x="1887" y="6596"/>
                  <a:pt x="1902" y="6793"/>
                </a:cubicBezTo>
                <a:cubicBezTo>
                  <a:pt x="1907" y="6871"/>
                  <a:pt x="1962" y="7112"/>
                  <a:pt x="1949" y="7162"/>
                </a:cubicBezTo>
                <a:lnTo>
                  <a:pt x="1653" y="7498"/>
                </a:lnTo>
                <a:cubicBezTo>
                  <a:pt x="1646" y="7501"/>
                  <a:pt x="1634" y="7497"/>
                  <a:pt x="1626" y="7499"/>
                </a:cubicBezTo>
                <a:cubicBezTo>
                  <a:pt x="1586" y="7510"/>
                  <a:pt x="1502" y="7504"/>
                  <a:pt x="1458" y="7504"/>
                </a:cubicBezTo>
                <a:cubicBezTo>
                  <a:pt x="1429" y="7504"/>
                  <a:pt x="1376" y="7533"/>
                  <a:pt x="1355" y="7549"/>
                </a:cubicBezTo>
                <a:cubicBezTo>
                  <a:pt x="1320" y="7576"/>
                  <a:pt x="1268" y="7598"/>
                  <a:pt x="1258" y="7631"/>
                </a:cubicBezTo>
                <a:cubicBezTo>
                  <a:pt x="1253" y="7645"/>
                  <a:pt x="1246" y="7695"/>
                  <a:pt x="1245" y="7696"/>
                </a:cubicBezTo>
                <a:cubicBezTo>
                  <a:pt x="1241" y="7705"/>
                  <a:pt x="1230" y="7769"/>
                  <a:pt x="1229" y="7769"/>
                </a:cubicBezTo>
                <a:lnTo>
                  <a:pt x="1231" y="7773"/>
                </a:lnTo>
                <a:cubicBezTo>
                  <a:pt x="1237" y="7819"/>
                  <a:pt x="1293" y="7933"/>
                  <a:pt x="1339" y="7957"/>
                </a:cubicBezTo>
                <a:cubicBezTo>
                  <a:pt x="1379" y="7977"/>
                  <a:pt x="1313" y="8007"/>
                  <a:pt x="1311" y="8038"/>
                </a:cubicBezTo>
                <a:cubicBezTo>
                  <a:pt x="1305" y="8159"/>
                  <a:pt x="1326" y="8108"/>
                  <a:pt x="1395" y="8169"/>
                </a:cubicBezTo>
                <a:cubicBezTo>
                  <a:pt x="1458" y="8224"/>
                  <a:pt x="1482" y="8163"/>
                  <a:pt x="1482" y="8218"/>
                </a:cubicBezTo>
                <a:cubicBezTo>
                  <a:pt x="1482" y="8266"/>
                  <a:pt x="1419" y="8347"/>
                  <a:pt x="1419" y="8395"/>
                </a:cubicBezTo>
                <a:cubicBezTo>
                  <a:pt x="1419" y="8403"/>
                  <a:pt x="1407" y="8434"/>
                  <a:pt x="1403" y="8438"/>
                </a:cubicBezTo>
                <a:cubicBezTo>
                  <a:pt x="1383" y="8457"/>
                  <a:pt x="1424" y="8460"/>
                  <a:pt x="1408" y="8472"/>
                </a:cubicBezTo>
                <a:cubicBezTo>
                  <a:pt x="1370" y="8499"/>
                  <a:pt x="1391" y="8474"/>
                  <a:pt x="1391" y="8527"/>
                </a:cubicBezTo>
                <a:cubicBezTo>
                  <a:pt x="1391" y="8534"/>
                  <a:pt x="1393" y="8554"/>
                  <a:pt x="1398" y="8558"/>
                </a:cubicBezTo>
                <a:cubicBezTo>
                  <a:pt x="1468" y="8609"/>
                  <a:pt x="1414" y="8610"/>
                  <a:pt x="1438" y="8625"/>
                </a:cubicBezTo>
                <a:cubicBezTo>
                  <a:pt x="1509" y="8672"/>
                  <a:pt x="1409" y="8793"/>
                  <a:pt x="1526" y="8845"/>
                </a:cubicBezTo>
                <a:cubicBezTo>
                  <a:pt x="1638" y="8896"/>
                  <a:pt x="1581" y="8850"/>
                  <a:pt x="1584" y="8909"/>
                </a:cubicBezTo>
                <a:cubicBezTo>
                  <a:pt x="1584" y="8911"/>
                  <a:pt x="1659" y="8975"/>
                  <a:pt x="1667" y="8978"/>
                </a:cubicBezTo>
                <a:cubicBezTo>
                  <a:pt x="1858" y="9039"/>
                  <a:pt x="1772" y="9097"/>
                  <a:pt x="1825" y="9126"/>
                </a:cubicBezTo>
                <a:cubicBezTo>
                  <a:pt x="1872" y="9153"/>
                  <a:pt x="1827" y="9214"/>
                  <a:pt x="1859" y="9219"/>
                </a:cubicBezTo>
                <a:cubicBezTo>
                  <a:pt x="1964" y="9236"/>
                  <a:pt x="1887" y="9252"/>
                  <a:pt x="1885" y="9271"/>
                </a:cubicBezTo>
                <a:cubicBezTo>
                  <a:pt x="1880" y="9349"/>
                  <a:pt x="1849" y="9298"/>
                  <a:pt x="1849" y="9387"/>
                </a:cubicBezTo>
                <a:cubicBezTo>
                  <a:pt x="1849" y="9425"/>
                  <a:pt x="1885" y="9464"/>
                  <a:pt x="1926" y="9474"/>
                </a:cubicBezTo>
                <a:cubicBezTo>
                  <a:pt x="1992" y="9491"/>
                  <a:pt x="1913" y="9574"/>
                  <a:pt x="1962" y="9610"/>
                </a:cubicBezTo>
                <a:cubicBezTo>
                  <a:pt x="2011" y="9647"/>
                  <a:pt x="1813" y="9695"/>
                  <a:pt x="1798" y="9696"/>
                </a:cubicBezTo>
                <a:cubicBezTo>
                  <a:pt x="1713" y="9704"/>
                  <a:pt x="1931" y="9818"/>
                  <a:pt x="1859" y="9940"/>
                </a:cubicBezTo>
                <a:cubicBezTo>
                  <a:pt x="1859" y="9976"/>
                  <a:pt x="1839" y="9985"/>
                  <a:pt x="1804" y="9976"/>
                </a:cubicBezTo>
                <a:cubicBezTo>
                  <a:pt x="1696" y="9951"/>
                  <a:pt x="1695" y="10036"/>
                  <a:pt x="1724" y="10078"/>
                </a:cubicBezTo>
                <a:cubicBezTo>
                  <a:pt x="1809" y="10198"/>
                  <a:pt x="1685" y="10244"/>
                  <a:pt x="1685" y="10134"/>
                </a:cubicBezTo>
                <a:cubicBezTo>
                  <a:pt x="1685" y="10005"/>
                  <a:pt x="1629" y="10032"/>
                  <a:pt x="1621" y="10118"/>
                </a:cubicBezTo>
                <a:cubicBezTo>
                  <a:pt x="1605" y="10281"/>
                  <a:pt x="1421" y="10074"/>
                  <a:pt x="1412" y="10200"/>
                </a:cubicBezTo>
                <a:cubicBezTo>
                  <a:pt x="1405" y="10292"/>
                  <a:pt x="1356" y="10252"/>
                  <a:pt x="1311" y="10336"/>
                </a:cubicBezTo>
                <a:cubicBezTo>
                  <a:pt x="1248" y="10457"/>
                  <a:pt x="1299" y="10466"/>
                  <a:pt x="1165" y="10485"/>
                </a:cubicBezTo>
                <a:cubicBezTo>
                  <a:pt x="992" y="10509"/>
                  <a:pt x="1150" y="10556"/>
                  <a:pt x="988" y="10648"/>
                </a:cubicBezTo>
                <a:cubicBezTo>
                  <a:pt x="891" y="10703"/>
                  <a:pt x="962" y="10686"/>
                  <a:pt x="952" y="10773"/>
                </a:cubicBezTo>
                <a:cubicBezTo>
                  <a:pt x="946" y="10821"/>
                  <a:pt x="971" y="10930"/>
                  <a:pt x="965" y="10932"/>
                </a:cubicBezTo>
                <a:cubicBezTo>
                  <a:pt x="765" y="10987"/>
                  <a:pt x="899" y="11064"/>
                  <a:pt x="819" y="11067"/>
                </a:cubicBezTo>
                <a:cubicBezTo>
                  <a:pt x="778" y="11069"/>
                  <a:pt x="579" y="11213"/>
                  <a:pt x="478" y="11226"/>
                </a:cubicBezTo>
                <a:cubicBezTo>
                  <a:pt x="406" y="11236"/>
                  <a:pt x="405" y="11270"/>
                  <a:pt x="319" y="11318"/>
                </a:cubicBezTo>
                <a:cubicBezTo>
                  <a:pt x="308" y="11331"/>
                  <a:pt x="212" y="11383"/>
                  <a:pt x="211" y="11403"/>
                </a:cubicBezTo>
                <a:cubicBezTo>
                  <a:pt x="197" y="11565"/>
                  <a:pt x="114" y="11471"/>
                  <a:pt x="147" y="11577"/>
                </a:cubicBezTo>
                <a:cubicBezTo>
                  <a:pt x="158" y="11615"/>
                  <a:pt x="57" y="11552"/>
                  <a:pt x="78" y="11655"/>
                </a:cubicBezTo>
                <a:cubicBezTo>
                  <a:pt x="97" y="11749"/>
                  <a:pt x="63" y="11705"/>
                  <a:pt x="70" y="11760"/>
                </a:cubicBezTo>
                <a:cubicBezTo>
                  <a:pt x="86" y="11874"/>
                  <a:pt x="5" y="11785"/>
                  <a:pt x="2" y="11926"/>
                </a:cubicBezTo>
                <a:cubicBezTo>
                  <a:pt x="0" y="11994"/>
                  <a:pt x="84" y="12111"/>
                  <a:pt x="160" y="12107"/>
                </a:cubicBezTo>
                <a:cubicBezTo>
                  <a:pt x="306" y="12098"/>
                  <a:pt x="297" y="12176"/>
                  <a:pt x="252" y="12183"/>
                </a:cubicBezTo>
                <a:cubicBezTo>
                  <a:pt x="99" y="12209"/>
                  <a:pt x="286" y="12222"/>
                  <a:pt x="308" y="12260"/>
                </a:cubicBezTo>
                <a:cubicBezTo>
                  <a:pt x="330" y="12300"/>
                  <a:pt x="354" y="12271"/>
                  <a:pt x="412" y="12287"/>
                </a:cubicBezTo>
                <a:cubicBezTo>
                  <a:pt x="523" y="12316"/>
                  <a:pt x="452" y="12319"/>
                  <a:pt x="551" y="12407"/>
                </a:cubicBezTo>
                <a:cubicBezTo>
                  <a:pt x="603" y="12452"/>
                  <a:pt x="585" y="12509"/>
                  <a:pt x="615" y="12518"/>
                </a:cubicBezTo>
                <a:cubicBezTo>
                  <a:pt x="615" y="12518"/>
                  <a:pt x="622" y="12539"/>
                  <a:pt x="623" y="12541"/>
                </a:cubicBezTo>
                <a:cubicBezTo>
                  <a:pt x="666" y="12630"/>
                  <a:pt x="610" y="12588"/>
                  <a:pt x="570" y="12651"/>
                </a:cubicBezTo>
                <a:cubicBezTo>
                  <a:pt x="556" y="12673"/>
                  <a:pt x="556" y="12723"/>
                  <a:pt x="563" y="12749"/>
                </a:cubicBezTo>
                <a:cubicBezTo>
                  <a:pt x="588" y="12842"/>
                  <a:pt x="540" y="12825"/>
                  <a:pt x="633" y="12825"/>
                </a:cubicBezTo>
                <a:cubicBezTo>
                  <a:pt x="666" y="12825"/>
                  <a:pt x="705" y="12968"/>
                  <a:pt x="711" y="13000"/>
                </a:cubicBezTo>
                <a:cubicBezTo>
                  <a:pt x="720" y="13047"/>
                  <a:pt x="794" y="13059"/>
                  <a:pt x="824" y="13088"/>
                </a:cubicBezTo>
                <a:cubicBezTo>
                  <a:pt x="844" y="13108"/>
                  <a:pt x="833" y="13175"/>
                  <a:pt x="824" y="13199"/>
                </a:cubicBezTo>
                <a:cubicBezTo>
                  <a:pt x="817" y="13215"/>
                  <a:pt x="817" y="13252"/>
                  <a:pt x="813" y="13254"/>
                </a:cubicBezTo>
                <a:lnTo>
                  <a:pt x="813" y="13260"/>
                </a:lnTo>
                <a:cubicBezTo>
                  <a:pt x="813" y="13284"/>
                  <a:pt x="834" y="13303"/>
                  <a:pt x="823" y="13324"/>
                </a:cubicBezTo>
                <a:cubicBezTo>
                  <a:pt x="795" y="13378"/>
                  <a:pt x="701" y="13329"/>
                  <a:pt x="738" y="13409"/>
                </a:cubicBezTo>
                <a:cubicBezTo>
                  <a:pt x="763" y="13463"/>
                  <a:pt x="750" y="13468"/>
                  <a:pt x="729" y="13509"/>
                </a:cubicBezTo>
                <a:cubicBezTo>
                  <a:pt x="722" y="13523"/>
                  <a:pt x="678" y="13535"/>
                  <a:pt x="663" y="13539"/>
                </a:cubicBezTo>
                <a:cubicBezTo>
                  <a:pt x="622" y="13550"/>
                  <a:pt x="615" y="13561"/>
                  <a:pt x="585" y="13577"/>
                </a:cubicBezTo>
                <a:cubicBezTo>
                  <a:pt x="547" y="13596"/>
                  <a:pt x="559" y="13643"/>
                  <a:pt x="576" y="13657"/>
                </a:cubicBezTo>
                <a:cubicBezTo>
                  <a:pt x="671" y="13736"/>
                  <a:pt x="695" y="13670"/>
                  <a:pt x="695" y="13773"/>
                </a:cubicBezTo>
                <a:cubicBezTo>
                  <a:pt x="695" y="13826"/>
                  <a:pt x="630" y="13804"/>
                  <a:pt x="627" y="13829"/>
                </a:cubicBezTo>
                <a:cubicBezTo>
                  <a:pt x="617" y="13908"/>
                  <a:pt x="668" y="13882"/>
                  <a:pt x="691" y="13904"/>
                </a:cubicBezTo>
                <a:cubicBezTo>
                  <a:pt x="719" y="13932"/>
                  <a:pt x="652" y="14035"/>
                  <a:pt x="713" y="14035"/>
                </a:cubicBezTo>
                <a:cubicBezTo>
                  <a:pt x="722" y="14048"/>
                  <a:pt x="739" y="14070"/>
                  <a:pt x="749" y="14081"/>
                </a:cubicBezTo>
                <a:cubicBezTo>
                  <a:pt x="765" y="14099"/>
                  <a:pt x="765" y="14158"/>
                  <a:pt x="758" y="14174"/>
                </a:cubicBezTo>
                <a:cubicBezTo>
                  <a:pt x="721" y="14258"/>
                  <a:pt x="790" y="14265"/>
                  <a:pt x="790" y="14292"/>
                </a:cubicBezTo>
                <a:cubicBezTo>
                  <a:pt x="790" y="14355"/>
                  <a:pt x="796" y="14347"/>
                  <a:pt x="776" y="14405"/>
                </a:cubicBezTo>
                <a:cubicBezTo>
                  <a:pt x="772" y="14415"/>
                  <a:pt x="745" y="14477"/>
                  <a:pt x="745" y="14478"/>
                </a:cubicBezTo>
                <a:cubicBezTo>
                  <a:pt x="726" y="14488"/>
                  <a:pt x="674" y="14596"/>
                  <a:pt x="702" y="14621"/>
                </a:cubicBezTo>
                <a:cubicBezTo>
                  <a:pt x="658" y="14672"/>
                  <a:pt x="660" y="14663"/>
                  <a:pt x="660" y="14733"/>
                </a:cubicBezTo>
                <a:cubicBezTo>
                  <a:pt x="660" y="14766"/>
                  <a:pt x="667" y="14798"/>
                  <a:pt x="667" y="14818"/>
                </a:cubicBezTo>
                <a:cubicBezTo>
                  <a:pt x="667" y="14829"/>
                  <a:pt x="665" y="14862"/>
                  <a:pt x="672" y="14867"/>
                </a:cubicBezTo>
                <a:cubicBezTo>
                  <a:pt x="744" y="14923"/>
                  <a:pt x="687" y="14992"/>
                  <a:pt x="738" y="14996"/>
                </a:cubicBezTo>
                <a:cubicBezTo>
                  <a:pt x="777" y="14998"/>
                  <a:pt x="737" y="15070"/>
                  <a:pt x="762" y="15084"/>
                </a:cubicBezTo>
                <a:cubicBezTo>
                  <a:pt x="801" y="15105"/>
                  <a:pt x="784" y="15102"/>
                  <a:pt x="808" y="15123"/>
                </a:cubicBezTo>
                <a:cubicBezTo>
                  <a:pt x="826" y="15138"/>
                  <a:pt x="848" y="15199"/>
                  <a:pt x="857" y="15214"/>
                </a:cubicBezTo>
                <a:cubicBezTo>
                  <a:pt x="884" y="15259"/>
                  <a:pt x="882" y="15375"/>
                  <a:pt x="922" y="15375"/>
                </a:cubicBezTo>
                <a:cubicBezTo>
                  <a:pt x="922" y="15376"/>
                  <a:pt x="928" y="15387"/>
                  <a:pt x="928" y="15388"/>
                </a:cubicBezTo>
                <a:cubicBezTo>
                  <a:pt x="952" y="15408"/>
                  <a:pt x="940" y="15452"/>
                  <a:pt x="963" y="15474"/>
                </a:cubicBezTo>
                <a:cubicBezTo>
                  <a:pt x="1002" y="15511"/>
                  <a:pt x="1055" y="15496"/>
                  <a:pt x="1055" y="15513"/>
                </a:cubicBezTo>
                <a:cubicBezTo>
                  <a:pt x="1055" y="15585"/>
                  <a:pt x="983" y="15601"/>
                  <a:pt x="1099" y="15651"/>
                </a:cubicBezTo>
                <a:cubicBezTo>
                  <a:pt x="1125" y="15662"/>
                  <a:pt x="1083" y="15709"/>
                  <a:pt x="1108" y="15740"/>
                </a:cubicBezTo>
                <a:cubicBezTo>
                  <a:pt x="1143" y="15785"/>
                  <a:pt x="1100" y="15821"/>
                  <a:pt x="1113" y="15867"/>
                </a:cubicBezTo>
                <a:cubicBezTo>
                  <a:pt x="1120" y="15890"/>
                  <a:pt x="1139" y="15913"/>
                  <a:pt x="1165" y="15912"/>
                </a:cubicBezTo>
                <a:cubicBezTo>
                  <a:pt x="1200" y="15911"/>
                  <a:pt x="1229" y="15932"/>
                  <a:pt x="1202" y="15953"/>
                </a:cubicBezTo>
                <a:cubicBezTo>
                  <a:pt x="1138" y="16005"/>
                  <a:pt x="1176" y="15998"/>
                  <a:pt x="1164" y="16016"/>
                </a:cubicBezTo>
                <a:cubicBezTo>
                  <a:pt x="1156" y="16028"/>
                  <a:pt x="1156" y="16015"/>
                  <a:pt x="1147" y="16042"/>
                </a:cubicBezTo>
                <a:cubicBezTo>
                  <a:pt x="1133" y="16043"/>
                  <a:pt x="1111" y="16077"/>
                  <a:pt x="1135" y="16075"/>
                </a:cubicBezTo>
                <a:cubicBezTo>
                  <a:pt x="1162" y="16072"/>
                  <a:pt x="1204" y="16091"/>
                  <a:pt x="1210" y="16121"/>
                </a:cubicBezTo>
                <a:cubicBezTo>
                  <a:pt x="1219" y="16173"/>
                  <a:pt x="1190" y="16221"/>
                  <a:pt x="1200" y="16290"/>
                </a:cubicBezTo>
                <a:cubicBezTo>
                  <a:pt x="1211" y="16364"/>
                  <a:pt x="1275" y="16403"/>
                  <a:pt x="1348" y="16403"/>
                </a:cubicBezTo>
                <a:cubicBezTo>
                  <a:pt x="1380" y="16403"/>
                  <a:pt x="1382" y="16481"/>
                  <a:pt x="1376" y="16485"/>
                </a:cubicBezTo>
                <a:cubicBezTo>
                  <a:pt x="1376" y="16486"/>
                  <a:pt x="1376" y="16488"/>
                  <a:pt x="1377" y="16489"/>
                </a:cubicBezTo>
                <a:cubicBezTo>
                  <a:pt x="1445" y="16586"/>
                  <a:pt x="1475" y="16498"/>
                  <a:pt x="1514" y="16534"/>
                </a:cubicBezTo>
                <a:cubicBezTo>
                  <a:pt x="1536" y="16553"/>
                  <a:pt x="1520" y="16628"/>
                  <a:pt x="1510" y="16650"/>
                </a:cubicBezTo>
                <a:cubicBezTo>
                  <a:pt x="1484" y="16713"/>
                  <a:pt x="1500" y="16731"/>
                  <a:pt x="1519" y="16785"/>
                </a:cubicBezTo>
                <a:cubicBezTo>
                  <a:pt x="1523" y="16786"/>
                  <a:pt x="1598" y="16866"/>
                  <a:pt x="1648" y="16856"/>
                </a:cubicBezTo>
                <a:cubicBezTo>
                  <a:pt x="1648" y="16842"/>
                  <a:pt x="1669" y="16788"/>
                  <a:pt x="1677" y="16777"/>
                </a:cubicBezTo>
                <a:cubicBezTo>
                  <a:pt x="1724" y="16710"/>
                  <a:pt x="1788" y="16707"/>
                  <a:pt x="1850" y="16683"/>
                </a:cubicBezTo>
                <a:cubicBezTo>
                  <a:pt x="1893" y="16667"/>
                  <a:pt x="1946" y="16669"/>
                  <a:pt x="1990" y="16682"/>
                </a:cubicBezTo>
                <a:cubicBezTo>
                  <a:pt x="2039" y="16697"/>
                  <a:pt x="2098" y="16673"/>
                  <a:pt x="2120" y="16709"/>
                </a:cubicBezTo>
                <a:cubicBezTo>
                  <a:pt x="2131" y="16729"/>
                  <a:pt x="2158" y="16747"/>
                  <a:pt x="2166" y="16730"/>
                </a:cubicBezTo>
                <a:cubicBezTo>
                  <a:pt x="2190" y="16682"/>
                  <a:pt x="2202" y="16720"/>
                  <a:pt x="2216" y="16709"/>
                </a:cubicBezTo>
                <a:cubicBezTo>
                  <a:pt x="2240" y="16690"/>
                  <a:pt x="2277" y="16675"/>
                  <a:pt x="2307" y="16669"/>
                </a:cubicBezTo>
                <a:cubicBezTo>
                  <a:pt x="2338" y="16662"/>
                  <a:pt x="2379" y="16620"/>
                  <a:pt x="2364" y="16616"/>
                </a:cubicBezTo>
                <a:lnTo>
                  <a:pt x="2365" y="16614"/>
                </a:lnTo>
                <a:cubicBezTo>
                  <a:pt x="2390" y="16581"/>
                  <a:pt x="2372" y="16494"/>
                  <a:pt x="2420" y="16585"/>
                </a:cubicBezTo>
                <a:cubicBezTo>
                  <a:pt x="2439" y="16621"/>
                  <a:pt x="2491" y="16648"/>
                  <a:pt x="2532" y="16633"/>
                </a:cubicBezTo>
                <a:cubicBezTo>
                  <a:pt x="2566" y="16619"/>
                  <a:pt x="2564" y="16637"/>
                  <a:pt x="2574" y="16593"/>
                </a:cubicBezTo>
                <a:cubicBezTo>
                  <a:pt x="2596" y="16493"/>
                  <a:pt x="2613" y="16567"/>
                  <a:pt x="2627" y="16509"/>
                </a:cubicBezTo>
                <a:cubicBezTo>
                  <a:pt x="2641" y="16454"/>
                  <a:pt x="2675" y="16520"/>
                  <a:pt x="2723" y="16422"/>
                </a:cubicBezTo>
                <a:cubicBezTo>
                  <a:pt x="2734" y="16400"/>
                  <a:pt x="2726" y="16262"/>
                  <a:pt x="2736" y="16269"/>
                </a:cubicBezTo>
                <a:cubicBezTo>
                  <a:pt x="2764" y="16288"/>
                  <a:pt x="2753" y="16391"/>
                  <a:pt x="2754" y="16421"/>
                </a:cubicBezTo>
                <a:cubicBezTo>
                  <a:pt x="2756" y="16529"/>
                  <a:pt x="2654" y="16539"/>
                  <a:pt x="2625" y="16600"/>
                </a:cubicBezTo>
                <a:cubicBezTo>
                  <a:pt x="2597" y="16660"/>
                  <a:pt x="2706" y="16606"/>
                  <a:pt x="2720" y="16601"/>
                </a:cubicBezTo>
                <a:cubicBezTo>
                  <a:pt x="2816" y="16568"/>
                  <a:pt x="2741" y="16474"/>
                  <a:pt x="2800" y="16466"/>
                </a:cubicBezTo>
                <a:cubicBezTo>
                  <a:pt x="2887" y="16453"/>
                  <a:pt x="2863" y="16393"/>
                  <a:pt x="2894" y="16368"/>
                </a:cubicBezTo>
                <a:cubicBezTo>
                  <a:pt x="2927" y="16340"/>
                  <a:pt x="2969" y="16308"/>
                  <a:pt x="3011" y="16293"/>
                </a:cubicBezTo>
                <a:cubicBezTo>
                  <a:pt x="3033" y="16285"/>
                  <a:pt x="3146" y="16213"/>
                  <a:pt x="3148" y="16213"/>
                </a:cubicBezTo>
                <a:cubicBezTo>
                  <a:pt x="3148" y="16225"/>
                  <a:pt x="3152" y="16252"/>
                  <a:pt x="3144" y="16261"/>
                </a:cubicBezTo>
                <a:cubicBezTo>
                  <a:pt x="3104" y="16307"/>
                  <a:pt x="3144" y="16327"/>
                  <a:pt x="3092" y="16323"/>
                </a:cubicBezTo>
                <a:cubicBezTo>
                  <a:pt x="3090" y="16323"/>
                  <a:pt x="3081" y="16381"/>
                  <a:pt x="3081" y="16382"/>
                </a:cubicBezTo>
                <a:cubicBezTo>
                  <a:pt x="3082" y="16400"/>
                  <a:pt x="3043" y="16428"/>
                  <a:pt x="3029" y="16437"/>
                </a:cubicBezTo>
                <a:cubicBezTo>
                  <a:pt x="2981" y="16470"/>
                  <a:pt x="2983" y="16537"/>
                  <a:pt x="3006" y="16586"/>
                </a:cubicBezTo>
                <a:cubicBezTo>
                  <a:pt x="3023" y="16624"/>
                  <a:pt x="3039" y="16629"/>
                  <a:pt x="3052" y="16650"/>
                </a:cubicBezTo>
                <a:lnTo>
                  <a:pt x="3054" y="16654"/>
                </a:lnTo>
                <a:cubicBezTo>
                  <a:pt x="3075" y="16654"/>
                  <a:pt x="3099" y="16652"/>
                  <a:pt x="3121" y="16652"/>
                </a:cubicBezTo>
                <a:cubicBezTo>
                  <a:pt x="3164" y="16652"/>
                  <a:pt x="3172" y="16662"/>
                  <a:pt x="3193" y="16639"/>
                </a:cubicBezTo>
                <a:cubicBezTo>
                  <a:pt x="3209" y="16622"/>
                  <a:pt x="3261" y="16549"/>
                  <a:pt x="3262" y="16548"/>
                </a:cubicBezTo>
                <a:cubicBezTo>
                  <a:pt x="3262" y="16549"/>
                  <a:pt x="3284" y="16608"/>
                  <a:pt x="3284" y="16615"/>
                </a:cubicBezTo>
                <a:cubicBezTo>
                  <a:pt x="3284" y="16630"/>
                  <a:pt x="3404" y="16602"/>
                  <a:pt x="3421" y="16614"/>
                </a:cubicBezTo>
                <a:cubicBezTo>
                  <a:pt x="3434" y="16623"/>
                  <a:pt x="3426" y="16686"/>
                  <a:pt x="3499" y="16726"/>
                </a:cubicBezTo>
                <a:cubicBezTo>
                  <a:pt x="3509" y="16732"/>
                  <a:pt x="3537" y="16658"/>
                  <a:pt x="3539" y="16646"/>
                </a:cubicBezTo>
                <a:cubicBezTo>
                  <a:pt x="3557" y="16559"/>
                  <a:pt x="3638" y="16517"/>
                  <a:pt x="3715" y="16537"/>
                </a:cubicBezTo>
                <a:cubicBezTo>
                  <a:pt x="3718" y="16516"/>
                  <a:pt x="3767" y="16453"/>
                  <a:pt x="3766" y="16443"/>
                </a:cubicBezTo>
                <a:cubicBezTo>
                  <a:pt x="3746" y="16287"/>
                  <a:pt x="3792" y="16360"/>
                  <a:pt x="3792" y="16257"/>
                </a:cubicBezTo>
                <a:cubicBezTo>
                  <a:pt x="3792" y="16195"/>
                  <a:pt x="3724" y="16187"/>
                  <a:pt x="3699" y="16205"/>
                </a:cubicBezTo>
                <a:lnTo>
                  <a:pt x="3628" y="16208"/>
                </a:lnTo>
                <a:lnTo>
                  <a:pt x="3601" y="15970"/>
                </a:lnTo>
                <a:lnTo>
                  <a:pt x="4099" y="15520"/>
                </a:lnTo>
                <a:lnTo>
                  <a:pt x="4162" y="15322"/>
                </a:lnTo>
                <a:lnTo>
                  <a:pt x="4070" y="15285"/>
                </a:lnTo>
                <a:lnTo>
                  <a:pt x="4128" y="15041"/>
                </a:lnTo>
                <a:lnTo>
                  <a:pt x="4220" y="15121"/>
                </a:lnTo>
                <a:lnTo>
                  <a:pt x="4390" y="14980"/>
                </a:lnTo>
                <a:lnTo>
                  <a:pt x="4477" y="14986"/>
                </a:lnTo>
                <a:lnTo>
                  <a:pt x="4705" y="14734"/>
                </a:lnTo>
                <a:lnTo>
                  <a:pt x="5215" y="14531"/>
                </a:lnTo>
                <a:lnTo>
                  <a:pt x="5213" y="14570"/>
                </a:lnTo>
                <a:lnTo>
                  <a:pt x="5273" y="14554"/>
                </a:lnTo>
                <a:lnTo>
                  <a:pt x="5263" y="14459"/>
                </a:lnTo>
                <a:lnTo>
                  <a:pt x="5416" y="14472"/>
                </a:lnTo>
                <a:lnTo>
                  <a:pt x="5361" y="14388"/>
                </a:lnTo>
                <a:lnTo>
                  <a:pt x="5557" y="14232"/>
                </a:lnTo>
                <a:lnTo>
                  <a:pt x="5578" y="14086"/>
                </a:lnTo>
                <a:lnTo>
                  <a:pt x="5509" y="14025"/>
                </a:lnTo>
                <a:lnTo>
                  <a:pt x="5546" y="13970"/>
                </a:lnTo>
                <a:lnTo>
                  <a:pt x="5522" y="13813"/>
                </a:lnTo>
                <a:lnTo>
                  <a:pt x="5453" y="13813"/>
                </a:lnTo>
                <a:lnTo>
                  <a:pt x="5604" y="13623"/>
                </a:lnTo>
                <a:lnTo>
                  <a:pt x="5773" y="13565"/>
                </a:lnTo>
                <a:lnTo>
                  <a:pt x="5959" y="13279"/>
                </a:lnTo>
                <a:lnTo>
                  <a:pt x="5908" y="13218"/>
                </a:lnTo>
                <a:lnTo>
                  <a:pt x="5924" y="13136"/>
                </a:lnTo>
                <a:lnTo>
                  <a:pt x="5895" y="13118"/>
                </a:lnTo>
                <a:lnTo>
                  <a:pt x="5969" y="12959"/>
                </a:lnTo>
                <a:lnTo>
                  <a:pt x="6115" y="12800"/>
                </a:lnTo>
                <a:lnTo>
                  <a:pt x="6178" y="12800"/>
                </a:lnTo>
                <a:lnTo>
                  <a:pt x="6223" y="12739"/>
                </a:lnTo>
                <a:lnTo>
                  <a:pt x="6184" y="12668"/>
                </a:lnTo>
                <a:lnTo>
                  <a:pt x="6353" y="12594"/>
                </a:lnTo>
                <a:lnTo>
                  <a:pt x="6342" y="12493"/>
                </a:lnTo>
                <a:lnTo>
                  <a:pt x="6184" y="12430"/>
                </a:lnTo>
                <a:lnTo>
                  <a:pt x="6170" y="12207"/>
                </a:lnTo>
                <a:lnTo>
                  <a:pt x="6120" y="12139"/>
                </a:lnTo>
                <a:lnTo>
                  <a:pt x="6168" y="12088"/>
                </a:lnTo>
                <a:lnTo>
                  <a:pt x="6202" y="12128"/>
                </a:lnTo>
                <a:lnTo>
                  <a:pt x="6184" y="12149"/>
                </a:lnTo>
                <a:lnTo>
                  <a:pt x="6221" y="12170"/>
                </a:lnTo>
                <a:lnTo>
                  <a:pt x="6239" y="12350"/>
                </a:lnTo>
                <a:lnTo>
                  <a:pt x="6348" y="12435"/>
                </a:lnTo>
                <a:lnTo>
                  <a:pt x="6406" y="12448"/>
                </a:lnTo>
                <a:lnTo>
                  <a:pt x="6647" y="12446"/>
                </a:lnTo>
                <a:lnTo>
                  <a:pt x="6951" y="12271"/>
                </a:lnTo>
                <a:lnTo>
                  <a:pt x="7305" y="12136"/>
                </a:lnTo>
                <a:lnTo>
                  <a:pt x="7448" y="11893"/>
                </a:lnTo>
                <a:lnTo>
                  <a:pt x="7583" y="11882"/>
                </a:lnTo>
                <a:lnTo>
                  <a:pt x="7660" y="11959"/>
                </a:lnTo>
                <a:lnTo>
                  <a:pt x="7803" y="11771"/>
                </a:lnTo>
                <a:lnTo>
                  <a:pt x="8179" y="11514"/>
                </a:lnTo>
                <a:cubicBezTo>
                  <a:pt x="8190" y="11505"/>
                  <a:pt x="8184" y="11507"/>
                  <a:pt x="8192" y="11490"/>
                </a:cubicBezTo>
                <a:cubicBezTo>
                  <a:pt x="8237" y="11396"/>
                  <a:pt x="8296" y="11411"/>
                  <a:pt x="8242" y="11334"/>
                </a:cubicBezTo>
                <a:cubicBezTo>
                  <a:pt x="8217" y="11298"/>
                  <a:pt x="8226" y="11250"/>
                  <a:pt x="8234" y="11253"/>
                </a:cubicBezTo>
                <a:cubicBezTo>
                  <a:pt x="8332" y="11291"/>
                  <a:pt x="8297" y="11290"/>
                  <a:pt x="8401" y="11258"/>
                </a:cubicBezTo>
                <a:lnTo>
                  <a:pt x="8792" y="11289"/>
                </a:lnTo>
                <a:lnTo>
                  <a:pt x="8885" y="9818"/>
                </a:lnTo>
                <a:cubicBezTo>
                  <a:pt x="8885" y="9808"/>
                  <a:pt x="8888" y="9801"/>
                  <a:pt x="8888" y="9797"/>
                </a:cubicBezTo>
                <a:cubicBezTo>
                  <a:pt x="8884" y="9702"/>
                  <a:pt x="8920" y="9672"/>
                  <a:pt x="8928" y="9620"/>
                </a:cubicBezTo>
                <a:cubicBezTo>
                  <a:pt x="8932" y="9587"/>
                  <a:pt x="9040" y="9498"/>
                  <a:pt x="9070" y="9474"/>
                </a:cubicBezTo>
                <a:lnTo>
                  <a:pt x="9343" y="9334"/>
                </a:lnTo>
                <a:lnTo>
                  <a:pt x="9398" y="9122"/>
                </a:lnTo>
                <a:lnTo>
                  <a:pt x="9520" y="9125"/>
                </a:lnTo>
                <a:lnTo>
                  <a:pt x="9586" y="9234"/>
                </a:lnTo>
                <a:lnTo>
                  <a:pt x="9546" y="9273"/>
                </a:lnTo>
                <a:lnTo>
                  <a:pt x="9599" y="9361"/>
                </a:lnTo>
                <a:lnTo>
                  <a:pt x="9591" y="9535"/>
                </a:lnTo>
                <a:lnTo>
                  <a:pt x="9609" y="9535"/>
                </a:lnTo>
                <a:cubicBezTo>
                  <a:pt x="9722" y="9535"/>
                  <a:pt x="9705" y="9485"/>
                  <a:pt x="9705" y="9395"/>
                </a:cubicBezTo>
                <a:cubicBezTo>
                  <a:pt x="9705" y="9381"/>
                  <a:pt x="10044" y="9292"/>
                  <a:pt x="10084" y="9272"/>
                </a:cubicBezTo>
                <a:cubicBezTo>
                  <a:pt x="10141" y="9243"/>
                  <a:pt x="10174" y="9195"/>
                  <a:pt x="10217" y="9163"/>
                </a:cubicBezTo>
                <a:cubicBezTo>
                  <a:pt x="10293" y="9106"/>
                  <a:pt x="10304" y="9064"/>
                  <a:pt x="10351" y="9019"/>
                </a:cubicBezTo>
                <a:cubicBezTo>
                  <a:pt x="10398" y="8974"/>
                  <a:pt x="10496" y="8834"/>
                  <a:pt x="10512" y="8821"/>
                </a:cubicBezTo>
                <a:cubicBezTo>
                  <a:pt x="10560" y="8784"/>
                  <a:pt x="10631" y="8760"/>
                  <a:pt x="10693" y="8760"/>
                </a:cubicBezTo>
                <a:cubicBezTo>
                  <a:pt x="10871" y="8760"/>
                  <a:pt x="10820" y="8717"/>
                  <a:pt x="10872" y="8612"/>
                </a:cubicBezTo>
                <a:lnTo>
                  <a:pt x="10766" y="8479"/>
                </a:lnTo>
                <a:lnTo>
                  <a:pt x="10586" y="8472"/>
                </a:lnTo>
                <a:lnTo>
                  <a:pt x="10510" y="8186"/>
                </a:lnTo>
                <a:lnTo>
                  <a:pt x="10552" y="8091"/>
                </a:lnTo>
                <a:lnTo>
                  <a:pt x="10428" y="7987"/>
                </a:lnTo>
                <a:lnTo>
                  <a:pt x="10314" y="7834"/>
                </a:lnTo>
                <a:lnTo>
                  <a:pt x="10324" y="7657"/>
                </a:lnTo>
                <a:lnTo>
                  <a:pt x="10605" y="7209"/>
                </a:lnTo>
                <a:cubicBezTo>
                  <a:pt x="10652" y="7235"/>
                  <a:pt x="10694" y="7250"/>
                  <a:pt x="10742" y="7265"/>
                </a:cubicBezTo>
                <a:cubicBezTo>
                  <a:pt x="10780" y="7277"/>
                  <a:pt x="10842" y="7424"/>
                  <a:pt x="10846" y="7450"/>
                </a:cubicBezTo>
                <a:cubicBezTo>
                  <a:pt x="10855" y="7513"/>
                  <a:pt x="11086" y="7589"/>
                  <a:pt x="11107" y="7575"/>
                </a:cubicBezTo>
                <a:cubicBezTo>
                  <a:pt x="11112" y="7518"/>
                  <a:pt x="11240" y="7478"/>
                  <a:pt x="11240" y="7279"/>
                </a:cubicBezTo>
                <a:cubicBezTo>
                  <a:pt x="11240" y="7266"/>
                  <a:pt x="11219" y="7139"/>
                  <a:pt x="11216" y="7130"/>
                </a:cubicBezTo>
                <a:lnTo>
                  <a:pt x="11149" y="7129"/>
                </a:lnTo>
                <a:lnTo>
                  <a:pt x="11205" y="6998"/>
                </a:lnTo>
                <a:lnTo>
                  <a:pt x="11251" y="6852"/>
                </a:lnTo>
                <a:lnTo>
                  <a:pt x="11458" y="6769"/>
                </a:lnTo>
                <a:lnTo>
                  <a:pt x="11531" y="6529"/>
                </a:lnTo>
                <a:lnTo>
                  <a:pt x="11688" y="6402"/>
                </a:lnTo>
                <a:lnTo>
                  <a:pt x="11695" y="6241"/>
                </a:lnTo>
                <a:lnTo>
                  <a:pt x="11775" y="6221"/>
                </a:lnTo>
                <a:lnTo>
                  <a:pt x="11775" y="6127"/>
                </a:lnTo>
                <a:lnTo>
                  <a:pt x="11671" y="6015"/>
                </a:lnTo>
                <a:lnTo>
                  <a:pt x="11730" y="5750"/>
                </a:lnTo>
                <a:lnTo>
                  <a:pt x="11808" y="5703"/>
                </a:lnTo>
                <a:lnTo>
                  <a:pt x="11831" y="5625"/>
                </a:lnTo>
                <a:lnTo>
                  <a:pt x="11851" y="5547"/>
                </a:lnTo>
                <a:lnTo>
                  <a:pt x="11766" y="5490"/>
                </a:lnTo>
                <a:lnTo>
                  <a:pt x="11777" y="5316"/>
                </a:lnTo>
                <a:lnTo>
                  <a:pt x="11714" y="5209"/>
                </a:lnTo>
                <a:lnTo>
                  <a:pt x="11828" y="5101"/>
                </a:lnTo>
                <a:cubicBezTo>
                  <a:pt x="11883" y="5101"/>
                  <a:pt x="11909" y="5139"/>
                  <a:pt x="11922" y="5077"/>
                </a:cubicBezTo>
                <a:cubicBezTo>
                  <a:pt x="11901" y="5061"/>
                  <a:pt x="11890" y="5066"/>
                  <a:pt x="11890" y="5039"/>
                </a:cubicBezTo>
                <a:cubicBezTo>
                  <a:pt x="11890" y="5002"/>
                  <a:pt x="11901" y="4960"/>
                  <a:pt x="11901" y="4933"/>
                </a:cubicBezTo>
                <a:cubicBezTo>
                  <a:pt x="11901" y="4849"/>
                  <a:pt x="11946" y="4903"/>
                  <a:pt x="11928" y="4858"/>
                </a:cubicBezTo>
                <a:cubicBezTo>
                  <a:pt x="11912" y="4815"/>
                  <a:pt x="11966" y="4680"/>
                  <a:pt x="11966" y="4668"/>
                </a:cubicBezTo>
                <a:cubicBezTo>
                  <a:pt x="11966" y="4643"/>
                  <a:pt x="11992" y="4626"/>
                  <a:pt x="11983" y="4609"/>
                </a:cubicBezTo>
                <a:lnTo>
                  <a:pt x="12105" y="4602"/>
                </a:lnTo>
                <a:lnTo>
                  <a:pt x="12225" y="4475"/>
                </a:lnTo>
                <a:lnTo>
                  <a:pt x="12243" y="4475"/>
                </a:lnTo>
                <a:cubicBezTo>
                  <a:pt x="12303" y="4475"/>
                  <a:pt x="12388" y="4395"/>
                  <a:pt x="12388" y="4333"/>
                </a:cubicBezTo>
                <a:lnTo>
                  <a:pt x="12380" y="4292"/>
                </a:lnTo>
                <a:lnTo>
                  <a:pt x="12339" y="4265"/>
                </a:lnTo>
                <a:lnTo>
                  <a:pt x="12341" y="4143"/>
                </a:lnTo>
                <a:lnTo>
                  <a:pt x="12320" y="4030"/>
                </a:lnTo>
                <a:lnTo>
                  <a:pt x="12307" y="3919"/>
                </a:lnTo>
                <a:lnTo>
                  <a:pt x="12212" y="3782"/>
                </a:lnTo>
                <a:lnTo>
                  <a:pt x="12144" y="3788"/>
                </a:lnTo>
                <a:lnTo>
                  <a:pt x="11946" y="4015"/>
                </a:lnTo>
                <a:cubicBezTo>
                  <a:pt x="11928" y="4015"/>
                  <a:pt x="11908" y="4013"/>
                  <a:pt x="11888" y="4013"/>
                </a:cubicBezTo>
                <a:cubicBezTo>
                  <a:pt x="11862" y="4013"/>
                  <a:pt x="11805" y="3970"/>
                  <a:pt x="11801" y="3955"/>
                </a:cubicBezTo>
                <a:cubicBezTo>
                  <a:pt x="11781" y="3862"/>
                  <a:pt x="11724" y="3901"/>
                  <a:pt x="11767" y="3861"/>
                </a:cubicBezTo>
                <a:cubicBezTo>
                  <a:pt x="11828" y="3804"/>
                  <a:pt x="11786" y="3776"/>
                  <a:pt x="11804" y="3743"/>
                </a:cubicBezTo>
                <a:cubicBezTo>
                  <a:pt x="11809" y="3733"/>
                  <a:pt x="11739" y="3742"/>
                  <a:pt x="11726" y="3753"/>
                </a:cubicBezTo>
                <a:cubicBezTo>
                  <a:pt x="11711" y="3765"/>
                  <a:pt x="11658" y="3796"/>
                  <a:pt x="11652" y="3767"/>
                </a:cubicBezTo>
                <a:lnTo>
                  <a:pt x="11599" y="3713"/>
                </a:lnTo>
                <a:lnTo>
                  <a:pt x="11590" y="3587"/>
                </a:lnTo>
                <a:lnTo>
                  <a:pt x="11710" y="3473"/>
                </a:lnTo>
                <a:lnTo>
                  <a:pt x="11774" y="3481"/>
                </a:lnTo>
                <a:lnTo>
                  <a:pt x="11992" y="3369"/>
                </a:lnTo>
                <a:cubicBezTo>
                  <a:pt x="12010" y="3369"/>
                  <a:pt x="12028" y="3378"/>
                  <a:pt x="12045" y="3384"/>
                </a:cubicBezTo>
                <a:cubicBezTo>
                  <a:pt x="12076" y="3394"/>
                  <a:pt x="12061" y="3371"/>
                  <a:pt x="12073" y="3340"/>
                </a:cubicBezTo>
                <a:cubicBezTo>
                  <a:pt x="12090" y="3296"/>
                  <a:pt x="12055" y="3311"/>
                  <a:pt x="12102" y="3313"/>
                </a:cubicBezTo>
                <a:cubicBezTo>
                  <a:pt x="12105" y="3314"/>
                  <a:pt x="12132" y="3226"/>
                  <a:pt x="12150" y="3210"/>
                </a:cubicBezTo>
                <a:cubicBezTo>
                  <a:pt x="12213" y="3152"/>
                  <a:pt x="12177" y="3102"/>
                  <a:pt x="12195" y="3091"/>
                </a:cubicBezTo>
                <a:cubicBezTo>
                  <a:pt x="12258" y="3052"/>
                  <a:pt x="12209" y="3029"/>
                  <a:pt x="12269" y="3074"/>
                </a:cubicBezTo>
                <a:cubicBezTo>
                  <a:pt x="12306" y="3102"/>
                  <a:pt x="12281" y="3160"/>
                  <a:pt x="12289" y="3165"/>
                </a:cubicBezTo>
                <a:cubicBezTo>
                  <a:pt x="12333" y="3194"/>
                  <a:pt x="12306" y="3193"/>
                  <a:pt x="12319" y="3225"/>
                </a:cubicBezTo>
                <a:lnTo>
                  <a:pt x="12364" y="3172"/>
                </a:lnTo>
                <a:lnTo>
                  <a:pt x="12447" y="3174"/>
                </a:lnTo>
                <a:lnTo>
                  <a:pt x="12486" y="3140"/>
                </a:lnTo>
                <a:lnTo>
                  <a:pt x="12521" y="3196"/>
                </a:lnTo>
                <a:lnTo>
                  <a:pt x="12621" y="3198"/>
                </a:lnTo>
                <a:lnTo>
                  <a:pt x="12692" y="3270"/>
                </a:lnTo>
                <a:cubicBezTo>
                  <a:pt x="12693" y="3278"/>
                  <a:pt x="12678" y="3337"/>
                  <a:pt x="12675" y="3343"/>
                </a:cubicBezTo>
                <a:lnTo>
                  <a:pt x="12777" y="3312"/>
                </a:lnTo>
                <a:cubicBezTo>
                  <a:pt x="12777" y="3308"/>
                  <a:pt x="12812" y="3274"/>
                  <a:pt x="12816" y="3273"/>
                </a:cubicBezTo>
                <a:cubicBezTo>
                  <a:pt x="12865" y="3252"/>
                  <a:pt x="12829" y="3221"/>
                  <a:pt x="12843" y="3201"/>
                </a:cubicBezTo>
                <a:cubicBezTo>
                  <a:pt x="12874" y="3157"/>
                  <a:pt x="12939" y="3195"/>
                  <a:pt x="12941" y="3194"/>
                </a:cubicBezTo>
                <a:lnTo>
                  <a:pt x="12941" y="3120"/>
                </a:lnTo>
                <a:lnTo>
                  <a:pt x="12909" y="3120"/>
                </a:lnTo>
                <a:lnTo>
                  <a:pt x="12716" y="3186"/>
                </a:lnTo>
                <a:lnTo>
                  <a:pt x="12550" y="3139"/>
                </a:lnTo>
                <a:lnTo>
                  <a:pt x="12450" y="3047"/>
                </a:lnTo>
                <a:lnTo>
                  <a:pt x="12553" y="2988"/>
                </a:lnTo>
                <a:cubicBezTo>
                  <a:pt x="12555" y="2988"/>
                  <a:pt x="12616" y="3004"/>
                  <a:pt x="12647" y="3004"/>
                </a:cubicBezTo>
                <a:cubicBezTo>
                  <a:pt x="12696" y="3004"/>
                  <a:pt x="12729" y="3019"/>
                  <a:pt x="12729" y="2975"/>
                </a:cubicBezTo>
                <a:lnTo>
                  <a:pt x="12704" y="2753"/>
                </a:lnTo>
                <a:lnTo>
                  <a:pt x="12924" y="2750"/>
                </a:lnTo>
                <a:lnTo>
                  <a:pt x="12926" y="2632"/>
                </a:lnTo>
                <a:lnTo>
                  <a:pt x="12819" y="2673"/>
                </a:lnTo>
                <a:lnTo>
                  <a:pt x="12763" y="2577"/>
                </a:lnTo>
                <a:lnTo>
                  <a:pt x="12642" y="2615"/>
                </a:lnTo>
                <a:lnTo>
                  <a:pt x="12704" y="2455"/>
                </a:lnTo>
                <a:cubicBezTo>
                  <a:pt x="12706" y="2428"/>
                  <a:pt x="12683" y="2430"/>
                  <a:pt x="12670" y="2428"/>
                </a:cubicBezTo>
                <a:lnTo>
                  <a:pt x="12636" y="2452"/>
                </a:lnTo>
                <a:lnTo>
                  <a:pt x="12617" y="2418"/>
                </a:lnTo>
                <a:lnTo>
                  <a:pt x="12585" y="2444"/>
                </a:lnTo>
                <a:lnTo>
                  <a:pt x="12513" y="2386"/>
                </a:lnTo>
                <a:lnTo>
                  <a:pt x="12560" y="2343"/>
                </a:lnTo>
                <a:lnTo>
                  <a:pt x="12500" y="2315"/>
                </a:lnTo>
                <a:lnTo>
                  <a:pt x="12640" y="2225"/>
                </a:lnTo>
                <a:lnTo>
                  <a:pt x="12656" y="2140"/>
                </a:lnTo>
                <a:lnTo>
                  <a:pt x="12592" y="2037"/>
                </a:lnTo>
                <a:lnTo>
                  <a:pt x="12629" y="1882"/>
                </a:lnTo>
                <a:lnTo>
                  <a:pt x="12552" y="1809"/>
                </a:lnTo>
                <a:lnTo>
                  <a:pt x="12544" y="1625"/>
                </a:lnTo>
                <a:lnTo>
                  <a:pt x="12367" y="1434"/>
                </a:lnTo>
                <a:lnTo>
                  <a:pt x="12445" y="1381"/>
                </a:lnTo>
                <a:lnTo>
                  <a:pt x="12390" y="1342"/>
                </a:lnTo>
                <a:lnTo>
                  <a:pt x="12394" y="1160"/>
                </a:lnTo>
                <a:lnTo>
                  <a:pt x="12476" y="1069"/>
                </a:lnTo>
                <a:lnTo>
                  <a:pt x="12425" y="1045"/>
                </a:lnTo>
                <a:lnTo>
                  <a:pt x="12495" y="866"/>
                </a:lnTo>
                <a:lnTo>
                  <a:pt x="12430" y="727"/>
                </a:lnTo>
                <a:lnTo>
                  <a:pt x="12466" y="629"/>
                </a:lnTo>
                <a:lnTo>
                  <a:pt x="12430" y="545"/>
                </a:lnTo>
                <a:lnTo>
                  <a:pt x="12394" y="460"/>
                </a:lnTo>
                <a:lnTo>
                  <a:pt x="12461" y="423"/>
                </a:lnTo>
                <a:lnTo>
                  <a:pt x="12433" y="389"/>
                </a:lnTo>
                <a:lnTo>
                  <a:pt x="12304" y="423"/>
                </a:lnTo>
                <a:lnTo>
                  <a:pt x="12242" y="520"/>
                </a:lnTo>
                <a:lnTo>
                  <a:pt x="12187" y="475"/>
                </a:lnTo>
                <a:lnTo>
                  <a:pt x="12023" y="608"/>
                </a:lnTo>
                <a:lnTo>
                  <a:pt x="11964" y="750"/>
                </a:lnTo>
                <a:lnTo>
                  <a:pt x="12024" y="788"/>
                </a:lnTo>
                <a:lnTo>
                  <a:pt x="11925" y="893"/>
                </a:lnTo>
                <a:lnTo>
                  <a:pt x="11876" y="815"/>
                </a:lnTo>
                <a:lnTo>
                  <a:pt x="11699" y="903"/>
                </a:lnTo>
                <a:lnTo>
                  <a:pt x="11713" y="990"/>
                </a:lnTo>
                <a:lnTo>
                  <a:pt x="11578" y="1205"/>
                </a:lnTo>
                <a:lnTo>
                  <a:pt x="11672" y="1248"/>
                </a:lnTo>
                <a:lnTo>
                  <a:pt x="11589" y="1379"/>
                </a:lnTo>
                <a:lnTo>
                  <a:pt x="11467" y="1369"/>
                </a:lnTo>
                <a:lnTo>
                  <a:pt x="11360" y="1329"/>
                </a:lnTo>
                <a:lnTo>
                  <a:pt x="11291" y="1173"/>
                </a:lnTo>
                <a:lnTo>
                  <a:pt x="11189" y="1210"/>
                </a:lnTo>
                <a:lnTo>
                  <a:pt x="11218" y="1284"/>
                </a:lnTo>
                <a:lnTo>
                  <a:pt x="11181" y="1375"/>
                </a:lnTo>
                <a:lnTo>
                  <a:pt x="10995" y="1144"/>
                </a:lnTo>
                <a:lnTo>
                  <a:pt x="11112" y="1075"/>
                </a:lnTo>
                <a:lnTo>
                  <a:pt x="10880" y="710"/>
                </a:lnTo>
                <a:lnTo>
                  <a:pt x="10560" y="734"/>
                </a:lnTo>
                <a:lnTo>
                  <a:pt x="10283" y="434"/>
                </a:lnTo>
                <a:cubicBezTo>
                  <a:pt x="10285" y="430"/>
                  <a:pt x="10284" y="430"/>
                  <a:pt x="10286" y="429"/>
                </a:cubicBezTo>
                <a:cubicBezTo>
                  <a:pt x="10320" y="406"/>
                  <a:pt x="10327" y="383"/>
                  <a:pt x="10366" y="379"/>
                </a:cubicBezTo>
                <a:cubicBezTo>
                  <a:pt x="10413" y="374"/>
                  <a:pt x="10407" y="330"/>
                  <a:pt x="10414" y="314"/>
                </a:cubicBezTo>
                <a:lnTo>
                  <a:pt x="10347" y="184"/>
                </a:lnTo>
                <a:lnTo>
                  <a:pt x="10347" y="177"/>
                </a:lnTo>
                <a:cubicBezTo>
                  <a:pt x="10318" y="142"/>
                  <a:pt x="10355" y="94"/>
                  <a:pt x="10340" y="106"/>
                </a:cubicBezTo>
                <a:cubicBezTo>
                  <a:pt x="10270" y="160"/>
                  <a:pt x="10276" y="131"/>
                  <a:pt x="10190" y="131"/>
                </a:cubicBezTo>
                <a:cubicBezTo>
                  <a:pt x="10126" y="131"/>
                  <a:pt x="10136" y="171"/>
                  <a:pt x="10129" y="148"/>
                </a:cubicBezTo>
                <a:cubicBezTo>
                  <a:pt x="10111" y="96"/>
                  <a:pt x="10122" y="136"/>
                  <a:pt x="10083" y="99"/>
                </a:cubicBezTo>
                <a:cubicBezTo>
                  <a:pt x="10094" y="28"/>
                  <a:pt x="10075" y="74"/>
                  <a:pt x="10040" y="42"/>
                </a:cubicBezTo>
                <a:lnTo>
                  <a:pt x="10073" y="2"/>
                </a:lnTo>
                <a:lnTo>
                  <a:pt x="9926" y="0"/>
                </a:lnTo>
                <a:lnTo>
                  <a:pt x="9437" y="781"/>
                </a:lnTo>
                <a:lnTo>
                  <a:pt x="9384" y="1549"/>
                </a:lnTo>
                <a:lnTo>
                  <a:pt x="9024" y="2067"/>
                </a:lnTo>
                <a:lnTo>
                  <a:pt x="8384" y="2147"/>
                </a:lnTo>
                <a:lnTo>
                  <a:pt x="8135" y="3089"/>
                </a:lnTo>
                <a:lnTo>
                  <a:pt x="7902" y="3105"/>
                </a:lnTo>
                <a:lnTo>
                  <a:pt x="7823" y="3036"/>
                </a:lnTo>
                <a:lnTo>
                  <a:pt x="7600" y="3105"/>
                </a:lnTo>
                <a:lnTo>
                  <a:pt x="7569" y="2951"/>
                </a:lnTo>
                <a:lnTo>
                  <a:pt x="7357" y="2792"/>
                </a:lnTo>
                <a:lnTo>
                  <a:pt x="7246" y="2888"/>
                </a:lnTo>
                <a:lnTo>
                  <a:pt x="7018" y="2898"/>
                </a:lnTo>
                <a:lnTo>
                  <a:pt x="7082" y="2628"/>
                </a:lnTo>
                <a:lnTo>
                  <a:pt x="6907" y="2464"/>
                </a:lnTo>
                <a:lnTo>
                  <a:pt x="6627" y="2454"/>
                </a:lnTo>
                <a:lnTo>
                  <a:pt x="6680" y="270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4" name="Freeform 343"/>
          <p:cNvSpPr>
            <a:spLocks/>
          </p:cNvSpPr>
          <p:nvPr/>
        </p:nvSpPr>
        <p:spPr bwMode="auto">
          <a:xfrm>
            <a:off x="2096694" y="4393407"/>
            <a:ext cx="788194" cy="722710"/>
          </a:xfrm>
          <a:custGeom>
            <a:avLst/>
            <a:gdLst>
              <a:gd name="T0" fmla="*/ 5945 w 11584"/>
              <a:gd name="T1" fmla="*/ 2275 h 11420"/>
              <a:gd name="T2" fmla="*/ 5327 w 11584"/>
              <a:gd name="T3" fmla="*/ 2622 h 11420"/>
              <a:gd name="T4" fmla="*/ 4641 w 11584"/>
              <a:gd name="T5" fmla="*/ 4336 h 11420"/>
              <a:gd name="T6" fmla="*/ 3847 w 11584"/>
              <a:gd name="T7" fmla="*/ 4895 h 11420"/>
              <a:gd name="T8" fmla="*/ 2638 w 11584"/>
              <a:gd name="T9" fmla="*/ 5352 h 11420"/>
              <a:gd name="T10" fmla="*/ 2569 w 11584"/>
              <a:gd name="T11" fmla="*/ 5209 h 11420"/>
              <a:gd name="T12" fmla="*/ 2577 w 11584"/>
              <a:gd name="T13" fmla="*/ 5802 h 11420"/>
              <a:gd name="T14" fmla="*/ 2358 w 11584"/>
              <a:gd name="T15" fmla="*/ 6281 h 11420"/>
              <a:gd name="T16" fmla="*/ 1908 w 11584"/>
              <a:gd name="T17" fmla="*/ 7027 h 11420"/>
              <a:gd name="T18" fmla="*/ 1672 w 11584"/>
              <a:gd name="T19" fmla="*/ 7556 h 11420"/>
              <a:gd name="T20" fmla="*/ 619 w 11584"/>
              <a:gd name="T21" fmla="*/ 8123 h 11420"/>
              <a:gd name="T22" fmla="*/ 27 w 11584"/>
              <a:gd name="T23" fmla="*/ 9210 h 11420"/>
              <a:gd name="T24" fmla="*/ 217 w 11584"/>
              <a:gd name="T25" fmla="*/ 9730 h 11420"/>
              <a:gd name="T26" fmla="*/ 1053 w 11584"/>
              <a:gd name="T27" fmla="*/ 10193 h 11420"/>
              <a:gd name="T28" fmla="*/ 1682 w 11584"/>
              <a:gd name="T29" fmla="*/ 10379 h 11420"/>
              <a:gd name="T30" fmla="*/ 1594 w 11584"/>
              <a:gd name="T31" fmla="*/ 9321 h 11420"/>
              <a:gd name="T32" fmla="*/ 1784 w 11584"/>
              <a:gd name="T33" fmla="*/ 8997 h 11420"/>
              <a:gd name="T34" fmla="*/ 2579 w 11584"/>
              <a:gd name="T35" fmla="*/ 8677 h 11420"/>
              <a:gd name="T36" fmla="*/ 2839 w 11584"/>
              <a:gd name="T37" fmla="*/ 8500 h 11420"/>
              <a:gd name="T38" fmla="*/ 3108 w 11584"/>
              <a:gd name="T39" fmla="*/ 8597 h 11420"/>
              <a:gd name="T40" fmla="*/ 5133 w 11584"/>
              <a:gd name="T41" fmla="*/ 9243 h 11420"/>
              <a:gd name="T42" fmla="*/ 5039 w 11584"/>
              <a:gd name="T43" fmla="*/ 9698 h 11420"/>
              <a:gd name="T44" fmla="*/ 5126 w 11584"/>
              <a:gd name="T45" fmla="*/ 9574 h 11420"/>
              <a:gd name="T46" fmla="*/ 5652 w 11584"/>
              <a:gd name="T47" fmla="*/ 9767 h 11420"/>
              <a:gd name="T48" fmla="*/ 5588 w 11584"/>
              <a:gd name="T49" fmla="*/ 10380 h 11420"/>
              <a:gd name="T50" fmla="*/ 5105 w 11584"/>
              <a:gd name="T51" fmla="*/ 10493 h 11420"/>
              <a:gd name="T52" fmla="*/ 4917 w 11584"/>
              <a:gd name="T53" fmla="*/ 10922 h 11420"/>
              <a:gd name="T54" fmla="*/ 4865 w 11584"/>
              <a:gd name="T55" fmla="*/ 11348 h 11420"/>
              <a:gd name="T56" fmla="*/ 5268 w 11584"/>
              <a:gd name="T57" fmla="*/ 11101 h 11420"/>
              <a:gd name="T58" fmla="*/ 5529 w 11584"/>
              <a:gd name="T59" fmla="*/ 10684 h 11420"/>
              <a:gd name="T60" fmla="*/ 5983 w 11584"/>
              <a:gd name="T61" fmla="*/ 10921 h 11420"/>
              <a:gd name="T62" fmla="*/ 6385 w 11584"/>
              <a:gd name="T63" fmla="*/ 10365 h 11420"/>
              <a:gd name="T64" fmla="*/ 6899 w 11584"/>
              <a:gd name="T65" fmla="*/ 10494 h 11420"/>
              <a:gd name="T66" fmla="*/ 7290 w 11584"/>
              <a:gd name="T67" fmla="*/ 10831 h 11420"/>
              <a:gd name="T68" fmla="*/ 7673 w 11584"/>
              <a:gd name="T69" fmla="*/ 10705 h 11420"/>
              <a:gd name="T70" fmla="*/ 8157 w 11584"/>
              <a:gd name="T71" fmla="*/ 10461 h 11420"/>
              <a:gd name="T72" fmla="*/ 8462 w 11584"/>
              <a:gd name="T73" fmla="*/ 9989 h 11420"/>
              <a:gd name="T74" fmla="*/ 8934 w 11584"/>
              <a:gd name="T75" fmla="*/ 9956 h 11420"/>
              <a:gd name="T76" fmla="*/ 9492 w 11584"/>
              <a:gd name="T77" fmla="*/ 9927 h 11420"/>
              <a:gd name="T78" fmla="*/ 9742 w 11584"/>
              <a:gd name="T79" fmla="*/ 8673 h 11420"/>
              <a:gd name="T80" fmla="*/ 9602 w 11584"/>
              <a:gd name="T81" fmla="*/ 8348 h 11420"/>
              <a:gd name="T82" fmla="*/ 10228 w 11584"/>
              <a:gd name="T83" fmla="*/ 8358 h 11420"/>
              <a:gd name="T84" fmla="*/ 10192 w 11584"/>
              <a:gd name="T85" fmla="*/ 7184 h 11420"/>
              <a:gd name="T86" fmla="*/ 9936 w 11584"/>
              <a:gd name="T87" fmla="*/ 7022 h 11420"/>
              <a:gd name="T88" fmla="*/ 10050 w 11584"/>
              <a:gd name="T89" fmla="*/ 6700 h 11420"/>
              <a:gd name="T90" fmla="*/ 10602 w 11584"/>
              <a:gd name="T91" fmla="*/ 6408 h 11420"/>
              <a:gd name="T92" fmla="*/ 11385 w 11584"/>
              <a:gd name="T93" fmla="*/ 5710 h 11420"/>
              <a:gd name="T94" fmla="*/ 11584 w 11584"/>
              <a:gd name="T95" fmla="*/ 5507 h 11420"/>
              <a:gd name="T96" fmla="*/ 11277 w 11584"/>
              <a:gd name="T97" fmla="*/ 4663 h 11420"/>
              <a:gd name="T98" fmla="*/ 11381 w 11584"/>
              <a:gd name="T99" fmla="*/ 4313 h 11420"/>
              <a:gd name="T100" fmla="*/ 11257 w 11584"/>
              <a:gd name="T101" fmla="*/ 3866 h 11420"/>
              <a:gd name="T102" fmla="*/ 10611 w 11584"/>
              <a:gd name="T103" fmla="*/ 1854 h 11420"/>
              <a:gd name="T104" fmla="*/ 9949 w 11584"/>
              <a:gd name="T105" fmla="*/ 1542 h 11420"/>
              <a:gd name="T106" fmla="*/ 9067 w 11584"/>
              <a:gd name="T107" fmla="*/ 1723 h 11420"/>
              <a:gd name="T108" fmla="*/ 7904 w 11584"/>
              <a:gd name="T109" fmla="*/ 1108 h 11420"/>
              <a:gd name="T110" fmla="*/ 7812 w 11584"/>
              <a:gd name="T111" fmla="*/ 92 h 11420"/>
              <a:gd name="T112" fmla="*/ 7506 w 11584"/>
              <a:gd name="T113" fmla="*/ 577 h 11420"/>
              <a:gd name="T114" fmla="*/ 6827 w 11584"/>
              <a:gd name="T115" fmla="*/ 989 h 11420"/>
              <a:gd name="T116" fmla="*/ 7092 w 11584"/>
              <a:gd name="T117" fmla="*/ 1762 h 1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84" h="11420">
                <a:moveTo>
                  <a:pt x="6483" y="2274"/>
                </a:moveTo>
                <a:cubicBezTo>
                  <a:pt x="6443" y="2294"/>
                  <a:pt x="6104" y="2383"/>
                  <a:pt x="6104" y="2397"/>
                </a:cubicBezTo>
                <a:cubicBezTo>
                  <a:pt x="6104" y="2487"/>
                  <a:pt x="6121" y="2537"/>
                  <a:pt x="6008" y="2537"/>
                </a:cubicBezTo>
                <a:lnTo>
                  <a:pt x="5990" y="2537"/>
                </a:lnTo>
                <a:lnTo>
                  <a:pt x="5998" y="2363"/>
                </a:lnTo>
                <a:lnTo>
                  <a:pt x="5945" y="2275"/>
                </a:lnTo>
                <a:lnTo>
                  <a:pt x="5985" y="2236"/>
                </a:lnTo>
                <a:lnTo>
                  <a:pt x="5919" y="2127"/>
                </a:lnTo>
                <a:lnTo>
                  <a:pt x="5797" y="2124"/>
                </a:lnTo>
                <a:lnTo>
                  <a:pt x="5742" y="2336"/>
                </a:lnTo>
                <a:lnTo>
                  <a:pt x="5469" y="2476"/>
                </a:lnTo>
                <a:cubicBezTo>
                  <a:pt x="5439" y="2500"/>
                  <a:pt x="5331" y="2589"/>
                  <a:pt x="5327" y="2622"/>
                </a:cubicBezTo>
                <a:cubicBezTo>
                  <a:pt x="5319" y="2674"/>
                  <a:pt x="5283" y="2704"/>
                  <a:pt x="5287" y="2799"/>
                </a:cubicBezTo>
                <a:cubicBezTo>
                  <a:pt x="5287" y="2803"/>
                  <a:pt x="5284" y="2810"/>
                  <a:pt x="5284" y="2820"/>
                </a:cubicBezTo>
                <a:lnTo>
                  <a:pt x="5191" y="4291"/>
                </a:lnTo>
                <a:lnTo>
                  <a:pt x="4800" y="4260"/>
                </a:lnTo>
                <a:cubicBezTo>
                  <a:pt x="4696" y="4292"/>
                  <a:pt x="4731" y="4293"/>
                  <a:pt x="4633" y="4255"/>
                </a:cubicBezTo>
                <a:cubicBezTo>
                  <a:pt x="4625" y="4252"/>
                  <a:pt x="4616" y="4300"/>
                  <a:pt x="4641" y="4336"/>
                </a:cubicBezTo>
                <a:cubicBezTo>
                  <a:pt x="4695" y="4413"/>
                  <a:pt x="4636" y="4398"/>
                  <a:pt x="4591" y="4492"/>
                </a:cubicBezTo>
                <a:cubicBezTo>
                  <a:pt x="4583" y="4509"/>
                  <a:pt x="4589" y="4507"/>
                  <a:pt x="4578" y="4516"/>
                </a:cubicBezTo>
                <a:lnTo>
                  <a:pt x="4202" y="4773"/>
                </a:lnTo>
                <a:lnTo>
                  <a:pt x="4059" y="4961"/>
                </a:lnTo>
                <a:lnTo>
                  <a:pt x="3982" y="4884"/>
                </a:lnTo>
                <a:lnTo>
                  <a:pt x="3847" y="4895"/>
                </a:lnTo>
                <a:lnTo>
                  <a:pt x="3704" y="5138"/>
                </a:lnTo>
                <a:lnTo>
                  <a:pt x="3350" y="5273"/>
                </a:lnTo>
                <a:lnTo>
                  <a:pt x="3046" y="5448"/>
                </a:lnTo>
                <a:lnTo>
                  <a:pt x="2805" y="5450"/>
                </a:lnTo>
                <a:lnTo>
                  <a:pt x="2747" y="5437"/>
                </a:lnTo>
                <a:lnTo>
                  <a:pt x="2638" y="5352"/>
                </a:lnTo>
                <a:lnTo>
                  <a:pt x="2620" y="5172"/>
                </a:lnTo>
                <a:lnTo>
                  <a:pt x="2583" y="5151"/>
                </a:lnTo>
                <a:lnTo>
                  <a:pt x="2601" y="5130"/>
                </a:lnTo>
                <a:lnTo>
                  <a:pt x="2567" y="5090"/>
                </a:lnTo>
                <a:lnTo>
                  <a:pt x="2519" y="5141"/>
                </a:lnTo>
                <a:lnTo>
                  <a:pt x="2569" y="5209"/>
                </a:lnTo>
                <a:lnTo>
                  <a:pt x="2583" y="5432"/>
                </a:lnTo>
                <a:lnTo>
                  <a:pt x="2741" y="5495"/>
                </a:lnTo>
                <a:lnTo>
                  <a:pt x="2752" y="5596"/>
                </a:lnTo>
                <a:lnTo>
                  <a:pt x="2583" y="5670"/>
                </a:lnTo>
                <a:lnTo>
                  <a:pt x="2622" y="5741"/>
                </a:lnTo>
                <a:lnTo>
                  <a:pt x="2577" y="5802"/>
                </a:lnTo>
                <a:lnTo>
                  <a:pt x="2514" y="5802"/>
                </a:lnTo>
                <a:lnTo>
                  <a:pt x="2368" y="5961"/>
                </a:lnTo>
                <a:lnTo>
                  <a:pt x="2294" y="6120"/>
                </a:lnTo>
                <a:lnTo>
                  <a:pt x="2323" y="6138"/>
                </a:lnTo>
                <a:lnTo>
                  <a:pt x="2307" y="6220"/>
                </a:lnTo>
                <a:lnTo>
                  <a:pt x="2358" y="6281"/>
                </a:lnTo>
                <a:lnTo>
                  <a:pt x="2172" y="6567"/>
                </a:lnTo>
                <a:lnTo>
                  <a:pt x="2003" y="6625"/>
                </a:lnTo>
                <a:lnTo>
                  <a:pt x="1852" y="6815"/>
                </a:lnTo>
                <a:lnTo>
                  <a:pt x="1921" y="6815"/>
                </a:lnTo>
                <a:lnTo>
                  <a:pt x="1945" y="6972"/>
                </a:lnTo>
                <a:lnTo>
                  <a:pt x="1908" y="7027"/>
                </a:lnTo>
                <a:lnTo>
                  <a:pt x="1977" y="7088"/>
                </a:lnTo>
                <a:lnTo>
                  <a:pt x="1956" y="7234"/>
                </a:lnTo>
                <a:lnTo>
                  <a:pt x="1760" y="7390"/>
                </a:lnTo>
                <a:lnTo>
                  <a:pt x="1815" y="7474"/>
                </a:lnTo>
                <a:lnTo>
                  <a:pt x="1662" y="7461"/>
                </a:lnTo>
                <a:lnTo>
                  <a:pt x="1672" y="7556"/>
                </a:lnTo>
                <a:lnTo>
                  <a:pt x="1612" y="7572"/>
                </a:lnTo>
                <a:lnTo>
                  <a:pt x="1614" y="7533"/>
                </a:lnTo>
                <a:lnTo>
                  <a:pt x="1104" y="7736"/>
                </a:lnTo>
                <a:lnTo>
                  <a:pt x="876" y="7988"/>
                </a:lnTo>
                <a:lnTo>
                  <a:pt x="789" y="7982"/>
                </a:lnTo>
                <a:lnTo>
                  <a:pt x="619" y="8123"/>
                </a:lnTo>
                <a:lnTo>
                  <a:pt x="527" y="8043"/>
                </a:lnTo>
                <a:lnTo>
                  <a:pt x="469" y="8287"/>
                </a:lnTo>
                <a:lnTo>
                  <a:pt x="561" y="8324"/>
                </a:lnTo>
                <a:lnTo>
                  <a:pt x="498" y="8522"/>
                </a:lnTo>
                <a:lnTo>
                  <a:pt x="0" y="8972"/>
                </a:lnTo>
                <a:lnTo>
                  <a:pt x="27" y="9210"/>
                </a:lnTo>
                <a:lnTo>
                  <a:pt x="98" y="9207"/>
                </a:lnTo>
                <a:cubicBezTo>
                  <a:pt x="123" y="9189"/>
                  <a:pt x="191" y="9197"/>
                  <a:pt x="191" y="9259"/>
                </a:cubicBezTo>
                <a:cubicBezTo>
                  <a:pt x="191" y="9362"/>
                  <a:pt x="145" y="9289"/>
                  <a:pt x="165" y="9445"/>
                </a:cubicBezTo>
                <a:cubicBezTo>
                  <a:pt x="166" y="9455"/>
                  <a:pt x="117" y="9518"/>
                  <a:pt x="114" y="9539"/>
                </a:cubicBezTo>
                <a:cubicBezTo>
                  <a:pt x="122" y="9541"/>
                  <a:pt x="130" y="9544"/>
                  <a:pt x="138" y="9548"/>
                </a:cubicBezTo>
                <a:cubicBezTo>
                  <a:pt x="151" y="9553"/>
                  <a:pt x="232" y="9696"/>
                  <a:pt x="217" y="9730"/>
                </a:cubicBezTo>
                <a:lnTo>
                  <a:pt x="506" y="9682"/>
                </a:lnTo>
                <a:lnTo>
                  <a:pt x="539" y="9625"/>
                </a:lnTo>
                <a:lnTo>
                  <a:pt x="644" y="9847"/>
                </a:lnTo>
                <a:lnTo>
                  <a:pt x="1154" y="9936"/>
                </a:lnTo>
                <a:lnTo>
                  <a:pt x="1072" y="10141"/>
                </a:lnTo>
                <a:cubicBezTo>
                  <a:pt x="1064" y="10166"/>
                  <a:pt x="1059" y="10163"/>
                  <a:pt x="1053" y="10193"/>
                </a:cubicBezTo>
                <a:cubicBezTo>
                  <a:pt x="1044" y="10234"/>
                  <a:pt x="1106" y="10347"/>
                  <a:pt x="1131" y="10376"/>
                </a:cubicBezTo>
                <a:cubicBezTo>
                  <a:pt x="1166" y="10418"/>
                  <a:pt x="1156" y="10441"/>
                  <a:pt x="1189" y="10411"/>
                </a:cubicBezTo>
                <a:cubicBezTo>
                  <a:pt x="1224" y="10378"/>
                  <a:pt x="1200" y="10383"/>
                  <a:pt x="1256" y="10383"/>
                </a:cubicBezTo>
                <a:cubicBezTo>
                  <a:pt x="1300" y="10383"/>
                  <a:pt x="1283" y="10424"/>
                  <a:pt x="1304" y="10412"/>
                </a:cubicBezTo>
                <a:cubicBezTo>
                  <a:pt x="1341" y="10392"/>
                  <a:pt x="1443" y="10357"/>
                  <a:pt x="1487" y="10357"/>
                </a:cubicBezTo>
                <a:lnTo>
                  <a:pt x="1682" y="10379"/>
                </a:lnTo>
                <a:lnTo>
                  <a:pt x="1689" y="10003"/>
                </a:lnTo>
                <a:cubicBezTo>
                  <a:pt x="1692" y="9999"/>
                  <a:pt x="1701" y="10000"/>
                  <a:pt x="1706" y="10000"/>
                </a:cubicBezTo>
                <a:cubicBezTo>
                  <a:pt x="1794" y="9990"/>
                  <a:pt x="1772" y="9954"/>
                  <a:pt x="1774" y="9884"/>
                </a:cubicBezTo>
                <a:cubicBezTo>
                  <a:pt x="1775" y="9819"/>
                  <a:pt x="1692" y="9805"/>
                  <a:pt x="1712" y="9757"/>
                </a:cubicBezTo>
                <a:cubicBezTo>
                  <a:pt x="1728" y="9720"/>
                  <a:pt x="1719" y="9524"/>
                  <a:pt x="1706" y="9485"/>
                </a:cubicBezTo>
                <a:cubicBezTo>
                  <a:pt x="1693" y="9444"/>
                  <a:pt x="1630" y="9348"/>
                  <a:pt x="1594" y="9321"/>
                </a:cubicBezTo>
                <a:cubicBezTo>
                  <a:pt x="1574" y="9307"/>
                  <a:pt x="1680" y="9267"/>
                  <a:pt x="1697" y="9263"/>
                </a:cubicBezTo>
                <a:cubicBezTo>
                  <a:pt x="1750" y="9250"/>
                  <a:pt x="1734" y="9238"/>
                  <a:pt x="1756" y="9222"/>
                </a:cubicBezTo>
                <a:cubicBezTo>
                  <a:pt x="1782" y="9203"/>
                  <a:pt x="1758" y="9161"/>
                  <a:pt x="1746" y="9153"/>
                </a:cubicBezTo>
                <a:cubicBezTo>
                  <a:pt x="1710" y="9130"/>
                  <a:pt x="1781" y="9144"/>
                  <a:pt x="1762" y="9098"/>
                </a:cubicBezTo>
                <a:cubicBezTo>
                  <a:pt x="1749" y="9066"/>
                  <a:pt x="1758" y="9047"/>
                  <a:pt x="1745" y="9028"/>
                </a:cubicBezTo>
                <a:cubicBezTo>
                  <a:pt x="1749" y="9021"/>
                  <a:pt x="1777" y="9003"/>
                  <a:pt x="1784" y="8997"/>
                </a:cubicBezTo>
                <a:cubicBezTo>
                  <a:pt x="1815" y="8966"/>
                  <a:pt x="1806" y="8973"/>
                  <a:pt x="1831" y="8942"/>
                </a:cubicBezTo>
                <a:cubicBezTo>
                  <a:pt x="1852" y="8914"/>
                  <a:pt x="1965" y="9041"/>
                  <a:pt x="2055" y="8960"/>
                </a:cubicBezTo>
                <a:cubicBezTo>
                  <a:pt x="2102" y="8918"/>
                  <a:pt x="2159" y="8892"/>
                  <a:pt x="2210" y="8857"/>
                </a:cubicBezTo>
                <a:cubicBezTo>
                  <a:pt x="2225" y="8847"/>
                  <a:pt x="2310" y="8811"/>
                  <a:pt x="2300" y="8790"/>
                </a:cubicBezTo>
                <a:cubicBezTo>
                  <a:pt x="2281" y="8746"/>
                  <a:pt x="2431" y="8700"/>
                  <a:pt x="2461" y="8685"/>
                </a:cubicBezTo>
                <a:cubicBezTo>
                  <a:pt x="2513" y="8658"/>
                  <a:pt x="2539" y="8678"/>
                  <a:pt x="2579" y="8677"/>
                </a:cubicBezTo>
                <a:cubicBezTo>
                  <a:pt x="2623" y="8675"/>
                  <a:pt x="2767" y="8715"/>
                  <a:pt x="2787" y="8714"/>
                </a:cubicBezTo>
                <a:cubicBezTo>
                  <a:pt x="2815" y="8712"/>
                  <a:pt x="2877" y="8750"/>
                  <a:pt x="2885" y="8721"/>
                </a:cubicBezTo>
                <a:cubicBezTo>
                  <a:pt x="2894" y="8680"/>
                  <a:pt x="2934" y="8699"/>
                  <a:pt x="2947" y="8686"/>
                </a:cubicBezTo>
                <a:cubicBezTo>
                  <a:pt x="2938" y="8667"/>
                  <a:pt x="2940" y="8643"/>
                  <a:pt x="2933" y="8625"/>
                </a:cubicBezTo>
                <a:cubicBezTo>
                  <a:pt x="2924" y="8598"/>
                  <a:pt x="2973" y="8597"/>
                  <a:pt x="2975" y="8579"/>
                </a:cubicBezTo>
                <a:cubicBezTo>
                  <a:pt x="2904" y="8568"/>
                  <a:pt x="2899" y="8534"/>
                  <a:pt x="2839" y="8500"/>
                </a:cubicBezTo>
                <a:cubicBezTo>
                  <a:pt x="2728" y="8436"/>
                  <a:pt x="2790" y="8462"/>
                  <a:pt x="2804" y="8416"/>
                </a:cubicBezTo>
                <a:lnTo>
                  <a:pt x="2869" y="8419"/>
                </a:lnTo>
                <a:lnTo>
                  <a:pt x="2939" y="8368"/>
                </a:lnTo>
                <a:lnTo>
                  <a:pt x="3037" y="8371"/>
                </a:lnTo>
                <a:lnTo>
                  <a:pt x="3040" y="8474"/>
                </a:lnTo>
                <a:lnTo>
                  <a:pt x="3108" y="8597"/>
                </a:lnTo>
                <a:lnTo>
                  <a:pt x="3101" y="8746"/>
                </a:lnTo>
                <a:lnTo>
                  <a:pt x="4850" y="8849"/>
                </a:lnTo>
                <a:lnTo>
                  <a:pt x="4846" y="8954"/>
                </a:lnTo>
                <a:lnTo>
                  <a:pt x="4959" y="9155"/>
                </a:lnTo>
                <a:cubicBezTo>
                  <a:pt x="4998" y="9155"/>
                  <a:pt x="5039" y="9156"/>
                  <a:pt x="5078" y="9156"/>
                </a:cubicBezTo>
                <a:cubicBezTo>
                  <a:pt x="5090" y="9156"/>
                  <a:pt x="5133" y="9232"/>
                  <a:pt x="5133" y="9243"/>
                </a:cubicBezTo>
                <a:cubicBezTo>
                  <a:pt x="5133" y="9336"/>
                  <a:pt x="5128" y="9348"/>
                  <a:pt x="5073" y="9416"/>
                </a:cubicBezTo>
                <a:cubicBezTo>
                  <a:pt x="5045" y="9451"/>
                  <a:pt x="5001" y="9518"/>
                  <a:pt x="5001" y="9564"/>
                </a:cubicBezTo>
                <a:cubicBezTo>
                  <a:pt x="5001" y="9634"/>
                  <a:pt x="5039" y="9634"/>
                  <a:pt x="5008" y="9671"/>
                </a:cubicBezTo>
                <a:cubicBezTo>
                  <a:pt x="4942" y="9748"/>
                  <a:pt x="5002" y="9718"/>
                  <a:pt x="5001" y="9771"/>
                </a:cubicBezTo>
                <a:cubicBezTo>
                  <a:pt x="4999" y="9868"/>
                  <a:pt x="5017" y="9802"/>
                  <a:pt x="5025" y="9791"/>
                </a:cubicBezTo>
                <a:cubicBezTo>
                  <a:pt x="5031" y="9783"/>
                  <a:pt x="5040" y="9711"/>
                  <a:pt x="5039" y="9698"/>
                </a:cubicBezTo>
                <a:cubicBezTo>
                  <a:pt x="5038" y="9630"/>
                  <a:pt x="5073" y="9676"/>
                  <a:pt x="5064" y="9638"/>
                </a:cubicBezTo>
                <a:lnTo>
                  <a:pt x="5191" y="9253"/>
                </a:lnTo>
                <a:lnTo>
                  <a:pt x="5219" y="9251"/>
                </a:lnTo>
                <a:lnTo>
                  <a:pt x="5240" y="9445"/>
                </a:lnTo>
                <a:cubicBezTo>
                  <a:pt x="5240" y="9494"/>
                  <a:pt x="5242" y="9491"/>
                  <a:pt x="5212" y="9522"/>
                </a:cubicBezTo>
                <a:cubicBezTo>
                  <a:pt x="5179" y="9556"/>
                  <a:pt x="5164" y="9550"/>
                  <a:pt x="5126" y="9574"/>
                </a:cubicBezTo>
                <a:cubicBezTo>
                  <a:pt x="5111" y="9584"/>
                  <a:pt x="5124" y="9660"/>
                  <a:pt x="5124" y="9660"/>
                </a:cubicBezTo>
                <a:cubicBezTo>
                  <a:pt x="5155" y="9703"/>
                  <a:pt x="5165" y="9740"/>
                  <a:pt x="5188" y="9773"/>
                </a:cubicBezTo>
                <a:cubicBezTo>
                  <a:pt x="5214" y="9811"/>
                  <a:pt x="5256" y="9832"/>
                  <a:pt x="5292" y="9861"/>
                </a:cubicBezTo>
                <a:cubicBezTo>
                  <a:pt x="5303" y="9871"/>
                  <a:pt x="5426" y="9859"/>
                  <a:pt x="5448" y="9857"/>
                </a:cubicBezTo>
                <a:cubicBezTo>
                  <a:pt x="5488" y="9854"/>
                  <a:pt x="5497" y="9848"/>
                  <a:pt x="5521" y="9875"/>
                </a:cubicBezTo>
                <a:cubicBezTo>
                  <a:pt x="5536" y="9891"/>
                  <a:pt x="5607" y="9767"/>
                  <a:pt x="5652" y="9767"/>
                </a:cubicBezTo>
                <a:cubicBezTo>
                  <a:pt x="5682" y="9767"/>
                  <a:pt x="5799" y="9824"/>
                  <a:pt x="5827" y="9842"/>
                </a:cubicBezTo>
                <a:cubicBezTo>
                  <a:pt x="5872" y="9870"/>
                  <a:pt x="5834" y="9950"/>
                  <a:pt x="5834" y="10009"/>
                </a:cubicBezTo>
                <a:lnTo>
                  <a:pt x="5862" y="10056"/>
                </a:lnTo>
                <a:lnTo>
                  <a:pt x="5768" y="10109"/>
                </a:lnTo>
                <a:lnTo>
                  <a:pt x="5721" y="10082"/>
                </a:lnTo>
                <a:lnTo>
                  <a:pt x="5588" y="10380"/>
                </a:lnTo>
                <a:lnTo>
                  <a:pt x="5583" y="10550"/>
                </a:lnTo>
                <a:cubicBezTo>
                  <a:pt x="5551" y="10565"/>
                  <a:pt x="5480" y="10574"/>
                  <a:pt x="5450" y="10588"/>
                </a:cubicBezTo>
                <a:cubicBezTo>
                  <a:pt x="5395" y="10613"/>
                  <a:pt x="5341" y="10611"/>
                  <a:pt x="5300" y="10626"/>
                </a:cubicBezTo>
                <a:cubicBezTo>
                  <a:pt x="5265" y="10639"/>
                  <a:pt x="5271" y="10604"/>
                  <a:pt x="5251" y="10603"/>
                </a:cubicBezTo>
                <a:cubicBezTo>
                  <a:pt x="5203" y="10601"/>
                  <a:pt x="5224" y="10613"/>
                  <a:pt x="5196" y="10588"/>
                </a:cubicBezTo>
                <a:cubicBezTo>
                  <a:pt x="5181" y="10575"/>
                  <a:pt x="5109" y="10496"/>
                  <a:pt x="5105" y="10493"/>
                </a:cubicBezTo>
                <a:cubicBezTo>
                  <a:pt x="5098" y="10489"/>
                  <a:pt x="4986" y="10546"/>
                  <a:pt x="4963" y="10545"/>
                </a:cubicBezTo>
                <a:cubicBezTo>
                  <a:pt x="4890" y="10544"/>
                  <a:pt x="5011" y="10634"/>
                  <a:pt x="4992" y="10646"/>
                </a:cubicBezTo>
                <a:cubicBezTo>
                  <a:pt x="4990" y="10646"/>
                  <a:pt x="4989" y="10646"/>
                  <a:pt x="4988" y="10648"/>
                </a:cubicBezTo>
                <a:cubicBezTo>
                  <a:pt x="4963" y="10695"/>
                  <a:pt x="4907" y="10760"/>
                  <a:pt x="4869" y="10800"/>
                </a:cubicBezTo>
                <a:cubicBezTo>
                  <a:pt x="4857" y="10813"/>
                  <a:pt x="4876" y="10846"/>
                  <a:pt x="4887" y="10858"/>
                </a:cubicBezTo>
                <a:cubicBezTo>
                  <a:pt x="4903" y="10874"/>
                  <a:pt x="4907" y="10904"/>
                  <a:pt x="4917" y="10922"/>
                </a:cubicBezTo>
                <a:cubicBezTo>
                  <a:pt x="4938" y="10957"/>
                  <a:pt x="4912" y="10954"/>
                  <a:pt x="4914" y="10984"/>
                </a:cubicBezTo>
                <a:cubicBezTo>
                  <a:pt x="4915" y="11012"/>
                  <a:pt x="4900" y="11011"/>
                  <a:pt x="4900" y="11025"/>
                </a:cubicBezTo>
                <a:cubicBezTo>
                  <a:pt x="4903" y="11078"/>
                  <a:pt x="4931" y="11036"/>
                  <a:pt x="4878" y="11074"/>
                </a:cubicBezTo>
                <a:cubicBezTo>
                  <a:pt x="4872" y="11079"/>
                  <a:pt x="4808" y="11110"/>
                  <a:pt x="4808" y="11110"/>
                </a:cubicBezTo>
                <a:cubicBezTo>
                  <a:pt x="4802" y="11175"/>
                  <a:pt x="4799" y="11156"/>
                  <a:pt x="4764" y="11207"/>
                </a:cubicBezTo>
                <a:cubicBezTo>
                  <a:pt x="4757" y="11217"/>
                  <a:pt x="4853" y="11339"/>
                  <a:pt x="4865" y="11348"/>
                </a:cubicBezTo>
                <a:cubicBezTo>
                  <a:pt x="4911" y="11386"/>
                  <a:pt x="4887" y="11401"/>
                  <a:pt x="4931" y="11363"/>
                </a:cubicBezTo>
                <a:cubicBezTo>
                  <a:pt x="4968" y="11330"/>
                  <a:pt x="4978" y="11350"/>
                  <a:pt x="5002" y="11354"/>
                </a:cubicBezTo>
                <a:lnTo>
                  <a:pt x="5001" y="11412"/>
                </a:lnTo>
                <a:lnTo>
                  <a:pt x="5132" y="11420"/>
                </a:lnTo>
                <a:lnTo>
                  <a:pt x="5119" y="11208"/>
                </a:lnTo>
                <a:cubicBezTo>
                  <a:pt x="5150" y="11176"/>
                  <a:pt x="5240" y="11131"/>
                  <a:pt x="5268" y="11101"/>
                </a:cubicBezTo>
                <a:cubicBezTo>
                  <a:pt x="5294" y="11075"/>
                  <a:pt x="5361" y="11066"/>
                  <a:pt x="5359" y="11022"/>
                </a:cubicBezTo>
                <a:cubicBezTo>
                  <a:pt x="5358" y="10996"/>
                  <a:pt x="5480" y="10969"/>
                  <a:pt x="5501" y="10961"/>
                </a:cubicBezTo>
                <a:cubicBezTo>
                  <a:pt x="5541" y="10946"/>
                  <a:pt x="5600" y="10967"/>
                  <a:pt x="5600" y="10927"/>
                </a:cubicBezTo>
                <a:cubicBezTo>
                  <a:pt x="5600" y="10926"/>
                  <a:pt x="5556" y="10893"/>
                  <a:pt x="5550" y="10889"/>
                </a:cubicBezTo>
                <a:cubicBezTo>
                  <a:pt x="5531" y="10874"/>
                  <a:pt x="5541" y="10770"/>
                  <a:pt x="5541" y="10745"/>
                </a:cubicBezTo>
                <a:cubicBezTo>
                  <a:pt x="5541" y="10693"/>
                  <a:pt x="5503" y="10714"/>
                  <a:pt x="5529" y="10684"/>
                </a:cubicBezTo>
                <a:cubicBezTo>
                  <a:pt x="5607" y="10594"/>
                  <a:pt x="5581" y="10610"/>
                  <a:pt x="5687" y="10608"/>
                </a:cubicBezTo>
                <a:cubicBezTo>
                  <a:pt x="5708" y="10607"/>
                  <a:pt x="5688" y="10553"/>
                  <a:pt x="5697" y="10539"/>
                </a:cubicBezTo>
                <a:cubicBezTo>
                  <a:pt x="5719" y="10536"/>
                  <a:pt x="5799" y="10540"/>
                  <a:pt x="5829" y="10540"/>
                </a:cubicBezTo>
                <a:cubicBezTo>
                  <a:pt x="5883" y="10540"/>
                  <a:pt x="5886" y="10551"/>
                  <a:pt x="5907" y="10553"/>
                </a:cubicBezTo>
                <a:cubicBezTo>
                  <a:pt x="5951" y="10557"/>
                  <a:pt x="5959" y="10605"/>
                  <a:pt x="5985" y="10609"/>
                </a:cubicBezTo>
                <a:lnTo>
                  <a:pt x="5983" y="10921"/>
                </a:lnTo>
                <a:lnTo>
                  <a:pt x="6353" y="10974"/>
                </a:lnTo>
                <a:cubicBezTo>
                  <a:pt x="6353" y="10974"/>
                  <a:pt x="6364" y="10902"/>
                  <a:pt x="6364" y="10901"/>
                </a:cubicBezTo>
                <a:cubicBezTo>
                  <a:pt x="6363" y="10871"/>
                  <a:pt x="6436" y="10664"/>
                  <a:pt x="6451" y="10654"/>
                </a:cubicBezTo>
                <a:cubicBezTo>
                  <a:pt x="6469" y="10642"/>
                  <a:pt x="6475" y="10593"/>
                  <a:pt x="6485" y="10587"/>
                </a:cubicBezTo>
                <a:cubicBezTo>
                  <a:pt x="6507" y="10572"/>
                  <a:pt x="6523" y="10503"/>
                  <a:pt x="6506" y="10494"/>
                </a:cubicBezTo>
                <a:cubicBezTo>
                  <a:pt x="6482" y="10482"/>
                  <a:pt x="6385" y="10386"/>
                  <a:pt x="6385" y="10365"/>
                </a:cubicBezTo>
                <a:cubicBezTo>
                  <a:pt x="6386" y="10365"/>
                  <a:pt x="6461" y="10359"/>
                  <a:pt x="6465" y="10359"/>
                </a:cubicBezTo>
                <a:cubicBezTo>
                  <a:pt x="6499" y="10360"/>
                  <a:pt x="6615" y="10289"/>
                  <a:pt x="6628" y="10310"/>
                </a:cubicBezTo>
                <a:cubicBezTo>
                  <a:pt x="6664" y="10365"/>
                  <a:pt x="6660" y="10338"/>
                  <a:pt x="6696" y="10348"/>
                </a:cubicBezTo>
                <a:cubicBezTo>
                  <a:pt x="6715" y="10353"/>
                  <a:pt x="6807" y="10354"/>
                  <a:pt x="6812" y="10346"/>
                </a:cubicBezTo>
                <a:cubicBezTo>
                  <a:pt x="6820" y="10331"/>
                  <a:pt x="6822" y="10317"/>
                  <a:pt x="6829" y="10323"/>
                </a:cubicBezTo>
                <a:cubicBezTo>
                  <a:pt x="6919" y="10395"/>
                  <a:pt x="6899" y="10373"/>
                  <a:pt x="6899" y="10494"/>
                </a:cubicBezTo>
                <a:cubicBezTo>
                  <a:pt x="6899" y="10526"/>
                  <a:pt x="6834" y="10552"/>
                  <a:pt x="6840" y="10574"/>
                </a:cubicBezTo>
                <a:lnTo>
                  <a:pt x="6838" y="10662"/>
                </a:lnTo>
                <a:cubicBezTo>
                  <a:pt x="6862" y="10662"/>
                  <a:pt x="6884" y="10664"/>
                  <a:pt x="6905" y="10666"/>
                </a:cubicBezTo>
                <a:cubicBezTo>
                  <a:pt x="6926" y="10667"/>
                  <a:pt x="6990" y="10743"/>
                  <a:pt x="6991" y="10750"/>
                </a:cubicBezTo>
                <a:cubicBezTo>
                  <a:pt x="6998" y="10794"/>
                  <a:pt x="7112" y="10742"/>
                  <a:pt x="7154" y="10742"/>
                </a:cubicBezTo>
                <a:cubicBezTo>
                  <a:pt x="7171" y="10742"/>
                  <a:pt x="7275" y="10818"/>
                  <a:pt x="7290" y="10831"/>
                </a:cubicBezTo>
                <a:cubicBezTo>
                  <a:pt x="7315" y="10853"/>
                  <a:pt x="7313" y="10872"/>
                  <a:pt x="7317" y="10908"/>
                </a:cubicBezTo>
                <a:cubicBezTo>
                  <a:pt x="7318" y="10912"/>
                  <a:pt x="7473" y="10956"/>
                  <a:pt x="7492" y="10963"/>
                </a:cubicBezTo>
                <a:lnTo>
                  <a:pt x="7561" y="10954"/>
                </a:lnTo>
                <a:cubicBezTo>
                  <a:pt x="7561" y="10928"/>
                  <a:pt x="7546" y="10868"/>
                  <a:pt x="7583" y="10918"/>
                </a:cubicBezTo>
                <a:cubicBezTo>
                  <a:pt x="7631" y="10985"/>
                  <a:pt x="7633" y="10916"/>
                  <a:pt x="7668" y="10896"/>
                </a:cubicBezTo>
                <a:cubicBezTo>
                  <a:pt x="7684" y="10887"/>
                  <a:pt x="7675" y="10730"/>
                  <a:pt x="7673" y="10705"/>
                </a:cubicBezTo>
                <a:cubicBezTo>
                  <a:pt x="7665" y="10614"/>
                  <a:pt x="7714" y="10691"/>
                  <a:pt x="7714" y="10596"/>
                </a:cubicBezTo>
                <a:cubicBezTo>
                  <a:pt x="7714" y="10565"/>
                  <a:pt x="7731" y="10520"/>
                  <a:pt x="7754" y="10502"/>
                </a:cubicBezTo>
                <a:cubicBezTo>
                  <a:pt x="7806" y="10463"/>
                  <a:pt x="7769" y="10411"/>
                  <a:pt x="7784" y="10408"/>
                </a:cubicBezTo>
                <a:cubicBezTo>
                  <a:pt x="7786" y="10405"/>
                  <a:pt x="7809" y="10392"/>
                  <a:pt x="7811" y="10391"/>
                </a:cubicBezTo>
                <a:cubicBezTo>
                  <a:pt x="7852" y="10379"/>
                  <a:pt x="7926" y="10335"/>
                  <a:pt x="7961" y="10342"/>
                </a:cubicBezTo>
                <a:cubicBezTo>
                  <a:pt x="8006" y="10350"/>
                  <a:pt x="8112" y="10437"/>
                  <a:pt x="8157" y="10461"/>
                </a:cubicBezTo>
                <a:cubicBezTo>
                  <a:pt x="8168" y="10476"/>
                  <a:pt x="8221" y="10518"/>
                  <a:pt x="8239" y="10525"/>
                </a:cubicBezTo>
                <a:cubicBezTo>
                  <a:pt x="8261" y="10535"/>
                  <a:pt x="8408" y="10450"/>
                  <a:pt x="8418" y="10435"/>
                </a:cubicBezTo>
                <a:cubicBezTo>
                  <a:pt x="8423" y="10427"/>
                  <a:pt x="8341" y="10239"/>
                  <a:pt x="8341" y="10222"/>
                </a:cubicBezTo>
                <a:cubicBezTo>
                  <a:pt x="8343" y="10155"/>
                  <a:pt x="8328" y="10164"/>
                  <a:pt x="8314" y="10120"/>
                </a:cubicBezTo>
                <a:cubicBezTo>
                  <a:pt x="8311" y="10112"/>
                  <a:pt x="8392" y="10020"/>
                  <a:pt x="8404" y="9989"/>
                </a:cubicBezTo>
                <a:cubicBezTo>
                  <a:pt x="8412" y="9968"/>
                  <a:pt x="8462" y="9989"/>
                  <a:pt x="8462" y="9989"/>
                </a:cubicBezTo>
                <a:cubicBezTo>
                  <a:pt x="8469" y="10075"/>
                  <a:pt x="8448" y="10022"/>
                  <a:pt x="8522" y="10067"/>
                </a:cubicBezTo>
                <a:cubicBezTo>
                  <a:pt x="8572" y="10098"/>
                  <a:pt x="8628" y="10125"/>
                  <a:pt x="8680" y="10084"/>
                </a:cubicBezTo>
                <a:cubicBezTo>
                  <a:pt x="8735" y="10040"/>
                  <a:pt x="8785" y="10078"/>
                  <a:pt x="8805" y="10054"/>
                </a:cubicBezTo>
                <a:cubicBezTo>
                  <a:pt x="8824" y="10032"/>
                  <a:pt x="8825" y="10015"/>
                  <a:pt x="8803" y="9993"/>
                </a:cubicBezTo>
                <a:cubicBezTo>
                  <a:pt x="8781" y="9971"/>
                  <a:pt x="8802" y="9945"/>
                  <a:pt x="8827" y="9950"/>
                </a:cubicBezTo>
                <a:cubicBezTo>
                  <a:pt x="8893" y="9965"/>
                  <a:pt x="8867" y="9962"/>
                  <a:pt x="8934" y="9956"/>
                </a:cubicBezTo>
                <a:cubicBezTo>
                  <a:pt x="9014" y="9950"/>
                  <a:pt x="8960" y="9926"/>
                  <a:pt x="8980" y="9889"/>
                </a:cubicBezTo>
                <a:cubicBezTo>
                  <a:pt x="8989" y="9872"/>
                  <a:pt x="9091" y="9840"/>
                  <a:pt x="9128" y="9830"/>
                </a:cubicBezTo>
                <a:cubicBezTo>
                  <a:pt x="9136" y="9828"/>
                  <a:pt x="9141" y="9827"/>
                  <a:pt x="9142" y="9827"/>
                </a:cubicBezTo>
                <a:cubicBezTo>
                  <a:pt x="9142" y="9827"/>
                  <a:pt x="9142" y="9827"/>
                  <a:pt x="9142" y="9828"/>
                </a:cubicBezTo>
                <a:lnTo>
                  <a:pt x="9361" y="9794"/>
                </a:lnTo>
                <a:lnTo>
                  <a:pt x="9492" y="9927"/>
                </a:lnTo>
                <a:lnTo>
                  <a:pt x="9799" y="9737"/>
                </a:lnTo>
                <a:lnTo>
                  <a:pt x="9839" y="9432"/>
                </a:lnTo>
                <a:lnTo>
                  <a:pt x="9845" y="9172"/>
                </a:lnTo>
                <a:lnTo>
                  <a:pt x="9815" y="9012"/>
                </a:lnTo>
                <a:lnTo>
                  <a:pt x="9789" y="8657"/>
                </a:lnTo>
                <a:lnTo>
                  <a:pt x="9742" y="8673"/>
                </a:lnTo>
                <a:lnTo>
                  <a:pt x="9529" y="8997"/>
                </a:lnTo>
                <a:lnTo>
                  <a:pt x="9537" y="9111"/>
                </a:lnTo>
                <a:lnTo>
                  <a:pt x="9344" y="9025"/>
                </a:lnTo>
                <a:lnTo>
                  <a:pt x="9349" y="8674"/>
                </a:lnTo>
                <a:lnTo>
                  <a:pt x="9257" y="8571"/>
                </a:lnTo>
                <a:lnTo>
                  <a:pt x="9602" y="8348"/>
                </a:lnTo>
                <a:cubicBezTo>
                  <a:pt x="9603" y="8349"/>
                  <a:pt x="9705" y="8370"/>
                  <a:pt x="9710" y="8367"/>
                </a:cubicBezTo>
                <a:cubicBezTo>
                  <a:pt x="9743" y="8347"/>
                  <a:pt x="9703" y="8354"/>
                  <a:pt x="9758" y="8353"/>
                </a:cubicBezTo>
                <a:cubicBezTo>
                  <a:pt x="9788" y="8352"/>
                  <a:pt x="9807" y="8393"/>
                  <a:pt x="9808" y="8392"/>
                </a:cubicBezTo>
                <a:cubicBezTo>
                  <a:pt x="9814" y="8390"/>
                  <a:pt x="9898" y="8285"/>
                  <a:pt x="9943" y="8263"/>
                </a:cubicBezTo>
                <a:cubicBezTo>
                  <a:pt x="9985" y="8243"/>
                  <a:pt x="10020" y="8209"/>
                  <a:pt x="10072" y="8219"/>
                </a:cubicBezTo>
                <a:lnTo>
                  <a:pt x="10228" y="8358"/>
                </a:lnTo>
                <a:lnTo>
                  <a:pt x="10253" y="7390"/>
                </a:lnTo>
                <a:cubicBezTo>
                  <a:pt x="10238" y="7390"/>
                  <a:pt x="10221" y="7392"/>
                  <a:pt x="10218" y="7374"/>
                </a:cubicBezTo>
                <a:cubicBezTo>
                  <a:pt x="10214" y="7347"/>
                  <a:pt x="10161" y="7374"/>
                  <a:pt x="10167" y="7322"/>
                </a:cubicBezTo>
                <a:cubicBezTo>
                  <a:pt x="10171" y="7276"/>
                  <a:pt x="10152" y="7284"/>
                  <a:pt x="10174" y="7272"/>
                </a:cubicBezTo>
                <a:cubicBezTo>
                  <a:pt x="10197" y="7261"/>
                  <a:pt x="10166" y="7249"/>
                  <a:pt x="10178" y="7228"/>
                </a:cubicBezTo>
                <a:cubicBezTo>
                  <a:pt x="10195" y="7201"/>
                  <a:pt x="10184" y="7190"/>
                  <a:pt x="10192" y="7184"/>
                </a:cubicBezTo>
                <a:cubicBezTo>
                  <a:pt x="10217" y="7161"/>
                  <a:pt x="10181" y="7174"/>
                  <a:pt x="10181" y="7125"/>
                </a:cubicBezTo>
                <a:cubicBezTo>
                  <a:pt x="10181" y="7119"/>
                  <a:pt x="10121" y="7146"/>
                  <a:pt x="10101" y="7128"/>
                </a:cubicBezTo>
                <a:cubicBezTo>
                  <a:pt x="10069" y="7098"/>
                  <a:pt x="10092" y="7128"/>
                  <a:pt x="10056" y="7128"/>
                </a:cubicBezTo>
                <a:cubicBezTo>
                  <a:pt x="10028" y="7128"/>
                  <a:pt x="10058" y="7059"/>
                  <a:pt x="10014" y="7085"/>
                </a:cubicBezTo>
                <a:cubicBezTo>
                  <a:pt x="9966" y="7112"/>
                  <a:pt x="9961" y="7057"/>
                  <a:pt x="9941" y="7052"/>
                </a:cubicBezTo>
                <a:cubicBezTo>
                  <a:pt x="9900" y="7044"/>
                  <a:pt x="9943" y="7038"/>
                  <a:pt x="9936" y="7022"/>
                </a:cubicBezTo>
                <a:cubicBezTo>
                  <a:pt x="9919" y="6980"/>
                  <a:pt x="9970" y="6971"/>
                  <a:pt x="9909" y="6956"/>
                </a:cubicBezTo>
                <a:cubicBezTo>
                  <a:pt x="9860" y="6944"/>
                  <a:pt x="9951" y="6938"/>
                  <a:pt x="9939" y="6925"/>
                </a:cubicBezTo>
                <a:cubicBezTo>
                  <a:pt x="9893" y="6877"/>
                  <a:pt x="9940" y="6911"/>
                  <a:pt x="9946" y="6892"/>
                </a:cubicBezTo>
                <a:cubicBezTo>
                  <a:pt x="9966" y="6829"/>
                  <a:pt x="9983" y="6852"/>
                  <a:pt x="10013" y="6817"/>
                </a:cubicBezTo>
                <a:lnTo>
                  <a:pt x="10048" y="6702"/>
                </a:lnTo>
                <a:lnTo>
                  <a:pt x="10050" y="6700"/>
                </a:lnTo>
                <a:cubicBezTo>
                  <a:pt x="10073" y="6699"/>
                  <a:pt x="10144" y="6646"/>
                  <a:pt x="10183" y="6679"/>
                </a:cubicBezTo>
                <a:lnTo>
                  <a:pt x="10348" y="6690"/>
                </a:lnTo>
                <a:lnTo>
                  <a:pt x="10421" y="6662"/>
                </a:lnTo>
                <a:lnTo>
                  <a:pt x="10561" y="6702"/>
                </a:lnTo>
                <a:lnTo>
                  <a:pt x="10596" y="6572"/>
                </a:lnTo>
                <a:lnTo>
                  <a:pt x="10602" y="6408"/>
                </a:lnTo>
                <a:lnTo>
                  <a:pt x="10876" y="6263"/>
                </a:lnTo>
                <a:lnTo>
                  <a:pt x="10909" y="6175"/>
                </a:lnTo>
                <a:lnTo>
                  <a:pt x="10910" y="6043"/>
                </a:lnTo>
                <a:lnTo>
                  <a:pt x="11002" y="5842"/>
                </a:lnTo>
                <a:lnTo>
                  <a:pt x="11201" y="5864"/>
                </a:lnTo>
                <a:lnTo>
                  <a:pt x="11385" y="5710"/>
                </a:lnTo>
                <a:cubicBezTo>
                  <a:pt x="11397" y="5710"/>
                  <a:pt x="11447" y="5731"/>
                  <a:pt x="11451" y="5736"/>
                </a:cubicBezTo>
                <a:cubicBezTo>
                  <a:pt x="11488" y="5776"/>
                  <a:pt x="11440" y="5640"/>
                  <a:pt x="11440" y="5640"/>
                </a:cubicBezTo>
                <a:cubicBezTo>
                  <a:pt x="11429" y="5613"/>
                  <a:pt x="11451" y="5618"/>
                  <a:pt x="11457" y="5622"/>
                </a:cubicBezTo>
                <a:cubicBezTo>
                  <a:pt x="11475" y="5632"/>
                  <a:pt x="11497" y="5632"/>
                  <a:pt x="11518" y="5633"/>
                </a:cubicBezTo>
                <a:cubicBezTo>
                  <a:pt x="11518" y="5633"/>
                  <a:pt x="11515" y="5590"/>
                  <a:pt x="11515" y="5581"/>
                </a:cubicBezTo>
                <a:cubicBezTo>
                  <a:pt x="11515" y="5518"/>
                  <a:pt x="11567" y="5523"/>
                  <a:pt x="11584" y="5507"/>
                </a:cubicBezTo>
                <a:lnTo>
                  <a:pt x="11533" y="5432"/>
                </a:lnTo>
                <a:lnTo>
                  <a:pt x="11532" y="5298"/>
                </a:lnTo>
                <a:lnTo>
                  <a:pt x="11331" y="5251"/>
                </a:lnTo>
                <a:lnTo>
                  <a:pt x="11281" y="4770"/>
                </a:lnTo>
                <a:cubicBezTo>
                  <a:pt x="11265" y="4762"/>
                  <a:pt x="11258" y="4749"/>
                  <a:pt x="11242" y="4744"/>
                </a:cubicBezTo>
                <a:cubicBezTo>
                  <a:pt x="11206" y="4734"/>
                  <a:pt x="11270" y="4691"/>
                  <a:pt x="11277" y="4663"/>
                </a:cubicBezTo>
                <a:cubicBezTo>
                  <a:pt x="11289" y="4619"/>
                  <a:pt x="11276" y="4631"/>
                  <a:pt x="11276" y="4598"/>
                </a:cubicBezTo>
                <a:cubicBezTo>
                  <a:pt x="11276" y="4577"/>
                  <a:pt x="11336" y="4557"/>
                  <a:pt x="11352" y="4545"/>
                </a:cubicBezTo>
                <a:cubicBezTo>
                  <a:pt x="11419" y="4498"/>
                  <a:pt x="11369" y="4434"/>
                  <a:pt x="11386" y="4405"/>
                </a:cubicBezTo>
                <a:cubicBezTo>
                  <a:pt x="11364" y="4404"/>
                  <a:pt x="11336" y="4369"/>
                  <a:pt x="11329" y="4352"/>
                </a:cubicBezTo>
                <a:cubicBezTo>
                  <a:pt x="11354" y="4352"/>
                  <a:pt x="11349" y="4356"/>
                  <a:pt x="11370" y="4345"/>
                </a:cubicBezTo>
                <a:cubicBezTo>
                  <a:pt x="11397" y="4331"/>
                  <a:pt x="11405" y="4334"/>
                  <a:pt x="11381" y="4313"/>
                </a:cubicBezTo>
                <a:cubicBezTo>
                  <a:pt x="11350" y="4285"/>
                  <a:pt x="11322" y="4283"/>
                  <a:pt x="11295" y="4265"/>
                </a:cubicBezTo>
                <a:cubicBezTo>
                  <a:pt x="11282" y="4256"/>
                  <a:pt x="11248" y="4249"/>
                  <a:pt x="11244" y="4247"/>
                </a:cubicBezTo>
                <a:cubicBezTo>
                  <a:pt x="11239" y="4244"/>
                  <a:pt x="11195" y="4235"/>
                  <a:pt x="11195" y="4235"/>
                </a:cubicBezTo>
                <a:lnTo>
                  <a:pt x="11056" y="4220"/>
                </a:lnTo>
                <a:lnTo>
                  <a:pt x="11122" y="4021"/>
                </a:lnTo>
                <a:lnTo>
                  <a:pt x="11257" y="3866"/>
                </a:lnTo>
                <a:lnTo>
                  <a:pt x="11331" y="3866"/>
                </a:lnTo>
                <a:lnTo>
                  <a:pt x="11374" y="3609"/>
                </a:lnTo>
                <a:lnTo>
                  <a:pt x="11256" y="3374"/>
                </a:lnTo>
                <a:lnTo>
                  <a:pt x="11258" y="3004"/>
                </a:lnTo>
                <a:lnTo>
                  <a:pt x="10475" y="1987"/>
                </a:lnTo>
                <a:lnTo>
                  <a:pt x="10611" y="1854"/>
                </a:lnTo>
                <a:cubicBezTo>
                  <a:pt x="10665" y="1854"/>
                  <a:pt x="10708" y="1868"/>
                  <a:pt x="10691" y="1798"/>
                </a:cubicBezTo>
                <a:lnTo>
                  <a:pt x="10506" y="1634"/>
                </a:lnTo>
                <a:lnTo>
                  <a:pt x="10258" y="1597"/>
                </a:lnTo>
                <a:lnTo>
                  <a:pt x="10035" y="1624"/>
                </a:lnTo>
                <a:lnTo>
                  <a:pt x="10032" y="1575"/>
                </a:lnTo>
                <a:lnTo>
                  <a:pt x="9949" y="1542"/>
                </a:lnTo>
                <a:lnTo>
                  <a:pt x="9896" y="1616"/>
                </a:lnTo>
                <a:lnTo>
                  <a:pt x="9585" y="1634"/>
                </a:lnTo>
                <a:lnTo>
                  <a:pt x="9358" y="826"/>
                </a:lnTo>
                <a:lnTo>
                  <a:pt x="9205" y="818"/>
                </a:lnTo>
                <a:lnTo>
                  <a:pt x="8999" y="1680"/>
                </a:lnTo>
                <a:lnTo>
                  <a:pt x="9067" y="1723"/>
                </a:lnTo>
                <a:lnTo>
                  <a:pt x="8998" y="1843"/>
                </a:lnTo>
                <a:lnTo>
                  <a:pt x="8697" y="1817"/>
                </a:lnTo>
                <a:lnTo>
                  <a:pt x="8703" y="1699"/>
                </a:lnTo>
                <a:lnTo>
                  <a:pt x="8945" y="1749"/>
                </a:lnTo>
                <a:lnTo>
                  <a:pt x="9079" y="1198"/>
                </a:lnTo>
                <a:lnTo>
                  <a:pt x="7904" y="1108"/>
                </a:lnTo>
                <a:lnTo>
                  <a:pt x="8021" y="910"/>
                </a:lnTo>
                <a:lnTo>
                  <a:pt x="8047" y="722"/>
                </a:lnTo>
                <a:lnTo>
                  <a:pt x="7923" y="611"/>
                </a:lnTo>
                <a:lnTo>
                  <a:pt x="7933" y="248"/>
                </a:lnTo>
                <a:lnTo>
                  <a:pt x="7830" y="211"/>
                </a:lnTo>
                <a:lnTo>
                  <a:pt x="7812" y="92"/>
                </a:lnTo>
                <a:lnTo>
                  <a:pt x="7645" y="8"/>
                </a:lnTo>
                <a:lnTo>
                  <a:pt x="7604" y="0"/>
                </a:lnTo>
                <a:lnTo>
                  <a:pt x="7548" y="131"/>
                </a:lnTo>
                <a:lnTo>
                  <a:pt x="7615" y="132"/>
                </a:lnTo>
                <a:cubicBezTo>
                  <a:pt x="7618" y="141"/>
                  <a:pt x="7639" y="268"/>
                  <a:pt x="7639" y="281"/>
                </a:cubicBezTo>
                <a:cubicBezTo>
                  <a:pt x="7639" y="480"/>
                  <a:pt x="7511" y="520"/>
                  <a:pt x="7506" y="577"/>
                </a:cubicBezTo>
                <a:cubicBezTo>
                  <a:pt x="7485" y="591"/>
                  <a:pt x="7254" y="515"/>
                  <a:pt x="7245" y="452"/>
                </a:cubicBezTo>
                <a:cubicBezTo>
                  <a:pt x="7241" y="426"/>
                  <a:pt x="7179" y="279"/>
                  <a:pt x="7141" y="267"/>
                </a:cubicBezTo>
                <a:cubicBezTo>
                  <a:pt x="7093" y="252"/>
                  <a:pt x="7051" y="237"/>
                  <a:pt x="7004" y="211"/>
                </a:cubicBezTo>
                <a:lnTo>
                  <a:pt x="6723" y="659"/>
                </a:lnTo>
                <a:lnTo>
                  <a:pt x="6713" y="836"/>
                </a:lnTo>
                <a:lnTo>
                  <a:pt x="6827" y="989"/>
                </a:lnTo>
                <a:lnTo>
                  <a:pt x="6951" y="1093"/>
                </a:lnTo>
                <a:lnTo>
                  <a:pt x="6909" y="1188"/>
                </a:lnTo>
                <a:lnTo>
                  <a:pt x="6985" y="1474"/>
                </a:lnTo>
                <a:lnTo>
                  <a:pt x="7165" y="1481"/>
                </a:lnTo>
                <a:lnTo>
                  <a:pt x="7271" y="1614"/>
                </a:lnTo>
                <a:cubicBezTo>
                  <a:pt x="7219" y="1719"/>
                  <a:pt x="7270" y="1762"/>
                  <a:pt x="7092" y="1762"/>
                </a:cubicBezTo>
                <a:cubicBezTo>
                  <a:pt x="7030" y="1762"/>
                  <a:pt x="6959" y="1786"/>
                  <a:pt x="6911" y="1823"/>
                </a:cubicBezTo>
                <a:cubicBezTo>
                  <a:pt x="6895" y="1836"/>
                  <a:pt x="6797" y="1976"/>
                  <a:pt x="6750" y="2021"/>
                </a:cubicBezTo>
                <a:cubicBezTo>
                  <a:pt x="6703" y="2066"/>
                  <a:pt x="6692" y="2108"/>
                  <a:pt x="6616" y="2165"/>
                </a:cubicBezTo>
                <a:cubicBezTo>
                  <a:pt x="6573" y="2197"/>
                  <a:pt x="6540" y="2245"/>
                  <a:pt x="6483" y="227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5" name="Freeform 344"/>
          <p:cNvSpPr>
            <a:spLocks/>
          </p:cNvSpPr>
          <p:nvPr/>
        </p:nvSpPr>
        <p:spPr bwMode="auto">
          <a:xfrm>
            <a:off x="2613427" y="3823099"/>
            <a:ext cx="833438" cy="879872"/>
          </a:xfrm>
          <a:custGeom>
            <a:avLst/>
            <a:gdLst>
              <a:gd name="T0" fmla="*/ 2654 w 12238"/>
              <a:gd name="T1" fmla="*/ 10594 h 13892"/>
              <a:gd name="T2" fmla="*/ 3770 w 12238"/>
              <a:gd name="T3" fmla="*/ 12606 h 13892"/>
              <a:gd name="T4" fmla="*/ 3691 w 12238"/>
              <a:gd name="T5" fmla="*/ 13262 h 13892"/>
              <a:gd name="T6" fmla="*/ 3873 w 12238"/>
              <a:gd name="T7" fmla="*/ 13387 h 13892"/>
              <a:gd name="T8" fmla="*/ 4011 w 12238"/>
              <a:gd name="T9" fmla="*/ 13261 h 13892"/>
              <a:gd name="T10" fmla="*/ 4174 w 12238"/>
              <a:gd name="T11" fmla="*/ 13240 h 13892"/>
              <a:gd name="T12" fmla="*/ 4312 w 12238"/>
              <a:gd name="T13" fmla="*/ 13588 h 13892"/>
              <a:gd name="T14" fmla="*/ 4747 w 12238"/>
              <a:gd name="T15" fmla="*/ 13345 h 13892"/>
              <a:gd name="T16" fmla="*/ 4984 w 12238"/>
              <a:gd name="T17" fmla="*/ 13507 h 13892"/>
              <a:gd name="T18" fmla="*/ 5748 w 12238"/>
              <a:gd name="T19" fmla="*/ 13543 h 13892"/>
              <a:gd name="T20" fmla="*/ 6635 w 12238"/>
              <a:gd name="T21" fmla="*/ 12922 h 13892"/>
              <a:gd name="T22" fmla="*/ 6926 w 12238"/>
              <a:gd name="T23" fmla="*/ 13208 h 13892"/>
              <a:gd name="T24" fmla="*/ 7394 w 12238"/>
              <a:gd name="T25" fmla="*/ 13270 h 13892"/>
              <a:gd name="T26" fmla="*/ 7792 w 12238"/>
              <a:gd name="T27" fmla="*/ 13880 h 13892"/>
              <a:gd name="T28" fmla="*/ 8500 w 12238"/>
              <a:gd name="T29" fmla="*/ 13630 h 13892"/>
              <a:gd name="T30" fmla="*/ 9462 w 12238"/>
              <a:gd name="T31" fmla="*/ 12587 h 13892"/>
              <a:gd name="T32" fmla="*/ 10118 w 12238"/>
              <a:gd name="T33" fmla="*/ 12950 h 13892"/>
              <a:gd name="T34" fmla="*/ 9621 w 12238"/>
              <a:gd name="T35" fmla="*/ 12136 h 13892"/>
              <a:gd name="T36" fmla="*/ 9215 w 12238"/>
              <a:gd name="T37" fmla="*/ 12355 h 13892"/>
              <a:gd name="T38" fmla="*/ 9938 w 12238"/>
              <a:gd name="T39" fmla="*/ 11675 h 13892"/>
              <a:gd name="T40" fmla="*/ 10359 w 12238"/>
              <a:gd name="T41" fmla="*/ 10881 h 13892"/>
              <a:gd name="T42" fmla="*/ 10272 w 12238"/>
              <a:gd name="T43" fmla="*/ 10301 h 13892"/>
              <a:gd name="T44" fmla="*/ 10497 w 12238"/>
              <a:gd name="T45" fmla="*/ 9642 h 13892"/>
              <a:gd name="T46" fmla="*/ 9896 w 12238"/>
              <a:gd name="T47" fmla="*/ 9582 h 13892"/>
              <a:gd name="T48" fmla="*/ 10257 w 12238"/>
              <a:gd name="T49" fmla="*/ 8762 h 13892"/>
              <a:gd name="T50" fmla="*/ 10100 w 12238"/>
              <a:gd name="T51" fmla="*/ 7830 h 13892"/>
              <a:gd name="T52" fmla="*/ 10282 w 12238"/>
              <a:gd name="T53" fmla="*/ 7150 h 13892"/>
              <a:gd name="T54" fmla="*/ 10814 w 12238"/>
              <a:gd name="T55" fmla="*/ 6483 h 13892"/>
              <a:gd name="T56" fmla="*/ 10711 w 12238"/>
              <a:gd name="T57" fmla="*/ 5187 h 13892"/>
              <a:gd name="T58" fmla="*/ 10330 w 12238"/>
              <a:gd name="T59" fmla="*/ 4933 h 13892"/>
              <a:gd name="T60" fmla="*/ 9875 w 12238"/>
              <a:gd name="T61" fmla="*/ 4240 h 13892"/>
              <a:gd name="T62" fmla="*/ 10018 w 12238"/>
              <a:gd name="T63" fmla="*/ 2959 h 13892"/>
              <a:gd name="T64" fmla="*/ 10454 w 12238"/>
              <a:gd name="T65" fmla="*/ 3110 h 13892"/>
              <a:gd name="T66" fmla="*/ 10870 w 12238"/>
              <a:gd name="T67" fmla="*/ 2753 h 13892"/>
              <a:gd name="T68" fmla="*/ 11555 w 12238"/>
              <a:gd name="T69" fmla="*/ 2523 h 13892"/>
              <a:gd name="T70" fmla="*/ 12036 w 12238"/>
              <a:gd name="T71" fmla="*/ 1665 h 13892"/>
              <a:gd name="T72" fmla="*/ 11226 w 12238"/>
              <a:gd name="T73" fmla="*/ 1062 h 13892"/>
              <a:gd name="T74" fmla="*/ 10171 w 12238"/>
              <a:gd name="T75" fmla="*/ 1073 h 13892"/>
              <a:gd name="T76" fmla="*/ 9822 w 12238"/>
              <a:gd name="T77" fmla="*/ 726 h 13892"/>
              <a:gd name="T78" fmla="*/ 8964 w 12238"/>
              <a:gd name="T79" fmla="*/ 374 h 13892"/>
              <a:gd name="T80" fmla="*/ 5770 w 12238"/>
              <a:gd name="T81" fmla="*/ 2518 h 13892"/>
              <a:gd name="T82" fmla="*/ 4545 w 12238"/>
              <a:gd name="T83" fmla="*/ 1270 h 13892"/>
              <a:gd name="T84" fmla="*/ 2880 w 12238"/>
              <a:gd name="T85" fmla="*/ 1876 h 13892"/>
              <a:gd name="T86" fmla="*/ 1261 w 12238"/>
              <a:gd name="T87" fmla="*/ 2628 h 13892"/>
              <a:gd name="T88" fmla="*/ 1240 w 12238"/>
              <a:gd name="T89" fmla="*/ 3380 h 13892"/>
              <a:gd name="T90" fmla="*/ 1435 w 12238"/>
              <a:gd name="T91" fmla="*/ 4224 h 13892"/>
              <a:gd name="T92" fmla="*/ 1465 w 12238"/>
              <a:gd name="T93" fmla="*/ 4427 h 13892"/>
              <a:gd name="T94" fmla="*/ 1499 w 12238"/>
              <a:gd name="T95" fmla="*/ 4752 h 13892"/>
              <a:gd name="T96" fmla="*/ 1704 w 12238"/>
              <a:gd name="T97" fmla="*/ 5119 h 13892"/>
              <a:gd name="T98" fmla="*/ 1487 w 12238"/>
              <a:gd name="T99" fmla="*/ 5269 h 13892"/>
              <a:gd name="T100" fmla="*/ 1084 w 12238"/>
              <a:gd name="T101" fmla="*/ 5164 h 13892"/>
              <a:gd name="T102" fmla="*/ 787 w 12238"/>
              <a:gd name="T103" fmla="*/ 5368 h 13892"/>
              <a:gd name="T104" fmla="*/ 599 w 12238"/>
              <a:gd name="T105" fmla="*/ 5742 h 13892"/>
              <a:gd name="T106" fmla="*/ 1102 w 12238"/>
              <a:gd name="T107" fmla="*/ 5918 h 13892"/>
              <a:gd name="T108" fmla="*/ 1020 w 12238"/>
              <a:gd name="T109" fmla="*/ 6474 h 13892"/>
              <a:gd name="T110" fmla="*/ 717 w 12238"/>
              <a:gd name="T111" fmla="*/ 7076 h 13892"/>
              <a:gd name="T112" fmla="*/ 603 w 12238"/>
              <a:gd name="T113" fmla="*/ 7702 h 13892"/>
              <a:gd name="T114" fmla="*/ 326 w 12238"/>
              <a:gd name="T115" fmla="*/ 8528 h 13892"/>
              <a:gd name="T116" fmla="*/ 329 w 12238"/>
              <a:gd name="T117" fmla="*/ 9245 h 13892"/>
              <a:gd name="T118" fmla="*/ 1099 w 12238"/>
              <a:gd name="T119" fmla="*/ 10696 h 1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238" h="13892">
                <a:moveTo>
                  <a:pt x="1754" y="9823"/>
                </a:moveTo>
                <a:lnTo>
                  <a:pt x="1981" y="10631"/>
                </a:lnTo>
                <a:lnTo>
                  <a:pt x="2292" y="10613"/>
                </a:lnTo>
                <a:lnTo>
                  <a:pt x="2345" y="10539"/>
                </a:lnTo>
                <a:lnTo>
                  <a:pt x="2428" y="10572"/>
                </a:lnTo>
                <a:lnTo>
                  <a:pt x="2431" y="10621"/>
                </a:lnTo>
                <a:lnTo>
                  <a:pt x="2654" y="10594"/>
                </a:lnTo>
                <a:lnTo>
                  <a:pt x="2902" y="10631"/>
                </a:lnTo>
                <a:lnTo>
                  <a:pt x="3087" y="10795"/>
                </a:lnTo>
                <a:cubicBezTo>
                  <a:pt x="3104" y="10865"/>
                  <a:pt x="3061" y="10851"/>
                  <a:pt x="3007" y="10851"/>
                </a:cubicBezTo>
                <a:lnTo>
                  <a:pt x="2871" y="10984"/>
                </a:lnTo>
                <a:lnTo>
                  <a:pt x="3654" y="12001"/>
                </a:lnTo>
                <a:lnTo>
                  <a:pt x="3652" y="12371"/>
                </a:lnTo>
                <a:lnTo>
                  <a:pt x="3770" y="12606"/>
                </a:lnTo>
                <a:lnTo>
                  <a:pt x="3727" y="12863"/>
                </a:lnTo>
                <a:lnTo>
                  <a:pt x="3653" y="12863"/>
                </a:lnTo>
                <a:lnTo>
                  <a:pt x="3518" y="13018"/>
                </a:lnTo>
                <a:lnTo>
                  <a:pt x="3452" y="13217"/>
                </a:lnTo>
                <a:lnTo>
                  <a:pt x="3591" y="13232"/>
                </a:lnTo>
                <a:cubicBezTo>
                  <a:pt x="3591" y="13232"/>
                  <a:pt x="3635" y="13241"/>
                  <a:pt x="3640" y="13244"/>
                </a:cubicBezTo>
                <a:cubicBezTo>
                  <a:pt x="3644" y="13246"/>
                  <a:pt x="3678" y="13253"/>
                  <a:pt x="3691" y="13262"/>
                </a:cubicBezTo>
                <a:cubicBezTo>
                  <a:pt x="3718" y="13280"/>
                  <a:pt x="3746" y="13282"/>
                  <a:pt x="3777" y="13310"/>
                </a:cubicBezTo>
                <a:cubicBezTo>
                  <a:pt x="3801" y="13331"/>
                  <a:pt x="3793" y="13328"/>
                  <a:pt x="3766" y="13342"/>
                </a:cubicBezTo>
                <a:cubicBezTo>
                  <a:pt x="3745" y="13353"/>
                  <a:pt x="3750" y="13349"/>
                  <a:pt x="3725" y="13349"/>
                </a:cubicBezTo>
                <a:cubicBezTo>
                  <a:pt x="3732" y="13366"/>
                  <a:pt x="3760" y="13401"/>
                  <a:pt x="3782" y="13402"/>
                </a:cubicBezTo>
                <a:cubicBezTo>
                  <a:pt x="3800" y="13402"/>
                  <a:pt x="3815" y="13406"/>
                  <a:pt x="3837" y="13406"/>
                </a:cubicBezTo>
                <a:cubicBezTo>
                  <a:pt x="3871" y="13406"/>
                  <a:pt x="3882" y="13447"/>
                  <a:pt x="3885" y="13415"/>
                </a:cubicBezTo>
                <a:cubicBezTo>
                  <a:pt x="3886" y="13401"/>
                  <a:pt x="3893" y="13397"/>
                  <a:pt x="3873" y="13387"/>
                </a:cubicBezTo>
                <a:cubicBezTo>
                  <a:pt x="3867" y="13383"/>
                  <a:pt x="3830" y="13378"/>
                  <a:pt x="3830" y="13377"/>
                </a:cubicBezTo>
                <a:cubicBezTo>
                  <a:pt x="3831" y="13375"/>
                  <a:pt x="3856" y="13356"/>
                  <a:pt x="3864" y="13343"/>
                </a:cubicBezTo>
                <a:cubicBezTo>
                  <a:pt x="3882" y="13314"/>
                  <a:pt x="3909" y="13296"/>
                  <a:pt x="3944" y="13295"/>
                </a:cubicBezTo>
                <a:cubicBezTo>
                  <a:pt x="3952" y="13295"/>
                  <a:pt x="3966" y="13290"/>
                  <a:pt x="3973" y="13290"/>
                </a:cubicBezTo>
                <a:lnTo>
                  <a:pt x="3968" y="13427"/>
                </a:lnTo>
                <a:lnTo>
                  <a:pt x="4015" y="13375"/>
                </a:lnTo>
                <a:lnTo>
                  <a:pt x="4011" y="13261"/>
                </a:lnTo>
                <a:lnTo>
                  <a:pt x="4096" y="13170"/>
                </a:lnTo>
                <a:lnTo>
                  <a:pt x="4084" y="13298"/>
                </a:lnTo>
                <a:lnTo>
                  <a:pt x="4093" y="13410"/>
                </a:lnTo>
                <a:lnTo>
                  <a:pt x="4137" y="13389"/>
                </a:lnTo>
                <a:lnTo>
                  <a:pt x="4136" y="13162"/>
                </a:lnTo>
                <a:lnTo>
                  <a:pt x="4205" y="13163"/>
                </a:lnTo>
                <a:lnTo>
                  <a:pt x="4174" y="13240"/>
                </a:lnTo>
                <a:lnTo>
                  <a:pt x="4205" y="13241"/>
                </a:lnTo>
                <a:cubicBezTo>
                  <a:pt x="4226" y="13236"/>
                  <a:pt x="4231" y="13215"/>
                  <a:pt x="4259" y="13265"/>
                </a:cubicBezTo>
                <a:cubicBezTo>
                  <a:pt x="4264" y="13275"/>
                  <a:pt x="4259" y="13215"/>
                  <a:pt x="4281" y="13216"/>
                </a:cubicBezTo>
                <a:cubicBezTo>
                  <a:pt x="4292" y="13216"/>
                  <a:pt x="4304" y="13216"/>
                  <a:pt x="4316" y="13216"/>
                </a:cubicBezTo>
                <a:lnTo>
                  <a:pt x="4334" y="13367"/>
                </a:lnTo>
                <a:lnTo>
                  <a:pt x="4310" y="13426"/>
                </a:lnTo>
                <a:lnTo>
                  <a:pt x="4312" y="13588"/>
                </a:lnTo>
                <a:lnTo>
                  <a:pt x="4365" y="13564"/>
                </a:lnTo>
                <a:lnTo>
                  <a:pt x="4432" y="13609"/>
                </a:lnTo>
                <a:lnTo>
                  <a:pt x="4543" y="13494"/>
                </a:lnTo>
                <a:lnTo>
                  <a:pt x="4566" y="13523"/>
                </a:lnTo>
                <a:lnTo>
                  <a:pt x="4611" y="13524"/>
                </a:lnTo>
                <a:lnTo>
                  <a:pt x="4703" y="13364"/>
                </a:lnTo>
                <a:lnTo>
                  <a:pt x="4747" y="13345"/>
                </a:lnTo>
                <a:lnTo>
                  <a:pt x="4755" y="13311"/>
                </a:lnTo>
                <a:lnTo>
                  <a:pt x="4834" y="13240"/>
                </a:lnTo>
                <a:lnTo>
                  <a:pt x="4842" y="13271"/>
                </a:lnTo>
                <a:lnTo>
                  <a:pt x="4890" y="13298"/>
                </a:lnTo>
                <a:lnTo>
                  <a:pt x="4845" y="13335"/>
                </a:lnTo>
                <a:lnTo>
                  <a:pt x="4863" y="13447"/>
                </a:lnTo>
                <a:lnTo>
                  <a:pt x="4984" y="13507"/>
                </a:lnTo>
                <a:lnTo>
                  <a:pt x="5072" y="13494"/>
                </a:lnTo>
                <a:lnTo>
                  <a:pt x="5157" y="13581"/>
                </a:lnTo>
                <a:lnTo>
                  <a:pt x="5189" y="13521"/>
                </a:lnTo>
                <a:lnTo>
                  <a:pt x="5316" y="13521"/>
                </a:lnTo>
                <a:lnTo>
                  <a:pt x="5404" y="13557"/>
                </a:lnTo>
                <a:lnTo>
                  <a:pt x="5526" y="13508"/>
                </a:lnTo>
                <a:lnTo>
                  <a:pt x="5748" y="13543"/>
                </a:lnTo>
                <a:lnTo>
                  <a:pt x="5889" y="13490"/>
                </a:lnTo>
                <a:lnTo>
                  <a:pt x="5963" y="13298"/>
                </a:lnTo>
                <a:lnTo>
                  <a:pt x="6181" y="13203"/>
                </a:lnTo>
                <a:lnTo>
                  <a:pt x="6234" y="13011"/>
                </a:lnTo>
                <a:lnTo>
                  <a:pt x="6361" y="12943"/>
                </a:lnTo>
                <a:lnTo>
                  <a:pt x="6372" y="12824"/>
                </a:lnTo>
                <a:lnTo>
                  <a:pt x="6635" y="12922"/>
                </a:lnTo>
                <a:lnTo>
                  <a:pt x="6589" y="12958"/>
                </a:lnTo>
                <a:lnTo>
                  <a:pt x="6586" y="13122"/>
                </a:lnTo>
                <a:lnTo>
                  <a:pt x="6775" y="13134"/>
                </a:lnTo>
                <a:lnTo>
                  <a:pt x="6820" y="13093"/>
                </a:lnTo>
                <a:lnTo>
                  <a:pt x="6955" y="13078"/>
                </a:lnTo>
                <a:lnTo>
                  <a:pt x="6972" y="13193"/>
                </a:lnTo>
                <a:lnTo>
                  <a:pt x="6926" y="13208"/>
                </a:lnTo>
                <a:lnTo>
                  <a:pt x="6968" y="13316"/>
                </a:lnTo>
                <a:lnTo>
                  <a:pt x="7005" y="13266"/>
                </a:lnTo>
                <a:lnTo>
                  <a:pt x="7141" y="13289"/>
                </a:lnTo>
                <a:lnTo>
                  <a:pt x="7144" y="13177"/>
                </a:lnTo>
                <a:lnTo>
                  <a:pt x="7263" y="13165"/>
                </a:lnTo>
                <a:lnTo>
                  <a:pt x="7263" y="13241"/>
                </a:lnTo>
                <a:lnTo>
                  <a:pt x="7394" y="13270"/>
                </a:lnTo>
                <a:lnTo>
                  <a:pt x="7317" y="13162"/>
                </a:lnTo>
                <a:lnTo>
                  <a:pt x="7528" y="13168"/>
                </a:lnTo>
                <a:lnTo>
                  <a:pt x="7525" y="13692"/>
                </a:lnTo>
                <a:lnTo>
                  <a:pt x="7631" y="13675"/>
                </a:lnTo>
                <a:lnTo>
                  <a:pt x="7636" y="13814"/>
                </a:lnTo>
                <a:lnTo>
                  <a:pt x="7708" y="13892"/>
                </a:lnTo>
                <a:lnTo>
                  <a:pt x="7792" y="13880"/>
                </a:lnTo>
                <a:lnTo>
                  <a:pt x="8082" y="13603"/>
                </a:lnTo>
                <a:lnTo>
                  <a:pt x="8185" y="13598"/>
                </a:lnTo>
                <a:lnTo>
                  <a:pt x="8167" y="13503"/>
                </a:lnTo>
                <a:lnTo>
                  <a:pt x="8377" y="13328"/>
                </a:lnTo>
                <a:lnTo>
                  <a:pt x="8439" y="13396"/>
                </a:lnTo>
                <a:lnTo>
                  <a:pt x="8337" y="13626"/>
                </a:lnTo>
                <a:lnTo>
                  <a:pt x="8500" y="13630"/>
                </a:lnTo>
                <a:lnTo>
                  <a:pt x="8516" y="13258"/>
                </a:lnTo>
                <a:lnTo>
                  <a:pt x="8573" y="12762"/>
                </a:lnTo>
                <a:lnTo>
                  <a:pt x="9237" y="12856"/>
                </a:lnTo>
                <a:lnTo>
                  <a:pt x="9250" y="12766"/>
                </a:lnTo>
                <a:lnTo>
                  <a:pt x="9324" y="12717"/>
                </a:lnTo>
                <a:lnTo>
                  <a:pt x="9315" y="12654"/>
                </a:lnTo>
                <a:lnTo>
                  <a:pt x="9462" y="12587"/>
                </a:lnTo>
                <a:lnTo>
                  <a:pt x="9515" y="12668"/>
                </a:lnTo>
                <a:lnTo>
                  <a:pt x="9465" y="12777"/>
                </a:lnTo>
                <a:lnTo>
                  <a:pt x="9359" y="12880"/>
                </a:lnTo>
                <a:lnTo>
                  <a:pt x="9726" y="12921"/>
                </a:lnTo>
                <a:lnTo>
                  <a:pt x="9724" y="13065"/>
                </a:lnTo>
                <a:lnTo>
                  <a:pt x="9990" y="13073"/>
                </a:lnTo>
                <a:lnTo>
                  <a:pt x="10118" y="12950"/>
                </a:lnTo>
                <a:lnTo>
                  <a:pt x="10115" y="12837"/>
                </a:lnTo>
                <a:lnTo>
                  <a:pt x="10096" y="12765"/>
                </a:lnTo>
                <a:lnTo>
                  <a:pt x="9926" y="12722"/>
                </a:lnTo>
                <a:lnTo>
                  <a:pt x="9904" y="12749"/>
                </a:lnTo>
                <a:lnTo>
                  <a:pt x="9684" y="12650"/>
                </a:lnTo>
                <a:lnTo>
                  <a:pt x="9811" y="12089"/>
                </a:lnTo>
                <a:lnTo>
                  <a:pt x="9621" y="12136"/>
                </a:lnTo>
                <a:lnTo>
                  <a:pt x="9659" y="12339"/>
                </a:lnTo>
                <a:lnTo>
                  <a:pt x="9614" y="12340"/>
                </a:lnTo>
                <a:lnTo>
                  <a:pt x="9578" y="12422"/>
                </a:lnTo>
                <a:lnTo>
                  <a:pt x="9525" y="12421"/>
                </a:lnTo>
                <a:lnTo>
                  <a:pt x="9490" y="12479"/>
                </a:lnTo>
                <a:lnTo>
                  <a:pt x="9405" y="12458"/>
                </a:lnTo>
                <a:lnTo>
                  <a:pt x="9215" y="12355"/>
                </a:lnTo>
                <a:lnTo>
                  <a:pt x="9039" y="12348"/>
                </a:lnTo>
                <a:lnTo>
                  <a:pt x="9017" y="12228"/>
                </a:lnTo>
                <a:lnTo>
                  <a:pt x="9404" y="11655"/>
                </a:lnTo>
                <a:lnTo>
                  <a:pt x="9752" y="11714"/>
                </a:lnTo>
                <a:lnTo>
                  <a:pt x="9861" y="11655"/>
                </a:lnTo>
                <a:lnTo>
                  <a:pt x="9863" y="11706"/>
                </a:lnTo>
                <a:lnTo>
                  <a:pt x="9938" y="11675"/>
                </a:lnTo>
                <a:cubicBezTo>
                  <a:pt x="9937" y="11660"/>
                  <a:pt x="9894" y="11643"/>
                  <a:pt x="9905" y="11551"/>
                </a:cubicBezTo>
                <a:cubicBezTo>
                  <a:pt x="9907" y="11531"/>
                  <a:pt x="9961" y="11389"/>
                  <a:pt x="9973" y="11376"/>
                </a:cubicBezTo>
                <a:cubicBezTo>
                  <a:pt x="10001" y="11345"/>
                  <a:pt x="10049" y="11333"/>
                  <a:pt x="10088" y="11316"/>
                </a:cubicBezTo>
                <a:cubicBezTo>
                  <a:pt x="10102" y="11310"/>
                  <a:pt x="10139" y="11307"/>
                  <a:pt x="10177" y="11307"/>
                </a:cubicBezTo>
                <a:lnTo>
                  <a:pt x="10208" y="11180"/>
                </a:lnTo>
                <a:lnTo>
                  <a:pt x="10293" y="11074"/>
                </a:lnTo>
                <a:lnTo>
                  <a:pt x="10359" y="10881"/>
                </a:lnTo>
                <a:cubicBezTo>
                  <a:pt x="10270" y="10830"/>
                  <a:pt x="10349" y="10764"/>
                  <a:pt x="10350" y="10764"/>
                </a:cubicBezTo>
                <a:cubicBezTo>
                  <a:pt x="10471" y="10758"/>
                  <a:pt x="10495" y="10595"/>
                  <a:pt x="10589" y="10566"/>
                </a:cubicBezTo>
                <a:lnTo>
                  <a:pt x="10666" y="10346"/>
                </a:lnTo>
                <a:cubicBezTo>
                  <a:pt x="10645" y="10321"/>
                  <a:pt x="10623" y="10308"/>
                  <a:pt x="10616" y="10298"/>
                </a:cubicBezTo>
                <a:cubicBezTo>
                  <a:pt x="10559" y="10225"/>
                  <a:pt x="10555" y="10375"/>
                  <a:pt x="10555" y="10410"/>
                </a:cubicBezTo>
                <a:cubicBezTo>
                  <a:pt x="10555" y="10459"/>
                  <a:pt x="10438" y="10285"/>
                  <a:pt x="10342" y="10356"/>
                </a:cubicBezTo>
                <a:cubicBezTo>
                  <a:pt x="10242" y="10430"/>
                  <a:pt x="10292" y="10408"/>
                  <a:pt x="10272" y="10301"/>
                </a:cubicBezTo>
                <a:lnTo>
                  <a:pt x="10372" y="10227"/>
                </a:lnTo>
                <a:lnTo>
                  <a:pt x="10335" y="10148"/>
                </a:lnTo>
                <a:lnTo>
                  <a:pt x="10576" y="10127"/>
                </a:lnTo>
                <a:lnTo>
                  <a:pt x="10655" y="9997"/>
                </a:lnTo>
                <a:cubicBezTo>
                  <a:pt x="10650" y="9977"/>
                  <a:pt x="10598" y="9932"/>
                  <a:pt x="10590" y="9920"/>
                </a:cubicBezTo>
                <a:cubicBezTo>
                  <a:pt x="10569" y="9889"/>
                  <a:pt x="10438" y="9836"/>
                  <a:pt x="10453" y="9799"/>
                </a:cubicBezTo>
                <a:cubicBezTo>
                  <a:pt x="10471" y="9754"/>
                  <a:pt x="10472" y="9650"/>
                  <a:pt x="10497" y="9642"/>
                </a:cubicBezTo>
                <a:cubicBezTo>
                  <a:pt x="10570" y="9618"/>
                  <a:pt x="10487" y="9615"/>
                  <a:pt x="10510" y="9544"/>
                </a:cubicBezTo>
                <a:cubicBezTo>
                  <a:pt x="10527" y="9491"/>
                  <a:pt x="10525" y="9546"/>
                  <a:pt x="10531" y="9473"/>
                </a:cubicBezTo>
                <a:cubicBezTo>
                  <a:pt x="10537" y="9403"/>
                  <a:pt x="10465" y="9467"/>
                  <a:pt x="10465" y="9468"/>
                </a:cubicBezTo>
                <a:cubicBezTo>
                  <a:pt x="10417" y="9622"/>
                  <a:pt x="10416" y="9526"/>
                  <a:pt x="10330" y="9587"/>
                </a:cubicBezTo>
                <a:cubicBezTo>
                  <a:pt x="10318" y="9595"/>
                  <a:pt x="10284" y="9636"/>
                  <a:pt x="10282" y="9637"/>
                </a:cubicBezTo>
                <a:cubicBezTo>
                  <a:pt x="10246" y="9593"/>
                  <a:pt x="10124" y="9616"/>
                  <a:pt x="10078" y="9642"/>
                </a:cubicBezTo>
                <a:cubicBezTo>
                  <a:pt x="9979" y="9697"/>
                  <a:pt x="10006" y="9624"/>
                  <a:pt x="9896" y="9582"/>
                </a:cubicBezTo>
                <a:lnTo>
                  <a:pt x="9795" y="9037"/>
                </a:lnTo>
                <a:lnTo>
                  <a:pt x="9843" y="9037"/>
                </a:lnTo>
                <a:cubicBezTo>
                  <a:pt x="9893" y="9037"/>
                  <a:pt x="10146" y="8985"/>
                  <a:pt x="10076" y="8913"/>
                </a:cubicBezTo>
                <a:cubicBezTo>
                  <a:pt x="10046" y="8883"/>
                  <a:pt x="9904" y="8855"/>
                  <a:pt x="9904" y="8846"/>
                </a:cubicBezTo>
                <a:cubicBezTo>
                  <a:pt x="9908" y="8845"/>
                  <a:pt x="9932" y="8805"/>
                  <a:pt x="9932" y="8796"/>
                </a:cubicBezTo>
                <a:cubicBezTo>
                  <a:pt x="9942" y="8702"/>
                  <a:pt x="9953" y="8838"/>
                  <a:pt x="10051" y="8838"/>
                </a:cubicBezTo>
                <a:cubicBezTo>
                  <a:pt x="10192" y="8838"/>
                  <a:pt x="10163" y="8826"/>
                  <a:pt x="10257" y="8762"/>
                </a:cubicBezTo>
                <a:cubicBezTo>
                  <a:pt x="10275" y="8749"/>
                  <a:pt x="10429" y="8777"/>
                  <a:pt x="10441" y="8783"/>
                </a:cubicBezTo>
                <a:lnTo>
                  <a:pt x="10666" y="8523"/>
                </a:lnTo>
                <a:lnTo>
                  <a:pt x="10502" y="8261"/>
                </a:lnTo>
                <a:lnTo>
                  <a:pt x="10555" y="8195"/>
                </a:lnTo>
                <a:lnTo>
                  <a:pt x="10414" y="8118"/>
                </a:lnTo>
                <a:lnTo>
                  <a:pt x="10256" y="7833"/>
                </a:lnTo>
                <a:lnTo>
                  <a:pt x="10100" y="7830"/>
                </a:lnTo>
                <a:lnTo>
                  <a:pt x="10086" y="7671"/>
                </a:lnTo>
                <a:lnTo>
                  <a:pt x="10171" y="7555"/>
                </a:lnTo>
                <a:lnTo>
                  <a:pt x="10309" y="7573"/>
                </a:lnTo>
                <a:lnTo>
                  <a:pt x="10454" y="7460"/>
                </a:lnTo>
                <a:lnTo>
                  <a:pt x="10510" y="7460"/>
                </a:lnTo>
                <a:lnTo>
                  <a:pt x="10557" y="7319"/>
                </a:lnTo>
                <a:lnTo>
                  <a:pt x="10282" y="7150"/>
                </a:lnTo>
                <a:cubicBezTo>
                  <a:pt x="10303" y="7127"/>
                  <a:pt x="10306" y="7121"/>
                  <a:pt x="10323" y="7095"/>
                </a:cubicBezTo>
                <a:cubicBezTo>
                  <a:pt x="10409" y="6972"/>
                  <a:pt x="10350" y="7061"/>
                  <a:pt x="10419" y="7033"/>
                </a:cubicBezTo>
                <a:cubicBezTo>
                  <a:pt x="10423" y="7032"/>
                  <a:pt x="10437" y="6955"/>
                  <a:pt x="10544" y="6917"/>
                </a:cubicBezTo>
                <a:lnTo>
                  <a:pt x="10639" y="6880"/>
                </a:lnTo>
                <a:lnTo>
                  <a:pt x="10658" y="6753"/>
                </a:lnTo>
                <a:lnTo>
                  <a:pt x="10692" y="6684"/>
                </a:lnTo>
                <a:lnTo>
                  <a:pt x="10814" y="6483"/>
                </a:lnTo>
                <a:lnTo>
                  <a:pt x="10809" y="5951"/>
                </a:lnTo>
                <a:lnTo>
                  <a:pt x="10959" y="5904"/>
                </a:lnTo>
                <a:lnTo>
                  <a:pt x="11028" y="5832"/>
                </a:lnTo>
                <a:lnTo>
                  <a:pt x="11068" y="5496"/>
                </a:lnTo>
                <a:lnTo>
                  <a:pt x="10933" y="5327"/>
                </a:lnTo>
                <a:lnTo>
                  <a:pt x="10727" y="5319"/>
                </a:lnTo>
                <a:lnTo>
                  <a:pt x="10711" y="5187"/>
                </a:lnTo>
                <a:lnTo>
                  <a:pt x="10740" y="5160"/>
                </a:lnTo>
                <a:lnTo>
                  <a:pt x="10626" y="5142"/>
                </a:lnTo>
                <a:lnTo>
                  <a:pt x="10602" y="5055"/>
                </a:lnTo>
                <a:lnTo>
                  <a:pt x="10520" y="5068"/>
                </a:lnTo>
                <a:lnTo>
                  <a:pt x="10481" y="4951"/>
                </a:lnTo>
                <a:lnTo>
                  <a:pt x="10330" y="5007"/>
                </a:lnTo>
                <a:lnTo>
                  <a:pt x="10330" y="4933"/>
                </a:lnTo>
                <a:lnTo>
                  <a:pt x="9930" y="5097"/>
                </a:lnTo>
                <a:cubicBezTo>
                  <a:pt x="9825" y="5097"/>
                  <a:pt x="9868" y="5096"/>
                  <a:pt x="9798" y="5055"/>
                </a:cubicBezTo>
                <a:cubicBezTo>
                  <a:pt x="9724" y="5012"/>
                  <a:pt x="9805" y="4983"/>
                  <a:pt x="9739" y="4967"/>
                </a:cubicBezTo>
                <a:cubicBezTo>
                  <a:pt x="9653" y="4947"/>
                  <a:pt x="9745" y="4840"/>
                  <a:pt x="9664" y="4755"/>
                </a:cubicBezTo>
                <a:cubicBezTo>
                  <a:pt x="9568" y="4655"/>
                  <a:pt x="9702" y="4760"/>
                  <a:pt x="9722" y="4680"/>
                </a:cubicBezTo>
                <a:cubicBezTo>
                  <a:pt x="9724" y="4669"/>
                  <a:pt x="9829" y="4672"/>
                  <a:pt x="9753" y="4586"/>
                </a:cubicBezTo>
                <a:lnTo>
                  <a:pt x="9875" y="4240"/>
                </a:lnTo>
                <a:lnTo>
                  <a:pt x="9552" y="4166"/>
                </a:lnTo>
                <a:lnTo>
                  <a:pt x="9592" y="4115"/>
                </a:lnTo>
                <a:lnTo>
                  <a:pt x="9615" y="2869"/>
                </a:lnTo>
                <a:lnTo>
                  <a:pt x="9695" y="2922"/>
                </a:lnTo>
                <a:lnTo>
                  <a:pt x="9883" y="2914"/>
                </a:lnTo>
                <a:lnTo>
                  <a:pt x="9925" y="2967"/>
                </a:lnTo>
                <a:lnTo>
                  <a:pt x="10018" y="2959"/>
                </a:lnTo>
                <a:lnTo>
                  <a:pt x="10036" y="3012"/>
                </a:lnTo>
                <a:lnTo>
                  <a:pt x="10113" y="3041"/>
                </a:lnTo>
                <a:lnTo>
                  <a:pt x="10184" y="3136"/>
                </a:lnTo>
                <a:lnTo>
                  <a:pt x="10235" y="3131"/>
                </a:lnTo>
                <a:lnTo>
                  <a:pt x="10330" y="3229"/>
                </a:lnTo>
                <a:lnTo>
                  <a:pt x="10399" y="3242"/>
                </a:lnTo>
                <a:lnTo>
                  <a:pt x="10454" y="3110"/>
                </a:lnTo>
                <a:lnTo>
                  <a:pt x="10626" y="3023"/>
                </a:lnTo>
                <a:lnTo>
                  <a:pt x="10629" y="2967"/>
                </a:lnTo>
                <a:lnTo>
                  <a:pt x="10698" y="2911"/>
                </a:lnTo>
                <a:lnTo>
                  <a:pt x="10605" y="2731"/>
                </a:lnTo>
                <a:lnTo>
                  <a:pt x="10687" y="2671"/>
                </a:lnTo>
                <a:lnTo>
                  <a:pt x="10822" y="2649"/>
                </a:lnTo>
                <a:lnTo>
                  <a:pt x="10870" y="2753"/>
                </a:lnTo>
                <a:lnTo>
                  <a:pt x="11206" y="2694"/>
                </a:lnTo>
                <a:lnTo>
                  <a:pt x="11248" y="2726"/>
                </a:lnTo>
                <a:lnTo>
                  <a:pt x="11658" y="2731"/>
                </a:lnTo>
                <a:cubicBezTo>
                  <a:pt x="11726" y="2669"/>
                  <a:pt x="11695" y="2700"/>
                  <a:pt x="11788" y="2700"/>
                </a:cubicBezTo>
                <a:cubicBezTo>
                  <a:pt x="11748" y="2546"/>
                  <a:pt x="11714" y="2660"/>
                  <a:pt x="11648" y="2615"/>
                </a:cubicBezTo>
                <a:cubicBezTo>
                  <a:pt x="11566" y="2559"/>
                  <a:pt x="11578" y="2618"/>
                  <a:pt x="11510" y="2618"/>
                </a:cubicBezTo>
                <a:cubicBezTo>
                  <a:pt x="11507" y="2583"/>
                  <a:pt x="11526" y="2546"/>
                  <a:pt x="11555" y="2523"/>
                </a:cubicBezTo>
                <a:lnTo>
                  <a:pt x="11552" y="2433"/>
                </a:lnTo>
                <a:lnTo>
                  <a:pt x="11806" y="2097"/>
                </a:lnTo>
                <a:cubicBezTo>
                  <a:pt x="11806" y="2077"/>
                  <a:pt x="11803" y="2067"/>
                  <a:pt x="11803" y="2047"/>
                </a:cubicBezTo>
                <a:cubicBezTo>
                  <a:pt x="11803" y="2013"/>
                  <a:pt x="11863" y="1999"/>
                  <a:pt x="11883" y="1999"/>
                </a:cubicBezTo>
                <a:cubicBezTo>
                  <a:pt x="11937" y="1997"/>
                  <a:pt x="11921" y="1945"/>
                  <a:pt x="11935" y="1906"/>
                </a:cubicBezTo>
                <a:cubicBezTo>
                  <a:pt x="11966" y="1822"/>
                  <a:pt x="12026" y="1921"/>
                  <a:pt x="12026" y="1782"/>
                </a:cubicBezTo>
                <a:cubicBezTo>
                  <a:pt x="12026" y="1673"/>
                  <a:pt x="12238" y="1698"/>
                  <a:pt x="12036" y="1665"/>
                </a:cubicBezTo>
                <a:cubicBezTo>
                  <a:pt x="11997" y="1659"/>
                  <a:pt x="11963" y="1637"/>
                  <a:pt x="11929" y="1617"/>
                </a:cubicBezTo>
                <a:cubicBezTo>
                  <a:pt x="11837" y="1566"/>
                  <a:pt x="11806" y="1546"/>
                  <a:pt x="11806" y="1443"/>
                </a:cubicBezTo>
                <a:cubicBezTo>
                  <a:pt x="11806" y="1394"/>
                  <a:pt x="11655" y="1436"/>
                  <a:pt x="11655" y="1310"/>
                </a:cubicBezTo>
                <a:cubicBezTo>
                  <a:pt x="11655" y="1308"/>
                  <a:pt x="11586" y="1239"/>
                  <a:pt x="11586" y="1239"/>
                </a:cubicBezTo>
                <a:lnTo>
                  <a:pt x="11623" y="1046"/>
                </a:lnTo>
                <a:lnTo>
                  <a:pt x="11520" y="967"/>
                </a:lnTo>
                <a:lnTo>
                  <a:pt x="11226" y="1062"/>
                </a:lnTo>
                <a:lnTo>
                  <a:pt x="11007" y="766"/>
                </a:lnTo>
                <a:lnTo>
                  <a:pt x="10927" y="800"/>
                </a:lnTo>
                <a:lnTo>
                  <a:pt x="10922" y="880"/>
                </a:lnTo>
                <a:lnTo>
                  <a:pt x="10843" y="927"/>
                </a:lnTo>
                <a:lnTo>
                  <a:pt x="10763" y="919"/>
                </a:lnTo>
                <a:lnTo>
                  <a:pt x="10536" y="1083"/>
                </a:lnTo>
                <a:lnTo>
                  <a:pt x="10171" y="1073"/>
                </a:lnTo>
                <a:lnTo>
                  <a:pt x="10107" y="911"/>
                </a:lnTo>
                <a:lnTo>
                  <a:pt x="10248" y="909"/>
                </a:lnTo>
                <a:lnTo>
                  <a:pt x="10245" y="861"/>
                </a:lnTo>
                <a:lnTo>
                  <a:pt x="10128" y="835"/>
                </a:lnTo>
                <a:lnTo>
                  <a:pt x="10065" y="877"/>
                </a:lnTo>
                <a:lnTo>
                  <a:pt x="9872" y="803"/>
                </a:lnTo>
                <a:lnTo>
                  <a:pt x="9822" y="726"/>
                </a:lnTo>
                <a:lnTo>
                  <a:pt x="9475" y="515"/>
                </a:lnTo>
                <a:lnTo>
                  <a:pt x="9284" y="861"/>
                </a:lnTo>
                <a:lnTo>
                  <a:pt x="9266" y="443"/>
                </a:lnTo>
                <a:lnTo>
                  <a:pt x="9099" y="541"/>
                </a:lnTo>
                <a:lnTo>
                  <a:pt x="9036" y="544"/>
                </a:lnTo>
                <a:lnTo>
                  <a:pt x="9012" y="409"/>
                </a:lnTo>
                <a:lnTo>
                  <a:pt x="8964" y="374"/>
                </a:lnTo>
                <a:lnTo>
                  <a:pt x="8623" y="343"/>
                </a:lnTo>
                <a:lnTo>
                  <a:pt x="8618" y="234"/>
                </a:lnTo>
                <a:lnTo>
                  <a:pt x="8409" y="165"/>
                </a:lnTo>
                <a:lnTo>
                  <a:pt x="8405" y="0"/>
                </a:lnTo>
                <a:lnTo>
                  <a:pt x="7677" y="76"/>
                </a:lnTo>
                <a:lnTo>
                  <a:pt x="7770" y="804"/>
                </a:lnTo>
                <a:lnTo>
                  <a:pt x="5770" y="2518"/>
                </a:lnTo>
                <a:lnTo>
                  <a:pt x="5513" y="2659"/>
                </a:lnTo>
                <a:lnTo>
                  <a:pt x="5362" y="2587"/>
                </a:lnTo>
                <a:lnTo>
                  <a:pt x="5455" y="2391"/>
                </a:lnTo>
                <a:lnTo>
                  <a:pt x="5238" y="2069"/>
                </a:lnTo>
                <a:lnTo>
                  <a:pt x="4862" y="1942"/>
                </a:lnTo>
                <a:lnTo>
                  <a:pt x="4812" y="952"/>
                </a:lnTo>
                <a:lnTo>
                  <a:pt x="4545" y="1270"/>
                </a:lnTo>
                <a:lnTo>
                  <a:pt x="4222" y="1256"/>
                </a:lnTo>
                <a:lnTo>
                  <a:pt x="4082" y="1375"/>
                </a:lnTo>
                <a:lnTo>
                  <a:pt x="3891" y="1246"/>
                </a:lnTo>
                <a:lnTo>
                  <a:pt x="3560" y="1984"/>
                </a:lnTo>
                <a:lnTo>
                  <a:pt x="3436" y="1886"/>
                </a:lnTo>
                <a:lnTo>
                  <a:pt x="3216" y="1958"/>
                </a:lnTo>
                <a:lnTo>
                  <a:pt x="2880" y="1876"/>
                </a:lnTo>
                <a:lnTo>
                  <a:pt x="2745" y="1989"/>
                </a:lnTo>
                <a:lnTo>
                  <a:pt x="2904" y="2219"/>
                </a:lnTo>
                <a:lnTo>
                  <a:pt x="2817" y="2489"/>
                </a:lnTo>
                <a:lnTo>
                  <a:pt x="2441" y="2503"/>
                </a:lnTo>
                <a:lnTo>
                  <a:pt x="2436" y="2653"/>
                </a:lnTo>
                <a:lnTo>
                  <a:pt x="1225" y="2544"/>
                </a:lnTo>
                <a:lnTo>
                  <a:pt x="1261" y="2628"/>
                </a:lnTo>
                <a:lnTo>
                  <a:pt x="1225" y="2726"/>
                </a:lnTo>
                <a:lnTo>
                  <a:pt x="1290" y="2865"/>
                </a:lnTo>
                <a:lnTo>
                  <a:pt x="1220" y="3044"/>
                </a:lnTo>
                <a:lnTo>
                  <a:pt x="1271" y="3068"/>
                </a:lnTo>
                <a:lnTo>
                  <a:pt x="1189" y="3159"/>
                </a:lnTo>
                <a:lnTo>
                  <a:pt x="1185" y="3341"/>
                </a:lnTo>
                <a:lnTo>
                  <a:pt x="1240" y="3380"/>
                </a:lnTo>
                <a:lnTo>
                  <a:pt x="1162" y="3433"/>
                </a:lnTo>
                <a:lnTo>
                  <a:pt x="1339" y="3624"/>
                </a:lnTo>
                <a:lnTo>
                  <a:pt x="1347" y="3808"/>
                </a:lnTo>
                <a:lnTo>
                  <a:pt x="1424" y="3881"/>
                </a:lnTo>
                <a:lnTo>
                  <a:pt x="1387" y="4036"/>
                </a:lnTo>
                <a:lnTo>
                  <a:pt x="1451" y="4139"/>
                </a:lnTo>
                <a:lnTo>
                  <a:pt x="1435" y="4224"/>
                </a:lnTo>
                <a:lnTo>
                  <a:pt x="1295" y="4314"/>
                </a:lnTo>
                <a:lnTo>
                  <a:pt x="1355" y="4342"/>
                </a:lnTo>
                <a:lnTo>
                  <a:pt x="1308" y="4385"/>
                </a:lnTo>
                <a:lnTo>
                  <a:pt x="1380" y="4443"/>
                </a:lnTo>
                <a:lnTo>
                  <a:pt x="1412" y="4417"/>
                </a:lnTo>
                <a:lnTo>
                  <a:pt x="1431" y="4451"/>
                </a:lnTo>
                <a:lnTo>
                  <a:pt x="1465" y="4427"/>
                </a:lnTo>
                <a:cubicBezTo>
                  <a:pt x="1478" y="4429"/>
                  <a:pt x="1501" y="4427"/>
                  <a:pt x="1499" y="4454"/>
                </a:cubicBezTo>
                <a:lnTo>
                  <a:pt x="1437" y="4614"/>
                </a:lnTo>
                <a:lnTo>
                  <a:pt x="1558" y="4576"/>
                </a:lnTo>
                <a:lnTo>
                  <a:pt x="1614" y="4672"/>
                </a:lnTo>
                <a:lnTo>
                  <a:pt x="1721" y="4631"/>
                </a:lnTo>
                <a:lnTo>
                  <a:pt x="1719" y="4749"/>
                </a:lnTo>
                <a:lnTo>
                  <a:pt x="1499" y="4752"/>
                </a:lnTo>
                <a:lnTo>
                  <a:pt x="1524" y="4974"/>
                </a:lnTo>
                <a:cubicBezTo>
                  <a:pt x="1524" y="5018"/>
                  <a:pt x="1491" y="5003"/>
                  <a:pt x="1442" y="5003"/>
                </a:cubicBezTo>
                <a:cubicBezTo>
                  <a:pt x="1411" y="5003"/>
                  <a:pt x="1350" y="4987"/>
                  <a:pt x="1348" y="4987"/>
                </a:cubicBezTo>
                <a:lnTo>
                  <a:pt x="1245" y="5046"/>
                </a:lnTo>
                <a:lnTo>
                  <a:pt x="1345" y="5138"/>
                </a:lnTo>
                <a:lnTo>
                  <a:pt x="1511" y="5185"/>
                </a:lnTo>
                <a:lnTo>
                  <a:pt x="1704" y="5119"/>
                </a:lnTo>
                <a:lnTo>
                  <a:pt x="1736" y="5119"/>
                </a:lnTo>
                <a:lnTo>
                  <a:pt x="1736" y="5193"/>
                </a:lnTo>
                <a:cubicBezTo>
                  <a:pt x="1734" y="5194"/>
                  <a:pt x="1669" y="5156"/>
                  <a:pt x="1638" y="5200"/>
                </a:cubicBezTo>
                <a:cubicBezTo>
                  <a:pt x="1624" y="5220"/>
                  <a:pt x="1660" y="5251"/>
                  <a:pt x="1611" y="5272"/>
                </a:cubicBezTo>
                <a:cubicBezTo>
                  <a:pt x="1607" y="5273"/>
                  <a:pt x="1572" y="5307"/>
                  <a:pt x="1572" y="5311"/>
                </a:cubicBezTo>
                <a:lnTo>
                  <a:pt x="1470" y="5342"/>
                </a:lnTo>
                <a:cubicBezTo>
                  <a:pt x="1473" y="5336"/>
                  <a:pt x="1488" y="5277"/>
                  <a:pt x="1487" y="5269"/>
                </a:cubicBezTo>
                <a:lnTo>
                  <a:pt x="1416" y="5197"/>
                </a:lnTo>
                <a:lnTo>
                  <a:pt x="1316" y="5195"/>
                </a:lnTo>
                <a:lnTo>
                  <a:pt x="1281" y="5139"/>
                </a:lnTo>
                <a:lnTo>
                  <a:pt x="1242" y="5173"/>
                </a:lnTo>
                <a:lnTo>
                  <a:pt x="1159" y="5171"/>
                </a:lnTo>
                <a:lnTo>
                  <a:pt x="1114" y="5224"/>
                </a:lnTo>
                <a:cubicBezTo>
                  <a:pt x="1101" y="5192"/>
                  <a:pt x="1128" y="5193"/>
                  <a:pt x="1084" y="5164"/>
                </a:cubicBezTo>
                <a:cubicBezTo>
                  <a:pt x="1076" y="5159"/>
                  <a:pt x="1101" y="5101"/>
                  <a:pt x="1064" y="5073"/>
                </a:cubicBezTo>
                <a:cubicBezTo>
                  <a:pt x="1004" y="5028"/>
                  <a:pt x="1053" y="5051"/>
                  <a:pt x="990" y="5090"/>
                </a:cubicBezTo>
                <a:cubicBezTo>
                  <a:pt x="972" y="5101"/>
                  <a:pt x="1008" y="5151"/>
                  <a:pt x="945" y="5209"/>
                </a:cubicBezTo>
                <a:cubicBezTo>
                  <a:pt x="927" y="5225"/>
                  <a:pt x="900" y="5313"/>
                  <a:pt x="897" y="5312"/>
                </a:cubicBezTo>
                <a:cubicBezTo>
                  <a:pt x="850" y="5310"/>
                  <a:pt x="885" y="5295"/>
                  <a:pt x="868" y="5339"/>
                </a:cubicBezTo>
                <a:cubicBezTo>
                  <a:pt x="856" y="5370"/>
                  <a:pt x="871" y="5393"/>
                  <a:pt x="840" y="5383"/>
                </a:cubicBezTo>
                <a:cubicBezTo>
                  <a:pt x="823" y="5377"/>
                  <a:pt x="805" y="5368"/>
                  <a:pt x="787" y="5368"/>
                </a:cubicBezTo>
                <a:lnTo>
                  <a:pt x="569" y="5480"/>
                </a:lnTo>
                <a:lnTo>
                  <a:pt x="505" y="5472"/>
                </a:lnTo>
                <a:lnTo>
                  <a:pt x="385" y="5586"/>
                </a:lnTo>
                <a:lnTo>
                  <a:pt x="394" y="5712"/>
                </a:lnTo>
                <a:lnTo>
                  <a:pt x="447" y="5766"/>
                </a:lnTo>
                <a:cubicBezTo>
                  <a:pt x="453" y="5795"/>
                  <a:pt x="506" y="5764"/>
                  <a:pt x="521" y="5752"/>
                </a:cubicBezTo>
                <a:cubicBezTo>
                  <a:pt x="534" y="5741"/>
                  <a:pt x="604" y="5732"/>
                  <a:pt x="599" y="5742"/>
                </a:cubicBezTo>
                <a:cubicBezTo>
                  <a:pt x="581" y="5775"/>
                  <a:pt x="623" y="5803"/>
                  <a:pt x="562" y="5860"/>
                </a:cubicBezTo>
                <a:cubicBezTo>
                  <a:pt x="519" y="5900"/>
                  <a:pt x="576" y="5861"/>
                  <a:pt x="596" y="5954"/>
                </a:cubicBezTo>
                <a:cubicBezTo>
                  <a:pt x="600" y="5969"/>
                  <a:pt x="657" y="6012"/>
                  <a:pt x="683" y="6012"/>
                </a:cubicBezTo>
                <a:cubicBezTo>
                  <a:pt x="703" y="6012"/>
                  <a:pt x="723" y="6014"/>
                  <a:pt x="741" y="6014"/>
                </a:cubicBezTo>
                <a:lnTo>
                  <a:pt x="939" y="5787"/>
                </a:lnTo>
                <a:lnTo>
                  <a:pt x="1007" y="5781"/>
                </a:lnTo>
                <a:lnTo>
                  <a:pt x="1102" y="5918"/>
                </a:lnTo>
                <a:lnTo>
                  <a:pt x="1115" y="6029"/>
                </a:lnTo>
                <a:lnTo>
                  <a:pt x="1136" y="6142"/>
                </a:lnTo>
                <a:lnTo>
                  <a:pt x="1134" y="6264"/>
                </a:lnTo>
                <a:lnTo>
                  <a:pt x="1175" y="6291"/>
                </a:lnTo>
                <a:lnTo>
                  <a:pt x="1183" y="6332"/>
                </a:lnTo>
                <a:cubicBezTo>
                  <a:pt x="1183" y="6394"/>
                  <a:pt x="1098" y="6474"/>
                  <a:pt x="1038" y="6474"/>
                </a:cubicBezTo>
                <a:lnTo>
                  <a:pt x="1020" y="6474"/>
                </a:lnTo>
                <a:lnTo>
                  <a:pt x="900" y="6601"/>
                </a:lnTo>
                <a:lnTo>
                  <a:pt x="778" y="6608"/>
                </a:lnTo>
                <a:cubicBezTo>
                  <a:pt x="787" y="6625"/>
                  <a:pt x="761" y="6642"/>
                  <a:pt x="761" y="6667"/>
                </a:cubicBezTo>
                <a:cubicBezTo>
                  <a:pt x="761" y="6679"/>
                  <a:pt x="707" y="6814"/>
                  <a:pt x="723" y="6857"/>
                </a:cubicBezTo>
                <a:cubicBezTo>
                  <a:pt x="741" y="6902"/>
                  <a:pt x="696" y="6848"/>
                  <a:pt x="696" y="6932"/>
                </a:cubicBezTo>
                <a:cubicBezTo>
                  <a:pt x="696" y="6959"/>
                  <a:pt x="685" y="7001"/>
                  <a:pt x="685" y="7038"/>
                </a:cubicBezTo>
                <a:cubicBezTo>
                  <a:pt x="685" y="7065"/>
                  <a:pt x="696" y="7060"/>
                  <a:pt x="717" y="7076"/>
                </a:cubicBezTo>
                <a:cubicBezTo>
                  <a:pt x="704" y="7138"/>
                  <a:pt x="678" y="7100"/>
                  <a:pt x="623" y="7100"/>
                </a:cubicBezTo>
                <a:lnTo>
                  <a:pt x="509" y="7208"/>
                </a:lnTo>
                <a:lnTo>
                  <a:pt x="572" y="7315"/>
                </a:lnTo>
                <a:lnTo>
                  <a:pt x="561" y="7489"/>
                </a:lnTo>
                <a:lnTo>
                  <a:pt x="646" y="7546"/>
                </a:lnTo>
                <a:lnTo>
                  <a:pt x="626" y="7624"/>
                </a:lnTo>
                <a:lnTo>
                  <a:pt x="603" y="7702"/>
                </a:lnTo>
                <a:lnTo>
                  <a:pt x="525" y="7749"/>
                </a:lnTo>
                <a:lnTo>
                  <a:pt x="466" y="8014"/>
                </a:lnTo>
                <a:lnTo>
                  <a:pt x="570" y="8126"/>
                </a:lnTo>
                <a:lnTo>
                  <a:pt x="570" y="8220"/>
                </a:lnTo>
                <a:lnTo>
                  <a:pt x="490" y="8240"/>
                </a:lnTo>
                <a:lnTo>
                  <a:pt x="483" y="8401"/>
                </a:lnTo>
                <a:lnTo>
                  <a:pt x="326" y="8528"/>
                </a:lnTo>
                <a:lnTo>
                  <a:pt x="253" y="8768"/>
                </a:lnTo>
                <a:lnTo>
                  <a:pt x="46" y="8851"/>
                </a:lnTo>
                <a:lnTo>
                  <a:pt x="0" y="8997"/>
                </a:lnTo>
                <a:lnTo>
                  <a:pt x="41" y="9005"/>
                </a:lnTo>
                <a:lnTo>
                  <a:pt x="208" y="9089"/>
                </a:lnTo>
                <a:lnTo>
                  <a:pt x="226" y="9208"/>
                </a:lnTo>
                <a:lnTo>
                  <a:pt x="329" y="9245"/>
                </a:lnTo>
                <a:lnTo>
                  <a:pt x="319" y="9608"/>
                </a:lnTo>
                <a:lnTo>
                  <a:pt x="443" y="9719"/>
                </a:lnTo>
                <a:lnTo>
                  <a:pt x="417" y="9907"/>
                </a:lnTo>
                <a:lnTo>
                  <a:pt x="300" y="10105"/>
                </a:lnTo>
                <a:lnTo>
                  <a:pt x="1475" y="10195"/>
                </a:lnTo>
                <a:lnTo>
                  <a:pt x="1341" y="10746"/>
                </a:lnTo>
                <a:lnTo>
                  <a:pt x="1099" y="10696"/>
                </a:lnTo>
                <a:lnTo>
                  <a:pt x="1093" y="10814"/>
                </a:lnTo>
                <a:lnTo>
                  <a:pt x="1394" y="10840"/>
                </a:lnTo>
                <a:lnTo>
                  <a:pt x="1463" y="10720"/>
                </a:lnTo>
                <a:lnTo>
                  <a:pt x="1395" y="10677"/>
                </a:lnTo>
                <a:lnTo>
                  <a:pt x="1601" y="9815"/>
                </a:lnTo>
                <a:lnTo>
                  <a:pt x="1754" y="98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6" name="Freeform 345"/>
          <p:cNvSpPr>
            <a:spLocks/>
          </p:cNvSpPr>
          <p:nvPr/>
        </p:nvSpPr>
        <p:spPr bwMode="auto">
          <a:xfrm>
            <a:off x="3263510" y="3890968"/>
            <a:ext cx="756047" cy="903685"/>
          </a:xfrm>
          <a:custGeom>
            <a:avLst/>
            <a:gdLst>
              <a:gd name="T0" fmla="*/ 1054 w 11115"/>
              <a:gd name="T1" fmla="*/ 10425 h 14279"/>
              <a:gd name="T2" fmla="*/ 1176 w 11115"/>
              <a:gd name="T3" fmla="*/ 11409 h 14279"/>
              <a:gd name="T4" fmla="*/ 2292 w 11115"/>
              <a:gd name="T5" fmla="*/ 11094 h 14279"/>
              <a:gd name="T6" fmla="*/ 3017 w 11115"/>
              <a:gd name="T7" fmla="*/ 11444 h 14279"/>
              <a:gd name="T8" fmla="*/ 3693 w 11115"/>
              <a:gd name="T9" fmla="*/ 12934 h 14279"/>
              <a:gd name="T10" fmla="*/ 3705 w 11115"/>
              <a:gd name="T11" fmla="*/ 13681 h 14279"/>
              <a:gd name="T12" fmla="*/ 4238 w 11115"/>
              <a:gd name="T13" fmla="*/ 13515 h 14279"/>
              <a:gd name="T14" fmla="*/ 4598 w 11115"/>
              <a:gd name="T15" fmla="*/ 13052 h 14279"/>
              <a:gd name="T16" fmla="*/ 4928 w 11115"/>
              <a:gd name="T17" fmla="*/ 12919 h 14279"/>
              <a:gd name="T18" fmla="*/ 5377 w 11115"/>
              <a:gd name="T19" fmla="*/ 13336 h 14279"/>
              <a:gd name="T20" fmla="*/ 5829 w 11115"/>
              <a:gd name="T21" fmla="*/ 13651 h 14279"/>
              <a:gd name="T22" fmla="*/ 6362 w 11115"/>
              <a:gd name="T23" fmla="*/ 13963 h 14279"/>
              <a:gd name="T24" fmla="*/ 7302 w 11115"/>
              <a:gd name="T25" fmla="*/ 14193 h 14279"/>
              <a:gd name="T26" fmla="*/ 7415 w 11115"/>
              <a:gd name="T27" fmla="*/ 14079 h 14279"/>
              <a:gd name="T28" fmla="*/ 7750 w 11115"/>
              <a:gd name="T29" fmla="*/ 13815 h 14279"/>
              <a:gd name="T30" fmla="*/ 7863 w 11115"/>
              <a:gd name="T31" fmla="*/ 13298 h 14279"/>
              <a:gd name="T32" fmla="*/ 7468 w 11115"/>
              <a:gd name="T33" fmla="*/ 12537 h 14279"/>
              <a:gd name="T34" fmla="*/ 8408 w 11115"/>
              <a:gd name="T35" fmla="*/ 12535 h 14279"/>
              <a:gd name="T36" fmla="*/ 9068 w 11115"/>
              <a:gd name="T37" fmla="*/ 12827 h 14279"/>
              <a:gd name="T38" fmla="*/ 9408 w 11115"/>
              <a:gd name="T39" fmla="*/ 13134 h 14279"/>
              <a:gd name="T40" fmla="*/ 9543 w 11115"/>
              <a:gd name="T41" fmla="*/ 12429 h 14279"/>
              <a:gd name="T42" fmla="*/ 9634 w 11115"/>
              <a:gd name="T43" fmla="*/ 11563 h 14279"/>
              <a:gd name="T44" fmla="*/ 10307 w 11115"/>
              <a:gd name="T45" fmla="*/ 10379 h 14279"/>
              <a:gd name="T46" fmla="*/ 10939 w 11115"/>
              <a:gd name="T47" fmla="*/ 10120 h 14279"/>
              <a:gd name="T48" fmla="*/ 10647 w 11115"/>
              <a:gd name="T49" fmla="*/ 9582 h 14279"/>
              <a:gd name="T50" fmla="*/ 10950 w 11115"/>
              <a:gd name="T51" fmla="*/ 8760 h 14279"/>
              <a:gd name="T52" fmla="*/ 10563 w 11115"/>
              <a:gd name="T53" fmla="*/ 8334 h 14279"/>
              <a:gd name="T54" fmla="*/ 9838 w 11115"/>
              <a:gd name="T55" fmla="*/ 7798 h 14279"/>
              <a:gd name="T56" fmla="*/ 9905 w 11115"/>
              <a:gd name="T57" fmla="*/ 6794 h 14279"/>
              <a:gd name="T58" fmla="*/ 10153 w 11115"/>
              <a:gd name="T59" fmla="*/ 6046 h 14279"/>
              <a:gd name="T60" fmla="*/ 9394 w 11115"/>
              <a:gd name="T61" fmla="*/ 5084 h 14279"/>
              <a:gd name="T62" fmla="*/ 9373 w 11115"/>
              <a:gd name="T63" fmla="*/ 4157 h 14279"/>
              <a:gd name="T64" fmla="*/ 8740 w 11115"/>
              <a:gd name="T65" fmla="*/ 3376 h 14279"/>
              <a:gd name="T66" fmla="*/ 8963 w 11115"/>
              <a:gd name="T67" fmla="*/ 2709 h 14279"/>
              <a:gd name="T68" fmla="*/ 8746 w 11115"/>
              <a:gd name="T69" fmla="*/ 1940 h 14279"/>
              <a:gd name="T70" fmla="*/ 7894 w 11115"/>
              <a:gd name="T71" fmla="*/ 1074 h 14279"/>
              <a:gd name="T72" fmla="*/ 7435 w 11115"/>
              <a:gd name="T73" fmla="*/ 336 h 14279"/>
              <a:gd name="T74" fmla="*/ 6741 w 11115"/>
              <a:gd name="T75" fmla="*/ 363 h 14279"/>
              <a:gd name="T76" fmla="*/ 5858 w 11115"/>
              <a:gd name="T77" fmla="*/ 566 h 14279"/>
              <a:gd name="T78" fmla="*/ 5077 w 11115"/>
              <a:gd name="T79" fmla="*/ 98 h 14279"/>
              <a:gd name="T80" fmla="*/ 4572 w 11115"/>
              <a:gd name="T81" fmla="*/ 43 h 14279"/>
              <a:gd name="T82" fmla="*/ 4373 w 11115"/>
              <a:gd name="T83" fmla="*/ 675 h 14279"/>
              <a:gd name="T84" fmla="*/ 3323 w 11115"/>
              <a:gd name="T85" fmla="*/ 1371 h 14279"/>
              <a:gd name="T86" fmla="*/ 2526 w 11115"/>
              <a:gd name="T87" fmla="*/ 1233 h 14279"/>
              <a:gd name="T88" fmla="*/ 1696 w 11115"/>
              <a:gd name="T89" fmla="*/ 1664 h 14279"/>
              <a:gd name="T90" fmla="*/ 1074 w 11115"/>
              <a:gd name="T91" fmla="*/ 1961 h 14279"/>
              <a:gd name="T92" fmla="*/ 466 w 11115"/>
              <a:gd name="T93" fmla="*/ 1897 h 14279"/>
              <a:gd name="T94" fmla="*/ 201 w 11115"/>
              <a:gd name="T95" fmla="*/ 3524 h 14279"/>
              <a:gd name="T96" fmla="*/ 929 w 11115"/>
              <a:gd name="T97" fmla="*/ 3889 h 14279"/>
              <a:gd name="T98" fmla="*/ 1516 w 11115"/>
              <a:gd name="T99" fmla="*/ 4434 h 14279"/>
              <a:gd name="T100" fmla="*/ 992 w 11115"/>
              <a:gd name="T101" fmla="*/ 5855 h 14279"/>
              <a:gd name="T102" fmla="*/ 619 w 11115"/>
              <a:gd name="T103" fmla="*/ 6493 h 14279"/>
              <a:gd name="T104" fmla="*/ 889 w 11115"/>
              <a:gd name="T105" fmla="*/ 7721 h 14279"/>
              <a:gd name="T106" fmla="*/ 344 w 11115"/>
              <a:gd name="T107" fmla="*/ 8520 h 14279"/>
              <a:gd name="T108" fmla="*/ 901 w 11115"/>
              <a:gd name="T109" fmla="*/ 8737 h 14279"/>
              <a:gd name="T110" fmla="*/ 1003 w 11115"/>
              <a:gd name="T111" fmla="*/ 9348 h 14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15" h="14279">
                <a:moveTo>
                  <a:pt x="741" y="10012"/>
                </a:moveTo>
                <a:lnTo>
                  <a:pt x="656" y="10118"/>
                </a:lnTo>
                <a:lnTo>
                  <a:pt x="625" y="10245"/>
                </a:lnTo>
                <a:cubicBezTo>
                  <a:pt x="661" y="10245"/>
                  <a:pt x="697" y="10248"/>
                  <a:pt x="714" y="10255"/>
                </a:cubicBezTo>
                <a:cubicBezTo>
                  <a:pt x="714" y="10255"/>
                  <a:pt x="733" y="10208"/>
                  <a:pt x="735" y="10205"/>
                </a:cubicBezTo>
                <a:cubicBezTo>
                  <a:pt x="775" y="10256"/>
                  <a:pt x="758" y="10253"/>
                  <a:pt x="826" y="10292"/>
                </a:cubicBezTo>
                <a:cubicBezTo>
                  <a:pt x="897" y="10333"/>
                  <a:pt x="962" y="10374"/>
                  <a:pt x="1036" y="10414"/>
                </a:cubicBezTo>
                <a:lnTo>
                  <a:pt x="1054" y="10425"/>
                </a:lnTo>
                <a:lnTo>
                  <a:pt x="1169" y="10651"/>
                </a:lnTo>
                <a:cubicBezTo>
                  <a:pt x="1177" y="10675"/>
                  <a:pt x="1161" y="10696"/>
                  <a:pt x="1144" y="10695"/>
                </a:cubicBezTo>
                <a:cubicBezTo>
                  <a:pt x="1144" y="10752"/>
                  <a:pt x="1152" y="10799"/>
                  <a:pt x="1128" y="10853"/>
                </a:cubicBezTo>
                <a:cubicBezTo>
                  <a:pt x="1105" y="10905"/>
                  <a:pt x="1031" y="10912"/>
                  <a:pt x="983" y="10931"/>
                </a:cubicBezTo>
                <a:cubicBezTo>
                  <a:pt x="981" y="10932"/>
                  <a:pt x="979" y="10933"/>
                  <a:pt x="976" y="10933"/>
                </a:cubicBezTo>
                <a:lnTo>
                  <a:pt x="979" y="11252"/>
                </a:lnTo>
                <a:lnTo>
                  <a:pt x="1101" y="11338"/>
                </a:lnTo>
                <a:lnTo>
                  <a:pt x="1176" y="11409"/>
                </a:lnTo>
                <a:cubicBezTo>
                  <a:pt x="1214" y="11460"/>
                  <a:pt x="1266" y="11371"/>
                  <a:pt x="1305" y="11371"/>
                </a:cubicBezTo>
                <a:cubicBezTo>
                  <a:pt x="1381" y="11371"/>
                  <a:pt x="1341" y="11366"/>
                  <a:pt x="1382" y="11307"/>
                </a:cubicBezTo>
                <a:cubicBezTo>
                  <a:pt x="1400" y="11281"/>
                  <a:pt x="1400" y="11300"/>
                  <a:pt x="1441" y="11292"/>
                </a:cubicBezTo>
                <a:cubicBezTo>
                  <a:pt x="1465" y="11287"/>
                  <a:pt x="1523" y="11247"/>
                  <a:pt x="1537" y="11226"/>
                </a:cubicBezTo>
                <a:lnTo>
                  <a:pt x="1979" y="11176"/>
                </a:lnTo>
                <a:lnTo>
                  <a:pt x="2068" y="11246"/>
                </a:lnTo>
                <a:lnTo>
                  <a:pt x="2212" y="11193"/>
                </a:lnTo>
                <a:lnTo>
                  <a:pt x="2292" y="11094"/>
                </a:lnTo>
                <a:lnTo>
                  <a:pt x="2351" y="11162"/>
                </a:lnTo>
                <a:lnTo>
                  <a:pt x="2614" y="11162"/>
                </a:lnTo>
                <a:lnTo>
                  <a:pt x="2689" y="11109"/>
                </a:lnTo>
                <a:lnTo>
                  <a:pt x="2808" y="11155"/>
                </a:lnTo>
                <a:cubicBezTo>
                  <a:pt x="2817" y="11165"/>
                  <a:pt x="2832" y="11248"/>
                  <a:pt x="2850" y="11263"/>
                </a:cubicBezTo>
                <a:cubicBezTo>
                  <a:pt x="2863" y="11275"/>
                  <a:pt x="2845" y="11321"/>
                  <a:pt x="2912" y="11346"/>
                </a:cubicBezTo>
                <a:cubicBezTo>
                  <a:pt x="2931" y="11353"/>
                  <a:pt x="2953" y="11379"/>
                  <a:pt x="2953" y="11400"/>
                </a:cubicBezTo>
                <a:cubicBezTo>
                  <a:pt x="2950" y="11464"/>
                  <a:pt x="3003" y="11405"/>
                  <a:pt x="3017" y="11444"/>
                </a:cubicBezTo>
                <a:cubicBezTo>
                  <a:pt x="3022" y="11456"/>
                  <a:pt x="3047" y="11491"/>
                  <a:pt x="3054" y="11505"/>
                </a:cubicBezTo>
                <a:cubicBezTo>
                  <a:pt x="3073" y="11493"/>
                  <a:pt x="3174" y="11450"/>
                  <a:pt x="3193" y="11451"/>
                </a:cubicBezTo>
                <a:lnTo>
                  <a:pt x="3098" y="12524"/>
                </a:lnTo>
                <a:lnTo>
                  <a:pt x="3185" y="12519"/>
                </a:lnTo>
                <a:lnTo>
                  <a:pt x="3467" y="12700"/>
                </a:lnTo>
                <a:lnTo>
                  <a:pt x="3592" y="12699"/>
                </a:lnTo>
                <a:lnTo>
                  <a:pt x="3675" y="12817"/>
                </a:lnTo>
                <a:lnTo>
                  <a:pt x="3693" y="12934"/>
                </a:lnTo>
                <a:lnTo>
                  <a:pt x="3654" y="13020"/>
                </a:lnTo>
                <a:cubicBezTo>
                  <a:pt x="3711" y="13057"/>
                  <a:pt x="3745" y="13074"/>
                  <a:pt x="3704" y="13153"/>
                </a:cubicBezTo>
                <a:cubicBezTo>
                  <a:pt x="3675" y="13210"/>
                  <a:pt x="3673" y="13235"/>
                  <a:pt x="3612" y="13270"/>
                </a:cubicBezTo>
                <a:cubicBezTo>
                  <a:pt x="3611" y="13270"/>
                  <a:pt x="3619" y="13337"/>
                  <a:pt x="3619" y="13346"/>
                </a:cubicBezTo>
                <a:cubicBezTo>
                  <a:pt x="3619" y="13402"/>
                  <a:pt x="3626" y="13470"/>
                  <a:pt x="3658" y="13516"/>
                </a:cubicBezTo>
                <a:cubicBezTo>
                  <a:pt x="3663" y="13523"/>
                  <a:pt x="3591" y="13615"/>
                  <a:pt x="3584" y="13652"/>
                </a:cubicBezTo>
                <a:cubicBezTo>
                  <a:pt x="3582" y="13664"/>
                  <a:pt x="3551" y="13719"/>
                  <a:pt x="3578" y="13719"/>
                </a:cubicBezTo>
                <a:cubicBezTo>
                  <a:pt x="3623" y="13719"/>
                  <a:pt x="3675" y="13719"/>
                  <a:pt x="3705" y="13681"/>
                </a:cubicBezTo>
                <a:cubicBezTo>
                  <a:pt x="3723" y="13682"/>
                  <a:pt x="3733" y="13749"/>
                  <a:pt x="3749" y="13703"/>
                </a:cubicBezTo>
                <a:cubicBezTo>
                  <a:pt x="3762" y="13663"/>
                  <a:pt x="3835" y="13672"/>
                  <a:pt x="3836" y="13663"/>
                </a:cubicBezTo>
                <a:cubicBezTo>
                  <a:pt x="3838" y="13579"/>
                  <a:pt x="3836" y="13611"/>
                  <a:pt x="3875" y="13647"/>
                </a:cubicBezTo>
                <a:cubicBezTo>
                  <a:pt x="3892" y="13642"/>
                  <a:pt x="3910" y="13517"/>
                  <a:pt x="3950" y="13601"/>
                </a:cubicBezTo>
                <a:cubicBezTo>
                  <a:pt x="3960" y="13621"/>
                  <a:pt x="4036" y="13624"/>
                  <a:pt x="4039" y="13590"/>
                </a:cubicBezTo>
                <a:cubicBezTo>
                  <a:pt x="4042" y="13563"/>
                  <a:pt x="4103" y="13595"/>
                  <a:pt x="4103" y="13570"/>
                </a:cubicBezTo>
                <a:cubicBezTo>
                  <a:pt x="4103" y="13523"/>
                  <a:pt x="4120" y="13512"/>
                  <a:pt x="4166" y="13504"/>
                </a:cubicBezTo>
                <a:cubicBezTo>
                  <a:pt x="4193" y="13499"/>
                  <a:pt x="4203" y="13538"/>
                  <a:pt x="4238" y="13515"/>
                </a:cubicBezTo>
                <a:cubicBezTo>
                  <a:pt x="4273" y="13491"/>
                  <a:pt x="4192" y="13445"/>
                  <a:pt x="4244" y="13442"/>
                </a:cubicBezTo>
                <a:cubicBezTo>
                  <a:pt x="4268" y="13440"/>
                  <a:pt x="4337" y="13362"/>
                  <a:pt x="4328" y="13342"/>
                </a:cubicBezTo>
                <a:cubicBezTo>
                  <a:pt x="4288" y="13250"/>
                  <a:pt x="4369" y="13317"/>
                  <a:pt x="4369" y="13283"/>
                </a:cubicBezTo>
                <a:cubicBezTo>
                  <a:pt x="4369" y="13200"/>
                  <a:pt x="4352" y="13252"/>
                  <a:pt x="4396" y="13211"/>
                </a:cubicBezTo>
                <a:cubicBezTo>
                  <a:pt x="4418" y="13189"/>
                  <a:pt x="4417" y="13167"/>
                  <a:pt x="4464" y="13168"/>
                </a:cubicBezTo>
                <a:cubicBezTo>
                  <a:pt x="4480" y="13168"/>
                  <a:pt x="4448" y="13115"/>
                  <a:pt x="4487" y="13081"/>
                </a:cubicBezTo>
                <a:cubicBezTo>
                  <a:pt x="4499" y="13072"/>
                  <a:pt x="4510" y="13051"/>
                  <a:pt x="4525" y="13042"/>
                </a:cubicBezTo>
                <a:cubicBezTo>
                  <a:pt x="4527" y="13023"/>
                  <a:pt x="4558" y="13066"/>
                  <a:pt x="4598" y="13052"/>
                </a:cubicBezTo>
                <a:cubicBezTo>
                  <a:pt x="4633" y="13039"/>
                  <a:pt x="4619" y="13090"/>
                  <a:pt x="4644" y="13090"/>
                </a:cubicBezTo>
                <a:cubicBezTo>
                  <a:pt x="4696" y="13090"/>
                  <a:pt x="4676" y="13096"/>
                  <a:pt x="4705" y="13147"/>
                </a:cubicBezTo>
                <a:cubicBezTo>
                  <a:pt x="4716" y="13167"/>
                  <a:pt x="4718" y="13157"/>
                  <a:pt x="4754" y="13139"/>
                </a:cubicBezTo>
                <a:cubicBezTo>
                  <a:pt x="4775" y="13128"/>
                  <a:pt x="4796" y="13100"/>
                  <a:pt x="4831" y="13085"/>
                </a:cubicBezTo>
                <a:cubicBezTo>
                  <a:pt x="4833" y="13084"/>
                  <a:pt x="4833" y="13083"/>
                  <a:pt x="4836" y="13082"/>
                </a:cubicBezTo>
                <a:lnTo>
                  <a:pt x="4832" y="12908"/>
                </a:lnTo>
                <a:cubicBezTo>
                  <a:pt x="4831" y="12910"/>
                  <a:pt x="4897" y="12937"/>
                  <a:pt x="4903" y="12944"/>
                </a:cubicBezTo>
                <a:cubicBezTo>
                  <a:pt x="4922" y="12966"/>
                  <a:pt x="4884" y="12866"/>
                  <a:pt x="4928" y="12919"/>
                </a:cubicBezTo>
                <a:cubicBezTo>
                  <a:pt x="4949" y="12944"/>
                  <a:pt x="4997" y="12948"/>
                  <a:pt x="5024" y="12931"/>
                </a:cubicBezTo>
                <a:cubicBezTo>
                  <a:pt x="5041" y="12920"/>
                  <a:pt x="5002" y="13008"/>
                  <a:pt x="5060" y="12959"/>
                </a:cubicBezTo>
                <a:cubicBezTo>
                  <a:pt x="5086" y="12937"/>
                  <a:pt x="5083" y="12894"/>
                  <a:pt x="5098" y="12936"/>
                </a:cubicBezTo>
                <a:cubicBezTo>
                  <a:pt x="5117" y="12990"/>
                  <a:pt x="5183" y="12886"/>
                  <a:pt x="5241" y="12986"/>
                </a:cubicBezTo>
                <a:cubicBezTo>
                  <a:pt x="5241" y="12987"/>
                  <a:pt x="5271" y="13021"/>
                  <a:pt x="5277" y="13029"/>
                </a:cubicBezTo>
                <a:cubicBezTo>
                  <a:pt x="5283" y="13029"/>
                  <a:pt x="5340" y="12997"/>
                  <a:pt x="5378" y="12996"/>
                </a:cubicBezTo>
                <a:cubicBezTo>
                  <a:pt x="5420" y="12994"/>
                  <a:pt x="5388" y="12984"/>
                  <a:pt x="5415" y="13050"/>
                </a:cubicBezTo>
                <a:cubicBezTo>
                  <a:pt x="5478" y="13204"/>
                  <a:pt x="5377" y="13161"/>
                  <a:pt x="5377" y="13336"/>
                </a:cubicBezTo>
                <a:cubicBezTo>
                  <a:pt x="5377" y="13422"/>
                  <a:pt x="5405" y="13348"/>
                  <a:pt x="5357" y="13459"/>
                </a:cubicBezTo>
                <a:lnTo>
                  <a:pt x="5349" y="13485"/>
                </a:lnTo>
                <a:cubicBezTo>
                  <a:pt x="5348" y="13515"/>
                  <a:pt x="5400" y="13536"/>
                  <a:pt x="5436" y="13525"/>
                </a:cubicBezTo>
                <a:cubicBezTo>
                  <a:pt x="5456" y="13519"/>
                  <a:pt x="5466" y="13518"/>
                  <a:pt x="5487" y="13501"/>
                </a:cubicBezTo>
                <a:cubicBezTo>
                  <a:pt x="5490" y="13498"/>
                  <a:pt x="5527" y="13477"/>
                  <a:pt x="5544" y="13464"/>
                </a:cubicBezTo>
                <a:cubicBezTo>
                  <a:pt x="5572" y="13489"/>
                  <a:pt x="5571" y="13670"/>
                  <a:pt x="5563" y="13686"/>
                </a:cubicBezTo>
                <a:cubicBezTo>
                  <a:pt x="5648" y="13686"/>
                  <a:pt x="5693" y="13694"/>
                  <a:pt x="5774" y="13665"/>
                </a:cubicBezTo>
                <a:cubicBezTo>
                  <a:pt x="5778" y="13663"/>
                  <a:pt x="5810" y="13658"/>
                  <a:pt x="5829" y="13651"/>
                </a:cubicBezTo>
                <a:cubicBezTo>
                  <a:pt x="5848" y="13654"/>
                  <a:pt x="5867" y="13711"/>
                  <a:pt x="5874" y="13713"/>
                </a:cubicBezTo>
                <a:cubicBezTo>
                  <a:pt x="5875" y="13726"/>
                  <a:pt x="5840" y="13760"/>
                  <a:pt x="5843" y="13811"/>
                </a:cubicBezTo>
                <a:cubicBezTo>
                  <a:pt x="5843" y="13812"/>
                  <a:pt x="5839" y="13826"/>
                  <a:pt x="5837" y="13828"/>
                </a:cubicBezTo>
                <a:cubicBezTo>
                  <a:pt x="5860" y="13863"/>
                  <a:pt x="5972" y="13885"/>
                  <a:pt x="6012" y="13894"/>
                </a:cubicBezTo>
                <a:cubicBezTo>
                  <a:pt x="6027" y="13897"/>
                  <a:pt x="6092" y="13907"/>
                  <a:pt x="6102" y="13898"/>
                </a:cubicBezTo>
                <a:cubicBezTo>
                  <a:pt x="6159" y="13848"/>
                  <a:pt x="6138" y="13877"/>
                  <a:pt x="6225" y="13885"/>
                </a:cubicBezTo>
                <a:cubicBezTo>
                  <a:pt x="6254" y="13887"/>
                  <a:pt x="6325" y="13902"/>
                  <a:pt x="6342" y="13928"/>
                </a:cubicBezTo>
                <a:cubicBezTo>
                  <a:pt x="6347" y="13937"/>
                  <a:pt x="6359" y="13944"/>
                  <a:pt x="6362" y="13963"/>
                </a:cubicBezTo>
                <a:lnTo>
                  <a:pt x="6353" y="14118"/>
                </a:lnTo>
                <a:lnTo>
                  <a:pt x="6630" y="14126"/>
                </a:lnTo>
                <a:lnTo>
                  <a:pt x="6753" y="14159"/>
                </a:lnTo>
                <a:lnTo>
                  <a:pt x="6913" y="14163"/>
                </a:lnTo>
                <a:lnTo>
                  <a:pt x="7011" y="14075"/>
                </a:lnTo>
                <a:lnTo>
                  <a:pt x="7179" y="14081"/>
                </a:lnTo>
                <a:lnTo>
                  <a:pt x="7299" y="14161"/>
                </a:lnTo>
                <a:lnTo>
                  <a:pt x="7302" y="14193"/>
                </a:lnTo>
                <a:lnTo>
                  <a:pt x="7359" y="14218"/>
                </a:lnTo>
                <a:lnTo>
                  <a:pt x="7453" y="14190"/>
                </a:lnTo>
                <a:lnTo>
                  <a:pt x="7491" y="14272"/>
                </a:lnTo>
                <a:lnTo>
                  <a:pt x="7569" y="14279"/>
                </a:lnTo>
                <a:lnTo>
                  <a:pt x="7568" y="14185"/>
                </a:lnTo>
                <a:lnTo>
                  <a:pt x="7535" y="14103"/>
                </a:lnTo>
                <a:lnTo>
                  <a:pt x="7454" y="14050"/>
                </a:lnTo>
                <a:lnTo>
                  <a:pt x="7415" y="14079"/>
                </a:lnTo>
                <a:lnTo>
                  <a:pt x="7318" y="14022"/>
                </a:lnTo>
                <a:lnTo>
                  <a:pt x="7372" y="13979"/>
                </a:lnTo>
                <a:lnTo>
                  <a:pt x="7371" y="13927"/>
                </a:lnTo>
                <a:lnTo>
                  <a:pt x="7521" y="13952"/>
                </a:lnTo>
                <a:cubicBezTo>
                  <a:pt x="7551" y="13926"/>
                  <a:pt x="7592" y="13816"/>
                  <a:pt x="7605" y="13816"/>
                </a:cubicBezTo>
                <a:cubicBezTo>
                  <a:pt x="7618" y="13816"/>
                  <a:pt x="7657" y="13805"/>
                  <a:pt x="7675" y="13817"/>
                </a:cubicBezTo>
                <a:cubicBezTo>
                  <a:pt x="7676" y="13818"/>
                  <a:pt x="7720" y="13815"/>
                  <a:pt x="7725" y="13815"/>
                </a:cubicBezTo>
                <a:cubicBezTo>
                  <a:pt x="7732" y="13815"/>
                  <a:pt x="7744" y="13815"/>
                  <a:pt x="7750" y="13815"/>
                </a:cubicBezTo>
                <a:cubicBezTo>
                  <a:pt x="7819" y="13826"/>
                  <a:pt x="7848" y="13834"/>
                  <a:pt x="7909" y="13867"/>
                </a:cubicBezTo>
                <a:cubicBezTo>
                  <a:pt x="7964" y="13897"/>
                  <a:pt x="7881" y="13790"/>
                  <a:pt x="7876" y="13784"/>
                </a:cubicBezTo>
                <a:cubicBezTo>
                  <a:pt x="7840" y="13733"/>
                  <a:pt x="7841" y="13741"/>
                  <a:pt x="7803" y="13701"/>
                </a:cubicBezTo>
                <a:cubicBezTo>
                  <a:pt x="7785" y="13681"/>
                  <a:pt x="7751" y="13663"/>
                  <a:pt x="7772" y="13650"/>
                </a:cubicBezTo>
                <a:cubicBezTo>
                  <a:pt x="7790" y="13639"/>
                  <a:pt x="7838" y="13553"/>
                  <a:pt x="7841" y="13538"/>
                </a:cubicBezTo>
                <a:cubicBezTo>
                  <a:pt x="7858" y="13460"/>
                  <a:pt x="7849" y="13502"/>
                  <a:pt x="7878" y="13437"/>
                </a:cubicBezTo>
                <a:cubicBezTo>
                  <a:pt x="7915" y="13358"/>
                  <a:pt x="7885" y="13410"/>
                  <a:pt x="7875" y="13338"/>
                </a:cubicBezTo>
                <a:cubicBezTo>
                  <a:pt x="7869" y="13320"/>
                  <a:pt x="7863" y="13327"/>
                  <a:pt x="7863" y="13298"/>
                </a:cubicBezTo>
                <a:cubicBezTo>
                  <a:pt x="7863" y="13260"/>
                  <a:pt x="7880" y="13241"/>
                  <a:pt x="7893" y="13215"/>
                </a:cubicBezTo>
                <a:cubicBezTo>
                  <a:pt x="7916" y="13169"/>
                  <a:pt x="7895" y="13200"/>
                  <a:pt x="7839" y="13216"/>
                </a:cubicBezTo>
                <a:cubicBezTo>
                  <a:pt x="7756" y="13240"/>
                  <a:pt x="7720" y="13234"/>
                  <a:pt x="7636" y="13221"/>
                </a:cubicBezTo>
                <a:cubicBezTo>
                  <a:pt x="7608" y="13217"/>
                  <a:pt x="7584" y="13203"/>
                  <a:pt x="7557" y="13192"/>
                </a:cubicBezTo>
                <a:lnTo>
                  <a:pt x="7561" y="12757"/>
                </a:lnTo>
                <a:cubicBezTo>
                  <a:pt x="7547" y="12752"/>
                  <a:pt x="7429" y="12698"/>
                  <a:pt x="7427" y="12692"/>
                </a:cubicBezTo>
                <a:cubicBezTo>
                  <a:pt x="7419" y="12649"/>
                  <a:pt x="7445" y="12650"/>
                  <a:pt x="7462" y="12634"/>
                </a:cubicBezTo>
                <a:cubicBezTo>
                  <a:pt x="7480" y="12619"/>
                  <a:pt x="7467" y="12560"/>
                  <a:pt x="7468" y="12537"/>
                </a:cubicBezTo>
                <a:cubicBezTo>
                  <a:pt x="7469" y="12527"/>
                  <a:pt x="7608" y="12548"/>
                  <a:pt x="7620" y="12548"/>
                </a:cubicBezTo>
                <a:cubicBezTo>
                  <a:pt x="7633" y="12547"/>
                  <a:pt x="7627" y="12595"/>
                  <a:pt x="7627" y="12606"/>
                </a:cubicBezTo>
                <a:cubicBezTo>
                  <a:pt x="7627" y="12617"/>
                  <a:pt x="7687" y="12610"/>
                  <a:pt x="7687" y="12610"/>
                </a:cubicBezTo>
                <a:cubicBezTo>
                  <a:pt x="7768" y="12548"/>
                  <a:pt x="7722" y="12607"/>
                  <a:pt x="7782" y="12620"/>
                </a:cubicBezTo>
                <a:cubicBezTo>
                  <a:pt x="7849" y="12634"/>
                  <a:pt x="7834" y="12612"/>
                  <a:pt x="7877" y="12662"/>
                </a:cubicBezTo>
                <a:lnTo>
                  <a:pt x="8170" y="12677"/>
                </a:lnTo>
                <a:lnTo>
                  <a:pt x="8174" y="12554"/>
                </a:lnTo>
                <a:lnTo>
                  <a:pt x="8408" y="12535"/>
                </a:lnTo>
                <a:lnTo>
                  <a:pt x="8506" y="12693"/>
                </a:lnTo>
                <a:cubicBezTo>
                  <a:pt x="8508" y="12690"/>
                  <a:pt x="8523" y="12680"/>
                  <a:pt x="8525" y="12679"/>
                </a:cubicBezTo>
                <a:cubicBezTo>
                  <a:pt x="8552" y="12669"/>
                  <a:pt x="8666" y="12575"/>
                  <a:pt x="8682" y="12581"/>
                </a:cubicBezTo>
                <a:cubicBezTo>
                  <a:pt x="8699" y="12588"/>
                  <a:pt x="8738" y="12579"/>
                  <a:pt x="8726" y="12610"/>
                </a:cubicBezTo>
                <a:cubicBezTo>
                  <a:pt x="8687" y="12705"/>
                  <a:pt x="8653" y="12615"/>
                  <a:pt x="8653" y="12732"/>
                </a:cubicBezTo>
                <a:cubicBezTo>
                  <a:pt x="8653" y="12739"/>
                  <a:pt x="8739" y="12736"/>
                  <a:pt x="8744" y="12733"/>
                </a:cubicBezTo>
                <a:cubicBezTo>
                  <a:pt x="8760" y="12724"/>
                  <a:pt x="8911" y="12723"/>
                  <a:pt x="8924" y="12749"/>
                </a:cubicBezTo>
                <a:cubicBezTo>
                  <a:pt x="8969" y="12839"/>
                  <a:pt x="8999" y="12790"/>
                  <a:pt x="9068" y="12827"/>
                </a:cubicBezTo>
                <a:cubicBezTo>
                  <a:pt x="9098" y="12843"/>
                  <a:pt x="9110" y="12879"/>
                  <a:pt x="9137" y="12884"/>
                </a:cubicBezTo>
                <a:cubicBezTo>
                  <a:pt x="9196" y="12894"/>
                  <a:pt x="9177" y="12863"/>
                  <a:pt x="9208" y="12898"/>
                </a:cubicBezTo>
                <a:cubicBezTo>
                  <a:pt x="9226" y="12920"/>
                  <a:pt x="9187" y="12984"/>
                  <a:pt x="9172" y="13000"/>
                </a:cubicBezTo>
                <a:cubicBezTo>
                  <a:pt x="9138" y="13039"/>
                  <a:pt x="9159" y="13045"/>
                  <a:pt x="9126" y="13028"/>
                </a:cubicBezTo>
                <a:cubicBezTo>
                  <a:pt x="9115" y="13044"/>
                  <a:pt x="9070" y="13101"/>
                  <a:pt x="9092" y="13121"/>
                </a:cubicBezTo>
                <a:cubicBezTo>
                  <a:pt x="9097" y="13125"/>
                  <a:pt x="9156" y="13177"/>
                  <a:pt x="9156" y="13178"/>
                </a:cubicBezTo>
                <a:cubicBezTo>
                  <a:pt x="9163" y="13187"/>
                  <a:pt x="9310" y="13175"/>
                  <a:pt x="9323" y="13172"/>
                </a:cubicBezTo>
                <a:cubicBezTo>
                  <a:pt x="9360" y="13162"/>
                  <a:pt x="9319" y="13118"/>
                  <a:pt x="9408" y="13134"/>
                </a:cubicBezTo>
                <a:cubicBezTo>
                  <a:pt x="9469" y="13145"/>
                  <a:pt x="9510" y="13139"/>
                  <a:pt x="9496" y="13068"/>
                </a:cubicBezTo>
                <a:cubicBezTo>
                  <a:pt x="9488" y="13025"/>
                  <a:pt x="9491" y="13021"/>
                  <a:pt x="9490" y="12980"/>
                </a:cubicBezTo>
                <a:cubicBezTo>
                  <a:pt x="9489" y="12957"/>
                  <a:pt x="9545" y="12896"/>
                  <a:pt x="9554" y="12880"/>
                </a:cubicBezTo>
                <a:cubicBezTo>
                  <a:pt x="9580" y="12834"/>
                  <a:pt x="9616" y="12794"/>
                  <a:pt x="9655" y="12758"/>
                </a:cubicBezTo>
                <a:cubicBezTo>
                  <a:pt x="9673" y="12741"/>
                  <a:pt x="9655" y="12667"/>
                  <a:pt x="9703" y="12609"/>
                </a:cubicBezTo>
                <a:cubicBezTo>
                  <a:pt x="9720" y="12587"/>
                  <a:pt x="9717" y="12507"/>
                  <a:pt x="9712" y="12480"/>
                </a:cubicBezTo>
                <a:cubicBezTo>
                  <a:pt x="9700" y="12480"/>
                  <a:pt x="9651" y="12483"/>
                  <a:pt x="9646" y="12476"/>
                </a:cubicBezTo>
                <a:cubicBezTo>
                  <a:pt x="9608" y="12425"/>
                  <a:pt x="9614" y="12426"/>
                  <a:pt x="9543" y="12429"/>
                </a:cubicBezTo>
                <a:cubicBezTo>
                  <a:pt x="9511" y="12430"/>
                  <a:pt x="9406" y="12357"/>
                  <a:pt x="9407" y="12340"/>
                </a:cubicBezTo>
                <a:lnTo>
                  <a:pt x="9594" y="12216"/>
                </a:lnTo>
                <a:cubicBezTo>
                  <a:pt x="9544" y="12198"/>
                  <a:pt x="9595" y="12100"/>
                  <a:pt x="9583" y="12077"/>
                </a:cubicBezTo>
                <a:cubicBezTo>
                  <a:pt x="9571" y="12077"/>
                  <a:pt x="9553" y="12042"/>
                  <a:pt x="9543" y="12040"/>
                </a:cubicBezTo>
                <a:cubicBezTo>
                  <a:pt x="9484" y="12028"/>
                  <a:pt x="9474" y="11949"/>
                  <a:pt x="9499" y="11903"/>
                </a:cubicBezTo>
                <a:cubicBezTo>
                  <a:pt x="9523" y="11858"/>
                  <a:pt x="9475" y="11809"/>
                  <a:pt x="9474" y="11783"/>
                </a:cubicBezTo>
                <a:cubicBezTo>
                  <a:pt x="9471" y="11731"/>
                  <a:pt x="9526" y="11719"/>
                  <a:pt x="9550" y="11704"/>
                </a:cubicBezTo>
                <a:cubicBezTo>
                  <a:pt x="9622" y="11657"/>
                  <a:pt x="9634" y="11655"/>
                  <a:pt x="9634" y="11563"/>
                </a:cubicBezTo>
                <a:cubicBezTo>
                  <a:pt x="9634" y="11479"/>
                  <a:pt x="9526" y="11542"/>
                  <a:pt x="9506" y="11521"/>
                </a:cubicBezTo>
                <a:cubicBezTo>
                  <a:pt x="9469" y="11481"/>
                  <a:pt x="9472" y="11489"/>
                  <a:pt x="9409" y="11485"/>
                </a:cubicBezTo>
                <a:cubicBezTo>
                  <a:pt x="9351" y="11482"/>
                  <a:pt x="9371" y="11468"/>
                  <a:pt x="9371" y="11445"/>
                </a:cubicBezTo>
                <a:cubicBezTo>
                  <a:pt x="9371" y="11427"/>
                  <a:pt x="9395" y="11382"/>
                  <a:pt x="9407" y="11367"/>
                </a:cubicBezTo>
                <a:cubicBezTo>
                  <a:pt x="9439" y="11326"/>
                  <a:pt x="9404" y="11317"/>
                  <a:pt x="9459" y="11321"/>
                </a:cubicBezTo>
                <a:lnTo>
                  <a:pt x="10247" y="11337"/>
                </a:lnTo>
                <a:lnTo>
                  <a:pt x="10239" y="10325"/>
                </a:lnTo>
                <a:cubicBezTo>
                  <a:pt x="10267" y="10337"/>
                  <a:pt x="10288" y="10354"/>
                  <a:pt x="10307" y="10379"/>
                </a:cubicBezTo>
                <a:cubicBezTo>
                  <a:pt x="10333" y="10413"/>
                  <a:pt x="10390" y="10319"/>
                  <a:pt x="10397" y="10356"/>
                </a:cubicBezTo>
                <a:cubicBezTo>
                  <a:pt x="10415" y="10451"/>
                  <a:pt x="10362" y="10470"/>
                  <a:pt x="10490" y="10424"/>
                </a:cubicBezTo>
                <a:cubicBezTo>
                  <a:pt x="10555" y="10401"/>
                  <a:pt x="10571" y="10419"/>
                  <a:pt x="10571" y="10359"/>
                </a:cubicBezTo>
                <a:cubicBezTo>
                  <a:pt x="10571" y="10300"/>
                  <a:pt x="10531" y="10317"/>
                  <a:pt x="10551" y="10296"/>
                </a:cubicBezTo>
                <a:cubicBezTo>
                  <a:pt x="10590" y="10257"/>
                  <a:pt x="10649" y="10264"/>
                  <a:pt x="10701" y="10264"/>
                </a:cubicBezTo>
                <a:cubicBezTo>
                  <a:pt x="10738" y="10264"/>
                  <a:pt x="10810" y="10210"/>
                  <a:pt x="10845" y="10187"/>
                </a:cubicBezTo>
                <a:cubicBezTo>
                  <a:pt x="10878" y="10165"/>
                  <a:pt x="10905" y="10183"/>
                  <a:pt x="10939" y="10194"/>
                </a:cubicBezTo>
                <a:cubicBezTo>
                  <a:pt x="10943" y="10189"/>
                  <a:pt x="10939" y="10130"/>
                  <a:pt x="10939" y="10120"/>
                </a:cubicBezTo>
                <a:cubicBezTo>
                  <a:pt x="10999" y="10185"/>
                  <a:pt x="11115" y="10129"/>
                  <a:pt x="11102" y="10112"/>
                </a:cubicBezTo>
                <a:cubicBezTo>
                  <a:pt x="11053" y="10053"/>
                  <a:pt x="11111" y="9989"/>
                  <a:pt x="11053" y="9985"/>
                </a:cubicBezTo>
                <a:cubicBezTo>
                  <a:pt x="11022" y="9983"/>
                  <a:pt x="11010" y="9980"/>
                  <a:pt x="11003" y="9999"/>
                </a:cubicBezTo>
                <a:cubicBezTo>
                  <a:pt x="10976" y="10074"/>
                  <a:pt x="10946" y="10010"/>
                  <a:pt x="10902" y="10017"/>
                </a:cubicBezTo>
                <a:cubicBezTo>
                  <a:pt x="10866" y="10022"/>
                  <a:pt x="10905" y="10161"/>
                  <a:pt x="10843" y="10005"/>
                </a:cubicBezTo>
                <a:cubicBezTo>
                  <a:pt x="10832" y="9977"/>
                  <a:pt x="10881" y="9826"/>
                  <a:pt x="10837" y="9829"/>
                </a:cubicBezTo>
                <a:cubicBezTo>
                  <a:pt x="10794" y="9832"/>
                  <a:pt x="10657" y="9791"/>
                  <a:pt x="10659" y="9738"/>
                </a:cubicBezTo>
                <a:cubicBezTo>
                  <a:pt x="10662" y="9636"/>
                  <a:pt x="10467" y="9674"/>
                  <a:pt x="10647" y="9582"/>
                </a:cubicBezTo>
                <a:cubicBezTo>
                  <a:pt x="10689" y="9561"/>
                  <a:pt x="10688" y="9419"/>
                  <a:pt x="10687" y="9419"/>
                </a:cubicBezTo>
                <a:cubicBezTo>
                  <a:pt x="10652" y="9365"/>
                  <a:pt x="10625" y="9460"/>
                  <a:pt x="10615" y="9462"/>
                </a:cubicBezTo>
                <a:cubicBezTo>
                  <a:pt x="10490" y="9478"/>
                  <a:pt x="10523" y="9400"/>
                  <a:pt x="10529" y="9329"/>
                </a:cubicBezTo>
                <a:cubicBezTo>
                  <a:pt x="10534" y="9261"/>
                  <a:pt x="10510" y="9162"/>
                  <a:pt x="10555" y="9134"/>
                </a:cubicBezTo>
                <a:cubicBezTo>
                  <a:pt x="10617" y="9097"/>
                  <a:pt x="10600" y="9108"/>
                  <a:pt x="10627" y="9065"/>
                </a:cubicBezTo>
                <a:lnTo>
                  <a:pt x="10762" y="8922"/>
                </a:lnTo>
                <a:lnTo>
                  <a:pt x="10741" y="8821"/>
                </a:lnTo>
                <a:lnTo>
                  <a:pt x="10950" y="8760"/>
                </a:lnTo>
                <a:lnTo>
                  <a:pt x="10889" y="8578"/>
                </a:lnTo>
                <a:lnTo>
                  <a:pt x="11032" y="8541"/>
                </a:lnTo>
                <a:lnTo>
                  <a:pt x="10979" y="8406"/>
                </a:lnTo>
                <a:lnTo>
                  <a:pt x="10685" y="8453"/>
                </a:lnTo>
                <a:cubicBezTo>
                  <a:pt x="10685" y="8467"/>
                  <a:pt x="10677" y="8489"/>
                  <a:pt x="10677" y="8504"/>
                </a:cubicBezTo>
                <a:cubicBezTo>
                  <a:pt x="10677" y="8538"/>
                  <a:pt x="10589" y="8511"/>
                  <a:pt x="10579" y="8501"/>
                </a:cubicBezTo>
                <a:lnTo>
                  <a:pt x="10521" y="8393"/>
                </a:lnTo>
                <a:lnTo>
                  <a:pt x="10563" y="8334"/>
                </a:lnTo>
                <a:lnTo>
                  <a:pt x="10553" y="8234"/>
                </a:lnTo>
                <a:lnTo>
                  <a:pt x="10611" y="8176"/>
                </a:lnTo>
                <a:lnTo>
                  <a:pt x="10606" y="7961"/>
                </a:lnTo>
                <a:cubicBezTo>
                  <a:pt x="10505" y="7961"/>
                  <a:pt x="10537" y="7983"/>
                  <a:pt x="10526" y="8017"/>
                </a:cubicBezTo>
                <a:lnTo>
                  <a:pt x="10211" y="7885"/>
                </a:lnTo>
                <a:cubicBezTo>
                  <a:pt x="10209" y="7885"/>
                  <a:pt x="10206" y="7884"/>
                  <a:pt x="10204" y="7885"/>
                </a:cubicBezTo>
                <a:cubicBezTo>
                  <a:pt x="10139" y="7941"/>
                  <a:pt x="10065" y="7916"/>
                  <a:pt x="9986" y="7916"/>
                </a:cubicBezTo>
                <a:cubicBezTo>
                  <a:pt x="9938" y="7916"/>
                  <a:pt x="9860" y="7839"/>
                  <a:pt x="9838" y="7798"/>
                </a:cubicBezTo>
                <a:cubicBezTo>
                  <a:pt x="9805" y="7737"/>
                  <a:pt x="9870" y="7654"/>
                  <a:pt x="9918" y="7670"/>
                </a:cubicBezTo>
                <a:cubicBezTo>
                  <a:pt x="9968" y="7687"/>
                  <a:pt x="9997" y="7595"/>
                  <a:pt x="9986" y="7557"/>
                </a:cubicBezTo>
                <a:cubicBezTo>
                  <a:pt x="9945" y="7422"/>
                  <a:pt x="10016" y="7496"/>
                  <a:pt x="9994" y="7445"/>
                </a:cubicBezTo>
                <a:cubicBezTo>
                  <a:pt x="9967" y="7383"/>
                  <a:pt x="9976" y="7330"/>
                  <a:pt x="9976" y="7261"/>
                </a:cubicBezTo>
                <a:cubicBezTo>
                  <a:pt x="9976" y="7074"/>
                  <a:pt x="10134" y="7204"/>
                  <a:pt x="10114" y="7050"/>
                </a:cubicBezTo>
                <a:cubicBezTo>
                  <a:pt x="10098" y="6928"/>
                  <a:pt x="10101" y="6968"/>
                  <a:pt x="10106" y="6850"/>
                </a:cubicBezTo>
                <a:cubicBezTo>
                  <a:pt x="10090" y="6845"/>
                  <a:pt x="10015" y="6797"/>
                  <a:pt x="10013" y="6797"/>
                </a:cubicBezTo>
                <a:cubicBezTo>
                  <a:pt x="9941" y="6800"/>
                  <a:pt x="9983" y="6883"/>
                  <a:pt x="9905" y="6794"/>
                </a:cubicBezTo>
                <a:cubicBezTo>
                  <a:pt x="9728" y="6594"/>
                  <a:pt x="9887" y="6479"/>
                  <a:pt x="9841" y="6385"/>
                </a:cubicBezTo>
                <a:cubicBezTo>
                  <a:pt x="9795" y="6293"/>
                  <a:pt x="9925" y="6390"/>
                  <a:pt x="9943" y="6350"/>
                </a:cubicBezTo>
                <a:cubicBezTo>
                  <a:pt x="9971" y="6284"/>
                  <a:pt x="9872" y="6293"/>
                  <a:pt x="9870" y="6271"/>
                </a:cubicBezTo>
                <a:cubicBezTo>
                  <a:pt x="9865" y="6200"/>
                  <a:pt x="9920" y="6183"/>
                  <a:pt x="9976" y="6183"/>
                </a:cubicBezTo>
                <a:cubicBezTo>
                  <a:pt x="10005" y="6183"/>
                  <a:pt x="9974" y="6105"/>
                  <a:pt x="9973" y="6105"/>
                </a:cubicBezTo>
                <a:cubicBezTo>
                  <a:pt x="9865" y="6066"/>
                  <a:pt x="9965" y="5986"/>
                  <a:pt x="9967" y="5986"/>
                </a:cubicBezTo>
                <a:cubicBezTo>
                  <a:pt x="10050" y="5962"/>
                  <a:pt x="9998" y="6041"/>
                  <a:pt x="10024" y="6069"/>
                </a:cubicBezTo>
                <a:cubicBezTo>
                  <a:pt x="10146" y="6204"/>
                  <a:pt x="10109" y="6063"/>
                  <a:pt x="10153" y="6046"/>
                </a:cubicBezTo>
                <a:lnTo>
                  <a:pt x="10122" y="5974"/>
                </a:lnTo>
                <a:lnTo>
                  <a:pt x="9881" y="5829"/>
                </a:lnTo>
                <a:lnTo>
                  <a:pt x="9870" y="5673"/>
                </a:lnTo>
                <a:lnTo>
                  <a:pt x="9915" y="5636"/>
                </a:lnTo>
                <a:lnTo>
                  <a:pt x="9881" y="5223"/>
                </a:lnTo>
                <a:lnTo>
                  <a:pt x="9532" y="5225"/>
                </a:lnTo>
                <a:lnTo>
                  <a:pt x="9521" y="5093"/>
                </a:lnTo>
                <a:cubicBezTo>
                  <a:pt x="9495" y="5093"/>
                  <a:pt x="9412" y="5096"/>
                  <a:pt x="9394" y="5084"/>
                </a:cubicBezTo>
                <a:cubicBezTo>
                  <a:pt x="9291" y="5014"/>
                  <a:pt x="9275" y="5022"/>
                  <a:pt x="9352" y="4977"/>
                </a:cubicBezTo>
                <a:cubicBezTo>
                  <a:pt x="9438" y="4927"/>
                  <a:pt x="9370" y="4889"/>
                  <a:pt x="9420" y="4884"/>
                </a:cubicBezTo>
                <a:cubicBezTo>
                  <a:pt x="9537" y="4871"/>
                  <a:pt x="9469" y="4828"/>
                  <a:pt x="9504" y="4784"/>
                </a:cubicBezTo>
                <a:cubicBezTo>
                  <a:pt x="9548" y="4727"/>
                  <a:pt x="9506" y="4689"/>
                  <a:pt x="9532" y="4671"/>
                </a:cubicBezTo>
                <a:cubicBezTo>
                  <a:pt x="9582" y="4633"/>
                  <a:pt x="9537" y="4605"/>
                  <a:pt x="9532" y="4543"/>
                </a:cubicBezTo>
                <a:cubicBezTo>
                  <a:pt x="9555" y="4527"/>
                  <a:pt x="9632" y="4487"/>
                  <a:pt x="9632" y="4453"/>
                </a:cubicBezTo>
                <a:cubicBezTo>
                  <a:pt x="9604" y="4448"/>
                  <a:pt x="9556" y="4334"/>
                  <a:pt x="9375" y="4334"/>
                </a:cubicBezTo>
                <a:lnTo>
                  <a:pt x="9373" y="4157"/>
                </a:lnTo>
                <a:lnTo>
                  <a:pt x="9259" y="3995"/>
                </a:lnTo>
                <a:lnTo>
                  <a:pt x="9190" y="3995"/>
                </a:lnTo>
                <a:cubicBezTo>
                  <a:pt x="9190" y="3849"/>
                  <a:pt x="9215" y="3914"/>
                  <a:pt x="9270" y="3847"/>
                </a:cubicBezTo>
                <a:cubicBezTo>
                  <a:pt x="9271" y="3826"/>
                  <a:pt x="9200" y="3671"/>
                  <a:pt x="9182" y="3669"/>
                </a:cubicBezTo>
                <a:cubicBezTo>
                  <a:pt x="9077" y="3661"/>
                  <a:pt x="9104" y="3675"/>
                  <a:pt x="9074" y="3572"/>
                </a:cubicBezTo>
                <a:cubicBezTo>
                  <a:pt x="8867" y="3572"/>
                  <a:pt x="8899" y="3464"/>
                  <a:pt x="8799" y="3458"/>
                </a:cubicBezTo>
                <a:lnTo>
                  <a:pt x="8732" y="3447"/>
                </a:lnTo>
                <a:lnTo>
                  <a:pt x="8740" y="3376"/>
                </a:lnTo>
                <a:lnTo>
                  <a:pt x="8780" y="3352"/>
                </a:lnTo>
                <a:lnTo>
                  <a:pt x="8695" y="3188"/>
                </a:lnTo>
                <a:cubicBezTo>
                  <a:pt x="8681" y="3191"/>
                  <a:pt x="8644" y="3220"/>
                  <a:pt x="8639" y="3220"/>
                </a:cubicBezTo>
                <a:cubicBezTo>
                  <a:pt x="8446" y="3237"/>
                  <a:pt x="8596" y="3151"/>
                  <a:pt x="8465" y="3151"/>
                </a:cubicBezTo>
                <a:lnTo>
                  <a:pt x="8426" y="2900"/>
                </a:lnTo>
                <a:lnTo>
                  <a:pt x="8489" y="2823"/>
                </a:lnTo>
                <a:lnTo>
                  <a:pt x="8695" y="2961"/>
                </a:lnTo>
                <a:lnTo>
                  <a:pt x="8963" y="2709"/>
                </a:lnTo>
                <a:lnTo>
                  <a:pt x="8965" y="2537"/>
                </a:lnTo>
                <a:lnTo>
                  <a:pt x="8971" y="2536"/>
                </a:lnTo>
                <a:cubicBezTo>
                  <a:pt x="9009" y="2505"/>
                  <a:pt x="9044" y="2524"/>
                  <a:pt x="9040" y="2459"/>
                </a:cubicBezTo>
                <a:cubicBezTo>
                  <a:pt x="9031" y="2329"/>
                  <a:pt x="9063" y="2370"/>
                  <a:pt x="9127" y="2326"/>
                </a:cubicBezTo>
                <a:cubicBezTo>
                  <a:pt x="9070" y="2235"/>
                  <a:pt x="9090" y="2289"/>
                  <a:pt x="9026" y="2299"/>
                </a:cubicBezTo>
                <a:lnTo>
                  <a:pt x="8894" y="2244"/>
                </a:lnTo>
                <a:lnTo>
                  <a:pt x="8881" y="1900"/>
                </a:lnTo>
                <a:cubicBezTo>
                  <a:pt x="8876" y="1902"/>
                  <a:pt x="8747" y="1940"/>
                  <a:pt x="8746" y="1940"/>
                </a:cubicBezTo>
                <a:cubicBezTo>
                  <a:pt x="8695" y="1943"/>
                  <a:pt x="8616" y="1898"/>
                  <a:pt x="8584" y="1857"/>
                </a:cubicBezTo>
                <a:cubicBezTo>
                  <a:pt x="8597" y="1809"/>
                  <a:pt x="8633" y="1740"/>
                  <a:pt x="8661" y="1699"/>
                </a:cubicBezTo>
                <a:cubicBezTo>
                  <a:pt x="8656" y="1672"/>
                  <a:pt x="8592" y="1659"/>
                  <a:pt x="8572" y="1668"/>
                </a:cubicBezTo>
                <a:cubicBezTo>
                  <a:pt x="8516" y="1693"/>
                  <a:pt x="8538" y="1674"/>
                  <a:pt x="8502" y="1675"/>
                </a:cubicBezTo>
                <a:lnTo>
                  <a:pt x="8306" y="1241"/>
                </a:lnTo>
                <a:cubicBezTo>
                  <a:pt x="8173" y="1314"/>
                  <a:pt x="8112" y="1274"/>
                  <a:pt x="8013" y="1177"/>
                </a:cubicBezTo>
                <a:lnTo>
                  <a:pt x="7873" y="1180"/>
                </a:lnTo>
                <a:lnTo>
                  <a:pt x="7894" y="1074"/>
                </a:lnTo>
                <a:lnTo>
                  <a:pt x="7513" y="987"/>
                </a:lnTo>
                <a:lnTo>
                  <a:pt x="7492" y="855"/>
                </a:lnTo>
                <a:lnTo>
                  <a:pt x="7345" y="753"/>
                </a:lnTo>
                <a:cubicBezTo>
                  <a:pt x="7328" y="741"/>
                  <a:pt x="7323" y="737"/>
                  <a:pt x="7309" y="722"/>
                </a:cubicBezTo>
                <a:cubicBezTo>
                  <a:pt x="7309" y="686"/>
                  <a:pt x="7322" y="672"/>
                  <a:pt x="7321" y="635"/>
                </a:cubicBezTo>
                <a:cubicBezTo>
                  <a:pt x="7319" y="552"/>
                  <a:pt x="7356" y="547"/>
                  <a:pt x="7351" y="492"/>
                </a:cubicBezTo>
                <a:cubicBezTo>
                  <a:pt x="7345" y="417"/>
                  <a:pt x="7347" y="451"/>
                  <a:pt x="7359" y="381"/>
                </a:cubicBezTo>
                <a:cubicBezTo>
                  <a:pt x="7365" y="350"/>
                  <a:pt x="7413" y="327"/>
                  <a:pt x="7435" y="336"/>
                </a:cubicBezTo>
                <a:lnTo>
                  <a:pt x="7352" y="114"/>
                </a:lnTo>
                <a:lnTo>
                  <a:pt x="7159" y="82"/>
                </a:lnTo>
                <a:lnTo>
                  <a:pt x="7008" y="0"/>
                </a:lnTo>
                <a:lnTo>
                  <a:pt x="6926" y="5"/>
                </a:lnTo>
                <a:lnTo>
                  <a:pt x="7008" y="312"/>
                </a:lnTo>
                <a:lnTo>
                  <a:pt x="6842" y="310"/>
                </a:lnTo>
                <a:lnTo>
                  <a:pt x="6799" y="405"/>
                </a:lnTo>
                <a:lnTo>
                  <a:pt x="6741" y="363"/>
                </a:lnTo>
                <a:lnTo>
                  <a:pt x="6633" y="392"/>
                </a:lnTo>
                <a:lnTo>
                  <a:pt x="6617" y="887"/>
                </a:lnTo>
                <a:lnTo>
                  <a:pt x="6289" y="977"/>
                </a:lnTo>
                <a:lnTo>
                  <a:pt x="6188" y="826"/>
                </a:lnTo>
                <a:lnTo>
                  <a:pt x="6112" y="625"/>
                </a:lnTo>
                <a:lnTo>
                  <a:pt x="5963" y="638"/>
                </a:lnTo>
                <a:lnTo>
                  <a:pt x="5955" y="720"/>
                </a:lnTo>
                <a:lnTo>
                  <a:pt x="5858" y="566"/>
                </a:lnTo>
                <a:lnTo>
                  <a:pt x="5707" y="627"/>
                </a:lnTo>
                <a:lnTo>
                  <a:pt x="5633" y="754"/>
                </a:lnTo>
                <a:lnTo>
                  <a:pt x="5344" y="754"/>
                </a:lnTo>
                <a:lnTo>
                  <a:pt x="5331" y="667"/>
                </a:lnTo>
                <a:lnTo>
                  <a:pt x="5175" y="672"/>
                </a:lnTo>
                <a:lnTo>
                  <a:pt x="5130" y="593"/>
                </a:lnTo>
                <a:lnTo>
                  <a:pt x="5159" y="246"/>
                </a:lnTo>
                <a:lnTo>
                  <a:pt x="5077" y="98"/>
                </a:lnTo>
                <a:lnTo>
                  <a:pt x="4990" y="82"/>
                </a:lnTo>
                <a:lnTo>
                  <a:pt x="5021" y="212"/>
                </a:lnTo>
                <a:lnTo>
                  <a:pt x="4934" y="299"/>
                </a:lnTo>
                <a:lnTo>
                  <a:pt x="4791" y="326"/>
                </a:lnTo>
                <a:lnTo>
                  <a:pt x="4744" y="228"/>
                </a:lnTo>
                <a:lnTo>
                  <a:pt x="4527" y="212"/>
                </a:lnTo>
                <a:lnTo>
                  <a:pt x="4506" y="170"/>
                </a:lnTo>
                <a:lnTo>
                  <a:pt x="4572" y="43"/>
                </a:lnTo>
                <a:lnTo>
                  <a:pt x="4426" y="122"/>
                </a:lnTo>
                <a:lnTo>
                  <a:pt x="4355" y="95"/>
                </a:lnTo>
                <a:lnTo>
                  <a:pt x="4397" y="207"/>
                </a:lnTo>
                <a:lnTo>
                  <a:pt x="4373" y="291"/>
                </a:lnTo>
                <a:lnTo>
                  <a:pt x="4431" y="363"/>
                </a:lnTo>
                <a:lnTo>
                  <a:pt x="4384" y="429"/>
                </a:lnTo>
                <a:lnTo>
                  <a:pt x="4453" y="543"/>
                </a:lnTo>
                <a:lnTo>
                  <a:pt x="4373" y="675"/>
                </a:lnTo>
                <a:cubicBezTo>
                  <a:pt x="4341" y="675"/>
                  <a:pt x="4167" y="704"/>
                  <a:pt x="4154" y="696"/>
                </a:cubicBezTo>
                <a:cubicBezTo>
                  <a:pt x="4097" y="654"/>
                  <a:pt x="4096" y="690"/>
                  <a:pt x="4050" y="688"/>
                </a:cubicBezTo>
                <a:cubicBezTo>
                  <a:pt x="3945" y="683"/>
                  <a:pt x="3867" y="799"/>
                  <a:pt x="3881" y="826"/>
                </a:cubicBezTo>
                <a:cubicBezTo>
                  <a:pt x="3750" y="826"/>
                  <a:pt x="3757" y="803"/>
                  <a:pt x="3757" y="915"/>
                </a:cubicBezTo>
                <a:cubicBezTo>
                  <a:pt x="3757" y="1016"/>
                  <a:pt x="3672" y="985"/>
                  <a:pt x="3653" y="951"/>
                </a:cubicBezTo>
                <a:cubicBezTo>
                  <a:pt x="3575" y="807"/>
                  <a:pt x="3635" y="1034"/>
                  <a:pt x="3635" y="1048"/>
                </a:cubicBezTo>
                <a:cubicBezTo>
                  <a:pt x="3635" y="1122"/>
                  <a:pt x="3658" y="1144"/>
                  <a:pt x="3605" y="1121"/>
                </a:cubicBezTo>
                <a:cubicBezTo>
                  <a:pt x="3485" y="1070"/>
                  <a:pt x="3373" y="1290"/>
                  <a:pt x="3323" y="1371"/>
                </a:cubicBezTo>
                <a:lnTo>
                  <a:pt x="3275" y="1320"/>
                </a:lnTo>
                <a:lnTo>
                  <a:pt x="3193" y="1397"/>
                </a:lnTo>
                <a:lnTo>
                  <a:pt x="3116" y="1209"/>
                </a:lnTo>
                <a:lnTo>
                  <a:pt x="3172" y="1167"/>
                </a:lnTo>
                <a:lnTo>
                  <a:pt x="2944" y="1014"/>
                </a:lnTo>
                <a:cubicBezTo>
                  <a:pt x="2934" y="1014"/>
                  <a:pt x="2875" y="1022"/>
                  <a:pt x="2870" y="1027"/>
                </a:cubicBezTo>
                <a:cubicBezTo>
                  <a:pt x="2840" y="1059"/>
                  <a:pt x="2851" y="1073"/>
                  <a:pt x="2783" y="1139"/>
                </a:cubicBezTo>
                <a:cubicBezTo>
                  <a:pt x="2700" y="1219"/>
                  <a:pt x="2559" y="1212"/>
                  <a:pt x="2526" y="1233"/>
                </a:cubicBezTo>
                <a:lnTo>
                  <a:pt x="2452" y="1156"/>
                </a:lnTo>
                <a:lnTo>
                  <a:pt x="2148" y="1437"/>
                </a:lnTo>
                <a:lnTo>
                  <a:pt x="2003" y="1461"/>
                </a:lnTo>
                <a:cubicBezTo>
                  <a:pt x="1974" y="1484"/>
                  <a:pt x="1955" y="1521"/>
                  <a:pt x="1958" y="1556"/>
                </a:cubicBezTo>
                <a:cubicBezTo>
                  <a:pt x="2026" y="1556"/>
                  <a:pt x="2014" y="1497"/>
                  <a:pt x="2096" y="1553"/>
                </a:cubicBezTo>
                <a:cubicBezTo>
                  <a:pt x="2162" y="1598"/>
                  <a:pt x="2196" y="1484"/>
                  <a:pt x="2236" y="1638"/>
                </a:cubicBezTo>
                <a:cubicBezTo>
                  <a:pt x="2143" y="1638"/>
                  <a:pt x="2174" y="1607"/>
                  <a:pt x="2106" y="1669"/>
                </a:cubicBezTo>
                <a:lnTo>
                  <a:pt x="1696" y="1664"/>
                </a:lnTo>
                <a:lnTo>
                  <a:pt x="1654" y="1632"/>
                </a:lnTo>
                <a:lnTo>
                  <a:pt x="1318" y="1691"/>
                </a:lnTo>
                <a:lnTo>
                  <a:pt x="1270" y="1587"/>
                </a:lnTo>
                <a:lnTo>
                  <a:pt x="1135" y="1609"/>
                </a:lnTo>
                <a:lnTo>
                  <a:pt x="1053" y="1669"/>
                </a:lnTo>
                <a:lnTo>
                  <a:pt x="1146" y="1849"/>
                </a:lnTo>
                <a:lnTo>
                  <a:pt x="1077" y="1905"/>
                </a:lnTo>
                <a:lnTo>
                  <a:pt x="1074" y="1961"/>
                </a:lnTo>
                <a:lnTo>
                  <a:pt x="902" y="2048"/>
                </a:lnTo>
                <a:lnTo>
                  <a:pt x="847" y="2180"/>
                </a:lnTo>
                <a:lnTo>
                  <a:pt x="778" y="2167"/>
                </a:lnTo>
                <a:lnTo>
                  <a:pt x="683" y="2069"/>
                </a:lnTo>
                <a:lnTo>
                  <a:pt x="632" y="2074"/>
                </a:lnTo>
                <a:lnTo>
                  <a:pt x="561" y="1979"/>
                </a:lnTo>
                <a:lnTo>
                  <a:pt x="484" y="1950"/>
                </a:lnTo>
                <a:lnTo>
                  <a:pt x="466" y="1897"/>
                </a:lnTo>
                <a:lnTo>
                  <a:pt x="373" y="1905"/>
                </a:lnTo>
                <a:lnTo>
                  <a:pt x="331" y="1852"/>
                </a:lnTo>
                <a:lnTo>
                  <a:pt x="143" y="1860"/>
                </a:lnTo>
                <a:lnTo>
                  <a:pt x="63" y="1807"/>
                </a:lnTo>
                <a:lnTo>
                  <a:pt x="40" y="3053"/>
                </a:lnTo>
                <a:lnTo>
                  <a:pt x="0" y="3104"/>
                </a:lnTo>
                <a:lnTo>
                  <a:pt x="323" y="3178"/>
                </a:lnTo>
                <a:lnTo>
                  <a:pt x="201" y="3524"/>
                </a:lnTo>
                <a:cubicBezTo>
                  <a:pt x="277" y="3610"/>
                  <a:pt x="172" y="3607"/>
                  <a:pt x="170" y="3618"/>
                </a:cubicBezTo>
                <a:cubicBezTo>
                  <a:pt x="150" y="3698"/>
                  <a:pt x="16" y="3593"/>
                  <a:pt x="112" y="3693"/>
                </a:cubicBezTo>
                <a:cubicBezTo>
                  <a:pt x="193" y="3778"/>
                  <a:pt x="101" y="3885"/>
                  <a:pt x="187" y="3905"/>
                </a:cubicBezTo>
                <a:cubicBezTo>
                  <a:pt x="253" y="3921"/>
                  <a:pt x="172" y="3950"/>
                  <a:pt x="246" y="3993"/>
                </a:cubicBezTo>
                <a:cubicBezTo>
                  <a:pt x="316" y="4034"/>
                  <a:pt x="273" y="4035"/>
                  <a:pt x="378" y="4035"/>
                </a:cubicBezTo>
                <a:lnTo>
                  <a:pt x="778" y="3871"/>
                </a:lnTo>
                <a:lnTo>
                  <a:pt x="778" y="3945"/>
                </a:lnTo>
                <a:lnTo>
                  <a:pt x="929" y="3889"/>
                </a:lnTo>
                <a:lnTo>
                  <a:pt x="968" y="4006"/>
                </a:lnTo>
                <a:lnTo>
                  <a:pt x="1050" y="3993"/>
                </a:lnTo>
                <a:lnTo>
                  <a:pt x="1074" y="4080"/>
                </a:lnTo>
                <a:lnTo>
                  <a:pt x="1188" y="4098"/>
                </a:lnTo>
                <a:lnTo>
                  <a:pt x="1159" y="4125"/>
                </a:lnTo>
                <a:lnTo>
                  <a:pt x="1175" y="4257"/>
                </a:lnTo>
                <a:lnTo>
                  <a:pt x="1381" y="4265"/>
                </a:lnTo>
                <a:lnTo>
                  <a:pt x="1516" y="4434"/>
                </a:lnTo>
                <a:lnTo>
                  <a:pt x="1476" y="4770"/>
                </a:lnTo>
                <a:lnTo>
                  <a:pt x="1407" y="4842"/>
                </a:lnTo>
                <a:lnTo>
                  <a:pt x="1257" y="4889"/>
                </a:lnTo>
                <a:lnTo>
                  <a:pt x="1262" y="5421"/>
                </a:lnTo>
                <a:lnTo>
                  <a:pt x="1140" y="5622"/>
                </a:lnTo>
                <a:lnTo>
                  <a:pt x="1106" y="5691"/>
                </a:lnTo>
                <a:lnTo>
                  <a:pt x="1087" y="5818"/>
                </a:lnTo>
                <a:lnTo>
                  <a:pt x="992" y="5855"/>
                </a:lnTo>
                <a:cubicBezTo>
                  <a:pt x="885" y="5893"/>
                  <a:pt x="871" y="5970"/>
                  <a:pt x="867" y="5971"/>
                </a:cubicBezTo>
                <a:cubicBezTo>
                  <a:pt x="798" y="5999"/>
                  <a:pt x="857" y="5910"/>
                  <a:pt x="771" y="6033"/>
                </a:cubicBezTo>
                <a:cubicBezTo>
                  <a:pt x="754" y="6059"/>
                  <a:pt x="751" y="6065"/>
                  <a:pt x="730" y="6088"/>
                </a:cubicBezTo>
                <a:lnTo>
                  <a:pt x="1005" y="6257"/>
                </a:lnTo>
                <a:lnTo>
                  <a:pt x="958" y="6398"/>
                </a:lnTo>
                <a:lnTo>
                  <a:pt x="902" y="6398"/>
                </a:lnTo>
                <a:lnTo>
                  <a:pt x="757" y="6511"/>
                </a:lnTo>
                <a:lnTo>
                  <a:pt x="619" y="6493"/>
                </a:lnTo>
                <a:lnTo>
                  <a:pt x="534" y="6609"/>
                </a:lnTo>
                <a:lnTo>
                  <a:pt x="548" y="6768"/>
                </a:lnTo>
                <a:lnTo>
                  <a:pt x="704" y="6771"/>
                </a:lnTo>
                <a:lnTo>
                  <a:pt x="862" y="7056"/>
                </a:lnTo>
                <a:lnTo>
                  <a:pt x="1003" y="7133"/>
                </a:lnTo>
                <a:lnTo>
                  <a:pt x="950" y="7199"/>
                </a:lnTo>
                <a:lnTo>
                  <a:pt x="1114" y="7461"/>
                </a:lnTo>
                <a:lnTo>
                  <a:pt x="889" y="7721"/>
                </a:lnTo>
                <a:cubicBezTo>
                  <a:pt x="877" y="7715"/>
                  <a:pt x="723" y="7687"/>
                  <a:pt x="705" y="7700"/>
                </a:cubicBezTo>
                <a:cubicBezTo>
                  <a:pt x="611" y="7764"/>
                  <a:pt x="640" y="7776"/>
                  <a:pt x="499" y="7776"/>
                </a:cubicBezTo>
                <a:cubicBezTo>
                  <a:pt x="401" y="7776"/>
                  <a:pt x="390" y="7640"/>
                  <a:pt x="380" y="7734"/>
                </a:cubicBezTo>
                <a:cubicBezTo>
                  <a:pt x="380" y="7743"/>
                  <a:pt x="356" y="7783"/>
                  <a:pt x="352" y="7784"/>
                </a:cubicBezTo>
                <a:cubicBezTo>
                  <a:pt x="352" y="7793"/>
                  <a:pt x="494" y="7821"/>
                  <a:pt x="524" y="7851"/>
                </a:cubicBezTo>
                <a:cubicBezTo>
                  <a:pt x="594" y="7923"/>
                  <a:pt x="341" y="7975"/>
                  <a:pt x="291" y="7975"/>
                </a:cubicBezTo>
                <a:lnTo>
                  <a:pt x="243" y="7975"/>
                </a:lnTo>
                <a:lnTo>
                  <a:pt x="344" y="8520"/>
                </a:lnTo>
                <a:cubicBezTo>
                  <a:pt x="454" y="8562"/>
                  <a:pt x="427" y="8635"/>
                  <a:pt x="526" y="8580"/>
                </a:cubicBezTo>
                <a:cubicBezTo>
                  <a:pt x="572" y="8554"/>
                  <a:pt x="694" y="8531"/>
                  <a:pt x="730" y="8575"/>
                </a:cubicBezTo>
                <a:cubicBezTo>
                  <a:pt x="732" y="8574"/>
                  <a:pt x="766" y="8533"/>
                  <a:pt x="778" y="8525"/>
                </a:cubicBezTo>
                <a:cubicBezTo>
                  <a:pt x="864" y="8464"/>
                  <a:pt x="865" y="8560"/>
                  <a:pt x="913" y="8406"/>
                </a:cubicBezTo>
                <a:cubicBezTo>
                  <a:pt x="913" y="8405"/>
                  <a:pt x="985" y="8341"/>
                  <a:pt x="979" y="8411"/>
                </a:cubicBezTo>
                <a:cubicBezTo>
                  <a:pt x="973" y="8484"/>
                  <a:pt x="975" y="8429"/>
                  <a:pt x="958" y="8482"/>
                </a:cubicBezTo>
                <a:cubicBezTo>
                  <a:pt x="935" y="8553"/>
                  <a:pt x="1018" y="8556"/>
                  <a:pt x="945" y="8580"/>
                </a:cubicBezTo>
                <a:cubicBezTo>
                  <a:pt x="920" y="8588"/>
                  <a:pt x="919" y="8692"/>
                  <a:pt x="901" y="8737"/>
                </a:cubicBezTo>
                <a:cubicBezTo>
                  <a:pt x="886" y="8774"/>
                  <a:pt x="1017" y="8827"/>
                  <a:pt x="1038" y="8858"/>
                </a:cubicBezTo>
                <a:cubicBezTo>
                  <a:pt x="1046" y="8870"/>
                  <a:pt x="1098" y="8915"/>
                  <a:pt x="1103" y="8935"/>
                </a:cubicBezTo>
                <a:lnTo>
                  <a:pt x="1024" y="9065"/>
                </a:lnTo>
                <a:lnTo>
                  <a:pt x="783" y="9086"/>
                </a:lnTo>
                <a:lnTo>
                  <a:pt x="820" y="9165"/>
                </a:lnTo>
                <a:lnTo>
                  <a:pt x="720" y="9239"/>
                </a:lnTo>
                <a:cubicBezTo>
                  <a:pt x="740" y="9346"/>
                  <a:pt x="690" y="9368"/>
                  <a:pt x="790" y="9294"/>
                </a:cubicBezTo>
                <a:cubicBezTo>
                  <a:pt x="886" y="9223"/>
                  <a:pt x="1003" y="9397"/>
                  <a:pt x="1003" y="9348"/>
                </a:cubicBezTo>
                <a:cubicBezTo>
                  <a:pt x="1003" y="9313"/>
                  <a:pt x="1007" y="9163"/>
                  <a:pt x="1064" y="9236"/>
                </a:cubicBezTo>
                <a:cubicBezTo>
                  <a:pt x="1071" y="9246"/>
                  <a:pt x="1093" y="9259"/>
                  <a:pt x="1114" y="9284"/>
                </a:cubicBezTo>
                <a:lnTo>
                  <a:pt x="1037" y="9504"/>
                </a:lnTo>
                <a:cubicBezTo>
                  <a:pt x="943" y="9533"/>
                  <a:pt x="919" y="9696"/>
                  <a:pt x="798" y="9702"/>
                </a:cubicBezTo>
                <a:cubicBezTo>
                  <a:pt x="797" y="9702"/>
                  <a:pt x="718" y="9768"/>
                  <a:pt x="807" y="9819"/>
                </a:cubicBezTo>
                <a:lnTo>
                  <a:pt x="741" y="1001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FF0000"/>
              </a:solidFill>
            </a:endParaRPr>
          </a:p>
        </p:txBody>
      </p:sp>
      <p:sp>
        <p:nvSpPr>
          <p:cNvPr id="437" name="Freeform 346"/>
          <p:cNvSpPr>
            <a:spLocks/>
          </p:cNvSpPr>
          <p:nvPr/>
        </p:nvSpPr>
        <p:spPr bwMode="auto">
          <a:xfrm>
            <a:off x="2714628" y="4536283"/>
            <a:ext cx="1075134" cy="602456"/>
          </a:xfrm>
          <a:custGeom>
            <a:avLst/>
            <a:gdLst>
              <a:gd name="T0" fmla="*/ 8373 w 15787"/>
              <a:gd name="T1" fmla="*/ 439 h 9513"/>
              <a:gd name="T2" fmla="*/ 8000 w 15787"/>
              <a:gd name="T3" fmla="*/ 1212 h 9513"/>
              <a:gd name="T4" fmla="*/ 8414 w 15787"/>
              <a:gd name="T5" fmla="*/ 1482 h 9513"/>
              <a:gd name="T6" fmla="*/ 7869 w 15787"/>
              <a:gd name="T7" fmla="*/ 1613 h 9513"/>
              <a:gd name="T8" fmla="*/ 7083 w 15787"/>
              <a:gd name="T9" fmla="*/ 1495 h 9513"/>
              <a:gd name="T10" fmla="*/ 6592 w 15787"/>
              <a:gd name="T11" fmla="*/ 2336 h 9513"/>
              <a:gd name="T12" fmla="*/ 5904 w 15787"/>
              <a:gd name="T13" fmla="*/ 2003 h 9513"/>
              <a:gd name="T14" fmla="*/ 5482 w 15787"/>
              <a:gd name="T15" fmla="*/ 1926 h 9513"/>
              <a:gd name="T16" fmla="*/ 4871 w 15787"/>
              <a:gd name="T17" fmla="*/ 1676 h 9513"/>
              <a:gd name="T18" fmla="*/ 3826 w 15787"/>
              <a:gd name="T19" fmla="*/ 2254 h 9513"/>
              <a:gd name="T20" fmla="*/ 3352 w 15787"/>
              <a:gd name="T21" fmla="*/ 2004 h 9513"/>
              <a:gd name="T22" fmla="*/ 2942 w 15787"/>
              <a:gd name="T23" fmla="*/ 2342 h 9513"/>
              <a:gd name="T24" fmla="*/ 2715 w 15787"/>
              <a:gd name="T25" fmla="*/ 1974 h 9513"/>
              <a:gd name="T26" fmla="*/ 2521 w 15787"/>
              <a:gd name="T27" fmla="*/ 1994 h 9513"/>
              <a:gd name="T28" fmla="*/ 2395 w 15787"/>
              <a:gd name="T29" fmla="*/ 2148 h 9513"/>
              <a:gd name="T30" fmla="*/ 2237 w 15787"/>
              <a:gd name="T31" fmla="*/ 2981 h 9513"/>
              <a:gd name="T32" fmla="*/ 2357 w 15787"/>
              <a:gd name="T33" fmla="*/ 3466 h 9513"/>
              <a:gd name="T34" fmla="*/ 1502 w 15787"/>
              <a:gd name="T35" fmla="*/ 4302 h 9513"/>
              <a:gd name="T36" fmla="*/ 852 w 15787"/>
              <a:gd name="T37" fmla="*/ 4622 h 9513"/>
              <a:gd name="T38" fmla="*/ 1087 w 15787"/>
              <a:gd name="T39" fmla="*/ 4855 h 9513"/>
              <a:gd name="T40" fmla="*/ 978 w 15787"/>
              <a:gd name="T41" fmla="*/ 5949 h 9513"/>
              <a:gd name="T42" fmla="*/ 250 w 15787"/>
              <a:gd name="T43" fmla="*/ 6755 h 9513"/>
              <a:gd name="T44" fmla="*/ 705 w 15787"/>
              <a:gd name="T45" fmla="*/ 7467 h 9513"/>
              <a:gd name="T46" fmla="*/ 317 w 15787"/>
              <a:gd name="T47" fmla="*/ 8176 h 9513"/>
              <a:gd name="T48" fmla="*/ 681 w 15787"/>
              <a:gd name="T49" fmla="*/ 8062 h 9513"/>
              <a:gd name="T50" fmla="*/ 959 w 15787"/>
              <a:gd name="T51" fmla="*/ 8416 h 9513"/>
              <a:gd name="T52" fmla="*/ 1314 w 15787"/>
              <a:gd name="T53" fmla="*/ 7736 h 9513"/>
              <a:gd name="T54" fmla="*/ 1650 w 15787"/>
              <a:gd name="T55" fmla="*/ 7675 h 9513"/>
              <a:gd name="T56" fmla="*/ 1956 w 15787"/>
              <a:gd name="T57" fmla="*/ 8985 h 9513"/>
              <a:gd name="T58" fmla="*/ 2232 w 15787"/>
              <a:gd name="T59" fmla="*/ 8758 h 9513"/>
              <a:gd name="T60" fmla="*/ 2852 w 15787"/>
              <a:gd name="T61" fmla="*/ 8287 h 9513"/>
              <a:gd name="T62" fmla="*/ 4071 w 15787"/>
              <a:gd name="T63" fmla="*/ 8175 h 9513"/>
              <a:gd name="T64" fmla="*/ 5328 w 15787"/>
              <a:gd name="T65" fmla="*/ 8589 h 9513"/>
              <a:gd name="T66" fmla="*/ 5936 w 15787"/>
              <a:gd name="T67" fmla="*/ 9080 h 9513"/>
              <a:gd name="T68" fmla="*/ 6230 w 15787"/>
              <a:gd name="T69" fmla="*/ 9158 h 9513"/>
              <a:gd name="T70" fmla="*/ 6663 w 15787"/>
              <a:gd name="T71" fmla="*/ 8945 h 9513"/>
              <a:gd name="T72" fmla="*/ 7140 w 15787"/>
              <a:gd name="T73" fmla="*/ 8932 h 9513"/>
              <a:gd name="T74" fmla="*/ 7783 w 15787"/>
              <a:gd name="T75" fmla="*/ 9166 h 9513"/>
              <a:gd name="T76" fmla="*/ 8252 w 15787"/>
              <a:gd name="T77" fmla="*/ 8858 h 9513"/>
              <a:gd name="T78" fmla="*/ 8862 w 15787"/>
              <a:gd name="T79" fmla="*/ 9201 h 9513"/>
              <a:gd name="T80" fmla="*/ 9479 w 15787"/>
              <a:gd name="T81" fmla="*/ 9150 h 9513"/>
              <a:gd name="T82" fmla="*/ 9736 w 15787"/>
              <a:gd name="T83" fmla="*/ 8628 h 9513"/>
              <a:gd name="T84" fmla="*/ 10215 w 15787"/>
              <a:gd name="T85" fmla="*/ 7844 h 9513"/>
              <a:gd name="T86" fmla="*/ 10734 w 15787"/>
              <a:gd name="T87" fmla="*/ 7809 h 9513"/>
              <a:gd name="T88" fmla="*/ 11097 w 15787"/>
              <a:gd name="T89" fmla="*/ 7950 h 9513"/>
              <a:gd name="T90" fmla="*/ 11447 w 15787"/>
              <a:gd name="T91" fmla="*/ 7734 h 9513"/>
              <a:gd name="T92" fmla="*/ 12705 w 15787"/>
              <a:gd name="T93" fmla="*/ 7330 h 9513"/>
              <a:gd name="T94" fmla="*/ 13335 w 15787"/>
              <a:gd name="T95" fmla="*/ 6687 h 9513"/>
              <a:gd name="T96" fmla="*/ 14278 w 15787"/>
              <a:gd name="T97" fmla="*/ 5540 h 9513"/>
              <a:gd name="T98" fmla="*/ 15433 w 15787"/>
              <a:gd name="T99" fmla="*/ 3722 h 9513"/>
              <a:gd name="T100" fmla="*/ 15553 w 15787"/>
              <a:gd name="T101" fmla="*/ 4067 h 9513"/>
              <a:gd name="T102" fmla="*/ 14815 w 15787"/>
              <a:gd name="T103" fmla="*/ 3954 h 9513"/>
              <a:gd name="T104" fmla="*/ 13899 w 15787"/>
              <a:gd name="T105" fmla="*/ 3623 h 9513"/>
              <a:gd name="T106" fmla="*/ 13498 w 15787"/>
              <a:gd name="T107" fmla="*/ 3320 h 9513"/>
              <a:gd name="T108" fmla="*/ 13160 w 15787"/>
              <a:gd name="T109" fmla="*/ 2731 h 9513"/>
              <a:gd name="T110" fmla="*/ 12816 w 15787"/>
              <a:gd name="T111" fmla="*/ 2934 h 9513"/>
              <a:gd name="T112" fmla="*/ 12431 w 15787"/>
              <a:gd name="T113" fmla="*/ 3078 h 9513"/>
              <a:gd name="T114" fmla="*/ 11937 w 15787"/>
              <a:gd name="T115" fmla="*/ 3442 h 9513"/>
              <a:gd name="T116" fmla="*/ 11674 w 15787"/>
              <a:gd name="T117" fmla="*/ 3065 h 9513"/>
              <a:gd name="T118" fmla="*/ 11160 w 15787"/>
              <a:gd name="T119" fmla="*/ 2319 h 9513"/>
              <a:gd name="T120" fmla="*/ 10751 w 15787"/>
              <a:gd name="T121" fmla="*/ 904 h 9513"/>
              <a:gd name="T122" fmla="*/ 9503 w 15787"/>
              <a:gd name="T123" fmla="*/ 1087 h 9513"/>
              <a:gd name="T124" fmla="*/ 9190 w 15787"/>
              <a:gd name="T125" fmla="*/ 648 h 9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787" h="9513">
                <a:moveTo>
                  <a:pt x="8797" y="0"/>
                </a:moveTo>
                <a:cubicBezTo>
                  <a:pt x="8795" y="3"/>
                  <a:pt x="8776" y="50"/>
                  <a:pt x="8776" y="50"/>
                </a:cubicBezTo>
                <a:cubicBezTo>
                  <a:pt x="8759" y="43"/>
                  <a:pt x="8723" y="40"/>
                  <a:pt x="8687" y="40"/>
                </a:cubicBezTo>
                <a:cubicBezTo>
                  <a:pt x="8649" y="40"/>
                  <a:pt x="8612" y="43"/>
                  <a:pt x="8598" y="49"/>
                </a:cubicBezTo>
                <a:cubicBezTo>
                  <a:pt x="8559" y="66"/>
                  <a:pt x="8511" y="78"/>
                  <a:pt x="8483" y="109"/>
                </a:cubicBezTo>
                <a:cubicBezTo>
                  <a:pt x="8471" y="122"/>
                  <a:pt x="8417" y="264"/>
                  <a:pt x="8415" y="284"/>
                </a:cubicBezTo>
                <a:cubicBezTo>
                  <a:pt x="8404" y="376"/>
                  <a:pt x="8447" y="393"/>
                  <a:pt x="8448" y="408"/>
                </a:cubicBezTo>
                <a:lnTo>
                  <a:pt x="8373" y="439"/>
                </a:lnTo>
                <a:lnTo>
                  <a:pt x="8371" y="388"/>
                </a:lnTo>
                <a:lnTo>
                  <a:pt x="8262" y="447"/>
                </a:lnTo>
                <a:lnTo>
                  <a:pt x="7914" y="388"/>
                </a:lnTo>
                <a:lnTo>
                  <a:pt x="7527" y="961"/>
                </a:lnTo>
                <a:lnTo>
                  <a:pt x="7549" y="1081"/>
                </a:lnTo>
                <a:lnTo>
                  <a:pt x="7725" y="1088"/>
                </a:lnTo>
                <a:lnTo>
                  <a:pt x="7915" y="1191"/>
                </a:lnTo>
                <a:lnTo>
                  <a:pt x="8000" y="1212"/>
                </a:lnTo>
                <a:lnTo>
                  <a:pt x="8035" y="1154"/>
                </a:lnTo>
                <a:lnTo>
                  <a:pt x="8088" y="1155"/>
                </a:lnTo>
                <a:lnTo>
                  <a:pt x="8124" y="1073"/>
                </a:lnTo>
                <a:lnTo>
                  <a:pt x="8169" y="1072"/>
                </a:lnTo>
                <a:lnTo>
                  <a:pt x="8131" y="869"/>
                </a:lnTo>
                <a:lnTo>
                  <a:pt x="8321" y="822"/>
                </a:lnTo>
                <a:lnTo>
                  <a:pt x="8194" y="1383"/>
                </a:lnTo>
                <a:lnTo>
                  <a:pt x="8414" y="1482"/>
                </a:lnTo>
                <a:lnTo>
                  <a:pt x="8436" y="1455"/>
                </a:lnTo>
                <a:lnTo>
                  <a:pt x="8606" y="1498"/>
                </a:lnTo>
                <a:lnTo>
                  <a:pt x="8625" y="1570"/>
                </a:lnTo>
                <a:lnTo>
                  <a:pt x="8628" y="1683"/>
                </a:lnTo>
                <a:lnTo>
                  <a:pt x="8500" y="1806"/>
                </a:lnTo>
                <a:lnTo>
                  <a:pt x="8234" y="1798"/>
                </a:lnTo>
                <a:lnTo>
                  <a:pt x="8236" y="1654"/>
                </a:lnTo>
                <a:lnTo>
                  <a:pt x="7869" y="1613"/>
                </a:lnTo>
                <a:lnTo>
                  <a:pt x="7975" y="1510"/>
                </a:lnTo>
                <a:lnTo>
                  <a:pt x="8025" y="1401"/>
                </a:lnTo>
                <a:lnTo>
                  <a:pt x="7972" y="1320"/>
                </a:lnTo>
                <a:lnTo>
                  <a:pt x="7825" y="1387"/>
                </a:lnTo>
                <a:lnTo>
                  <a:pt x="7834" y="1450"/>
                </a:lnTo>
                <a:lnTo>
                  <a:pt x="7760" y="1499"/>
                </a:lnTo>
                <a:lnTo>
                  <a:pt x="7747" y="1589"/>
                </a:lnTo>
                <a:lnTo>
                  <a:pt x="7083" y="1495"/>
                </a:lnTo>
                <a:lnTo>
                  <a:pt x="7026" y="1991"/>
                </a:lnTo>
                <a:lnTo>
                  <a:pt x="7010" y="2363"/>
                </a:lnTo>
                <a:lnTo>
                  <a:pt x="6847" y="2359"/>
                </a:lnTo>
                <a:lnTo>
                  <a:pt x="6949" y="2129"/>
                </a:lnTo>
                <a:lnTo>
                  <a:pt x="6887" y="2061"/>
                </a:lnTo>
                <a:lnTo>
                  <a:pt x="6677" y="2236"/>
                </a:lnTo>
                <a:lnTo>
                  <a:pt x="6695" y="2331"/>
                </a:lnTo>
                <a:lnTo>
                  <a:pt x="6592" y="2336"/>
                </a:lnTo>
                <a:lnTo>
                  <a:pt x="6302" y="2613"/>
                </a:lnTo>
                <a:lnTo>
                  <a:pt x="6218" y="2625"/>
                </a:lnTo>
                <a:lnTo>
                  <a:pt x="6146" y="2547"/>
                </a:lnTo>
                <a:lnTo>
                  <a:pt x="6141" y="2408"/>
                </a:lnTo>
                <a:lnTo>
                  <a:pt x="6035" y="2425"/>
                </a:lnTo>
                <a:lnTo>
                  <a:pt x="6038" y="1901"/>
                </a:lnTo>
                <a:lnTo>
                  <a:pt x="5827" y="1895"/>
                </a:lnTo>
                <a:lnTo>
                  <a:pt x="5904" y="2003"/>
                </a:lnTo>
                <a:lnTo>
                  <a:pt x="5773" y="1974"/>
                </a:lnTo>
                <a:lnTo>
                  <a:pt x="5773" y="1898"/>
                </a:lnTo>
                <a:lnTo>
                  <a:pt x="5654" y="1910"/>
                </a:lnTo>
                <a:lnTo>
                  <a:pt x="5651" y="2022"/>
                </a:lnTo>
                <a:lnTo>
                  <a:pt x="5515" y="1999"/>
                </a:lnTo>
                <a:lnTo>
                  <a:pt x="5478" y="2049"/>
                </a:lnTo>
                <a:lnTo>
                  <a:pt x="5436" y="1941"/>
                </a:lnTo>
                <a:lnTo>
                  <a:pt x="5482" y="1926"/>
                </a:lnTo>
                <a:lnTo>
                  <a:pt x="5465" y="1811"/>
                </a:lnTo>
                <a:lnTo>
                  <a:pt x="5330" y="1826"/>
                </a:lnTo>
                <a:lnTo>
                  <a:pt x="5285" y="1867"/>
                </a:lnTo>
                <a:lnTo>
                  <a:pt x="5096" y="1855"/>
                </a:lnTo>
                <a:lnTo>
                  <a:pt x="5099" y="1691"/>
                </a:lnTo>
                <a:lnTo>
                  <a:pt x="5145" y="1655"/>
                </a:lnTo>
                <a:lnTo>
                  <a:pt x="4882" y="1557"/>
                </a:lnTo>
                <a:lnTo>
                  <a:pt x="4871" y="1676"/>
                </a:lnTo>
                <a:lnTo>
                  <a:pt x="4744" y="1744"/>
                </a:lnTo>
                <a:lnTo>
                  <a:pt x="4691" y="1936"/>
                </a:lnTo>
                <a:lnTo>
                  <a:pt x="4473" y="2031"/>
                </a:lnTo>
                <a:lnTo>
                  <a:pt x="4399" y="2223"/>
                </a:lnTo>
                <a:lnTo>
                  <a:pt x="4258" y="2276"/>
                </a:lnTo>
                <a:lnTo>
                  <a:pt x="4036" y="2241"/>
                </a:lnTo>
                <a:lnTo>
                  <a:pt x="3914" y="2290"/>
                </a:lnTo>
                <a:lnTo>
                  <a:pt x="3826" y="2254"/>
                </a:lnTo>
                <a:lnTo>
                  <a:pt x="3699" y="2254"/>
                </a:lnTo>
                <a:lnTo>
                  <a:pt x="3667" y="2314"/>
                </a:lnTo>
                <a:lnTo>
                  <a:pt x="3582" y="2227"/>
                </a:lnTo>
                <a:lnTo>
                  <a:pt x="3494" y="2240"/>
                </a:lnTo>
                <a:lnTo>
                  <a:pt x="3373" y="2180"/>
                </a:lnTo>
                <a:lnTo>
                  <a:pt x="3355" y="2068"/>
                </a:lnTo>
                <a:lnTo>
                  <a:pt x="3400" y="2031"/>
                </a:lnTo>
                <a:lnTo>
                  <a:pt x="3352" y="2004"/>
                </a:lnTo>
                <a:lnTo>
                  <a:pt x="3344" y="1973"/>
                </a:lnTo>
                <a:lnTo>
                  <a:pt x="3265" y="2044"/>
                </a:lnTo>
                <a:lnTo>
                  <a:pt x="3257" y="2078"/>
                </a:lnTo>
                <a:lnTo>
                  <a:pt x="3213" y="2097"/>
                </a:lnTo>
                <a:lnTo>
                  <a:pt x="3121" y="2257"/>
                </a:lnTo>
                <a:lnTo>
                  <a:pt x="3076" y="2256"/>
                </a:lnTo>
                <a:lnTo>
                  <a:pt x="3053" y="2227"/>
                </a:lnTo>
                <a:lnTo>
                  <a:pt x="2942" y="2342"/>
                </a:lnTo>
                <a:lnTo>
                  <a:pt x="2875" y="2297"/>
                </a:lnTo>
                <a:lnTo>
                  <a:pt x="2822" y="2321"/>
                </a:lnTo>
                <a:lnTo>
                  <a:pt x="2820" y="2159"/>
                </a:lnTo>
                <a:lnTo>
                  <a:pt x="2844" y="2100"/>
                </a:lnTo>
                <a:lnTo>
                  <a:pt x="2826" y="1949"/>
                </a:lnTo>
                <a:cubicBezTo>
                  <a:pt x="2814" y="1949"/>
                  <a:pt x="2802" y="1949"/>
                  <a:pt x="2791" y="1949"/>
                </a:cubicBezTo>
                <a:cubicBezTo>
                  <a:pt x="2769" y="1948"/>
                  <a:pt x="2774" y="2008"/>
                  <a:pt x="2769" y="1998"/>
                </a:cubicBezTo>
                <a:cubicBezTo>
                  <a:pt x="2741" y="1948"/>
                  <a:pt x="2736" y="1969"/>
                  <a:pt x="2715" y="1974"/>
                </a:cubicBezTo>
                <a:lnTo>
                  <a:pt x="2684" y="1973"/>
                </a:lnTo>
                <a:lnTo>
                  <a:pt x="2715" y="1896"/>
                </a:lnTo>
                <a:lnTo>
                  <a:pt x="2646" y="1895"/>
                </a:lnTo>
                <a:lnTo>
                  <a:pt x="2647" y="2122"/>
                </a:lnTo>
                <a:lnTo>
                  <a:pt x="2603" y="2143"/>
                </a:lnTo>
                <a:lnTo>
                  <a:pt x="2594" y="2031"/>
                </a:lnTo>
                <a:lnTo>
                  <a:pt x="2606" y="1903"/>
                </a:lnTo>
                <a:lnTo>
                  <a:pt x="2521" y="1994"/>
                </a:lnTo>
                <a:lnTo>
                  <a:pt x="2525" y="2108"/>
                </a:lnTo>
                <a:lnTo>
                  <a:pt x="2478" y="2160"/>
                </a:lnTo>
                <a:lnTo>
                  <a:pt x="2483" y="2023"/>
                </a:lnTo>
                <a:cubicBezTo>
                  <a:pt x="2476" y="2023"/>
                  <a:pt x="2462" y="2028"/>
                  <a:pt x="2454" y="2028"/>
                </a:cubicBezTo>
                <a:cubicBezTo>
                  <a:pt x="2419" y="2029"/>
                  <a:pt x="2392" y="2047"/>
                  <a:pt x="2374" y="2076"/>
                </a:cubicBezTo>
                <a:cubicBezTo>
                  <a:pt x="2366" y="2089"/>
                  <a:pt x="2341" y="2108"/>
                  <a:pt x="2340" y="2110"/>
                </a:cubicBezTo>
                <a:cubicBezTo>
                  <a:pt x="2340" y="2111"/>
                  <a:pt x="2377" y="2116"/>
                  <a:pt x="2383" y="2120"/>
                </a:cubicBezTo>
                <a:cubicBezTo>
                  <a:pt x="2403" y="2130"/>
                  <a:pt x="2396" y="2134"/>
                  <a:pt x="2395" y="2148"/>
                </a:cubicBezTo>
                <a:cubicBezTo>
                  <a:pt x="2392" y="2180"/>
                  <a:pt x="2381" y="2139"/>
                  <a:pt x="2347" y="2139"/>
                </a:cubicBezTo>
                <a:cubicBezTo>
                  <a:pt x="2325" y="2139"/>
                  <a:pt x="2310" y="2135"/>
                  <a:pt x="2292" y="2135"/>
                </a:cubicBezTo>
                <a:cubicBezTo>
                  <a:pt x="2275" y="2164"/>
                  <a:pt x="2325" y="2228"/>
                  <a:pt x="2258" y="2275"/>
                </a:cubicBezTo>
                <a:cubicBezTo>
                  <a:pt x="2242" y="2287"/>
                  <a:pt x="2182" y="2307"/>
                  <a:pt x="2182" y="2328"/>
                </a:cubicBezTo>
                <a:cubicBezTo>
                  <a:pt x="2182" y="2361"/>
                  <a:pt x="2195" y="2349"/>
                  <a:pt x="2183" y="2393"/>
                </a:cubicBezTo>
                <a:cubicBezTo>
                  <a:pt x="2176" y="2421"/>
                  <a:pt x="2112" y="2464"/>
                  <a:pt x="2148" y="2474"/>
                </a:cubicBezTo>
                <a:cubicBezTo>
                  <a:pt x="2164" y="2479"/>
                  <a:pt x="2171" y="2492"/>
                  <a:pt x="2187" y="2500"/>
                </a:cubicBezTo>
                <a:lnTo>
                  <a:pt x="2237" y="2981"/>
                </a:lnTo>
                <a:lnTo>
                  <a:pt x="2438" y="3028"/>
                </a:lnTo>
                <a:lnTo>
                  <a:pt x="2439" y="3162"/>
                </a:lnTo>
                <a:lnTo>
                  <a:pt x="2490" y="3237"/>
                </a:lnTo>
                <a:cubicBezTo>
                  <a:pt x="2473" y="3253"/>
                  <a:pt x="2421" y="3248"/>
                  <a:pt x="2421" y="3311"/>
                </a:cubicBezTo>
                <a:cubicBezTo>
                  <a:pt x="2421" y="3320"/>
                  <a:pt x="2424" y="3363"/>
                  <a:pt x="2424" y="3363"/>
                </a:cubicBezTo>
                <a:cubicBezTo>
                  <a:pt x="2403" y="3362"/>
                  <a:pt x="2381" y="3362"/>
                  <a:pt x="2363" y="3352"/>
                </a:cubicBezTo>
                <a:cubicBezTo>
                  <a:pt x="2357" y="3348"/>
                  <a:pt x="2335" y="3343"/>
                  <a:pt x="2346" y="3370"/>
                </a:cubicBezTo>
                <a:cubicBezTo>
                  <a:pt x="2346" y="3370"/>
                  <a:pt x="2394" y="3506"/>
                  <a:pt x="2357" y="3466"/>
                </a:cubicBezTo>
                <a:cubicBezTo>
                  <a:pt x="2353" y="3461"/>
                  <a:pt x="2303" y="3440"/>
                  <a:pt x="2291" y="3440"/>
                </a:cubicBezTo>
                <a:lnTo>
                  <a:pt x="2107" y="3594"/>
                </a:lnTo>
                <a:lnTo>
                  <a:pt x="1908" y="3572"/>
                </a:lnTo>
                <a:lnTo>
                  <a:pt x="1816" y="3773"/>
                </a:lnTo>
                <a:lnTo>
                  <a:pt x="1815" y="3905"/>
                </a:lnTo>
                <a:lnTo>
                  <a:pt x="1782" y="3993"/>
                </a:lnTo>
                <a:lnTo>
                  <a:pt x="1508" y="4138"/>
                </a:lnTo>
                <a:lnTo>
                  <a:pt x="1502" y="4302"/>
                </a:lnTo>
                <a:lnTo>
                  <a:pt x="1467" y="4432"/>
                </a:lnTo>
                <a:lnTo>
                  <a:pt x="1327" y="4392"/>
                </a:lnTo>
                <a:lnTo>
                  <a:pt x="1254" y="4420"/>
                </a:lnTo>
                <a:lnTo>
                  <a:pt x="1089" y="4409"/>
                </a:lnTo>
                <a:cubicBezTo>
                  <a:pt x="1050" y="4376"/>
                  <a:pt x="979" y="4429"/>
                  <a:pt x="956" y="4430"/>
                </a:cubicBezTo>
                <a:lnTo>
                  <a:pt x="954" y="4432"/>
                </a:lnTo>
                <a:lnTo>
                  <a:pt x="919" y="4547"/>
                </a:lnTo>
                <a:cubicBezTo>
                  <a:pt x="889" y="4582"/>
                  <a:pt x="872" y="4559"/>
                  <a:pt x="852" y="4622"/>
                </a:cubicBezTo>
                <a:cubicBezTo>
                  <a:pt x="846" y="4641"/>
                  <a:pt x="799" y="4607"/>
                  <a:pt x="845" y="4655"/>
                </a:cubicBezTo>
                <a:cubicBezTo>
                  <a:pt x="857" y="4668"/>
                  <a:pt x="766" y="4674"/>
                  <a:pt x="815" y="4686"/>
                </a:cubicBezTo>
                <a:cubicBezTo>
                  <a:pt x="876" y="4701"/>
                  <a:pt x="825" y="4710"/>
                  <a:pt x="842" y="4752"/>
                </a:cubicBezTo>
                <a:cubicBezTo>
                  <a:pt x="849" y="4768"/>
                  <a:pt x="806" y="4774"/>
                  <a:pt x="847" y="4782"/>
                </a:cubicBezTo>
                <a:cubicBezTo>
                  <a:pt x="867" y="4787"/>
                  <a:pt x="872" y="4842"/>
                  <a:pt x="920" y="4815"/>
                </a:cubicBezTo>
                <a:cubicBezTo>
                  <a:pt x="964" y="4789"/>
                  <a:pt x="934" y="4858"/>
                  <a:pt x="962" y="4858"/>
                </a:cubicBezTo>
                <a:cubicBezTo>
                  <a:pt x="998" y="4858"/>
                  <a:pt x="975" y="4828"/>
                  <a:pt x="1007" y="4858"/>
                </a:cubicBezTo>
                <a:cubicBezTo>
                  <a:pt x="1027" y="4876"/>
                  <a:pt x="1087" y="4849"/>
                  <a:pt x="1087" y="4855"/>
                </a:cubicBezTo>
                <a:cubicBezTo>
                  <a:pt x="1087" y="4904"/>
                  <a:pt x="1123" y="4891"/>
                  <a:pt x="1098" y="4914"/>
                </a:cubicBezTo>
                <a:cubicBezTo>
                  <a:pt x="1090" y="4920"/>
                  <a:pt x="1101" y="4931"/>
                  <a:pt x="1084" y="4958"/>
                </a:cubicBezTo>
                <a:cubicBezTo>
                  <a:pt x="1072" y="4979"/>
                  <a:pt x="1103" y="4991"/>
                  <a:pt x="1080" y="5002"/>
                </a:cubicBezTo>
                <a:cubicBezTo>
                  <a:pt x="1058" y="5014"/>
                  <a:pt x="1077" y="5006"/>
                  <a:pt x="1073" y="5052"/>
                </a:cubicBezTo>
                <a:cubicBezTo>
                  <a:pt x="1067" y="5104"/>
                  <a:pt x="1120" y="5077"/>
                  <a:pt x="1124" y="5104"/>
                </a:cubicBezTo>
                <a:cubicBezTo>
                  <a:pt x="1127" y="5122"/>
                  <a:pt x="1144" y="5120"/>
                  <a:pt x="1159" y="5120"/>
                </a:cubicBezTo>
                <a:lnTo>
                  <a:pt x="1134" y="6088"/>
                </a:lnTo>
                <a:lnTo>
                  <a:pt x="978" y="5949"/>
                </a:lnTo>
                <a:cubicBezTo>
                  <a:pt x="926" y="5939"/>
                  <a:pt x="891" y="5973"/>
                  <a:pt x="849" y="5993"/>
                </a:cubicBezTo>
                <a:cubicBezTo>
                  <a:pt x="804" y="6015"/>
                  <a:pt x="720" y="6120"/>
                  <a:pt x="714" y="6122"/>
                </a:cubicBezTo>
                <a:cubicBezTo>
                  <a:pt x="713" y="6123"/>
                  <a:pt x="694" y="6082"/>
                  <a:pt x="664" y="6083"/>
                </a:cubicBezTo>
                <a:cubicBezTo>
                  <a:pt x="609" y="6084"/>
                  <a:pt x="649" y="6077"/>
                  <a:pt x="616" y="6097"/>
                </a:cubicBezTo>
                <a:cubicBezTo>
                  <a:pt x="611" y="6100"/>
                  <a:pt x="509" y="6079"/>
                  <a:pt x="508" y="6078"/>
                </a:cubicBezTo>
                <a:lnTo>
                  <a:pt x="163" y="6301"/>
                </a:lnTo>
                <a:lnTo>
                  <a:pt x="255" y="6404"/>
                </a:lnTo>
                <a:lnTo>
                  <a:pt x="250" y="6755"/>
                </a:lnTo>
                <a:lnTo>
                  <a:pt x="443" y="6841"/>
                </a:lnTo>
                <a:lnTo>
                  <a:pt x="435" y="6727"/>
                </a:lnTo>
                <a:lnTo>
                  <a:pt x="648" y="6403"/>
                </a:lnTo>
                <a:lnTo>
                  <a:pt x="695" y="6387"/>
                </a:lnTo>
                <a:lnTo>
                  <a:pt x="721" y="6742"/>
                </a:lnTo>
                <a:lnTo>
                  <a:pt x="751" y="6902"/>
                </a:lnTo>
                <a:lnTo>
                  <a:pt x="745" y="7162"/>
                </a:lnTo>
                <a:lnTo>
                  <a:pt x="705" y="7467"/>
                </a:lnTo>
                <a:lnTo>
                  <a:pt x="398" y="7657"/>
                </a:lnTo>
                <a:lnTo>
                  <a:pt x="267" y="7524"/>
                </a:lnTo>
                <a:lnTo>
                  <a:pt x="48" y="7558"/>
                </a:lnTo>
                <a:cubicBezTo>
                  <a:pt x="49" y="7577"/>
                  <a:pt x="114" y="7735"/>
                  <a:pt x="87" y="7751"/>
                </a:cubicBezTo>
                <a:cubicBezTo>
                  <a:pt x="59" y="7768"/>
                  <a:pt x="17" y="7846"/>
                  <a:pt x="16" y="7871"/>
                </a:cubicBezTo>
                <a:cubicBezTo>
                  <a:pt x="15" y="7910"/>
                  <a:pt x="0" y="7941"/>
                  <a:pt x="33" y="7967"/>
                </a:cubicBezTo>
                <a:cubicBezTo>
                  <a:pt x="112" y="8030"/>
                  <a:pt x="145" y="8136"/>
                  <a:pt x="237" y="8185"/>
                </a:cubicBezTo>
                <a:cubicBezTo>
                  <a:pt x="263" y="8199"/>
                  <a:pt x="325" y="8196"/>
                  <a:pt x="317" y="8176"/>
                </a:cubicBezTo>
                <a:cubicBezTo>
                  <a:pt x="301" y="8133"/>
                  <a:pt x="334" y="8060"/>
                  <a:pt x="358" y="8025"/>
                </a:cubicBezTo>
                <a:cubicBezTo>
                  <a:pt x="370" y="8005"/>
                  <a:pt x="391" y="7882"/>
                  <a:pt x="392" y="7856"/>
                </a:cubicBezTo>
                <a:cubicBezTo>
                  <a:pt x="392" y="7822"/>
                  <a:pt x="409" y="7776"/>
                  <a:pt x="420" y="7744"/>
                </a:cubicBezTo>
                <a:cubicBezTo>
                  <a:pt x="446" y="7670"/>
                  <a:pt x="610" y="7681"/>
                  <a:pt x="677" y="7681"/>
                </a:cubicBezTo>
                <a:cubicBezTo>
                  <a:pt x="684" y="7681"/>
                  <a:pt x="740" y="7759"/>
                  <a:pt x="745" y="7770"/>
                </a:cubicBezTo>
                <a:cubicBezTo>
                  <a:pt x="763" y="7806"/>
                  <a:pt x="782" y="7804"/>
                  <a:pt x="762" y="7827"/>
                </a:cubicBezTo>
                <a:cubicBezTo>
                  <a:pt x="740" y="7852"/>
                  <a:pt x="679" y="7982"/>
                  <a:pt x="681" y="8013"/>
                </a:cubicBezTo>
                <a:lnTo>
                  <a:pt x="681" y="8062"/>
                </a:lnTo>
                <a:cubicBezTo>
                  <a:pt x="681" y="8081"/>
                  <a:pt x="745" y="8157"/>
                  <a:pt x="754" y="8162"/>
                </a:cubicBezTo>
                <a:cubicBezTo>
                  <a:pt x="768" y="8171"/>
                  <a:pt x="758" y="8290"/>
                  <a:pt x="758" y="8308"/>
                </a:cubicBezTo>
                <a:cubicBezTo>
                  <a:pt x="758" y="8326"/>
                  <a:pt x="703" y="8321"/>
                  <a:pt x="689" y="8327"/>
                </a:cubicBezTo>
                <a:cubicBezTo>
                  <a:pt x="620" y="8356"/>
                  <a:pt x="650" y="8334"/>
                  <a:pt x="648" y="8375"/>
                </a:cubicBezTo>
                <a:cubicBezTo>
                  <a:pt x="647" y="8429"/>
                  <a:pt x="663" y="8430"/>
                  <a:pt x="682" y="8455"/>
                </a:cubicBezTo>
                <a:cubicBezTo>
                  <a:pt x="690" y="8465"/>
                  <a:pt x="783" y="8578"/>
                  <a:pt x="790" y="8581"/>
                </a:cubicBezTo>
                <a:cubicBezTo>
                  <a:pt x="844" y="8604"/>
                  <a:pt x="873" y="8665"/>
                  <a:pt x="918" y="8581"/>
                </a:cubicBezTo>
                <a:cubicBezTo>
                  <a:pt x="937" y="8545"/>
                  <a:pt x="961" y="8454"/>
                  <a:pt x="959" y="8416"/>
                </a:cubicBezTo>
                <a:cubicBezTo>
                  <a:pt x="956" y="8358"/>
                  <a:pt x="973" y="8385"/>
                  <a:pt x="1006" y="8377"/>
                </a:cubicBezTo>
                <a:cubicBezTo>
                  <a:pt x="1033" y="8370"/>
                  <a:pt x="1072" y="8380"/>
                  <a:pt x="1040" y="8342"/>
                </a:cubicBezTo>
                <a:cubicBezTo>
                  <a:pt x="1028" y="8328"/>
                  <a:pt x="1004" y="8269"/>
                  <a:pt x="1003" y="8268"/>
                </a:cubicBezTo>
                <a:cubicBezTo>
                  <a:pt x="989" y="8253"/>
                  <a:pt x="967" y="8113"/>
                  <a:pt x="976" y="8107"/>
                </a:cubicBezTo>
                <a:lnTo>
                  <a:pt x="984" y="7829"/>
                </a:lnTo>
                <a:lnTo>
                  <a:pt x="1166" y="7771"/>
                </a:lnTo>
                <a:lnTo>
                  <a:pt x="1264" y="7829"/>
                </a:lnTo>
                <a:lnTo>
                  <a:pt x="1314" y="7736"/>
                </a:lnTo>
                <a:lnTo>
                  <a:pt x="1283" y="7670"/>
                </a:lnTo>
                <a:lnTo>
                  <a:pt x="1317" y="7591"/>
                </a:lnTo>
                <a:lnTo>
                  <a:pt x="1272" y="7506"/>
                </a:lnTo>
                <a:lnTo>
                  <a:pt x="1333" y="7305"/>
                </a:lnTo>
                <a:lnTo>
                  <a:pt x="1367" y="7276"/>
                </a:lnTo>
                <a:lnTo>
                  <a:pt x="1381" y="7178"/>
                </a:lnTo>
                <a:lnTo>
                  <a:pt x="1478" y="7146"/>
                </a:lnTo>
                <a:lnTo>
                  <a:pt x="1650" y="7675"/>
                </a:lnTo>
                <a:lnTo>
                  <a:pt x="1764" y="7648"/>
                </a:lnTo>
                <a:lnTo>
                  <a:pt x="1906" y="7878"/>
                </a:lnTo>
                <a:lnTo>
                  <a:pt x="2013" y="7858"/>
                </a:lnTo>
                <a:lnTo>
                  <a:pt x="2035" y="8313"/>
                </a:lnTo>
                <a:lnTo>
                  <a:pt x="1768" y="8788"/>
                </a:lnTo>
                <a:lnTo>
                  <a:pt x="1769" y="9277"/>
                </a:lnTo>
                <a:lnTo>
                  <a:pt x="1837" y="9285"/>
                </a:lnTo>
                <a:lnTo>
                  <a:pt x="1956" y="8985"/>
                </a:lnTo>
                <a:lnTo>
                  <a:pt x="1965" y="8986"/>
                </a:lnTo>
                <a:lnTo>
                  <a:pt x="2037" y="9133"/>
                </a:lnTo>
                <a:lnTo>
                  <a:pt x="2079" y="9103"/>
                </a:lnTo>
                <a:lnTo>
                  <a:pt x="2079" y="8981"/>
                </a:lnTo>
                <a:cubicBezTo>
                  <a:pt x="2082" y="8979"/>
                  <a:pt x="2081" y="8980"/>
                  <a:pt x="2083" y="8980"/>
                </a:cubicBezTo>
                <a:cubicBezTo>
                  <a:pt x="2135" y="8946"/>
                  <a:pt x="2172" y="8940"/>
                  <a:pt x="2225" y="8917"/>
                </a:cubicBezTo>
                <a:cubicBezTo>
                  <a:pt x="2285" y="8891"/>
                  <a:pt x="2276" y="8899"/>
                  <a:pt x="2267" y="8868"/>
                </a:cubicBezTo>
                <a:cubicBezTo>
                  <a:pt x="2248" y="8798"/>
                  <a:pt x="2226" y="8833"/>
                  <a:pt x="2232" y="8758"/>
                </a:cubicBezTo>
                <a:cubicBezTo>
                  <a:pt x="2237" y="8699"/>
                  <a:pt x="2222" y="8687"/>
                  <a:pt x="2203" y="8632"/>
                </a:cubicBezTo>
                <a:cubicBezTo>
                  <a:pt x="2198" y="8620"/>
                  <a:pt x="2165" y="8572"/>
                  <a:pt x="2165" y="8571"/>
                </a:cubicBezTo>
                <a:cubicBezTo>
                  <a:pt x="2165" y="8532"/>
                  <a:pt x="2160" y="8491"/>
                  <a:pt x="2178" y="8458"/>
                </a:cubicBezTo>
                <a:cubicBezTo>
                  <a:pt x="2242" y="8342"/>
                  <a:pt x="2323" y="8365"/>
                  <a:pt x="2389" y="8314"/>
                </a:cubicBezTo>
                <a:lnTo>
                  <a:pt x="2442" y="8115"/>
                </a:lnTo>
                <a:lnTo>
                  <a:pt x="2531" y="8231"/>
                </a:lnTo>
                <a:lnTo>
                  <a:pt x="2535" y="8287"/>
                </a:lnTo>
                <a:lnTo>
                  <a:pt x="2852" y="8287"/>
                </a:lnTo>
                <a:cubicBezTo>
                  <a:pt x="2880" y="8312"/>
                  <a:pt x="2921" y="8338"/>
                  <a:pt x="2943" y="8359"/>
                </a:cubicBezTo>
                <a:cubicBezTo>
                  <a:pt x="2950" y="8365"/>
                  <a:pt x="3073" y="8359"/>
                  <a:pt x="3090" y="8359"/>
                </a:cubicBezTo>
                <a:cubicBezTo>
                  <a:pt x="3155" y="8359"/>
                  <a:pt x="3163" y="8331"/>
                  <a:pt x="3189" y="8324"/>
                </a:cubicBezTo>
                <a:cubicBezTo>
                  <a:pt x="3228" y="8312"/>
                  <a:pt x="3248" y="8242"/>
                  <a:pt x="3255" y="8244"/>
                </a:cubicBezTo>
                <a:lnTo>
                  <a:pt x="3715" y="8325"/>
                </a:lnTo>
                <a:lnTo>
                  <a:pt x="3914" y="8169"/>
                </a:lnTo>
                <a:lnTo>
                  <a:pt x="4017" y="8230"/>
                </a:lnTo>
                <a:lnTo>
                  <a:pt x="4071" y="8175"/>
                </a:lnTo>
                <a:lnTo>
                  <a:pt x="4149" y="8376"/>
                </a:lnTo>
                <a:cubicBezTo>
                  <a:pt x="4149" y="8433"/>
                  <a:pt x="4495" y="8479"/>
                  <a:pt x="4547" y="8490"/>
                </a:cubicBezTo>
                <a:cubicBezTo>
                  <a:pt x="4633" y="8509"/>
                  <a:pt x="4689" y="8482"/>
                  <a:pt x="4781" y="8511"/>
                </a:cubicBezTo>
                <a:cubicBezTo>
                  <a:pt x="4796" y="8525"/>
                  <a:pt x="4857" y="8623"/>
                  <a:pt x="4857" y="8641"/>
                </a:cubicBezTo>
                <a:cubicBezTo>
                  <a:pt x="4860" y="8641"/>
                  <a:pt x="5038" y="8588"/>
                  <a:pt x="5049" y="8584"/>
                </a:cubicBezTo>
                <a:cubicBezTo>
                  <a:pt x="5091" y="8568"/>
                  <a:pt x="5085" y="8611"/>
                  <a:pt x="5110" y="8638"/>
                </a:cubicBezTo>
                <a:cubicBezTo>
                  <a:pt x="5158" y="8688"/>
                  <a:pt x="5118" y="8706"/>
                  <a:pt x="5182" y="8660"/>
                </a:cubicBezTo>
                <a:cubicBezTo>
                  <a:pt x="5210" y="8640"/>
                  <a:pt x="5294" y="8606"/>
                  <a:pt x="5328" y="8589"/>
                </a:cubicBezTo>
                <a:lnTo>
                  <a:pt x="5396" y="8568"/>
                </a:lnTo>
                <a:lnTo>
                  <a:pt x="5488" y="8699"/>
                </a:lnTo>
                <a:lnTo>
                  <a:pt x="5493" y="8809"/>
                </a:lnTo>
                <a:cubicBezTo>
                  <a:pt x="5490" y="8818"/>
                  <a:pt x="5469" y="8895"/>
                  <a:pt x="5480" y="8896"/>
                </a:cubicBezTo>
                <a:cubicBezTo>
                  <a:pt x="5557" y="8902"/>
                  <a:pt x="5543" y="8876"/>
                  <a:pt x="5566" y="8935"/>
                </a:cubicBezTo>
                <a:cubicBezTo>
                  <a:pt x="5571" y="8947"/>
                  <a:pt x="5654" y="8940"/>
                  <a:pt x="5662" y="8940"/>
                </a:cubicBezTo>
                <a:cubicBezTo>
                  <a:pt x="5679" y="8940"/>
                  <a:pt x="5711" y="9039"/>
                  <a:pt x="5734" y="9045"/>
                </a:cubicBezTo>
                <a:cubicBezTo>
                  <a:pt x="5776" y="9058"/>
                  <a:pt x="5896" y="9080"/>
                  <a:pt x="5936" y="9080"/>
                </a:cubicBezTo>
                <a:cubicBezTo>
                  <a:pt x="5963" y="9080"/>
                  <a:pt x="5934" y="9025"/>
                  <a:pt x="5950" y="9019"/>
                </a:cubicBezTo>
                <a:cubicBezTo>
                  <a:pt x="5973" y="9011"/>
                  <a:pt x="6110" y="8982"/>
                  <a:pt x="6123" y="8990"/>
                </a:cubicBezTo>
                <a:cubicBezTo>
                  <a:pt x="6124" y="8990"/>
                  <a:pt x="6133" y="8986"/>
                  <a:pt x="6140" y="8986"/>
                </a:cubicBezTo>
                <a:cubicBezTo>
                  <a:pt x="6176" y="8985"/>
                  <a:pt x="6249" y="8939"/>
                  <a:pt x="6251" y="8914"/>
                </a:cubicBezTo>
                <a:cubicBezTo>
                  <a:pt x="6253" y="8880"/>
                  <a:pt x="6286" y="8889"/>
                  <a:pt x="6320" y="8889"/>
                </a:cubicBezTo>
                <a:cubicBezTo>
                  <a:pt x="6350" y="8889"/>
                  <a:pt x="6313" y="8938"/>
                  <a:pt x="6337" y="8959"/>
                </a:cubicBezTo>
                <a:cubicBezTo>
                  <a:pt x="6345" y="8965"/>
                  <a:pt x="6329" y="9098"/>
                  <a:pt x="6329" y="9126"/>
                </a:cubicBezTo>
                <a:cubicBezTo>
                  <a:pt x="6329" y="9150"/>
                  <a:pt x="6246" y="9156"/>
                  <a:pt x="6230" y="9158"/>
                </a:cubicBezTo>
                <a:cubicBezTo>
                  <a:pt x="6230" y="9158"/>
                  <a:pt x="6253" y="9195"/>
                  <a:pt x="6255" y="9196"/>
                </a:cubicBezTo>
                <a:cubicBezTo>
                  <a:pt x="6262" y="9222"/>
                  <a:pt x="6325" y="9303"/>
                  <a:pt x="6344" y="9324"/>
                </a:cubicBezTo>
                <a:cubicBezTo>
                  <a:pt x="6359" y="9340"/>
                  <a:pt x="6430" y="9467"/>
                  <a:pt x="6433" y="9486"/>
                </a:cubicBezTo>
                <a:cubicBezTo>
                  <a:pt x="6434" y="9491"/>
                  <a:pt x="6495" y="9513"/>
                  <a:pt x="6494" y="9472"/>
                </a:cubicBezTo>
                <a:cubicBezTo>
                  <a:pt x="6492" y="9387"/>
                  <a:pt x="6577" y="9403"/>
                  <a:pt x="6572" y="9341"/>
                </a:cubicBezTo>
                <a:cubicBezTo>
                  <a:pt x="6570" y="9304"/>
                  <a:pt x="6526" y="9147"/>
                  <a:pt x="6561" y="9126"/>
                </a:cubicBezTo>
                <a:cubicBezTo>
                  <a:pt x="6624" y="9088"/>
                  <a:pt x="6628" y="9118"/>
                  <a:pt x="6628" y="9048"/>
                </a:cubicBezTo>
                <a:cubicBezTo>
                  <a:pt x="6628" y="9025"/>
                  <a:pt x="6645" y="8950"/>
                  <a:pt x="6663" y="8945"/>
                </a:cubicBezTo>
                <a:cubicBezTo>
                  <a:pt x="6717" y="8930"/>
                  <a:pt x="6687" y="8868"/>
                  <a:pt x="6704" y="8876"/>
                </a:cubicBezTo>
                <a:cubicBezTo>
                  <a:pt x="6773" y="8909"/>
                  <a:pt x="6804" y="8903"/>
                  <a:pt x="6879" y="8921"/>
                </a:cubicBezTo>
                <a:cubicBezTo>
                  <a:pt x="6934" y="8934"/>
                  <a:pt x="6940" y="8957"/>
                  <a:pt x="6940" y="8919"/>
                </a:cubicBezTo>
                <a:cubicBezTo>
                  <a:pt x="6940" y="8875"/>
                  <a:pt x="6906" y="8795"/>
                  <a:pt x="6916" y="8775"/>
                </a:cubicBezTo>
                <a:cubicBezTo>
                  <a:pt x="6963" y="8682"/>
                  <a:pt x="6924" y="8725"/>
                  <a:pt x="7000" y="8724"/>
                </a:cubicBezTo>
                <a:cubicBezTo>
                  <a:pt x="7014" y="8724"/>
                  <a:pt x="7008" y="8783"/>
                  <a:pt x="7008" y="8795"/>
                </a:cubicBezTo>
                <a:cubicBezTo>
                  <a:pt x="7007" y="8802"/>
                  <a:pt x="7085" y="8789"/>
                  <a:pt x="7084" y="8789"/>
                </a:cubicBezTo>
                <a:lnTo>
                  <a:pt x="7140" y="8932"/>
                </a:lnTo>
                <a:lnTo>
                  <a:pt x="7326" y="8815"/>
                </a:lnTo>
                <a:lnTo>
                  <a:pt x="7332" y="8700"/>
                </a:lnTo>
                <a:lnTo>
                  <a:pt x="7505" y="8752"/>
                </a:lnTo>
                <a:lnTo>
                  <a:pt x="7674" y="8981"/>
                </a:lnTo>
                <a:lnTo>
                  <a:pt x="7674" y="9019"/>
                </a:lnTo>
                <a:cubicBezTo>
                  <a:pt x="7674" y="9073"/>
                  <a:pt x="7685" y="9074"/>
                  <a:pt x="7651" y="9074"/>
                </a:cubicBezTo>
                <a:cubicBezTo>
                  <a:pt x="7522" y="9074"/>
                  <a:pt x="7671" y="9130"/>
                  <a:pt x="7694" y="9150"/>
                </a:cubicBezTo>
                <a:cubicBezTo>
                  <a:pt x="7744" y="9193"/>
                  <a:pt x="7749" y="9172"/>
                  <a:pt x="7783" y="9166"/>
                </a:cubicBezTo>
                <a:cubicBezTo>
                  <a:pt x="7831" y="9158"/>
                  <a:pt x="7912" y="9106"/>
                  <a:pt x="7958" y="9097"/>
                </a:cubicBezTo>
                <a:cubicBezTo>
                  <a:pt x="7983" y="9093"/>
                  <a:pt x="7989" y="9041"/>
                  <a:pt x="7989" y="9019"/>
                </a:cubicBezTo>
                <a:cubicBezTo>
                  <a:pt x="8014" y="9033"/>
                  <a:pt x="8024" y="9052"/>
                  <a:pt x="8053" y="9067"/>
                </a:cubicBezTo>
                <a:cubicBezTo>
                  <a:pt x="8101" y="9027"/>
                  <a:pt x="8086" y="9040"/>
                  <a:pt x="8143" y="9026"/>
                </a:cubicBezTo>
                <a:cubicBezTo>
                  <a:pt x="8195" y="9014"/>
                  <a:pt x="8230" y="9049"/>
                  <a:pt x="8230" y="8995"/>
                </a:cubicBezTo>
                <a:cubicBezTo>
                  <a:pt x="8230" y="8984"/>
                  <a:pt x="8178" y="8914"/>
                  <a:pt x="8177" y="8914"/>
                </a:cubicBezTo>
                <a:cubicBezTo>
                  <a:pt x="8126" y="8884"/>
                  <a:pt x="8108" y="8928"/>
                  <a:pt x="8123" y="8864"/>
                </a:cubicBezTo>
                <a:cubicBezTo>
                  <a:pt x="8127" y="8847"/>
                  <a:pt x="8236" y="8855"/>
                  <a:pt x="8252" y="8858"/>
                </a:cubicBezTo>
                <a:cubicBezTo>
                  <a:pt x="8301" y="8866"/>
                  <a:pt x="8295" y="8862"/>
                  <a:pt x="8295" y="8836"/>
                </a:cubicBezTo>
                <a:cubicBezTo>
                  <a:pt x="8295" y="8792"/>
                  <a:pt x="8300" y="8755"/>
                  <a:pt x="8300" y="8716"/>
                </a:cubicBezTo>
                <a:cubicBezTo>
                  <a:pt x="8326" y="8716"/>
                  <a:pt x="8374" y="8717"/>
                  <a:pt x="8398" y="8713"/>
                </a:cubicBezTo>
                <a:cubicBezTo>
                  <a:pt x="8437" y="8706"/>
                  <a:pt x="8488" y="8704"/>
                  <a:pt x="8529" y="8707"/>
                </a:cubicBezTo>
                <a:cubicBezTo>
                  <a:pt x="8539" y="8707"/>
                  <a:pt x="8564" y="8993"/>
                  <a:pt x="8586" y="9041"/>
                </a:cubicBezTo>
                <a:cubicBezTo>
                  <a:pt x="8590" y="9051"/>
                  <a:pt x="8695" y="9016"/>
                  <a:pt x="8705" y="9013"/>
                </a:cubicBezTo>
                <a:cubicBezTo>
                  <a:pt x="8737" y="9002"/>
                  <a:pt x="8825" y="9031"/>
                  <a:pt x="8829" y="9040"/>
                </a:cubicBezTo>
                <a:cubicBezTo>
                  <a:pt x="8838" y="9056"/>
                  <a:pt x="8850" y="9164"/>
                  <a:pt x="8862" y="9201"/>
                </a:cubicBezTo>
                <a:cubicBezTo>
                  <a:pt x="8875" y="9242"/>
                  <a:pt x="8891" y="9241"/>
                  <a:pt x="8910" y="9283"/>
                </a:cubicBezTo>
                <a:cubicBezTo>
                  <a:pt x="8912" y="9284"/>
                  <a:pt x="8912" y="9285"/>
                  <a:pt x="8914" y="9287"/>
                </a:cubicBezTo>
                <a:cubicBezTo>
                  <a:pt x="8985" y="9356"/>
                  <a:pt x="8996" y="9290"/>
                  <a:pt x="9020" y="9315"/>
                </a:cubicBezTo>
                <a:cubicBezTo>
                  <a:pt x="9061" y="9356"/>
                  <a:pt x="9069" y="9414"/>
                  <a:pt x="9129" y="9414"/>
                </a:cubicBezTo>
                <a:cubicBezTo>
                  <a:pt x="9164" y="9414"/>
                  <a:pt x="9169" y="9300"/>
                  <a:pt x="9188" y="9301"/>
                </a:cubicBezTo>
                <a:cubicBezTo>
                  <a:pt x="9245" y="9303"/>
                  <a:pt x="9270" y="9306"/>
                  <a:pt x="9307" y="9354"/>
                </a:cubicBezTo>
                <a:cubicBezTo>
                  <a:pt x="9318" y="9368"/>
                  <a:pt x="9366" y="9274"/>
                  <a:pt x="9376" y="9263"/>
                </a:cubicBezTo>
                <a:cubicBezTo>
                  <a:pt x="9416" y="9215"/>
                  <a:pt x="9433" y="9194"/>
                  <a:pt x="9479" y="9150"/>
                </a:cubicBezTo>
                <a:cubicBezTo>
                  <a:pt x="9542" y="9089"/>
                  <a:pt x="9513" y="9099"/>
                  <a:pt x="9526" y="9036"/>
                </a:cubicBezTo>
                <a:cubicBezTo>
                  <a:pt x="9534" y="8995"/>
                  <a:pt x="9528" y="8988"/>
                  <a:pt x="9551" y="9004"/>
                </a:cubicBezTo>
                <a:cubicBezTo>
                  <a:pt x="9562" y="9012"/>
                  <a:pt x="9589" y="9039"/>
                  <a:pt x="9599" y="9033"/>
                </a:cubicBezTo>
                <a:cubicBezTo>
                  <a:pt x="9603" y="9014"/>
                  <a:pt x="9705" y="8959"/>
                  <a:pt x="9716" y="8951"/>
                </a:cubicBezTo>
                <a:cubicBezTo>
                  <a:pt x="9761" y="8917"/>
                  <a:pt x="9769" y="8916"/>
                  <a:pt x="9731" y="8890"/>
                </a:cubicBezTo>
                <a:cubicBezTo>
                  <a:pt x="9660" y="8840"/>
                  <a:pt x="9707" y="8870"/>
                  <a:pt x="9689" y="8818"/>
                </a:cubicBezTo>
                <a:cubicBezTo>
                  <a:pt x="9689" y="8818"/>
                  <a:pt x="9689" y="8768"/>
                  <a:pt x="9703" y="8761"/>
                </a:cubicBezTo>
                <a:cubicBezTo>
                  <a:pt x="9742" y="8742"/>
                  <a:pt x="9707" y="8643"/>
                  <a:pt x="9736" y="8628"/>
                </a:cubicBezTo>
                <a:cubicBezTo>
                  <a:pt x="9762" y="8613"/>
                  <a:pt x="9757" y="8613"/>
                  <a:pt x="9775" y="8601"/>
                </a:cubicBezTo>
                <a:cubicBezTo>
                  <a:pt x="9775" y="8504"/>
                  <a:pt x="9761" y="8572"/>
                  <a:pt x="9810" y="8518"/>
                </a:cubicBezTo>
                <a:cubicBezTo>
                  <a:pt x="9845" y="8479"/>
                  <a:pt x="9882" y="8510"/>
                  <a:pt x="9924" y="8499"/>
                </a:cubicBezTo>
                <a:cubicBezTo>
                  <a:pt x="9943" y="8494"/>
                  <a:pt x="9930" y="8434"/>
                  <a:pt x="9930" y="8417"/>
                </a:cubicBezTo>
                <a:cubicBezTo>
                  <a:pt x="9930" y="8374"/>
                  <a:pt x="10058" y="8353"/>
                  <a:pt x="10058" y="8254"/>
                </a:cubicBezTo>
                <a:cubicBezTo>
                  <a:pt x="10058" y="8217"/>
                  <a:pt x="10076" y="8121"/>
                  <a:pt x="10075" y="8109"/>
                </a:cubicBezTo>
                <a:cubicBezTo>
                  <a:pt x="10071" y="8052"/>
                  <a:pt x="10086" y="8001"/>
                  <a:pt x="10111" y="7952"/>
                </a:cubicBezTo>
                <a:cubicBezTo>
                  <a:pt x="10135" y="7906"/>
                  <a:pt x="10170" y="7870"/>
                  <a:pt x="10215" y="7844"/>
                </a:cubicBezTo>
                <a:cubicBezTo>
                  <a:pt x="10249" y="7825"/>
                  <a:pt x="10243" y="7808"/>
                  <a:pt x="10274" y="7819"/>
                </a:cubicBezTo>
                <a:cubicBezTo>
                  <a:pt x="10313" y="7832"/>
                  <a:pt x="10337" y="7855"/>
                  <a:pt x="10371" y="7872"/>
                </a:cubicBezTo>
                <a:cubicBezTo>
                  <a:pt x="10381" y="7877"/>
                  <a:pt x="10363" y="7806"/>
                  <a:pt x="10380" y="7791"/>
                </a:cubicBezTo>
                <a:cubicBezTo>
                  <a:pt x="10386" y="7785"/>
                  <a:pt x="10422" y="7752"/>
                  <a:pt x="10423" y="7752"/>
                </a:cubicBezTo>
                <a:cubicBezTo>
                  <a:pt x="10424" y="7751"/>
                  <a:pt x="10507" y="7811"/>
                  <a:pt x="10520" y="7816"/>
                </a:cubicBezTo>
                <a:cubicBezTo>
                  <a:pt x="10537" y="7823"/>
                  <a:pt x="10572" y="7757"/>
                  <a:pt x="10577" y="7742"/>
                </a:cubicBezTo>
                <a:cubicBezTo>
                  <a:pt x="10592" y="7697"/>
                  <a:pt x="10648" y="7707"/>
                  <a:pt x="10686" y="7698"/>
                </a:cubicBezTo>
                <a:lnTo>
                  <a:pt x="10734" y="7809"/>
                </a:lnTo>
                <a:cubicBezTo>
                  <a:pt x="10756" y="7801"/>
                  <a:pt x="10799" y="7777"/>
                  <a:pt x="10817" y="7795"/>
                </a:cubicBezTo>
                <a:cubicBezTo>
                  <a:pt x="10879" y="7857"/>
                  <a:pt x="10839" y="7749"/>
                  <a:pt x="10854" y="7727"/>
                </a:cubicBezTo>
                <a:cubicBezTo>
                  <a:pt x="10875" y="7696"/>
                  <a:pt x="10889" y="7774"/>
                  <a:pt x="10890" y="7777"/>
                </a:cubicBezTo>
                <a:cubicBezTo>
                  <a:pt x="10911" y="7833"/>
                  <a:pt x="10924" y="7717"/>
                  <a:pt x="10924" y="7701"/>
                </a:cubicBezTo>
                <a:cubicBezTo>
                  <a:pt x="10924" y="7620"/>
                  <a:pt x="11035" y="7769"/>
                  <a:pt x="11035" y="7770"/>
                </a:cubicBezTo>
                <a:cubicBezTo>
                  <a:pt x="11039" y="7842"/>
                  <a:pt x="11095" y="7775"/>
                  <a:pt x="11099" y="7864"/>
                </a:cubicBezTo>
                <a:cubicBezTo>
                  <a:pt x="11100" y="7894"/>
                  <a:pt x="11206" y="7857"/>
                  <a:pt x="11205" y="7857"/>
                </a:cubicBezTo>
                <a:cubicBezTo>
                  <a:pt x="11170" y="7947"/>
                  <a:pt x="11148" y="7913"/>
                  <a:pt x="11097" y="7950"/>
                </a:cubicBezTo>
                <a:cubicBezTo>
                  <a:pt x="11072" y="7967"/>
                  <a:pt x="10975" y="7942"/>
                  <a:pt x="11005" y="7912"/>
                </a:cubicBezTo>
                <a:cubicBezTo>
                  <a:pt x="11047" y="7869"/>
                  <a:pt x="10935" y="7765"/>
                  <a:pt x="10935" y="7894"/>
                </a:cubicBezTo>
                <a:cubicBezTo>
                  <a:pt x="10935" y="7976"/>
                  <a:pt x="10843" y="7955"/>
                  <a:pt x="10844" y="8006"/>
                </a:cubicBezTo>
                <a:cubicBezTo>
                  <a:pt x="10847" y="8088"/>
                  <a:pt x="10947" y="7941"/>
                  <a:pt x="11093" y="8058"/>
                </a:cubicBezTo>
                <a:lnTo>
                  <a:pt x="11403" y="8079"/>
                </a:lnTo>
                <a:cubicBezTo>
                  <a:pt x="11412" y="8066"/>
                  <a:pt x="11444" y="8009"/>
                  <a:pt x="11451" y="8002"/>
                </a:cubicBezTo>
                <a:cubicBezTo>
                  <a:pt x="11476" y="7978"/>
                  <a:pt x="11481" y="7898"/>
                  <a:pt x="11461" y="7867"/>
                </a:cubicBezTo>
                <a:cubicBezTo>
                  <a:pt x="11376" y="7741"/>
                  <a:pt x="11406" y="7811"/>
                  <a:pt x="11447" y="7734"/>
                </a:cubicBezTo>
                <a:cubicBezTo>
                  <a:pt x="11462" y="7706"/>
                  <a:pt x="11699" y="7817"/>
                  <a:pt x="11699" y="7645"/>
                </a:cubicBezTo>
                <a:cubicBezTo>
                  <a:pt x="11699" y="7513"/>
                  <a:pt x="11642" y="7526"/>
                  <a:pt x="11551" y="7526"/>
                </a:cubicBezTo>
                <a:cubicBezTo>
                  <a:pt x="11498" y="7526"/>
                  <a:pt x="11580" y="7390"/>
                  <a:pt x="11639" y="7454"/>
                </a:cubicBezTo>
                <a:cubicBezTo>
                  <a:pt x="11704" y="7526"/>
                  <a:pt x="11748" y="7450"/>
                  <a:pt x="11747" y="7439"/>
                </a:cubicBezTo>
                <a:lnTo>
                  <a:pt x="11911" y="7470"/>
                </a:lnTo>
                <a:lnTo>
                  <a:pt x="11919" y="7383"/>
                </a:lnTo>
                <a:lnTo>
                  <a:pt x="12856" y="7439"/>
                </a:lnTo>
                <a:cubicBezTo>
                  <a:pt x="12847" y="7433"/>
                  <a:pt x="12741" y="7302"/>
                  <a:pt x="12705" y="7330"/>
                </a:cubicBezTo>
                <a:cubicBezTo>
                  <a:pt x="12636" y="7384"/>
                  <a:pt x="12544" y="7329"/>
                  <a:pt x="12482" y="7296"/>
                </a:cubicBezTo>
                <a:cubicBezTo>
                  <a:pt x="12430" y="7269"/>
                  <a:pt x="12483" y="7240"/>
                  <a:pt x="12488" y="7196"/>
                </a:cubicBezTo>
                <a:cubicBezTo>
                  <a:pt x="12500" y="7090"/>
                  <a:pt x="12547" y="7136"/>
                  <a:pt x="12546" y="7101"/>
                </a:cubicBezTo>
                <a:cubicBezTo>
                  <a:pt x="12542" y="6955"/>
                  <a:pt x="12404" y="7009"/>
                  <a:pt x="12572" y="6941"/>
                </a:cubicBezTo>
                <a:cubicBezTo>
                  <a:pt x="12666" y="6902"/>
                  <a:pt x="12649" y="6848"/>
                  <a:pt x="12717" y="6892"/>
                </a:cubicBezTo>
                <a:cubicBezTo>
                  <a:pt x="12804" y="6947"/>
                  <a:pt x="12912" y="6905"/>
                  <a:pt x="12998" y="6865"/>
                </a:cubicBezTo>
                <a:cubicBezTo>
                  <a:pt x="13143" y="6798"/>
                  <a:pt x="13149" y="6893"/>
                  <a:pt x="13181" y="6883"/>
                </a:cubicBezTo>
                <a:cubicBezTo>
                  <a:pt x="13330" y="6840"/>
                  <a:pt x="13216" y="6672"/>
                  <a:pt x="13335" y="6687"/>
                </a:cubicBezTo>
                <a:lnTo>
                  <a:pt x="13790" y="6708"/>
                </a:lnTo>
                <a:lnTo>
                  <a:pt x="13790" y="6700"/>
                </a:lnTo>
                <a:cubicBezTo>
                  <a:pt x="13818" y="6621"/>
                  <a:pt x="13809" y="6570"/>
                  <a:pt x="13880" y="6499"/>
                </a:cubicBezTo>
                <a:cubicBezTo>
                  <a:pt x="13932" y="6447"/>
                  <a:pt x="14061" y="6380"/>
                  <a:pt x="14131" y="6414"/>
                </a:cubicBezTo>
                <a:cubicBezTo>
                  <a:pt x="14154" y="6425"/>
                  <a:pt x="14355" y="6423"/>
                  <a:pt x="14289" y="6310"/>
                </a:cubicBezTo>
                <a:cubicBezTo>
                  <a:pt x="14254" y="6249"/>
                  <a:pt x="14308" y="6139"/>
                  <a:pt x="14360" y="6104"/>
                </a:cubicBezTo>
                <a:lnTo>
                  <a:pt x="14235" y="6069"/>
                </a:lnTo>
                <a:lnTo>
                  <a:pt x="14278" y="5540"/>
                </a:lnTo>
                <a:lnTo>
                  <a:pt x="14680" y="5567"/>
                </a:lnTo>
                <a:lnTo>
                  <a:pt x="14746" y="4773"/>
                </a:lnTo>
                <a:lnTo>
                  <a:pt x="15654" y="4879"/>
                </a:lnTo>
                <a:lnTo>
                  <a:pt x="15787" y="3610"/>
                </a:lnTo>
                <a:cubicBezTo>
                  <a:pt x="15782" y="3610"/>
                  <a:pt x="15738" y="3613"/>
                  <a:pt x="15737" y="3612"/>
                </a:cubicBezTo>
                <a:cubicBezTo>
                  <a:pt x="15719" y="3600"/>
                  <a:pt x="15680" y="3611"/>
                  <a:pt x="15667" y="3611"/>
                </a:cubicBezTo>
                <a:cubicBezTo>
                  <a:pt x="15654" y="3611"/>
                  <a:pt x="15613" y="3721"/>
                  <a:pt x="15583" y="3747"/>
                </a:cubicBezTo>
                <a:lnTo>
                  <a:pt x="15433" y="3722"/>
                </a:lnTo>
                <a:lnTo>
                  <a:pt x="15434" y="3774"/>
                </a:lnTo>
                <a:lnTo>
                  <a:pt x="15380" y="3817"/>
                </a:lnTo>
                <a:lnTo>
                  <a:pt x="15477" y="3874"/>
                </a:lnTo>
                <a:lnTo>
                  <a:pt x="15516" y="3845"/>
                </a:lnTo>
                <a:lnTo>
                  <a:pt x="15597" y="3898"/>
                </a:lnTo>
                <a:lnTo>
                  <a:pt x="15630" y="3980"/>
                </a:lnTo>
                <a:lnTo>
                  <a:pt x="15631" y="4074"/>
                </a:lnTo>
                <a:lnTo>
                  <a:pt x="15553" y="4067"/>
                </a:lnTo>
                <a:lnTo>
                  <a:pt x="15515" y="3985"/>
                </a:lnTo>
                <a:lnTo>
                  <a:pt x="15421" y="4013"/>
                </a:lnTo>
                <a:lnTo>
                  <a:pt x="15364" y="3988"/>
                </a:lnTo>
                <a:lnTo>
                  <a:pt x="15361" y="3956"/>
                </a:lnTo>
                <a:lnTo>
                  <a:pt x="15241" y="3876"/>
                </a:lnTo>
                <a:lnTo>
                  <a:pt x="15073" y="3870"/>
                </a:lnTo>
                <a:lnTo>
                  <a:pt x="14975" y="3958"/>
                </a:lnTo>
                <a:lnTo>
                  <a:pt x="14815" y="3954"/>
                </a:lnTo>
                <a:lnTo>
                  <a:pt x="14692" y="3921"/>
                </a:lnTo>
                <a:lnTo>
                  <a:pt x="14415" y="3913"/>
                </a:lnTo>
                <a:lnTo>
                  <a:pt x="14424" y="3758"/>
                </a:lnTo>
                <a:cubicBezTo>
                  <a:pt x="14421" y="3739"/>
                  <a:pt x="14409" y="3732"/>
                  <a:pt x="14404" y="3723"/>
                </a:cubicBezTo>
                <a:cubicBezTo>
                  <a:pt x="14387" y="3697"/>
                  <a:pt x="14316" y="3682"/>
                  <a:pt x="14287" y="3680"/>
                </a:cubicBezTo>
                <a:cubicBezTo>
                  <a:pt x="14200" y="3672"/>
                  <a:pt x="14221" y="3643"/>
                  <a:pt x="14164" y="3693"/>
                </a:cubicBezTo>
                <a:cubicBezTo>
                  <a:pt x="14154" y="3702"/>
                  <a:pt x="14089" y="3692"/>
                  <a:pt x="14074" y="3689"/>
                </a:cubicBezTo>
                <a:cubicBezTo>
                  <a:pt x="14034" y="3680"/>
                  <a:pt x="13922" y="3658"/>
                  <a:pt x="13899" y="3623"/>
                </a:cubicBezTo>
                <a:cubicBezTo>
                  <a:pt x="13901" y="3621"/>
                  <a:pt x="13905" y="3607"/>
                  <a:pt x="13905" y="3606"/>
                </a:cubicBezTo>
                <a:cubicBezTo>
                  <a:pt x="13902" y="3555"/>
                  <a:pt x="13937" y="3521"/>
                  <a:pt x="13936" y="3508"/>
                </a:cubicBezTo>
                <a:cubicBezTo>
                  <a:pt x="13929" y="3506"/>
                  <a:pt x="13910" y="3449"/>
                  <a:pt x="13891" y="3446"/>
                </a:cubicBezTo>
                <a:cubicBezTo>
                  <a:pt x="13872" y="3453"/>
                  <a:pt x="13840" y="3458"/>
                  <a:pt x="13836" y="3460"/>
                </a:cubicBezTo>
                <a:cubicBezTo>
                  <a:pt x="13755" y="3489"/>
                  <a:pt x="13710" y="3481"/>
                  <a:pt x="13625" y="3481"/>
                </a:cubicBezTo>
                <a:cubicBezTo>
                  <a:pt x="13633" y="3465"/>
                  <a:pt x="13634" y="3284"/>
                  <a:pt x="13606" y="3259"/>
                </a:cubicBezTo>
                <a:cubicBezTo>
                  <a:pt x="13589" y="3272"/>
                  <a:pt x="13552" y="3293"/>
                  <a:pt x="13549" y="3296"/>
                </a:cubicBezTo>
                <a:cubicBezTo>
                  <a:pt x="13528" y="3313"/>
                  <a:pt x="13518" y="3314"/>
                  <a:pt x="13498" y="3320"/>
                </a:cubicBezTo>
                <a:cubicBezTo>
                  <a:pt x="13462" y="3331"/>
                  <a:pt x="13410" y="3310"/>
                  <a:pt x="13411" y="3280"/>
                </a:cubicBezTo>
                <a:lnTo>
                  <a:pt x="13419" y="3254"/>
                </a:lnTo>
                <a:cubicBezTo>
                  <a:pt x="13467" y="3143"/>
                  <a:pt x="13439" y="3217"/>
                  <a:pt x="13439" y="3131"/>
                </a:cubicBezTo>
                <a:cubicBezTo>
                  <a:pt x="13439" y="2956"/>
                  <a:pt x="13540" y="2999"/>
                  <a:pt x="13477" y="2845"/>
                </a:cubicBezTo>
                <a:cubicBezTo>
                  <a:pt x="13450" y="2779"/>
                  <a:pt x="13482" y="2789"/>
                  <a:pt x="13440" y="2791"/>
                </a:cubicBezTo>
                <a:cubicBezTo>
                  <a:pt x="13402" y="2792"/>
                  <a:pt x="13345" y="2824"/>
                  <a:pt x="13339" y="2824"/>
                </a:cubicBezTo>
                <a:cubicBezTo>
                  <a:pt x="13333" y="2816"/>
                  <a:pt x="13303" y="2782"/>
                  <a:pt x="13303" y="2781"/>
                </a:cubicBezTo>
                <a:cubicBezTo>
                  <a:pt x="13245" y="2681"/>
                  <a:pt x="13179" y="2785"/>
                  <a:pt x="13160" y="2731"/>
                </a:cubicBezTo>
                <a:cubicBezTo>
                  <a:pt x="13145" y="2689"/>
                  <a:pt x="13148" y="2732"/>
                  <a:pt x="13122" y="2754"/>
                </a:cubicBezTo>
                <a:cubicBezTo>
                  <a:pt x="13064" y="2803"/>
                  <a:pt x="13103" y="2715"/>
                  <a:pt x="13086" y="2726"/>
                </a:cubicBezTo>
                <a:cubicBezTo>
                  <a:pt x="13059" y="2743"/>
                  <a:pt x="13011" y="2739"/>
                  <a:pt x="12990" y="2714"/>
                </a:cubicBezTo>
                <a:cubicBezTo>
                  <a:pt x="12946" y="2661"/>
                  <a:pt x="12984" y="2761"/>
                  <a:pt x="12965" y="2739"/>
                </a:cubicBezTo>
                <a:cubicBezTo>
                  <a:pt x="12959" y="2732"/>
                  <a:pt x="12893" y="2705"/>
                  <a:pt x="12894" y="2703"/>
                </a:cubicBezTo>
                <a:lnTo>
                  <a:pt x="12898" y="2877"/>
                </a:lnTo>
                <a:cubicBezTo>
                  <a:pt x="12895" y="2878"/>
                  <a:pt x="12895" y="2879"/>
                  <a:pt x="12893" y="2880"/>
                </a:cubicBezTo>
                <a:cubicBezTo>
                  <a:pt x="12858" y="2895"/>
                  <a:pt x="12837" y="2923"/>
                  <a:pt x="12816" y="2934"/>
                </a:cubicBezTo>
                <a:cubicBezTo>
                  <a:pt x="12780" y="2952"/>
                  <a:pt x="12778" y="2962"/>
                  <a:pt x="12767" y="2942"/>
                </a:cubicBezTo>
                <a:cubicBezTo>
                  <a:pt x="12738" y="2891"/>
                  <a:pt x="12758" y="2885"/>
                  <a:pt x="12706" y="2885"/>
                </a:cubicBezTo>
                <a:cubicBezTo>
                  <a:pt x="12681" y="2885"/>
                  <a:pt x="12695" y="2834"/>
                  <a:pt x="12660" y="2847"/>
                </a:cubicBezTo>
                <a:cubicBezTo>
                  <a:pt x="12620" y="2861"/>
                  <a:pt x="12589" y="2818"/>
                  <a:pt x="12587" y="2837"/>
                </a:cubicBezTo>
                <a:cubicBezTo>
                  <a:pt x="12572" y="2846"/>
                  <a:pt x="12561" y="2867"/>
                  <a:pt x="12549" y="2876"/>
                </a:cubicBezTo>
                <a:cubicBezTo>
                  <a:pt x="12510" y="2910"/>
                  <a:pt x="12542" y="2963"/>
                  <a:pt x="12526" y="2963"/>
                </a:cubicBezTo>
                <a:cubicBezTo>
                  <a:pt x="12479" y="2962"/>
                  <a:pt x="12480" y="2984"/>
                  <a:pt x="12458" y="3006"/>
                </a:cubicBezTo>
                <a:cubicBezTo>
                  <a:pt x="12414" y="3047"/>
                  <a:pt x="12431" y="2995"/>
                  <a:pt x="12431" y="3078"/>
                </a:cubicBezTo>
                <a:cubicBezTo>
                  <a:pt x="12431" y="3112"/>
                  <a:pt x="12350" y="3045"/>
                  <a:pt x="12390" y="3137"/>
                </a:cubicBezTo>
                <a:cubicBezTo>
                  <a:pt x="12399" y="3157"/>
                  <a:pt x="12330" y="3235"/>
                  <a:pt x="12306" y="3237"/>
                </a:cubicBezTo>
                <a:cubicBezTo>
                  <a:pt x="12254" y="3240"/>
                  <a:pt x="12335" y="3286"/>
                  <a:pt x="12300" y="3310"/>
                </a:cubicBezTo>
                <a:cubicBezTo>
                  <a:pt x="12265" y="3333"/>
                  <a:pt x="12255" y="3294"/>
                  <a:pt x="12228" y="3299"/>
                </a:cubicBezTo>
                <a:cubicBezTo>
                  <a:pt x="12182" y="3307"/>
                  <a:pt x="12165" y="3318"/>
                  <a:pt x="12165" y="3365"/>
                </a:cubicBezTo>
                <a:cubicBezTo>
                  <a:pt x="12165" y="3390"/>
                  <a:pt x="12104" y="3358"/>
                  <a:pt x="12101" y="3385"/>
                </a:cubicBezTo>
                <a:cubicBezTo>
                  <a:pt x="12098" y="3419"/>
                  <a:pt x="12022" y="3416"/>
                  <a:pt x="12012" y="3396"/>
                </a:cubicBezTo>
                <a:cubicBezTo>
                  <a:pt x="11972" y="3312"/>
                  <a:pt x="11954" y="3437"/>
                  <a:pt x="11937" y="3442"/>
                </a:cubicBezTo>
                <a:cubicBezTo>
                  <a:pt x="11898" y="3406"/>
                  <a:pt x="11900" y="3374"/>
                  <a:pt x="11898" y="3458"/>
                </a:cubicBezTo>
                <a:cubicBezTo>
                  <a:pt x="11897" y="3467"/>
                  <a:pt x="11824" y="3458"/>
                  <a:pt x="11811" y="3498"/>
                </a:cubicBezTo>
                <a:cubicBezTo>
                  <a:pt x="11795" y="3544"/>
                  <a:pt x="11785" y="3477"/>
                  <a:pt x="11767" y="3476"/>
                </a:cubicBezTo>
                <a:cubicBezTo>
                  <a:pt x="11737" y="3514"/>
                  <a:pt x="11685" y="3514"/>
                  <a:pt x="11640" y="3514"/>
                </a:cubicBezTo>
                <a:cubicBezTo>
                  <a:pt x="11613" y="3514"/>
                  <a:pt x="11644" y="3459"/>
                  <a:pt x="11646" y="3447"/>
                </a:cubicBezTo>
                <a:cubicBezTo>
                  <a:pt x="11653" y="3410"/>
                  <a:pt x="11725" y="3318"/>
                  <a:pt x="11720" y="3311"/>
                </a:cubicBezTo>
                <a:cubicBezTo>
                  <a:pt x="11688" y="3265"/>
                  <a:pt x="11681" y="3197"/>
                  <a:pt x="11681" y="3141"/>
                </a:cubicBezTo>
                <a:cubicBezTo>
                  <a:pt x="11681" y="3132"/>
                  <a:pt x="11673" y="3065"/>
                  <a:pt x="11674" y="3065"/>
                </a:cubicBezTo>
                <a:cubicBezTo>
                  <a:pt x="11735" y="3030"/>
                  <a:pt x="11737" y="3005"/>
                  <a:pt x="11766" y="2948"/>
                </a:cubicBezTo>
                <a:cubicBezTo>
                  <a:pt x="11807" y="2869"/>
                  <a:pt x="11773" y="2852"/>
                  <a:pt x="11716" y="2815"/>
                </a:cubicBezTo>
                <a:lnTo>
                  <a:pt x="11755" y="2729"/>
                </a:lnTo>
                <a:lnTo>
                  <a:pt x="11737" y="2612"/>
                </a:lnTo>
                <a:lnTo>
                  <a:pt x="11654" y="2494"/>
                </a:lnTo>
                <a:lnTo>
                  <a:pt x="11529" y="2495"/>
                </a:lnTo>
                <a:lnTo>
                  <a:pt x="11247" y="2314"/>
                </a:lnTo>
                <a:lnTo>
                  <a:pt x="11160" y="2319"/>
                </a:lnTo>
                <a:lnTo>
                  <a:pt x="11255" y="1246"/>
                </a:lnTo>
                <a:cubicBezTo>
                  <a:pt x="11236" y="1245"/>
                  <a:pt x="11135" y="1288"/>
                  <a:pt x="11116" y="1300"/>
                </a:cubicBezTo>
                <a:cubicBezTo>
                  <a:pt x="11109" y="1286"/>
                  <a:pt x="11084" y="1251"/>
                  <a:pt x="11079" y="1239"/>
                </a:cubicBezTo>
                <a:cubicBezTo>
                  <a:pt x="11065" y="1200"/>
                  <a:pt x="11012" y="1259"/>
                  <a:pt x="11015" y="1195"/>
                </a:cubicBezTo>
                <a:cubicBezTo>
                  <a:pt x="11015" y="1174"/>
                  <a:pt x="10993" y="1148"/>
                  <a:pt x="10974" y="1141"/>
                </a:cubicBezTo>
                <a:cubicBezTo>
                  <a:pt x="10907" y="1116"/>
                  <a:pt x="10925" y="1070"/>
                  <a:pt x="10912" y="1058"/>
                </a:cubicBezTo>
                <a:cubicBezTo>
                  <a:pt x="10894" y="1043"/>
                  <a:pt x="10879" y="960"/>
                  <a:pt x="10870" y="950"/>
                </a:cubicBezTo>
                <a:lnTo>
                  <a:pt x="10751" y="904"/>
                </a:lnTo>
                <a:lnTo>
                  <a:pt x="10676" y="957"/>
                </a:lnTo>
                <a:lnTo>
                  <a:pt x="10413" y="957"/>
                </a:lnTo>
                <a:lnTo>
                  <a:pt x="10354" y="889"/>
                </a:lnTo>
                <a:lnTo>
                  <a:pt x="10274" y="988"/>
                </a:lnTo>
                <a:lnTo>
                  <a:pt x="10130" y="1041"/>
                </a:lnTo>
                <a:lnTo>
                  <a:pt x="10041" y="971"/>
                </a:lnTo>
                <a:lnTo>
                  <a:pt x="9599" y="1021"/>
                </a:lnTo>
                <a:cubicBezTo>
                  <a:pt x="9585" y="1042"/>
                  <a:pt x="9527" y="1082"/>
                  <a:pt x="9503" y="1087"/>
                </a:cubicBezTo>
                <a:cubicBezTo>
                  <a:pt x="9462" y="1095"/>
                  <a:pt x="9462" y="1076"/>
                  <a:pt x="9444" y="1102"/>
                </a:cubicBezTo>
                <a:cubicBezTo>
                  <a:pt x="9403" y="1161"/>
                  <a:pt x="9443" y="1166"/>
                  <a:pt x="9367" y="1166"/>
                </a:cubicBezTo>
                <a:cubicBezTo>
                  <a:pt x="9328" y="1166"/>
                  <a:pt x="9276" y="1255"/>
                  <a:pt x="9238" y="1204"/>
                </a:cubicBezTo>
                <a:lnTo>
                  <a:pt x="9163" y="1133"/>
                </a:lnTo>
                <a:lnTo>
                  <a:pt x="9041" y="1047"/>
                </a:lnTo>
                <a:lnTo>
                  <a:pt x="9038" y="728"/>
                </a:lnTo>
                <a:cubicBezTo>
                  <a:pt x="9041" y="728"/>
                  <a:pt x="9043" y="727"/>
                  <a:pt x="9045" y="726"/>
                </a:cubicBezTo>
                <a:cubicBezTo>
                  <a:pt x="9093" y="707"/>
                  <a:pt x="9167" y="700"/>
                  <a:pt x="9190" y="648"/>
                </a:cubicBezTo>
                <a:cubicBezTo>
                  <a:pt x="9214" y="594"/>
                  <a:pt x="9206" y="547"/>
                  <a:pt x="9206" y="490"/>
                </a:cubicBezTo>
                <a:cubicBezTo>
                  <a:pt x="9223" y="491"/>
                  <a:pt x="9239" y="470"/>
                  <a:pt x="9231" y="446"/>
                </a:cubicBezTo>
                <a:lnTo>
                  <a:pt x="9116" y="220"/>
                </a:lnTo>
                <a:lnTo>
                  <a:pt x="9098" y="209"/>
                </a:lnTo>
                <a:cubicBezTo>
                  <a:pt x="9024" y="169"/>
                  <a:pt x="8959" y="128"/>
                  <a:pt x="8888" y="87"/>
                </a:cubicBezTo>
                <a:cubicBezTo>
                  <a:pt x="8820" y="48"/>
                  <a:pt x="8837" y="51"/>
                  <a:pt x="8797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8" name="Freeform 347"/>
          <p:cNvSpPr>
            <a:spLocks/>
          </p:cNvSpPr>
          <p:nvPr/>
        </p:nvSpPr>
        <p:spPr bwMode="auto">
          <a:xfrm>
            <a:off x="3679035" y="1443043"/>
            <a:ext cx="921544" cy="873919"/>
          </a:xfrm>
          <a:custGeom>
            <a:avLst/>
            <a:gdLst>
              <a:gd name="T0" fmla="*/ 933 w 13545"/>
              <a:gd name="T1" fmla="*/ 10248 h 13817"/>
              <a:gd name="T2" fmla="*/ 1673 w 13545"/>
              <a:gd name="T3" fmla="*/ 10294 h 13817"/>
              <a:gd name="T4" fmla="*/ 2100 w 13545"/>
              <a:gd name="T5" fmla="*/ 10830 h 13817"/>
              <a:gd name="T6" fmla="*/ 3801 w 13545"/>
              <a:gd name="T7" fmla="*/ 11215 h 13817"/>
              <a:gd name="T8" fmla="*/ 4817 w 13545"/>
              <a:gd name="T9" fmla="*/ 11787 h 13817"/>
              <a:gd name="T10" fmla="*/ 5021 w 13545"/>
              <a:gd name="T11" fmla="*/ 12668 h 13817"/>
              <a:gd name="T12" fmla="*/ 5868 w 13545"/>
              <a:gd name="T13" fmla="*/ 13105 h 13817"/>
              <a:gd name="T14" fmla="*/ 7688 w 13545"/>
              <a:gd name="T15" fmla="*/ 12788 h 13817"/>
              <a:gd name="T16" fmla="*/ 7620 w 13545"/>
              <a:gd name="T17" fmla="*/ 12097 h 13817"/>
              <a:gd name="T18" fmla="*/ 7897 w 13545"/>
              <a:gd name="T19" fmla="*/ 11491 h 13817"/>
              <a:gd name="T20" fmla="*/ 8241 w 13545"/>
              <a:gd name="T21" fmla="*/ 10834 h 13817"/>
              <a:gd name="T22" fmla="*/ 8845 w 13545"/>
              <a:gd name="T23" fmla="*/ 9914 h 13817"/>
              <a:gd name="T24" fmla="*/ 9199 w 13545"/>
              <a:gd name="T25" fmla="*/ 9816 h 13817"/>
              <a:gd name="T26" fmla="*/ 9670 w 13545"/>
              <a:gd name="T27" fmla="*/ 9636 h 13817"/>
              <a:gd name="T28" fmla="*/ 9706 w 13545"/>
              <a:gd name="T29" fmla="*/ 8718 h 13817"/>
              <a:gd name="T30" fmla="*/ 10017 w 13545"/>
              <a:gd name="T31" fmla="*/ 8557 h 13817"/>
              <a:gd name="T32" fmla="*/ 10445 w 13545"/>
              <a:gd name="T33" fmla="*/ 7898 h 13817"/>
              <a:gd name="T34" fmla="*/ 10887 w 13545"/>
              <a:gd name="T35" fmla="*/ 7690 h 13817"/>
              <a:gd name="T36" fmla="*/ 11276 w 13545"/>
              <a:gd name="T37" fmla="*/ 8020 h 13817"/>
              <a:gd name="T38" fmla="*/ 10570 w 13545"/>
              <a:gd name="T39" fmla="*/ 7249 h 13817"/>
              <a:gd name="T40" fmla="*/ 11228 w 13545"/>
              <a:gd name="T41" fmla="*/ 7172 h 13817"/>
              <a:gd name="T42" fmla="*/ 11885 w 13545"/>
              <a:gd name="T43" fmla="*/ 5458 h 13817"/>
              <a:gd name="T44" fmla="*/ 11643 w 13545"/>
              <a:gd name="T45" fmla="*/ 4934 h 13817"/>
              <a:gd name="T46" fmla="*/ 11864 w 13545"/>
              <a:gd name="T47" fmla="*/ 4402 h 13817"/>
              <a:gd name="T48" fmla="*/ 11989 w 13545"/>
              <a:gd name="T49" fmla="*/ 3794 h 13817"/>
              <a:gd name="T50" fmla="*/ 11880 w 13545"/>
              <a:gd name="T51" fmla="*/ 3468 h 13817"/>
              <a:gd name="T52" fmla="*/ 11824 w 13545"/>
              <a:gd name="T53" fmla="*/ 2788 h 13817"/>
              <a:gd name="T54" fmla="*/ 12981 w 13545"/>
              <a:gd name="T55" fmla="*/ 3069 h 13817"/>
              <a:gd name="T56" fmla="*/ 13261 w 13545"/>
              <a:gd name="T57" fmla="*/ 2569 h 13817"/>
              <a:gd name="T58" fmla="*/ 12692 w 13545"/>
              <a:gd name="T59" fmla="*/ 2473 h 13817"/>
              <a:gd name="T60" fmla="*/ 11810 w 13545"/>
              <a:gd name="T61" fmla="*/ 2057 h 13817"/>
              <a:gd name="T62" fmla="*/ 11023 w 13545"/>
              <a:gd name="T63" fmla="*/ 1499 h 13817"/>
              <a:gd name="T64" fmla="*/ 10448 w 13545"/>
              <a:gd name="T65" fmla="*/ 1149 h 13817"/>
              <a:gd name="T66" fmla="*/ 9252 w 13545"/>
              <a:gd name="T67" fmla="*/ 899 h 13817"/>
              <a:gd name="T68" fmla="*/ 8386 w 13545"/>
              <a:gd name="T69" fmla="*/ 555 h 13817"/>
              <a:gd name="T70" fmla="*/ 8043 w 13545"/>
              <a:gd name="T71" fmla="*/ 50 h 13817"/>
              <a:gd name="T72" fmla="*/ 6920 w 13545"/>
              <a:gd name="T73" fmla="*/ 420 h 13817"/>
              <a:gd name="T74" fmla="*/ 6400 w 13545"/>
              <a:gd name="T75" fmla="*/ 457 h 13817"/>
              <a:gd name="T76" fmla="*/ 6040 w 13545"/>
              <a:gd name="T77" fmla="*/ 267 h 13817"/>
              <a:gd name="T78" fmla="*/ 5371 w 13545"/>
              <a:gd name="T79" fmla="*/ 359 h 13817"/>
              <a:gd name="T80" fmla="*/ 5323 w 13545"/>
              <a:gd name="T81" fmla="*/ 806 h 13817"/>
              <a:gd name="T82" fmla="*/ 3375 w 13545"/>
              <a:gd name="T83" fmla="*/ 1666 h 13817"/>
              <a:gd name="T84" fmla="*/ 2185 w 13545"/>
              <a:gd name="T85" fmla="*/ 1039 h 13817"/>
              <a:gd name="T86" fmla="*/ 1515 w 13545"/>
              <a:gd name="T87" fmla="*/ 1936 h 13817"/>
              <a:gd name="T88" fmla="*/ 1130 w 13545"/>
              <a:gd name="T89" fmla="*/ 2359 h 13817"/>
              <a:gd name="T90" fmla="*/ 620 w 13545"/>
              <a:gd name="T91" fmla="*/ 2528 h 13817"/>
              <a:gd name="T92" fmla="*/ 65 w 13545"/>
              <a:gd name="T93" fmla="*/ 3531 h 13817"/>
              <a:gd name="T94" fmla="*/ 499 w 13545"/>
              <a:gd name="T95" fmla="*/ 4468 h 13817"/>
              <a:gd name="T96" fmla="*/ 1253 w 13545"/>
              <a:gd name="T97" fmla="*/ 4616 h 13817"/>
              <a:gd name="T98" fmla="*/ 1513 w 13545"/>
              <a:gd name="T99" fmla="*/ 5061 h 13817"/>
              <a:gd name="T100" fmla="*/ 1989 w 13545"/>
              <a:gd name="T101" fmla="*/ 4934 h 13817"/>
              <a:gd name="T102" fmla="*/ 1912 w 13545"/>
              <a:gd name="T103" fmla="*/ 7230 h 13817"/>
              <a:gd name="T104" fmla="*/ 686 w 13545"/>
              <a:gd name="T105" fmla="*/ 8125 h 13817"/>
              <a:gd name="T106" fmla="*/ 292 w 13545"/>
              <a:gd name="T107" fmla="*/ 8496 h 13817"/>
              <a:gd name="T108" fmla="*/ 239 w 13545"/>
              <a:gd name="T109" fmla="*/ 8904 h 13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545" h="13817">
                <a:moveTo>
                  <a:pt x="451" y="9758"/>
                </a:moveTo>
                <a:cubicBezTo>
                  <a:pt x="517" y="9877"/>
                  <a:pt x="619" y="9784"/>
                  <a:pt x="630" y="9834"/>
                </a:cubicBezTo>
                <a:cubicBezTo>
                  <a:pt x="649" y="9918"/>
                  <a:pt x="762" y="9831"/>
                  <a:pt x="757" y="9966"/>
                </a:cubicBezTo>
                <a:cubicBezTo>
                  <a:pt x="756" y="9996"/>
                  <a:pt x="800" y="9965"/>
                  <a:pt x="797" y="10053"/>
                </a:cubicBezTo>
                <a:cubicBezTo>
                  <a:pt x="796" y="10064"/>
                  <a:pt x="904" y="10070"/>
                  <a:pt x="908" y="10169"/>
                </a:cubicBezTo>
                <a:cubicBezTo>
                  <a:pt x="908" y="10181"/>
                  <a:pt x="856" y="10176"/>
                  <a:pt x="933" y="10248"/>
                </a:cubicBezTo>
                <a:cubicBezTo>
                  <a:pt x="957" y="10271"/>
                  <a:pt x="898" y="10278"/>
                  <a:pt x="947" y="10329"/>
                </a:cubicBezTo>
                <a:cubicBezTo>
                  <a:pt x="979" y="10362"/>
                  <a:pt x="972" y="10455"/>
                  <a:pt x="1024" y="10425"/>
                </a:cubicBezTo>
                <a:cubicBezTo>
                  <a:pt x="1089" y="10389"/>
                  <a:pt x="1069" y="10623"/>
                  <a:pt x="1229" y="10556"/>
                </a:cubicBezTo>
                <a:cubicBezTo>
                  <a:pt x="1320" y="10518"/>
                  <a:pt x="1281" y="10580"/>
                  <a:pt x="1346" y="10532"/>
                </a:cubicBezTo>
                <a:cubicBezTo>
                  <a:pt x="1389" y="10500"/>
                  <a:pt x="1532" y="10602"/>
                  <a:pt x="1569" y="10458"/>
                </a:cubicBezTo>
                <a:cubicBezTo>
                  <a:pt x="1589" y="10382"/>
                  <a:pt x="1654" y="10431"/>
                  <a:pt x="1673" y="10294"/>
                </a:cubicBezTo>
                <a:cubicBezTo>
                  <a:pt x="1676" y="10272"/>
                  <a:pt x="1746" y="10317"/>
                  <a:pt x="1733" y="10386"/>
                </a:cubicBezTo>
                <a:cubicBezTo>
                  <a:pt x="1815" y="10441"/>
                  <a:pt x="1765" y="10365"/>
                  <a:pt x="1841" y="10454"/>
                </a:cubicBezTo>
                <a:cubicBezTo>
                  <a:pt x="1872" y="10491"/>
                  <a:pt x="2088" y="10411"/>
                  <a:pt x="1997" y="10550"/>
                </a:cubicBezTo>
                <a:cubicBezTo>
                  <a:pt x="1978" y="10580"/>
                  <a:pt x="1988" y="10699"/>
                  <a:pt x="2091" y="10673"/>
                </a:cubicBezTo>
                <a:cubicBezTo>
                  <a:pt x="2097" y="10671"/>
                  <a:pt x="2133" y="10706"/>
                  <a:pt x="2056" y="10753"/>
                </a:cubicBezTo>
                <a:cubicBezTo>
                  <a:pt x="2035" y="10766"/>
                  <a:pt x="2037" y="10826"/>
                  <a:pt x="2100" y="10830"/>
                </a:cubicBezTo>
                <a:cubicBezTo>
                  <a:pt x="2158" y="10835"/>
                  <a:pt x="2250" y="10963"/>
                  <a:pt x="2339" y="10836"/>
                </a:cubicBezTo>
                <a:cubicBezTo>
                  <a:pt x="2345" y="10828"/>
                  <a:pt x="2548" y="10818"/>
                  <a:pt x="2468" y="10921"/>
                </a:cubicBezTo>
                <a:cubicBezTo>
                  <a:pt x="2464" y="10926"/>
                  <a:pt x="2466" y="10950"/>
                  <a:pt x="2466" y="10958"/>
                </a:cubicBezTo>
                <a:lnTo>
                  <a:pt x="3465" y="11260"/>
                </a:lnTo>
                <a:cubicBezTo>
                  <a:pt x="3473" y="11255"/>
                  <a:pt x="3616" y="11226"/>
                  <a:pt x="3636" y="11215"/>
                </a:cubicBezTo>
                <a:cubicBezTo>
                  <a:pt x="3728" y="11163"/>
                  <a:pt x="3704" y="11215"/>
                  <a:pt x="3801" y="11215"/>
                </a:cubicBezTo>
                <a:cubicBezTo>
                  <a:pt x="3928" y="11215"/>
                  <a:pt x="4076" y="11342"/>
                  <a:pt x="4182" y="11380"/>
                </a:cubicBezTo>
                <a:cubicBezTo>
                  <a:pt x="4279" y="11415"/>
                  <a:pt x="4272" y="11508"/>
                  <a:pt x="4288" y="11512"/>
                </a:cubicBezTo>
                <a:cubicBezTo>
                  <a:pt x="4343" y="11525"/>
                  <a:pt x="4356" y="11485"/>
                  <a:pt x="4408" y="11519"/>
                </a:cubicBezTo>
                <a:cubicBezTo>
                  <a:pt x="4479" y="11565"/>
                  <a:pt x="4596" y="11805"/>
                  <a:pt x="4582" y="11853"/>
                </a:cubicBezTo>
                <a:lnTo>
                  <a:pt x="4753" y="12014"/>
                </a:lnTo>
                <a:lnTo>
                  <a:pt x="4817" y="11787"/>
                </a:lnTo>
                <a:lnTo>
                  <a:pt x="4978" y="11771"/>
                </a:lnTo>
                <a:lnTo>
                  <a:pt x="5052" y="12070"/>
                </a:lnTo>
                <a:lnTo>
                  <a:pt x="5002" y="12208"/>
                </a:lnTo>
                <a:lnTo>
                  <a:pt x="5145" y="12324"/>
                </a:lnTo>
                <a:lnTo>
                  <a:pt x="5140" y="12620"/>
                </a:lnTo>
                <a:lnTo>
                  <a:pt x="5021" y="12668"/>
                </a:lnTo>
                <a:lnTo>
                  <a:pt x="5018" y="12808"/>
                </a:lnTo>
                <a:lnTo>
                  <a:pt x="5084" y="12829"/>
                </a:lnTo>
                <a:lnTo>
                  <a:pt x="5142" y="12686"/>
                </a:lnTo>
                <a:lnTo>
                  <a:pt x="5262" y="12729"/>
                </a:lnTo>
                <a:lnTo>
                  <a:pt x="5270" y="13441"/>
                </a:lnTo>
                <a:lnTo>
                  <a:pt x="5868" y="13105"/>
                </a:lnTo>
                <a:lnTo>
                  <a:pt x="6731" y="13420"/>
                </a:lnTo>
                <a:lnTo>
                  <a:pt x="7048" y="13394"/>
                </a:lnTo>
                <a:lnTo>
                  <a:pt x="7138" y="13661"/>
                </a:lnTo>
                <a:lnTo>
                  <a:pt x="7495" y="13817"/>
                </a:lnTo>
                <a:lnTo>
                  <a:pt x="7389" y="12814"/>
                </a:lnTo>
                <a:lnTo>
                  <a:pt x="7688" y="12788"/>
                </a:lnTo>
                <a:lnTo>
                  <a:pt x="7686" y="12737"/>
                </a:lnTo>
                <a:lnTo>
                  <a:pt x="7802" y="12669"/>
                </a:lnTo>
                <a:lnTo>
                  <a:pt x="7815" y="12557"/>
                </a:lnTo>
                <a:lnTo>
                  <a:pt x="7966" y="12550"/>
                </a:lnTo>
                <a:lnTo>
                  <a:pt x="7966" y="12465"/>
                </a:lnTo>
                <a:lnTo>
                  <a:pt x="7620" y="12097"/>
                </a:lnTo>
                <a:lnTo>
                  <a:pt x="7625" y="12031"/>
                </a:lnTo>
                <a:lnTo>
                  <a:pt x="7535" y="11833"/>
                </a:lnTo>
                <a:lnTo>
                  <a:pt x="7445" y="11795"/>
                </a:lnTo>
                <a:lnTo>
                  <a:pt x="7591" y="11536"/>
                </a:lnTo>
                <a:lnTo>
                  <a:pt x="7707" y="11573"/>
                </a:lnTo>
                <a:lnTo>
                  <a:pt x="7897" y="11491"/>
                </a:lnTo>
                <a:lnTo>
                  <a:pt x="7956" y="11375"/>
                </a:lnTo>
                <a:lnTo>
                  <a:pt x="7945" y="11139"/>
                </a:lnTo>
                <a:cubicBezTo>
                  <a:pt x="7940" y="11137"/>
                  <a:pt x="7888" y="10959"/>
                  <a:pt x="7887" y="10928"/>
                </a:cubicBezTo>
                <a:lnTo>
                  <a:pt x="7969" y="10737"/>
                </a:lnTo>
                <a:lnTo>
                  <a:pt x="8128" y="10727"/>
                </a:lnTo>
                <a:cubicBezTo>
                  <a:pt x="8124" y="10773"/>
                  <a:pt x="8161" y="10864"/>
                  <a:pt x="8241" y="10834"/>
                </a:cubicBezTo>
                <a:cubicBezTo>
                  <a:pt x="8409" y="10773"/>
                  <a:pt x="8361" y="10843"/>
                  <a:pt x="8427" y="10843"/>
                </a:cubicBezTo>
                <a:cubicBezTo>
                  <a:pt x="8433" y="10843"/>
                  <a:pt x="8457" y="10792"/>
                  <a:pt x="8564" y="10858"/>
                </a:cubicBezTo>
                <a:cubicBezTo>
                  <a:pt x="8650" y="10911"/>
                  <a:pt x="8643" y="10691"/>
                  <a:pt x="8665" y="10668"/>
                </a:cubicBezTo>
                <a:lnTo>
                  <a:pt x="8527" y="10430"/>
                </a:lnTo>
                <a:lnTo>
                  <a:pt x="8538" y="10203"/>
                </a:lnTo>
                <a:lnTo>
                  <a:pt x="8845" y="9914"/>
                </a:lnTo>
                <a:lnTo>
                  <a:pt x="8829" y="9835"/>
                </a:lnTo>
                <a:lnTo>
                  <a:pt x="8879" y="9721"/>
                </a:lnTo>
                <a:lnTo>
                  <a:pt x="9014" y="9875"/>
                </a:lnTo>
                <a:lnTo>
                  <a:pt x="9017" y="9870"/>
                </a:lnTo>
                <a:cubicBezTo>
                  <a:pt x="9084" y="9820"/>
                  <a:pt x="9051" y="9766"/>
                  <a:pt x="9119" y="9766"/>
                </a:cubicBezTo>
                <a:cubicBezTo>
                  <a:pt x="9208" y="9766"/>
                  <a:pt x="9172" y="9825"/>
                  <a:pt x="9199" y="9816"/>
                </a:cubicBezTo>
                <a:cubicBezTo>
                  <a:pt x="9245" y="9801"/>
                  <a:pt x="9205" y="9800"/>
                  <a:pt x="9248" y="9836"/>
                </a:cubicBezTo>
                <a:cubicBezTo>
                  <a:pt x="9361" y="9931"/>
                  <a:pt x="9471" y="9827"/>
                  <a:pt x="9382" y="9799"/>
                </a:cubicBezTo>
                <a:cubicBezTo>
                  <a:pt x="9347" y="9787"/>
                  <a:pt x="9442" y="9665"/>
                  <a:pt x="9305" y="9671"/>
                </a:cubicBezTo>
                <a:cubicBezTo>
                  <a:pt x="9297" y="9671"/>
                  <a:pt x="9282" y="9573"/>
                  <a:pt x="9308" y="9570"/>
                </a:cubicBezTo>
                <a:cubicBezTo>
                  <a:pt x="9388" y="9560"/>
                  <a:pt x="9421" y="9542"/>
                  <a:pt x="9487" y="9595"/>
                </a:cubicBezTo>
                <a:cubicBezTo>
                  <a:pt x="9584" y="9672"/>
                  <a:pt x="9593" y="9618"/>
                  <a:pt x="9670" y="9636"/>
                </a:cubicBezTo>
                <a:lnTo>
                  <a:pt x="9903" y="9271"/>
                </a:lnTo>
                <a:lnTo>
                  <a:pt x="10086" y="9189"/>
                </a:lnTo>
                <a:cubicBezTo>
                  <a:pt x="10085" y="9189"/>
                  <a:pt x="9902" y="9116"/>
                  <a:pt x="9871" y="9090"/>
                </a:cubicBezTo>
                <a:cubicBezTo>
                  <a:pt x="9790" y="9022"/>
                  <a:pt x="9794" y="9079"/>
                  <a:pt x="9778" y="8973"/>
                </a:cubicBezTo>
                <a:cubicBezTo>
                  <a:pt x="9756" y="8821"/>
                  <a:pt x="9628" y="8867"/>
                  <a:pt x="9670" y="8812"/>
                </a:cubicBezTo>
                <a:cubicBezTo>
                  <a:pt x="9719" y="8748"/>
                  <a:pt x="9699" y="8729"/>
                  <a:pt x="9706" y="8718"/>
                </a:cubicBezTo>
                <a:cubicBezTo>
                  <a:pt x="9768" y="8617"/>
                  <a:pt x="9718" y="8672"/>
                  <a:pt x="9644" y="8652"/>
                </a:cubicBezTo>
                <a:cubicBezTo>
                  <a:pt x="9649" y="8632"/>
                  <a:pt x="9635" y="8533"/>
                  <a:pt x="9635" y="8533"/>
                </a:cubicBezTo>
                <a:cubicBezTo>
                  <a:pt x="9636" y="8533"/>
                  <a:pt x="9737" y="8566"/>
                  <a:pt x="9738" y="8568"/>
                </a:cubicBezTo>
                <a:cubicBezTo>
                  <a:pt x="9799" y="8671"/>
                  <a:pt x="9744" y="8658"/>
                  <a:pt x="9863" y="8658"/>
                </a:cubicBezTo>
                <a:cubicBezTo>
                  <a:pt x="9907" y="8658"/>
                  <a:pt x="10038" y="8611"/>
                  <a:pt x="10059" y="8586"/>
                </a:cubicBezTo>
                <a:lnTo>
                  <a:pt x="10017" y="8557"/>
                </a:lnTo>
                <a:cubicBezTo>
                  <a:pt x="9986" y="8550"/>
                  <a:pt x="10057" y="8373"/>
                  <a:pt x="10057" y="8372"/>
                </a:cubicBezTo>
                <a:cubicBezTo>
                  <a:pt x="10063" y="8284"/>
                  <a:pt x="10116" y="8342"/>
                  <a:pt x="10123" y="8287"/>
                </a:cubicBezTo>
                <a:cubicBezTo>
                  <a:pt x="10140" y="8144"/>
                  <a:pt x="10292" y="8223"/>
                  <a:pt x="10250" y="8143"/>
                </a:cubicBezTo>
                <a:cubicBezTo>
                  <a:pt x="10192" y="8034"/>
                  <a:pt x="10288" y="8106"/>
                  <a:pt x="10290" y="8070"/>
                </a:cubicBezTo>
                <a:cubicBezTo>
                  <a:pt x="10294" y="7963"/>
                  <a:pt x="10354" y="8034"/>
                  <a:pt x="10356" y="7996"/>
                </a:cubicBezTo>
                <a:cubicBezTo>
                  <a:pt x="10358" y="7945"/>
                  <a:pt x="10419" y="7937"/>
                  <a:pt x="10445" y="7898"/>
                </a:cubicBezTo>
                <a:cubicBezTo>
                  <a:pt x="10444" y="7888"/>
                  <a:pt x="10390" y="7807"/>
                  <a:pt x="10390" y="7798"/>
                </a:cubicBezTo>
                <a:cubicBezTo>
                  <a:pt x="10375" y="7643"/>
                  <a:pt x="10460" y="7645"/>
                  <a:pt x="10502" y="7533"/>
                </a:cubicBezTo>
                <a:cubicBezTo>
                  <a:pt x="10527" y="7463"/>
                  <a:pt x="10523" y="7473"/>
                  <a:pt x="10545" y="7502"/>
                </a:cubicBezTo>
                <a:cubicBezTo>
                  <a:pt x="10607" y="7584"/>
                  <a:pt x="10616" y="7451"/>
                  <a:pt x="10684" y="7545"/>
                </a:cubicBezTo>
                <a:cubicBezTo>
                  <a:pt x="10752" y="7639"/>
                  <a:pt x="10808" y="7552"/>
                  <a:pt x="10850" y="7626"/>
                </a:cubicBezTo>
                <a:cubicBezTo>
                  <a:pt x="10869" y="7660"/>
                  <a:pt x="10916" y="7678"/>
                  <a:pt x="10887" y="7690"/>
                </a:cubicBezTo>
                <a:cubicBezTo>
                  <a:pt x="10860" y="7702"/>
                  <a:pt x="10942" y="7805"/>
                  <a:pt x="10951" y="7812"/>
                </a:cubicBezTo>
                <a:cubicBezTo>
                  <a:pt x="11016" y="7860"/>
                  <a:pt x="10943" y="7910"/>
                  <a:pt x="11012" y="7964"/>
                </a:cubicBezTo>
                <a:cubicBezTo>
                  <a:pt x="11062" y="8003"/>
                  <a:pt x="11096" y="8062"/>
                  <a:pt x="11096" y="8126"/>
                </a:cubicBezTo>
                <a:lnTo>
                  <a:pt x="11147" y="8168"/>
                </a:lnTo>
                <a:lnTo>
                  <a:pt x="11189" y="8041"/>
                </a:lnTo>
                <a:cubicBezTo>
                  <a:pt x="11202" y="8042"/>
                  <a:pt x="11272" y="8020"/>
                  <a:pt x="11276" y="8020"/>
                </a:cubicBezTo>
                <a:cubicBezTo>
                  <a:pt x="11372" y="8025"/>
                  <a:pt x="11308" y="7967"/>
                  <a:pt x="11401" y="7967"/>
                </a:cubicBezTo>
                <a:cubicBezTo>
                  <a:pt x="11511" y="7967"/>
                  <a:pt x="11553" y="8093"/>
                  <a:pt x="11580" y="8084"/>
                </a:cubicBezTo>
                <a:lnTo>
                  <a:pt x="11639" y="8035"/>
                </a:lnTo>
                <a:lnTo>
                  <a:pt x="11629" y="7794"/>
                </a:lnTo>
                <a:lnTo>
                  <a:pt x="10768" y="7229"/>
                </a:lnTo>
                <a:lnTo>
                  <a:pt x="10570" y="7249"/>
                </a:lnTo>
                <a:lnTo>
                  <a:pt x="10306" y="6926"/>
                </a:lnTo>
                <a:cubicBezTo>
                  <a:pt x="10306" y="6926"/>
                  <a:pt x="10386" y="6910"/>
                  <a:pt x="10390" y="6910"/>
                </a:cubicBezTo>
                <a:cubicBezTo>
                  <a:pt x="10420" y="6906"/>
                  <a:pt x="10400" y="6918"/>
                  <a:pt x="10416" y="6901"/>
                </a:cubicBezTo>
                <a:cubicBezTo>
                  <a:pt x="10432" y="6883"/>
                  <a:pt x="10449" y="6834"/>
                  <a:pt x="10459" y="6812"/>
                </a:cubicBezTo>
                <a:lnTo>
                  <a:pt x="10904" y="6778"/>
                </a:lnTo>
                <a:lnTo>
                  <a:pt x="11228" y="7172"/>
                </a:lnTo>
                <a:lnTo>
                  <a:pt x="11563" y="6741"/>
                </a:lnTo>
                <a:lnTo>
                  <a:pt x="12127" y="6271"/>
                </a:lnTo>
                <a:lnTo>
                  <a:pt x="11953" y="5960"/>
                </a:lnTo>
                <a:cubicBezTo>
                  <a:pt x="11943" y="5920"/>
                  <a:pt x="11926" y="5826"/>
                  <a:pt x="11928" y="5787"/>
                </a:cubicBezTo>
                <a:cubicBezTo>
                  <a:pt x="11928" y="5786"/>
                  <a:pt x="11902" y="5625"/>
                  <a:pt x="11900" y="5615"/>
                </a:cubicBezTo>
                <a:cubicBezTo>
                  <a:pt x="11893" y="5591"/>
                  <a:pt x="11887" y="5461"/>
                  <a:pt x="11885" y="5458"/>
                </a:cubicBezTo>
                <a:cubicBezTo>
                  <a:pt x="11876" y="5456"/>
                  <a:pt x="11885" y="5452"/>
                  <a:pt x="11875" y="5453"/>
                </a:cubicBezTo>
                <a:cubicBezTo>
                  <a:pt x="11774" y="5457"/>
                  <a:pt x="11853" y="5320"/>
                  <a:pt x="11825" y="5339"/>
                </a:cubicBezTo>
                <a:cubicBezTo>
                  <a:pt x="11788" y="5366"/>
                  <a:pt x="11696" y="5317"/>
                  <a:pt x="11712" y="5283"/>
                </a:cubicBezTo>
                <a:cubicBezTo>
                  <a:pt x="11746" y="5213"/>
                  <a:pt x="11648" y="5259"/>
                  <a:pt x="11672" y="5201"/>
                </a:cubicBezTo>
                <a:cubicBezTo>
                  <a:pt x="11712" y="5104"/>
                  <a:pt x="11676" y="5120"/>
                  <a:pt x="11679" y="5050"/>
                </a:cubicBezTo>
                <a:cubicBezTo>
                  <a:pt x="11684" y="4944"/>
                  <a:pt x="11623" y="4982"/>
                  <a:pt x="11643" y="4934"/>
                </a:cubicBezTo>
                <a:cubicBezTo>
                  <a:pt x="11681" y="4841"/>
                  <a:pt x="11622" y="4856"/>
                  <a:pt x="11724" y="4778"/>
                </a:cubicBezTo>
                <a:lnTo>
                  <a:pt x="11750" y="4699"/>
                </a:lnTo>
                <a:lnTo>
                  <a:pt x="11803" y="4693"/>
                </a:lnTo>
                <a:lnTo>
                  <a:pt x="11795" y="4630"/>
                </a:lnTo>
                <a:lnTo>
                  <a:pt x="11872" y="4460"/>
                </a:lnTo>
                <a:lnTo>
                  <a:pt x="11864" y="4402"/>
                </a:lnTo>
                <a:lnTo>
                  <a:pt x="11989" y="4410"/>
                </a:lnTo>
                <a:lnTo>
                  <a:pt x="12041" y="4360"/>
                </a:lnTo>
                <a:lnTo>
                  <a:pt x="12092" y="4193"/>
                </a:lnTo>
                <a:lnTo>
                  <a:pt x="11986" y="3950"/>
                </a:lnTo>
                <a:lnTo>
                  <a:pt x="11954" y="3931"/>
                </a:lnTo>
                <a:lnTo>
                  <a:pt x="11989" y="3794"/>
                </a:lnTo>
                <a:lnTo>
                  <a:pt x="12026" y="3794"/>
                </a:lnTo>
                <a:lnTo>
                  <a:pt x="12052" y="3672"/>
                </a:lnTo>
                <a:lnTo>
                  <a:pt x="12116" y="3627"/>
                </a:lnTo>
                <a:lnTo>
                  <a:pt x="11991" y="3553"/>
                </a:lnTo>
                <a:lnTo>
                  <a:pt x="12010" y="3463"/>
                </a:lnTo>
                <a:lnTo>
                  <a:pt x="11880" y="3468"/>
                </a:lnTo>
                <a:lnTo>
                  <a:pt x="11864" y="3339"/>
                </a:lnTo>
                <a:lnTo>
                  <a:pt x="11732" y="3312"/>
                </a:lnTo>
                <a:lnTo>
                  <a:pt x="11700" y="3172"/>
                </a:lnTo>
                <a:lnTo>
                  <a:pt x="11568" y="3037"/>
                </a:lnTo>
                <a:lnTo>
                  <a:pt x="11652" y="2876"/>
                </a:lnTo>
                <a:lnTo>
                  <a:pt x="11824" y="2788"/>
                </a:lnTo>
                <a:lnTo>
                  <a:pt x="11830" y="2696"/>
                </a:lnTo>
                <a:lnTo>
                  <a:pt x="12102" y="3016"/>
                </a:lnTo>
                <a:lnTo>
                  <a:pt x="12642" y="3196"/>
                </a:lnTo>
                <a:cubicBezTo>
                  <a:pt x="12649" y="3192"/>
                  <a:pt x="12674" y="3182"/>
                  <a:pt x="12674" y="3182"/>
                </a:cubicBezTo>
                <a:cubicBezTo>
                  <a:pt x="12767" y="3121"/>
                  <a:pt x="12811" y="3135"/>
                  <a:pt x="12811" y="3047"/>
                </a:cubicBezTo>
                <a:cubicBezTo>
                  <a:pt x="12811" y="3023"/>
                  <a:pt x="12947" y="3060"/>
                  <a:pt x="12981" y="3069"/>
                </a:cubicBezTo>
                <a:cubicBezTo>
                  <a:pt x="13146" y="3111"/>
                  <a:pt x="12951" y="3162"/>
                  <a:pt x="13155" y="3137"/>
                </a:cubicBezTo>
                <a:cubicBezTo>
                  <a:pt x="13545" y="3089"/>
                  <a:pt x="13413" y="2994"/>
                  <a:pt x="13533" y="2919"/>
                </a:cubicBezTo>
                <a:lnTo>
                  <a:pt x="13403" y="2814"/>
                </a:lnTo>
                <a:lnTo>
                  <a:pt x="13424" y="2539"/>
                </a:lnTo>
                <a:cubicBezTo>
                  <a:pt x="13407" y="2539"/>
                  <a:pt x="13348" y="2487"/>
                  <a:pt x="13336" y="2481"/>
                </a:cubicBezTo>
                <a:cubicBezTo>
                  <a:pt x="13311" y="2468"/>
                  <a:pt x="13293" y="2563"/>
                  <a:pt x="13261" y="2569"/>
                </a:cubicBezTo>
                <a:cubicBezTo>
                  <a:pt x="13153" y="2588"/>
                  <a:pt x="13161" y="2505"/>
                  <a:pt x="13141" y="2478"/>
                </a:cubicBezTo>
                <a:cubicBezTo>
                  <a:pt x="13041" y="2336"/>
                  <a:pt x="13181" y="2397"/>
                  <a:pt x="13184" y="2332"/>
                </a:cubicBezTo>
                <a:cubicBezTo>
                  <a:pt x="13190" y="2206"/>
                  <a:pt x="13176" y="2282"/>
                  <a:pt x="13109" y="2280"/>
                </a:cubicBezTo>
                <a:cubicBezTo>
                  <a:pt x="12944" y="2274"/>
                  <a:pt x="13041" y="2235"/>
                  <a:pt x="12875" y="2286"/>
                </a:cubicBezTo>
                <a:cubicBezTo>
                  <a:pt x="12719" y="2333"/>
                  <a:pt x="12739" y="2280"/>
                  <a:pt x="12739" y="2395"/>
                </a:cubicBezTo>
                <a:cubicBezTo>
                  <a:pt x="12739" y="2473"/>
                  <a:pt x="12666" y="2430"/>
                  <a:pt x="12692" y="2473"/>
                </a:cubicBezTo>
                <a:cubicBezTo>
                  <a:pt x="12741" y="2554"/>
                  <a:pt x="12617" y="2572"/>
                  <a:pt x="12612" y="2566"/>
                </a:cubicBezTo>
                <a:cubicBezTo>
                  <a:pt x="12537" y="2474"/>
                  <a:pt x="12586" y="2478"/>
                  <a:pt x="12467" y="2478"/>
                </a:cubicBezTo>
                <a:cubicBezTo>
                  <a:pt x="12409" y="2478"/>
                  <a:pt x="12351" y="2362"/>
                  <a:pt x="12333" y="2312"/>
                </a:cubicBezTo>
                <a:cubicBezTo>
                  <a:pt x="12321" y="2277"/>
                  <a:pt x="12221" y="2323"/>
                  <a:pt x="12177" y="2322"/>
                </a:cubicBezTo>
                <a:cubicBezTo>
                  <a:pt x="12020" y="2320"/>
                  <a:pt x="12031" y="2375"/>
                  <a:pt x="11938" y="2245"/>
                </a:cubicBezTo>
                <a:cubicBezTo>
                  <a:pt x="11883" y="2169"/>
                  <a:pt x="11860" y="2136"/>
                  <a:pt x="11810" y="2057"/>
                </a:cubicBezTo>
                <a:cubicBezTo>
                  <a:pt x="11800" y="2043"/>
                  <a:pt x="11942" y="1772"/>
                  <a:pt x="11956" y="1759"/>
                </a:cubicBezTo>
                <a:cubicBezTo>
                  <a:pt x="12012" y="1708"/>
                  <a:pt x="11727" y="1550"/>
                  <a:pt x="11689" y="1493"/>
                </a:cubicBezTo>
                <a:cubicBezTo>
                  <a:pt x="11593" y="1345"/>
                  <a:pt x="11611" y="1431"/>
                  <a:pt x="11538" y="1391"/>
                </a:cubicBezTo>
                <a:cubicBezTo>
                  <a:pt x="11533" y="1391"/>
                  <a:pt x="11532" y="1390"/>
                  <a:pt x="11527" y="1393"/>
                </a:cubicBezTo>
                <a:cubicBezTo>
                  <a:pt x="11516" y="1399"/>
                  <a:pt x="11234" y="1485"/>
                  <a:pt x="11226" y="1487"/>
                </a:cubicBezTo>
                <a:cubicBezTo>
                  <a:pt x="11148" y="1498"/>
                  <a:pt x="11054" y="1563"/>
                  <a:pt x="11023" y="1499"/>
                </a:cubicBezTo>
                <a:cubicBezTo>
                  <a:pt x="10966" y="1386"/>
                  <a:pt x="10842" y="1462"/>
                  <a:pt x="10758" y="1333"/>
                </a:cubicBezTo>
                <a:cubicBezTo>
                  <a:pt x="10724" y="1281"/>
                  <a:pt x="10657" y="1320"/>
                  <a:pt x="10637" y="1281"/>
                </a:cubicBezTo>
                <a:cubicBezTo>
                  <a:pt x="10620" y="1247"/>
                  <a:pt x="10526" y="1245"/>
                  <a:pt x="10487" y="1253"/>
                </a:cubicBezTo>
                <a:cubicBezTo>
                  <a:pt x="10413" y="1269"/>
                  <a:pt x="10436" y="1256"/>
                  <a:pt x="10367" y="1256"/>
                </a:cubicBezTo>
                <a:cubicBezTo>
                  <a:pt x="10320" y="1256"/>
                  <a:pt x="10338" y="1187"/>
                  <a:pt x="10351" y="1187"/>
                </a:cubicBezTo>
                <a:cubicBezTo>
                  <a:pt x="10467" y="1190"/>
                  <a:pt x="10435" y="1197"/>
                  <a:pt x="10448" y="1149"/>
                </a:cubicBezTo>
                <a:cubicBezTo>
                  <a:pt x="10486" y="1010"/>
                  <a:pt x="10530" y="1016"/>
                  <a:pt x="10413" y="978"/>
                </a:cubicBezTo>
                <a:cubicBezTo>
                  <a:pt x="10209" y="911"/>
                  <a:pt x="10224" y="790"/>
                  <a:pt x="10200" y="978"/>
                </a:cubicBezTo>
                <a:cubicBezTo>
                  <a:pt x="10193" y="1028"/>
                  <a:pt x="10154" y="1124"/>
                  <a:pt x="10154" y="1125"/>
                </a:cubicBezTo>
                <a:cubicBezTo>
                  <a:pt x="10147" y="1187"/>
                  <a:pt x="9961" y="1297"/>
                  <a:pt x="9953" y="1226"/>
                </a:cubicBezTo>
                <a:cubicBezTo>
                  <a:pt x="9941" y="1120"/>
                  <a:pt x="9917" y="1128"/>
                  <a:pt x="9852" y="1081"/>
                </a:cubicBezTo>
                <a:lnTo>
                  <a:pt x="9252" y="899"/>
                </a:lnTo>
                <a:lnTo>
                  <a:pt x="9233" y="637"/>
                </a:lnTo>
                <a:cubicBezTo>
                  <a:pt x="9181" y="637"/>
                  <a:pt x="8821" y="624"/>
                  <a:pt x="8802" y="633"/>
                </a:cubicBezTo>
                <a:cubicBezTo>
                  <a:pt x="8851" y="700"/>
                  <a:pt x="8670" y="660"/>
                  <a:pt x="8644" y="652"/>
                </a:cubicBezTo>
                <a:cubicBezTo>
                  <a:pt x="8598" y="638"/>
                  <a:pt x="8603" y="648"/>
                  <a:pt x="8554" y="645"/>
                </a:cubicBezTo>
                <a:cubicBezTo>
                  <a:pt x="8540" y="644"/>
                  <a:pt x="8569" y="501"/>
                  <a:pt x="8537" y="517"/>
                </a:cubicBezTo>
                <a:cubicBezTo>
                  <a:pt x="8405" y="585"/>
                  <a:pt x="8502" y="550"/>
                  <a:pt x="8386" y="555"/>
                </a:cubicBezTo>
                <a:cubicBezTo>
                  <a:pt x="8339" y="557"/>
                  <a:pt x="8419" y="369"/>
                  <a:pt x="8355" y="403"/>
                </a:cubicBezTo>
                <a:cubicBezTo>
                  <a:pt x="8250" y="459"/>
                  <a:pt x="8261" y="368"/>
                  <a:pt x="8226" y="445"/>
                </a:cubicBezTo>
                <a:cubicBezTo>
                  <a:pt x="8226" y="445"/>
                  <a:pt x="8134" y="361"/>
                  <a:pt x="8165" y="335"/>
                </a:cubicBezTo>
                <a:cubicBezTo>
                  <a:pt x="8248" y="266"/>
                  <a:pt x="8251" y="314"/>
                  <a:pt x="8318" y="293"/>
                </a:cubicBezTo>
                <a:lnTo>
                  <a:pt x="8334" y="206"/>
                </a:lnTo>
                <a:lnTo>
                  <a:pt x="8043" y="50"/>
                </a:lnTo>
                <a:cubicBezTo>
                  <a:pt x="8037" y="45"/>
                  <a:pt x="7917" y="46"/>
                  <a:pt x="7915" y="49"/>
                </a:cubicBezTo>
                <a:cubicBezTo>
                  <a:pt x="7870" y="121"/>
                  <a:pt x="7733" y="274"/>
                  <a:pt x="7664" y="306"/>
                </a:cubicBezTo>
                <a:cubicBezTo>
                  <a:pt x="7628" y="267"/>
                  <a:pt x="7496" y="175"/>
                  <a:pt x="7505" y="134"/>
                </a:cubicBezTo>
                <a:cubicBezTo>
                  <a:pt x="7534" y="0"/>
                  <a:pt x="7458" y="46"/>
                  <a:pt x="7363" y="44"/>
                </a:cubicBezTo>
                <a:cubicBezTo>
                  <a:pt x="7224" y="42"/>
                  <a:pt x="7217" y="291"/>
                  <a:pt x="7109" y="322"/>
                </a:cubicBezTo>
                <a:cubicBezTo>
                  <a:pt x="7078" y="331"/>
                  <a:pt x="6920" y="420"/>
                  <a:pt x="6920" y="420"/>
                </a:cubicBezTo>
                <a:cubicBezTo>
                  <a:pt x="6869" y="407"/>
                  <a:pt x="6870" y="414"/>
                  <a:pt x="6813" y="429"/>
                </a:cubicBezTo>
                <a:cubicBezTo>
                  <a:pt x="6717" y="453"/>
                  <a:pt x="6699" y="407"/>
                  <a:pt x="6699" y="499"/>
                </a:cubicBezTo>
                <a:cubicBezTo>
                  <a:pt x="6699" y="534"/>
                  <a:pt x="6598" y="551"/>
                  <a:pt x="6590" y="544"/>
                </a:cubicBezTo>
                <a:cubicBezTo>
                  <a:pt x="6501" y="465"/>
                  <a:pt x="6542" y="539"/>
                  <a:pt x="6479" y="497"/>
                </a:cubicBezTo>
                <a:lnTo>
                  <a:pt x="6474" y="454"/>
                </a:lnTo>
                <a:lnTo>
                  <a:pt x="6400" y="457"/>
                </a:lnTo>
                <a:lnTo>
                  <a:pt x="6262" y="642"/>
                </a:lnTo>
                <a:cubicBezTo>
                  <a:pt x="6246" y="651"/>
                  <a:pt x="6139" y="709"/>
                  <a:pt x="6132" y="704"/>
                </a:cubicBezTo>
                <a:cubicBezTo>
                  <a:pt x="6082" y="667"/>
                  <a:pt x="6196" y="626"/>
                  <a:pt x="6101" y="626"/>
                </a:cubicBezTo>
                <a:cubicBezTo>
                  <a:pt x="6066" y="626"/>
                  <a:pt x="6074" y="545"/>
                  <a:pt x="6074" y="516"/>
                </a:cubicBezTo>
                <a:cubicBezTo>
                  <a:pt x="6074" y="445"/>
                  <a:pt x="6090" y="433"/>
                  <a:pt x="6044" y="431"/>
                </a:cubicBezTo>
                <a:cubicBezTo>
                  <a:pt x="6034" y="430"/>
                  <a:pt x="6040" y="286"/>
                  <a:pt x="6040" y="267"/>
                </a:cubicBezTo>
                <a:cubicBezTo>
                  <a:pt x="6040" y="202"/>
                  <a:pt x="5997" y="280"/>
                  <a:pt x="5974" y="243"/>
                </a:cubicBezTo>
                <a:cubicBezTo>
                  <a:pt x="5913" y="145"/>
                  <a:pt x="5967" y="134"/>
                  <a:pt x="5853" y="180"/>
                </a:cubicBezTo>
                <a:cubicBezTo>
                  <a:pt x="5809" y="198"/>
                  <a:pt x="5816" y="37"/>
                  <a:pt x="5784" y="63"/>
                </a:cubicBezTo>
                <a:cubicBezTo>
                  <a:pt x="5677" y="151"/>
                  <a:pt x="5657" y="117"/>
                  <a:pt x="5648" y="280"/>
                </a:cubicBezTo>
                <a:cubicBezTo>
                  <a:pt x="5647" y="300"/>
                  <a:pt x="5519" y="359"/>
                  <a:pt x="5519" y="359"/>
                </a:cubicBezTo>
                <a:cubicBezTo>
                  <a:pt x="5470" y="254"/>
                  <a:pt x="5372" y="357"/>
                  <a:pt x="5371" y="359"/>
                </a:cubicBezTo>
                <a:cubicBezTo>
                  <a:pt x="5350" y="418"/>
                  <a:pt x="5377" y="412"/>
                  <a:pt x="5407" y="412"/>
                </a:cubicBezTo>
                <a:cubicBezTo>
                  <a:pt x="5443" y="412"/>
                  <a:pt x="5430" y="463"/>
                  <a:pt x="5429" y="463"/>
                </a:cubicBezTo>
                <a:cubicBezTo>
                  <a:pt x="5309" y="606"/>
                  <a:pt x="5392" y="554"/>
                  <a:pt x="5368" y="632"/>
                </a:cubicBezTo>
                <a:lnTo>
                  <a:pt x="5481" y="767"/>
                </a:lnTo>
                <a:lnTo>
                  <a:pt x="5460" y="838"/>
                </a:lnTo>
                <a:lnTo>
                  <a:pt x="5323" y="806"/>
                </a:lnTo>
                <a:lnTo>
                  <a:pt x="4928" y="1216"/>
                </a:lnTo>
                <a:lnTo>
                  <a:pt x="3590" y="1772"/>
                </a:lnTo>
                <a:cubicBezTo>
                  <a:pt x="3575" y="1784"/>
                  <a:pt x="3519" y="1790"/>
                  <a:pt x="3507" y="1778"/>
                </a:cubicBezTo>
                <a:cubicBezTo>
                  <a:pt x="3481" y="1754"/>
                  <a:pt x="3453" y="1795"/>
                  <a:pt x="3449" y="1804"/>
                </a:cubicBezTo>
                <a:lnTo>
                  <a:pt x="3370" y="1793"/>
                </a:lnTo>
                <a:lnTo>
                  <a:pt x="3375" y="1666"/>
                </a:lnTo>
                <a:lnTo>
                  <a:pt x="3272" y="1595"/>
                </a:lnTo>
                <a:lnTo>
                  <a:pt x="3341" y="1473"/>
                </a:lnTo>
                <a:lnTo>
                  <a:pt x="3119" y="1269"/>
                </a:lnTo>
                <a:lnTo>
                  <a:pt x="3087" y="1044"/>
                </a:lnTo>
                <a:lnTo>
                  <a:pt x="2613" y="1245"/>
                </a:lnTo>
                <a:lnTo>
                  <a:pt x="2185" y="1039"/>
                </a:lnTo>
                <a:lnTo>
                  <a:pt x="2111" y="1370"/>
                </a:lnTo>
                <a:cubicBezTo>
                  <a:pt x="2059" y="1431"/>
                  <a:pt x="2119" y="1486"/>
                  <a:pt x="1994" y="1505"/>
                </a:cubicBezTo>
                <a:cubicBezTo>
                  <a:pt x="1852" y="1526"/>
                  <a:pt x="1860" y="1550"/>
                  <a:pt x="1693" y="1547"/>
                </a:cubicBezTo>
                <a:cubicBezTo>
                  <a:pt x="1651" y="1546"/>
                  <a:pt x="1762" y="1699"/>
                  <a:pt x="1761" y="1752"/>
                </a:cubicBezTo>
                <a:cubicBezTo>
                  <a:pt x="1761" y="1772"/>
                  <a:pt x="1545" y="1792"/>
                  <a:pt x="1527" y="1795"/>
                </a:cubicBezTo>
                <a:cubicBezTo>
                  <a:pt x="1504" y="1799"/>
                  <a:pt x="1515" y="1914"/>
                  <a:pt x="1515" y="1936"/>
                </a:cubicBezTo>
                <a:cubicBezTo>
                  <a:pt x="1515" y="1945"/>
                  <a:pt x="1449" y="2008"/>
                  <a:pt x="1425" y="2047"/>
                </a:cubicBezTo>
                <a:cubicBezTo>
                  <a:pt x="1407" y="2078"/>
                  <a:pt x="1322" y="1941"/>
                  <a:pt x="1322" y="2084"/>
                </a:cubicBezTo>
                <a:cubicBezTo>
                  <a:pt x="1322" y="2222"/>
                  <a:pt x="1437" y="2106"/>
                  <a:pt x="1285" y="2271"/>
                </a:cubicBezTo>
                <a:cubicBezTo>
                  <a:pt x="1264" y="2294"/>
                  <a:pt x="1306" y="2459"/>
                  <a:pt x="1306" y="2517"/>
                </a:cubicBezTo>
                <a:cubicBezTo>
                  <a:pt x="1306" y="2522"/>
                  <a:pt x="1191" y="2518"/>
                  <a:pt x="1148" y="2479"/>
                </a:cubicBezTo>
                <a:cubicBezTo>
                  <a:pt x="1070" y="2407"/>
                  <a:pt x="1075" y="2404"/>
                  <a:pt x="1130" y="2359"/>
                </a:cubicBezTo>
                <a:cubicBezTo>
                  <a:pt x="1170" y="2327"/>
                  <a:pt x="1137" y="2270"/>
                  <a:pt x="1119" y="2232"/>
                </a:cubicBezTo>
                <a:cubicBezTo>
                  <a:pt x="1075" y="2140"/>
                  <a:pt x="1100" y="2172"/>
                  <a:pt x="1029" y="2132"/>
                </a:cubicBezTo>
                <a:cubicBezTo>
                  <a:pt x="948" y="2086"/>
                  <a:pt x="950" y="2059"/>
                  <a:pt x="932" y="2106"/>
                </a:cubicBezTo>
                <a:cubicBezTo>
                  <a:pt x="867" y="2279"/>
                  <a:pt x="814" y="2214"/>
                  <a:pt x="695" y="2214"/>
                </a:cubicBezTo>
                <a:cubicBezTo>
                  <a:pt x="661" y="2214"/>
                  <a:pt x="639" y="2366"/>
                  <a:pt x="614" y="2412"/>
                </a:cubicBezTo>
                <a:cubicBezTo>
                  <a:pt x="592" y="2454"/>
                  <a:pt x="574" y="2505"/>
                  <a:pt x="620" y="2528"/>
                </a:cubicBezTo>
                <a:cubicBezTo>
                  <a:pt x="704" y="2571"/>
                  <a:pt x="675" y="2572"/>
                  <a:pt x="692" y="2629"/>
                </a:cubicBezTo>
                <a:lnTo>
                  <a:pt x="917" y="2669"/>
                </a:lnTo>
                <a:lnTo>
                  <a:pt x="809" y="2912"/>
                </a:lnTo>
                <a:lnTo>
                  <a:pt x="703" y="2915"/>
                </a:lnTo>
                <a:lnTo>
                  <a:pt x="351" y="3360"/>
                </a:lnTo>
                <a:cubicBezTo>
                  <a:pt x="277" y="3501"/>
                  <a:pt x="194" y="3473"/>
                  <a:pt x="65" y="3531"/>
                </a:cubicBezTo>
                <a:cubicBezTo>
                  <a:pt x="0" y="3560"/>
                  <a:pt x="20" y="3751"/>
                  <a:pt x="36" y="3809"/>
                </a:cubicBezTo>
                <a:cubicBezTo>
                  <a:pt x="56" y="3880"/>
                  <a:pt x="148" y="3900"/>
                  <a:pt x="203" y="3941"/>
                </a:cubicBezTo>
                <a:cubicBezTo>
                  <a:pt x="294" y="4011"/>
                  <a:pt x="333" y="3994"/>
                  <a:pt x="333" y="4117"/>
                </a:cubicBezTo>
                <a:cubicBezTo>
                  <a:pt x="333" y="4146"/>
                  <a:pt x="182" y="4196"/>
                  <a:pt x="229" y="4228"/>
                </a:cubicBezTo>
                <a:cubicBezTo>
                  <a:pt x="275" y="4260"/>
                  <a:pt x="384" y="4358"/>
                  <a:pt x="401" y="4368"/>
                </a:cubicBezTo>
                <a:cubicBezTo>
                  <a:pt x="431" y="4385"/>
                  <a:pt x="495" y="4475"/>
                  <a:pt x="499" y="4468"/>
                </a:cubicBezTo>
                <a:cubicBezTo>
                  <a:pt x="575" y="4349"/>
                  <a:pt x="550" y="4382"/>
                  <a:pt x="672" y="4320"/>
                </a:cubicBezTo>
                <a:cubicBezTo>
                  <a:pt x="737" y="4287"/>
                  <a:pt x="802" y="4283"/>
                  <a:pt x="840" y="4358"/>
                </a:cubicBezTo>
                <a:cubicBezTo>
                  <a:pt x="863" y="4402"/>
                  <a:pt x="907" y="4339"/>
                  <a:pt x="907" y="4338"/>
                </a:cubicBezTo>
                <a:cubicBezTo>
                  <a:pt x="901" y="4197"/>
                  <a:pt x="937" y="4233"/>
                  <a:pt x="954" y="4188"/>
                </a:cubicBezTo>
                <a:lnTo>
                  <a:pt x="1190" y="4090"/>
                </a:lnTo>
                <a:lnTo>
                  <a:pt x="1253" y="4616"/>
                </a:lnTo>
                <a:lnTo>
                  <a:pt x="1153" y="4693"/>
                </a:lnTo>
                <a:lnTo>
                  <a:pt x="1200" y="4802"/>
                </a:lnTo>
                <a:lnTo>
                  <a:pt x="1182" y="4910"/>
                </a:lnTo>
                <a:lnTo>
                  <a:pt x="1341" y="4902"/>
                </a:lnTo>
                <a:lnTo>
                  <a:pt x="1391" y="5077"/>
                </a:lnTo>
                <a:lnTo>
                  <a:pt x="1513" y="5061"/>
                </a:lnTo>
                <a:lnTo>
                  <a:pt x="1608" y="4958"/>
                </a:lnTo>
                <a:lnTo>
                  <a:pt x="1640" y="5018"/>
                </a:lnTo>
                <a:lnTo>
                  <a:pt x="1854" y="5008"/>
                </a:lnTo>
                <a:lnTo>
                  <a:pt x="1867" y="4931"/>
                </a:lnTo>
                <a:lnTo>
                  <a:pt x="1931" y="5011"/>
                </a:lnTo>
                <a:lnTo>
                  <a:pt x="1989" y="4934"/>
                </a:lnTo>
                <a:lnTo>
                  <a:pt x="2037" y="5233"/>
                </a:lnTo>
                <a:lnTo>
                  <a:pt x="1838" y="5444"/>
                </a:lnTo>
                <a:lnTo>
                  <a:pt x="1857" y="5632"/>
                </a:lnTo>
                <a:lnTo>
                  <a:pt x="2026" y="5751"/>
                </a:lnTo>
                <a:lnTo>
                  <a:pt x="1716" y="5918"/>
                </a:lnTo>
                <a:lnTo>
                  <a:pt x="1912" y="7230"/>
                </a:lnTo>
                <a:lnTo>
                  <a:pt x="1456" y="7955"/>
                </a:lnTo>
                <a:lnTo>
                  <a:pt x="1171" y="7983"/>
                </a:lnTo>
                <a:lnTo>
                  <a:pt x="956" y="8037"/>
                </a:lnTo>
                <a:lnTo>
                  <a:pt x="954" y="7980"/>
                </a:lnTo>
                <a:lnTo>
                  <a:pt x="843" y="7922"/>
                </a:lnTo>
                <a:lnTo>
                  <a:pt x="686" y="8125"/>
                </a:lnTo>
                <a:lnTo>
                  <a:pt x="624" y="8057"/>
                </a:lnTo>
                <a:lnTo>
                  <a:pt x="560" y="8218"/>
                </a:lnTo>
                <a:cubicBezTo>
                  <a:pt x="554" y="8219"/>
                  <a:pt x="517" y="8278"/>
                  <a:pt x="501" y="8292"/>
                </a:cubicBezTo>
                <a:cubicBezTo>
                  <a:pt x="410" y="8375"/>
                  <a:pt x="415" y="8318"/>
                  <a:pt x="387" y="8318"/>
                </a:cubicBezTo>
                <a:cubicBezTo>
                  <a:pt x="377" y="8319"/>
                  <a:pt x="270" y="8452"/>
                  <a:pt x="253" y="8469"/>
                </a:cubicBezTo>
                <a:cubicBezTo>
                  <a:pt x="236" y="8486"/>
                  <a:pt x="282" y="8495"/>
                  <a:pt x="292" y="8496"/>
                </a:cubicBezTo>
                <a:cubicBezTo>
                  <a:pt x="420" y="8507"/>
                  <a:pt x="334" y="8598"/>
                  <a:pt x="458" y="8564"/>
                </a:cubicBezTo>
                <a:cubicBezTo>
                  <a:pt x="557" y="8536"/>
                  <a:pt x="494" y="8597"/>
                  <a:pt x="562" y="8627"/>
                </a:cubicBezTo>
                <a:cubicBezTo>
                  <a:pt x="581" y="8636"/>
                  <a:pt x="535" y="8728"/>
                  <a:pt x="535" y="8728"/>
                </a:cubicBezTo>
                <a:cubicBezTo>
                  <a:pt x="513" y="8756"/>
                  <a:pt x="516" y="8858"/>
                  <a:pt x="466" y="8831"/>
                </a:cubicBezTo>
                <a:cubicBezTo>
                  <a:pt x="337" y="8763"/>
                  <a:pt x="386" y="8949"/>
                  <a:pt x="267" y="8793"/>
                </a:cubicBezTo>
                <a:cubicBezTo>
                  <a:pt x="218" y="8729"/>
                  <a:pt x="195" y="8845"/>
                  <a:pt x="239" y="8904"/>
                </a:cubicBezTo>
                <a:cubicBezTo>
                  <a:pt x="295" y="8980"/>
                  <a:pt x="216" y="9060"/>
                  <a:pt x="306" y="9057"/>
                </a:cubicBezTo>
                <a:cubicBezTo>
                  <a:pt x="410" y="9053"/>
                  <a:pt x="223" y="9190"/>
                  <a:pt x="263" y="9217"/>
                </a:cubicBezTo>
                <a:cubicBezTo>
                  <a:pt x="362" y="9285"/>
                  <a:pt x="392" y="9212"/>
                  <a:pt x="412" y="9426"/>
                </a:cubicBezTo>
                <a:cubicBezTo>
                  <a:pt x="416" y="9472"/>
                  <a:pt x="450" y="9563"/>
                  <a:pt x="420" y="9567"/>
                </a:cubicBezTo>
                <a:cubicBezTo>
                  <a:pt x="345" y="9579"/>
                  <a:pt x="487" y="9647"/>
                  <a:pt x="451" y="975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39" name="Freeform 348"/>
          <p:cNvSpPr>
            <a:spLocks/>
          </p:cNvSpPr>
          <p:nvPr/>
        </p:nvSpPr>
        <p:spPr bwMode="auto">
          <a:xfrm>
            <a:off x="3430198" y="2060974"/>
            <a:ext cx="715565" cy="879872"/>
          </a:xfrm>
          <a:custGeom>
            <a:avLst/>
            <a:gdLst>
              <a:gd name="T0" fmla="*/ 3955 w 10513"/>
              <a:gd name="T1" fmla="*/ 651 h 13902"/>
              <a:gd name="T2" fmla="*/ 4468 w 10513"/>
              <a:gd name="T3" fmla="*/ 1564 h 13902"/>
              <a:gd name="T4" fmla="*/ 3711 w 10513"/>
              <a:gd name="T5" fmla="*/ 1762 h 13902"/>
              <a:gd name="T6" fmla="*/ 3082 w 10513"/>
              <a:gd name="T7" fmla="*/ 1997 h 13902"/>
              <a:gd name="T8" fmla="*/ 2769 w 10513"/>
              <a:gd name="T9" fmla="*/ 2537 h 13902"/>
              <a:gd name="T10" fmla="*/ 1479 w 10513"/>
              <a:gd name="T11" fmla="*/ 3230 h 13902"/>
              <a:gd name="T12" fmla="*/ 1053 w 10513"/>
              <a:gd name="T13" fmla="*/ 4100 h 13902"/>
              <a:gd name="T14" fmla="*/ 916 w 10513"/>
              <a:gd name="T15" fmla="*/ 5293 h 13902"/>
              <a:gd name="T16" fmla="*/ 201 w 10513"/>
              <a:gd name="T17" fmla="*/ 7346 h 13902"/>
              <a:gd name="T18" fmla="*/ 695 w 10513"/>
              <a:gd name="T19" fmla="*/ 8522 h 13902"/>
              <a:gd name="T20" fmla="*/ 2418 w 10513"/>
              <a:gd name="T21" fmla="*/ 8890 h 13902"/>
              <a:gd name="T22" fmla="*/ 3558 w 10513"/>
              <a:gd name="T23" fmla="*/ 9408 h 13902"/>
              <a:gd name="T24" fmla="*/ 4397 w 10513"/>
              <a:gd name="T25" fmla="*/ 9818 h 13902"/>
              <a:gd name="T26" fmla="*/ 5032 w 10513"/>
              <a:gd name="T27" fmla="*/ 10554 h 13902"/>
              <a:gd name="T28" fmla="*/ 4270 w 10513"/>
              <a:gd name="T29" fmla="*/ 11054 h 13902"/>
              <a:gd name="T30" fmla="*/ 4439 w 10513"/>
              <a:gd name="T31" fmla="*/ 12417 h 13902"/>
              <a:gd name="T32" fmla="*/ 4465 w 10513"/>
              <a:gd name="T33" fmla="*/ 13451 h 13902"/>
              <a:gd name="T34" fmla="*/ 4900 w 10513"/>
              <a:gd name="T35" fmla="*/ 13172 h 13902"/>
              <a:gd name="T36" fmla="*/ 5267 w 10513"/>
              <a:gd name="T37" fmla="*/ 12869 h 13902"/>
              <a:gd name="T38" fmla="*/ 5691 w 10513"/>
              <a:gd name="T39" fmla="*/ 12565 h 13902"/>
              <a:gd name="T40" fmla="*/ 6164 w 10513"/>
              <a:gd name="T41" fmla="*/ 13020 h 13902"/>
              <a:gd name="T42" fmla="*/ 6807 w 10513"/>
              <a:gd name="T43" fmla="*/ 12266 h 13902"/>
              <a:gd name="T44" fmla="*/ 7442 w 10513"/>
              <a:gd name="T45" fmla="*/ 12501 h 13902"/>
              <a:gd name="T46" fmla="*/ 7665 w 10513"/>
              <a:gd name="T47" fmla="*/ 12348 h 13902"/>
              <a:gd name="T48" fmla="*/ 9009 w 10513"/>
              <a:gd name="T49" fmla="*/ 12547 h 13902"/>
              <a:gd name="T50" fmla="*/ 8922 w 10513"/>
              <a:gd name="T51" fmla="*/ 13095 h 13902"/>
              <a:gd name="T52" fmla="*/ 8424 w 10513"/>
              <a:gd name="T53" fmla="*/ 13015 h 13902"/>
              <a:gd name="T54" fmla="*/ 8107 w 10513"/>
              <a:gd name="T55" fmla="*/ 12978 h 13902"/>
              <a:gd name="T56" fmla="*/ 8385 w 10513"/>
              <a:gd name="T57" fmla="*/ 13312 h 13902"/>
              <a:gd name="T58" fmla="*/ 8793 w 10513"/>
              <a:gd name="T59" fmla="*/ 13742 h 13902"/>
              <a:gd name="T60" fmla="*/ 9058 w 10513"/>
              <a:gd name="T61" fmla="*/ 13743 h 13902"/>
              <a:gd name="T62" fmla="*/ 9616 w 10513"/>
              <a:gd name="T63" fmla="*/ 13442 h 13902"/>
              <a:gd name="T64" fmla="*/ 9889 w 10513"/>
              <a:gd name="T65" fmla="*/ 13144 h 13902"/>
              <a:gd name="T66" fmla="*/ 9899 w 10513"/>
              <a:gd name="T67" fmla="*/ 12306 h 13902"/>
              <a:gd name="T68" fmla="*/ 9281 w 10513"/>
              <a:gd name="T69" fmla="*/ 12562 h 13902"/>
              <a:gd name="T70" fmla="*/ 8727 w 10513"/>
              <a:gd name="T71" fmla="*/ 11922 h 13902"/>
              <a:gd name="T72" fmla="*/ 8592 w 10513"/>
              <a:gd name="T73" fmla="*/ 11329 h 13902"/>
              <a:gd name="T74" fmla="*/ 9031 w 10513"/>
              <a:gd name="T75" fmla="*/ 10864 h 13902"/>
              <a:gd name="T76" fmla="*/ 8404 w 10513"/>
              <a:gd name="T77" fmla="*/ 10493 h 13902"/>
              <a:gd name="T78" fmla="*/ 8529 w 10513"/>
              <a:gd name="T79" fmla="*/ 10079 h 13902"/>
              <a:gd name="T80" fmla="*/ 8762 w 10513"/>
              <a:gd name="T81" fmla="*/ 9575 h 13902"/>
              <a:gd name="T82" fmla="*/ 9825 w 10513"/>
              <a:gd name="T83" fmla="*/ 7710 h 13902"/>
              <a:gd name="T84" fmla="*/ 9706 w 10513"/>
              <a:gd name="T85" fmla="*/ 7167 h 13902"/>
              <a:gd name="T86" fmla="*/ 8889 w 10513"/>
              <a:gd name="T87" fmla="*/ 6781 h 13902"/>
              <a:gd name="T88" fmla="*/ 8791 w 10513"/>
              <a:gd name="T89" fmla="*/ 6411 h 13902"/>
              <a:gd name="T90" fmla="*/ 8701 w 10513"/>
              <a:gd name="T91" fmla="*/ 6120 h 13902"/>
              <a:gd name="T92" fmla="*/ 8862 w 10513"/>
              <a:gd name="T93" fmla="*/ 4948 h 13902"/>
              <a:gd name="T94" fmla="*/ 10396 w 10513"/>
              <a:gd name="T95" fmla="*/ 3662 h 13902"/>
              <a:gd name="T96" fmla="*/ 8683 w 10513"/>
              <a:gd name="T97" fmla="*/ 3050 h 13902"/>
              <a:gd name="T98" fmla="*/ 8643 w 10513"/>
              <a:gd name="T99" fmla="*/ 2013 h 13902"/>
              <a:gd name="T100" fmla="*/ 7847 w 10513"/>
              <a:gd name="T101" fmla="*/ 1622 h 13902"/>
              <a:gd name="T102" fmla="*/ 6004 w 10513"/>
              <a:gd name="T103" fmla="*/ 1078 h 13902"/>
              <a:gd name="T104" fmla="*/ 5398 w 10513"/>
              <a:gd name="T105" fmla="*/ 628 h 13902"/>
              <a:gd name="T106" fmla="*/ 4612 w 10513"/>
              <a:gd name="T107" fmla="*/ 571 h 13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13" h="13902">
                <a:moveTo>
                  <a:pt x="4295" y="76"/>
                </a:moveTo>
                <a:cubicBezTo>
                  <a:pt x="4284" y="26"/>
                  <a:pt x="4182" y="119"/>
                  <a:pt x="4116" y="0"/>
                </a:cubicBezTo>
                <a:lnTo>
                  <a:pt x="3928" y="18"/>
                </a:lnTo>
                <a:lnTo>
                  <a:pt x="3854" y="98"/>
                </a:lnTo>
                <a:lnTo>
                  <a:pt x="3918" y="167"/>
                </a:lnTo>
                <a:lnTo>
                  <a:pt x="3955" y="651"/>
                </a:lnTo>
                <a:cubicBezTo>
                  <a:pt x="3954" y="653"/>
                  <a:pt x="3892" y="690"/>
                  <a:pt x="3888" y="744"/>
                </a:cubicBezTo>
                <a:cubicBezTo>
                  <a:pt x="3886" y="772"/>
                  <a:pt x="4119" y="870"/>
                  <a:pt x="4154" y="879"/>
                </a:cubicBezTo>
                <a:cubicBezTo>
                  <a:pt x="4168" y="883"/>
                  <a:pt x="4211" y="1015"/>
                  <a:pt x="4198" y="1021"/>
                </a:cubicBezTo>
                <a:cubicBezTo>
                  <a:pt x="4131" y="1048"/>
                  <a:pt x="4174" y="1079"/>
                  <a:pt x="4118" y="1131"/>
                </a:cubicBezTo>
                <a:cubicBezTo>
                  <a:pt x="4101" y="1147"/>
                  <a:pt x="4357" y="1267"/>
                  <a:pt x="4377" y="1302"/>
                </a:cubicBezTo>
                <a:cubicBezTo>
                  <a:pt x="4446" y="1419"/>
                  <a:pt x="4468" y="1434"/>
                  <a:pt x="4468" y="1564"/>
                </a:cubicBezTo>
                <a:cubicBezTo>
                  <a:pt x="4468" y="1617"/>
                  <a:pt x="4350" y="1598"/>
                  <a:pt x="4312" y="1598"/>
                </a:cubicBezTo>
                <a:lnTo>
                  <a:pt x="4158" y="1902"/>
                </a:lnTo>
                <a:lnTo>
                  <a:pt x="4050" y="1855"/>
                </a:lnTo>
                <a:lnTo>
                  <a:pt x="3838" y="1937"/>
                </a:lnTo>
                <a:cubicBezTo>
                  <a:pt x="3834" y="1943"/>
                  <a:pt x="3784" y="1969"/>
                  <a:pt x="3774" y="1973"/>
                </a:cubicBezTo>
                <a:cubicBezTo>
                  <a:pt x="3756" y="1981"/>
                  <a:pt x="3711" y="1780"/>
                  <a:pt x="3711" y="1762"/>
                </a:cubicBezTo>
                <a:cubicBezTo>
                  <a:pt x="3709" y="1697"/>
                  <a:pt x="3455" y="1544"/>
                  <a:pt x="3444" y="1545"/>
                </a:cubicBezTo>
                <a:cubicBezTo>
                  <a:pt x="3444" y="1581"/>
                  <a:pt x="3425" y="1679"/>
                  <a:pt x="3425" y="1684"/>
                </a:cubicBezTo>
                <a:cubicBezTo>
                  <a:pt x="3433" y="1809"/>
                  <a:pt x="3441" y="1801"/>
                  <a:pt x="3373" y="1822"/>
                </a:cubicBezTo>
                <a:cubicBezTo>
                  <a:pt x="3360" y="1826"/>
                  <a:pt x="3260" y="1882"/>
                  <a:pt x="3259" y="1881"/>
                </a:cubicBezTo>
                <a:cubicBezTo>
                  <a:pt x="3192" y="1771"/>
                  <a:pt x="3197" y="1681"/>
                  <a:pt x="3092" y="1786"/>
                </a:cubicBezTo>
                <a:cubicBezTo>
                  <a:pt x="3040" y="1838"/>
                  <a:pt x="3073" y="1933"/>
                  <a:pt x="3082" y="1997"/>
                </a:cubicBezTo>
                <a:cubicBezTo>
                  <a:pt x="3094" y="2084"/>
                  <a:pt x="3059" y="2074"/>
                  <a:pt x="3156" y="2092"/>
                </a:cubicBezTo>
                <a:cubicBezTo>
                  <a:pt x="3221" y="2104"/>
                  <a:pt x="3155" y="2175"/>
                  <a:pt x="3202" y="2212"/>
                </a:cubicBezTo>
                <a:cubicBezTo>
                  <a:pt x="3234" y="2237"/>
                  <a:pt x="3158" y="2425"/>
                  <a:pt x="3158" y="2483"/>
                </a:cubicBezTo>
                <a:cubicBezTo>
                  <a:pt x="3158" y="2597"/>
                  <a:pt x="3031" y="2524"/>
                  <a:pt x="3031" y="2701"/>
                </a:cubicBezTo>
                <a:lnTo>
                  <a:pt x="2862" y="2675"/>
                </a:lnTo>
                <a:lnTo>
                  <a:pt x="2769" y="2537"/>
                </a:lnTo>
                <a:lnTo>
                  <a:pt x="2767" y="2371"/>
                </a:lnTo>
                <a:lnTo>
                  <a:pt x="2587" y="2365"/>
                </a:lnTo>
                <a:lnTo>
                  <a:pt x="2415" y="2188"/>
                </a:lnTo>
                <a:lnTo>
                  <a:pt x="1494" y="2979"/>
                </a:lnTo>
                <a:cubicBezTo>
                  <a:pt x="1493" y="2989"/>
                  <a:pt x="1505" y="3031"/>
                  <a:pt x="1507" y="3042"/>
                </a:cubicBezTo>
                <a:cubicBezTo>
                  <a:pt x="1525" y="3130"/>
                  <a:pt x="1557" y="3154"/>
                  <a:pt x="1479" y="3230"/>
                </a:cubicBezTo>
                <a:cubicBezTo>
                  <a:pt x="1448" y="3260"/>
                  <a:pt x="1312" y="3216"/>
                  <a:pt x="1272" y="3201"/>
                </a:cubicBezTo>
                <a:cubicBezTo>
                  <a:pt x="1212" y="3177"/>
                  <a:pt x="1185" y="3322"/>
                  <a:pt x="1134" y="3344"/>
                </a:cubicBezTo>
                <a:cubicBezTo>
                  <a:pt x="1124" y="3348"/>
                  <a:pt x="937" y="3413"/>
                  <a:pt x="936" y="3413"/>
                </a:cubicBezTo>
                <a:cubicBezTo>
                  <a:pt x="868" y="3421"/>
                  <a:pt x="891" y="3672"/>
                  <a:pt x="866" y="3733"/>
                </a:cubicBezTo>
                <a:cubicBezTo>
                  <a:pt x="813" y="3863"/>
                  <a:pt x="907" y="3951"/>
                  <a:pt x="907" y="3990"/>
                </a:cubicBezTo>
                <a:cubicBezTo>
                  <a:pt x="907" y="4045"/>
                  <a:pt x="1010" y="4075"/>
                  <a:pt x="1053" y="4100"/>
                </a:cubicBezTo>
                <a:cubicBezTo>
                  <a:pt x="1138" y="4152"/>
                  <a:pt x="1173" y="4138"/>
                  <a:pt x="1171" y="4222"/>
                </a:cubicBezTo>
                <a:cubicBezTo>
                  <a:pt x="1169" y="4296"/>
                  <a:pt x="1191" y="4351"/>
                  <a:pt x="1166" y="4414"/>
                </a:cubicBezTo>
                <a:cubicBezTo>
                  <a:pt x="1156" y="4441"/>
                  <a:pt x="1140" y="4653"/>
                  <a:pt x="1110" y="4741"/>
                </a:cubicBezTo>
                <a:cubicBezTo>
                  <a:pt x="1073" y="4848"/>
                  <a:pt x="1098" y="4816"/>
                  <a:pt x="1091" y="4885"/>
                </a:cubicBezTo>
                <a:lnTo>
                  <a:pt x="784" y="4907"/>
                </a:lnTo>
                <a:lnTo>
                  <a:pt x="916" y="5293"/>
                </a:lnTo>
                <a:lnTo>
                  <a:pt x="760" y="5674"/>
                </a:lnTo>
                <a:lnTo>
                  <a:pt x="463" y="5565"/>
                </a:lnTo>
                <a:lnTo>
                  <a:pt x="276" y="5795"/>
                </a:lnTo>
                <a:lnTo>
                  <a:pt x="16" y="5758"/>
                </a:lnTo>
                <a:lnTo>
                  <a:pt x="0" y="7325"/>
                </a:lnTo>
                <a:lnTo>
                  <a:pt x="201" y="7346"/>
                </a:lnTo>
                <a:lnTo>
                  <a:pt x="215" y="7481"/>
                </a:lnTo>
                <a:lnTo>
                  <a:pt x="432" y="7661"/>
                </a:lnTo>
                <a:lnTo>
                  <a:pt x="397" y="8227"/>
                </a:lnTo>
                <a:lnTo>
                  <a:pt x="297" y="8190"/>
                </a:lnTo>
                <a:lnTo>
                  <a:pt x="418" y="8597"/>
                </a:lnTo>
                <a:cubicBezTo>
                  <a:pt x="529" y="8580"/>
                  <a:pt x="602" y="8539"/>
                  <a:pt x="695" y="8522"/>
                </a:cubicBezTo>
                <a:lnTo>
                  <a:pt x="820" y="8530"/>
                </a:lnTo>
                <a:lnTo>
                  <a:pt x="1100" y="8882"/>
                </a:lnTo>
                <a:lnTo>
                  <a:pt x="1671" y="8670"/>
                </a:lnTo>
                <a:lnTo>
                  <a:pt x="1896" y="8731"/>
                </a:lnTo>
                <a:lnTo>
                  <a:pt x="2063" y="8932"/>
                </a:lnTo>
                <a:lnTo>
                  <a:pt x="2418" y="8890"/>
                </a:lnTo>
                <a:lnTo>
                  <a:pt x="2918" y="8921"/>
                </a:lnTo>
                <a:lnTo>
                  <a:pt x="2955" y="8651"/>
                </a:lnTo>
                <a:lnTo>
                  <a:pt x="3108" y="8760"/>
                </a:lnTo>
                <a:lnTo>
                  <a:pt x="3047" y="9019"/>
                </a:lnTo>
                <a:lnTo>
                  <a:pt x="3322" y="9130"/>
                </a:lnTo>
                <a:lnTo>
                  <a:pt x="3558" y="9408"/>
                </a:lnTo>
                <a:lnTo>
                  <a:pt x="4100" y="9578"/>
                </a:lnTo>
                <a:lnTo>
                  <a:pt x="4439" y="9448"/>
                </a:lnTo>
                <a:lnTo>
                  <a:pt x="4637" y="9490"/>
                </a:lnTo>
                <a:lnTo>
                  <a:pt x="4555" y="9686"/>
                </a:lnTo>
                <a:lnTo>
                  <a:pt x="4460" y="9813"/>
                </a:lnTo>
                <a:lnTo>
                  <a:pt x="4397" y="9818"/>
                </a:lnTo>
                <a:lnTo>
                  <a:pt x="4410" y="10096"/>
                </a:lnTo>
                <a:lnTo>
                  <a:pt x="4386" y="10149"/>
                </a:lnTo>
                <a:lnTo>
                  <a:pt x="4458" y="10194"/>
                </a:lnTo>
                <a:lnTo>
                  <a:pt x="4442" y="10403"/>
                </a:lnTo>
                <a:lnTo>
                  <a:pt x="5032" y="10419"/>
                </a:lnTo>
                <a:lnTo>
                  <a:pt x="5032" y="10554"/>
                </a:lnTo>
                <a:lnTo>
                  <a:pt x="4563" y="10646"/>
                </a:lnTo>
                <a:lnTo>
                  <a:pt x="4402" y="10760"/>
                </a:lnTo>
                <a:lnTo>
                  <a:pt x="4518" y="10829"/>
                </a:lnTo>
                <a:lnTo>
                  <a:pt x="4521" y="10990"/>
                </a:lnTo>
                <a:lnTo>
                  <a:pt x="4458" y="10932"/>
                </a:lnTo>
                <a:lnTo>
                  <a:pt x="4270" y="11054"/>
                </a:lnTo>
                <a:lnTo>
                  <a:pt x="4450" y="11207"/>
                </a:lnTo>
                <a:lnTo>
                  <a:pt x="4397" y="11467"/>
                </a:lnTo>
                <a:lnTo>
                  <a:pt x="4571" y="11461"/>
                </a:lnTo>
                <a:lnTo>
                  <a:pt x="4616" y="11700"/>
                </a:lnTo>
                <a:lnTo>
                  <a:pt x="4193" y="11871"/>
                </a:lnTo>
                <a:lnTo>
                  <a:pt x="4439" y="12417"/>
                </a:lnTo>
                <a:lnTo>
                  <a:pt x="4714" y="12316"/>
                </a:lnTo>
                <a:lnTo>
                  <a:pt x="4381" y="12985"/>
                </a:lnTo>
                <a:lnTo>
                  <a:pt x="4169" y="12909"/>
                </a:lnTo>
                <a:lnTo>
                  <a:pt x="3825" y="13507"/>
                </a:lnTo>
                <a:lnTo>
                  <a:pt x="4159" y="13591"/>
                </a:lnTo>
                <a:lnTo>
                  <a:pt x="4465" y="13451"/>
                </a:lnTo>
                <a:lnTo>
                  <a:pt x="4553" y="13581"/>
                </a:lnTo>
                <a:lnTo>
                  <a:pt x="4606" y="13395"/>
                </a:lnTo>
                <a:lnTo>
                  <a:pt x="4870" y="13335"/>
                </a:lnTo>
                <a:lnTo>
                  <a:pt x="4929" y="13464"/>
                </a:lnTo>
                <a:cubicBezTo>
                  <a:pt x="4917" y="13418"/>
                  <a:pt x="5010" y="13464"/>
                  <a:pt x="4977" y="13351"/>
                </a:cubicBezTo>
                <a:cubicBezTo>
                  <a:pt x="4941" y="13229"/>
                  <a:pt x="4915" y="13331"/>
                  <a:pt x="4900" y="13172"/>
                </a:cubicBezTo>
                <a:cubicBezTo>
                  <a:pt x="4899" y="13166"/>
                  <a:pt x="4880" y="13131"/>
                  <a:pt x="4876" y="13126"/>
                </a:cubicBezTo>
                <a:lnTo>
                  <a:pt x="5119" y="12898"/>
                </a:lnTo>
                <a:lnTo>
                  <a:pt x="5108" y="12853"/>
                </a:lnTo>
                <a:lnTo>
                  <a:pt x="5172" y="12798"/>
                </a:lnTo>
                <a:lnTo>
                  <a:pt x="5280" y="12821"/>
                </a:lnTo>
                <a:lnTo>
                  <a:pt x="5267" y="12869"/>
                </a:lnTo>
                <a:lnTo>
                  <a:pt x="5394" y="12917"/>
                </a:lnTo>
                <a:lnTo>
                  <a:pt x="5450" y="12800"/>
                </a:lnTo>
                <a:lnTo>
                  <a:pt x="5394" y="12557"/>
                </a:lnTo>
                <a:lnTo>
                  <a:pt x="5437" y="12496"/>
                </a:lnTo>
                <a:lnTo>
                  <a:pt x="5624" y="12451"/>
                </a:lnTo>
                <a:lnTo>
                  <a:pt x="5691" y="12565"/>
                </a:lnTo>
                <a:lnTo>
                  <a:pt x="5677" y="12618"/>
                </a:lnTo>
                <a:lnTo>
                  <a:pt x="5730" y="12729"/>
                </a:lnTo>
                <a:lnTo>
                  <a:pt x="5775" y="12745"/>
                </a:lnTo>
                <a:lnTo>
                  <a:pt x="5847" y="12927"/>
                </a:lnTo>
                <a:lnTo>
                  <a:pt x="6013" y="13025"/>
                </a:lnTo>
                <a:lnTo>
                  <a:pt x="6164" y="13020"/>
                </a:lnTo>
                <a:lnTo>
                  <a:pt x="5754" y="12411"/>
                </a:lnTo>
                <a:lnTo>
                  <a:pt x="5828" y="12382"/>
                </a:lnTo>
                <a:lnTo>
                  <a:pt x="6302" y="12689"/>
                </a:lnTo>
                <a:lnTo>
                  <a:pt x="6376" y="12491"/>
                </a:lnTo>
                <a:lnTo>
                  <a:pt x="6434" y="12144"/>
                </a:lnTo>
                <a:lnTo>
                  <a:pt x="6807" y="12266"/>
                </a:lnTo>
                <a:lnTo>
                  <a:pt x="6810" y="12395"/>
                </a:lnTo>
                <a:lnTo>
                  <a:pt x="7246" y="12686"/>
                </a:lnTo>
                <a:lnTo>
                  <a:pt x="7244" y="12739"/>
                </a:lnTo>
                <a:lnTo>
                  <a:pt x="7326" y="12721"/>
                </a:lnTo>
                <a:cubicBezTo>
                  <a:pt x="7436" y="12614"/>
                  <a:pt x="7398" y="12701"/>
                  <a:pt x="7431" y="12540"/>
                </a:cubicBezTo>
                <a:cubicBezTo>
                  <a:pt x="7432" y="12536"/>
                  <a:pt x="7440" y="12502"/>
                  <a:pt x="7442" y="12501"/>
                </a:cubicBezTo>
                <a:lnTo>
                  <a:pt x="7566" y="12496"/>
                </a:lnTo>
                <a:lnTo>
                  <a:pt x="7614" y="12562"/>
                </a:lnTo>
                <a:lnTo>
                  <a:pt x="7738" y="12506"/>
                </a:lnTo>
                <a:lnTo>
                  <a:pt x="7744" y="12417"/>
                </a:lnTo>
                <a:lnTo>
                  <a:pt x="7675" y="12411"/>
                </a:lnTo>
                <a:lnTo>
                  <a:pt x="7665" y="12348"/>
                </a:lnTo>
                <a:lnTo>
                  <a:pt x="8119" y="12356"/>
                </a:lnTo>
                <a:lnTo>
                  <a:pt x="8127" y="12444"/>
                </a:lnTo>
                <a:lnTo>
                  <a:pt x="8240" y="12405"/>
                </a:lnTo>
                <a:lnTo>
                  <a:pt x="8238" y="12482"/>
                </a:lnTo>
                <a:lnTo>
                  <a:pt x="8845" y="12419"/>
                </a:lnTo>
                <a:lnTo>
                  <a:pt x="9009" y="12547"/>
                </a:lnTo>
                <a:lnTo>
                  <a:pt x="9014" y="12663"/>
                </a:lnTo>
                <a:lnTo>
                  <a:pt x="9081" y="12721"/>
                </a:lnTo>
                <a:lnTo>
                  <a:pt x="8922" y="12901"/>
                </a:lnTo>
                <a:lnTo>
                  <a:pt x="8943" y="12946"/>
                </a:lnTo>
                <a:lnTo>
                  <a:pt x="8871" y="13039"/>
                </a:lnTo>
                <a:lnTo>
                  <a:pt x="8922" y="13095"/>
                </a:lnTo>
                <a:lnTo>
                  <a:pt x="8985" y="13399"/>
                </a:lnTo>
                <a:cubicBezTo>
                  <a:pt x="8773" y="13297"/>
                  <a:pt x="8814" y="13527"/>
                  <a:pt x="8769" y="13410"/>
                </a:cubicBezTo>
                <a:cubicBezTo>
                  <a:pt x="8762" y="13391"/>
                  <a:pt x="8736" y="13163"/>
                  <a:pt x="8755" y="13145"/>
                </a:cubicBezTo>
                <a:lnTo>
                  <a:pt x="8512" y="13134"/>
                </a:lnTo>
                <a:lnTo>
                  <a:pt x="8514" y="12997"/>
                </a:lnTo>
                <a:lnTo>
                  <a:pt x="8424" y="13015"/>
                </a:lnTo>
                <a:lnTo>
                  <a:pt x="8446" y="12883"/>
                </a:lnTo>
                <a:lnTo>
                  <a:pt x="8406" y="12883"/>
                </a:lnTo>
                <a:lnTo>
                  <a:pt x="8408" y="12777"/>
                </a:lnTo>
                <a:lnTo>
                  <a:pt x="8176" y="12769"/>
                </a:lnTo>
                <a:lnTo>
                  <a:pt x="8160" y="12920"/>
                </a:lnTo>
                <a:lnTo>
                  <a:pt x="8107" y="12978"/>
                </a:lnTo>
                <a:lnTo>
                  <a:pt x="8070" y="12962"/>
                </a:lnTo>
                <a:lnTo>
                  <a:pt x="8065" y="13081"/>
                </a:lnTo>
                <a:lnTo>
                  <a:pt x="7967" y="13055"/>
                </a:lnTo>
                <a:lnTo>
                  <a:pt x="7969" y="13190"/>
                </a:lnTo>
                <a:lnTo>
                  <a:pt x="8406" y="13203"/>
                </a:lnTo>
                <a:lnTo>
                  <a:pt x="8385" y="13312"/>
                </a:lnTo>
                <a:lnTo>
                  <a:pt x="8485" y="13354"/>
                </a:lnTo>
                <a:lnTo>
                  <a:pt x="8573" y="13613"/>
                </a:lnTo>
                <a:cubicBezTo>
                  <a:pt x="8599" y="13615"/>
                  <a:pt x="8627" y="13554"/>
                  <a:pt x="8681" y="13542"/>
                </a:cubicBezTo>
                <a:cubicBezTo>
                  <a:pt x="8698" y="13538"/>
                  <a:pt x="8692" y="13535"/>
                  <a:pt x="8714" y="13535"/>
                </a:cubicBezTo>
                <a:lnTo>
                  <a:pt x="8702" y="13784"/>
                </a:lnTo>
                <a:lnTo>
                  <a:pt x="8793" y="13742"/>
                </a:lnTo>
                <a:lnTo>
                  <a:pt x="8789" y="13864"/>
                </a:lnTo>
                <a:lnTo>
                  <a:pt x="8872" y="13902"/>
                </a:lnTo>
                <a:lnTo>
                  <a:pt x="8874" y="13825"/>
                </a:lnTo>
                <a:lnTo>
                  <a:pt x="8926" y="13775"/>
                </a:lnTo>
                <a:lnTo>
                  <a:pt x="8883" y="13733"/>
                </a:lnTo>
                <a:lnTo>
                  <a:pt x="9058" y="13743"/>
                </a:lnTo>
                <a:lnTo>
                  <a:pt x="9073" y="13699"/>
                </a:lnTo>
                <a:lnTo>
                  <a:pt x="9488" y="13697"/>
                </a:lnTo>
                <a:lnTo>
                  <a:pt x="9487" y="13624"/>
                </a:lnTo>
                <a:lnTo>
                  <a:pt x="9528" y="13592"/>
                </a:lnTo>
                <a:lnTo>
                  <a:pt x="9525" y="13444"/>
                </a:lnTo>
                <a:lnTo>
                  <a:pt x="9616" y="13442"/>
                </a:lnTo>
                <a:lnTo>
                  <a:pt x="9623" y="13545"/>
                </a:lnTo>
                <a:lnTo>
                  <a:pt x="9745" y="13549"/>
                </a:lnTo>
                <a:lnTo>
                  <a:pt x="9809" y="13513"/>
                </a:lnTo>
                <a:lnTo>
                  <a:pt x="9807" y="13414"/>
                </a:lnTo>
                <a:lnTo>
                  <a:pt x="9858" y="13361"/>
                </a:lnTo>
                <a:lnTo>
                  <a:pt x="9889" y="13144"/>
                </a:lnTo>
                <a:lnTo>
                  <a:pt x="9807" y="13080"/>
                </a:lnTo>
                <a:lnTo>
                  <a:pt x="9706" y="13099"/>
                </a:lnTo>
                <a:lnTo>
                  <a:pt x="9688" y="12765"/>
                </a:lnTo>
                <a:lnTo>
                  <a:pt x="9759" y="12776"/>
                </a:lnTo>
                <a:lnTo>
                  <a:pt x="9775" y="12713"/>
                </a:lnTo>
                <a:lnTo>
                  <a:pt x="9899" y="12306"/>
                </a:lnTo>
                <a:cubicBezTo>
                  <a:pt x="9894" y="12306"/>
                  <a:pt x="9873" y="12307"/>
                  <a:pt x="9869" y="12305"/>
                </a:cubicBezTo>
                <a:cubicBezTo>
                  <a:pt x="9816" y="12282"/>
                  <a:pt x="9702" y="12367"/>
                  <a:pt x="9675" y="12401"/>
                </a:cubicBezTo>
                <a:cubicBezTo>
                  <a:pt x="9649" y="12433"/>
                  <a:pt x="9599" y="12359"/>
                  <a:pt x="9563" y="12401"/>
                </a:cubicBezTo>
                <a:lnTo>
                  <a:pt x="9460" y="12345"/>
                </a:lnTo>
                <a:lnTo>
                  <a:pt x="9285" y="12568"/>
                </a:lnTo>
                <a:cubicBezTo>
                  <a:pt x="9282" y="12567"/>
                  <a:pt x="9282" y="12566"/>
                  <a:pt x="9281" y="12562"/>
                </a:cubicBezTo>
                <a:cubicBezTo>
                  <a:pt x="9266" y="12514"/>
                  <a:pt x="9114" y="12487"/>
                  <a:pt x="9067" y="12488"/>
                </a:cubicBezTo>
                <a:cubicBezTo>
                  <a:pt x="9028" y="12489"/>
                  <a:pt x="8963" y="12376"/>
                  <a:pt x="9018" y="12345"/>
                </a:cubicBezTo>
                <a:lnTo>
                  <a:pt x="9211" y="12171"/>
                </a:lnTo>
                <a:lnTo>
                  <a:pt x="9053" y="12054"/>
                </a:lnTo>
                <a:lnTo>
                  <a:pt x="8759" y="11991"/>
                </a:lnTo>
                <a:lnTo>
                  <a:pt x="8727" y="11922"/>
                </a:lnTo>
                <a:lnTo>
                  <a:pt x="8592" y="11983"/>
                </a:lnTo>
                <a:cubicBezTo>
                  <a:pt x="8548" y="11983"/>
                  <a:pt x="8491" y="11843"/>
                  <a:pt x="8521" y="11806"/>
                </a:cubicBezTo>
                <a:cubicBezTo>
                  <a:pt x="8574" y="11743"/>
                  <a:pt x="8665" y="11750"/>
                  <a:pt x="8743" y="11750"/>
                </a:cubicBezTo>
                <a:lnTo>
                  <a:pt x="8770" y="11639"/>
                </a:lnTo>
                <a:lnTo>
                  <a:pt x="8587" y="11560"/>
                </a:lnTo>
                <a:lnTo>
                  <a:pt x="8592" y="11329"/>
                </a:lnTo>
                <a:lnTo>
                  <a:pt x="8717" y="11343"/>
                </a:lnTo>
                <a:lnTo>
                  <a:pt x="8703" y="11255"/>
                </a:lnTo>
                <a:lnTo>
                  <a:pt x="8912" y="11282"/>
                </a:lnTo>
                <a:lnTo>
                  <a:pt x="8762" y="11020"/>
                </a:lnTo>
                <a:cubicBezTo>
                  <a:pt x="8796" y="11020"/>
                  <a:pt x="8808" y="11016"/>
                  <a:pt x="8828" y="11014"/>
                </a:cubicBezTo>
                <a:cubicBezTo>
                  <a:pt x="8922" y="11008"/>
                  <a:pt x="8969" y="10923"/>
                  <a:pt x="9031" y="10864"/>
                </a:cubicBezTo>
                <a:cubicBezTo>
                  <a:pt x="9030" y="10863"/>
                  <a:pt x="8989" y="10760"/>
                  <a:pt x="9066" y="10747"/>
                </a:cubicBezTo>
                <a:cubicBezTo>
                  <a:pt x="9066" y="10747"/>
                  <a:pt x="9024" y="10674"/>
                  <a:pt x="9013" y="10663"/>
                </a:cubicBezTo>
                <a:cubicBezTo>
                  <a:pt x="8930" y="10574"/>
                  <a:pt x="9089" y="10613"/>
                  <a:pt x="9116" y="10517"/>
                </a:cubicBezTo>
                <a:lnTo>
                  <a:pt x="8894" y="10443"/>
                </a:lnTo>
                <a:cubicBezTo>
                  <a:pt x="8883" y="10459"/>
                  <a:pt x="8692" y="10496"/>
                  <a:pt x="8653" y="10509"/>
                </a:cubicBezTo>
                <a:cubicBezTo>
                  <a:pt x="8608" y="10522"/>
                  <a:pt x="8434" y="10519"/>
                  <a:pt x="8404" y="10493"/>
                </a:cubicBezTo>
                <a:lnTo>
                  <a:pt x="8428" y="10395"/>
                </a:lnTo>
                <a:lnTo>
                  <a:pt x="8471" y="10335"/>
                </a:lnTo>
                <a:lnTo>
                  <a:pt x="8420" y="10242"/>
                </a:lnTo>
                <a:lnTo>
                  <a:pt x="8439" y="10176"/>
                </a:lnTo>
                <a:lnTo>
                  <a:pt x="8518" y="10083"/>
                </a:lnTo>
                <a:cubicBezTo>
                  <a:pt x="8527" y="10083"/>
                  <a:pt x="8521" y="10086"/>
                  <a:pt x="8529" y="10079"/>
                </a:cubicBezTo>
                <a:cubicBezTo>
                  <a:pt x="8548" y="10064"/>
                  <a:pt x="8632" y="10075"/>
                  <a:pt x="8637" y="10052"/>
                </a:cubicBezTo>
                <a:cubicBezTo>
                  <a:pt x="8651" y="9996"/>
                  <a:pt x="8785" y="9835"/>
                  <a:pt x="8701" y="9805"/>
                </a:cubicBezTo>
                <a:lnTo>
                  <a:pt x="8542" y="9670"/>
                </a:lnTo>
                <a:lnTo>
                  <a:pt x="8579" y="9541"/>
                </a:lnTo>
                <a:lnTo>
                  <a:pt x="8680" y="9623"/>
                </a:lnTo>
                <a:lnTo>
                  <a:pt x="8762" y="9575"/>
                </a:lnTo>
                <a:lnTo>
                  <a:pt x="8804" y="9618"/>
                </a:lnTo>
                <a:lnTo>
                  <a:pt x="9476" y="9610"/>
                </a:lnTo>
                <a:lnTo>
                  <a:pt x="9714" y="9393"/>
                </a:lnTo>
                <a:lnTo>
                  <a:pt x="9754" y="8586"/>
                </a:lnTo>
                <a:lnTo>
                  <a:pt x="9738" y="7927"/>
                </a:lnTo>
                <a:lnTo>
                  <a:pt x="9825" y="7710"/>
                </a:lnTo>
                <a:lnTo>
                  <a:pt x="9976" y="7601"/>
                </a:lnTo>
                <a:lnTo>
                  <a:pt x="9979" y="7514"/>
                </a:lnTo>
                <a:lnTo>
                  <a:pt x="9783" y="7519"/>
                </a:lnTo>
                <a:lnTo>
                  <a:pt x="9801" y="7419"/>
                </a:lnTo>
                <a:lnTo>
                  <a:pt x="9704" y="7271"/>
                </a:lnTo>
                <a:lnTo>
                  <a:pt x="9706" y="7167"/>
                </a:lnTo>
                <a:lnTo>
                  <a:pt x="9534" y="7154"/>
                </a:lnTo>
                <a:lnTo>
                  <a:pt x="9563" y="7027"/>
                </a:lnTo>
                <a:lnTo>
                  <a:pt x="9402" y="6990"/>
                </a:lnTo>
                <a:lnTo>
                  <a:pt x="9278" y="7083"/>
                </a:lnTo>
                <a:lnTo>
                  <a:pt x="9209" y="6993"/>
                </a:lnTo>
                <a:lnTo>
                  <a:pt x="8889" y="6781"/>
                </a:lnTo>
                <a:lnTo>
                  <a:pt x="8838" y="6527"/>
                </a:lnTo>
                <a:lnTo>
                  <a:pt x="8783" y="6535"/>
                </a:lnTo>
                <a:lnTo>
                  <a:pt x="8777" y="6622"/>
                </a:lnTo>
                <a:lnTo>
                  <a:pt x="8740" y="6625"/>
                </a:lnTo>
                <a:lnTo>
                  <a:pt x="8703" y="6540"/>
                </a:lnTo>
                <a:lnTo>
                  <a:pt x="8791" y="6411"/>
                </a:lnTo>
                <a:lnTo>
                  <a:pt x="8653" y="6297"/>
                </a:lnTo>
                <a:lnTo>
                  <a:pt x="8574" y="6403"/>
                </a:lnTo>
                <a:lnTo>
                  <a:pt x="8531" y="6374"/>
                </a:lnTo>
                <a:lnTo>
                  <a:pt x="8621" y="6257"/>
                </a:lnTo>
                <a:lnTo>
                  <a:pt x="8621" y="6175"/>
                </a:lnTo>
                <a:lnTo>
                  <a:pt x="8701" y="6120"/>
                </a:lnTo>
                <a:lnTo>
                  <a:pt x="8685" y="5903"/>
                </a:lnTo>
                <a:lnTo>
                  <a:pt x="8738" y="5852"/>
                </a:lnTo>
                <a:lnTo>
                  <a:pt x="8682" y="5786"/>
                </a:lnTo>
                <a:lnTo>
                  <a:pt x="8711" y="5739"/>
                </a:lnTo>
                <a:lnTo>
                  <a:pt x="8693" y="5318"/>
                </a:lnTo>
                <a:lnTo>
                  <a:pt x="8862" y="4948"/>
                </a:lnTo>
                <a:lnTo>
                  <a:pt x="9164" y="5093"/>
                </a:lnTo>
                <a:lnTo>
                  <a:pt x="9293" y="4945"/>
                </a:lnTo>
                <a:lnTo>
                  <a:pt x="9344" y="4728"/>
                </a:lnTo>
                <a:lnTo>
                  <a:pt x="9624" y="4413"/>
                </a:lnTo>
                <a:lnTo>
                  <a:pt x="10513" y="4059"/>
                </a:lnTo>
                <a:lnTo>
                  <a:pt x="10396" y="3662"/>
                </a:lnTo>
                <a:lnTo>
                  <a:pt x="9533" y="3347"/>
                </a:lnTo>
                <a:lnTo>
                  <a:pt x="8935" y="3683"/>
                </a:lnTo>
                <a:lnTo>
                  <a:pt x="8927" y="2971"/>
                </a:lnTo>
                <a:lnTo>
                  <a:pt x="8807" y="2928"/>
                </a:lnTo>
                <a:lnTo>
                  <a:pt x="8749" y="3071"/>
                </a:lnTo>
                <a:lnTo>
                  <a:pt x="8683" y="3050"/>
                </a:lnTo>
                <a:lnTo>
                  <a:pt x="8686" y="2910"/>
                </a:lnTo>
                <a:lnTo>
                  <a:pt x="8805" y="2862"/>
                </a:lnTo>
                <a:lnTo>
                  <a:pt x="8810" y="2566"/>
                </a:lnTo>
                <a:lnTo>
                  <a:pt x="8667" y="2450"/>
                </a:lnTo>
                <a:lnTo>
                  <a:pt x="8717" y="2312"/>
                </a:lnTo>
                <a:lnTo>
                  <a:pt x="8643" y="2013"/>
                </a:lnTo>
                <a:lnTo>
                  <a:pt x="8482" y="2029"/>
                </a:lnTo>
                <a:lnTo>
                  <a:pt x="8418" y="2256"/>
                </a:lnTo>
                <a:lnTo>
                  <a:pt x="8247" y="2095"/>
                </a:lnTo>
                <a:cubicBezTo>
                  <a:pt x="8261" y="2047"/>
                  <a:pt x="8144" y="1807"/>
                  <a:pt x="8073" y="1761"/>
                </a:cubicBezTo>
                <a:cubicBezTo>
                  <a:pt x="8021" y="1727"/>
                  <a:pt x="8008" y="1767"/>
                  <a:pt x="7953" y="1754"/>
                </a:cubicBezTo>
                <a:cubicBezTo>
                  <a:pt x="7937" y="1750"/>
                  <a:pt x="7944" y="1657"/>
                  <a:pt x="7847" y="1622"/>
                </a:cubicBezTo>
                <a:cubicBezTo>
                  <a:pt x="7741" y="1584"/>
                  <a:pt x="7593" y="1457"/>
                  <a:pt x="7466" y="1457"/>
                </a:cubicBezTo>
                <a:cubicBezTo>
                  <a:pt x="7369" y="1457"/>
                  <a:pt x="7393" y="1405"/>
                  <a:pt x="7301" y="1457"/>
                </a:cubicBezTo>
                <a:cubicBezTo>
                  <a:pt x="7281" y="1468"/>
                  <a:pt x="7138" y="1497"/>
                  <a:pt x="7130" y="1502"/>
                </a:cubicBezTo>
                <a:lnTo>
                  <a:pt x="6131" y="1200"/>
                </a:lnTo>
                <a:cubicBezTo>
                  <a:pt x="6131" y="1192"/>
                  <a:pt x="6129" y="1168"/>
                  <a:pt x="6133" y="1163"/>
                </a:cubicBezTo>
                <a:cubicBezTo>
                  <a:pt x="6213" y="1060"/>
                  <a:pt x="6010" y="1070"/>
                  <a:pt x="6004" y="1078"/>
                </a:cubicBezTo>
                <a:cubicBezTo>
                  <a:pt x="5915" y="1205"/>
                  <a:pt x="5823" y="1077"/>
                  <a:pt x="5765" y="1072"/>
                </a:cubicBezTo>
                <a:cubicBezTo>
                  <a:pt x="5702" y="1068"/>
                  <a:pt x="5700" y="1008"/>
                  <a:pt x="5721" y="995"/>
                </a:cubicBezTo>
                <a:cubicBezTo>
                  <a:pt x="5798" y="948"/>
                  <a:pt x="5762" y="913"/>
                  <a:pt x="5756" y="915"/>
                </a:cubicBezTo>
                <a:cubicBezTo>
                  <a:pt x="5653" y="941"/>
                  <a:pt x="5643" y="822"/>
                  <a:pt x="5662" y="792"/>
                </a:cubicBezTo>
                <a:cubicBezTo>
                  <a:pt x="5753" y="653"/>
                  <a:pt x="5537" y="733"/>
                  <a:pt x="5506" y="696"/>
                </a:cubicBezTo>
                <a:cubicBezTo>
                  <a:pt x="5430" y="607"/>
                  <a:pt x="5480" y="683"/>
                  <a:pt x="5398" y="628"/>
                </a:cubicBezTo>
                <a:cubicBezTo>
                  <a:pt x="5411" y="559"/>
                  <a:pt x="5341" y="514"/>
                  <a:pt x="5338" y="536"/>
                </a:cubicBezTo>
                <a:cubicBezTo>
                  <a:pt x="5319" y="673"/>
                  <a:pt x="5254" y="624"/>
                  <a:pt x="5234" y="700"/>
                </a:cubicBezTo>
                <a:cubicBezTo>
                  <a:pt x="5197" y="844"/>
                  <a:pt x="5054" y="742"/>
                  <a:pt x="5011" y="774"/>
                </a:cubicBezTo>
                <a:cubicBezTo>
                  <a:pt x="4946" y="822"/>
                  <a:pt x="4985" y="760"/>
                  <a:pt x="4894" y="798"/>
                </a:cubicBezTo>
                <a:cubicBezTo>
                  <a:pt x="4734" y="865"/>
                  <a:pt x="4754" y="631"/>
                  <a:pt x="4689" y="667"/>
                </a:cubicBezTo>
                <a:cubicBezTo>
                  <a:pt x="4637" y="697"/>
                  <a:pt x="4644" y="604"/>
                  <a:pt x="4612" y="571"/>
                </a:cubicBezTo>
                <a:cubicBezTo>
                  <a:pt x="4563" y="520"/>
                  <a:pt x="4622" y="513"/>
                  <a:pt x="4598" y="490"/>
                </a:cubicBezTo>
                <a:cubicBezTo>
                  <a:pt x="4521" y="418"/>
                  <a:pt x="4573" y="423"/>
                  <a:pt x="4573" y="411"/>
                </a:cubicBezTo>
                <a:cubicBezTo>
                  <a:pt x="4569" y="312"/>
                  <a:pt x="4461" y="306"/>
                  <a:pt x="4462" y="295"/>
                </a:cubicBezTo>
                <a:cubicBezTo>
                  <a:pt x="4465" y="207"/>
                  <a:pt x="4421" y="238"/>
                  <a:pt x="4422" y="208"/>
                </a:cubicBezTo>
                <a:cubicBezTo>
                  <a:pt x="4427" y="73"/>
                  <a:pt x="4314" y="160"/>
                  <a:pt x="4295" y="7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11" tIns="27005" rIns="54011" bIns="27005"/>
          <a:lstStyle/>
          <a:p>
            <a:pPr defTabSz="521419"/>
            <a:endParaRPr lang="ru-RU" sz="800" dirty="0">
              <a:solidFill>
                <a:srgbClr val="000000"/>
              </a:solidFill>
            </a:endParaRPr>
          </a:p>
        </p:txBody>
      </p:sp>
      <p:sp>
        <p:nvSpPr>
          <p:cNvPr id="440" name="Freeform 349"/>
          <p:cNvSpPr>
            <a:spLocks/>
          </p:cNvSpPr>
          <p:nvPr/>
        </p:nvSpPr>
        <p:spPr bwMode="auto">
          <a:xfrm>
            <a:off x="6591308" y="631032"/>
            <a:ext cx="1115615" cy="3257550"/>
          </a:xfrm>
          <a:custGeom>
            <a:avLst/>
            <a:gdLst>
              <a:gd name="T0" fmla="*/ 3591 w 16411"/>
              <a:gd name="T1" fmla="*/ 1807 h 51443"/>
              <a:gd name="T2" fmla="*/ 4080 w 16411"/>
              <a:gd name="T3" fmla="*/ 2528 h 51443"/>
              <a:gd name="T4" fmla="*/ 5839 w 16411"/>
              <a:gd name="T5" fmla="*/ 4677 h 51443"/>
              <a:gd name="T6" fmla="*/ 7726 w 16411"/>
              <a:gd name="T7" fmla="*/ 6474 h 51443"/>
              <a:gd name="T8" fmla="*/ 7772 w 16411"/>
              <a:gd name="T9" fmla="*/ 7889 h 51443"/>
              <a:gd name="T10" fmla="*/ 6702 w 16411"/>
              <a:gd name="T11" fmla="*/ 8275 h 51443"/>
              <a:gd name="T12" fmla="*/ 5727 w 16411"/>
              <a:gd name="T13" fmla="*/ 8587 h 51443"/>
              <a:gd name="T14" fmla="*/ 5077 w 16411"/>
              <a:gd name="T15" fmla="*/ 9492 h 51443"/>
              <a:gd name="T16" fmla="*/ 4831 w 16411"/>
              <a:gd name="T17" fmla="*/ 10320 h 51443"/>
              <a:gd name="T18" fmla="*/ 5274 w 16411"/>
              <a:gd name="T19" fmla="*/ 11005 h 51443"/>
              <a:gd name="T20" fmla="*/ 4151 w 16411"/>
              <a:gd name="T21" fmla="*/ 12580 h 51443"/>
              <a:gd name="T22" fmla="*/ 5893 w 16411"/>
              <a:gd name="T23" fmla="*/ 13650 h 51443"/>
              <a:gd name="T24" fmla="*/ 6637 w 16411"/>
              <a:gd name="T25" fmla="*/ 13950 h 51443"/>
              <a:gd name="T26" fmla="*/ 7212 w 16411"/>
              <a:gd name="T27" fmla="*/ 14413 h 51443"/>
              <a:gd name="T28" fmla="*/ 7769 w 16411"/>
              <a:gd name="T29" fmla="*/ 15172 h 51443"/>
              <a:gd name="T30" fmla="*/ 8682 w 16411"/>
              <a:gd name="T31" fmla="*/ 15836 h 51443"/>
              <a:gd name="T32" fmla="*/ 7257 w 16411"/>
              <a:gd name="T33" fmla="*/ 16337 h 51443"/>
              <a:gd name="T34" fmla="*/ 6477 w 16411"/>
              <a:gd name="T35" fmla="*/ 17701 h 51443"/>
              <a:gd name="T36" fmla="*/ 5195 w 16411"/>
              <a:gd name="T37" fmla="*/ 18269 h 51443"/>
              <a:gd name="T38" fmla="*/ 4472 w 16411"/>
              <a:gd name="T39" fmla="*/ 18540 h 51443"/>
              <a:gd name="T40" fmla="*/ 5041 w 16411"/>
              <a:gd name="T41" fmla="*/ 19233 h 51443"/>
              <a:gd name="T42" fmla="*/ 5866 w 16411"/>
              <a:gd name="T43" fmla="*/ 20211 h 51443"/>
              <a:gd name="T44" fmla="*/ 4459 w 16411"/>
              <a:gd name="T45" fmla="*/ 20057 h 51443"/>
              <a:gd name="T46" fmla="*/ 5244 w 16411"/>
              <a:gd name="T47" fmla="*/ 20817 h 51443"/>
              <a:gd name="T48" fmla="*/ 5488 w 16411"/>
              <a:gd name="T49" fmla="*/ 22050 h 51443"/>
              <a:gd name="T50" fmla="*/ 6583 w 16411"/>
              <a:gd name="T51" fmla="*/ 23185 h 51443"/>
              <a:gd name="T52" fmla="*/ 8011 w 16411"/>
              <a:gd name="T53" fmla="*/ 24712 h 51443"/>
              <a:gd name="T54" fmla="*/ 8450 w 16411"/>
              <a:gd name="T55" fmla="*/ 25791 h 51443"/>
              <a:gd name="T56" fmla="*/ 9625 w 16411"/>
              <a:gd name="T57" fmla="*/ 26625 h 51443"/>
              <a:gd name="T58" fmla="*/ 10367 w 16411"/>
              <a:gd name="T59" fmla="*/ 27311 h 51443"/>
              <a:gd name="T60" fmla="*/ 10277 w 16411"/>
              <a:gd name="T61" fmla="*/ 28375 h 51443"/>
              <a:gd name="T62" fmla="*/ 10173 w 16411"/>
              <a:gd name="T63" fmla="*/ 29591 h 51443"/>
              <a:gd name="T64" fmla="*/ 9963 w 16411"/>
              <a:gd name="T65" fmla="*/ 30746 h 51443"/>
              <a:gd name="T66" fmla="*/ 12119 w 16411"/>
              <a:gd name="T67" fmla="*/ 32736 h 51443"/>
              <a:gd name="T68" fmla="*/ 15920 w 16411"/>
              <a:gd name="T69" fmla="*/ 32529 h 51443"/>
              <a:gd name="T70" fmla="*/ 16224 w 16411"/>
              <a:gd name="T71" fmla="*/ 34871 h 51443"/>
              <a:gd name="T72" fmla="*/ 14443 w 16411"/>
              <a:gd name="T73" fmla="*/ 35565 h 51443"/>
              <a:gd name="T74" fmla="*/ 14906 w 16411"/>
              <a:gd name="T75" fmla="*/ 37814 h 51443"/>
              <a:gd name="T76" fmla="*/ 15433 w 16411"/>
              <a:gd name="T77" fmla="*/ 38646 h 51443"/>
              <a:gd name="T78" fmla="*/ 15427 w 16411"/>
              <a:gd name="T79" fmla="*/ 39327 h 51443"/>
              <a:gd name="T80" fmla="*/ 15168 w 16411"/>
              <a:gd name="T81" fmla="*/ 40280 h 51443"/>
              <a:gd name="T82" fmla="*/ 14054 w 16411"/>
              <a:gd name="T83" fmla="*/ 41513 h 51443"/>
              <a:gd name="T84" fmla="*/ 14624 w 16411"/>
              <a:gd name="T85" fmla="*/ 42700 h 51443"/>
              <a:gd name="T86" fmla="*/ 13692 w 16411"/>
              <a:gd name="T87" fmla="*/ 44044 h 51443"/>
              <a:gd name="T88" fmla="*/ 14483 w 16411"/>
              <a:gd name="T89" fmla="*/ 44581 h 51443"/>
              <a:gd name="T90" fmla="*/ 15327 w 16411"/>
              <a:gd name="T91" fmla="*/ 46196 h 51443"/>
              <a:gd name="T92" fmla="*/ 13116 w 16411"/>
              <a:gd name="T93" fmla="*/ 46445 h 51443"/>
              <a:gd name="T94" fmla="*/ 11854 w 16411"/>
              <a:gd name="T95" fmla="*/ 43650 h 51443"/>
              <a:gd name="T96" fmla="*/ 10018 w 16411"/>
              <a:gd name="T97" fmla="*/ 42787 h 51443"/>
              <a:gd name="T98" fmla="*/ 7300 w 16411"/>
              <a:gd name="T99" fmla="*/ 42367 h 51443"/>
              <a:gd name="T100" fmla="*/ 6909 w 16411"/>
              <a:gd name="T101" fmla="*/ 43560 h 51443"/>
              <a:gd name="T102" fmla="*/ 6642 w 16411"/>
              <a:gd name="T103" fmla="*/ 44505 h 51443"/>
              <a:gd name="T104" fmla="*/ 5459 w 16411"/>
              <a:gd name="T105" fmla="*/ 45387 h 51443"/>
              <a:gd name="T106" fmla="*/ 2947 w 16411"/>
              <a:gd name="T107" fmla="*/ 45927 h 51443"/>
              <a:gd name="T108" fmla="*/ 1280 w 16411"/>
              <a:gd name="T109" fmla="*/ 45965 h 51443"/>
              <a:gd name="T110" fmla="*/ 1813 w 16411"/>
              <a:gd name="T111" fmla="*/ 48075 h 51443"/>
              <a:gd name="T112" fmla="*/ 1946 w 16411"/>
              <a:gd name="T113" fmla="*/ 48547 h 51443"/>
              <a:gd name="T114" fmla="*/ 1584 w 16411"/>
              <a:gd name="T115" fmla="*/ 49171 h 51443"/>
              <a:gd name="T116" fmla="*/ 1802 w 16411"/>
              <a:gd name="T117" fmla="*/ 49907 h 51443"/>
              <a:gd name="T118" fmla="*/ 1319 w 16411"/>
              <a:gd name="T119" fmla="*/ 50868 h 51443"/>
              <a:gd name="T120" fmla="*/ 701 w 16411"/>
              <a:gd name="T121" fmla="*/ 51422 h 5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411" h="51443">
                <a:moveTo>
                  <a:pt x="2476" y="0"/>
                </a:moveTo>
                <a:cubicBezTo>
                  <a:pt x="2434" y="134"/>
                  <a:pt x="2491" y="297"/>
                  <a:pt x="2629" y="342"/>
                </a:cubicBezTo>
                <a:cubicBezTo>
                  <a:pt x="2654" y="351"/>
                  <a:pt x="2786" y="420"/>
                  <a:pt x="2822" y="421"/>
                </a:cubicBezTo>
                <a:cubicBezTo>
                  <a:pt x="2861" y="423"/>
                  <a:pt x="2980" y="496"/>
                  <a:pt x="2973" y="566"/>
                </a:cubicBezTo>
                <a:cubicBezTo>
                  <a:pt x="2969" y="603"/>
                  <a:pt x="3000" y="626"/>
                  <a:pt x="2953" y="716"/>
                </a:cubicBezTo>
                <a:cubicBezTo>
                  <a:pt x="2941" y="738"/>
                  <a:pt x="2867" y="889"/>
                  <a:pt x="2867" y="903"/>
                </a:cubicBezTo>
                <a:cubicBezTo>
                  <a:pt x="2867" y="962"/>
                  <a:pt x="2856" y="988"/>
                  <a:pt x="2912" y="1027"/>
                </a:cubicBezTo>
                <a:cubicBezTo>
                  <a:pt x="2954" y="1047"/>
                  <a:pt x="2966" y="1057"/>
                  <a:pt x="3014" y="1072"/>
                </a:cubicBezTo>
                <a:cubicBezTo>
                  <a:pt x="3124" y="1105"/>
                  <a:pt x="3090" y="1088"/>
                  <a:pt x="3168" y="1163"/>
                </a:cubicBezTo>
                <a:cubicBezTo>
                  <a:pt x="3181" y="1176"/>
                  <a:pt x="3215" y="1215"/>
                  <a:pt x="3217" y="1231"/>
                </a:cubicBezTo>
                <a:cubicBezTo>
                  <a:pt x="3227" y="1300"/>
                  <a:pt x="3246" y="1369"/>
                  <a:pt x="3313" y="1405"/>
                </a:cubicBezTo>
                <a:cubicBezTo>
                  <a:pt x="3333" y="1415"/>
                  <a:pt x="3368" y="1440"/>
                  <a:pt x="3386" y="1455"/>
                </a:cubicBezTo>
                <a:cubicBezTo>
                  <a:pt x="3421" y="1484"/>
                  <a:pt x="3421" y="1535"/>
                  <a:pt x="3410" y="1576"/>
                </a:cubicBezTo>
                <a:cubicBezTo>
                  <a:pt x="3407" y="1591"/>
                  <a:pt x="3392" y="1622"/>
                  <a:pt x="3393" y="1647"/>
                </a:cubicBezTo>
                <a:cubicBezTo>
                  <a:pt x="3394" y="1679"/>
                  <a:pt x="3392" y="1716"/>
                  <a:pt x="3399" y="1747"/>
                </a:cubicBezTo>
                <a:cubicBezTo>
                  <a:pt x="3405" y="1768"/>
                  <a:pt x="3402" y="1828"/>
                  <a:pt x="3435" y="1833"/>
                </a:cubicBezTo>
                <a:cubicBezTo>
                  <a:pt x="3507" y="1843"/>
                  <a:pt x="3527" y="1843"/>
                  <a:pt x="3591" y="1807"/>
                </a:cubicBezTo>
                <a:cubicBezTo>
                  <a:pt x="3636" y="1782"/>
                  <a:pt x="3687" y="1711"/>
                  <a:pt x="3699" y="1660"/>
                </a:cubicBezTo>
                <a:cubicBezTo>
                  <a:pt x="3704" y="1642"/>
                  <a:pt x="3733" y="1605"/>
                  <a:pt x="3734" y="1575"/>
                </a:cubicBezTo>
                <a:cubicBezTo>
                  <a:pt x="3735" y="1552"/>
                  <a:pt x="3771" y="1456"/>
                  <a:pt x="3804" y="1455"/>
                </a:cubicBezTo>
                <a:cubicBezTo>
                  <a:pt x="3806" y="1455"/>
                  <a:pt x="3867" y="1439"/>
                  <a:pt x="3869" y="1438"/>
                </a:cubicBezTo>
                <a:cubicBezTo>
                  <a:pt x="3910" y="1432"/>
                  <a:pt x="3928" y="1437"/>
                  <a:pt x="3951" y="1469"/>
                </a:cubicBezTo>
                <a:cubicBezTo>
                  <a:pt x="3973" y="1498"/>
                  <a:pt x="3904" y="1613"/>
                  <a:pt x="3886" y="1645"/>
                </a:cubicBezTo>
                <a:cubicBezTo>
                  <a:pt x="3865" y="1685"/>
                  <a:pt x="3796" y="1735"/>
                  <a:pt x="3796" y="1793"/>
                </a:cubicBezTo>
                <a:cubicBezTo>
                  <a:pt x="3796" y="1819"/>
                  <a:pt x="3807" y="1923"/>
                  <a:pt x="3813" y="1946"/>
                </a:cubicBezTo>
                <a:cubicBezTo>
                  <a:pt x="3827" y="2002"/>
                  <a:pt x="3814" y="2060"/>
                  <a:pt x="3758" y="2082"/>
                </a:cubicBezTo>
                <a:cubicBezTo>
                  <a:pt x="3715" y="2099"/>
                  <a:pt x="3648" y="2154"/>
                  <a:pt x="3615" y="2187"/>
                </a:cubicBezTo>
                <a:lnTo>
                  <a:pt x="3611" y="2188"/>
                </a:lnTo>
                <a:cubicBezTo>
                  <a:pt x="3589" y="2205"/>
                  <a:pt x="3537" y="2248"/>
                  <a:pt x="3537" y="2276"/>
                </a:cubicBezTo>
                <a:cubicBezTo>
                  <a:pt x="3537" y="2311"/>
                  <a:pt x="3485" y="2426"/>
                  <a:pt x="3499" y="2476"/>
                </a:cubicBezTo>
                <a:cubicBezTo>
                  <a:pt x="3511" y="2517"/>
                  <a:pt x="3504" y="2573"/>
                  <a:pt x="3534" y="2619"/>
                </a:cubicBezTo>
                <a:cubicBezTo>
                  <a:pt x="3577" y="2684"/>
                  <a:pt x="3697" y="2695"/>
                  <a:pt x="3759" y="2649"/>
                </a:cubicBezTo>
                <a:cubicBezTo>
                  <a:pt x="3771" y="2640"/>
                  <a:pt x="3837" y="2615"/>
                  <a:pt x="3837" y="2615"/>
                </a:cubicBezTo>
                <a:cubicBezTo>
                  <a:pt x="3914" y="2599"/>
                  <a:pt x="3957" y="2525"/>
                  <a:pt x="4080" y="2528"/>
                </a:cubicBezTo>
                <a:cubicBezTo>
                  <a:pt x="4204" y="2530"/>
                  <a:pt x="4188" y="2514"/>
                  <a:pt x="4307" y="2567"/>
                </a:cubicBezTo>
                <a:cubicBezTo>
                  <a:pt x="4342" y="2582"/>
                  <a:pt x="4413" y="2591"/>
                  <a:pt x="4442" y="2612"/>
                </a:cubicBezTo>
                <a:cubicBezTo>
                  <a:pt x="4486" y="2643"/>
                  <a:pt x="4536" y="2642"/>
                  <a:pt x="4536" y="2727"/>
                </a:cubicBezTo>
                <a:cubicBezTo>
                  <a:pt x="4536" y="2777"/>
                  <a:pt x="4576" y="2872"/>
                  <a:pt x="4583" y="2941"/>
                </a:cubicBezTo>
                <a:cubicBezTo>
                  <a:pt x="4586" y="2966"/>
                  <a:pt x="4604" y="3013"/>
                  <a:pt x="4613" y="3041"/>
                </a:cubicBezTo>
                <a:cubicBezTo>
                  <a:pt x="4605" y="3056"/>
                  <a:pt x="4655" y="3148"/>
                  <a:pt x="4661" y="3174"/>
                </a:cubicBezTo>
                <a:cubicBezTo>
                  <a:pt x="4680" y="3257"/>
                  <a:pt x="4700" y="3287"/>
                  <a:pt x="4730" y="3360"/>
                </a:cubicBezTo>
                <a:cubicBezTo>
                  <a:pt x="4732" y="3365"/>
                  <a:pt x="4745" y="3399"/>
                  <a:pt x="4745" y="3400"/>
                </a:cubicBezTo>
                <a:cubicBezTo>
                  <a:pt x="4761" y="3423"/>
                  <a:pt x="4798" y="3626"/>
                  <a:pt x="4828" y="3689"/>
                </a:cubicBezTo>
                <a:cubicBezTo>
                  <a:pt x="4843" y="3721"/>
                  <a:pt x="4855" y="3759"/>
                  <a:pt x="4878" y="3787"/>
                </a:cubicBezTo>
                <a:cubicBezTo>
                  <a:pt x="4888" y="3798"/>
                  <a:pt x="4912" y="3853"/>
                  <a:pt x="4924" y="3864"/>
                </a:cubicBezTo>
                <a:cubicBezTo>
                  <a:pt x="4938" y="3877"/>
                  <a:pt x="5045" y="4034"/>
                  <a:pt x="5048" y="4050"/>
                </a:cubicBezTo>
                <a:cubicBezTo>
                  <a:pt x="5054" y="4083"/>
                  <a:pt x="5163" y="4204"/>
                  <a:pt x="5201" y="4221"/>
                </a:cubicBezTo>
                <a:cubicBezTo>
                  <a:pt x="5208" y="4223"/>
                  <a:pt x="5348" y="4330"/>
                  <a:pt x="5361" y="4342"/>
                </a:cubicBezTo>
                <a:cubicBezTo>
                  <a:pt x="5389" y="4357"/>
                  <a:pt x="5439" y="4404"/>
                  <a:pt x="5473" y="4423"/>
                </a:cubicBezTo>
                <a:cubicBezTo>
                  <a:pt x="5527" y="4452"/>
                  <a:pt x="5568" y="4510"/>
                  <a:pt x="5629" y="4539"/>
                </a:cubicBezTo>
                <a:cubicBezTo>
                  <a:pt x="5651" y="4549"/>
                  <a:pt x="5819" y="4660"/>
                  <a:pt x="5839" y="4677"/>
                </a:cubicBezTo>
                <a:cubicBezTo>
                  <a:pt x="5866" y="4699"/>
                  <a:pt x="6018" y="4745"/>
                  <a:pt x="6051" y="4745"/>
                </a:cubicBezTo>
                <a:cubicBezTo>
                  <a:pt x="6150" y="4765"/>
                  <a:pt x="6178" y="4788"/>
                  <a:pt x="6267" y="4823"/>
                </a:cubicBezTo>
                <a:cubicBezTo>
                  <a:pt x="6328" y="4847"/>
                  <a:pt x="6368" y="4900"/>
                  <a:pt x="6402" y="4954"/>
                </a:cubicBezTo>
                <a:cubicBezTo>
                  <a:pt x="6407" y="4962"/>
                  <a:pt x="6412" y="4972"/>
                  <a:pt x="6419" y="4979"/>
                </a:cubicBezTo>
                <a:cubicBezTo>
                  <a:pt x="6419" y="4999"/>
                  <a:pt x="6467" y="5032"/>
                  <a:pt x="6482" y="5056"/>
                </a:cubicBezTo>
                <a:cubicBezTo>
                  <a:pt x="6513" y="5107"/>
                  <a:pt x="6524" y="5121"/>
                  <a:pt x="6541" y="5182"/>
                </a:cubicBezTo>
                <a:cubicBezTo>
                  <a:pt x="6550" y="5216"/>
                  <a:pt x="6588" y="5310"/>
                  <a:pt x="6589" y="5336"/>
                </a:cubicBezTo>
                <a:cubicBezTo>
                  <a:pt x="6590" y="5351"/>
                  <a:pt x="6596" y="5371"/>
                  <a:pt x="6596" y="5401"/>
                </a:cubicBezTo>
                <a:cubicBezTo>
                  <a:pt x="6596" y="5430"/>
                  <a:pt x="6588" y="5466"/>
                  <a:pt x="6588" y="5507"/>
                </a:cubicBezTo>
                <a:cubicBezTo>
                  <a:pt x="6588" y="5579"/>
                  <a:pt x="6650" y="5636"/>
                  <a:pt x="6716" y="5645"/>
                </a:cubicBezTo>
                <a:cubicBezTo>
                  <a:pt x="6759" y="5650"/>
                  <a:pt x="6803" y="5669"/>
                  <a:pt x="6847" y="5667"/>
                </a:cubicBezTo>
                <a:cubicBezTo>
                  <a:pt x="6853" y="5667"/>
                  <a:pt x="6936" y="5676"/>
                  <a:pt x="6944" y="5679"/>
                </a:cubicBezTo>
                <a:cubicBezTo>
                  <a:pt x="6953" y="5681"/>
                  <a:pt x="7039" y="5711"/>
                  <a:pt x="7039" y="5711"/>
                </a:cubicBezTo>
                <a:cubicBezTo>
                  <a:pt x="7047" y="5705"/>
                  <a:pt x="7218" y="5814"/>
                  <a:pt x="7239" y="5827"/>
                </a:cubicBezTo>
                <a:cubicBezTo>
                  <a:pt x="7266" y="5842"/>
                  <a:pt x="7399" y="5986"/>
                  <a:pt x="7414" y="6014"/>
                </a:cubicBezTo>
                <a:cubicBezTo>
                  <a:pt x="7427" y="6040"/>
                  <a:pt x="7572" y="6203"/>
                  <a:pt x="7597" y="6227"/>
                </a:cubicBezTo>
                <a:cubicBezTo>
                  <a:pt x="7618" y="6246"/>
                  <a:pt x="7700" y="6430"/>
                  <a:pt x="7726" y="6474"/>
                </a:cubicBezTo>
                <a:cubicBezTo>
                  <a:pt x="7735" y="6488"/>
                  <a:pt x="7750" y="6518"/>
                  <a:pt x="7757" y="6528"/>
                </a:cubicBezTo>
                <a:lnTo>
                  <a:pt x="8214" y="7271"/>
                </a:lnTo>
                <a:cubicBezTo>
                  <a:pt x="8192" y="7276"/>
                  <a:pt x="8136" y="7298"/>
                  <a:pt x="8116" y="7296"/>
                </a:cubicBezTo>
                <a:cubicBezTo>
                  <a:pt x="8116" y="7296"/>
                  <a:pt x="8079" y="7302"/>
                  <a:pt x="8078" y="7303"/>
                </a:cubicBezTo>
                <a:cubicBezTo>
                  <a:pt x="8078" y="7303"/>
                  <a:pt x="8066" y="7313"/>
                  <a:pt x="8042" y="7275"/>
                </a:cubicBezTo>
                <a:cubicBezTo>
                  <a:pt x="8020" y="7241"/>
                  <a:pt x="8023" y="7250"/>
                  <a:pt x="8000" y="7227"/>
                </a:cubicBezTo>
                <a:cubicBezTo>
                  <a:pt x="7963" y="7194"/>
                  <a:pt x="7904" y="7172"/>
                  <a:pt x="7855" y="7172"/>
                </a:cubicBezTo>
                <a:cubicBezTo>
                  <a:pt x="7834" y="7172"/>
                  <a:pt x="7783" y="7171"/>
                  <a:pt x="7783" y="7197"/>
                </a:cubicBezTo>
                <a:cubicBezTo>
                  <a:pt x="7783" y="7244"/>
                  <a:pt x="7781" y="7264"/>
                  <a:pt x="7767" y="7308"/>
                </a:cubicBezTo>
                <a:cubicBezTo>
                  <a:pt x="7764" y="7318"/>
                  <a:pt x="7754" y="7357"/>
                  <a:pt x="7754" y="7367"/>
                </a:cubicBezTo>
                <a:cubicBezTo>
                  <a:pt x="7754" y="7367"/>
                  <a:pt x="7738" y="7420"/>
                  <a:pt x="7740" y="7450"/>
                </a:cubicBezTo>
                <a:cubicBezTo>
                  <a:pt x="7741" y="7464"/>
                  <a:pt x="7736" y="7484"/>
                  <a:pt x="7744" y="7504"/>
                </a:cubicBezTo>
                <a:cubicBezTo>
                  <a:pt x="7747" y="7511"/>
                  <a:pt x="7744" y="7552"/>
                  <a:pt x="7767" y="7588"/>
                </a:cubicBezTo>
                <a:cubicBezTo>
                  <a:pt x="7775" y="7602"/>
                  <a:pt x="7780" y="7629"/>
                  <a:pt x="7799" y="7644"/>
                </a:cubicBezTo>
                <a:cubicBezTo>
                  <a:pt x="7828" y="7668"/>
                  <a:pt x="7861" y="7703"/>
                  <a:pt x="7884" y="7734"/>
                </a:cubicBezTo>
                <a:cubicBezTo>
                  <a:pt x="7884" y="7734"/>
                  <a:pt x="7896" y="7836"/>
                  <a:pt x="7882" y="7838"/>
                </a:cubicBezTo>
                <a:cubicBezTo>
                  <a:pt x="7867" y="7842"/>
                  <a:pt x="7772" y="7876"/>
                  <a:pt x="7772" y="7889"/>
                </a:cubicBezTo>
                <a:cubicBezTo>
                  <a:pt x="7772" y="7958"/>
                  <a:pt x="7726" y="7988"/>
                  <a:pt x="7660" y="7988"/>
                </a:cubicBezTo>
                <a:cubicBezTo>
                  <a:pt x="7535" y="7988"/>
                  <a:pt x="7573" y="7963"/>
                  <a:pt x="7495" y="7927"/>
                </a:cubicBezTo>
                <a:cubicBezTo>
                  <a:pt x="7493" y="7928"/>
                  <a:pt x="7490" y="7917"/>
                  <a:pt x="7471" y="7937"/>
                </a:cubicBezTo>
                <a:cubicBezTo>
                  <a:pt x="7453" y="7955"/>
                  <a:pt x="7348" y="7947"/>
                  <a:pt x="7326" y="7930"/>
                </a:cubicBezTo>
                <a:cubicBezTo>
                  <a:pt x="7320" y="7925"/>
                  <a:pt x="7309" y="7938"/>
                  <a:pt x="7309" y="7946"/>
                </a:cubicBezTo>
                <a:cubicBezTo>
                  <a:pt x="7295" y="7966"/>
                  <a:pt x="7281" y="7998"/>
                  <a:pt x="7254" y="7998"/>
                </a:cubicBezTo>
                <a:cubicBezTo>
                  <a:pt x="7173" y="7998"/>
                  <a:pt x="7195" y="7986"/>
                  <a:pt x="7139" y="8058"/>
                </a:cubicBezTo>
                <a:cubicBezTo>
                  <a:pt x="7137" y="8061"/>
                  <a:pt x="7120" y="8080"/>
                  <a:pt x="7119" y="8081"/>
                </a:cubicBezTo>
                <a:cubicBezTo>
                  <a:pt x="7096" y="8088"/>
                  <a:pt x="7106" y="8087"/>
                  <a:pt x="7079" y="8088"/>
                </a:cubicBezTo>
                <a:cubicBezTo>
                  <a:pt x="7066" y="8089"/>
                  <a:pt x="7096" y="8153"/>
                  <a:pt x="7050" y="8153"/>
                </a:cubicBezTo>
                <a:cubicBezTo>
                  <a:pt x="7038" y="8153"/>
                  <a:pt x="6969" y="8181"/>
                  <a:pt x="6963" y="8199"/>
                </a:cubicBezTo>
                <a:cubicBezTo>
                  <a:pt x="6959" y="8214"/>
                  <a:pt x="6938" y="8252"/>
                  <a:pt x="6922" y="8252"/>
                </a:cubicBezTo>
                <a:cubicBezTo>
                  <a:pt x="6880" y="8252"/>
                  <a:pt x="6858" y="8253"/>
                  <a:pt x="6817" y="8257"/>
                </a:cubicBezTo>
                <a:cubicBezTo>
                  <a:pt x="6802" y="8258"/>
                  <a:pt x="6785" y="8233"/>
                  <a:pt x="6778" y="8221"/>
                </a:cubicBezTo>
                <a:cubicBezTo>
                  <a:pt x="6766" y="8199"/>
                  <a:pt x="6708" y="8062"/>
                  <a:pt x="6678" y="8118"/>
                </a:cubicBezTo>
                <a:cubicBezTo>
                  <a:pt x="6660" y="8150"/>
                  <a:pt x="6705" y="8174"/>
                  <a:pt x="6705" y="8233"/>
                </a:cubicBezTo>
                <a:cubicBezTo>
                  <a:pt x="6705" y="8244"/>
                  <a:pt x="6706" y="8265"/>
                  <a:pt x="6702" y="8275"/>
                </a:cubicBezTo>
                <a:cubicBezTo>
                  <a:pt x="6691" y="8311"/>
                  <a:pt x="6691" y="8347"/>
                  <a:pt x="6675" y="8390"/>
                </a:cubicBezTo>
                <a:cubicBezTo>
                  <a:pt x="6663" y="8420"/>
                  <a:pt x="6609" y="8469"/>
                  <a:pt x="6603" y="8525"/>
                </a:cubicBezTo>
                <a:cubicBezTo>
                  <a:pt x="6594" y="8604"/>
                  <a:pt x="6612" y="8607"/>
                  <a:pt x="6627" y="8680"/>
                </a:cubicBezTo>
                <a:cubicBezTo>
                  <a:pt x="6629" y="8692"/>
                  <a:pt x="6600" y="8772"/>
                  <a:pt x="6570" y="8772"/>
                </a:cubicBezTo>
                <a:cubicBezTo>
                  <a:pt x="6508" y="8773"/>
                  <a:pt x="6528" y="8787"/>
                  <a:pt x="6520" y="8808"/>
                </a:cubicBezTo>
                <a:cubicBezTo>
                  <a:pt x="6517" y="8814"/>
                  <a:pt x="6523" y="8867"/>
                  <a:pt x="6514" y="8870"/>
                </a:cubicBezTo>
                <a:cubicBezTo>
                  <a:pt x="6512" y="8882"/>
                  <a:pt x="6318" y="8930"/>
                  <a:pt x="6291" y="8934"/>
                </a:cubicBezTo>
                <a:cubicBezTo>
                  <a:pt x="6278" y="8935"/>
                  <a:pt x="6283" y="8933"/>
                  <a:pt x="6283" y="8911"/>
                </a:cubicBezTo>
                <a:cubicBezTo>
                  <a:pt x="6283" y="8895"/>
                  <a:pt x="6286" y="8860"/>
                  <a:pt x="6269" y="8855"/>
                </a:cubicBezTo>
                <a:cubicBezTo>
                  <a:pt x="6254" y="8850"/>
                  <a:pt x="6149" y="8779"/>
                  <a:pt x="6138" y="8763"/>
                </a:cubicBezTo>
                <a:cubicBezTo>
                  <a:pt x="6120" y="8737"/>
                  <a:pt x="6106" y="8661"/>
                  <a:pt x="6084" y="8661"/>
                </a:cubicBezTo>
                <a:cubicBezTo>
                  <a:pt x="6055" y="8661"/>
                  <a:pt x="5998" y="8660"/>
                  <a:pt x="5974" y="8670"/>
                </a:cubicBezTo>
                <a:cubicBezTo>
                  <a:pt x="5952" y="8680"/>
                  <a:pt x="5942" y="8667"/>
                  <a:pt x="5943" y="8645"/>
                </a:cubicBezTo>
                <a:cubicBezTo>
                  <a:pt x="5943" y="8642"/>
                  <a:pt x="5942" y="8643"/>
                  <a:pt x="5941" y="8640"/>
                </a:cubicBezTo>
                <a:cubicBezTo>
                  <a:pt x="5950" y="8647"/>
                  <a:pt x="5909" y="8495"/>
                  <a:pt x="5935" y="8468"/>
                </a:cubicBezTo>
                <a:cubicBezTo>
                  <a:pt x="5936" y="8467"/>
                  <a:pt x="5915" y="8413"/>
                  <a:pt x="5866" y="8458"/>
                </a:cubicBezTo>
                <a:cubicBezTo>
                  <a:pt x="5815" y="8504"/>
                  <a:pt x="5775" y="8527"/>
                  <a:pt x="5727" y="8587"/>
                </a:cubicBezTo>
                <a:cubicBezTo>
                  <a:pt x="5722" y="8593"/>
                  <a:pt x="5662" y="8649"/>
                  <a:pt x="5647" y="8635"/>
                </a:cubicBezTo>
                <a:cubicBezTo>
                  <a:pt x="5624" y="8613"/>
                  <a:pt x="5474" y="8550"/>
                  <a:pt x="5440" y="8541"/>
                </a:cubicBezTo>
                <a:cubicBezTo>
                  <a:pt x="5412" y="8533"/>
                  <a:pt x="5416" y="8521"/>
                  <a:pt x="5377" y="8557"/>
                </a:cubicBezTo>
                <a:cubicBezTo>
                  <a:pt x="5350" y="8581"/>
                  <a:pt x="5317" y="8522"/>
                  <a:pt x="5312" y="8574"/>
                </a:cubicBezTo>
                <a:cubicBezTo>
                  <a:pt x="5307" y="8626"/>
                  <a:pt x="5263" y="8629"/>
                  <a:pt x="5237" y="8648"/>
                </a:cubicBezTo>
                <a:cubicBezTo>
                  <a:pt x="5228" y="8651"/>
                  <a:pt x="5164" y="8687"/>
                  <a:pt x="5167" y="8690"/>
                </a:cubicBezTo>
                <a:cubicBezTo>
                  <a:pt x="5184" y="8708"/>
                  <a:pt x="5213" y="8718"/>
                  <a:pt x="5234" y="8752"/>
                </a:cubicBezTo>
                <a:cubicBezTo>
                  <a:pt x="5250" y="8776"/>
                  <a:pt x="5287" y="8786"/>
                  <a:pt x="5280" y="8828"/>
                </a:cubicBezTo>
                <a:cubicBezTo>
                  <a:pt x="5278" y="8840"/>
                  <a:pt x="5270" y="8891"/>
                  <a:pt x="5282" y="8896"/>
                </a:cubicBezTo>
                <a:cubicBezTo>
                  <a:pt x="5295" y="8902"/>
                  <a:pt x="5357" y="8922"/>
                  <a:pt x="5357" y="8934"/>
                </a:cubicBezTo>
                <a:cubicBezTo>
                  <a:pt x="5356" y="8948"/>
                  <a:pt x="5347" y="8998"/>
                  <a:pt x="5338" y="9001"/>
                </a:cubicBezTo>
                <a:cubicBezTo>
                  <a:pt x="5314" y="9008"/>
                  <a:pt x="5244" y="9029"/>
                  <a:pt x="5252" y="9061"/>
                </a:cubicBezTo>
                <a:cubicBezTo>
                  <a:pt x="5261" y="9102"/>
                  <a:pt x="5236" y="9084"/>
                  <a:pt x="5273" y="9115"/>
                </a:cubicBezTo>
                <a:cubicBezTo>
                  <a:pt x="5300" y="9138"/>
                  <a:pt x="5237" y="9161"/>
                  <a:pt x="5218" y="9173"/>
                </a:cubicBezTo>
                <a:cubicBezTo>
                  <a:pt x="5201" y="9183"/>
                  <a:pt x="5130" y="9220"/>
                  <a:pt x="5130" y="9235"/>
                </a:cubicBezTo>
                <a:cubicBezTo>
                  <a:pt x="5130" y="9250"/>
                  <a:pt x="5126" y="9324"/>
                  <a:pt x="5129" y="9329"/>
                </a:cubicBezTo>
                <a:cubicBezTo>
                  <a:pt x="5136" y="9352"/>
                  <a:pt x="5105" y="9494"/>
                  <a:pt x="5077" y="9492"/>
                </a:cubicBezTo>
                <a:cubicBezTo>
                  <a:pt x="5050" y="9490"/>
                  <a:pt x="4994" y="9510"/>
                  <a:pt x="4976" y="9483"/>
                </a:cubicBezTo>
                <a:cubicBezTo>
                  <a:pt x="4968" y="9471"/>
                  <a:pt x="4906" y="9384"/>
                  <a:pt x="4900" y="9381"/>
                </a:cubicBezTo>
                <a:cubicBezTo>
                  <a:pt x="4876" y="9364"/>
                  <a:pt x="4832" y="9377"/>
                  <a:pt x="4795" y="9367"/>
                </a:cubicBezTo>
                <a:cubicBezTo>
                  <a:pt x="4790" y="9365"/>
                  <a:pt x="4718" y="9359"/>
                  <a:pt x="4717" y="9373"/>
                </a:cubicBezTo>
                <a:cubicBezTo>
                  <a:pt x="4693" y="9381"/>
                  <a:pt x="4645" y="9514"/>
                  <a:pt x="4645" y="9553"/>
                </a:cubicBezTo>
                <a:cubicBezTo>
                  <a:pt x="4645" y="9582"/>
                  <a:pt x="4642" y="9586"/>
                  <a:pt x="4651" y="9615"/>
                </a:cubicBezTo>
                <a:cubicBezTo>
                  <a:pt x="4653" y="9621"/>
                  <a:pt x="4656" y="9714"/>
                  <a:pt x="4652" y="9716"/>
                </a:cubicBezTo>
                <a:cubicBezTo>
                  <a:pt x="4635" y="9724"/>
                  <a:pt x="4594" y="9715"/>
                  <a:pt x="4571" y="9723"/>
                </a:cubicBezTo>
                <a:cubicBezTo>
                  <a:pt x="4523" y="9740"/>
                  <a:pt x="4536" y="9729"/>
                  <a:pt x="4536" y="9802"/>
                </a:cubicBezTo>
                <a:cubicBezTo>
                  <a:pt x="4536" y="9812"/>
                  <a:pt x="4502" y="9854"/>
                  <a:pt x="4551" y="9892"/>
                </a:cubicBezTo>
                <a:cubicBezTo>
                  <a:pt x="4569" y="9906"/>
                  <a:pt x="4531" y="9909"/>
                  <a:pt x="4588" y="9949"/>
                </a:cubicBezTo>
                <a:cubicBezTo>
                  <a:pt x="4613" y="9968"/>
                  <a:pt x="4652" y="9998"/>
                  <a:pt x="4682" y="10006"/>
                </a:cubicBezTo>
                <a:cubicBezTo>
                  <a:pt x="4706" y="10012"/>
                  <a:pt x="4746" y="10044"/>
                  <a:pt x="4750" y="10075"/>
                </a:cubicBezTo>
                <a:cubicBezTo>
                  <a:pt x="4751" y="10081"/>
                  <a:pt x="4777" y="10155"/>
                  <a:pt x="4785" y="10155"/>
                </a:cubicBezTo>
                <a:cubicBezTo>
                  <a:pt x="4806" y="10155"/>
                  <a:pt x="4829" y="10165"/>
                  <a:pt x="4836" y="10183"/>
                </a:cubicBezTo>
                <a:cubicBezTo>
                  <a:pt x="4869" y="10262"/>
                  <a:pt x="4862" y="10228"/>
                  <a:pt x="4834" y="10313"/>
                </a:cubicBezTo>
                <a:cubicBezTo>
                  <a:pt x="4832" y="10317"/>
                  <a:pt x="4831" y="10313"/>
                  <a:pt x="4831" y="10320"/>
                </a:cubicBezTo>
                <a:cubicBezTo>
                  <a:pt x="4832" y="10320"/>
                  <a:pt x="4837" y="10350"/>
                  <a:pt x="4837" y="10352"/>
                </a:cubicBezTo>
                <a:cubicBezTo>
                  <a:pt x="4838" y="10362"/>
                  <a:pt x="4843" y="10441"/>
                  <a:pt x="4844" y="10441"/>
                </a:cubicBezTo>
                <a:cubicBezTo>
                  <a:pt x="4846" y="10446"/>
                  <a:pt x="4840" y="10484"/>
                  <a:pt x="4855" y="10504"/>
                </a:cubicBezTo>
                <a:cubicBezTo>
                  <a:pt x="4864" y="10516"/>
                  <a:pt x="4957" y="10512"/>
                  <a:pt x="4961" y="10546"/>
                </a:cubicBezTo>
                <a:cubicBezTo>
                  <a:pt x="4962" y="10554"/>
                  <a:pt x="4989" y="10593"/>
                  <a:pt x="4997" y="10593"/>
                </a:cubicBezTo>
                <a:cubicBezTo>
                  <a:pt x="5022" y="10593"/>
                  <a:pt x="5079" y="10554"/>
                  <a:pt x="5106" y="10543"/>
                </a:cubicBezTo>
                <a:cubicBezTo>
                  <a:pt x="5119" y="10537"/>
                  <a:pt x="5165" y="10506"/>
                  <a:pt x="5171" y="10518"/>
                </a:cubicBezTo>
                <a:cubicBezTo>
                  <a:pt x="5175" y="10526"/>
                  <a:pt x="5185" y="10542"/>
                  <a:pt x="5191" y="10554"/>
                </a:cubicBezTo>
                <a:cubicBezTo>
                  <a:pt x="5202" y="10579"/>
                  <a:pt x="5170" y="10602"/>
                  <a:pt x="5171" y="10616"/>
                </a:cubicBezTo>
                <a:cubicBezTo>
                  <a:pt x="5180" y="10645"/>
                  <a:pt x="5167" y="10638"/>
                  <a:pt x="5197" y="10671"/>
                </a:cubicBezTo>
                <a:cubicBezTo>
                  <a:pt x="5212" y="10687"/>
                  <a:pt x="5308" y="10690"/>
                  <a:pt x="5333" y="10693"/>
                </a:cubicBezTo>
                <a:cubicBezTo>
                  <a:pt x="5333" y="10693"/>
                  <a:pt x="5323" y="10740"/>
                  <a:pt x="5323" y="10746"/>
                </a:cubicBezTo>
                <a:cubicBezTo>
                  <a:pt x="5318" y="10787"/>
                  <a:pt x="5317" y="10790"/>
                  <a:pt x="5337" y="10824"/>
                </a:cubicBezTo>
                <a:cubicBezTo>
                  <a:pt x="5352" y="10851"/>
                  <a:pt x="5365" y="10886"/>
                  <a:pt x="5367" y="10917"/>
                </a:cubicBezTo>
                <a:cubicBezTo>
                  <a:pt x="5368" y="10932"/>
                  <a:pt x="5366" y="10959"/>
                  <a:pt x="5372" y="10971"/>
                </a:cubicBezTo>
                <a:cubicBezTo>
                  <a:pt x="5375" y="10980"/>
                  <a:pt x="5347" y="10982"/>
                  <a:pt x="5336" y="10985"/>
                </a:cubicBezTo>
                <a:cubicBezTo>
                  <a:pt x="5329" y="10987"/>
                  <a:pt x="5274" y="11000"/>
                  <a:pt x="5274" y="11005"/>
                </a:cubicBezTo>
                <a:cubicBezTo>
                  <a:pt x="5275" y="11011"/>
                  <a:pt x="5283" y="11027"/>
                  <a:pt x="5283" y="11028"/>
                </a:cubicBezTo>
                <a:cubicBezTo>
                  <a:pt x="5284" y="11029"/>
                  <a:pt x="5298" y="11062"/>
                  <a:pt x="5298" y="11062"/>
                </a:cubicBezTo>
                <a:cubicBezTo>
                  <a:pt x="5307" y="11093"/>
                  <a:pt x="5337" y="11131"/>
                  <a:pt x="5337" y="11163"/>
                </a:cubicBezTo>
                <a:cubicBezTo>
                  <a:pt x="5337" y="11189"/>
                  <a:pt x="5341" y="11208"/>
                  <a:pt x="5341" y="11237"/>
                </a:cubicBezTo>
                <a:cubicBezTo>
                  <a:pt x="5341" y="11245"/>
                  <a:pt x="5347" y="11339"/>
                  <a:pt x="5349" y="11344"/>
                </a:cubicBezTo>
                <a:cubicBezTo>
                  <a:pt x="5359" y="11369"/>
                  <a:pt x="5399" y="11388"/>
                  <a:pt x="5364" y="11393"/>
                </a:cubicBezTo>
                <a:cubicBezTo>
                  <a:pt x="5349" y="11396"/>
                  <a:pt x="5326" y="11408"/>
                  <a:pt x="5300" y="11413"/>
                </a:cubicBezTo>
                <a:cubicBezTo>
                  <a:pt x="5298" y="11413"/>
                  <a:pt x="5296" y="11414"/>
                  <a:pt x="5294" y="11415"/>
                </a:cubicBezTo>
                <a:lnTo>
                  <a:pt x="4966" y="11521"/>
                </a:lnTo>
                <a:lnTo>
                  <a:pt x="4585" y="11562"/>
                </a:lnTo>
                <a:lnTo>
                  <a:pt x="4778" y="11990"/>
                </a:lnTo>
                <a:lnTo>
                  <a:pt x="4517" y="11988"/>
                </a:lnTo>
                <a:lnTo>
                  <a:pt x="4520" y="12094"/>
                </a:lnTo>
                <a:lnTo>
                  <a:pt x="4569" y="12196"/>
                </a:lnTo>
                <a:lnTo>
                  <a:pt x="4209" y="12313"/>
                </a:lnTo>
                <a:lnTo>
                  <a:pt x="4061" y="12315"/>
                </a:lnTo>
                <a:lnTo>
                  <a:pt x="4151" y="12580"/>
                </a:lnTo>
                <a:lnTo>
                  <a:pt x="4636" y="12373"/>
                </a:lnTo>
                <a:lnTo>
                  <a:pt x="4776" y="12484"/>
                </a:lnTo>
                <a:lnTo>
                  <a:pt x="4806" y="12630"/>
                </a:lnTo>
                <a:lnTo>
                  <a:pt x="4691" y="12759"/>
                </a:lnTo>
                <a:lnTo>
                  <a:pt x="4763" y="12832"/>
                </a:lnTo>
                <a:lnTo>
                  <a:pt x="4725" y="13012"/>
                </a:lnTo>
                <a:lnTo>
                  <a:pt x="4751" y="13108"/>
                </a:lnTo>
                <a:lnTo>
                  <a:pt x="4864" y="13008"/>
                </a:lnTo>
                <a:lnTo>
                  <a:pt x="5009" y="13028"/>
                </a:lnTo>
                <a:lnTo>
                  <a:pt x="5112" y="13090"/>
                </a:lnTo>
                <a:lnTo>
                  <a:pt x="5179" y="13255"/>
                </a:lnTo>
                <a:lnTo>
                  <a:pt x="5241" y="13253"/>
                </a:lnTo>
                <a:lnTo>
                  <a:pt x="5286" y="13323"/>
                </a:lnTo>
                <a:lnTo>
                  <a:pt x="5327" y="13322"/>
                </a:lnTo>
                <a:lnTo>
                  <a:pt x="5411" y="13461"/>
                </a:lnTo>
                <a:lnTo>
                  <a:pt x="5605" y="13481"/>
                </a:lnTo>
                <a:lnTo>
                  <a:pt x="5893" y="13650"/>
                </a:lnTo>
                <a:cubicBezTo>
                  <a:pt x="5897" y="13644"/>
                  <a:pt x="5930" y="13624"/>
                  <a:pt x="5943" y="13610"/>
                </a:cubicBezTo>
                <a:cubicBezTo>
                  <a:pt x="5951" y="13602"/>
                  <a:pt x="5961" y="13595"/>
                  <a:pt x="5972" y="13584"/>
                </a:cubicBezTo>
                <a:cubicBezTo>
                  <a:pt x="5997" y="13557"/>
                  <a:pt x="6014" y="13543"/>
                  <a:pt x="6033" y="13511"/>
                </a:cubicBezTo>
                <a:cubicBezTo>
                  <a:pt x="6046" y="13490"/>
                  <a:pt x="6053" y="13509"/>
                  <a:pt x="6081" y="13499"/>
                </a:cubicBezTo>
                <a:cubicBezTo>
                  <a:pt x="6100" y="13492"/>
                  <a:pt x="6114" y="13486"/>
                  <a:pt x="6132" y="13477"/>
                </a:cubicBezTo>
                <a:cubicBezTo>
                  <a:pt x="6174" y="13454"/>
                  <a:pt x="6208" y="13444"/>
                  <a:pt x="6248" y="13425"/>
                </a:cubicBezTo>
                <a:cubicBezTo>
                  <a:pt x="6251" y="13424"/>
                  <a:pt x="6241" y="13501"/>
                  <a:pt x="6241" y="13511"/>
                </a:cubicBezTo>
                <a:cubicBezTo>
                  <a:pt x="6241" y="13540"/>
                  <a:pt x="6233" y="13554"/>
                  <a:pt x="6260" y="13554"/>
                </a:cubicBezTo>
                <a:cubicBezTo>
                  <a:pt x="6275" y="13553"/>
                  <a:pt x="6259" y="13600"/>
                  <a:pt x="6279" y="13620"/>
                </a:cubicBezTo>
                <a:cubicBezTo>
                  <a:pt x="6300" y="13641"/>
                  <a:pt x="6324" y="13660"/>
                  <a:pt x="6338" y="13688"/>
                </a:cubicBezTo>
                <a:cubicBezTo>
                  <a:pt x="6354" y="13719"/>
                  <a:pt x="6363" y="13695"/>
                  <a:pt x="6389" y="13695"/>
                </a:cubicBezTo>
                <a:cubicBezTo>
                  <a:pt x="6390" y="13695"/>
                  <a:pt x="6417" y="13733"/>
                  <a:pt x="6422" y="13737"/>
                </a:cubicBezTo>
                <a:cubicBezTo>
                  <a:pt x="6422" y="13738"/>
                  <a:pt x="6423" y="13738"/>
                  <a:pt x="6424" y="13739"/>
                </a:cubicBezTo>
                <a:cubicBezTo>
                  <a:pt x="6425" y="13741"/>
                  <a:pt x="6485" y="13823"/>
                  <a:pt x="6493" y="13835"/>
                </a:cubicBezTo>
                <a:cubicBezTo>
                  <a:pt x="6511" y="13862"/>
                  <a:pt x="6523" y="13882"/>
                  <a:pt x="6536" y="13912"/>
                </a:cubicBezTo>
                <a:cubicBezTo>
                  <a:pt x="6541" y="13922"/>
                  <a:pt x="6549" y="13934"/>
                  <a:pt x="6559" y="13936"/>
                </a:cubicBezTo>
                <a:cubicBezTo>
                  <a:pt x="6584" y="13941"/>
                  <a:pt x="6613" y="13938"/>
                  <a:pt x="6637" y="13950"/>
                </a:cubicBezTo>
                <a:cubicBezTo>
                  <a:pt x="6646" y="13955"/>
                  <a:pt x="6665" y="13961"/>
                  <a:pt x="6670" y="13950"/>
                </a:cubicBezTo>
                <a:cubicBezTo>
                  <a:pt x="6694" y="13891"/>
                  <a:pt x="6674" y="13914"/>
                  <a:pt x="6747" y="13911"/>
                </a:cubicBezTo>
                <a:cubicBezTo>
                  <a:pt x="6751" y="13911"/>
                  <a:pt x="6777" y="13913"/>
                  <a:pt x="6787" y="13913"/>
                </a:cubicBezTo>
                <a:cubicBezTo>
                  <a:pt x="6795" y="13913"/>
                  <a:pt x="6836" y="13911"/>
                  <a:pt x="6839" y="13915"/>
                </a:cubicBezTo>
                <a:cubicBezTo>
                  <a:pt x="6844" y="13922"/>
                  <a:pt x="6884" y="13959"/>
                  <a:pt x="6889" y="13959"/>
                </a:cubicBezTo>
                <a:cubicBezTo>
                  <a:pt x="6887" y="13964"/>
                  <a:pt x="6953" y="13981"/>
                  <a:pt x="6969" y="13995"/>
                </a:cubicBezTo>
                <a:cubicBezTo>
                  <a:pt x="6972" y="13998"/>
                  <a:pt x="7015" y="14023"/>
                  <a:pt x="7021" y="14023"/>
                </a:cubicBezTo>
                <a:cubicBezTo>
                  <a:pt x="7045" y="14026"/>
                  <a:pt x="7099" y="14051"/>
                  <a:pt x="7124" y="14052"/>
                </a:cubicBezTo>
                <a:cubicBezTo>
                  <a:pt x="7137" y="14052"/>
                  <a:pt x="7160" y="14059"/>
                  <a:pt x="7178" y="14059"/>
                </a:cubicBezTo>
                <a:cubicBezTo>
                  <a:pt x="7236" y="14059"/>
                  <a:pt x="7205" y="14049"/>
                  <a:pt x="7192" y="14103"/>
                </a:cubicBezTo>
                <a:cubicBezTo>
                  <a:pt x="7189" y="14114"/>
                  <a:pt x="7185" y="14243"/>
                  <a:pt x="7195" y="14236"/>
                </a:cubicBezTo>
                <a:cubicBezTo>
                  <a:pt x="7202" y="14233"/>
                  <a:pt x="7270" y="14202"/>
                  <a:pt x="7272" y="14202"/>
                </a:cubicBezTo>
                <a:cubicBezTo>
                  <a:pt x="7272" y="14221"/>
                  <a:pt x="7271" y="14219"/>
                  <a:pt x="7276" y="14237"/>
                </a:cubicBezTo>
                <a:cubicBezTo>
                  <a:pt x="7281" y="14253"/>
                  <a:pt x="7249" y="14273"/>
                  <a:pt x="7238" y="14275"/>
                </a:cubicBezTo>
                <a:cubicBezTo>
                  <a:pt x="7231" y="14275"/>
                  <a:pt x="7189" y="14297"/>
                  <a:pt x="7189" y="14303"/>
                </a:cubicBezTo>
                <a:cubicBezTo>
                  <a:pt x="7189" y="14317"/>
                  <a:pt x="7189" y="14331"/>
                  <a:pt x="7189" y="14344"/>
                </a:cubicBezTo>
                <a:cubicBezTo>
                  <a:pt x="7189" y="14360"/>
                  <a:pt x="7199" y="14405"/>
                  <a:pt x="7212" y="14413"/>
                </a:cubicBezTo>
                <a:cubicBezTo>
                  <a:pt x="7232" y="14425"/>
                  <a:pt x="7177" y="14480"/>
                  <a:pt x="7177" y="14510"/>
                </a:cubicBezTo>
                <a:cubicBezTo>
                  <a:pt x="7177" y="14559"/>
                  <a:pt x="7193" y="14564"/>
                  <a:pt x="7200" y="14604"/>
                </a:cubicBezTo>
                <a:cubicBezTo>
                  <a:pt x="7202" y="14618"/>
                  <a:pt x="7207" y="14627"/>
                  <a:pt x="7209" y="14644"/>
                </a:cubicBezTo>
                <a:cubicBezTo>
                  <a:pt x="7213" y="14681"/>
                  <a:pt x="7220" y="14664"/>
                  <a:pt x="7257" y="14675"/>
                </a:cubicBezTo>
                <a:cubicBezTo>
                  <a:pt x="7257" y="14675"/>
                  <a:pt x="7370" y="14693"/>
                  <a:pt x="7371" y="14693"/>
                </a:cubicBezTo>
                <a:cubicBezTo>
                  <a:pt x="7397" y="14694"/>
                  <a:pt x="7436" y="14704"/>
                  <a:pt x="7463" y="14705"/>
                </a:cubicBezTo>
                <a:cubicBezTo>
                  <a:pt x="7482" y="14706"/>
                  <a:pt x="7493" y="14710"/>
                  <a:pt x="7517" y="14710"/>
                </a:cubicBezTo>
                <a:cubicBezTo>
                  <a:pt x="7542" y="14710"/>
                  <a:pt x="7557" y="14712"/>
                  <a:pt x="7580" y="14713"/>
                </a:cubicBezTo>
                <a:cubicBezTo>
                  <a:pt x="7602" y="14715"/>
                  <a:pt x="7596" y="14717"/>
                  <a:pt x="7596" y="14744"/>
                </a:cubicBezTo>
                <a:cubicBezTo>
                  <a:pt x="7596" y="14753"/>
                  <a:pt x="7596" y="14773"/>
                  <a:pt x="7593" y="14782"/>
                </a:cubicBezTo>
                <a:cubicBezTo>
                  <a:pt x="7593" y="14807"/>
                  <a:pt x="7589" y="14823"/>
                  <a:pt x="7589" y="14852"/>
                </a:cubicBezTo>
                <a:cubicBezTo>
                  <a:pt x="7589" y="14888"/>
                  <a:pt x="7590" y="14905"/>
                  <a:pt x="7583" y="14941"/>
                </a:cubicBezTo>
                <a:cubicBezTo>
                  <a:pt x="7579" y="14960"/>
                  <a:pt x="7582" y="14977"/>
                  <a:pt x="7574" y="14999"/>
                </a:cubicBezTo>
                <a:cubicBezTo>
                  <a:pt x="7574" y="15001"/>
                  <a:pt x="7566" y="15055"/>
                  <a:pt x="7573" y="15058"/>
                </a:cubicBezTo>
                <a:cubicBezTo>
                  <a:pt x="7585" y="15064"/>
                  <a:pt x="7623" y="15109"/>
                  <a:pt x="7636" y="15114"/>
                </a:cubicBezTo>
                <a:cubicBezTo>
                  <a:pt x="7646" y="15117"/>
                  <a:pt x="7686" y="15166"/>
                  <a:pt x="7706" y="15172"/>
                </a:cubicBezTo>
                <a:cubicBezTo>
                  <a:pt x="7730" y="15179"/>
                  <a:pt x="7725" y="15198"/>
                  <a:pt x="7769" y="15172"/>
                </a:cubicBezTo>
                <a:cubicBezTo>
                  <a:pt x="7778" y="15166"/>
                  <a:pt x="7811" y="15149"/>
                  <a:pt x="7817" y="15141"/>
                </a:cubicBezTo>
                <a:cubicBezTo>
                  <a:pt x="7821" y="15137"/>
                  <a:pt x="7840" y="15135"/>
                  <a:pt x="7849" y="15142"/>
                </a:cubicBezTo>
                <a:cubicBezTo>
                  <a:pt x="7851" y="15144"/>
                  <a:pt x="7862" y="15151"/>
                  <a:pt x="7862" y="15154"/>
                </a:cubicBezTo>
                <a:lnTo>
                  <a:pt x="8015" y="15282"/>
                </a:lnTo>
                <a:lnTo>
                  <a:pt x="7952" y="15367"/>
                </a:lnTo>
                <a:lnTo>
                  <a:pt x="8278" y="15613"/>
                </a:lnTo>
                <a:lnTo>
                  <a:pt x="8278" y="15731"/>
                </a:lnTo>
                <a:lnTo>
                  <a:pt x="8351" y="15733"/>
                </a:lnTo>
                <a:cubicBezTo>
                  <a:pt x="8349" y="15735"/>
                  <a:pt x="8345" y="15777"/>
                  <a:pt x="8365" y="15782"/>
                </a:cubicBezTo>
                <a:cubicBezTo>
                  <a:pt x="8407" y="15791"/>
                  <a:pt x="8485" y="15814"/>
                  <a:pt x="8517" y="15842"/>
                </a:cubicBezTo>
                <a:cubicBezTo>
                  <a:pt x="8533" y="15855"/>
                  <a:pt x="8539" y="15674"/>
                  <a:pt x="8563" y="15676"/>
                </a:cubicBezTo>
                <a:cubicBezTo>
                  <a:pt x="8605" y="15680"/>
                  <a:pt x="8600" y="15700"/>
                  <a:pt x="8633" y="15655"/>
                </a:cubicBezTo>
                <a:cubicBezTo>
                  <a:pt x="8647" y="15634"/>
                  <a:pt x="8702" y="15575"/>
                  <a:pt x="8710" y="15558"/>
                </a:cubicBezTo>
                <a:cubicBezTo>
                  <a:pt x="8712" y="15558"/>
                  <a:pt x="8721" y="15550"/>
                  <a:pt x="8725" y="15548"/>
                </a:cubicBezTo>
                <a:lnTo>
                  <a:pt x="8840" y="15720"/>
                </a:lnTo>
                <a:cubicBezTo>
                  <a:pt x="8823" y="15770"/>
                  <a:pt x="8833" y="15781"/>
                  <a:pt x="8772" y="15799"/>
                </a:cubicBezTo>
                <a:cubicBezTo>
                  <a:pt x="8752" y="15804"/>
                  <a:pt x="8688" y="15817"/>
                  <a:pt x="8682" y="15836"/>
                </a:cubicBezTo>
                <a:cubicBezTo>
                  <a:pt x="8676" y="15855"/>
                  <a:pt x="8659" y="15887"/>
                  <a:pt x="8654" y="15915"/>
                </a:cubicBezTo>
                <a:cubicBezTo>
                  <a:pt x="8648" y="15939"/>
                  <a:pt x="8657" y="15928"/>
                  <a:pt x="8684" y="15942"/>
                </a:cubicBezTo>
                <a:cubicBezTo>
                  <a:pt x="8710" y="15956"/>
                  <a:pt x="8779" y="15974"/>
                  <a:pt x="8803" y="15994"/>
                </a:cubicBezTo>
                <a:cubicBezTo>
                  <a:pt x="8824" y="16011"/>
                  <a:pt x="8850" y="16001"/>
                  <a:pt x="8811" y="16044"/>
                </a:cubicBezTo>
                <a:cubicBezTo>
                  <a:pt x="8784" y="16074"/>
                  <a:pt x="8772" y="16147"/>
                  <a:pt x="8737" y="16150"/>
                </a:cubicBezTo>
                <a:cubicBezTo>
                  <a:pt x="8701" y="16153"/>
                  <a:pt x="8637" y="16180"/>
                  <a:pt x="8585" y="16186"/>
                </a:cubicBezTo>
                <a:cubicBezTo>
                  <a:pt x="8545" y="16190"/>
                  <a:pt x="8536" y="16183"/>
                  <a:pt x="8497" y="16178"/>
                </a:cubicBezTo>
                <a:cubicBezTo>
                  <a:pt x="8431" y="16169"/>
                  <a:pt x="8366" y="16161"/>
                  <a:pt x="8303" y="16136"/>
                </a:cubicBezTo>
                <a:cubicBezTo>
                  <a:pt x="8255" y="16117"/>
                  <a:pt x="8273" y="16153"/>
                  <a:pt x="8275" y="16176"/>
                </a:cubicBezTo>
                <a:cubicBezTo>
                  <a:pt x="8278" y="16214"/>
                  <a:pt x="8312" y="16292"/>
                  <a:pt x="8248" y="16293"/>
                </a:cubicBezTo>
                <a:cubicBezTo>
                  <a:pt x="8242" y="16293"/>
                  <a:pt x="8161" y="16329"/>
                  <a:pt x="8111" y="16331"/>
                </a:cubicBezTo>
                <a:cubicBezTo>
                  <a:pt x="8069" y="16333"/>
                  <a:pt x="8077" y="16358"/>
                  <a:pt x="8056" y="16293"/>
                </a:cubicBezTo>
                <a:cubicBezTo>
                  <a:pt x="8056" y="16292"/>
                  <a:pt x="8049" y="16238"/>
                  <a:pt x="8044" y="16232"/>
                </a:cubicBezTo>
                <a:cubicBezTo>
                  <a:pt x="8037" y="16222"/>
                  <a:pt x="8030" y="16119"/>
                  <a:pt x="8030" y="16104"/>
                </a:cubicBezTo>
                <a:lnTo>
                  <a:pt x="7474" y="16033"/>
                </a:lnTo>
                <a:lnTo>
                  <a:pt x="7448" y="16351"/>
                </a:lnTo>
                <a:lnTo>
                  <a:pt x="7257" y="16337"/>
                </a:lnTo>
                <a:lnTo>
                  <a:pt x="7262" y="16472"/>
                </a:lnTo>
                <a:lnTo>
                  <a:pt x="7090" y="16462"/>
                </a:lnTo>
                <a:lnTo>
                  <a:pt x="7043" y="16657"/>
                </a:lnTo>
                <a:cubicBezTo>
                  <a:pt x="7031" y="16672"/>
                  <a:pt x="6915" y="16699"/>
                  <a:pt x="6885" y="16715"/>
                </a:cubicBezTo>
                <a:cubicBezTo>
                  <a:pt x="6808" y="16756"/>
                  <a:pt x="6789" y="16718"/>
                  <a:pt x="6737" y="16811"/>
                </a:cubicBezTo>
                <a:cubicBezTo>
                  <a:pt x="6720" y="16840"/>
                  <a:pt x="6694" y="16783"/>
                  <a:pt x="6654" y="16824"/>
                </a:cubicBezTo>
                <a:cubicBezTo>
                  <a:pt x="6595" y="16885"/>
                  <a:pt x="6542" y="16854"/>
                  <a:pt x="6504" y="16871"/>
                </a:cubicBezTo>
                <a:cubicBezTo>
                  <a:pt x="6485" y="16879"/>
                  <a:pt x="6344" y="16862"/>
                  <a:pt x="6344" y="16881"/>
                </a:cubicBezTo>
                <a:cubicBezTo>
                  <a:pt x="6344" y="16897"/>
                  <a:pt x="6340" y="16925"/>
                  <a:pt x="6340" y="16949"/>
                </a:cubicBezTo>
                <a:cubicBezTo>
                  <a:pt x="6340" y="16987"/>
                  <a:pt x="6339" y="17058"/>
                  <a:pt x="6329" y="17092"/>
                </a:cubicBezTo>
                <a:cubicBezTo>
                  <a:pt x="6308" y="17163"/>
                  <a:pt x="6365" y="17170"/>
                  <a:pt x="6365" y="17244"/>
                </a:cubicBezTo>
                <a:cubicBezTo>
                  <a:pt x="6351" y="17244"/>
                  <a:pt x="6304" y="17239"/>
                  <a:pt x="6304" y="17259"/>
                </a:cubicBezTo>
                <a:cubicBezTo>
                  <a:pt x="6304" y="17318"/>
                  <a:pt x="6256" y="17389"/>
                  <a:pt x="6240" y="17451"/>
                </a:cubicBezTo>
                <a:cubicBezTo>
                  <a:pt x="6235" y="17473"/>
                  <a:pt x="6217" y="17461"/>
                  <a:pt x="6259" y="17500"/>
                </a:cubicBezTo>
                <a:cubicBezTo>
                  <a:pt x="6273" y="17512"/>
                  <a:pt x="6293" y="17574"/>
                  <a:pt x="6317" y="17595"/>
                </a:cubicBezTo>
                <a:cubicBezTo>
                  <a:pt x="6360" y="17633"/>
                  <a:pt x="6406" y="17569"/>
                  <a:pt x="6468" y="17653"/>
                </a:cubicBezTo>
                <a:cubicBezTo>
                  <a:pt x="6476" y="17664"/>
                  <a:pt x="6477" y="17687"/>
                  <a:pt x="6477" y="17701"/>
                </a:cubicBezTo>
                <a:cubicBezTo>
                  <a:pt x="6477" y="17748"/>
                  <a:pt x="6479" y="17787"/>
                  <a:pt x="6473" y="17834"/>
                </a:cubicBezTo>
                <a:cubicBezTo>
                  <a:pt x="6470" y="17860"/>
                  <a:pt x="6488" y="17861"/>
                  <a:pt x="6497" y="17891"/>
                </a:cubicBezTo>
                <a:cubicBezTo>
                  <a:pt x="6505" y="17915"/>
                  <a:pt x="6553" y="17851"/>
                  <a:pt x="6551" y="17897"/>
                </a:cubicBezTo>
                <a:cubicBezTo>
                  <a:pt x="6549" y="17958"/>
                  <a:pt x="6552" y="17897"/>
                  <a:pt x="6613" y="17920"/>
                </a:cubicBezTo>
                <a:cubicBezTo>
                  <a:pt x="6614" y="17920"/>
                  <a:pt x="6642" y="17924"/>
                  <a:pt x="6644" y="17924"/>
                </a:cubicBezTo>
                <a:lnTo>
                  <a:pt x="6640" y="18154"/>
                </a:lnTo>
                <a:lnTo>
                  <a:pt x="6161" y="18121"/>
                </a:lnTo>
                <a:lnTo>
                  <a:pt x="6165" y="18342"/>
                </a:lnTo>
                <a:lnTo>
                  <a:pt x="5980" y="18338"/>
                </a:lnTo>
                <a:lnTo>
                  <a:pt x="5980" y="18371"/>
                </a:lnTo>
                <a:lnTo>
                  <a:pt x="6177" y="18571"/>
                </a:lnTo>
                <a:lnTo>
                  <a:pt x="6000" y="18564"/>
                </a:lnTo>
                <a:lnTo>
                  <a:pt x="5918" y="18672"/>
                </a:lnTo>
                <a:lnTo>
                  <a:pt x="5482" y="18251"/>
                </a:lnTo>
                <a:lnTo>
                  <a:pt x="5288" y="18293"/>
                </a:lnTo>
                <a:lnTo>
                  <a:pt x="5264" y="18194"/>
                </a:lnTo>
                <a:lnTo>
                  <a:pt x="5195" y="18269"/>
                </a:lnTo>
                <a:cubicBezTo>
                  <a:pt x="5154" y="18263"/>
                  <a:pt x="5133" y="18290"/>
                  <a:pt x="5097" y="18244"/>
                </a:cubicBezTo>
                <a:cubicBezTo>
                  <a:pt x="5081" y="18223"/>
                  <a:pt x="5007" y="18178"/>
                  <a:pt x="4973" y="18179"/>
                </a:cubicBezTo>
                <a:cubicBezTo>
                  <a:pt x="4958" y="18180"/>
                  <a:pt x="4946" y="18171"/>
                  <a:pt x="4942" y="18185"/>
                </a:cubicBezTo>
                <a:cubicBezTo>
                  <a:pt x="4939" y="18199"/>
                  <a:pt x="4909" y="18307"/>
                  <a:pt x="4904" y="18308"/>
                </a:cubicBezTo>
                <a:cubicBezTo>
                  <a:pt x="4898" y="18309"/>
                  <a:pt x="4801" y="18308"/>
                  <a:pt x="4799" y="18302"/>
                </a:cubicBezTo>
                <a:cubicBezTo>
                  <a:pt x="4782" y="18249"/>
                  <a:pt x="4781" y="18239"/>
                  <a:pt x="4740" y="18198"/>
                </a:cubicBezTo>
                <a:cubicBezTo>
                  <a:pt x="4699" y="18158"/>
                  <a:pt x="4691" y="18207"/>
                  <a:pt x="4694" y="18121"/>
                </a:cubicBezTo>
                <a:cubicBezTo>
                  <a:pt x="4695" y="18100"/>
                  <a:pt x="4675" y="18106"/>
                  <a:pt x="4652" y="18088"/>
                </a:cubicBezTo>
                <a:cubicBezTo>
                  <a:pt x="4619" y="18061"/>
                  <a:pt x="4594" y="18048"/>
                  <a:pt x="4568" y="18014"/>
                </a:cubicBezTo>
                <a:cubicBezTo>
                  <a:pt x="4552" y="17994"/>
                  <a:pt x="4533" y="18040"/>
                  <a:pt x="4519" y="18058"/>
                </a:cubicBezTo>
                <a:cubicBezTo>
                  <a:pt x="4486" y="18102"/>
                  <a:pt x="4489" y="18081"/>
                  <a:pt x="4442" y="18078"/>
                </a:cubicBezTo>
                <a:cubicBezTo>
                  <a:pt x="4441" y="18078"/>
                  <a:pt x="4403" y="18070"/>
                  <a:pt x="4402" y="18070"/>
                </a:cubicBezTo>
                <a:cubicBezTo>
                  <a:pt x="4402" y="18069"/>
                  <a:pt x="4366" y="18056"/>
                  <a:pt x="4365" y="18085"/>
                </a:cubicBezTo>
                <a:cubicBezTo>
                  <a:pt x="4364" y="18117"/>
                  <a:pt x="4326" y="18206"/>
                  <a:pt x="4309" y="18237"/>
                </a:cubicBezTo>
                <a:cubicBezTo>
                  <a:pt x="4294" y="18265"/>
                  <a:pt x="4312" y="18427"/>
                  <a:pt x="4327" y="18453"/>
                </a:cubicBezTo>
                <a:cubicBezTo>
                  <a:pt x="4342" y="18480"/>
                  <a:pt x="4334" y="18573"/>
                  <a:pt x="4417" y="18553"/>
                </a:cubicBezTo>
                <a:cubicBezTo>
                  <a:pt x="4425" y="18551"/>
                  <a:pt x="4466" y="18505"/>
                  <a:pt x="4472" y="18540"/>
                </a:cubicBezTo>
                <a:cubicBezTo>
                  <a:pt x="4476" y="18562"/>
                  <a:pt x="4557" y="18591"/>
                  <a:pt x="4518" y="18666"/>
                </a:cubicBezTo>
                <a:cubicBezTo>
                  <a:pt x="4490" y="18722"/>
                  <a:pt x="4495" y="18747"/>
                  <a:pt x="4479" y="18796"/>
                </a:cubicBezTo>
                <a:cubicBezTo>
                  <a:pt x="4473" y="18813"/>
                  <a:pt x="4461" y="18872"/>
                  <a:pt x="4458" y="18892"/>
                </a:cubicBezTo>
                <a:cubicBezTo>
                  <a:pt x="4450" y="18919"/>
                  <a:pt x="4439" y="18942"/>
                  <a:pt x="4450" y="18970"/>
                </a:cubicBezTo>
                <a:cubicBezTo>
                  <a:pt x="4468" y="19020"/>
                  <a:pt x="4546" y="19091"/>
                  <a:pt x="4601" y="19069"/>
                </a:cubicBezTo>
                <a:cubicBezTo>
                  <a:pt x="4611" y="19065"/>
                  <a:pt x="4650" y="19060"/>
                  <a:pt x="4661" y="19041"/>
                </a:cubicBezTo>
                <a:cubicBezTo>
                  <a:pt x="4663" y="19039"/>
                  <a:pt x="4683" y="19026"/>
                  <a:pt x="4699" y="18995"/>
                </a:cubicBezTo>
                <a:cubicBezTo>
                  <a:pt x="4699" y="18995"/>
                  <a:pt x="4732" y="18954"/>
                  <a:pt x="4737" y="18947"/>
                </a:cubicBezTo>
                <a:lnTo>
                  <a:pt x="4851" y="19048"/>
                </a:lnTo>
                <a:lnTo>
                  <a:pt x="4828" y="19070"/>
                </a:lnTo>
                <a:lnTo>
                  <a:pt x="4790" y="19032"/>
                </a:lnTo>
                <a:cubicBezTo>
                  <a:pt x="4781" y="19024"/>
                  <a:pt x="4746" y="19037"/>
                  <a:pt x="4748" y="19077"/>
                </a:cubicBezTo>
                <a:cubicBezTo>
                  <a:pt x="4749" y="19110"/>
                  <a:pt x="4737" y="19098"/>
                  <a:pt x="4757" y="19141"/>
                </a:cubicBezTo>
                <a:cubicBezTo>
                  <a:pt x="4778" y="19184"/>
                  <a:pt x="4790" y="19217"/>
                  <a:pt x="4832" y="19243"/>
                </a:cubicBezTo>
                <a:cubicBezTo>
                  <a:pt x="4864" y="19262"/>
                  <a:pt x="4861" y="19249"/>
                  <a:pt x="4895" y="19246"/>
                </a:cubicBezTo>
                <a:cubicBezTo>
                  <a:pt x="4962" y="19242"/>
                  <a:pt x="4943" y="19261"/>
                  <a:pt x="4996" y="19262"/>
                </a:cubicBezTo>
                <a:cubicBezTo>
                  <a:pt x="5005" y="19263"/>
                  <a:pt x="5036" y="19236"/>
                  <a:pt x="5041" y="19233"/>
                </a:cubicBezTo>
                <a:lnTo>
                  <a:pt x="5036" y="19344"/>
                </a:lnTo>
                <a:cubicBezTo>
                  <a:pt x="5046" y="19399"/>
                  <a:pt x="4990" y="19505"/>
                  <a:pt x="4986" y="19555"/>
                </a:cubicBezTo>
                <a:cubicBezTo>
                  <a:pt x="4986" y="19557"/>
                  <a:pt x="4982" y="19567"/>
                  <a:pt x="4979" y="19568"/>
                </a:cubicBezTo>
                <a:cubicBezTo>
                  <a:pt x="4999" y="19590"/>
                  <a:pt x="5008" y="19618"/>
                  <a:pt x="5041" y="19647"/>
                </a:cubicBezTo>
                <a:cubicBezTo>
                  <a:pt x="5068" y="19670"/>
                  <a:pt x="5215" y="19803"/>
                  <a:pt x="5241" y="19801"/>
                </a:cubicBezTo>
                <a:cubicBezTo>
                  <a:pt x="5241" y="19837"/>
                  <a:pt x="5233" y="19866"/>
                  <a:pt x="5279" y="19872"/>
                </a:cubicBezTo>
                <a:cubicBezTo>
                  <a:pt x="5315" y="19876"/>
                  <a:pt x="5407" y="19904"/>
                  <a:pt x="5440" y="19921"/>
                </a:cubicBezTo>
                <a:cubicBezTo>
                  <a:pt x="5520" y="19962"/>
                  <a:pt x="5608" y="19952"/>
                  <a:pt x="5687" y="19989"/>
                </a:cubicBezTo>
                <a:cubicBezTo>
                  <a:pt x="5699" y="19995"/>
                  <a:pt x="5693" y="20064"/>
                  <a:pt x="5704" y="20080"/>
                </a:cubicBezTo>
                <a:cubicBezTo>
                  <a:pt x="5715" y="20097"/>
                  <a:pt x="5711" y="20108"/>
                  <a:pt x="5747" y="20120"/>
                </a:cubicBezTo>
                <a:cubicBezTo>
                  <a:pt x="5842" y="20150"/>
                  <a:pt x="5868" y="20134"/>
                  <a:pt x="5944" y="20081"/>
                </a:cubicBezTo>
                <a:cubicBezTo>
                  <a:pt x="6028" y="20022"/>
                  <a:pt x="5984" y="20080"/>
                  <a:pt x="6039" y="19982"/>
                </a:cubicBezTo>
                <a:cubicBezTo>
                  <a:pt x="6045" y="19972"/>
                  <a:pt x="6079" y="19927"/>
                  <a:pt x="6086" y="19930"/>
                </a:cubicBezTo>
                <a:cubicBezTo>
                  <a:pt x="6106" y="19938"/>
                  <a:pt x="6104" y="20025"/>
                  <a:pt x="6080" y="20040"/>
                </a:cubicBezTo>
                <a:cubicBezTo>
                  <a:pt x="6071" y="20045"/>
                  <a:pt x="5966" y="20123"/>
                  <a:pt x="5981" y="20129"/>
                </a:cubicBezTo>
                <a:cubicBezTo>
                  <a:pt x="6010" y="20141"/>
                  <a:pt x="6010" y="20191"/>
                  <a:pt x="5959" y="20198"/>
                </a:cubicBezTo>
                <a:cubicBezTo>
                  <a:pt x="5925" y="20202"/>
                  <a:pt x="5904" y="20208"/>
                  <a:pt x="5866" y="20211"/>
                </a:cubicBezTo>
                <a:cubicBezTo>
                  <a:pt x="5785" y="20216"/>
                  <a:pt x="5780" y="20172"/>
                  <a:pt x="5740" y="20170"/>
                </a:cubicBezTo>
                <a:cubicBezTo>
                  <a:pt x="5669" y="20166"/>
                  <a:pt x="5699" y="20153"/>
                  <a:pt x="5663" y="20111"/>
                </a:cubicBezTo>
                <a:cubicBezTo>
                  <a:pt x="5649" y="20094"/>
                  <a:pt x="5638" y="20075"/>
                  <a:pt x="5617" y="20063"/>
                </a:cubicBezTo>
                <a:cubicBezTo>
                  <a:pt x="5599" y="20053"/>
                  <a:pt x="5576" y="20031"/>
                  <a:pt x="5549" y="20022"/>
                </a:cubicBezTo>
                <a:cubicBezTo>
                  <a:pt x="5504" y="20007"/>
                  <a:pt x="5525" y="19990"/>
                  <a:pt x="5446" y="19990"/>
                </a:cubicBezTo>
                <a:cubicBezTo>
                  <a:pt x="5395" y="19990"/>
                  <a:pt x="5328" y="20002"/>
                  <a:pt x="5286" y="19973"/>
                </a:cubicBezTo>
                <a:cubicBezTo>
                  <a:pt x="5285" y="19972"/>
                  <a:pt x="5192" y="19935"/>
                  <a:pt x="5184" y="19936"/>
                </a:cubicBezTo>
                <a:cubicBezTo>
                  <a:pt x="5160" y="19937"/>
                  <a:pt x="5139" y="19932"/>
                  <a:pt x="5124" y="19913"/>
                </a:cubicBezTo>
                <a:cubicBezTo>
                  <a:pt x="5082" y="19861"/>
                  <a:pt x="5062" y="19901"/>
                  <a:pt x="5002" y="19899"/>
                </a:cubicBezTo>
                <a:cubicBezTo>
                  <a:pt x="4924" y="19895"/>
                  <a:pt x="4971" y="20014"/>
                  <a:pt x="4947" y="20056"/>
                </a:cubicBezTo>
                <a:cubicBezTo>
                  <a:pt x="4938" y="20071"/>
                  <a:pt x="4942" y="20114"/>
                  <a:pt x="4901" y="20150"/>
                </a:cubicBezTo>
                <a:cubicBezTo>
                  <a:pt x="4878" y="20170"/>
                  <a:pt x="4919" y="20240"/>
                  <a:pt x="4835" y="20193"/>
                </a:cubicBezTo>
                <a:cubicBezTo>
                  <a:pt x="4771" y="20158"/>
                  <a:pt x="4816" y="20050"/>
                  <a:pt x="4663" y="20104"/>
                </a:cubicBezTo>
                <a:cubicBezTo>
                  <a:pt x="4659" y="20105"/>
                  <a:pt x="4627" y="20124"/>
                  <a:pt x="4627" y="20121"/>
                </a:cubicBezTo>
                <a:cubicBezTo>
                  <a:pt x="4627" y="20114"/>
                  <a:pt x="4616" y="20045"/>
                  <a:pt x="4608" y="20044"/>
                </a:cubicBezTo>
                <a:cubicBezTo>
                  <a:pt x="4577" y="20042"/>
                  <a:pt x="4566" y="20029"/>
                  <a:pt x="4520" y="20037"/>
                </a:cubicBezTo>
                <a:cubicBezTo>
                  <a:pt x="4479" y="20043"/>
                  <a:pt x="4495" y="20039"/>
                  <a:pt x="4459" y="20057"/>
                </a:cubicBezTo>
                <a:cubicBezTo>
                  <a:pt x="4442" y="20066"/>
                  <a:pt x="4438" y="20029"/>
                  <a:pt x="4401" y="20079"/>
                </a:cubicBezTo>
                <a:lnTo>
                  <a:pt x="4400" y="20082"/>
                </a:lnTo>
                <a:lnTo>
                  <a:pt x="4331" y="20338"/>
                </a:lnTo>
                <a:cubicBezTo>
                  <a:pt x="4321" y="20352"/>
                  <a:pt x="4232" y="20418"/>
                  <a:pt x="4213" y="20446"/>
                </a:cubicBezTo>
                <a:cubicBezTo>
                  <a:pt x="4164" y="20523"/>
                  <a:pt x="4179" y="20503"/>
                  <a:pt x="4091" y="20499"/>
                </a:cubicBezTo>
                <a:cubicBezTo>
                  <a:pt x="4077" y="20499"/>
                  <a:pt x="4082" y="20495"/>
                  <a:pt x="4082" y="20528"/>
                </a:cubicBezTo>
                <a:cubicBezTo>
                  <a:pt x="4082" y="20633"/>
                  <a:pt x="4078" y="20585"/>
                  <a:pt x="4115" y="20679"/>
                </a:cubicBezTo>
                <a:cubicBezTo>
                  <a:pt x="4116" y="20681"/>
                  <a:pt x="4121" y="20707"/>
                  <a:pt x="4127" y="20707"/>
                </a:cubicBezTo>
                <a:lnTo>
                  <a:pt x="4529" y="20700"/>
                </a:lnTo>
                <a:lnTo>
                  <a:pt x="4711" y="20528"/>
                </a:lnTo>
                <a:cubicBezTo>
                  <a:pt x="4762" y="20515"/>
                  <a:pt x="4854" y="20543"/>
                  <a:pt x="4900" y="20526"/>
                </a:cubicBezTo>
                <a:cubicBezTo>
                  <a:pt x="4929" y="20515"/>
                  <a:pt x="4940" y="20565"/>
                  <a:pt x="4972" y="20588"/>
                </a:cubicBezTo>
                <a:cubicBezTo>
                  <a:pt x="5020" y="20622"/>
                  <a:pt x="5026" y="20601"/>
                  <a:pt x="5078" y="20613"/>
                </a:cubicBezTo>
                <a:cubicBezTo>
                  <a:pt x="5092" y="20616"/>
                  <a:pt x="5087" y="20620"/>
                  <a:pt x="5091" y="20636"/>
                </a:cubicBezTo>
                <a:cubicBezTo>
                  <a:pt x="5096" y="20652"/>
                  <a:pt x="5156" y="20782"/>
                  <a:pt x="5166" y="20791"/>
                </a:cubicBezTo>
                <a:cubicBezTo>
                  <a:pt x="5176" y="20801"/>
                  <a:pt x="5204" y="20787"/>
                  <a:pt x="5235" y="20812"/>
                </a:cubicBezTo>
                <a:cubicBezTo>
                  <a:pt x="5235" y="20812"/>
                  <a:pt x="5243" y="20817"/>
                  <a:pt x="5244" y="20817"/>
                </a:cubicBezTo>
                <a:cubicBezTo>
                  <a:pt x="5285" y="20866"/>
                  <a:pt x="5281" y="20845"/>
                  <a:pt x="5333" y="20866"/>
                </a:cubicBezTo>
                <a:cubicBezTo>
                  <a:pt x="5365" y="20879"/>
                  <a:pt x="5411" y="20867"/>
                  <a:pt x="5345" y="20882"/>
                </a:cubicBezTo>
                <a:cubicBezTo>
                  <a:pt x="5229" y="20910"/>
                  <a:pt x="5228" y="21031"/>
                  <a:pt x="5150" y="21041"/>
                </a:cubicBezTo>
                <a:cubicBezTo>
                  <a:pt x="5058" y="21052"/>
                  <a:pt x="5102" y="21050"/>
                  <a:pt x="5034" y="21111"/>
                </a:cubicBezTo>
                <a:cubicBezTo>
                  <a:pt x="4992" y="21148"/>
                  <a:pt x="4935" y="21176"/>
                  <a:pt x="4983" y="21235"/>
                </a:cubicBezTo>
                <a:cubicBezTo>
                  <a:pt x="5002" y="21260"/>
                  <a:pt x="5022" y="21268"/>
                  <a:pt x="5009" y="21280"/>
                </a:cubicBezTo>
                <a:cubicBezTo>
                  <a:pt x="5005" y="21284"/>
                  <a:pt x="4956" y="21321"/>
                  <a:pt x="4955" y="21321"/>
                </a:cubicBezTo>
                <a:cubicBezTo>
                  <a:pt x="4908" y="21348"/>
                  <a:pt x="4905" y="21373"/>
                  <a:pt x="4859" y="21394"/>
                </a:cubicBezTo>
                <a:cubicBezTo>
                  <a:pt x="4838" y="21404"/>
                  <a:pt x="4757" y="21531"/>
                  <a:pt x="4725" y="21561"/>
                </a:cubicBezTo>
                <a:cubicBezTo>
                  <a:pt x="4666" y="21617"/>
                  <a:pt x="4700" y="21672"/>
                  <a:pt x="4685" y="21731"/>
                </a:cubicBezTo>
                <a:cubicBezTo>
                  <a:pt x="4680" y="21747"/>
                  <a:pt x="4684" y="21849"/>
                  <a:pt x="4692" y="21858"/>
                </a:cubicBezTo>
                <a:cubicBezTo>
                  <a:pt x="4698" y="21866"/>
                  <a:pt x="4688" y="22006"/>
                  <a:pt x="4713" y="22005"/>
                </a:cubicBezTo>
                <a:cubicBezTo>
                  <a:pt x="4786" y="22004"/>
                  <a:pt x="4856" y="22008"/>
                  <a:pt x="4929" y="22004"/>
                </a:cubicBezTo>
                <a:cubicBezTo>
                  <a:pt x="5012" y="21999"/>
                  <a:pt x="5064" y="21989"/>
                  <a:pt x="5150" y="21989"/>
                </a:cubicBezTo>
                <a:cubicBezTo>
                  <a:pt x="5213" y="21989"/>
                  <a:pt x="5279" y="21975"/>
                  <a:pt x="5351" y="21975"/>
                </a:cubicBezTo>
                <a:cubicBezTo>
                  <a:pt x="5435" y="21975"/>
                  <a:pt x="5390" y="21985"/>
                  <a:pt x="5460" y="22023"/>
                </a:cubicBezTo>
                <a:cubicBezTo>
                  <a:pt x="5468" y="22028"/>
                  <a:pt x="5482" y="22047"/>
                  <a:pt x="5488" y="22050"/>
                </a:cubicBezTo>
                <a:cubicBezTo>
                  <a:pt x="5525" y="22132"/>
                  <a:pt x="5515" y="22112"/>
                  <a:pt x="5600" y="22109"/>
                </a:cubicBezTo>
                <a:cubicBezTo>
                  <a:pt x="5618" y="22108"/>
                  <a:pt x="5610" y="22108"/>
                  <a:pt x="5628" y="22129"/>
                </a:cubicBezTo>
                <a:cubicBezTo>
                  <a:pt x="5658" y="22164"/>
                  <a:pt x="5770" y="22221"/>
                  <a:pt x="5817" y="22223"/>
                </a:cubicBezTo>
                <a:cubicBezTo>
                  <a:pt x="5881" y="22227"/>
                  <a:pt x="5988" y="22246"/>
                  <a:pt x="6045" y="22216"/>
                </a:cubicBezTo>
                <a:cubicBezTo>
                  <a:pt x="6047" y="22215"/>
                  <a:pt x="6031" y="22234"/>
                  <a:pt x="6030" y="22248"/>
                </a:cubicBezTo>
                <a:cubicBezTo>
                  <a:pt x="6029" y="22267"/>
                  <a:pt x="5992" y="22349"/>
                  <a:pt x="5978" y="22368"/>
                </a:cubicBezTo>
                <a:cubicBezTo>
                  <a:pt x="5956" y="22396"/>
                  <a:pt x="5946" y="22450"/>
                  <a:pt x="5963" y="22483"/>
                </a:cubicBezTo>
                <a:cubicBezTo>
                  <a:pt x="5964" y="22484"/>
                  <a:pt x="5967" y="22523"/>
                  <a:pt x="5984" y="22544"/>
                </a:cubicBezTo>
                <a:cubicBezTo>
                  <a:pt x="5996" y="22558"/>
                  <a:pt x="5996" y="22569"/>
                  <a:pt x="6021" y="22597"/>
                </a:cubicBezTo>
                <a:cubicBezTo>
                  <a:pt x="6060" y="22642"/>
                  <a:pt x="6141" y="22589"/>
                  <a:pt x="6166" y="22652"/>
                </a:cubicBezTo>
                <a:cubicBezTo>
                  <a:pt x="6185" y="22697"/>
                  <a:pt x="6198" y="22697"/>
                  <a:pt x="6198" y="22758"/>
                </a:cubicBezTo>
                <a:cubicBezTo>
                  <a:pt x="6198" y="22774"/>
                  <a:pt x="6197" y="22821"/>
                  <a:pt x="6189" y="22833"/>
                </a:cubicBezTo>
                <a:cubicBezTo>
                  <a:pt x="6183" y="22842"/>
                  <a:pt x="6168" y="22914"/>
                  <a:pt x="6175" y="22914"/>
                </a:cubicBezTo>
                <a:cubicBezTo>
                  <a:pt x="6246" y="22914"/>
                  <a:pt x="6289" y="22889"/>
                  <a:pt x="6361" y="22939"/>
                </a:cubicBezTo>
                <a:cubicBezTo>
                  <a:pt x="6418" y="22978"/>
                  <a:pt x="6401" y="22983"/>
                  <a:pt x="6432" y="23034"/>
                </a:cubicBezTo>
                <a:cubicBezTo>
                  <a:pt x="6443" y="23051"/>
                  <a:pt x="6441" y="23075"/>
                  <a:pt x="6467" y="23078"/>
                </a:cubicBezTo>
                <a:cubicBezTo>
                  <a:pt x="6524" y="23085"/>
                  <a:pt x="6572" y="23129"/>
                  <a:pt x="6583" y="23185"/>
                </a:cubicBezTo>
                <a:cubicBezTo>
                  <a:pt x="6589" y="23213"/>
                  <a:pt x="6609" y="23199"/>
                  <a:pt x="6634" y="23195"/>
                </a:cubicBezTo>
                <a:cubicBezTo>
                  <a:pt x="6645" y="23193"/>
                  <a:pt x="6774" y="23150"/>
                  <a:pt x="6775" y="23155"/>
                </a:cubicBezTo>
                <a:cubicBezTo>
                  <a:pt x="6776" y="23167"/>
                  <a:pt x="6789" y="23237"/>
                  <a:pt x="6796" y="23237"/>
                </a:cubicBezTo>
                <a:cubicBezTo>
                  <a:pt x="6806" y="23236"/>
                  <a:pt x="6908" y="23242"/>
                  <a:pt x="6907" y="23254"/>
                </a:cubicBezTo>
                <a:cubicBezTo>
                  <a:pt x="6905" y="23280"/>
                  <a:pt x="6896" y="23358"/>
                  <a:pt x="6890" y="23380"/>
                </a:cubicBezTo>
                <a:cubicBezTo>
                  <a:pt x="6887" y="23421"/>
                  <a:pt x="6852" y="23519"/>
                  <a:pt x="6826" y="23552"/>
                </a:cubicBezTo>
                <a:cubicBezTo>
                  <a:pt x="6825" y="23553"/>
                  <a:pt x="6808" y="23583"/>
                  <a:pt x="6808" y="23584"/>
                </a:cubicBezTo>
                <a:lnTo>
                  <a:pt x="6927" y="23883"/>
                </a:lnTo>
                <a:lnTo>
                  <a:pt x="7022" y="23942"/>
                </a:lnTo>
                <a:cubicBezTo>
                  <a:pt x="7060" y="23965"/>
                  <a:pt x="7118" y="23996"/>
                  <a:pt x="7149" y="24026"/>
                </a:cubicBezTo>
                <a:cubicBezTo>
                  <a:pt x="7159" y="24036"/>
                  <a:pt x="7223" y="24071"/>
                  <a:pt x="7253" y="24098"/>
                </a:cubicBezTo>
                <a:cubicBezTo>
                  <a:pt x="7266" y="24110"/>
                  <a:pt x="7331" y="24145"/>
                  <a:pt x="7358" y="24169"/>
                </a:cubicBezTo>
                <a:cubicBezTo>
                  <a:pt x="7385" y="24192"/>
                  <a:pt x="7375" y="24176"/>
                  <a:pt x="7402" y="24208"/>
                </a:cubicBezTo>
                <a:cubicBezTo>
                  <a:pt x="7433" y="24244"/>
                  <a:pt x="7466" y="24272"/>
                  <a:pt x="7502" y="24302"/>
                </a:cubicBezTo>
                <a:cubicBezTo>
                  <a:pt x="7532" y="24327"/>
                  <a:pt x="7641" y="24410"/>
                  <a:pt x="7671" y="24425"/>
                </a:cubicBezTo>
                <a:cubicBezTo>
                  <a:pt x="7709" y="24444"/>
                  <a:pt x="7857" y="24600"/>
                  <a:pt x="7916" y="24638"/>
                </a:cubicBezTo>
                <a:cubicBezTo>
                  <a:pt x="7950" y="24660"/>
                  <a:pt x="7980" y="24694"/>
                  <a:pt x="8011" y="24712"/>
                </a:cubicBezTo>
                <a:cubicBezTo>
                  <a:pt x="8024" y="24725"/>
                  <a:pt x="8017" y="24726"/>
                  <a:pt x="8013" y="24753"/>
                </a:cubicBezTo>
                <a:cubicBezTo>
                  <a:pt x="8012" y="24767"/>
                  <a:pt x="7993" y="24826"/>
                  <a:pt x="7995" y="24846"/>
                </a:cubicBezTo>
                <a:cubicBezTo>
                  <a:pt x="7997" y="24868"/>
                  <a:pt x="7960" y="25033"/>
                  <a:pt x="7960" y="25077"/>
                </a:cubicBezTo>
                <a:cubicBezTo>
                  <a:pt x="7960" y="25101"/>
                  <a:pt x="8011" y="25091"/>
                  <a:pt x="8028" y="25098"/>
                </a:cubicBezTo>
                <a:cubicBezTo>
                  <a:pt x="8046" y="25106"/>
                  <a:pt x="8030" y="25102"/>
                  <a:pt x="8019" y="25124"/>
                </a:cubicBezTo>
                <a:cubicBezTo>
                  <a:pt x="8018" y="25124"/>
                  <a:pt x="7979" y="25168"/>
                  <a:pt x="7972" y="25178"/>
                </a:cubicBezTo>
                <a:cubicBezTo>
                  <a:pt x="7963" y="25192"/>
                  <a:pt x="7896" y="25257"/>
                  <a:pt x="7880" y="25272"/>
                </a:cubicBezTo>
                <a:cubicBezTo>
                  <a:pt x="7869" y="25282"/>
                  <a:pt x="7880" y="25284"/>
                  <a:pt x="7893" y="25297"/>
                </a:cubicBezTo>
                <a:cubicBezTo>
                  <a:pt x="7949" y="25356"/>
                  <a:pt x="7957" y="25331"/>
                  <a:pt x="7894" y="25386"/>
                </a:cubicBezTo>
                <a:cubicBezTo>
                  <a:pt x="7894" y="25386"/>
                  <a:pt x="7874" y="25416"/>
                  <a:pt x="7874" y="25417"/>
                </a:cubicBezTo>
                <a:cubicBezTo>
                  <a:pt x="7843" y="25451"/>
                  <a:pt x="7934" y="25501"/>
                  <a:pt x="7804" y="25602"/>
                </a:cubicBezTo>
                <a:cubicBezTo>
                  <a:pt x="7797" y="25607"/>
                  <a:pt x="7761" y="25678"/>
                  <a:pt x="7829" y="25678"/>
                </a:cubicBezTo>
                <a:cubicBezTo>
                  <a:pt x="7924" y="25678"/>
                  <a:pt x="7946" y="25578"/>
                  <a:pt x="8051" y="25676"/>
                </a:cubicBezTo>
                <a:cubicBezTo>
                  <a:pt x="8081" y="25704"/>
                  <a:pt x="8124" y="25773"/>
                  <a:pt x="8132" y="25780"/>
                </a:cubicBezTo>
                <a:cubicBezTo>
                  <a:pt x="8156" y="25798"/>
                  <a:pt x="8178" y="25741"/>
                  <a:pt x="8202" y="25792"/>
                </a:cubicBezTo>
                <a:cubicBezTo>
                  <a:pt x="8208" y="25805"/>
                  <a:pt x="8237" y="25778"/>
                  <a:pt x="8287" y="25810"/>
                </a:cubicBezTo>
                <a:cubicBezTo>
                  <a:pt x="8369" y="25864"/>
                  <a:pt x="8360" y="25853"/>
                  <a:pt x="8450" y="25791"/>
                </a:cubicBezTo>
                <a:cubicBezTo>
                  <a:pt x="8457" y="25787"/>
                  <a:pt x="8452" y="25769"/>
                  <a:pt x="8482" y="25814"/>
                </a:cubicBezTo>
                <a:cubicBezTo>
                  <a:pt x="8493" y="25831"/>
                  <a:pt x="8541" y="25871"/>
                  <a:pt x="8541" y="25888"/>
                </a:cubicBezTo>
                <a:cubicBezTo>
                  <a:pt x="8541" y="25935"/>
                  <a:pt x="8515" y="25914"/>
                  <a:pt x="8583" y="25944"/>
                </a:cubicBezTo>
                <a:cubicBezTo>
                  <a:pt x="8587" y="25945"/>
                  <a:pt x="8620" y="25972"/>
                  <a:pt x="8624" y="25973"/>
                </a:cubicBezTo>
                <a:cubicBezTo>
                  <a:pt x="8661" y="26002"/>
                  <a:pt x="8652" y="25966"/>
                  <a:pt x="8664" y="26026"/>
                </a:cubicBezTo>
                <a:cubicBezTo>
                  <a:pt x="8669" y="26050"/>
                  <a:pt x="8744" y="26179"/>
                  <a:pt x="8775" y="26178"/>
                </a:cubicBezTo>
                <a:cubicBezTo>
                  <a:pt x="8837" y="26175"/>
                  <a:pt x="8819" y="26197"/>
                  <a:pt x="8871" y="26222"/>
                </a:cubicBezTo>
                <a:cubicBezTo>
                  <a:pt x="8905" y="26238"/>
                  <a:pt x="8981" y="26282"/>
                  <a:pt x="8980" y="26323"/>
                </a:cubicBezTo>
                <a:cubicBezTo>
                  <a:pt x="8980" y="26335"/>
                  <a:pt x="8988" y="26380"/>
                  <a:pt x="8988" y="26411"/>
                </a:cubicBezTo>
                <a:cubicBezTo>
                  <a:pt x="8988" y="26564"/>
                  <a:pt x="9003" y="26419"/>
                  <a:pt x="9061" y="26546"/>
                </a:cubicBezTo>
                <a:cubicBezTo>
                  <a:pt x="9063" y="26551"/>
                  <a:pt x="9098" y="26608"/>
                  <a:pt x="9105" y="26608"/>
                </a:cubicBezTo>
                <a:cubicBezTo>
                  <a:pt x="9123" y="26608"/>
                  <a:pt x="9244" y="26604"/>
                  <a:pt x="9246" y="26608"/>
                </a:cubicBezTo>
                <a:cubicBezTo>
                  <a:pt x="9278" y="26650"/>
                  <a:pt x="9306" y="26676"/>
                  <a:pt x="9327" y="26728"/>
                </a:cubicBezTo>
                <a:cubicBezTo>
                  <a:pt x="9334" y="26747"/>
                  <a:pt x="9367" y="26691"/>
                  <a:pt x="9384" y="26702"/>
                </a:cubicBezTo>
                <a:cubicBezTo>
                  <a:pt x="9433" y="26734"/>
                  <a:pt x="9486" y="26764"/>
                  <a:pt x="9544" y="26778"/>
                </a:cubicBezTo>
                <a:cubicBezTo>
                  <a:pt x="9559" y="26782"/>
                  <a:pt x="9562" y="26771"/>
                  <a:pt x="9576" y="26751"/>
                </a:cubicBezTo>
                <a:cubicBezTo>
                  <a:pt x="9622" y="26691"/>
                  <a:pt x="9595" y="26658"/>
                  <a:pt x="9625" y="26625"/>
                </a:cubicBezTo>
                <a:cubicBezTo>
                  <a:pt x="9627" y="26622"/>
                  <a:pt x="9668" y="26600"/>
                  <a:pt x="9675" y="26605"/>
                </a:cubicBezTo>
                <a:cubicBezTo>
                  <a:pt x="9703" y="26627"/>
                  <a:pt x="9735" y="26662"/>
                  <a:pt x="9771" y="26680"/>
                </a:cubicBezTo>
                <a:cubicBezTo>
                  <a:pt x="9775" y="26683"/>
                  <a:pt x="9774" y="26682"/>
                  <a:pt x="9778" y="26686"/>
                </a:cubicBezTo>
                <a:cubicBezTo>
                  <a:pt x="9778" y="26688"/>
                  <a:pt x="9851" y="26743"/>
                  <a:pt x="9860" y="26742"/>
                </a:cubicBezTo>
                <a:cubicBezTo>
                  <a:pt x="9883" y="26740"/>
                  <a:pt x="9903" y="26729"/>
                  <a:pt x="9904" y="26705"/>
                </a:cubicBezTo>
                <a:cubicBezTo>
                  <a:pt x="9904" y="26697"/>
                  <a:pt x="9947" y="26621"/>
                  <a:pt x="9947" y="26597"/>
                </a:cubicBezTo>
                <a:cubicBezTo>
                  <a:pt x="9947" y="26594"/>
                  <a:pt x="9970" y="26506"/>
                  <a:pt x="9976" y="26509"/>
                </a:cubicBezTo>
                <a:cubicBezTo>
                  <a:pt x="9989" y="26516"/>
                  <a:pt x="10144" y="26615"/>
                  <a:pt x="10138" y="26622"/>
                </a:cubicBezTo>
                <a:cubicBezTo>
                  <a:pt x="10107" y="26654"/>
                  <a:pt x="10087" y="26675"/>
                  <a:pt x="10071" y="26716"/>
                </a:cubicBezTo>
                <a:cubicBezTo>
                  <a:pt x="10053" y="26760"/>
                  <a:pt x="10064" y="26763"/>
                  <a:pt x="10056" y="26804"/>
                </a:cubicBezTo>
                <a:cubicBezTo>
                  <a:pt x="10052" y="26824"/>
                  <a:pt x="10044" y="26892"/>
                  <a:pt x="10061" y="26902"/>
                </a:cubicBezTo>
                <a:cubicBezTo>
                  <a:pt x="10072" y="26908"/>
                  <a:pt x="10116" y="26933"/>
                  <a:pt x="10115" y="26940"/>
                </a:cubicBezTo>
                <a:cubicBezTo>
                  <a:pt x="10110" y="26977"/>
                  <a:pt x="10102" y="27050"/>
                  <a:pt x="10121" y="27081"/>
                </a:cubicBezTo>
                <a:cubicBezTo>
                  <a:pt x="10132" y="27097"/>
                  <a:pt x="10199" y="27198"/>
                  <a:pt x="10202" y="27209"/>
                </a:cubicBezTo>
                <a:cubicBezTo>
                  <a:pt x="10230" y="27173"/>
                  <a:pt x="10210" y="27177"/>
                  <a:pt x="10275" y="27224"/>
                </a:cubicBezTo>
                <a:cubicBezTo>
                  <a:pt x="10318" y="27255"/>
                  <a:pt x="10316" y="27135"/>
                  <a:pt x="10352" y="27221"/>
                </a:cubicBezTo>
                <a:cubicBezTo>
                  <a:pt x="10375" y="27278"/>
                  <a:pt x="10324" y="27257"/>
                  <a:pt x="10367" y="27311"/>
                </a:cubicBezTo>
                <a:cubicBezTo>
                  <a:pt x="10388" y="27338"/>
                  <a:pt x="10328" y="27413"/>
                  <a:pt x="10441" y="27407"/>
                </a:cubicBezTo>
                <a:cubicBezTo>
                  <a:pt x="10448" y="27406"/>
                  <a:pt x="10524" y="27354"/>
                  <a:pt x="10530" y="27373"/>
                </a:cubicBezTo>
                <a:cubicBezTo>
                  <a:pt x="10550" y="27432"/>
                  <a:pt x="10543" y="27501"/>
                  <a:pt x="10573" y="27562"/>
                </a:cubicBezTo>
                <a:cubicBezTo>
                  <a:pt x="10578" y="27572"/>
                  <a:pt x="10435" y="27539"/>
                  <a:pt x="10490" y="27598"/>
                </a:cubicBezTo>
                <a:cubicBezTo>
                  <a:pt x="10505" y="27614"/>
                  <a:pt x="10529" y="27663"/>
                  <a:pt x="10488" y="27666"/>
                </a:cubicBezTo>
                <a:cubicBezTo>
                  <a:pt x="10451" y="27676"/>
                  <a:pt x="10415" y="27690"/>
                  <a:pt x="10375" y="27689"/>
                </a:cubicBezTo>
                <a:cubicBezTo>
                  <a:pt x="10365" y="27688"/>
                  <a:pt x="10343" y="27690"/>
                  <a:pt x="10343" y="27703"/>
                </a:cubicBezTo>
                <a:cubicBezTo>
                  <a:pt x="10344" y="27747"/>
                  <a:pt x="10290" y="27804"/>
                  <a:pt x="10333" y="27846"/>
                </a:cubicBezTo>
                <a:cubicBezTo>
                  <a:pt x="10350" y="27861"/>
                  <a:pt x="10337" y="27884"/>
                  <a:pt x="10367" y="27875"/>
                </a:cubicBezTo>
                <a:cubicBezTo>
                  <a:pt x="10423" y="27859"/>
                  <a:pt x="10402" y="27871"/>
                  <a:pt x="10436" y="27897"/>
                </a:cubicBezTo>
                <a:cubicBezTo>
                  <a:pt x="10447" y="27906"/>
                  <a:pt x="10425" y="27910"/>
                  <a:pt x="10409" y="27921"/>
                </a:cubicBezTo>
                <a:cubicBezTo>
                  <a:pt x="10371" y="27948"/>
                  <a:pt x="10453" y="27977"/>
                  <a:pt x="10366" y="27993"/>
                </a:cubicBezTo>
                <a:cubicBezTo>
                  <a:pt x="10314" y="28003"/>
                  <a:pt x="10307" y="27979"/>
                  <a:pt x="10295" y="28066"/>
                </a:cubicBezTo>
                <a:cubicBezTo>
                  <a:pt x="10288" y="28118"/>
                  <a:pt x="10240" y="28059"/>
                  <a:pt x="10238" y="28103"/>
                </a:cubicBezTo>
                <a:cubicBezTo>
                  <a:pt x="10237" y="28142"/>
                  <a:pt x="10271" y="28194"/>
                  <a:pt x="10190" y="28191"/>
                </a:cubicBezTo>
                <a:cubicBezTo>
                  <a:pt x="10168" y="28191"/>
                  <a:pt x="10174" y="28220"/>
                  <a:pt x="10174" y="28245"/>
                </a:cubicBezTo>
                <a:cubicBezTo>
                  <a:pt x="10174" y="28351"/>
                  <a:pt x="10174" y="28335"/>
                  <a:pt x="10277" y="28375"/>
                </a:cubicBezTo>
                <a:cubicBezTo>
                  <a:pt x="10300" y="28384"/>
                  <a:pt x="10229" y="28444"/>
                  <a:pt x="10278" y="28485"/>
                </a:cubicBezTo>
                <a:cubicBezTo>
                  <a:pt x="10306" y="28588"/>
                  <a:pt x="10271" y="28600"/>
                  <a:pt x="10273" y="28636"/>
                </a:cubicBezTo>
                <a:cubicBezTo>
                  <a:pt x="10277" y="28704"/>
                  <a:pt x="10348" y="28669"/>
                  <a:pt x="10218" y="28744"/>
                </a:cubicBezTo>
                <a:cubicBezTo>
                  <a:pt x="10199" y="28755"/>
                  <a:pt x="10155" y="28803"/>
                  <a:pt x="10122" y="28819"/>
                </a:cubicBezTo>
                <a:cubicBezTo>
                  <a:pt x="10069" y="28845"/>
                  <a:pt x="10120" y="28850"/>
                  <a:pt x="10122" y="28905"/>
                </a:cubicBezTo>
                <a:cubicBezTo>
                  <a:pt x="10124" y="28958"/>
                  <a:pt x="10137" y="28948"/>
                  <a:pt x="10117" y="29008"/>
                </a:cubicBezTo>
                <a:cubicBezTo>
                  <a:pt x="10104" y="29045"/>
                  <a:pt x="10157" y="29063"/>
                  <a:pt x="10138" y="29101"/>
                </a:cubicBezTo>
                <a:cubicBezTo>
                  <a:pt x="10111" y="29153"/>
                  <a:pt x="10017" y="29100"/>
                  <a:pt x="10051" y="29136"/>
                </a:cubicBezTo>
                <a:cubicBezTo>
                  <a:pt x="10054" y="29139"/>
                  <a:pt x="10087" y="29198"/>
                  <a:pt x="10088" y="29203"/>
                </a:cubicBezTo>
                <a:cubicBezTo>
                  <a:pt x="10088" y="29203"/>
                  <a:pt x="10044" y="29284"/>
                  <a:pt x="10037" y="29285"/>
                </a:cubicBezTo>
                <a:cubicBezTo>
                  <a:pt x="9998" y="29294"/>
                  <a:pt x="9960" y="29308"/>
                  <a:pt x="9927" y="29333"/>
                </a:cubicBezTo>
                <a:cubicBezTo>
                  <a:pt x="9914" y="29343"/>
                  <a:pt x="9865" y="29351"/>
                  <a:pt x="9884" y="29362"/>
                </a:cubicBezTo>
                <a:cubicBezTo>
                  <a:pt x="9887" y="29364"/>
                  <a:pt x="9887" y="29365"/>
                  <a:pt x="9888" y="29369"/>
                </a:cubicBezTo>
                <a:cubicBezTo>
                  <a:pt x="9909" y="29405"/>
                  <a:pt x="9894" y="29449"/>
                  <a:pt x="9938" y="29469"/>
                </a:cubicBezTo>
                <a:cubicBezTo>
                  <a:pt x="9940" y="29469"/>
                  <a:pt x="10000" y="29520"/>
                  <a:pt x="10000" y="29530"/>
                </a:cubicBezTo>
                <a:cubicBezTo>
                  <a:pt x="10000" y="29588"/>
                  <a:pt x="10006" y="29568"/>
                  <a:pt x="10052" y="29614"/>
                </a:cubicBezTo>
                <a:cubicBezTo>
                  <a:pt x="10073" y="29635"/>
                  <a:pt x="10150" y="29607"/>
                  <a:pt x="10173" y="29591"/>
                </a:cubicBezTo>
                <a:cubicBezTo>
                  <a:pt x="10246" y="29543"/>
                  <a:pt x="10195" y="29514"/>
                  <a:pt x="10261" y="29610"/>
                </a:cubicBezTo>
                <a:cubicBezTo>
                  <a:pt x="10272" y="29626"/>
                  <a:pt x="10369" y="29625"/>
                  <a:pt x="10371" y="29626"/>
                </a:cubicBezTo>
                <a:cubicBezTo>
                  <a:pt x="10372" y="29649"/>
                  <a:pt x="10307" y="29760"/>
                  <a:pt x="10339" y="29770"/>
                </a:cubicBezTo>
                <a:cubicBezTo>
                  <a:pt x="10352" y="29774"/>
                  <a:pt x="10442" y="29813"/>
                  <a:pt x="10442" y="29818"/>
                </a:cubicBezTo>
                <a:cubicBezTo>
                  <a:pt x="10441" y="29835"/>
                  <a:pt x="10369" y="29889"/>
                  <a:pt x="10414" y="29910"/>
                </a:cubicBezTo>
                <a:cubicBezTo>
                  <a:pt x="10430" y="29918"/>
                  <a:pt x="10473" y="29952"/>
                  <a:pt x="10484" y="29968"/>
                </a:cubicBezTo>
                <a:cubicBezTo>
                  <a:pt x="10487" y="29971"/>
                  <a:pt x="10517" y="30062"/>
                  <a:pt x="10513" y="30065"/>
                </a:cubicBezTo>
                <a:cubicBezTo>
                  <a:pt x="10484" y="30082"/>
                  <a:pt x="10420" y="30073"/>
                  <a:pt x="10420" y="30118"/>
                </a:cubicBezTo>
                <a:cubicBezTo>
                  <a:pt x="10420" y="30133"/>
                  <a:pt x="10424" y="30261"/>
                  <a:pt x="10416" y="30266"/>
                </a:cubicBezTo>
                <a:cubicBezTo>
                  <a:pt x="10383" y="30283"/>
                  <a:pt x="10357" y="30247"/>
                  <a:pt x="10357" y="30333"/>
                </a:cubicBezTo>
                <a:cubicBezTo>
                  <a:pt x="10259" y="30333"/>
                  <a:pt x="10316" y="30242"/>
                  <a:pt x="10228" y="30351"/>
                </a:cubicBezTo>
                <a:cubicBezTo>
                  <a:pt x="10228" y="30351"/>
                  <a:pt x="10221" y="30365"/>
                  <a:pt x="10221" y="30365"/>
                </a:cubicBezTo>
                <a:cubicBezTo>
                  <a:pt x="10221" y="30390"/>
                  <a:pt x="10228" y="30438"/>
                  <a:pt x="10203" y="30451"/>
                </a:cubicBezTo>
                <a:cubicBezTo>
                  <a:pt x="10146" y="30481"/>
                  <a:pt x="10119" y="30478"/>
                  <a:pt x="10055" y="30524"/>
                </a:cubicBezTo>
                <a:cubicBezTo>
                  <a:pt x="10033" y="30539"/>
                  <a:pt x="9965" y="30579"/>
                  <a:pt x="9941" y="30589"/>
                </a:cubicBezTo>
                <a:cubicBezTo>
                  <a:pt x="9924" y="30595"/>
                  <a:pt x="9934" y="30652"/>
                  <a:pt x="9929" y="30678"/>
                </a:cubicBezTo>
                <a:cubicBezTo>
                  <a:pt x="9925" y="30698"/>
                  <a:pt x="9957" y="30717"/>
                  <a:pt x="9963" y="30746"/>
                </a:cubicBezTo>
                <a:cubicBezTo>
                  <a:pt x="9965" y="30752"/>
                  <a:pt x="10029" y="30720"/>
                  <a:pt x="10056" y="30721"/>
                </a:cubicBezTo>
                <a:cubicBezTo>
                  <a:pt x="10143" y="30724"/>
                  <a:pt x="10210" y="30712"/>
                  <a:pt x="10292" y="30751"/>
                </a:cubicBezTo>
                <a:cubicBezTo>
                  <a:pt x="10332" y="30771"/>
                  <a:pt x="10379" y="30757"/>
                  <a:pt x="10400" y="30805"/>
                </a:cubicBezTo>
                <a:cubicBezTo>
                  <a:pt x="10402" y="30809"/>
                  <a:pt x="10407" y="30819"/>
                  <a:pt x="10409" y="30823"/>
                </a:cubicBezTo>
                <a:lnTo>
                  <a:pt x="10793" y="31714"/>
                </a:lnTo>
                <a:cubicBezTo>
                  <a:pt x="10827" y="31776"/>
                  <a:pt x="10878" y="31738"/>
                  <a:pt x="10944" y="31827"/>
                </a:cubicBezTo>
                <a:cubicBezTo>
                  <a:pt x="10980" y="31875"/>
                  <a:pt x="11105" y="31963"/>
                  <a:pt x="11159" y="32000"/>
                </a:cubicBezTo>
                <a:cubicBezTo>
                  <a:pt x="11228" y="32046"/>
                  <a:pt x="11278" y="32086"/>
                  <a:pt x="11355" y="32127"/>
                </a:cubicBezTo>
                <a:cubicBezTo>
                  <a:pt x="11438" y="32173"/>
                  <a:pt x="11533" y="32202"/>
                  <a:pt x="11612" y="32256"/>
                </a:cubicBezTo>
                <a:cubicBezTo>
                  <a:pt x="11624" y="32264"/>
                  <a:pt x="11687" y="32286"/>
                  <a:pt x="11687" y="32295"/>
                </a:cubicBezTo>
                <a:cubicBezTo>
                  <a:pt x="11685" y="32366"/>
                  <a:pt x="11733" y="32359"/>
                  <a:pt x="11761" y="32398"/>
                </a:cubicBezTo>
                <a:cubicBezTo>
                  <a:pt x="11790" y="32437"/>
                  <a:pt x="11770" y="32415"/>
                  <a:pt x="11782" y="32462"/>
                </a:cubicBezTo>
                <a:cubicBezTo>
                  <a:pt x="11784" y="32471"/>
                  <a:pt x="11785" y="32464"/>
                  <a:pt x="11785" y="32476"/>
                </a:cubicBezTo>
                <a:cubicBezTo>
                  <a:pt x="11801" y="32532"/>
                  <a:pt x="11754" y="32575"/>
                  <a:pt x="11830" y="32631"/>
                </a:cubicBezTo>
                <a:cubicBezTo>
                  <a:pt x="11890" y="32675"/>
                  <a:pt x="11851" y="32704"/>
                  <a:pt x="11883" y="32705"/>
                </a:cubicBezTo>
                <a:cubicBezTo>
                  <a:pt x="11963" y="32708"/>
                  <a:pt x="11958" y="32761"/>
                  <a:pt x="12029" y="32718"/>
                </a:cubicBezTo>
                <a:cubicBezTo>
                  <a:pt x="12048" y="32706"/>
                  <a:pt x="12105" y="32699"/>
                  <a:pt x="12119" y="32736"/>
                </a:cubicBezTo>
                <a:cubicBezTo>
                  <a:pt x="12125" y="32750"/>
                  <a:pt x="12164" y="32819"/>
                  <a:pt x="12176" y="32819"/>
                </a:cubicBezTo>
                <a:cubicBezTo>
                  <a:pt x="12238" y="32819"/>
                  <a:pt x="12208" y="32818"/>
                  <a:pt x="12243" y="32884"/>
                </a:cubicBezTo>
                <a:cubicBezTo>
                  <a:pt x="12279" y="32952"/>
                  <a:pt x="12245" y="32938"/>
                  <a:pt x="12325" y="32965"/>
                </a:cubicBezTo>
                <a:cubicBezTo>
                  <a:pt x="12410" y="32995"/>
                  <a:pt x="12363" y="32983"/>
                  <a:pt x="12415" y="33041"/>
                </a:cubicBezTo>
                <a:cubicBezTo>
                  <a:pt x="12419" y="33046"/>
                  <a:pt x="12589" y="33120"/>
                  <a:pt x="12593" y="33119"/>
                </a:cubicBezTo>
                <a:lnTo>
                  <a:pt x="12899" y="32738"/>
                </a:lnTo>
                <a:lnTo>
                  <a:pt x="13431" y="33228"/>
                </a:lnTo>
                <a:lnTo>
                  <a:pt x="13661" y="33234"/>
                </a:lnTo>
                <a:lnTo>
                  <a:pt x="13718" y="33289"/>
                </a:lnTo>
                <a:lnTo>
                  <a:pt x="14383" y="33003"/>
                </a:lnTo>
                <a:lnTo>
                  <a:pt x="14439" y="32668"/>
                </a:lnTo>
                <a:lnTo>
                  <a:pt x="15187" y="32578"/>
                </a:lnTo>
                <a:lnTo>
                  <a:pt x="15490" y="32467"/>
                </a:lnTo>
                <a:lnTo>
                  <a:pt x="15799" y="32392"/>
                </a:lnTo>
                <a:lnTo>
                  <a:pt x="15869" y="32426"/>
                </a:lnTo>
                <a:lnTo>
                  <a:pt x="15871" y="32496"/>
                </a:lnTo>
                <a:cubicBezTo>
                  <a:pt x="15868" y="32505"/>
                  <a:pt x="15908" y="32511"/>
                  <a:pt x="15920" y="32529"/>
                </a:cubicBezTo>
                <a:cubicBezTo>
                  <a:pt x="15930" y="32545"/>
                  <a:pt x="15949" y="32563"/>
                  <a:pt x="15962" y="32586"/>
                </a:cubicBezTo>
                <a:cubicBezTo>
                  <a:pt x="16011" y="32671"/>
                  <a:pt x="16018" y="32605"/>
                  <a:pt x="16095" y="32600"/>
                </a:cubicBezTo>
                <a:cubicBezTo>
                  <a:pt x="16131" y="32599"/>
                  <a:pt x="16136" y="32668"/>
                  <a:pt x="16152" y="32693"/>
                </a:cubicBezTo>
                <a:cubicBezTo>
                  <a:pt x="16169" y="32722"/>
                  <a:pt x="16213" y="32956"/>
                  <a:pt x="16217" y="33000"/>
                </a:cubicBezTo>
                <a:cubicBezTo>
                  <a:pt x="16219" y="33028"/>
                  <a:pt x="16234" y="33056"/>
                  <a:pt x="16234" y="33102"/>
                </a:cubicBezTo>
                <a:cubicBezTo>
                  <a:pt x="16234" y="33150"/>
                  <a:pt x="16237" y="33204"/>
                  <a:pt x="16237" y="33254"/>
                </a:cubicBezTo>
                <a:cubicBezTo>
                  <a:pt x="16250" y="33268"/>
                  <a:pt x="16284" y="33489"/>
                  <a:pt x="16283" y="33510"/>
                </a:cubicBezTo>
                <a:cubicBezTo>
                  <a:pt x="16281" y="33543"/>
                  <a:pt x="16322" y="33712"/>
                  <a:pt x="16347" y="33739"/>
                </a:cubicBezTo>
                <a:cubicBezTo>
                  <a:pt x="16368" y="33763"/>
                  <a:pt x="16366" y="33770"/>
                  <a:pt x="16400" y="33783"/>
                </a:cubicBezTo>
                <a:cubicBezTo>
                  <a:pt x="16404" y="33785"/>
                  <a:pt x="16411" y="33820"/>
                  <a:pt x="16380" y="33836"/>
                </a:cubicBezTo>
                <a:cubicBezTo>
                  <a:pt x="16359" y="33848"/>
                  <a:pt x="16386" y="33904"/>
                  <a:pt x="16386" y="33935"/>
                </a:cubicBezTo>
                <a:cubicBezTo>
                  <a:pt x="16386" y="33949"/>
                  <a:pt x="16381" y="33966"/>
                  <a:pt x="16381" y="33975"/>
                </a:cubicBezTo>
                <a:lnTo>
                  <a:pt x="16371" y="34377"/>
                </a:lnTo>
                <a:cubicBezTo>
                  <a:pt x="16361" y="34384"/>
                  <a:pt x="16276" y="34483"/>
                  <a:pt x="16269" y="34501"/>
                </a:cubicBezTo>
                <a:cubicBezTo>
                  <a:pt x="16251" y="34548"/>
                  <a:pt x="16170" y="34675"/>
                  <a:pt x="16167" y="34710"/>
                </a:cubicBezTo>
                <a:cubicBezTo>
                  <a:pt x="16163" y="34755"/>
                  <a:pt x="16151" y="34732"/>
                  <a:pt x="16187" y="34769"/>
                </a:cubicBezTo>
                <a:cubicBezTo>
                  <a:pt x="16220" y="34801"/>
                  <a:pt x="16233" y="34823"/>
                  <a:pt x="16224" y="34871"/>
                </a:cubicBezTo>
                <a:cubicBezTo>
                  <a:pt x="16217" y="34910"/>
                  <a:pt x="16202" y="34849"/>
                  <a:pt x="16145" y="34851"/>
                </a:cubicBezTo>
                <a:cubicBezTo>
                  <a:pt x="16104" y="34852"/>
                  <a:pt x="16115" y="34843"/>
                  <a:pt x="16080" y="34878"/>
                </a:cubicBezTo>
                <a:cubicBezTo>
                  <a:pt x="16043" y="34917"/>
                  <a:pt x="15932" y="34882"/>
                  <a:pt x="15881" y="34896"/>
                </a:cubicBezTo>
                <a:cubicBezTo>
                  <a:pt x="15835" y="34907"/>
                  <a:pt x="15789" y="34913"/>
                  <a:pt x="15741" y="34916"/>
                </a:cubicBezTo>
                <a:cubicBezTo>
                  <a:pt x="15741" y="34916"/>
                  <a:pt x="15699" y="34938"/>
                  <a:pt x="15686" y="34940"/>
                </a:cubicBezTo>
                <a:cubicBezTo>
                  <a:pt x="15633" y="34988"/>
                  <a:pt x="15549" y="34941"/>
                  <a:pt x="15521" y="34995"/>
                </a:cubicBezTo>
                <a:cubicBezTo>
                  <a:pt x="15509" y="35018"/>
                  <a:pt x="15441" y="35103"/>
                  <a:pt x="15441" y="35113"/>
                </a:cubicBezTo>
                <a:cubicBezTo>
                  <a:pt x="15441" y="35155"/>
                  <a:pt x="15415" y="35232"/>
                  <a:pt x="15415" y="35287"/>
                </a:cubicBezTo>
                <a:cubicBezTo>
                  <a:pt x="15415" y="35364"/>
                  <a:pt x="15339" y="35339"/>
                  <a:pt x="15290" y="35362"/>
                </a:cubicBezTo>
                <a:cubicBezTo>
                  <a:pt x="15241" y="35385"/>
                  <a:pt x="15243" y="35355"/>
                  <a:pt x="15183" y="35413"/>
                </a:cubicBezTo>
                <a:cubicBezTo>
                  <a:pt x="15166" y="35429"/>
                  <a:pt x="15138" y="35441"/>
                  <a:pt x="15116" y="35443"/>
                </a:cubicBezTo>
                <a:cubicBezTo>
                  <a:pt x="15074" y="35448"/>
                  <a:pt x="14959" y="35505"/>
                  <a:pt x="14923" y="35532"/>
                </a:cubicBezTo>
                <a:cubicBezTo>
                  <a:pt x="14903" y="35555"/>
                  <a:pt x="14853" y="35597"/>
                  <a:pt x="14824" y="35603"/>
                </a:cubicBezTo>
                <a:cubicBezTo>
                  <a:pt x="14699" y="35632"/>
                  <a:pt x="14740" y="35545"/>
                  <a:pt x="14681" y="35545"/>
                </a:cubicBezTo>
                <a:cubicBezTo>
                  <a:pt x="14597" y="35545"/>
                  <a:pt x="14644" y="35551"/>
                  <a:pt x="14583" y="35573"/>
                </a:cubicBezTo>
                <a:cubicBezTo>
                  <a:pt x="14556" y="35582"/>
                  <a:pt x="14521" y="35573"/>
                  <a:pt x="14497" y="35564"/>
                </a:cubicBezTo>
                <a:cubicBezTo>
                  <a:pt x="14485" y="35559"/>
                  <a:pt x="14450" y="35552"/>
                  <a:pt x="14443" y="35565"/>
                </a:cubicBezTo>
                <a:cubicBezTo>
                  <a:pt x="14423" y="35599"/>
                  <a:pt x="14405" y="35634"/>
                  <a:pt x="14362" y="35634"/>
                </a:cubicBezTo>
                <a:cubicBezTo>
                  <a:pt x="14299" y="35634"/>
                  <a:pt x="14259" y="35641"/>
                  <a:pt x="14203" y="35665"/>
                </a:cubicBezTo>
                <a:cubicBezTo>
                  <a:pt x="14202" y="35666"/>
                  <a:pt x="14194" y="35667"/>
                  <a:pt x="14193" y="35667"/>
                </a:cubicBezTo>
                <a:lnTo>
                  <a:pt x="14332" y="36911"/>
                </a:lnTo>
                <a:cubicBezTo>
                  <a:pt x="14340" y="36910"/>
                  <a:pt x="14412" y="36914"/>
                  <a:pt x="14421" y="36923"/>
                </a:cubicBezTo>
                <a:cubicBezTo>
                  <a:pt x="14442" y="36943"/>
                  <a:pt x="14623" y="37071"/>
                  <a:pt x="14635" y="37071"/>
                </a:cubicBezTo>
                <a:cubicBezTo>
                  <a:pt x="14724" y="37071"/>
                  <a:pt x="14691" y="37055"/>
                  <a:pt x="14736" y="37139"/>
                </a:cubicBezTo>
                <a:cubicBezTo>
                  <a:pt x="14737" y="37140"/>
                  <a:pt x="14842" y="37161"/>
                  <a:pt x="14857" y="37173"/>
                </a:cubicBezTo>
                <a:cubicBezTo>
                  <a:pt x="14865" y="37180"/>
                  <a:pt x="14881" y="37166"/>
                  <a:pt x="14870" y="37206"/>
                </a:cubicBezTo>
                <a:cubicBezTo>
                  <a:pt x="14862" y="37234"/>
                  <a:pt x="14868" y="37294"/>
                  <a:pt x="14895" y="37316"/>
                </a:cubicBezTo>
                <a:cubicBezTo>
                  <a:pt x="14917" y="37334"/>
                  <a:pt x="14945" y="37402"/>
                  <a:pt x="14901" y="37425"/>
                </a:cubicBezTo>
                <a:cubicBezTo>
                  <a:pt x="14850" y="37450"/>
                  <a:pt x="14883" y="37504"/>
                  <a:pt x="14885" y="37556"/>
                </a:cubicBezTo>
                <a:cubicBezTo>
                  <a:pt x="14888" y="37617"/>
                  <a:pt x="14939" y="37613"/>
                  <a:pt x="14880" y="37636"/>
                </a:cubicBezTo>
                <a:cubicBezTo>
                  <a:pt x="14874" y="37638"/>
                  <a:pt x="14811" y="37649"/>
                  <a:pt x="14799" y="37656"/>
                </a:cubicBezTo>
                <a:cubicBezTo>
                  <a:pt x="14787" y="37663"/>
                  <a:pt x="14779" y="37659"/>
                  <a:pt x="14790" y="37693"/>
                </a:cubicBezTo>
                <a:cubicBezTo>
                  <a:pt x="14795" y="37709"/>
                  <a:pt x="14802" y="37786"/>
                  <a:pt x="14820" y="37786"/>
                </a:cubicBezTo>
                <a:cubicBezTo>
                  <a:pt x="14876" y="37786"/>
                  <a:pt x="14885" y="37770"/>
                  <a:pt x="14906" y="37814"/>
                </a:cubicBezTo>
                <a:cubicBezTo>
                  <a:pt x="14932" y="37868"/>
                  <a:pt x="14931" y="37858"/>
                  <a:pt x="14937" y="37924"/>
                </a:cubicBezTo>
                <a:cubicBezTo>
                  <a:pt x="14937" y="37929"/>
                  <a:pt x="14938" y="37931"/>
                  <a:pt x="14938" y="37937"/>
                </a:cubicBezTo>
                <a:cubicBezTo>
                  <a:pt x="14929" y="37971"/>
                  <a:pt x="14872" y="37968"/>
                  <a:pt x="14889" y="37988"/>
                </a:cubicBezTo>
                <a:cubicBezTo>
                  <a:pt x="14903" y="38004"/>
                  <a:pt x="14888" y="38049"/>
                  <a:pt x="14916" y="38049"/>
                </a:cubicBezTo>
                <a:cubicBezTo>
                  <a:pt x="14930" y="38049"/>
                  <a:pt x="15000" y="38041"/>
                  <a:pt x="15001" y="38053"/>
                </a:cubicBezTo>
                <a:cubicBezTo>
                  <a:pt x="15006" y="38087"/>
                  <a:pt x="15010" y="38117"/>
                  <a:pt x="15018" y="38150"/>
                </a:cubicBezTo>
                <a:cubicBezTo>
                  <a:pt x="15027" y="38182"/>
                  <a:pt x="15026" y="38170"/>
                  <a:pt x="15060" y="38192"/>
                </a:cubicBezTo>
                <a:cubicBezTo>
                  <a:pt x="15072" y="38199"/>
                  <a:pt x="15100" y="38228"/>
                  <a:pt x="15112" y="38220"/>
                </a:cubicBezTo>
                <a:cubicBezTo>
                  <a:pt x="15124" y="38212"/>
                  <a:pt x="15318" y="38139"/>
                  <a:pt x="15328" y="38138"/>
                </a:cubicBezTo>
                <a:cubicBezTo>
                  <a:pt x="15329" y="38138"/>
                  <a:pt x="15341" y="38115"/>
                  <a:pt x="15339" y="38160"/>
                </a:cubicBezTo>
                <a:cubicBezTo>
                  <a:pt x="15338" y="38186"/>
                  <a:pt x="15392" y="38193"/>
                  <a:pt x="15383" y="38225"/>
                </a:cubicBezTo>
                <a:cubicBezTo>
                  <a:pt x="15372" y="38263"/>
                  <a:pt x="15440" y="38269"/>
                  <a:pt x="15392" y="38301"/>
                </a:cubicBezTo>
                <a:cubicBezTo>
                  <a:pt x="15381" y="38308"/>
                  <a:pt x="15408" y="38359"/>
                  <a:pt x="15383" y="38375"/>
                </a:cubicBezTo>
                <a:cubicBezTo>
                  <a:pt x="15353" y="38394"/>
                  <a:pt x="15402" y="38416"/>
                  <a:pt x="15372" y="38431"/>
                </a:cubicBezTo>
                <a:cubicBezTo>
                  <a:pt x="15353" y="38441"/>
                  <a:pt x="15350" y="38499"/>
                  <a:pt x="15385" y="38510"/>
                </a:cubicBezTo>
                <a:cubicBezTo>
                  <a:pt x="15417" y="38520"/>
                  <a:pt x="15387" y="38610"/>
                  <a:pt x="15421" y="38614"/>
                </a:cubicBezTo>
                <a:cubicBezTo>
                  <a:pt x="15431" y="38615"/>
                  <a:pt x="15428" y="38632"/>
                  <a:pt x="15433" y="38646"/>
                </a:cubicBezTo>
                <a:cubicBezTo>
                  <a:pt x="15436" y="38656"/>
                  <a:pt x="15497" y="38680"/>
                  <a:pt x="15432" y="38707"/>
                </a:cubicBezTo>
                <a:cubicBezTo>
                  <a:pt x="15431" y="38707"/>
                  <a:pt x="15348" y="38771"/>
                  <a:pt x="15347" y="38755"/>
                </a:cubicBezTo>
                <a:cubicBezTo>
                  <a:pt x="15345" y="38713"/>
                  <a:pt x="15304" y="38699"/>
                  <a:pt x="15266" y="38695"/>
                </a:cubicBezTo>
                <a:cubicBezTo>
                  <a:pt x="15213" y="38689"/>
                  <a:pt x="15185" y="38667"/>
                  <a:pt x="15174" y="38727"/>
                </a:cubicBezTo>
                <a:cubicBezTo>
                  <a:pt x="15173" y="38731"/>
                  <a:pt x="15163" y="38748"/>
                  <a:pt x="15163" y="38748"/>
                </a:cubicBezTo>
                <a:lnTo>
                  <a:pt x="15093" y="38897"/>
                </a:lnTo>
                <a:cubicBezTo>
                  <a:pt x="15074" y="38916"/>
                  <a:pt x="15072" y="38940"/>
                  <a:pt x="15047" y="38962"/>
                </a:cubicBezTo>
                <a:cubicBezTo>
                  <a:pt x="15027" y="38980"/>
                  <a:pt x="15032" y="38987"/>
                  <a:pt x="14994" y="38967"/>
                </a:cubicBezTo>
                <a:cubicBezTo>
                  <a:pt x="14944" y="38942"/>
                  <a:pt x="14937" y="38915"/>
                  <a:pt x="14876" y="38959"/>
                </a:cubicBezTo>
                <a:cubicBezTo>
                  <a:pt x="14860" y="38972"/>
                  <a:pt x="14885" y="39006"/>
                  <a:pt x="14872" y="39041"/>
                </a:cubicBezTo>
                <a:cubicBezTo>
                  <a:pt x="14866" y="39058"/>
                  <a:pt x="14866" y="39126"/>
                  <a:pt x="14887" y="39127"/>
                </a:cubicBezTo>
                <a:cubicBezTo>
                  <a:pt x="14975" y="39132"/>
                  <a:pt x="14993" y="39128"/>
                  <a:pt x="15066" y="39075"/>
                </a:cubicBezTo>
                <a:cubicBezTo>
                  <a:pt x="15137" y="39023"/>
                  <a:pt x="15093" y="39040"/>
                  <a:pt x="15188" y="39021"/>
                </a:cubicBezTo>
                <a:cubicBezTo>
                  <a:pt x="15258" y="39007"/>
                  <a:pt x="15269" y="38903"/>
                  <a:pt x="15294" y="38954"/>
                </a:cubicBezTo>
                <a:cubicBezTo>
                  <a:pt x="15342" y="39048"/>
                  <a:pt x="15376" y="39058"/>
                  <a:pt x="15465" y="39106"/>
                </a:cubicBezTo>
                <a:cubicBezTo>
                  <a:pt x="15487" y="39118"/>
                  <a:pt x="15499" y="39236"/>
                  <a:pt x="15469" y="39247"/>
                </a:cubicBezTo>
                <a:cubicBezTo>
                  <a:pt x="15461" y="39274"/>
                  <a:pt x="15421" y="39257"/>
                  <a:pt x="15427" y="39327"/>
                </a:cubicBezTo>
                <a:cubicBezTo>
                  <a:pt x="15429" y="39348"/>
                  <a:pt x="15443" y="39311"/>
                  <a:pt x="15439" y="39371"/>
                </a:cubicBezTo>
                <a:cubicBezTo>
                  <a:pt x="15439" y="39377"/>
                  <a:pt x="15470" y="39393"/>
                  <a:pt x="15481" y="39421"/>
                </a:cubicBezTo>
                <a:cubicBezTo>
                  <a:pt x="15494" y="39454"/>
                  <a:pt x="15520" y="39477"/>
                  <a:pt x="15473" y="39499"/>
                </a:cubicBezTo>
                <a:cubicBezTo>
                  <a:pt x="15434" y="39517"/>
                  <a:pt x="15428" y="39559"/>
                  <a:pt x="15428" y="39598"/>
                </a:cubicBezTo>
                <a:cubicBezTo>
                  <a:pt x="15434" y="39646"/>
                  <a:pt x="15465" y="39672"/>
                  <a:pt x="15483" y="39713"/>
                </a:cubicBezTo>
                <a:cubicBezTo>
                  <a:pt x="15498" y="39749"/>
                  <a:pt x="15489" y="39765"/>
                  <a:pt x="15514" y="39795"/>
                </a:cubicBezTo>
                <a:cubicBezTo>
                  <a:pt x="15516" y="39797"/>
                  <a:pt x="15523" y="39840"/>
                  <a:pt x="15512" y="39851"/>
                </a:cubicBezTo>
                <a:cubicBezTo>
                  <a:pt x="15473" y="39891"/>
                  <a:pt x="15461" y="39872"/>
                  <a:pt x="15459" y="39932"/>
                </a:cubicBezTo>
                <a:cubicBezTo>
                  <a:pt x="15459" y="39949"/>
                  <a:pt x="15412" y="39946"/>
                  <a:pt x="15412" y="39992"/>
                </a:cubicBezTo>
                <a:cubicBezTo>
                  <a:pt x="15412" y="40020"/>
                  <a:pt x="15454" y="40146"/>
                  <a:pt x="15441" y="40147"/>
                </a:cubicBezTo>
                <a:cubicBezTo>
                  <a:pt x="15397" y="40153"/>
                  <a:pt x="15448" y="40196"/>
                  <a:pt x="15355" y="40188"/>
                </a:cubicBezTo>
                <a:cubicBezTo>
                  <a:pt x="15343" y="40187"/>
                  <a:pt x="15363" y="40222"/>
                  <a:pt x="15333" y="40221"/>
                </a:cubicBezTo>
                <a:cubicBezTo>
                  <a:pt x="15323" y="40221"/>
                  <a:pt x="15325" y="40243"/>
                  <a:pt x="15322" y="40263"/>
                </a:cubicBezTo>
                <a:cubicBezTo>
                  <a:pt x="15316" y="40295"/>
                  <a:pt x="15313" y="40234"/>
                  <a:pt x="15296" y="40261"/>
                </a:cubicBezTo>
                <a:cubicBezTo>
                  <a:pt x="15290" y="40270"/>
                  <a:pt x="15256" y="40293"/>
                  <a:pt x="15249" y="40277"/>
                </a:cubicBezTo>
                <a:cubicBezTo>
                  <a:pt x="15241" y="40259"/>
                  <a:pt x="15219" y="40306"/>
                  <a:pt x="15207" y="40271"/>
                </a:cubicBezTo>
                <a:cubicBezTo>
                  <a:pt x="15206" y="40270"/>
                  <a:pt x="15167" y="40260"/>
                  <a:pt x="15168" y="40280"/>
                </a:cubicBezTo>
                <a:cubicBezTo>
                  <a:pt x="15170" y="40321"/>
                  <a:pt x="15139" y="40336"/>
                  <a:pt x="15139" y="40371"/>
                </a:cubicBezTo>
                <a:cubicBezTo>
                  <a:pt x="15182" y="40434"/>
                  <a:pt x="15157" y="40417"/>
                  <a:pt x="15224" y="40463"/>
                </a:cubicBezTo>
                <a:cubicBezTo>
                  <a:pt x="15238" y="40473"/>
                  <a:pt x="15169" y="40507"/>
                  <a:pt x="15278" y="40507"/>
                </a:cubicBezTo>
                <a:lnTo>
                  <a:pt x="15273" y="40805"/>
                </a:lnTo>
                <a:lnTo>
                  <a:pt x="15139" y="41002"/>
                </a:lnTo>
                <a:lnTo>
                  <a:pt x="15103" y="40975"/>
                </a:lnTo>
                <a:lnTo>
                  <a:pt x="15066" y="41019"/>
                </a:lnTo>
                <a:lnTo>
                  <a:pt x="15097" y="41083"/>
                </a:lnTo>
                <a:cubicBezTo>
                  <a:pt x="15110" y="41111"/>
                  <a:pt x="15062" y="41132"/>
                  <a:pt x="15031" y="41132"/>
                </a:cubicBezTo>
                <a:cubicBezTo>
                  <a:pt x="14978" y="41132"/>
                  <a:pt x="14913" y="41139"/>
                  <a:pt x="14869" y="41110"/>
                </a:cubicBezTo>
                <a:cubicBezTo>
                  <a:pt x="14819" y="41077"/>
                  <a:pt x="14735" y="41100"/>
                  <a:pt x="14709" y="41089"/>
                </a:cubicBezTo>
                <a:lnTo>
                  <a:pt x="14463" y="41116"/>
                </a:lnTo>
                <a:lnTo>
                  <a:pt x="14242" y="41118"/>
                </a:lnTo>
                <a:lnTo>
                  <a:pt x="14237" y="41274"/>
                </a:lnTo>
                <a:cubicBezTo>
                  <a:pt x="14237" y="41320"/>
                  <a:pt x="14200" y="41318"/>
                  <a:pt x="14222" y="41378"/>
                </a:cubicBezTo>
                <a:cubicBezTo>
                  <a:pt x="14223" y="41381"/>
                  <a:pt x="14222" y="41486"/>
                  <a:pt x="14222" y="41501"/>
                </a:cubicBezTo>
                <a:lnTo>
                  <a:pt x="14054" y="41513"/>
                </a:lnTo>
                <a:cubicBezTo>
                  <a:pt x="14043" y="41524"/>
                  <a:pt x="14003" y="41508"/>
                  <a:pt x="13980" y="41550"/>
                </a:cubicBezTo>
                <a:cubicBezTo>
                  <a:pt x="13933" y="41641"/>
                  <a:pt x="13950" y="41595"/>
                  <a:pt x="13984" y="41669"/>
                </a:cubicBezTo>
                <a:cubicBezTo>
                  <a:pt x="13994" y="41693"/>
                  <a:pt x="14032" y="41731"/>
                  <a:pt x="14063" y="41733"/>
                </a:cubicBezTo>
                <a:cubicBezTo>
                  <a:pt x="14125" y="41738"/>
                  <a:pt x="14094" y="41757"/>
                  <a:pt x="14169" y="41735"/>
                </a:cubicBezTo>
                <a:cubicBezTo>
                  <a:pt x="14274" y="41705"/>
                  <a:pt x="14243" y="41711"/>
                  <a:pt x="14325" y="41759"/>
                </a:cubicBezTo>
                <a:cubicBezTo>
                  <a:pt x="14358" y="41779"/>
                  <a:pt x="14401" y="41757"/>
                  <a:pt x="14424" y="41729"/>
                </a:cubicBezTo>
                <a:cubicBezTo>
                  <a:pt x="14437" y="41714"/>
                  <a:pt x="14426" y="41716"/>
                  <a:pt x="14455" y="41732"/>
                </a:cubicBezTo>
                <a:cubicBezTo>
                  <a:pt x="14463" y="41736"/>
                  <a:pt x="14506" y="41740"/>
                  <a:pt x="14516" y="41740"/>
                </a:cubicBezTo>
                <a:cubicBezTo>
                  <a:pt x="14532" y="41740"/>
                  <a:pt x="14578" y="41732"/>
                  <a:pt x="14585" y="41747"/>
                </a:cubicBezTo>
                <a:cubicBezTo>
                  <a:pt x="14596" y="41773"/>
                  <a:pt x="14571" y="41790"/>
                  <a:pt x="14630" y="41771"/>
                </a:cubicBezTo>
                <a:cubicBezTo>
                  <a:pt x="14642" y="41767"/>
                  <a:pt x="14655" y="41888"/>
                  <a:pt x="14769" y="41888"/>
                </a:cubicBezTo>
                <a:cubicBezTo>
                  <a:pt x="14769" y="41939"/>
                  <a:pt x="14797" y="41961"/>
                  <a:pt x="14764" y="41990"/>
                </a:cubicBezTo>
                <a:cubicBezTo>
                  <a:pt x="14709" y="42039"/>
                  <a:pt x="14740" y="42135"/>
                  <a:pt x="14676" y="42199"/>
                </a:cubicBezTo>
                <a:cubicBezTo>
                  <a:pt x="14676" y="42198"/>
                  <a:pt x="14599" y="42277"/>
                  <a:pt x="14573" y="42286"/>
                </a:cubicBezTo>
                <a:cubicBezTo>
                  <a:pt x="14573" y="42286"/>
                  <a:pt x="14558" y="42476"/>
                  <a:pt x="14576" y="42485"/>
                </a:cubicBezTo>
                <a:cubicBezTo>
                  <a:pt x="14613" y="42504"/>
                  <a:pt x="14622" y="42515"/>
                  <a:pt x="14636" y="42553"/>
                </a:cubicBezTo>
                <a:cubicBezTo>
                  <a:pt x="14667" y="42640"/>
                  <a:pt x="14599" y="42614"/>
                  <a:pt x="14624" y="42700"/>
                </a:cubicBezTo>
                <a:cubicBezTo>
                  <a:pt x="14649" y="42786"/>
                  <a:pt x="14699" y="42741"/>
                  <a:pt x="14708" y="42846"/>
                </a:cubicBezTo>
                <a:cubicBezTo>
                  <a:pt x="14710" y="42869"/>
                  <a:pt x="14722" y="42929"/>
                  <a:pt x="14730" y="42950"/>
                </a:cubicBezTo>
                <a:cubicBezTo>
                  <a:pt x="14765" y="43044"/>
                  <a:pt x="14727" y="42967"/>
                  <a:pt x="14690" y="43019"/>
                </a:cubicBezTo>
                <a:cubicBezTo>
                  <a:pt x="14665" y="43055"/>
                  <a:pt x="14638" y="43088"/>
                  <a:pt x="14613" y="43128"/>
                </a:cubicBezTo>
                <a:cubicBezTo>
                  <a:pt x="14571" y="43195"/>
                  <a:pt x="14551" y="43143"/>
                  <a:pt x="14553" y="43213"/>
                </a:cubicBezTo>
                <a:cubicBezTo>
                  <a:pt x="14553" y="43226"/>
                  <a:pt x="14447" y="43265"/>
                  <a:pt x="14430" y="43272"/>
                </a:cubicBezTo>
                <a:cubicBezTo>
                  <a:pt x="14388" y="43291"/>
                  <a:pt x="14336" y="43287"/>
                  <a:pt x="14290" y="43287"/>
                </a:cubicBezTo>
                <a:cubicBezTo>
                  <a:pt x="14290" y="43286"/>
                  <a:pt x="14254" y="43273"/>
                  <a:pt x="14252" y="43296"/>
                </a:cubicBezTo>
                <a:cubicBezTo>
                  <a:pt x="14246" y="43362"/>
                  <a:pt x="14247" y="43328"/>
                  <a:pt x="14192" y="43344"/>
                </a:cubicBezTo>
                <a:cubicBezTo>
                  <a:pt x="14144" y="43358"/>
                  <a:pt x="14023" y="43333"/>
                  <a:pt x="14002" y="43372"/>
                </a:cubicBezTo>
                <a:cubicBezTo>
                  <a:pt x="13980" y="43413"/>
                  <a:pt x="13895" y="43493"/>
                  <a:pt x="13847" y="43500"/>
                </a:cubicBezTo>
                <a:cubicBezTo>
                  <a:pt x="13831" y="43502"/>
                  <a:pt x="13730" y="43555"/>
                  <a:pt x="13700" y="43559"/>
                </a:cubicBezTo>
                <a:cubicBezTo>
                  <a:pt x="13672" y="43563"/>
                  <a:pt x="13700" y="43634"/>
                  <a:pt x="13690" y="43655"/>
                </a:cubicBezTo>
                <a:cubicBezTo>
                  <a:pt x="13683" y="43668"/>
                  <a:pt x="13698" y="43742"/>
                  <a:pt x="13605" y="43707"/>
                </a:cubicBezTo>
                <a:cubicBezTo>
                  <a:pt x="13602" y="43706"/>
                  <a:pt x="13604" y="43705"/>
                  <a:pt x="13599" y="43705"/>
                </a:cubicBezTo>
                <a:lnTo>
                  <a:pt x="13589" y="44055"/>
                </a:lnTo>
                <a:cubicBezTo>
                  <a:pt x="13622" y="44075"/>
                  <a:pt x="13617" y="44124"/>
                  <a:pt x="13692" y="44044"/>
                </a:cubicBezTo>
                <a:cubicBezTo>
                  <a:pt x="13716" y="44018"/>
                  <a:pt x="13724" y="44039"/>
                  <a:pt x="13757" y="44026"/>
                </a:cubicBezTo>
                <a:cubicBezTo>
                  <a:pt x="13775" y="44019"/>
                  <a:pt x="13789" y="44036"/>
                  <a:pt x="13829" y="44008"/>
                </a:cubicBezTo>
                <a:cubicBezTo>
                  <a:pt x="13882" y="43970"/>
                  <a:pt x="13878" y="43976"/>
                  <a:pt x="13925" y="44029"/>
                </a:cubicBezTo>
                <a:cubicBezTo>
                  <a:pt x="13959" y="44067"/>
                  <a:pt x="13978" y="44127"/>
                  <a:pt x="14021" y="44127"/>
                </a:cubicBezTo>
                <a:cubicBezTo>
                  <a:pt x="14044" y="44127"/>
                  <a:pt x="14095" y="44117"/>
                  <a:pt x="14105" y="44139"/>
                </a:cubicBezTo>
                <a:cubicBezTo>
                  <a:pt x="14114" y="44160"/>
                  <a:pt x="14154" y="44204"/>
                  <a:pt x="14178" y="44217"/>
                </a:cubicBezTo>
                <a:cubicBezTo>
                  <a:pt x="14185" y="44222"/>
                  <a:pt x="14221" y="44264"/>
                  <a:pt x="14224" y="44272"/>
                </a:cubicBezTo>
                <a:lnTo>
                  <a:pt x="13857" y="44599"/>
                </a:lnTo>
                <a:lnTo>
                  <a:pt x="13716" y="44684"/>
                </a:lnTo>
                <a:cubicBezTo>
                  <a:pt x="13716" y="44753"/>
                  <a:pt x="13712" y="44717"/>
                  <a:pt x="13735" y="44780"/>
                </a:cubicBezTo>
                <a:cubicBezTo>
                  <a:pt x="13754" y="44835"/>
                  <a:pt x="13740" y="44861"/>
                  <a:pt x="13798" y="44835"/>
                </a:cubicBezTo>
                <a:cubicBezTo>
                  <a:pt x="13820" y="44825"/>
                  <a:pt x="13821" y="44911"/>
                  <a:pt x="13833" y="44890"/>
                </a:cubicBezTo>
                <a:cubicBezTo>
                  <a:pt x="13857" y="44847"/>
                  <a:pt x="13904" y="44860"/>
                  <a:pt x="13953" y="44860"/>
                </a:cubicBezTo>
                <a:cubicBezTo>
                  <a:pt x="14005" y="44860"/>
                  <a:pt x="14063" y="44867"/>
                  <a:pt x="14111" y="44846"/>
                </a:cubicBezTo>
                <a:cubicBezTo>
                  <a:pt x="14144" y="44832"/>
                  <a:pt x="14209" y="44840"/>
                  <a:pt x="14258" y="44810"/>
                </a:cubicBezTo>
                <a:cubicBezTo>
                  <a:pt x="14294" y="44787"/>
                  <a:pt x="14348" y="44722"/>
                  <a:pt x="14371" y="44686"/>
                </a:cubicBezTo>
                <a:cubicBezTo>
                  <a:pt x="14380" y="44673"/>
                  <a:pt x="14467" y="44571"/>
                  <a:pt x="14483" y="44581"/>
                </a:cubicBezTo>
                <a:cubicBezTo>
                  <a:pt x="14515" y="44600"/>
                  <a:pt x="14582" y="44647"/>
                  <a:pt x="14598" y="44679"/>
                </a:cubicBezTo>
                <a:cubicBezTo>
                  <a:pt x="14600" y="44682"/>
                  <a:pt x="14621" y="44719"/>
                  <a:pt x="14622" y="44719"/>
                </a:cubicBezTo>
                <a:cubicBezTo>
                  <a:pt x="14658" y="44747"/>
                  <a:pt x="14658" y="44755"/>
                  <a:pt x="14710" y="44765"/>
                </a:cubicBezTo>
                <a:cubicBezTo>
                  <a:pt x="14733" y="44770"/>
                  <a:pt x="14641" y="44842"/>
                  <a:pt x="14657" y="44872"/>
                </a:cubicBezTo>
                <a:cubicBezTo>
                  <a:pt x="14694" y="44938"/>
                  <a:pt x="14654" y="44907"/>
                  <a:pt x="14743" y="44885"/>
                </a:cubicBezTo>
                <a:cubicBezTo>
                  <a:pt x="14784" y="44875"/>
                  <a:pt x="14838" y="44881"/>
                  <a:pt x="14882" y="44866"/>
                </a:cubicBezTo>
                <a:cubicBezTo>
                  <a:pt x="14926" y="44851"/>
                  <a:pt x="14957" y="44834"/>
                  <a:pt x="14960" y="44781"/>
                </a:cubicBezTo>
                <a:cubicBezTo>
                  <a:pt x="14963" y="44734"/>
                  <a:pt x="14968" y="44750"/>
                  <a:pt x="15036" y="44750"/>
                </a:cubicBezTo>
                <a:cubicBezTo>
                  <a:pt x="15062" y="44750"/>
                  <a:pt x="15166" y="44740"/>
                  <a:pt x="15175" y="44766"/>
                </a:cubicBezTo>
                <a:cubicBezTo>
                  <a:pt x="15189" y="44805"/>
                  <a:pt x="15207" y="44773"/>
                  <a:pt x="15207" y="44865"/>
                </a:cubicBezTo>
                <a:cubicBezTo>
                  <a:pt x="15207" y="44961"/>
                  <a:pt x="15275" y="44897"/>
                  <a:pt x="15286" y="44947"/>
                </a:cubicBezTo>
                <a:cubicBezTo>
                  <a:pt x="15292" y="44974"/>
                  <a:pt x="15305" y="44963"/>
                  <a:pt x="15305" y="45021"/>
                </a:cubicBezTo>
                <a:cubicBezTo>
                  <a:pt x="15305" y="45173"/>
                  <a:pt x="15202" y="45115"/>
                  <a:pt x="15208" y="45197"/>
                </a:cubicBezTo>
                <a:cubicBezTo>
                  <a:pt x="15208" y="45204"/>
                  <a:pt x="15298" y="45249"/>
                  <a:pt x="15316" y="45272"/>
                </a:cubicBezTo>
                <a:cubicBezTo>
                  <a:pt x="15360" y="45327"/>
                  <a:pt x="15361" y="45347"/>
                  <a:pt x="15361" y="45415"/>
                </a:cubicBezTo>
                <a:lnTo>
                  <a:pt x="15436" y="46095"/>
                </a:lnTo>
                <a:lnTo>
                  <a:pt x="15327" y="46196"/>
                </a:lnTo>
                <a:lnTo>
                  <a:pt x="15036" y="45934"/>
                </a:lnTo>
                <a:lnTo>
                  <a:pt x="14888" y="45926"/>
                </a:lnTo>
                <a:lnTo>
                  <a:pt x="14803" y="46013"/>
                </a:lnTo>
                <a:lnTo>
                  <a:pt x="14359" y="46034"/>
                </a:lnTo>
                <a:lnTo>
                  <a:pt x="14279" y="45915"/>
                </a:lnTo>
                <a:cubicBezTo>
                  <a:pt x="14250" y="45927"/>
                  <a:pt x="14176" y="45904"/>
                  <a:pt x="14091" y="45940"/>
                </a:cubicBezTo>
                <a:cubicBezTo>
                  <a:pt x="14040" y="45961"/>
                  <a:pt x="14063" y="45946"/>
                  <a:pt x="14027" y="45997"/>
                </a:cubicBezTo>
                <a:cubicBezTo>
                  <a:pt x="14012" y="46018"/>
                  <a:pt x="13926" y="45949"/>
                  <a:pt x="13918" y="45992"/>
                </a:cubicBezTo>
                <a:cubicBezTo>
                  <a:pt x="13913" y="46017"/>
                  <a:pt x="13868" y="46080"/>
                  <a:pt x="13845" y="46087"/>
                </a:cubicBezTo>
                <a:cubicBezTo>
                  <a:pt x="13827" y="46092"/>
                  <a:pt x="13678" y="46102"/>
                  <a:pt x="13693" y="46120"/>
                </a:cubicBezTo>
                <a:cubicBezTo>
                  <a:pt x="13702" y="46130"/>
                  <a:pt x="13748" y="46169"/>
                  <a:pt x="13732" y="46175"/>
                </a:cubicBezTo>
                <a:cubicBezTo>
                  <a:pt x="13652" y="46203"/>
                  <a:pt x="13664" y="46208"/>
                  <a:pt x="13573" y="46208"/>
                </a:cubicBezTo>
                <a:cubicBezTo>
                  <a:pt x="13560" y="46208"/>
                  <a:pt x="13334" y="46193"/>
                  <a:pt x="13323" y="46191"/>
                </a:cubicBezTo>
                <a:cubicBezTo>
                  <a:pt x="13294" y="46184"/>
                  <a:pt x="13197" y="46176"/>
                  <a:pt x="13177" y="46166"/>
                </a:cubicBezTo>
                <a:lnTo>
                  <a:pt x="13182" y="46207"/>
                </a:lnTo>
                <a:lnTo>
                  <a:pt x="13085" y="46359"/>
                </a:lnTo>
                <a:lnTo>
                  <a:pt x="13116" y="46445"/>
                </a:lnTo>
                <a:lnTo>
                  <a:pt x="12960" y="46370"/>
                </a:lnTo>
                <a:lnTo>
                  <a:pt x="12978" y="46034"/>
                </a:lnTo>
                <a:cubicBezTo>
                  <a:pt x="12929" y="46021"/>
                  <a:pt x="12667" y="46046"/>
                  <a:pt x="12633" y="46024"/>
                </a:cubicBezTo>
                <a:cubicBezTo>
                  <a:pt x="12587" y="45994"/>
                  <a:pt x="12567" y="45983"/>
                  <a:pt x="12521" y="45959"/>
                </a:cubicBezTo>
                <a:cubicBezTo>
                  <a:pt x="12476" y="45935"/>
                  <a:pt x="12436" y="45995"/>
                  <a:pt x="12395" y="46024"/>
                </a:cubicBezTo>
                <a:cubicBezTo>
                  <a:pt x="12355" y="46051"/>
                  <a:pt x="12373" y="46043"/>
                  <a:pt x="12318" y="46043"/>
                </a:cubicBezTo>
                <a:cubicBezTo>
                  <a:pt x="12310" y="46043"/>
                  <a:pt x="12262" y="46045"/>
                  <a:pt x="12262" y="46041"/>
                </a:cubicBezTo>
                <a:cubicBezTo>
                  <a:pt x="12262" y="46024"/>
                  <a:pt x="12253" y="46007"/>
                  <a:pt x="12253" y="45991"/>
                </a:cubicBezTo>
                <a:lnTo>
                  <a:pt x="12266" y="44778"/>
                </a:lnTo>
                <a:cubicBezTo>
                  <a:pt x="12253" y="44725"/>
                  <a:pt x="12186" y="44805"/>
                  <a:pt x="12100" y="44685"/>
                </a:cubicBezTo>
                <a:cubicBezTo>
                  <a:pt x="12071" y="44644"/>
                  <a:pt x="12080" y="44175"/>
                  <a:pt x="12086" y="44175"/>
                </a:cubicBezTo>
                <a:cubicBezTo>
                  <a:pt x="12130" y="44175"/>
                  <a:pt x="12150" y="44186"/>
                  <a:pt x="12150" y="44154"/>
                </a:cubicBezTo>
                <a:cubicBezTo>
                  <a:pt x="12159" y="44147"/>
                  <a:pt x="12163" y="43987"/>
                  <a:pt x="12143" y="43987"/>
                </a:cubicBezTo>
                <a:cubicBezTo>
                  <a:pt x="12112" y="43987"/>
                  <a:pt x="12112" y="43865"/>
                  <a:pt x="12133" y="43844"/>
                </a:cubicBezTo>
                <a:cubicBezTo>
                  <a:pt x="12189" y="43786"/>
                  <a:pt x="12033" y="43770"/>
                  <a:pt x="11955" y="43819"/>
                </a:cubicBezTo>
                <a:cubicBezTo>
                  <a:pt x="11940" y="43828"/>
                  <a:pt x="11756" y="43868"/>
                  <a:pt x="11756" y="43834"/>
                </a:cubicBezTo>
                <a:cubicBezTo>
                  <a:pt x="11756" y="43698"/>
                  <a:pt x="11930" y="43756"/>
                  <a:pt x="11854" y="43650"/>
                </a:cubicBezTo>
                <a:cubicBezTo>
                  <a:pt x="11841" y="43632"/>
                  <a:pt x="11872" y="43538"/>
                  <a:pt x="11743" y="43527"/>
                </a:cubicBezTo>
                <a:cubicBezTo>
                  <a:pt x="11728" y="43526"/>
                  <a:pt x="11741" y="43363"/>
                  <a:pt x="11722" y="43363"/>
                </a:cubicBezTo>
                <a:cubicBezTo>
                  <a:pt x="11705" y="43363"/>
                  <a:pt x="11641" y="43364"/>
                  <a:pt x="11640" y="43352"/>
                </a:cubicBezTo>
                <a:cubicBezTo>
                  <a:pt x="11639" y="43343"/>
                  <a:pt x="11634" y="43344"/>
                  <a:pt x="11634" y="43326"/>
                </a:cubicBezTo>
                <a:lnTo>
                  <a:pt x="11237" y="43323"/>
                </a:lnTo>
                <a:lnTo>
                  <a:pt x="11245" y="43532"/>
                </a:lnTo>
                <a:lnTo>
                  <a:pt x="10965" y="43532"/>
                </a:lnTo>
                <a:cubicBezTo>
                  <a:pt x="10967" y="43531"/>
                  <a:pt x="10954" y="43399"/>
                  <a:pt x="10936" y="43397"/>
                </a:cubicBezTo>
                <a:cubicBezTo>
                  <a:pt x="10850" y="43391"/>
                  <a:pt x="10862" y="43341"/>
                  <a:pt x="10862" y="43270"/>
                </a:cubicBezTo>
                <a:cubicBezTo>
                  <a:pt x="10862" y="43183"/>
                  <a:pt x="10913" y="43228"/>
                  <a:pt x="10905" y="43194"/>
                </a:cubicBezTo>
                <a:cubicBezTo>
                  <a:pt x="10897" y="43165"/>
                  <a:pt x="10782" y="43114"/>
                  <a:pt x="10830" y="43089"/>
                </a:cubicBezTo>
                <a:cubicBezTo>
                  <a:pt x="10858" y="43075"/>
                  <a:pt x="10722" y="42973"/>
                  <a:pt x="10671" y="42969"/>
                </a:cubicBezTo>
                <a:cubicBezTo>
                  <a:pt x="10597" y="42963"/>
                  <a:pt x="10601" y="42820"/>
                  <a:pt x="10492" y="42990"/>
                </a:cubicBezTo>
                <a:cubicBezTo>
                  <a:pt x="10485" y="43000"/>
                  <a:pt x="10379" y="42991"/>
                  <a:pt x="10348" y="42974"/>
                </a:cubicBezTo>
                <a:cubicBezTo>
                  <a:pt x="10298" y="42947"/>
                  <a:pt x="10235" y="42972"/>
                  <a:pt x="10197" y="42851"/>
                </a:cubicBezTo>
                <a:cubicBezTo>
                  <a:pt x="10196" y="42847"/>
                  <a:pt x="10172" y="42790"/>
                  <a:pt x="10171" y="42789"/>
                </a:cubicBezTo>
                <a:cubicBezTo>
                  <a:pt x="10129" y="42785"/>
                  <a:pt x="10082" y="42805"/>
                  <a:pt x="10018" y="42787"/>
                </a:cubicBezTo>
                <a:cubicBezTo>
                  <a:pt x="9966" y="42771"/>
                  <a:pt x="9958" y="42809"/>
                  <a:pt x="9898" y="42831"/>
                </a:cubicBezTo>
                <a:cubicBezTo>
                  <a:pt x="9845" y="42851"/>
                  <a:pt x="9855" y="42821"/>
                  <a:pt x="9818" y="42752"/>
                </a:cubicBezTo>
                <a:cubicBezTo>
                  <a:pt x="9771" y="42664"/>
                  <a:pt x="9691" y="42468"/>
                  <a:pt x="9700" y="42365"/>
                </a:cubicBezTo>
                <a:cubicBezTo>
                  <a:pt x="9702" y="42345"/>
                  <a:pt x="9541" y="42437"/>
                  <a:pt x="9502" y="42445"/>
                </a:cubicBezTo>
                <a:cubicBezTo>
                  <a:pt x="9421" y="42464"/>
                  <a:pt x="9435" y="42501"/>
                  <a:pt x="9414" y="42378"/>
                </a:cubicBezTo>
                <a:cubicBezTo>
                  <a:pt x="9239" y="42378"/>
                  <a:pt x="9178" y="42188"/>
                  <a:pt x="9288" y="42145"/>
                </a:cubicBezTo>
                <a:cubicBezTo>
                  <a:pt x="9313" y="42135"/>
                  <a:pt x="9344" y="41939"/>
                  <a:pt x="9359" y="41926"/>
                </a:cubicBezTo>
                <a:lnTo>
                  <a:pt x="9081" y="41786"/>
                </a:lnTo>
                <a:lnTo>
                  <a:pt x="8623" y="41714"/>
                </a:lnTo>
                <a:cubicBezTo>
                  <a:pt x="8602" y="41802"/>
                  <a:pt x="8615" y="41845"/>
                  <a:pt x="8549" y="41937"/>
                </a:cubicBezTo>
                <a:cubicBezTo>
                  <a:pt x="8491" y="42020"/>
                  <a:pt x="8469" y="41999"/>
                  <a:pt x="8394" y="42130"/>
                </a:cubicBezTo>
                <a:cubicBezTo>
                  <a:pt x="8382" y="42151"/>
                  <a:pt x="8289" y="42076"/>
                  <a:pt x="8248" y="42069"/>
                </a:cubicBezTo>
                <a:cubicBezTo>
                  <a:pt x="8179" y="42056"/>
                  <a:pt x="8200" y="42005"/>
                  <a:pt x="8017" y="42005"/>
                </a:cubicBezTo>
                <a:cubicBezTo>
                  <a:pt x="8017" y="42075"/>
                  <a:pt x="8017" y="42067"/>
                  <a:pt x="8028" y="42132"/>
                </a:cubicBezTo>
                <a:cubicBezTo>
                  <a:pt x="8047" y="42240"/>
                  <a:pt x="7922" y="42273"/>
                  <a:pt x="7845" y="42301"/>
                </a:cubicBezTo>
                <a:cubicBezTo>
                  <a:pt x="7643" y="42375"/>
                  <a:pt x="7737" y="42357"/>
                  <a:pt x="7515" y="42357"/>
                </a:cubicBezTo>
                <a:cubicBezTo>
                  <a:pt x="7490" y="42357"/>
                  <a:pt x="7300" y="42349"/>
                  <a:pt x="7300" y="42367"/>
                </a:cubicBezTo>
                <a:cubicBezTo>
                  <a:pt x="7305" y="42515"/>
                  <a:pt x="7318" y="42425"/>
                  <a:pt x="7233" y="42577"/>
                </a:cubicBezTo>
                <a:cubicBezTo>
                  <a:pt x="7169" y="42689"/>
                  <a:pt x="7284" y="42724"/>
                  <a:pt x="7192" y="42720"/>
                </a:cubicBezTo>
                <a:cubicBezTo>
                  <a:pt x="7144" y="42718"/>
                  <a:pt x="7137" y="42763"/>
                  <a:pt x="7009" y="42706"/>
                </a:cubicBezTo>
                <a:cubicBezTo>
                  <a:pt x="6955" y="42682"/>
                  <a:pt x="7006" y="42590"/>
                  <a:pt x="6927" y="42627"/>
                </a:cubicBezTo>
                <a:cubicBezTo>
                  <a:pt x="6925" y="42628"/>
                  <a:pt x="6878" y="42630"/>
                  <a:pt x="6874" y="42630"/>
                </a:cubicBezTo>
                <a:cubicBezTo>
                  <a:pt x="6766" y="42630"/>
                  <a:pt x="6758" y="42605"/>
                  <a:pt x="6771" y="42759"/>
                </a:cubicBezTo>
                <a:cubicBezTo>
                  <a:pt x="6771" y="42765"/>
                  <a:pt x="6835" y="42805"/>
                  <a:pt x="6709" y="42836"/>
                </a:cubicBezTo>
                <a:cubicBezTo>
                  <a:pt x="6652" y="42850"/>
                  <a:pt x="6705" y="42867"/>
                  <a:pt x="6595" y="42837"/>
                </a:cubicBezTo>
                <a:cubicBezTo>
                  <a:pt x="6594" y="42837"/>
                  <a:pt x="6568" y="42831"/>
                  <a:pt x="6567" y="42831"/>
                </a:cubicBezTo>
                <a:cubicBezTo>
                  <a:pt x="6580" y="42845"/>
                  <a:pt x="6599" y="42960"/>
                  <a:pt x="6599" y="42983"/>
                </a:cubicBezTo>
                <a:cubicBezTo>
                  <a:pt x="6599" y="43022"/>
                  <a:pt x="6592" y="43039"/>
                  <a:pt x="6579" y="43074"/>
                </a:cubicBezTo>
                <a:cubicBezTo>
                  <a:pt x="6568" y="43104"/>
                  <a:pt x="6563" y="43146"/>
                  <a:pt x="6531" y="43170"/>
                </a:cubicBezTo>
                <a:cubicBezTo>
                  <a:pt x="6520" y="43180"/>
                  <a:pt x="6509" y="43197"/>
                  <a:pt x="6484" y="43204"/>
                </a:cubicBezTo>
                <a:cubicBezTo>
                  <a:pt x="6456" y="43211"/>
                  <a:pt x="6589" y="43313"/>
                  <a:pt x="6593" y="43322"/>
                </a:cubicBezTo>
                <a:cubicBezTo>
                  <a:pt x="6603" y="43345"/>
                  <a:pt x="6616" y="43405"/>
                  <a:pt x="6629" y="43425"/>
                </a:cubicBezTo>
                <a:cubicBezTo>
                  <a:pt x="6647" y="43453"/>
                  <a:pt x="6622" y="43453"/>
                  <a:pt x="6680" y="43475"/>
                </a:cubicBezTo>
                <a:cubicBezTo>
                  <a:pt x="6761" y="43508"/>
                  <a:pt x="6828" y="43515"/>
                  <a:pt x="6909" y="43560"/>
                </a:cubicBezTo>
                <a:cubicBezTo>
                  <a:pt x="6915" y="43564"/>
                  <a:pt x="6994" y="43594"/>
                  <a:pt x="7011" y="43600"/>
                </a:cubicBezTo>
                <a:cubicBezTo>
                  <a:pt x="7020" y="43604"/>
                  <a:pt x="7131" y="43650"/>
                  <a:pt x="7112" y="43658"/>
                </a:cubicBezTo>
                <a:cubicBezTo>
                  <a:pt x="7053" y="43684"/>
                  <a:pt x="7070" y="43673"/>
                  <a:pt x="7070" y="43760"/>
                </a:cubicBezTo>
                <a:cubicBezTo>
                  <a:pt x="7070" y="43774"/>
                  <a:pt x="7069" y="43790"/>
                  <a:pt x="7069" y="43802"/>
                </a:cubicBezTo>
                <a:cubicBezTo>
                  <a:pt x="7069" y="43844"/>
                  <a:pt x="7031" y="43871"/>
                  <a:pt x="7018" y="43908"/>
                </a:cubicBezTo>
                <a:cubicBezTo>
                  <a:pt x="7012" y="43927"/>
                  <a:pt x="6992" y="43953"/>
                  <a:pt x="6983" y="43988"/>
                </a:cubicBezTo>
                <a:cubicBezTo>
                  <a:pt x="6971" y="44032"/>
                  <a:pt x="6986" y="43923"/>
                  <a:pt x="6962" y="43912"/>
                </a:cubicBezTo>
                <a:cubicBezTo>
                  <a:pt x="6926" y="43895"/>
                  <a:pt x="6866" y="43852"/>
                  <a:pt x="6842" y="43821"/>
                </a:cubicBezTo>
                <a:cubicBezTo>
                  <a:pt x="6832" y="43806"/>
                  <a:pt x="6769" y="43812"/>
                  <a:pt x="6751" y="43812"/>
                </a:cubicBezTo>
                <a:cubicBezTo>
                  <a:pt x="6745" y="43853"/>
                  <a:pt x="6757" y="43846"/>
                  <a:pt x="6723" y="43875"/>
                </a:cubicBezTo>
                <a:cubicBezTo>
                  <a:pt x="6703" y="43891"/>
                  <a:pt x="6679" y="43913"/>
                  <a:pt x="6697" y="43934"/>
                </a:cubicBezTo>
                <a:cubicBezTo>
                  <a:pt x="6774" y="44022"/>
                  <a:pt x="6725" y="44003"/>
                  <a:pt x="6701" y="44087"/>
                </a:cubicBezTo>
                <a:cubicBezTo>
                  <a:pt x="6693" y="44114"/>
                  <a:pt x="6724" y="44246"/>
                  <a:pt x="6743" y="44239"/>
                </a:cubicBezTo>
                <a:cubicBezTo>
                  <a:pt x="6787" y="44223"/>
                  <a:pt x="6785" y="44263"/>
                  <a:pt x="6806" y="44288"/>
                </a:cubicBezTo>
                <a:cubicBezTo>
                  <a:pt x="6818" y="44303"/>
                  <a:pt x="6829" y="44409"/>
                  <a:pt x="6815" y="44423"/>
                </a:cubicBezTo>
                <a:cubicBezTo>
                  <a:pt x="6797" y="44441"/>
                  <a:pt x="6750" y="44453"/>
                  <a:pt x="6732" y="44489"/>
                </a:cubicBezTo>
                <a:cubicBezTo>
                  <a:pt x="6723" y="44505"/>
                  <a:pt x="6662" y="44455"/>
                  <a:pt x="6642" y="44505"/>
                </a:cubicBezTo>
                <a:cubicBezTo>
                  <a:pt x="6637" y="44517"/>
                  <a:pt x="6628" y="44518"/>
                  <a:pt x="6628" y="44526"/>
                </a:cubicBezTo>
                <a:lnTo>
                  <a:pt x="6375" y="44822"/>
                </a:lnTo>
                <a:lnTo>
                  <a:pt x="6169" y="45249"/>
                </a:lnTo>
                <a:cubicBezTo>
                  <a:pt x="6145" y="45297"/>
                  <a:pt x="6075" y="45322"/>
                  <a:pt x="6075" y="45380"/>
                </a:cubicBezTo>
                <a:cubicBezTo>
                  <a:pt x="6075" y="45465"/>
                  <a:pt x="6077" y="45420"/>
                  <a:pt x="6016" y="45482"/>
                </a:cubicBezTo>
                <a:cubicBezTo>
                  <a:pt x="5939" y="45561"/>
                  <a:pt x="5996" y="45610"/>
                  <a:pt x="5970" y="45698"/>
                </a:cubicBezTo>
                <a:cubicBezTo>
                  <a:pt x="5967" y="45706"/>
                  <a:pt x="5956" y="45765"/>
                  <a:pt x="5942" y="45769"/>
                </a:cubicBezTo>
                <a:cubicBezTo>
                  <a:pt x="5932" y="45793"/>
                  <a:pt x="5907" y="45833"/>
                  <a:pt x="5877" y="45833"/>
                </a:cubicBezTo>
                <a:cubicBezTo>
                  <a:pt x="5850" y="45832"/>
                  <a:pt x="5804" y="45837"/>
                  <a:pt x="5771" y="45837"/>
                </a:cubicBezTo>
                <a:cubicBezTo>
                  <a:pt x="5696" y="45837"/>
                  <a:pt x="5725" y="45843"/>
                  <a:pt x="5725" y="45758"/>
                </a:cubicBezTo>
                <a:cubicBezTo>
                  <a:pt x="5725" y="45682"/>
                  <a:pt x="5640" y="45596"/>
                  <a:pt x="5654" y="45573"/>
                </a:cubicBezTo>
                <a:cubicBezTo>
                  <a:pt x="5677" y="45535"/>
                  <a:pt x="5713" y="45487"/>
                  <a:pt x="5669" y="45459"/>
                </a:cubicBezTo>
                <a:cubicBezTo>
                  <a:pt x="5655" y="45450"/>
                  <a:pt x="5608" y="45379"/>
                  <a:pt x="5610" y="45429"/>
                </a:cubicBezTo>
                <a:cubicBezTo>
                  <a:pt x="5610" y="45440"/>
                  <a:pt x="5608" y="45530"/>
                  <a:pt x="5607" y="45530"/>
                </a:cubicBezTo>
                <a:cubicBezTo>
                  <a:pt x="5607" y="45531"/>
                  <a:pt x="5545" y="45543"/>
                  <a:pt x="5545" y="45543"/>
                </a:cubicBezTo>
                <a:cubicBezTo>
                  <a:pt x="5516" y="45455"/>
                  <a:pt x="5520" y="45511"/>
                  <a:pt x="5482" y="45464"/>
                </a:cubicBezTo>
                <a:cubicBezTo>
                  <a:pt x="5460" y="45436"/>
                  <a:pt x="5516" y="45364"/>
                  <a:pt x="5459" y="45387"/>
                </a:cubicBezTo>
                <a:cubicBezTo>
                  <a:pt x="5416" y="45405"/>
                  <a:pt x="5297" y="45433"/>
                  <a:pt x="5244" y="45449"/>
                </a:cubicBezTo>
                <a:cubicBezTo>
                  <a:pt x="5238" y="45458"/>
                  <a:pt x="5171" y="45463"/>
                  <a:pt x="5150" y="45471"/>
                </a:cubicBezTo>
                <a:cubicBezTo>
                  <a:pt x="5127" y="45479"/>
                  <a:pt x="5067" y="45487"/>
                  <a:pt x="5029" y="45499"/>
                </a:cubicBezTo>
                <a:cubicBezTo>
                  <a:pt x="4939" y="45530"/>
                  <a:pt x="4897" y="45535"/>
                  <a:pt x="4805" y="45578"/>
                </a:cubicBezTo>
                <a:cubicBezTo>
                  <a:pt x="4729" y="45613"/>
                  <a:pt x="4654" y="45629"/>
                  <a:pt x="4576" y="45667"/>
                </a:cubicBezTo>
                <a:cubicBezTo>
                  <a:pt x="4509" y="45700"/>
                  <a:pt x="4372" y="45719"/>
                  <a:pt x="4332" y="45764"/>
                </a:cubicBezTo>
                <a:lnTo>
                  <a:pt x="4239" y="46128"/>
                </a:lnTo>
                <a:lnTo>
                  <a:pt x="3474" y="45848"/>
                </a:lnTo>
                <a:lnTo>
                  <a:pt x="3398" y="46218"/>
                </a:lnTo>
                <a:lnTo>
                  <a:pt x="3085" y="46522"/>
                </a:lnTo>
                <a:cubicBezTo>
                  <a:pt x="3069" y="46522"/>
                  <a:pt x="2986" y="46499"/>
                  <a:pt x="2978" y="46485"/>
                </a:cubicBezTo>
                <a:cubicBezTo>
                  <a:pt x="2971" y="46472"/>
                  <a:pt x="2963" y="46470"/>
                  <a:pt x="2953" y="46443"/>
                </a:cubicBezTo>
                <a:cubicBezTo>
                  <a:pt x="2927" y="46376"/>
                  <a:pt x="2938" y="46420"/>
                  <a:pt x="2894" y="46366"/>
                </a:cubicBezTo>
                <a:cubicBezTo>
                  <a:pt x="2893" y="46366"/>
                  <a:pt x="2842" y="46263"/>
                  <a:pt x="2842" y="46257"/>
                </a:cubicBezTo>
                <a:cubicBezTo>
                  <a:pt x="2842" y="46232"/>
                  <a:pt x="2835" y="46121"/>
                  <a:pt x="2827" y="46104"/>
                </a:cubicBezTo>
                <a:cubicBezTo>
                  <a:pt x="2805" y="46058"/>
                  <a:pt x="2783" y="46027"/>
                  <a:pt x="2821" y="45974"/>
                </a:cubicBezTo>
                <a:cubicBezTo>
                  <a:pt x="2875" y="45901"/>
                  <a:pt x="2902" y="45960"/>
                  <a:pt x="2947" y="45927"/>
                </a:cubicBezTo>
                <a:cubicBezTo>
                  <a:pt x="2966" y="45913"/>
                  <a:pt x="2969" y="45895"/>
                  <a:pt x="2969" y="45871"/>
                </a:cubicBezTo>
                <a:cubicBezTo>
                  <a:pt x="2977" y="45832"/>
                  <a:pt x="2970" y="45826"/>
                  <a:pt x="2995" y="45783"/>
                </a:cubicBezTo>
                <a:cubicBezTo>
                  <a:pt x="3006" y="45765"/>
                  <a:pt x="3025" y="45622"/>
                  <a:pt x="3002" y="45622"/>
                </a:cubicBezTo>
                <a:cubicBezTo>
                  <a:pt x="2963" y="45622"/>
                  <a:pt x="2906" y="45637"/>
                  <a:pt x="2856" y="45637"/>
                </a:cubicBezTo>
                <a:cubicBezTo>
                  <a:pt x="2833" y="45637"/>
                  <a:pt x="2729" y="45639"/>
                  <a:pt x="2715" y="45646"/>
                </a:cubicBezTo>
                <a:cubicBezTo>
                  <a:pt x="2609" y="45696"/>
                  <a:pt x="2640" y="45753"/>
                  <a:pt x="2607" y="45851"/>
                </a:cubicBezTo>
                <a:cubicBezTo>
                  <a:pt x="2595" y="45887"/>
                  <a:pt x="2599" y="45895"/>
                  <a:pt x="2578" y="45935"/>
                </a:cubicBezTo>
                <a:cubicBezTo>
                  <a:pt x="2561" y="45970"/>
                  <a:pt x="2540" y="45977"/>
                  <a:pt x="2501" y="45979"/>
                </a:cubicBezTo>
                <a:cubicBezTo>
                  <a:pt x="2498" y="45980"/>
                  <a:pt x="2443" y="45946"/>
                  <a:pt x="2372" y="45957"/>
                </a:cubicBezTo>
                <a:cubicBezTo>
                  <a:pt x="2366" y="45957"/>
                  <a:pt x="2332" y="45966"/>
                  <a:pt x="2331" y="45965"/>
                </a:cubicBezTo>
                <a:cubicBezTo>
                  <a:pt x="2217" y="46003"/>
                  <a:pt x="2165" y="46015"/>
                  <a:pt x="2120" y="45883"/>
                </a:cubicBezTo>
                <a:cubicBezTo>
                  <a:pt x="2112" y="45860"/>
                  <a:pt x="2116" y="45765"/>
                  <a:pt x="2116" y="45732"/>
                </a:cubicBezTo>
                <a:lnTo>
                  <a:pt x="2067" y="45764"/>
                </a:lnTo>
                <a:cubicBezTo>
                  <a:pt x="1996" y="45785"/>
                  <a:pt x="1898" y="45813"/>
                  <a:pt x="1826" y="45822"/>
                </a:cubicBezTo>
                <a:cubicBezTo>
                  <a:pt x="1814" y="45824"/>
                  <a:pt x="1688" y="45864"/>
                  <a:pt x="1674" y="45870"/>
                </a:cubicBezTo>
                <a:cubicBezTo>
                  <a:pt x="1633" y="45890"/>
                  <a:pt x="1464" y="45923"/>
                  <a:pt x="1413" y="45931"/>
                </a:cubicBezTo>
                <a:cubicBezTo>
                  <a:pt x="1374" y="45937"/>
                  <a:pt x="1328" y="45962"/>
                  <a:pt x="1280" y="45965"/>
                </a:cubicBezTo>
                <a:cubicBezTo>
                  <a:pt x="1266" y="45966"/>
                  <a:pt x="1258" y="45972"/>
                  <a:pt x="1248" y="45974"/>
                </a:cubicBezTo>
                <a:lnTo>
                  <a:pt x="1321" y="46184"/>
                </a:lnTo>
                <a:lnTo>
                  <a:pt x="831" y="46293"/>
                </a:lnTo>
                <a:lnTo>
                  <a:pt x="1524" y="46939"/>
                </a:lnTo>
                <a:cubicBezTo>
                  <a:pt x="1551" y="46966"/>
                  <a:pt x="1543" y="47028"/>
                  <a:pt x="1561" y="47063"/>
                </a:cubicBezTo>
                <a:cubicBezTo>
                  <a:pt x="1583" y="47105"/>
                  <a:pt x="1589" y="47140"/>
                  <a:pt x="1622" y="47186"/>
                </a:cubicBezTo>
                <a:cubicBezTo>
                  <a:pt x="1665" y="47245"/>
                  <a:pt x="1697" y="47285"/>
                  <a:pt x="1753" y="47331"/>
                </a:cubicBezTo>
                <a:cubicBezTo>
                  <a:pt x="1788" y="47360"/>
                  <a:pt x="1804" y="47377"/>
                  <a:pt x="1843" y="47406"/>
                </a:cubicBezTo>
                <a:cubicBezTo>
                  <a:pt x="1915" y="47460"/>
                  <a:pt x="1985" y="47497"/>
                  <a:pt x="2056" y="47548"/>
                </a:cubicBezTo>
                <a:cubicBezTo>
                  <a:pt x="2068" y="47557"/>
                  <a:pt x="2174" y="47623"/>
                  <a:pt x="2169" y="47631"/>
                </a:cubicBezTo>
                <a:cubicBezTo>
                  <a:pt x="2126" y="47691"/>
                  <a:pt x="2063" y="47686"/>
                  <a:pt x="1999" y="47710"/>
                </a:cubicBezTo>
                <a:cubicBezTo>
                  <a:pt x="1952" y="47727"/>
                  <a:pt x="1938" y="47737"/>
                  <a:pt x="1913" y="47777"/>
                </a:cubicBezTo>
                <a:lnTo>
                  <a:pt x="1911" y="47780"/>
                </a:lnTo>
                <a:cubicBezTo>
                  <a:pt x="1915" y="47795"/>
                  <a:pt x="2004" y="47898"/>
                  <a:pt x="1990" y="47966"/>
                </a:cubicBezTo>
                <a:cubicBezTo>
                  <a:pt x="1930" y="47986"/>
                  <a:pt x="1929" y="47911"/>
                  <a:pt x="1916" y="48014"/>
                </a:cubicBezTo>
                <a:cubicBezTo>
                  <a:pt x="1912" y="48050"/>
                  <a:pt x="1859" y="48030"/>
                  <a:pt x="1807" y="48030"/>
                </a:cubicBezTo>
                <a:cubicBezTo>
                  <a:pt x="1748" y="48030"/>
                  <a:pt x="1799" y="48062"/>
                  <a:pt x="1813" y="48075"/>
                </a:cubicBezTo>
                <a:cubicBezTo>
                  <a:pt x="1817" y="48082"/>
                  <a:pt x="1832" y="48078"/>
                  <a:pt x="1819" y="48098"/>
                </a:cubicBezTo>
                <a:cubicBezTo>
                  <a:pt x="1812" y="48110"/>
                  <a:pt x="1745" y="48124"/>
                  <a:pt x="1745" y="48115"/>
                </a:cubicBezTo>
                <a:cubicBezTo>
                  <a:pt x="1745" y="48095"/>
                  <a:pt x="1752" y="48068"/>
                  <a:pt x="1744" y="48056"/>
                </a:cubicBezTo>
                <a:cubicBezTo>
                  <a:pt x="1730" y="48037"/>
                  <a:pt x="1694" y="48054"/>
                  <a:pt x="1688" y="48071"/>
                </a:cubicBezTo>
                <a:cubicBezTo>
                  <a:pt x="1683" y="48084"/>
                  <a:pt x="1667" y="48152"/>
                  <a:pt x="1676" y="48162"/>
                </a:cubicBezTo>
                <a:cubicBezTo>
                  <a:pt x="1682" y="48168"/>
                  <a:pt x="1712" y="48192"/>
                  <a:pt x="1696" y="48207"/>
                </a:cubicBezTo>
                <a:cubicBezTo>
                  <a:pt x="1677" y="48223"/>
                  <a:pt x="1643" y="48183"/>
                  <a:pt x="1621" y="48247"/>
                </a:cubicBezTo>
                <a:cubicBezTo>
                  <a:pt x="1599" y="48312"/>
                  <a:pt x="1670" y="48287"/>
                  <a:pt x="1674" y="48299"/>
                </a:cubicBezTo>
                <a:cubicBezTo>
                  <a:pt x="1689" y="48346"/>
                  <a:pt x="1682" y="48320"/>
                  <a:pt x="1718" y="48354"/>
                </a:cubicBezTo>
                <a:cubicBezTo>
                  <a:pt x="1738" y="48373"/>
                  <a:pt x="1718" y="48408"/>
                  <a:pt x="1759" y="48403"/>
                </a:cubicBezTo>
                <a:cubicBezTo>
                  <a:pt x="1789" y="48399"/>
                  <a:pt x="1764" y="48339"/>
                  <a:pt x="1780" y="48324"/>
                </a:cubicBezTo>
                <a:cubicBezTo>
                  <a:pt x="1786" y="48318"/>
                  <a:pt x="1829" y="48276"/>
                  <a:pt x="1829" y="48303"/>
                </a:cubicBezTo>
                <a:cubicBezTo>
                  <a:pt x="1829" y="48345"/>
                  <a:pt x="1810" y="48364"/>
                  <a:pt x="1868" y="48390"/>
                </a:cubicBezTo>
                <a:cubicBezTo>
                  <a:pt x="1901" y="48405"/>
                  <a:pt x="1924" y="48406"/>
                  <a:pt x="1959" y="48399"/>
                </a:cubicBezTo>
                <a:cubicBezTo>
                  <a:pt x="1989" y="48393"/>
                  <a:pt x="1985" y="48443"/>
                  <a:pt x="1985" y="48460"/>
                </a:cubicBezTo>
                <a:cubicBezTo>
                  <a:pt x="1979" y="48469"/>
                  <a:pt x="1981" y="48490"/>
                  <a:pt x="1972" y="48504"/>
                </a:cubicBezTo>
                <a:cubicBezTo>
                  <a:pt x="1969" y="48511"/>
                  <a:pt x="1946" y="48544"/>
                  <a:pt x="1946" y="48547"/>
                </a:cubicBezTo>
                <a:cubicBezTo>
                  <a:pt x="1946" y="48564"/>
                  <a:pt x="1979" y="48595"/>
                  <a:pt x="1985" y="48616"/>
                </a:cubicBezTo>
                <a:cubicBezTo>
                  <a:pt x="1989" y="48631"/>
                  <a:pt x="1970" y="48639"/>
                  <a:pt x="1952" y="48629"/>
                </a:cubicBezTo>
                <a:cubicBezTo>
                  <a:pt x="1928" y="48615"/>
                  <a:pt x="1902" y="48592"/>
                  <a:pt x="1882" y="48575"/>
                </a:cubicBezTo>
                <a:cubicBezTo>
                  <a:pt x="1882" y="48567"/>
                  <a:pt x="1829" y="48551"/>
                  <a:pt x="1850" y="48602"/>
                </a:cubicBezTo>
                <a:cubicBezTo>
                  <a:pt x="1860" y="48629"/>
                  <a:pt x="1975" y="48677"/>
                  <a:pt x="1925" y="48698"/>
                </a:cubicBezTo>
                <a:cubicBezTo>
                  <a:pt x="1915" y="48702"/>
                  <a:pt x="1852" y="48691"/>
                  <a:pt x="1832" y="48691"/>
                </a:cubicBezTo>
                <a:cubicBezTo>
                  <a:pt x="1806" y="48691"/>
                  <a:pt x="1757" y="48690"/>
                  <a:pt x="1736" y="48707"/>
                </a:cubicBezTo>
                <a:cubicBezTo>
                  <a:pt x="1728" y="48713"/>
                  <a:pt x="1703" y="48729"/>
                  <a:pt x="1697" y="48738"/>
                </a:cubicBezTo>
                <a:cubicBezTo>
                  <a:pt x="1683" y="48758"/>
                  <a:pt x="1598" y="48746"/>
                  <a:pt x="1579" y="48765"/>
                </a:cubicBezTo>
                <a:cubicBezTo>
                  <a:pt x="1562" y="48780"/>
                  <a:pt x="1523" y="48788"/>
                  <a:pt x="1524" y="48802"/>
                </a:cubicBezTo>
                <a:cubicBezTo>
                  <a:pt x="1524" y="48805"/>
                  <a:pt x="1521" y="48822"/>
                  <a:pt x="1520" y="48826"/>
                </a:cubicBezTo>
                <a:cubicBezTo>
                  <a:pt x="1517" y="48837"/>
                  <a:pt x="1538" y="48861"/>
                  <a:pt x="1512" y="48872"/>
                </a:cubicBezTo>
                <a:cubicBezTo>
                  <a:pt x="1477" y="48887"/>
                  <a:pt x="1469" y="48877"/>
                  <a:pt x="1436" y="48877"/>
                </a:cubicBezTo>
                <a:cubicBezTo>
                  <a:pt x="1436" y="48914"/>
                  <a:pt x="1440" y="48912"/>
                  <a:pt x="1454" y="48944"/>
                </a:cubicBezTo>
                <a:cubicBezTo>
                  <a:pt x="1464" y="48970"/>
                  <a:pt x="1481" y="49006"/>
                  <a:pt x="1497" y="49028"/>
                </a:cubicBezTo>
                <a:cubicBezTo>
                  <a:pt x="1505" y="49038"/>
                  <a:pt x="1490" y="49059"/>
                  <a:pt x="1531" y="49102"/>
                </a:cubicBezTo>
                <a:cubicBezTo>
                  <a:pt x="1545" y="49117"/>
                  <a:pt x="1566" y="49152"/>
                  <a:pt x="1584" y="49171"/>
                </a:cubicBezTo>
                <a:cubicBezTo>
                  <a:pt x="1590" y="49178"/>
                  <a:pt x="1593" y="49220"/>
                  <a:pt x="1593" y="49230"/>
                </a:cubicBezTo>
                <a:cubicBezTo>
                  <a:pt x="1603" y="49252"/>
                  <a:pt x="1583" y="49250"/>
                  <a:pt x="1626" y="49272"/>
                </a:cubicBezTo>
                <a:cubicBezTo>
                  <a:pt x="1647" y="49283"/>
                  <a:pt x="1662" y="49309"/>
                  <a:pt x="1664" y="49331"/>
                </a:cubicBezTo>
                <a:cubicBezTo>
                  <a:pt x="1665" y="49342"/>
                  <a:pt x="1669" y="49381"/>
                  <a:pt x="1659" y="49388"/>
                </a:cubicBezTo>
                <a:cubicBezTo>
                  <a:pt x="1629" y="49406"/>
                  <a:pt x="1621" y="49435"/>
                  <a:pt x="1608" y="49464"/>
                </a:cubicBezTo>
                <a:cubicBezTo>
                  <a:pt x="1590" y="49507"/>
                  <a:pt x="1586" y="49505"/>
                  <a:pt x="1641" y="49532"/>
                </a:cubicBezTo>
                <a:cubicBezTo>
                  <a:pt x="1644" y="49534"/>
                  <a:pt x="1687" y="49554"/>
                  <a:pt x="1688" y="49554"/>
                </a:cubicBezTo>
                <a:cubicBezTo>
                  <a:pt x="1688" y="49558"/>
                  <a:pt x="1674" y="49603"/>
                  <a:pt x="1669" y="49609"/>
                </a:cubicBezTo>
                <a:cubicBezTo>
                  <a:pt x="1661" y="49619"/>
                  <a:pt x="1664" y="49629"/>
                  <a:pt x="1641" y="49635"/>
                </a:cubicBezTo>
                <a:cubicBezTo>
                  <a:pt x="1629" y="49638"/>
                  <a:pt x="1614" y="49661"/>
                  <a:pt x="1608" y="49671"/>
                </a:cubicBezTo>
                <a:cubicBezTo>
                  <a:pt x="1602" y="49681"/>
                  <a:pt x="1584" y="49717"/>
                  <a:pt x="1584" y="49728"/>
                </a:cubicBezTo>
                <a:cubicBezTo>
                  <a:pt x="1584" y="49728"/>
                  <a:pt x="1580" y="49740"/>
                  <a:pt x="1579" y="49746"/>
                </a:cubicBezTo>
                <a:cubicBezTo>
                  <a:pt x="1579" y="49757"/>
                  <a:pt x="1578" y="49764"/>
                  <a:pt x="1593" y="49771"/>
                </a:cubicBezTo>
                <a:cubicBezTo>
                  <a:pt x="1593" y="49771"/>
                  <a:pt x="1621" y="49774"/>
                  <a:pt x="1637" y="49782"/>
                </a:cubicBezTo>
                <a:cubicBezTo>
                  <a:pt x="1667" y="49798"/>
                  <a:pt x="1689" y="49811"/>
                  <a:pt x="1709" y="49838"/>
                </a:cubicBezTo>
                <a:cubicBezTo>
                  <a:pt x="1726" y="49862"/>
                  <a:pt x="1754" y="49898"/>
                  <a:pt x="1787" y="49901"/>
                </a:cubicBezTo>
                <a:cubicBezTo>
                  <a:pt x="1790" y="49901"/>
                  <a:pt x="1802" y="49903"/>
                  <a:pt x="1802" y="49907"/>
                </a:cubicBezTo>
                <a:cubicBezTo>
                  <a:pt x="1813" y="49907"/>
                  <a:pt x="1782" y="49947"/>
                  <a:pt x="1782" y="49951"/>
                </a:cubicBezTo>
                <a:cubicBezTo>
                  <a:pt x="1782" y="49975"/>
                  <a:pt x="1837" y="50002"/>
                  <a:pt x="1837" y="50017"/>
                </a:cubicBezTo>
                <a:cubicBezTo>
                  <a:pt x="1837" y="50022"/>
                  <a:pt x="1837" y="50026"/>
                  <a:pt x="1837" y="50031"/>
                </a:cubicBezTo>
                <a:cubicBezTo>
                  <a:pt x="1825" y="50041"/>
                  <a:pt x="1858" y="50097"/>
                  <a:pt x="1795" y="50149"/>
                </a:cubicBezTo>
                <a:cubicBezTo>
                  <a:pt x="1770" y="50170"/>
                  <a:pt x="1798" y="50189"/>
                  <a:pt x="1748" y="50206"/>
                </a:cubicBezTo>
                <a:cubicBezTo>
                  <a:pt x="1729" y="50213"/>
                  <a:pt x="1717" y="50235"/>
                  <a:pt x="1727" y="50256"/>
                </a:cubicBezTo>
                <a:cubicBezTo>
                  <a:pt x="1736" y="50274"/>
                  <a:pt x="1751" y="50318"/>
                  <a:pt x="1724" y="50329"/>
                </a:cubicBezTo>
                <a:cubicBezTo>
                  <a:pt x="1698" y="50339"/>
                  <a:pt x="1647" y="50309"/>
                  <a:pt x="1658" y="50359"/>
                </a:cubicBezTo>
                <a:cubicBezTo>
                  <a:pt x="1668" y="50402"/>
                  <a:pt x="1638" y="50418"/>
                  <a:pt x="1637" y="50424"/>
                </a:cubicBezTo>
                <a:cubicBezTo>
                  <a:pt x="1626" y="50441"/>
                  <a:pt x="1572" y="50428"/>
                  <a:pt x="1553" y="50453"/>
                </a:cubicBezTo>
                <a:cubicBezTo>
                  <a:pt x="1553" y="50453"/>
                  <a:pt x="1529" y="50501"/>
                  <a:pt x="1528" y="50503"/>
                </a:cubicBezTo>
                <a:cubicBezTo>
                  <a:pt x="1518" y="50547"/>
                  <a:pt x="1524" y="50626"/>
                  <a:pt x="1524" y="50675"/>
                </a:cubicBezTo>
                <a:cubicBezTo>
                  <a:pt x="1524" y="50740"/>
                  <a:pt x="1469" y="50727"/>
                  <a:pt x="1469" y="50741"/>
                </a:cubicBezTo>
                <a:cubicBezTo>
                  <a:pt x="1469" y="50770"/>
                  <a:pt x="1489" y="50790"/>
                  <a:pt x="1455" y="50811"/>
                </a:cubicBezTo>
                <a:cubicBezTo>
                  <a:pt x="1448" y="50815"/>
                  <a:pt x="1430" y="50820"/>
                  <a:pt x="1426" y="50824"/>
                </a:cubicBezTo>
                <a:cubicBezTo>
                  <a:pt x="1405" y="50837"/>
                  <a:pt x="1389" y="50836"/>
                  <a:pt x="1370" y="50846"/>
                </a:cubicBezTo>
                <a:cubicBezTo>
                  <a:pt x="1357" y="50853"/>
                  <a:pt x="1337" y="50854"/>
                  <a:pt x="1319" y="50868"/>
                </a:cubicBezTo>
                <a:cubicBezTo>
                  <a:pt x="1309" y="50877"/>
                  <a:pt x="1265" y="50888"/>
                  <a:pt x="1262" y="50918"/>
                </a:cubicBezTo>
                <a:cubicBezTo>
                  <a:pt x="1261" y="50925"/>
                  <a:pt x="1246" y="50953"/>
                  <a:pt x="1247" y="50976"/>
                </a:cubicBezTo>
                <a:cubicBezTo>
                  <a:pt x="1247" y="50988"/>
                  <a:pt x="1239" y="51039"/>
                  <a:pt x="1260" y="51009"/>
                </a:cubicBezTo>
                <a:cubicBezTo>
                  <a:pt x="1268" y="50997"/>
                  <a:pt x="1288" y="50894"/>
                  <a:pt x="1316" y="50962"/>
                </a:cubicBezTo>
                <a:cubicBezTo>
                  <a:pt x="1324" y="50980"/>
                  <a:pt x="1305" y="51018"/>
                  <a:pt x="1292" y="51027"/>
                </a:cubicBezTo>
                <a:cubicBezTo>
                  <a:pt x="1284" y="51033"/>
                  <a:pt x="1247" y="51070"/>
                  <a:pt x="1242" y="51077"/>
                </a:cubicBezTo>
                <a:cubicBezTo>
                  <a:pt x="1234" y="51090"/>
                  <a:pt x="1217" y="51126"/>
                  <a:pt x="1205" y="51128"/>
                </a:cubicBezTo>
                <a:cubicBezTo>
                  <a:pt x="1188" y="51130"/>
                  <a:pt x="1154" y="51132"/>
                  <a:pt x="1151" y="51108"/>
                </a:cubicBezTo>
                <a:cubicBezTo>
                  <a:pt x="1149" y="51095"/>
                  <a:pt x="1138" y="51080"/>
                  <a:pt x="1124" y="51075"/>
                </a:cubicBezTo>
                <a:cubicBezTo>
                  <a:pt x="1099" y="51067"/>
                  <a:pt x="1060" y="51048"/>
                  <a:pt x="1040" y="51031"/>
                </a:cubicBezTo>
                <a:cubicBezTo>
                  <a:pt x="1026" y="51020"/>
                  <a:pt x="937" y="51020"/>
                  <a:pt x="910" y="51020"/>
                </a:cubicBezTo>
                <a:cubicBezTo>
                  <a:pt x="901" y="51019"/>
                  <a:pt x="878" y="51048"/>
                  <a:pt x="914" y="51074"/>
                </a:cubicBezTo>
                <a:cubicBezTo>
                  <a:pt x="938" y="51091"/>
                  <a:pt x="917" y="51121"/>
                  <a:pt x="911" y="51139"/>
                </a:cubicBezTo>
                <a:cubicBezTo>
                  <a:pt x="893" y="51171"/>
                  <a:pt x="841" y="51218"/>
                  <a:pt x="819" y="51252"/>
                </a:cubicBezTo>
                <a:cubicBezTo>
                  <a:pt x="815" y="51258"/>
                  <a:pt x="754" y="51322"/>
                  <a:pt x="749" y="51323"/>
                </a:cubicBezTo>
                <a:cubicBezTo>
                  <a:pt x="740" y="51326"/>
                  <a:pt x="683" y="51326"/>
                  <a:pt x="684" y="51334"/>
                </a:cubicBezTo>
                <a:cubicBezTo>
                  <a:pt x="684" y="51360"/>
                  <a:pt x="698" y="51390"/>
                  <a:pt x="701" y="51422"/>
                </a:cubicBezTo>
                <a:cubicBezTo>
                  <a:pt x="702" y="51443"/>
                  <a:pt x="712" y="51436"/>
                  <a:pt x="656" y="51436"/>
                </a:cubicBezTo>
                <a:cubicBezTo>
                  <a:pt x="634" y="51436"/>
                  <a:pt x="613" y="51438"/>
                  <a:pt x="589" y="51438"/>
                </a:cubicBezTo>
                <a:cubicBezTo>
                  <a:pt x="570" y="51438"/>
                  <a:pt x="519" y="51325"/>
                  <a:pt x="507" y="51305"/>
                </a:cubicBezTo>
                <a:cubicBezTo>
                  <a:pt x="479" y="51260"/>
                  <a:pt x="498" y="51274"/>
                  <a:pt x="439" y="51274"/>
                </a:cubicBezTo>
                <a:cubicBezTo>
                  <a:pt x="387" y="51274"/>
                  <a:pt x="405" y="51276"/>
                  <a:pt x="355" y="51252"/>
                </a:cubicBezTo>
                <a:cubicBezTo>
                  <a:pt x="355" y="51252"/>
                  <a:pt x="338" y="51241"/>
                  <a:pt x="337" y="51241"/>
                </a:cubicBezTo>
                <a:cubicBezTo>
                  <a:pt x="342" y="51238"/>
                  <a:pt x="313" y="51223"/>
                  <a:pt x="308" y="51218"/>
                </a:cubicBezTo>
                <a:cubicBezTo>
                  <a:pt x="253" y="51170"/>
                  <a:pt x="276" y="51174"/>
                  <a:pt x="196" y="51174"/>
                </a:cubicBezTo>
                <a:cubicBezTo>
                  <a:pt x="125" y="51174"/>
                  <a:pt x="125" y="51166"/>
                  <a:pt x="68" y="51131"/>
                </a:cubicBezTo>
                <a:cubicBezTo>
                  <a:pt x="64" y="51129"/>
                  <a:pt x="18" y="51132"/>
                  <a:pt x="4" y="51128"/>
                </a:cubicBezTo>
                <a:cubicBezTo>
                  <a:pt x="3" y="51128"/>
                  <a:pt x="2" y="51128"/>
                  <a:pt x="0" y="51128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1" name="Freeform 350"/>
          <p:cNvSpPr>
            <a:spLocks/>
          </p:cNvSpPr>
          <p:nvPr/>
        </p:nvSpPr>
        <p:spPr bwMode="auto">
          <a:xfrm>
            <a:off x="5029203" y="3787382"/>
            <a:ext cx="1562100" cy="900113"/>
          </a:xfrm>
          <a:custGeom>
            <a:avLst/>
            <a:gdLst>
              <a:gd name="T0" fmla="*/ 22599 w 22956"/>
              <a:gd name="T1" fmla="*/ 1114 h 14218"/>
              <a:gd name="T2" fmla="*/ 22370 w 22956"/>
              <a:gd name="T3" fmla="*/ 671 h 14218"/>
              <a:gd name="T4" fmla="*/ 21762 w 22956"/>
              <a:gd name="T5" fmla="*/ 535 h 14218"/>
              <a:gd name="T6" fmla="*/ 21516 w 22956"/>
              <a:gd name="T7" fmla="*/ 414 h 14218"/>
              <a:gd name="T8" fmla="*/ 21016 w 22956"/>
              <a:gd name="T9" fmla="*/ 230 h 14218"/>
              <a:gd name="T10" fmla="*/ 20547 w 22956"/>
              <a:gd name="T11" fmla="*/ 12 h 14218"/>
              <a:gd name="T12" fmla="*/ 20626 w 22956"/>
              <a:gd name="T13" fmla="*/ 459 h 14218"/>
              <a:gd name="T14" fmla="*/ 19918 w 22956"/>
              <a:gd name="T15" fmla="*/ 1021 h 14218"/>
              <a:gd name="T16" fmla="*/ 19284 w 22956"/>
              <a:gd name="T17" fmla="*/ 1335 h 14218"/>
              <a:gd name="T18" fmla="*/ 18972 w 22956"/>
              <a:gd name="T19" fmla="*/ 2236 h 14218"/>
              <a:gd name="T20" fmla="*/ 18601 w 22956"/>
              <a:gd name="T21" fmla="*/ 1999 h 14218"/>
              <a:gd name="T22" fmla="*/ 18510 w 22956"/>
              <a:gd name="T23" fmla="*/ 1917 h 14218"/>
              <a:gd name="T24" fmla="*/ 18020 w 22956"/>
              <a:gd name="T25" fmla="*/ 1896 h 14218"/>
              <a:gd name="T26" fmla="*/ 17659 w 22956"/>
              <a:gd name="T27" fmla="*/ 2221 h 14218"/>
              <a:gd name="T28" fmla="*/ 17293 w 22956"/>
              <a:gd name="T29" fmla="*/ 2521 h 14218"/>
              <a:gd name="T30" fmla="*/ 17078 w 22956"/>
              <a:gd name="T31" fmla="*/ 2766 h 14218"/>
              <a:gd name="T32" fmla="*/ 15279 w 22956"/>
              <a:gd name="T33" fmla="*/ 3265 h 14218"/>
              <a:gd name="T34" fmla="*/ 14282 w 22956"/>
              <a:gd name="T35" fmla="*/ 3664 h 14218"/>
              <a:gd name="T36" fmla="*/ 12234 w 22956"/>
              <a:gd name="T37" fmla="*/ 4471 h 14218"/>
              <a:gd name="T38" fmla="*/ 11869 w 22956"/>
              <a:gd name="T39" fmla="*/ 4855 h 14218"/>
              <a:gd name="T40" fmla="*/ 11763 w 22956"/>
              <a:gd name="T41" fmla="*/ 5790 h 14218"/>
              <a:gd name="T42" fmla="*/ 11405 w 22956"/>
              <a:gd name="T43" fmla="*/ 5622 h 14218"/>
              <a:gd name="T44" fmla="*/ 11093 w 22956"/>
              <a:gd name="T45" fmla="*/ 5139 h 14218"/>
              <a:gd name="T46" fmla="*/ 10107 w 22956"/>
              <a:gd name="T47" fmla="*/ 5039 h 14218"/>
              <a:gd name="T48" fmla="*/ 9098 w 22956"/>
              <a:gd name="T49" fmla="*/ 5039 h 14218"/>
              <a:gd name="T50" fmla="*/ 8678 w 22956"/>
              <a:gd name="T51" fmla="*/ 4775 h 14218"/>
              <a:gd name="T52" fmla="*/ 8765 w 22956"/>
              <a:gd name="T53" fmla="*/ 4531 h 14218"/>
              <a:gd name="T54" fmla="*/ 8393 w 22956"/>
              <a:gd name="T55" fmla="*/ 4336 h 14218"/>
              <a:gd name="T56" fmla="*/ 7785 w 22956"/>
              <a:gd name="T57" fmla="*/ 4658 h 14218"/>
              <a:gd name="T58" fmla="*/ 7320 w 22956"/>
              <a:gd name="T59" fmla="*/ 4194 h 14218"/>
              <a:gd name="T60" fmla="*/ 6722 w 22956"/>
              <a:gd name="T61" fmla="*/ 3728 h 14218"/>
              <a:gd name="T62" fmla="*/ 6453 w 22956"/>
              <a:gd name="T63" fmla="*/ 3306 h 14218"/>
              <a:gd name="T64" fmla="*/ 6017 w 22956"/>
              <a:gd name="T65" fmla="*/ 3130 h 14218"/>
              <a:gd name="T66" fmla="*/ 5686 w 22956"/>
              <a:gd name="T67" fmla="*/ 2706 h 14218"/>
              <a:gd name="T68" fmla="*/ 5133 w 22956"/>
              <a:gd name="T69" fmla="*/ 3194 h 14218"/>
              <a:gd name="T70" fmla="*/ 4829 w 22956"/>
              <a:gd name="T71" fmla="*/ 3631 h 14218"/>
              <a:gd name="T72" fmla="*/ 4259 w 22956"/>
              <a:gd name="T73" fmla="*/ 3397 h 14218"/>
              <a:gd name="T74" fmla="*/ 3661 w 22956"/>
              <a:gd name="T75" fmla="*/ 3505 h 14218"/>
              <a:gd name="T76" fmla="*/ 3703 w 22956"/>
              <a:gd name="T77" fmla="*/ 3980 h 14218"/>
              <a:gd name="T78" fmla="*/ 3506 w 22956"/>
              <a:gd name="T79" fmla="*/ 4650 h 14218"/>
              <a:gd name="T80" fmla="*/ 3957 w 22956"/>
              <a:gd name="T81" fmla="*/ 4864 h 14218"/>
              <a:gd name="T82" fmla="*/ 4526 w 22956"/>
              <a:gd name="T83" fmla="*/ 4470 h 14218"/>
              <a:gd name="T84" fmla="*/ 4490 w 22956"/>
              <a:gd name="T85" fmla="*/ 5170 h 14218"/>
              <a:gd name="T86" fmla="*/ 4173 w 22956"/>
              <a:gd name="T87" fmla="*/ 5678 h 14218"/>
              <a:gd name="T88" fmla="*/ 4179 w 22956"/>
              <a:gd name="T89" fmla="*/ 6363 h 14218"/>
              <a:gd name="T90" fmla="*/ 4306 w 22956"/>
              <a:gd name="T91" fmla="*/ 6920 h 14218"/>
              <a:gd name="T92" fmla="*/ 4268 w 22956"/>
              <a:gd name="T93" fmla="*/ 7759 h 14218"/>
              <a:gd name="T94" fmla="*/ 3355 w 22956"/>
              <a:gd name="T95" fmla="*/ 7768 h 14218"/>
              <a:gd name="T96" fmla="*/ 2354 w 22956"/>
              <a:gd name="T97" fmla="*/ 8141 h 14218"/>
              <a:gd name="T98" fmla="*/ 2537 w 22956"/>
              <a:gd name="T99" fmla="*/ 8876 h 14218"/>
              <a:gd name="T100" fmla="*/ 2526 w 22956"/>
              <a:gd name="T101" fmla="*/ 9591 h 14218"/>
              <a:gd name="T102" fmla="*/ 2005 w 22956"/>
              <a:gd name="T103" fmla="*/ 10010 h 14218"/>
              <a:gd name="T104" fmla="*/ 1799 w 22956"/>
              <a:gd name="T105" fmla="*/ 10853 h 14218"/>
              <a:gd name="T106" fmla="*/ 2278 w 22956"/>
              <a:gd name="T107" fmla="*/ 11544 h 14218"/>
              <a:gd name="T108" fmla="*/ 1584 w 22956"/>
              <a:gd name="T109" fmla="*/ 12415 h 14218"/>
              <a:gd name="T110" fmla="*/ 1082 w 22956"/>
              <a:gd name="T111" fmla="*/ 12843 h 14218"/>
              <a:gd name="T112" fmla="*/ 464 w 22956"/>
              <a:gd name="T113" fmla="*/ 13448 h 14218"/>
              <a:gd name="T114" fmla="*/ 0 w 22956"/>
              <a:gd name="T115" fmla="*/ 14210 h 14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56" h="14218">
                <a:moveTo>
                  <a:pt x="22956" y="1284"/>
                </a:moveTo>
                <a:cubicBezTo>
                  <a:pt x="22921" y="1276"/>
                  <a:pt x="22915" y="1299"/>
                  <a:pt x="22873" y="1257"/>
                </a:cubicBezTo>
                <a:cubicBezTo>
                  <a:pt x="22861" y="1246"/>
                  <a:pt x="22857" y="1243"/>
                  <a:pt x="22845" y="1229"/>
                </a:cubicBezTo>
                <a:cubicBezTo>
                  <a:pt x="22826" y="1209"/>
                  <a:pt x="22817" y="1207"/>
                  <a:pt x="22800" y="1182"/>
                </a:cubicBezTo>
                <a:cubicBezTo>
                  <a:pt x="22772" y="1142"/>
                  <a:pt x="22721" y="1136"/>
                  <a:pt x="22677" y="1136"/>
                </a:cubicBezTo>
                <a:cubicBezTo>
                  <a:pt x="22652" y="1136"/>
                  <a:pt x="22644" y="1137"/>
                  <a:pt x="22621" y="1139"/>
                </a:cubicBezTo>
                <a:cubicBezTo>
                  <a:pt x="22591" y="1142"/>
                  <a:pt x="22601" y="1148"/>
                  <a:pt x="22599" y="1114"/>
                </a:cubicBezTo>
                <a:lnTo>
                  <a:pt x="22598" y="1112"/>
                </a:lnTo>
                <a:lnTo>
                  <a:pt x="22608" y="791"/>
                </a:lnTo>
                <a:cubicBezTo>
                  <a:pt x="22615" y="785"/>
                  <a:pt x="22612" y="747"/>
                  <a:pt x="22591" y="735"/>
                </a:cubicBezTo>
                <a:cubicBezTo>
                  <a:pt x="22560" y="717"/>
                  <a:pt x="22562" y="696"/>
                  <a:pt x="22523" y="714"/>
                </a:cubicBezTo>
                <a:cubicBezTo>
                  <a:pt x="22509" y="720"/>
                  <a:pt x="22496" y="716"/>
                  <a:pt x="22487" y="705"/>
                </a:cubicBezTo>
                <a:cubicBezTo>
                  <a:pt x="22470" y="683"/>
                  <a:pt x="22415" y="688"/>
                  <a:pt x="22398" y="678"/>
                </a:cubicBezTo>
                <a:cubicBezTo>
                  <a:pt x="22398" y="678"/>
                  <a:pt x="22372" y="671"/>
                  <a:pt x="22370" y="671"/>
                </a:cubicBezTo>
                <a:cubicBezTo>
                  <a:pt x="22365" y="669"/>
                  <a:pt x="22284" y="651"/>
                  <a:pt x="22273" y="649"/>
                </a:cubicBezTo>
                <a:cubicBezTo>
                  <a:pt x="22237" y="641"/>
                  <a:pt x="22201" y="628"/>
                  <a:pt x="22166" y="619"/>
                </a:cubicBezTo>
                <a:cubicBezTo>
                  <a:pt x="22146" y="613"/>
                  <a:pt x="22076" y="603"/>
                  <a:pt x="22059" y="611"/>
                </a:cubicBezTo>
                <a:cubicBezTo>
                  <a:pt x="22030" y="625"/>
                  <a:pt x="22028" y="660"/>
                  <a:pt x="21967" y="624"/>
                </a:cubicBezTo>
                <a:cubicBezTo>
                  <a:pt x="21962" y="620"/>
                  <a:pt x="21919" y="610"/>
                  <a:pt x="21918" y="609"/>
                </a:cubicBezTo>
                <a:cubicBezTo>
                  <a:pt x="21918" y="608"/>
                  <a:pt x="21836" y="577"/>
                  <a:pt x="21823" y="570"/>
                </a:cubicBezTo>
                <a:cubicBezTo>
                  <a:pt x="21808" y="560"/>
                  <a:pt x="21774" y="545"/>
                  <a:pt x="21762" y="535"/>
                </a:cubicBezTo>
                <a:cubicBezTo>
                  <a:pt x="21739" y="515"/>
                  <a:pt x="21719" y="519"/>
                  <a:pt x="21717" y="483"/>
                </a:cubicBezTo>
                <a:cubicBezTo>
                  <a:pt x="21716" y="446"/>
                  <a:pt x="21688" y="443"/>
                  <a:pt x="21676" y="412"/>
                </a:cubicBezTo>
                <a:cubicBezTo>
                  <a:pt x="21673" y="404"/>
                  <a:pt x="21662" y="392"/>
                  <a:pt x="21658" y="376"/>
                </a:cubicBezTo>
                <a:cubicBezTo>
                  <a:pt x="21657" y="369"/>
                  <a:pt x="21651" y="366"/>
                  <a:pt x="21650" y="350"/>
                </a:cubicBezTo>
                <a:cubicBezTo>
                  <a:pt x="21647" y="323"/>
                  <a:pt x="21637" y="320"/>
                  <a:pt x="21615" y="308"/>
                </a:cubicBezTo>
                <a:cubicBezTo>
                  <a:pt x="21601" y="300"/>
                  <a:pt x="21579" y="293"/>
                  <a:pt x="21565" y="286"/>
                </a:cubicBezTo>
                <a:cubicBezTo>
                  <a:pt x="21559" y="294"/>
                  <a:pt x="21563" y="370"/>
                  <a:pt x="21516" y="414"/>
                </a:cubicBezTo>
                <a:cubicBezTo>
                  <a:pt x="21500" y="429"/>
                  <a:pt x="21508" y="441"/>
                  <a:pt x="21466" y="429"/>
                </a:cubicBezTo>
                <a:cubicBezTo>
                  <a:pt x="21462" y="428"/>
                  <a:pt x="21438" y="415"/>
                  <a:pt x="21438" y="415"/>
                </a:cubicBezTo>
                <a:cubicBezTo>
                  <a:pt x="21437" y="409"/>
                  <a:pt x="21353" y="370"/>
                  <a:pt x="21342" y="368"/>
                </a:cubicBezTo>
                <a:cubicBezTo>
                  <a:pt x="21326" y="364"/>
                  <a:pt x="21258" y="327"/>
                  <a:pt x="21245" y="316"/>
                </a:cubicBezTo>
                <a:cubicBezTo>
                  <a:pt x="21229" y="304"/>
                  <a:pt x="21189" y="281"/>
                  <a:pt x="21179" y="269"/>
                </a:cubicBezTo>
                <a:cubicBezTo>
                  <a:pt x="21173" y="263"/>
                  <a:pt x="21146" y="249"/>
                  <a:pt x="21134" y="249"/>
                </a:cubicBezTo>
                <a:cubicBezTo>
                  <a:pt x="21080" y="249"/>
                  <a:pt x="21066" y="254"/>
                  <a:pt x="21016" y="230"/>
                </a:cubicBezTo>
                <a:cubicBezTo>
                  <a:pt x="21017" y="225"/>
                  <a:pt x="20944" y="172"/>
                  <a:pt x="20926" y="172"/>
                </a:cubicBezTo>
                <a:cubicBezTo>
                  <a:pt x="20914" y="173"/>
                  <a:pt x="20898" y="170"/>
                  <a:pt x="20884" y="175"/>
                </a:cubicBezTo>
                <a:cubicBezTo>
                  <a:pt x="20874" y="179"/>
                  <a:pt x="20837" y="176"/>
                  <a:pt x="20828" y="171"/>
                </a:cubicBezTo>
                <a:cubicBezTo>
                  <a:pt x="20794" y="154"/>
                  <a:pt x="20794" y="157"/>
                  <a:pt x="20764" y="130"/>
                </a:cubicBezTo>
                <a:cubicBezTo>
                  <a:pt x="20739" y="107"/>
                  <a:pt x="20726" y="91"/>
                  <a:pt x="20710" y="63"/>
                </a:cubicBezTo>
                <a:cubicBezTo>
                  <a:pt x="20704" y="53"/>
                  <a:pt x="20662" y="58"/>
                  <a:pt x="20649" y="58"/>
                </a:cubicBezTo>
                <a:cubicBezTo>
                  <a:pt x="20592" y="58"/>
                  <a:pt x="20579" y="67"/>
                  <a:pt x="20547" y="12"/>
                </a:cubicBezTo>
                <a:cubicBezTo>
                  <a:pt x="20540" y="0"/>
                  <a:pt x="20545" y="14"/>
                  <a:pt x="20535" y="34"/>
                </a:cubicBezTo>
                <a:cubicBezTo>
                  <a:pt x="20523" y="55"/>
                  <a:pt x="20508" y="90"/>
                  <a:pt x="20525" y="111"/>
                </a:cubicBezTo>
                <a:cubicBezTo>
                  <a:pt x="20537" y="126"/>
                  <a:pt x="20551" y="152"/>
                  <a:pt x="20566" y="171"/>
                </a:cubicBezTo>
                <a:cubicBezTo>
                  <a:pt x="20588" y="198"/>
                  <a:pt x="20594" y="227"/>
                  <a:pt x="20604" y="260"/>
                </a:cubicBezTo>
                <a:cubicBezTo>
                  <a:pt x="20610" y="280"/>
                  <a:pt x="20612" y="292"/>
                  <a:pt x="20620" y="313"/>
                </a:cubicBezTo>
                <a:cubicBezTo>
                  <a:pt x="20636" y="356"/>
                  <a:pt x="20641" y="367"/>
                  <a:pt x="20664" y="407"/>
                </a:cubicBezTo>
                <a:cubicBezTo>
                  <a:pt x="20675" y="426"/>
                  <a:pt x="20639" y="450"/>
                  <a:pt x="20626" y="459"/>
                </a:cubicBezTo>
                <a:cubicBezTo>
                  <a:pt x="20623" y="461"/>
                  <a:pt x="20612" y="470"/>
                  <a:pt x="20610" y="471"/>
                </a:cubicBezTo>
                <a:cubicBezTo>
                  <a:pt x="20581" y="503"/>
                  <a:pt x="20543" y="546"/>
                  <a:pt x="20529" y="587"/>
                </a:cubicBezTo>
                <a:cubicBezTo>
                  <a:pt x="20524" y="601"/>
                  <a:pt x="20511" y="644"/>
                  <a:pt x="20511" y="657"/>
                </a:cubicBezTo>
                <a:cubicBezTo>
                  <a:pt x="20512" y="664"/>
                  <a:pt x="20406" y="659"/>
                  <a:pt x="20390" y="664"/>
                </a:cubicBezTo>
                <a:cubicBezTo>
                  <a:pt x="20368" y="670"/>
                  <a:pt x="20327" y="657"/>
                  <a:pt x="20306" y="678"/>
                </a:cubicBezTo>
                <a:lnTo>
                  <a:pt x="19907" y="964"/>
                </a:lnTo>
                <a:cubicBezTo>
                  <a:pt x="19878" y="1000"/>
                  <a:pt x="19879" y="986"/>
                  <a:pt x="19918" y="1021"/>
                </a:cubicBezTo>
                <a:cubicBezTo>
                  <a:pt x="19931" y="1032"/>
                  <a:pt x="19913" y="1039"/>
                  <a:pt x="19902" y="1048"/>
                </a:cubicBezTo>
                <a:cubicBezTo>
                  <a:pt x="19894" y="1056"/>
                  <a:pt x="19851" y="1080"/>
                  <a:pt x="19843" y="1091"/>
                </a:cubicBezTo>
                <a:cubicBezTo>
                  <a:pt x="19831" y="1108"/>
                  <a:pt x="19797" y="1131"/>
                  <a:pt x="19779" y="1142"/>
                </a:cubicBezTo>
                <a:cubicBezTo>
                  <a:pt x="19756" y="1155"/>
                  <a:pt x="19732" y="1158"/>
                  <a:pt x="19718" y="1165"/>
                </a:cubicBezTo>
                <a:lnTo>
                  <a:pt x="19343" y="1321"/>
                </a:lnTo>
                <a:lnTo>
                  <a:pt x="19306" y="1336"/>
                </a:lnTo>
                <a:cubicBezTo>
                  <a:pt x="19309" y="1340"/>
                  <a:pt x="19291" y="1335"/>
                  <a:pt x="19284" y="1335"/>
                </a:cubicBezTo>
                <a:cubicBezTo>
                  <a:pt x="19265" y="1335"/>
                  <a:pt x="19249" y="1339"/>
                  <a:pt x="19231" y="1345"/>
                </a:cubicBezTo>
                <a:cubicBezTo>
                  <a:pt x="19183" y="1360"/>
                  <a:pt x="19121" y="1415"/>
                  <a:pt x="19066" y="1426"/>
                </a:cubicBezTo>
                <a:cubicBezTo>
                  <a:pt x="19045" y="1430"/>
                  <a:pt x="18932" y="1489"/>
                  <a:pt x="18909" y="1502"/>
                </a:cubicBezTo>
                <a:lnTo>
                  <a:pt x="18683" y="1669"/>
                </a:lnTo>
                <a:lnTo>
                  <a:pt x="18892" y="1874"/>
                </a:lnTo>
                <a:lnTo>
                  <a:pt x="19037" y="2215"/>
                </a:lnTo>
                <a:cubicBezTo>
                  <a:pt x="19037" y="2244"/>
                  <a:pt x="18992" y="2235"/>
                  <a:pt x="18972" y="2236"/>
                </a:cubicBezTo>
                <a:cubicBezTo>
                  <a:pt x="18963" y="2237"/>
                  <a:pt x="18934" y="2205"/>
                  <a:pt x="18925" y="2198"/>
                </a:cubicBezTo>
                <a:cubicBezTo>
                  <a:pt x="18917" y="2191"/>
                  <a:pt x="18866" y="2136"/>
                  <a:pt x="18858" y="2143"/>
                </a:cubicBezTo>
                <a:cubicBezTo>
                  <a:pt x="18842" y="2158"/>
                  <a:pt x="18831" y="2175"/>
                  <a:pt x="18823" y="2194"/>
                </a:cubicBezTo>
                <a:cubicBezTo>
                  <a:pt x="18818" y="2203"/>
                  <a:pt x="18776" y="2151"/>
                  <a:pt x="18771" y="2146"/>
                </a:cubicBezTo>
                <a:cubicBezTo>
                  <a:pt x="18740" y="2118"/>
                  <a:pt x="18729" y="2125"/>
                  <a:pt x="18687" y="2125"/>
                </a:cubicBezTo>
                <a:cubicBezTo>
                  <a:pt x="18641" y="2125"/>
                  <a:pt x="18624" y="2105"/>
                  <a:pt x="18609" y="2066"/>
                </a:cubicBezTo>
                <a:cubicBezTo>
                  <a:pt x="18605" y="2055"/>
                  <a:pt x="18601" y="2012"/>
                  <a:pt x="18601" y="1999"/>
                </a:cubicBezTo>
                <a:cubicBezTo>
                  <a:pt x="18604" y="1994"/>
                  <a:pt x="18599" y="1976"/>
                  <a:pt x="18606" y="1960"/>
                </a:cubicBezTo>
                <a:cubicBezTo>
                  <a:pt x="18616" y="1936"/>
                  <a:pt x="18637" y="1911"/>
                  <a:pt x="18650" y="1885"/>
                </a:cubicBezTo>
                <a:cubicBezTo>
                  <a:pt x="18655" y="1877"/>
                  <a:pt x="18692" y="1811"/>
                  <a:pt x="18694" y="1809"/>
                </a:cubicBezTo>
                <a:cubicBezTo>
                  <a:pt x="18693" y="1808"/>
                  <a:pt x="18657" y="1826"/>
                  <a:pt x="18646" y="1826"/>
                </a:cubicBezTo>
                <a:cubicBezTo>
                  <a:pt x="18636" y="1827"/>
                  <a:pt x="18612" y="1837"/>
                  <a:pt x="18603" y="1844"/>
                </a:cubicBezTo>
                <a:cubicBezTo>
                  <a:pt x="18592" y="1853"/>
                  <a:pt x="18555" y="1885"/>
                  <a:pt x="18543" y="1885"/>
                </a:cubicBezTo>
                <a:cubicBezTo>
                  <a:pt x="18506" y="1885"/>
                  <a:pt x="18510" y="1863"/>
                  <a:pt x="18510" y="1917"/>
                </a:cubicBezTo>
                <a:cubicBezTo>
                  <a:pt x="18505" y="1919"/>
                  <a:pt x="18468" y="1895"/>
                  <a:pt x="18459" y="1894"/>
                </a:cubicBezTo>
                <a:cubicBezTo>
                  <a:pt x="18442" y="1904"/>
                  <a:pt x="18378" y="1859"/>
                  <a:pt x="18368" y="1846"/>
                </a:cubicBezTo>
                <a:cubicBezTo>
                  <a:pt x="18358" y="1834"/>
                  <a:pt x="18316" y="1799"/>
                  <a:pt x="18301" y="1803"/>
                </a:cubicBezTo>
                <a:cubicBezTo>
                  <a:pt x="18245" y="1819"/>
                  <a:pt x="18230" y="1780"/>
                  <a:pt x="18211" y="1786"/>
                </a:cubicBezTo>
                <a:cubicBezTo>
                  <a:pt x="18202" y="1789"/>
                  <a:pt x="18210" y="1827"/>
                  <a:pt x="18162" y="1827"/>
                </a:cubicBezTo>
                <a:cubicBezTo>
                  <a:pt x="18128" y="1827"/>
                  <a:pt x="18126" y="1840"/>
                  <a:pt x="18097" y="1851"/>
                </a:cubicBezTo>
                <a:cubicBezTo>
                  <a:pt x="18093" y="1853"/>
                  <a:pt x="18023" y="1894"/>
                  <a:pt x="18020" y="1896"/>
                </a:cubicBezTo>
                <a:cubicBezTo>
                  <a:pt x="17994" y="1915"/>
                  <a:pt x="18006" y="1903"/>
                  <a:pt x="17994" y="1935"/>
                </a:cubicBezTo>
                <a:cubicBezTo>
                  <a:pt x="17988" y="1952"/>
                  <a:pt x="17968" y="1996"/>
                  <a:pt x="17968" y="2009"/>
                </a:cubicBezTo>
                <a:cubicBezTo>
                  <a:pt x="17971" y="2025"/>
                  <a:pt x="17958" y="2072"/>
                  <a:pt x="17944" y="2085"/>
                </a:cubicBezTo>
                <a:cubicBezTo>
                  <a:pt x="17895" y="2129"/>
                  <a:pt x="17927" y="2137"/>
                  <a:pt x="17908" y="2183"/>
                </a:cubicBezTo>
                <a:cubicBezTo>
                  <a:pt x="17898" y="2207"/>
                  <a:pt x="17828" y="2196"/>
                  <a:pt x="17801" y="2206"/>
                </a:cubicBezTo>
                <a:cubicBezTo>
                  <a:pt x="17785" y="2213"/>
                  <a:pt x="17694" y="2214"/>
                  <a:pt x="17685" y="2217"/>
                </a:cubicBezTo>
                <a:cubicBezTo>
                  <a:pt x="17681" y="2219"/>
                  <a:pt x="17660" y="2220"/>
                  <a:pt x="17659" y="2221"/>
                </a:cubicBezTo>
                <a:cubicBezTo>
                  <a:pt x="17647" y="2229"/>
                  <a:pt x="17566" y="2234"/>
                  <a:pt x="17553" y="2226"/>
                </a:cubicBezTo>
                <a:cubicBezTo>
                  <a:pt x="17541" y="2219"/>
                  <a:pt x="17530" y="2214"/>
                  <a:pt x="17517" y="2203"/>
                </a:cubicBezTo>
                <a:cubicBezTo>
                  <a:pt x="17506" y="2193"/>
                  <a:pt x="17473" y="2167"/>
                  <a:pt x="17458" y="2167"/>
                </a:cubicBezTo>
                <a:cubicBezTo>
                  <a:pt x="17439" y="2168"/>
                  <a:pt x="17357" y="2221"/>
                  <a:pt x="17336" y="2233"/>
                </a:cubicBezTo>
                <a:cubicBezTo>
                  <a:pt x="17287" y="2261"/>
                  <a:pt x="17299" y="2345"/>
                  <a:pt x="17294" y="2355"/>
                </a:cubicBezTo>
                <a:cubicBezTo>
                  <a:pt x="17288" y="2366"/>
                  <a:pt x="17285" y="2439"/>
                  <a:pt x="17294" y="2450"/>
                </a:cubicBezTo>
                <a:cubicBezTo>
                  <a:pt x="17314" y="2475"/>
                  <a:pt x="17293" y="2483"/>
                  <a:pt x="17293" y="2521"/>
                </a:cubicBezTo>
                <a:cubicBezTo>
                  <a:pt x="17293" y="2566"/>
                  <a:pt x="17322" y="2556"/>
                  <a:pt x="17325" y="2571"/>
                </a:cubicBezTo>
                <a:cubicBezTo>
                  <a:pt x="17330" y="2586"/>
                  <a:pt x="17307" y="2620"/>
                  <a:pt x="17302" y="2641"/>
                </a:cubicBezTo>
                <a:cubicBezTo>
                  <a:pt x="17289" y="2699"/>
                  <a:pt x="17289" y="2663"/>
                  <a:pt x="17314" y="2726"/>
                </a:cubicBezTo>
                <a:cubicBezTo>
                  <a:pt x="17330" y="2768"/>
                  <a:pt x="17330" y="2751"/>
                  <a:pt x="17288" y="2783"/>
                </a:cubicBezTo>
                <a:cubicBezTo>
                  <a:pt x="17269" y="2798"/>
                  <a:pt x="17281" y="2796"/>
                  <a:pt x="17254" y="2770"/>
                </a:cubicBezTo>
                <a:cubicBezTo>
                  <a:pt x="17240" y="2757"/>
                  <a:pt x="17238" y="2755"/>
                  <a:pt x="17213" y="2759"/>
                </a:cubicBezTo>
                <a:cubicBezTo>
                  <a:pt x="17173" y="2766"/>
                  <a:pt x="17119" y="2766"/>
                  <a:pt x="17078" y="2766"/>
                </a:cubicBezTo>
                <a:lnTo>
                  <a:pt x="16350" y="2769"/>
                </a:lnTo>
                <a:lnTo>
                  <a:pt x="15888" y="2774"/>
                </a:lnTo>
                <a:lnTo>
                  <a:pt x="15566" y="2932"/>
                </a:lnTo>
                <a:lnTo>
                  <a:pt x="15480" y="2929"/>
                </a:lnTo>
                <a:lnTo>
                  <a:pt x="15473" y="3147"/>
                </a:lnTo>
                <a:lnTo>
                  <a:pt x="15273" y="3136"/>
                </a:lnTo>
                <a:lnTo>
                  <a:pt x="15279" y="3265"/>
                </a:lnTo>
                <a:lnTo>
                  <a:pt x="15064" y="3294"/>
                </a:lnTo>
                <a:lnTo>
                  <a:pt x="15062" y="3335"/>
                </a:lnTo>
                <a:lnTo>
                  <a:pt x="14781" y="3357"/>
                </a:lnTo>
                <a:cubicBezTo>
                  <a:pt x="14751" y="3389"/>
                  <a:pt x="14606" y="3446"/>
                  <a:pt x="14562" y="3457"/>
                </a:cubicBezTo>
                <a:cubicBezTo>
                  <a:pt x="14499" y="3472"/>
                  <a:pt x="14470" y="3483"/>
                  <a:pt x="14404" y="3488"/>
                </a:cubicBezTo>
                <a:cubicBezTo>
                  <a:pt x="14394" y="3489"/>
                  <a:pt x="14413" y="3520"/>
                  <a:pt x="14392" y="3520"/>
                </a:cubicBezTo>
                <a:cubicBezTo>
                  <a:pt x="14333" y="3521"/>
                  <a:pt x="14296" y="3664"/>
                  <a:pt x="14282" y="3664"/>
                </a:cubicBezTo>
                <a:cubicBezTo>
                  <a:pt x="14183" y="3662"/>
                  <a:pt x="14219" y="3636"/>
                  <a:pt x="14154" y="3732"/>
                </a:cubicBezTo>
                <a:cubicBezTo>
                  <a:pt x="14134" y="3761"/>
                  <a:pt x="14113" y="3733"/>
                  <a:pt x="14100" y="3815"/>
                </a:cubicBezTo>
                <a:cubicBezTo>
                  <a:pt x="14100" y="3815"/>
                  <a:pt x="14048" y="3895"/>
                  <a:pt x="14043" y="3918"/>
                </a:cubicBezTo>
                <a:cubicBezTo>
                  <a:pt x="14042" y="3922"/>
                  <a:pt x="14032" y="3967"/>
                  <a:pt x="14031" y="3968"/>
                </a:cubicBezTo>
                <a:lnTo>
                  <a:pt x="14022" y="4027"/>
                </a:lnTo>
                <a:lnTo>
                  <a:pt x="12269" y="4416"/>
                </a:lnTo>
                <a:cubicBezTo>
                  <a:pt x="12243" y="4434"/>
                  <a:pt x="12112" y="4442"/>
                  <a:pt x="12234" y="4471"/>
                </a:cubicBezTo>
                <a:cubicBezTo>
                  <a:pt x="12256" y="4476"/>
                  <a:pt x="12289" y="4468"/>
                  <a:pt x="12277" y="4503"/>
                </a:cubicBezTo>
                <a:cubicBezTo>
                  <a:pt x="12268" y="4528"/>
                  <a:pt x="12229" y="4522"/>
                  <a:pt x="12225" y="4564"/>
                </a:cubicBezTo>
                <a:cubicBezTo>
                  <a:pt x="12225" y="4573"/>
                  <a:pt x="12215" y="4585"/>
                  <a:pt x="12215" y="4603"/>
                </a:cubicBezTo>
                <a:cubicBezTo>
                  <a:pt x="12214" y="4615"/>
                  <a:pt x="12194" y="4708"/>
                  <a:pt x="12173" y="4710"/>
                </a:cubicBezTo>
                <a:cubicBezTo>
                  <a:pt x="12073" y="4723"/>
                  <a:pt x="12117" y="4810"/>
                  <a:pt x="11989" y="4695"/>
                </a:cubicBezTo>
                <a:cubicBezTo>
                  <a:pt x="11976" y="4683"/>
                  <a:pt x="11947" y="4694"/>
                  <a:pt x="11942" y="4730"/>
                </a:cubicBezTo>
                <a:cubicBezTo>
                  <a:pt x="11932" y="4821"/>
                  <a:pt x="11902" y="4763"/>
                  <a:pt x="11869" y="4855"/>
                </a:cubicBezTo>
                <a:cubicBezTo>
                  <a:pt x="11859" y="4881"/>
                  <a:pt x="11831" y="4914"/>
                  <a:pt x="11831" y="4955"/>
                </a:cubicBezTo>
                <a:cubicBezTo>
                  <a:pt x="11831" y="5032"/>
                  <a:pt x="11830" y="5091"/>
                  <a:pt x="11771" y="5145"/>
                </a:cubicBezTo>
                <a:cubicBezTo>
                  <a:pt x="11767" y="5148"/>
                  <a:pt x="11770" y="5183"/>
                  <a:pt x="11766" y="5187"/>
                </a:cubicBezTo>
                <a:cubicBezTo>
                  <a:pt x="11783" y="5306"/>
                  <a:pt x="11769" y="5429"/>
                  <a:pt x="11769" y="5550"/>
                </a:cubicBezTo>
                <a:cubicBezTo>
                  <a:pt x="11769" y="5576"/>
                  <a:pt x="11814" y="5543"/>
                  <a:pt x="11814" y="5581"/>
                </a:cubicBezTo>
                <a:cubicBezTo>
                  <a:pt x="11814" y="5650"/>
                  <a:pt x="11806" y="5640"/>
                  <a:pt x="11789" y="5701"/>
                </a:cubicBezTo>
                <a:cubicBezTo>
                  <a:pt x="11783" y="5723"/>
                  <a:pt x="11782" y="5764"/>
                  <a:pt x="11763" y="5790"/>
                </a:cubicBezTo>
                <a:cubicBezTo>
                  <a:pt x="11753" y="5802"/>
                  <a:pt x="11737" y="5844"/>
                  <a:pt x="11722" y="5856"/>
                </a:cubicBezTo>
                <a:cubicBezTo>
                  <a:pt x="11714" y="5862"/>
                  <a:pt x="11630" y="5807"/>
                  <a:pt x="11615" y="5795"/>
                </a:cubicBezTo>
                <a:cubicBezTo>
                  <a:pt x="11565" y="5754"/>
                  <a:pt x="11561" y="5740"/>
                  <a:pt x="11496" y="5793"/>
                </a:cubicBezTo>
                <a:cubicBezTo>
                  <a:pt x="11462" y="5820"/>
                  <a:pt x="11491" y="5883"/>
                  <a:pt x="11428" y="5844"/>
                </a:cubicBezTo>
                <a:cubicBezTo>
                  <a:pt x="11416" y="5837"/>
                  <a:pt x="11415" y="5833"/>
                  <a:pt x="11408" y="5820"/>
                </a:cubicBezTo>
                <a:cubicBezTo>
                  <a:pt x="11408" y="5821"/>
                  <a:pt x="11354" y="5776"/>
                  <a:pt x="11408" y="5699"/>
                </a:cubicBezTo>
                <a:cubicBezTo>
                  <a:pt x="11428" y="5672"/>
                  <a:pt x="11430" y="5645"/>
                  <a:pt x="11405" y="5622"/>
                </a:cubicBezTo>
                <a:cubicBezTo>
                  <a:pt x="11353" y="5575"/>
                  <a:pt x="11356" y="5558"/>
                  <a:pt x="11377" y="5486"/>
                </a:cubicBezTo>
                <a:cubicBezTo>
                  <a:pt x="11401" y="5401"/>
                  <a:pt x="11538" y="5410"/>
                  <a:pt x="11541" y="5384"/>
                </a:cubicBezTo>
                <a:cubicBezTo>
                  <a:pt x="11544" y="5361"/>
                  <a:pt x="11564" y="5239"/>
                  <a:pt x="11543" y="5229"/>
                </a:cubicBezTo>
                <a:cubicBezTo>
                  <a:pt x="11478" y="5198"/>
                  <a:pt x="11492" y="5235"/>
                  <a:pt x="11432" y="5179"/>
                </a:cubicBezTo>
                <a:cubicBezTo>
                  <a:pt x="11401" y="5150"/>
                  <a:pt x="11387" y="5207"/>
                  <a:pt x="11328" y="5080"/>
                </a:cubicBezTo>
                <a:cubicBezTo>
                  <a:pt x="11288" y="4992"/>
                  <a:pt x="11198" y="5021"/>
                  <a:pt x="11118" y="5017"/>
                </a:cubicBezTo>
                <a:cubicBezTo>
                  <a:pt x="11071" y="5015"/>
                  <a:pt x="11095" y="5101"/>
                  <a:pt x="11093" y="5139"/>
                </a:cubicBezTo>
                <a:cubicBezTo>
                  <a:pt x="11091" y="5165"/>
                  <a:pt x="11127" y="5205"/>
                  <a:pt x="11062" y="5180"/>
                </a:cubicBezTo>
                <a:cubicBezTo>
                  <a:pt x="10977" y="5147"/>
                  <a:pt x="11036" y="5121"/>
                  <a:pt x="10999" y="5040"/>
                </a:cubicBezTo>
                <a:cubicBezTo>
                  <a:pt x="10998" y="5037"/>
                  <a:pt x="10960" y="4996"/>
                  <a:pt x="10959" y="4996"/>
                </a:cubicBezTo>
                <a:cubicBezTo>
                  <a:pt x="10944" y="4982"/>
                  <a:pt x="10846" y="4922"/>
                  <a:pt x="10823" y="4916"/>
                </a:cubicBezTo>
                <a:cubicBezTo>
                  <a:pt x="10733" y="4892"/>
                  <a:pt x="10278" y="4916"/>
                  <a:pt x="10137" y="4908"/>
                </a:cubicBezTo>
                <a:cubicBezTo>
                  <a:pt x="10131" y="4907"/>
                  <a:pt x="10136" y="4986"/>
                  <a:pt x="10136" y="5001"/>
                </a:cubicBezTo>
                <a:cubicBezTo>
                  <a:pt x="10136" y="5026"/>
                  <a:pt x="10145" y="5059"/>
                  <a:pt x="10107" y="5039"/>
                </a:cubicBezTo>
                <a:cubicBezTo>
                  <a:pt x="10090" y="5031"/>
                  <a:pt x="10060" y="4887"/>
                  <a:pt x="10060" y="5082"/>
                </a:cubicBezTo>
                <a:cubicBezTo>
                  <a:pt x="10032" y="5082"/>
                  <a:pt x="10007" y="5071"/>
                  <a:pt x="9980" y="5064"/>
                </a:cubicBezTo>
                <a:lnTo>
                  <a:pt x="9454" y="5016"/>
                </a:lnTo>
                <a:lnTo>
                  <a:pt x="9476" y="4925"/>
                </a:lnTo>
                <a:lnTo>
                  <a:pt x="9373" y="4987"/>
                </a:lnTo>
                <a:cubicBezTo>
                  <a:pt x="9347" y="4992"/>
                  <a:pt x="9220" y="4993"/>
                  <a:pt x="9218" y="4994"/>
                </a:cubicBezTo>
                <a:cubicBezTo>
                  <a:pt x="9168" y="5016"/>
                  <a:pt x="9154" y="5024"/>
                  <a:pt x="9098" y="5039"/>
                </a:cubicBezTo>
                <a:cubicBezTo>
                  <a:pt x="9042" y="5054"/>
                  <a:pt x="9078" y="5036"/>
                  <a:pt x="9036" y="4987"/>
                </a:cubicBezTo>
                <a:cubicBezTo>
                  <a:pt x="9006" y="4953"/>
                  <a:pt x="8999" y="4917"/>
                  <a:pt x="8954" y="4887"/>
                </a:cubicBezTo>
                <a:cubicBezTo>
                  <a:pt x="8931" y="4872"/>
                  <a:pt x="8991" y="4852"/>
                  <a:pt x="8983" y="4830"/>
                </a:cubicBezTo>
                <a:cubicBezTo>
                  <a:pt x="8969" y="4793"/>
                  <a:pt x="8953" y="4764"/>
                  <a:pt x="8943" y="4725"/>
                </a:cubicBezTo>
                <a:cubicBezTo>
                  <a:pt x="8926" y="4710"/>
                  <a:pt x="8911" y="4722"/>
                  <a:pt x="8889" y="4727"/>
                </a:cubicBezTo>
                <a:cubicBezTo>
                  <a:pt x="8831" y="4740"/>
                  <a:pt x="8712" y="4836"/>
                  <a:pt x="8712" y="4836"/>
                </a:cubicBezTo>
                <a:cubicBezTo>
                  <a:pt x="8708" y="4826"/>
                  <a:pt x="8690" y="4811"/>
                  <a:pt x="8678" y="4775"/>
                </a:cubicBezTo>
                <a:cubicBezTo>
                  <a:pt x="8669" y="4746"/>
                  <a:pt x="8618" y="4691"/>
                  <a:pt x="8652" y="4666"/>
                </a:cubicBezTo>
                <a:cubicBezTo>
                  <a:pt x="8675" y="4649"/>
                  <a:pt x="8701" y="4666"/>
                  <a:pt x="8731" y="4634"/>
                </a:cubicBezTo>
                <a:cubicBezTo>
                  <a:pt x="8757" y="4606"/>
                  <a:pt x="8792" y="4641"/>
                  <a:pt x="8815" y="4648"/>
                </a:cubicBezTo>
                <a:cubicBezTo>
                  <a:pt x="8836" y="4655"/>
                  <a:pt x="8842" y="4666"/>
                  <a:pt x="8867" y="4630"/>
                </a:cubicBezTo>
                <a:cubicBezTo>
                  <a:pt x="8945" y="4517"/>
                  <a:pt x="8944" y="4569"/>
                  <a:pt x="8829" y="4492"/>
                </a:cubicBezTo>
                <a:cubicBezTo>
                  <a:pt x="8816" y="4483"/>
                  <a:pt x="8771" y="4436"/>
                  <a:pt x="8754" y="4468"/>
                </a:cubicBezTo>
                <a:cubicBezTo>
                  <a:pt x="8742" y="4491"/>
                  <a:pt x="8829" y="4531"/>
                  <a:pt x="8765" y="4531"/>
                </a:cubicBezTo>
                <a:cubicBezTo>
                  <a:pt x="8721" y="4531"/>
                  <a:pt x="8777" y="4554"/>
                  <a:pt x="8719" y="4566"/>
                </a:cubicBezTo>
                <a:cubicBezTo>
                  <a:pt x="8659" y="4578"/>
                  <a:pt x="8647" y="4646"/>
                  <a:pt x="8652" y="4526"/>
                </a:cubicBezTo>
                <a:cubicBezTo>
                  <a:pt x="8653" y="4489"/>
                  <a:pt x="8672" y="4477"/>
                  <a:pt x="8619" y="4448"/>
                </a:cubicBezTo>
                <a:cubicBezTo>
                  <a:pt x="8596" y="4435"/>
                  <a:pt x="8609" y="4435"/>
                  <a:pt x="8590" y="4471"/>
                </a:cubicBezTo>
                <a:cubicBezTo>
                  <a:pt x="8576" y="4497"/>
                  <a:pt x="8493" y="4471"/>
                  <a:pt x="8469" y="4470"/>
                </a:cubicBezTo>
                <a:cubicBezTo>
                  <a:pt x="8436" y="4468"/>
                  <a:pt x="8412" y="4466"/>
                  <a:pt x="8378" y="4466"/>
                </a:cubicBezTo>
                <a:cubicBezTo>
                  <a:pt x="8371" y="4466"/>
                  <a:pt x="8358" y="4372"/>
                  <a:pt x="8393" y="4336"/>
                </a:cubicBezTo>
                <a:cubicBezTo>
                  <a:pt x="8430" y="4298"/>
                  <a:pt x="8304" y="4301"/>
                  <a:pt x="8278" y="4292"/>
                </a:cubicBezTo>
                <a:cubicBezTo>
                  <a:pt x="8231" y="4275"/>
                  <a:pt x="8178" y="4260"/>
                  <a:pt x="8165" y="4320"/>
                </a:cubicBezTo>
                <a:cubicBezTo>
                  <a:pt x="8161" y="4339"/>
                  <a:pt x="8074" y="4452"/>
                  <a:pt x="8074" y="4496"/>
                </a:cubicBezTo>
                <a:cubicBezTo>
                  <a:pt x="8074" y="4530"/>
                  <a:pt x="8019" y="4466"/>
                  <a:pt x="7991" y="4454"/>
                </a:cubicBezTo>
                <a:cubicBezTo>
                  <a:pt x="7938" y="4433"/>
                  <a:pt x="7929" y="4386"/>
                  <a:pt x="7902" y="4482"/>
                </a:cubicBezTo>
                <a:cubicBezTo>
                  <a:pt x="7899" y="4493"/>
                  <a:pt x="7851" y="4545"/>
                  <a:pt x="7835" y="4578"/>
                </a:cubicBezTo>
                <a:cubicBezTo>
                  <a:pt x="7832" y="4583"/>
                  <a:pt x="7786" y="4658"/>
                  <a:pt x="7785" y="4658"/>
                </a:cubicBezTo>
                <a:cubicBezTo>
                  <a:pt x="7774" y="4659"/>
                  <a:pt x="7699" y="4607"/>
                  <a:pt x="7637" y="4644"/>
                </a:cubicBezTo>
                <a:cubicBezTo>
                  <a:pt x="7590" y="4672"/>
                  <a:pt x="7549" y="4623"/>
                  <a:pt x="7469" y="4623"/>
                </a:cubicBezTo>
                <a:cubicBezTo>
                  <a:pt x="7444" y="4623"/>
                  <a:pt x="7384" y="4646"/>
                  <a:pt x="7367" y="4659"/>
                </a:cubicBezTo>
                <a:cubicBezTo>
                  <a:pt x="7346" y="4589"/>
                  <a:pt x="7380" y="4615"/>
                  <a:pt x="7330" y="4549"/>
                </a:cubicBezTo>
                <a:cubicBezTo>
                  <a:pt x="7319" y="4534"/>
                  <a:pt x="7342" y="4493"/>
                  <a:pt x="7316" y="4467"/>
                </a:cubicBezTo>
                <a:cubicBezTo>
                  <a:pt x="7301" y="4453"/>
                  <a:pt x="7332" y="4341"/>
                  <a:pt x="7330" y="4307"/>
                </a:cubicBezTo>
                <a:cubicBezTo>
                  <a:pt x="7328" y="4236"/>
                  <a:pt x="7348" y="4285"/>
                  <a:pt x="7320" y="4194"/>
                </a:cubicBezTo>
                <a:cubicBezTo>
                  <a:pt x="7316" y="4183"/>
                  <a:pt x="7290" y="4106"/>
                  <a:pt x="7277" y="4109"/>
                </a:cubicBezTo>
                <a:cubicBezTo>
                  <a:pt x="7243" y="4119"/>
                  <a:pt x="7176" y="4183"/>
                  <a:pt x="7153" y="4161"/>
                </a:cubicBezTo>
                <a:cubicBezTo>
                  <a:pt x="7144" y="4153"/>
                  <a:pt x="7127" y="4141"/>
                  <a:pt x="7121" y="4128"/>
                </a:cubicBezTo>
                <a:lnTo>
                  <a:pt x="6899" y="3874"/>
                </a:lnTo>
                <a:lnTo>
                  <a:pt x="6928" y="3778"/>
                </a:lnTo>
                <a:lnTo>
                  <a:pt x="6690" y="3773"/>
                </a:lnTo>
                <a:lnTo>
                  <a:pt x="6722" y="3728"/>
                </a:lnTo>
                <a:cubicBezTo>
                  <a:pt x="6707" y="3688"/>
                  <a:pt x="6692" y="3666"/>
                  <a:pt x="6726" y="3634"/>
                </a:cubicBezTo>
                <a:cubicBezTo>
                  <a:pt x="6760" y="3601"/>
                  <a:pt x="6739" y="3549"/>
                  <a:pt x="6740" y="3509"/>
                </a:cubicBezTo>
                <a:cubicBezTo>
                  <a:pt x="6741" y="3498"/>
                  <a:pt x="6735" y="3368"/>
                  <a:pt x="6730" y="3362"/>
                </a:cubicBezTo>
                <a:cubicBezTo>
                  <a:pt x="6715" y="3345"/>
                  <a:pt x="6608" y="3372"/>
                  <a:pt x="6607" y="3344"/>
                </a:cubicBezTo>
                <a:cubicBezTo>
                  <a:pt x="6602" y="3256"/>
                  <a:pt x="6589" y="3279"/>
                  <a:pt x="6521" y="3323"/>
                </a:cubicBezTo>
                <a:cubicBezTo>
                  <a:pt x="6473" y="3355"/>
                  <a:pt x="6513" y="3349"/>
                  <a:pt x="6456" y="3307"/>
                </a:cubicBezTo>
                <a:lnTo>
                  <a:pt x="6453" y="3306"/>
                </a:lnTo>
                <a:lnTo>
                  <a:pt x="6408" y="3270"/>
                </a:lnTo>
                <a:cubicBezTo>
                  <a:pt x="6408" y="3200"/>
                  <a:pt x="6432" y="3188"/>
                  <a:pt x="6433" y="3152"/>
                </a:cubicBezTo>
                <a:cubicBezTo>
                  <a:pt x="6433" y="3151"/>
                  <a:pt x="6462" y="3075"/>
                  <a:pt x="6417" y="3067"/>
                </a:cubicBezTo>
                <a:cubicBezTo>
                  <a:pt x="6372" y="3059"/>
                  <a:pt x="6397" y="3082"/>
                  <a:pt x="6340" y="3051"/>
                </a:cubicBezTo>
                <a:cubicBezTo>
                  <a:pt x="6315" y="3038"/>
                  <a:pt x="6210" y="3031"/>
                  <a:pt x="6187" y="3051"/>
                </a:cubicBezTo>
                <a:cubicBezTo>
                  <a:pt x="6174" y="3062"/>
                  <a:pt x="6084" y="3181"/>
                  <a:pt x="6081" y="3180"/>
                </a:cubicBezTo>
                <a:cubicBezTo>
                  <a:pt x="6079" y="3179"/>
                  <a:pt x="6033" y="3137"/>
                  <a:pt x="6017" y="3130"/>
                </a:cubicBezTo>
                <a:cubicBezTo>
                  <a:pt x="6000" y="3121"/>
                  <a:pt x="5949" y="3094"/>
                  <a:pt x="5983" y="3079"/>
                </a:cubicBezTo>
                <a:cubicBezTo>
                  <a:pt x="6011" y="3067"/>
                  <a:pt x="5977" y="3045"/>
                  <a:pt x="6017" y="3001"/>
                </a:cubicBezTo>
                <a:cubicBezTo>
                  <a:pt x="6022" y="2996"/>
                  <a:pt x="6025" y="2872"/>
                  <a:pt x="6016" y="2869"/>
                </a:cubicBezTo>
                <a:cubicBezTo>
                  <a:pt x="6007" y="2867"/>
                  <a:pt x="5952" y="2819"/>
                  <a:pt x="5953" y="2796"/>
                </a:cubicBezTo>
                <a:cubicBezTo>
                  <a:pt x="5954" y="2772"/>
                  <a:pt x="5949" y="2751"/>
                  <a:pt x="5958" y="2723"/>
                </a:cubicBezTo>
                <a:cubicBezTo>
                  <a:pt x="5969" y="2691"/>
                  <a:pt x="5943" y="2691"/>
                  <a:pt x="5913" y="2689"/>
                </a:cubicBezTo>
                <a:cubicBezTo>
                  <a:pt x="5882" y="2687"/>
                  <a:pt x="5695" y="2681"/>
                  <a:pt x="5686" y="2706"/>
                </a:cubicBezTo>
                <a:cubicBezTo>
                  <a:pt x="5669" y="2749"/>
                  <a:pt x="5626" y="2798"/>
                  <a:pt x="5581" y="2812"/>
                </a:cubicBezTo>
                <a:cubicBezTo>
                  <a:pt x="5566" y="2817"/>
                  <a:pt x="5487" y="2844"/>
                  <a:pt x="5481" y="2852"/>
                </a:cubicBezTo>
                <a:cubicBezTo>
                  <a:pt x="5441" y="2903"/>
                  <a:pt x="5406" y="2948"/>
                  <a:pt x="5361" y="2996"/>
                </a:cubicBezTo>
                <a:cubicBezTo>
                  <a:pt x="5353" y="3006"/>
                  <a:pt x="5259" y="3103"/>
                  <a:pt x="5258" y="3101"/>
                </a:cubicBezTo>
                <a:cubicBezTo>
                  <a:pt x="5229" y="3079"/>
                  <a:pt x="5217" y="3051"/>
                  <a:pt x="5172" y="3027"/>
                </a:cubicBezTo>
                <a:cubicBezTo>
                  <a:pt x="5137" y="3009"/>
                  <a:pt x="5162" y="3017"/>
                  <a:pt x="5132" y="3077"/>
                </a:cubicBezTo>
                <a:cubicBezTo>
                  <a:pt x="5111" y="3119"/>
                  <a:pt x="5133" y="3146"/>
                  <a:pt x="5133" y="3194"/>
                </a:cubicBezTo>
                <a:cubicBezTo>
                  <a:pt x="5133" y="3239"/>
                  <a:pt x="5103" y="3293"/>
                  <a:pt x="5103" y="3314"/>
                </a:cubicBezTo>
                <a:cubicBezTo>
                  <a:pt x="5081" y="3330"/>
                  <a:pt x="5033" y="3301"/>
                  <a:pt x="5030" y="3330"/>
                </a:cubicBezTo>
                <a:cubicBezTo>
                  <a:pt x="5029" y="3342"/>
                  <a:pt x="5007" y="3449"/>
                  <a:pt x="5005" y="3450"/>
                </a:cubicBezTo>
                <a:cubicBezTo>
                  <a:pt x="4988" y="3458"/>
                  <a:pt x="4981" y="3436"/>
                  <a:pt x="4953" y="3463"/>
                </a:cubicBezTo>
                <a:cubicBezTo>
                  <a:pt x="4886" y="3529"/>
                  <a:pt x="4917" y="3518"/>
                  <a:pt x="4827" y="3478"/>
                </a:cubicBezTo>
                <a:cubicBezTo>
                  <a:pt x="4815" y="3473"/>
                  <a:pt x="4812" y="3498"/>
                  <a:pt x="4792" y="3520"/>
                </a:cubicBezTo>
                <a:cubicBezTo>
                  <a:pt x="4777" y="3536"/>
                  <a:pt x="4857" y="3589"/>
                  <a:pt x="4829" y="3631"/>
                </a:cubicBezTo>
                <a:cubicBezTo>
                  <a:pt x="4820" y="3646"/>
                  <a:pt x="4785" y="3654"/>
                  <a:pt x="4773" y="3682"/>
                </a:cubicBezTo>
                <a:cubicBezTo>
                  <a:pt x="4742" y="3753"/>
                  <a:pt x="4563" y="3732"/>
                  <a:pt x="4496" y="3733"/>
                </a:cubicBezTo>
                <a:cubicBezTo>
                  <a:pt x="4419" y="3734"/>
                  <a:pt x="4392" y="3699"/>
                  <a:pt x="4324" y="3671"/>
                </a:cubicBezTo>
                <a:cubicBezTo>
                  <a:pt x="4260" y="3644"/>
                  <a:pt x="4291" y="3614"/>
                  <a:pt x="4179" y="3603"/>
                </a:cubicBezTo>
                <a:cubicBezTo>
                  <a:pt x="4153" y="3601"/>
                  <a:pt x="4156" y="3555"/>
                  <a:pt x="4161" y="3535"/>
                </a:cubicBezTo>
                <a:cubicBezTo>
                  <a:pt x="4172" y="3487"/>
                  <a:pt x="4204" y="3413"/>
                  <a:pt x="4260" y="3409"/>
                </a:cubicBezTo>
                <a:cubicBezTo>
                  <a:pt x="4265" y="3408"/>
                  <a:pt x="4262" y="3399"/>
                  <a:pt x="4259" y="3397"/>
                </a:cubicBezTo>
                <a:cubicBezTo>
                  <a:pt x="4259" y="3397"/>
                  <a:pt x="4211" y="3301"/>
                  <a:pt x="4195" y="3267"/>
                </a:cubicBezTo>
                <a:cubicBezTo>
                  <a:pt x="4156" y="3182"/>
                  <a:pt x="4086" y="3162"/>
                  <a:pt x="4007" y="3130"/>
                </a:cubicBezTo>
                <a:cubicBezTo>
                  <a:pt x="3938" y="3101"/>
                  <a:pt x="3841" y="3082"/>
                  <a:pt x="3777" y="3132"/>
                </a:cubicBezTo>
                <a:cubicBezTo>
                  <a:pt x="3703" y="3190"/>
                  <a:pt x="3686" y="3081"/>
                  <a:pt x="3654" y="3113"/>
                </a:cubicBezTo>
                <a:cubicBezTo>
                  <a:pt x="3606" y="3160"/>
                  <a:pt x="3568" y="3160"/>
                  <a:pt x="3598" y="3218"/>
                </a:cubicBezTo>
                <a:cubicBezTo>
                  <a:pt x="3625" y="3268"/>
                  <a:pt x="3559" y="3341"/>
                  <a:pt x="3537" y="3382"/>
                </a:cubicBezTo>
                <a:cubicBezTo>
                  <a:pt x="3496" y="3456"/>
                  <a:pt x="3607" y="3466"/>
                  <a:pt x="3661" y="3505"/>
                </a:cubicBezTo>
                <a:cubicBezTo>
                  <a:pt x="3704" y="3536"/>
                  <a:pt x="3780" y="3575"/>
                  <a:pt x="3823" y="3611"/>
                </a:cubicBezTo>
                <a:cubicBezTo>
                  <a:pt x="3854" y="3637"/>
                  <a:pt x="3893" y="3655"/>
                  <a:pt x="3922" y="3684"/>
                </a:cubicBezTo>
                <a:cubicBezTo>
                  <a:pt x="3973" y="3734"/>
                  <a:pt x="3876" y="3824"/>
                  <a:pt x="3814" y="3801"/>
                </a:cubicBezTo>
                <a:cubicBezTo>
                  <a:pt x="3779" y="3787"/>
                  <a:pt x="3750" y="3675"/>
                  <a:pt x="3728" y="3756"/>
                </a:cubicBezTo>
                <a:cubicBezTo>
                  <a:pt x="3728" y="3757"/>
                  <a:pt x="3727" y="3778"/>
                  <a:pt x="3727" y="3781"/>
                </a:cubicBezTo>
                <a:cubicBezTo>
                  <a:pt x="3714" y="3810"/>
                  <a:pt x="3719" y="3838"/>
                  <a:pt x="3690" y="3880"/>
                </a:cubicBezTo>
                <a:cubicBezTo>
                  <a:pt x="3677" y="3898"/>
                  <a:pt x="3759" y="3938"/>
                  <a:pt x="3703" y="3980"/>
                </a:cubicBezTo>
                <a:cubicBezTo>
                  <a:pt x="3684" y="3995"/>
                  <a:pt x="3647" y="3931"/>
                  <a:pt x="3598" y="3943"/>
                </a:cubicBezTo>
                <a:cubicBezTo>
                  <a:pt x="3591" y="3963"/>
                  <a:pt x="3613" y="3995"/>
                  <a:pt x="3612" y="4030"/>
                </a:cubicBezTo>
                <a:cubicBezTo>
                  <a:pt x="3610" y="4088"/>
                  <a:pt x="3637" y="4134"/>
                  <a:pt x="3606" y="4199"/>
                </a:cubicBezTo>
                <a:cubicBezTo>
                  <a:pt x="3599" y="4214"/>
                  <a:pt x="3591" y="4338"/>
                  <a:pt x="3562" y="4367"/>
                </a:cubicBezTo>
                <a:cubicBezTo>
                  <a:pt x="3548" y="4381"/>
                  <a:pt x="3526" y="4418"/>
                  <a:pt x="3524" y="4438"/>
                </a:cubicBezTo>
                <a:cubicBezTo>
                  <a:pt x="3522" y="4492"/>
                  <a:pt x="3463" y="4474"/>
                  <a:pt x="3479" y="4537"/>
                </a:cubicBezTo>
                <a:cubicBezTo>
                  <a:pt x="3497" y="4578"/>
                  <a:pt x="3516" y="4597"/>
                  <a:pt x="3506" y="4650"/>
                </a:cubicBezTo>
                <a:cubicBezTo>
                  <a:pt x="3496" y="4702"/>
                  <a:pt x="3416" y="4742"/>
                  <a:pt x="3468" y="4811"/>
                </a:cubicBezTo>
                <a:cubicBezTo>
                  <a:pt x="3473" y="4818"/>
                  <a:pt x="3508" y="4848"/>
                  <a:pt x="3520" y="4826"/>
                </a:cubicBezTo>
                <a:cubicBezTo>
                  <a:pt x="3526" y="4815"/>
                  <a:pt x="3563" y="4764"/>
                  <a:pt x="3572" y="4772"/>
                </a:cubicBezTo>
                <a:cubicBezTo>
                  <a:pt x="3580" y="4779"/>
                  <a:pt x="3613" y="4838"/>
                  <a:pt x="3626" y="4820"/>
                </a:cubicBezTo>
                <a:cubicBezTo>
                  <a:pt x="3646" y="4793"/>
                  <a:pt x="3684" y="4737"/>
                  <a:pt x="3719" y="4737"/>
                </a:cubicBezTo>
                <a:cubicBezTo>
                  <a:pt x="3759" y="4737"/>
                  <a:pt x="3791" y="4740"/>
                  <a:pt x="3829" y="4756"/>
                </a:cubicBezTo>
                <a:cubicBezTo>
                  <a:pt x="3926" y="4794"/>
                  <a:pt x="3897" y="4821"/>
                  <a:pt x="3957" y="4864"/>
                </a:cubicBezTo>
                <a:cubicBezTo>
                  <a:pt x="4007" y="4900"/>
                  <a:pt x="4097" y="4862"/>
                  <a:pt x="4145" y="4835"/>
                </a:cubicBezTo>
                <a:cubicBezTo>
                  <a:pt x="4147" y="4834"/>
                  <a:pt x="4150" y="4830"/>
                  <a:pt x="4151" y="4828"/>
                </a:cubicBezTo>
                <a:cubicBezTo>
                  <a:pt x="4156" y="4829"/>
                  <a:pt x="4254" y="4796"/>
                  <a:pt x="4266" y="4771"/>
                </a:cubicBezTo>
                <a:cubicBezTo>
                  <a:pt x="4275" y="4750"/>
                  <a:pt x="4292" y="4739"/>
                  <a:pt x="4304" y="4703"/>
                </a:cubicBezTo>
                <a:cubicBezTo>
                  <a:pt x="4329" y="4626"/>
                  <a:pt x="4330" y="4583"/>
                  <a:pt x="4385" y="4513"/>
                </a:cubicBezTo>
                <a:cubicBezTo>
                  <a:pt x="4394" y="4501"/>
                  <a:pt x="4444" y="4407"/>
                  <a:pt x="4445" y="4406"/>
                </a:cubicBezTo>
                <a:cubicBezTo>
                  <a:pt x="4479" y="4436"/>
                  <a:pt x="4479" y="4447"/>
                  <a:pt x="4526" y="4470"/>
                </a:cubicBezTo>
                <a:cubicBezTo>
                  <a:pt x="4579" y="4497"/>
                  <a:pt x="4684" y="4502"/>
                  <a:pt x="4744" y="4502"/>
                </a:cubicBezTo>
                <a:cubicBezTo>
                  <a:pt x="4760" y="4502"/>
                  <a:pt x="4684" y="4557"/>
                  <a:pt x="4676" y="4577"/>
                </a:cubicBezTo>
                <a:cubicBezTo>
                  <a:pt x="4662" y="4614"/>
                  <a:pt x="4630" y="4640"/>
                  <a:pt x="4656" y="4684"/>
                </a:cubicBezTo>
                <a:cubicBezTo>
                  <a:pt x="4681" y="4726"/>
                  <a:pt x="4695" y="4733"/>
                  <a:pt x="4725" y="4764"/>
                </a:cubicBezTo>
                <a:cubicBezTo>
                  <a:pt x="4731" y="4771"/>
                  <a:pt x="4654" y="4880"/>
                  <a:pt x="4629" y="4874"/>
                </a:cubicBezTo>
                <a:cubicBezTo>
                  <a:pt x="4550" y="4856"/>
                  <a:pt x="4555" y="4846"/>
                  <a:pt x="4551" y="4955"/>
                </a:cubicBezTo>
                <a:cubicBezTo>
                  <a:pt x="4547" y="5056"/>
                  <a:pt x="4573" y="5101"/>
                  <a:pt x="4490" y="5170"/>
                </a:cubicBezTo>
                <a:lnTo>
                  <a:pt x="4487" y="5174"/>
                </a:lnTo>
                <a:cubicBezTo>
                  <a:pt x="4474" y="5176"/>
                  <a:pt x="4434" y="5200"/>
                  <a:pt x="4424" y="5212"/>
                </a:cubicBezTo>
                <a:cubicBezTo>
                  <a:pt x="4402" y="5235"/>
                  <a:pt x="4502" y="5263"/>
                  <a:pt x="4395" y="5296"/>
                </a:cubicBezTo>
                <a:cubicBezTo>
                  <a:pt x="4365" y="5306"/>
                  <a:pt x="4197" y="5321"/>
                  <a:pt x="4197" y="5331"/>
                </a:cubicBezTo>
                <a:cubicBezTo>
                  <a:pt x="4197" y="5357"/>
                  <a:pt x="4222" y="5502"/>
                  <a:pt x="4231" y="5522"/>
                </a:cubicBezTo>
                <a:cubicBezTo>
                  <a:pt x="4232" y="5525"/>
                  <a:pt x="4243" y="5620"/>
                  <a:pt x="4237" y="5624"/>
                </a:cubicBezTo>
                <a:cubicBezTo>
                  <a:pt x="4231" y="5628"/>
                  <a:pt x="4210" y="5655"/>
                  <a:pt x="4173" y="5678"/>
                </a:cubicBezTo>
                <a:cubicBezTo>
                  <a:pt x="4133" y="5703"/>
                  <a:pt x="4092" y="5733"/>
                  <a:pt x="4072" y="5776"/>
                </a:cubicBezTo>
                <a:cubicBezTo>
                  <a:pt x="4049" y="5828"/>
                  <a:pt x="4094" y="5810"/>
                  <a:pt x="4152" y="5837"/>
                </a:cubicBezTo>
                <a:cubicBezTo>
                  <a:pt x="4184" y="5852"/>
                  <a:pt x="4182" y="5854"/>
                  <a:pt x="4139" y="5881"/>
                </a:cubicBezTo>
                <a:cubicBezTo>
                  <a:pt x="4133" y="5885"/>
                  <a:pt x="4028" y="5949"/>
                  <a:pt x="4058" y="5959"/>
                </a:cubicBezTo>
                <a:cubicBezTo>
                  <a:pt x="4077" y="5965"/>
                  <a:pt x="4246" y="6016"/>
                  <a:pt x="4222" y="6043"/>
                </a:cubicBezTo>
                <a:cubicBezTo>
                  <a:pt x="4216" y="6050"/>
                  <a:pt x="4211" y="6055"/>
                  <a:pt x="4209" y="6065"/>
                </a:cubicBezTo>
                <a:cubicBezTo>
                  <a:pt x="4183" y="6131"/>
                  <a:pt x="4225" y="6328"/>
                  <a:pt x="4179" y="6363"/>
                </a:cubicBezTo>
                <a:cubicBezTo>
                  <a:pt x="4134" y="6398"/>
                  <a:pt x="4106" y="6414"/>
                  <a:pt x="4053" y="6437"/>
                </a:cubicBezTo>
                <a:cubicBezTo>
                  <a:pt x="4021" y="6452"/>
                  <a:pt x="4082" y="6484"/>
                  <a:pt x="4104" y="6499"/>
                </a:cubicBezTo>
                <a:cubicBezTo>
                  <a:pt x="4126" y="6515"/>
                  <a:pt x="4242" y="6584"/>
                  <a:pt x="4242" y="6607"/>
                </a:cubicBezTo>
                <a:cubicBezTo>
                  <a:pt x="4242" y="6653"/>
                  <a:pt x="4177" y="6650"/>
                  <a:pt x="4243" y="6703"/>
                </a:cubicBezTo>
                <a:cubicBezTo>
                  <a:pt x="4297" y="6747"/>
                  <a:pt x="4274" y="6759"/>
                  <a:pt x="4274" y="6834"/>
                </a:cubicBezTo>
                <a:cubicBezTo>
                  <a:pt x="4326" y="6869"/>
                  <a:pt x="4356" y="6856"/>
                  <a:pt x="4365" y="6930"/>
                </a:cubicBezTo>
                <a:cubicBezTo>
                  <a:pt x="4366" y="6940"/>
                  <a:pt x="4326" y="6920"/>
                  <a:pt x="4306" y="6920"/>
                </a:cubicBezTo>
                <a:cubicBezTo>
                  <a:pt x="4258" y="6920"/>
                  <a:pt x="4197" y="6894"/>
                  <a:pt x="4179" y="6964"/>
                </a:cubicBezTo>
                <a:cubicBezTo>
                  <a:pt x="4122" y="6992"/>
                  <a:pt x="4160" y="7061"/>
                  <a:pt x="4159" y="7112"/>
                </a:cubicBezTo>
                <a:cubicBezTo>
                  <a:pt x="4157" y="7190"/>
                  <a:pt x="4251" y="7254"/>
                  <a:pt x="4301" y="7312"/>
                </a:cubicBezTo>
                <a:cubicBezTo>
                  <a:pt x="4360" y="7382"/>
                  <a:pt x="4395" y="7406"/>
                  <a:pt x="4466" y="7456"/>
                </a:cubicBezTo>
                <a:cubicBezTo>
                  <a:pt x="4472" y="7460"/>
                  <a:pt x="4503" y="7562"/>
                  <a:pt x="4471" y="7577"/>
                </a:cubicBezTo>
                <a:cubicBezTo>
                  <a:pt x="4461" y="7581"/>
                  <a:pt x="4407" y="7610"/>
                  <a:pt x="4406" y="7616"/>
                </a:cubicBezTo>
                <a:cubicBezTo>
                  <a:pt x="4388" y="7629"/>
                  <a:pt x="4265" y="7755"/>
                  <a:pt x="4268" y="7759"/>
                </a:cubicBezTo>
                <a:cubicBezTo>
                  <a:pt x="4286" y="7785"/>
                  <a:pt x="4357" y="7853"/>
                  <a:pt x="4271" y="7837"/>
                </a:cubicBezTo>
                <a:cubicBezTo>
                  <a:pt x="4165" y="7818"/>
                  <a:pt x="4160" y="7890"/>
                  <a:pt x="4041" y="7933"/>
                </a:cubicBezTo>
                <a:cubicBezTo>
                  <a:pt x="3980" y="7954"/>
                  <a:pt x="3748" y="8008"/>
                  <a:pt x="3694" y="7972"/>
                </a:cubicBezTo>
                <a:cubicBezTo>
                  <a:pt x="3672" y="7958"/>
                  <a:pt x="3671" y="7971"/>
                  <a:pt x="3631" y="7934"/>
                </a:cubicBezTo>
                <a:cubicBezTo>
                  <a:pt x="3618" y="7922"/>
                  <a:pt x="3561" y="7859"/>
                  <a:pt x="3561" y="7852"/>
                </a:cubicBezTo>
                <a:cubicBezTo>
                  <a:pt x="3561" y="7789"/>
                  <a:pt x="3538" y="7812"/>
                  <a:pt x="3492" y="7792"/>
                </a:cubicBezTo>
                <a:cubicBezTo>
                  <a:pt x="3483" y="7788"/>
                  <a:pt x="3369" y="7758"/>
                  <a:pt x="3355" y="7768"/>
                </a:cubicBezTo>
                <a:cubicBezTo>
                  <a:pt x="3248" y="7841"/>
                  <a:pt x="3384" y="7908"/>
                  <a:pt x="3227" y="7903"/>
                </a:cubicBezTo>
                <a:cubicBezTo>
                  <a:pt x="3191" y="7902"/>
                  <a:pt x="3200" y="8099"/>
                  <a:pt x="3105" y="8096"/>
                </a:cubicBezTo>
                <a:cubicBezTo>
                  <a:pt x="3009" y="8093"/>
                  <a:pt x="3044" y="7997"/>
                  <a:pt x="2942" y="8059"/>
                </a:cubicBezTo>
                <a:cubicBezTo>
                  <a:pt x="2862" y="8106"/>
                  <a:pt x="2757" y="7971"/>
                  <a:pt x="2682" y="8066"/>
                </a:cubicBezTo>
                <a:cubicBezTo>
                  <a:pt x="2664" y="8088"/>
                  <a:pt x="2653" y="8105"/>
                  <a:pt x="2627" y="8122"/>
                </a:cubicBezTo>
                <a:cubicBezTo>
                  <a:pt x="2586" y="8122"/>
                  <a:pt x="2510" y="8140"/>
                  <a:pt x="2468" y="8113"/>
                </a:cubicBezTo>
                <a:cubicBezTo>
                  <a:pt x="2432" y="8090"/>
                  <a:pt x="2451" y="8158"/>
                  <a:pt x="2354" y="8141"/>
                </a:cubicBezTo>
                <a:cubicBezTo>
                  <a:pt x="2343" y="8138"/>
                  <a:pt x="2332" y="8176"/>
                  <a:pt x="2301" y="8183"/>
                </a:cubicBezTo>
                <a:cubicBezTo>
                  <a:pt x="2183" y="8210"/>
                  <a:pt x="2221" y="8215"/>
                  <a:pt x="2230" y="8308"/>
                </a:cubicBezTo>
                <a:cubicBezTo>
                  <a:pt x="2235" y="8355"/>
                  <a:pt x="2300" y="8329"/>
                  <a:pt x="2240" y="8400"/>
                </a:cubicBezTo>
                <a:cubicBezTo>
                  <a:pt x="2239" y="8400"/>
                  <a:pt x="2254" y="8493"/>
                  <a:pt x="2254" y="8511"/>
                </a:cubicBezTo>
                <a:cubicBezTo>
                  <a:pt x="2254" y="8627"/>
                  <a:pt x="2183" y="8716"/>
                  <a:pt x="2386" y="8688"/>
                </a:cubicBezTo>
                <a:cubicBezTo>
                  <a:pt x="2386" y="8688"/>
                  <a:pt x="2457" y="8639"/>
                  <a:pt x="2414" y="8731"/>
                </a:cubicBezTo>
                <a:cubicBezTo>
                  <a:pt x="2371" y="8825"/>
                  <a:pt x="2454" y="8876"/>
                  <a:pt x="2537" y="8876"/>
                </a:cubicBezTo>
                <a:cubicBezTo>
                  <a:pt x="2717" y="8876"/>
                  <a:pt x="2598" y="8899"/>
                  <a:pt x="2682" y="8930"/>
                </a:cubicBezTo>
                <a:cubicBezTo>
                  <a:pt x="2768" y="8962"/>
                  <a:pt x="2861" y="8874"/>
                  <a:pt x="2715" y="9009"/>
                </a:cubicBezTo>
                <a:cubicBezTo>
                  <a:pt x="2681" y="9039"/>
                  <a:pt x="2596" y="9207"/>
                  <a:pt x="2624" y="9242"/>
                </a:cubicBezTo>
                <a:cubicBezTo>
                  <a:pt x="2691" y="9323"/>
                  <a:pt x="2653" y="9310"/>
                  <a:pt x="2785" y="9324"/>
                </a:cubicBezTo>
                <a:cubicBezTo>
                  <a:pt x="2801" y="9325"/>
                  <a:pt x="2744" y="9358"/>
                  <a:pt x="2725" y="9378"/>
                </a:cubicBezTo>
                <a:cubicBezTo>
                  <a:pt x="2669" y="9441"/>
                  <a:pt x="2675" y="9400"/>
                  <a:pt x="2651" y="9500"/>
                </a:cubicBezTo>
                <a:cubicBezTo>
                  <a:pt x="2643" y="9534"/>
                  <a:pt x="2591" y="9504"/>
                  <a:pt x="2526" y="9591"/>
                </a:cubicBezTo>
                <a:cubicBezTo>
                  <a:pt x="2511" y="9611"/>
                  <a:pt x="2424" y="9671"/>
                  <a:pt x="2454" y="9694"/>
                </a:cubicBezTo>
                <a:cubicBezTo>
                  <a:pt x="2476" y="9710"/>
                  <a:pt x="2496" y="9729"/>
                  <a:pt x="2516" y="9744"/>
                </a:cubicBezTo>
                <a:cubicBezTo>
                  <a:pt x="2454" y="9778"/>
                  <a:pt x="2486" y="9792"/>
                  <a:pt x="2390" y="9819"/>
                </a:cubicBezTo>
                <a:cubicBezTo>
                  <a:pt x="2345" y="9832"/>
                  <a:pt x="2265" y="9908"/>
                  <a:pt x="2265" y="9908"/>
                </a:cubicBezTo>
                <a:cubicBezTo>
                  <a:pt x="2243" y="9917"/>
                  <a:pt x="2220" y="9762"/>
                  <a:pt x="2117" y="9850"/>
                </a:cubicBezTo>
                <a:cubicBezTo>
                  <a:pt x="2115" y="9851"/>
                  <a:pt x="2055" y="9877"/>
                  <a:pt x="2053" y="9877"/>
                </a:cubicBezTo>
                <a:cubicBezTo>
                  <a:pt x="2051" y="9878"/>
                  <a:pt x="2027" y="9985"/>
                  <a:pt x="2005" y="10010"/>
                </a:cubicBezTo>
                <a:cubicBezTo>
                  <a:pt x="1996" y="10021"/>
                  <a:pt x="1892" y="10187"/>
                  <a:pt x="1930" y="10195"/>
                </a:cubicBezTo>
                <a:cubicBezTo>
                  <a:pt x="1930" y="10195"/>
                  <a:pt x="2108" y="10226"/>
                  <a:pt x="2111" y="10226"/>
                </a:cubicBezTo>
                <a:lnTo>
                  <a:pt x="2117" y="10400"/>
                </a:lnTo>
                <a:lnTo>
                  <a:pt x="1807" y="10519"/>
                </a:lnTo>
                <a:lnTo>
                  <a:pt x="1796" y="10602"/>
                </a:lnTo>
                <a:lnTo>
                  <a:pt x="1878" y="10742"/>
                </a:lnTo>
                <a:lnTo>
                  <a:pt x="1799" y="10853"/>
                </a:lnTo>
                <a:lnTo>
                  <a:pt x="1841" y="11004"/>
                </a:lnTo>
                <a:cubicBezTo>
                  <a:pt x="2053" y="11004"/>
                  <a:pt x="1932" y="11025"/>
                  <a:pt x="2111" y="10935"/>
                </a:cubicBezTo>
                <a:cubicBezTo>
                  <a:pt x="2113" y="10934"/>
                  <a:pt x="2246" y="10994"/>
                  <a:pt x="2246" y="11046"/>
                </a:cubicBezTo>
                <a:cubicBezTo>
                  <a:pt x="2246" y="11174"/>
                  <a:pt x="2482" y="11041"/>
                  <a:pt x="2466" y="11239"/>
                </a:cubicBezTo>
                <a:cubicBezTo>
                  <a:pt x="2464" y="11261"/>
                  <a:pt x="2321" y="11321"/>
                  <a:pt x="2287" y="11371"/>
                </a:cubicBezTo>
                <a:cubicBezTo>
                  <a:pt x="2286" y="11374"/>
                  <a:pt x="2224" y="11428"/>
                  <a:pt x="2214" y="11438"/>
                </a:cubicBezTo>
                <a:cubicBezTo>
                  <a:pt x="2257" y="11492"/>
                  <a:pt x="2260" y="11462"/>
                  <a:pt x="2278" y="11544"/>
                </a:cubicBezTo>
                <a:cubicBezTo>
                  <a:pt x="2295" y="11622"/>
                  <a:pt x="2252" y="11616"/>
                  <a:pt x="2257" y="11729"/>
                </a:cubicBezTo>
                <a:cubicBezTo>
                  <a:pt x="2257" y="11732"/>
                  <a:pt x="2177" y="11863"/>
                  <a:pt x="2171" y="11864"/>
                </a:cubicBezTo>
                <a:cubicBezTo>
                  <a:pt x="2124" y="11874"/>
                  <a:pt x="2107" y="11918"/>
                  <a:pt x="2080" y="11961"/>
                </a:cubicBezTo>
                <a:cubicBezTo>
                  <a:pt x="2054" y="12003"/>
                  <a:pt x="2065" y="12029"/>
                  <a:pt x="1986" y="11970"/>
                </a:cubicBezTo>
                <a:cubicBezTo>
                  <a:pt x="1813" y="11842"/>
                  <a:pt x="1881" y="11917"/>
                  <a:pt x="1850" y="11930"/>
                </a:cubicBezTo>
                <a:cubicBezTo>
                  <a:pt x="1846" y="11954"/>
                  <a:pt x="1676" y="12214"/>
                  <a:pt x="1672" y="12288"/>
                </a:cubicBezTo>
                <a:cubicBezTo>
                  <a:pt x="1672" y="12288"/>
                  <a:pt x="1617" y="12494"/>
                  <a:pt x="1584" y="12415"/>
                </a:cubicBezTo>
                <a:cubicBezTo>
                  <a:pt x="1528" y="12280"/>
                  <a:pt x="1513" y="12343"/>
                  <a:pt x="1502" y="12345"/>
                </a:cubicBezTo>
                <a:cubicBezTo>
                  <a:pt x="1460" y="12351"/>
                  <a:pt x="1433" y="12375"/>
                  <a:pt x="1382" y="12321"/>
                </a:cubicBezTo>
                <a:cubicBezTo>
                  <a:pt x="1321" y="12258"/>
                  <a:pt x="1327" y="12168"/>
                  <a:pt x="1211" y="12310"/>
                </a:cubicBezTo>
                <a:cubicBezTo>
                  <a:pt x="1206" y="12317"/>
                  <a:pt x="1166" y="12343"/>
                  <a:pt x="1160" y="12344"/>
                </a:cubicBezTo>
                <a:cubicBezTo>
                  <a:pt x="1140" y="12400"/>
                  <a:pt x="1298" y="12625"/>
                  <a:pt x="1234" y="12623"/>
                </a:cubicBezTo>
                <a:cubicBezTo>
                  <a:pt x="1209" y="12622"/>
                  <a:pt x="1147" y="12716"/>
                  <a:pt x="1157" y="12731"/>
                </a:cubicBezTo>
                <a:cubicBezTo>
                  <a:pt x="1187" y="12778"/>
                  <a:pt x="1027" y="12775"/>
                  <a:pt x="1082" y="12843"/>
                </a:cubicBezTo>
                <a:cubicBezTo>
                  <a:pt x="1094" y="12859"/>
                  <a:pt x="1066" y="12957"/>
                  <a:pt x="1032" y="12989"/>
                </a:cubicBezTo>
                <a:cubicBezTo>
                  <a:pt x="933" y="13082"/>
                  <a:pt x="984" y="13063"/>
                  <a:pt x="860" y="12990"/>
                </a:cubicBezTo>
                <a:cubicBezTo>
                  <a:pt x="805" y="12957"/>
                  <a:pt x="836" y="13025"/>
                  <a:pt x="725" y="13033"/>
                </a:cubicBezTo>
                <a:cubicBezTo>
                  <a:pt x="722" y="13033"/>
                  <a:pt x="709" y="13073"/>
                  <a:pt x="698" y="13086"/>
                </a:cubicBezTo>
                <a:cubicBezTo>
                  <a:pt x="598" y="13172"/>
                  <a:pt x="673" y="13175"/>
                  <a:pt x="550" y="13267"/>
                </a:cubicBezTo>
                <a:cubicBezTo>
                  <a:pt x="546" y="13269"/>
                  <a:pt x="553" y="13291"/>
                  <a:pt x="499" y="13323"/>
                </a:cubicBezTo>
                <a:cubicBezTo>
                  <a:pt x="465" y="13343"/>
                  <a:pt x="525" y="13420"/>
                  <a:pt x="464" y="13448"/>
                </a:cubicBezTo>
                <a:cubicBezTo>
                  <a:pt x="429" y="13463"/>
                  <a:pt x="426" y="13550"/>
                  <a:pt x="458" y="13566"/>
                </a:cubicBezTo>
                <a:cubicBezTo>
                  <a:pt x="495" y="13584"/>
                  <a:pt x="405" y="13731"/>
                  <a:pt x="376" y="13729"/>
                </a:cubicBezTo>
                <a:cubicBezTo>
                  <a:pt x="376" y="13729"/>
                  <a:pt x="204" y="13763"/>
                  <a:pt x="204" y="13763"/>
                </a:cubicBezTo>
                <a:cubicBezTo>
                  <a:pt x="208" y="13829"/>
                  <a:pt x="113" y="13859"/>
                  <a:pt x="161" y="13966"/>
                </a:cubicBezTo>
                <a:cubicBezTo>
                  <a:pt x="186" y="14023"/>
                  <a:pt x="140" y="14170"/>
                  <a:pt x="140" y="14218"/>
                </a:cubicBezTo>
                <a:cubicBezTo>
                  <a:pt x="135" y="14213"/>
                  <a:pt x="80" y="14195"/>
                  <a:pt x="68" y="14194"/>
                </a:cubicBezTo>
                <a:cubicBezTo>
                  <a:pt x="30" y="14190"/>
                  <a:pt x="31" y="14199"/>
                  <a:pt x="0" y="14210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3" name="Freeform 352"/>
          <p:cNvSpPr>
            <a:spLocks/>
          </p:cNvSpPr>
          <p:nvPr/>
        </p:nvSpPr>
        <p:spPr bwMode="auto">
          <a:xfrm>
            <a:off x="2420543" y="4533901"/>
            <a:ext cx="2608659" cy="604838"/>
          </a:xfrm>
          <a:custGeom>
            <a:avLst/>
            <a:gdLst>
              <a:gd name="T0" fmla="*/ 37591 w 38348"/>
              <a:gd name="T1" fmla="*/ 2122 h 9558"/>
              <a:gd name="T2" fmla="*/ 37028 w 38348"/>
              <a:gd name="T3" fmla="*/ 1942 h 9558"/>
              <a:gd name="T4" fmla="*/ 36123 w 38348"/>
              <a:gd name="T5" fmla="*/ 2167 h 9558"/>
              <a:gd name="T6" fmla="*/ 35399 w 38348"/>
              <a:gd name="T7" fmla="*/ 2119 h 9558"/>
              <a:gd name="T8" fmla="*/ 34656 w 38348"/>
              <a:gd name="T9" fmla="*/ 2377 h 9558"/>
              <a:gd name="T10" fmla="*/ 33931 w 38348"/>
              <a:gd name="T11" fmla="*/ 2312 h 9558"/>
              <a:gd name="T12" fmla="*/ 33222 w 38348"/>
              <a:gd name="T13" fmla="*/ 2319 h 9558"/>
              <a:gd name="T14" fmla="*/ 32112 w 38348"/>
              <a:gd name="T15" fmla="*/ 3393 h 9558"/>
              <a:gd name="T16" fmla="*/ 31935 w 38348"/>
              <a:gd name="T17" fmla="*/ 3272 h 9558"/>
              <a:gd name="T18" fmla="*/ 31157 w 38348"/>
              <a:gd name="T19" fmla="*/ 2919 h 9558"/>
              <a:gd name="T20" fmla="*/ 30609 w 38348"/>
              <a:gd name="T21" fmla="*/ 2376 h 9558"/>
              <a:gd name="T22" fmla="*/ 29651 w 38348"/>
              <a:gd name="T23" fmla="*/ 1708 h 9558"/>
              <a:gd name="T24" fmla="*/ 29017 w 38348"/>
              <a:gd name="T25" fmla="*/ 1135 h 9558"/>
              <a:gd name="T26" fmla="*/ 28477 w 38348"/>
              <a:gd name="T27" fmla="*/ 1270 h 9558"/>
              <a:gd name="T28" fmla="*/ 27972 w 38348"/>
              <a:gd name="T29" fmla="*/ 1310 h 9558"/>
              <a:gd name="T30" fmla="*/ 27350 w 38348"/>
              <a:gd name="T31" fmla="*/ 886 h 9558"/>
              <a:gd name="T32" fmla="*/ 26895 w 38348"/>
              <a:gd name="T33" fmla="*/ 339 h 9558"/>
              <a:gd name="T34" fmla="*/ 25793 w 38348"/>
              <a:gd name="T35" fmla="*/ 350 h 9558"/>
              <a:gd name="T36" fmla="*/ 24491 w 38348"/>
              <a:gd name="T37" fmla="*/ 422 h 9558"/>
              <a:gd name="T38" fmla="*/ 23244 w 38348"/>
              <a:gd name="T39" fmla="*/ 27 h 9558"/>
              <a:gd name="T40" fmla="*/ 21858 w 38348"/>
              <a:gd name="T41" fmla="*/ 1161 h 9558"/>
              <a:gd name="T42" fmla="*/ 21942 w 38348"/>
              <a:gd name="T43" fmla="*/ 1880 h 9558"/>
              <a:gd name="T44" fmla="*/ 21953 w 38348"/>
              <a:gd name="T45" fmla="*/ 2720 h 9558"/>
              <a:gd name="T46" fmla="*/ 21607 w 38348"/>
              <a:gd name="T47" fmla="*/ 2738 h 9558"/>
              <a:gd name="T48" fmla="*/ 20905 w 38348"/>
              <a:gd name="T49" fmla="*/ 2533 h 9558"/>
              <a:gd name="T50" fmla="*/ 19867 w 38348"/>
              <a:gd name="T51" fmla="*/ 2377 h 9558"/>
              <a:gd name="T52" fmla="*/ 20274 w 38348"/>
              <a:gd name="T53" fmla="*/ 3178 h 9558"/>
              <a:gd name="T54" fmla="*/ 19991 w 38348"/>
              <a:gd name="T55" fmla="*/ 4924 h 9558"/>
              <a:gd name="T56" fmla="*/ 18127 w 38348"/>
              <a:gd name="T57" fmla="*/ 6745 h 9558"/>
              <a:gd name="T58" fmla="*/ 16819 w 38348"/>
              <a:gd name="T59" fmla="*/ 7341 h 9558"/>
              <a:gd name="T60" fmla="*/ 15784 w 38348"/>
              <a:gd name="T61" fmla="*/ 7779 h 9558"/>
              <a:gd name="T62" fmla="*/ 15542 w 38348"/>
              <a:gd name="T63" fmla="*/ 7902 h 9558"/>
              <a:gd name="T64" fmla="*/ 14914 w 38348"/>
              <a:gd name="T65" fmla="*/ 7787 h 9558"/>
              <a:gd name="T66" fmla="*/ 14395 w 38348"/>
              <a:gd name="T67" fmla="*/ 8299 h 9558"/>
              <a:gd name="T68" fmla="*/ 14053 w 38348"/>
              <a:gd name="T69" fmla="*/ 8996 h 9558"/>
              <a:gd name="T70" fmla="*/ 13357 w 38348"/>
              <a:gd name="T71" fmla="*/ 9360 h 9558"/>
              <a:gd name="T72" fmla="*/ 12637 w 38348"/>
              <a:gd name="T73" fmla="*/ 8761 h 9558"/>
              <a:gd name="T74" fmla="*/ 12295 w 38348"/>
              <a:gd name="T75" fmla="*/ 9142 h 9558"/>
              <a:gd name="T76" fmla="*/ 11477 w 38348"/>
              <a:gd name="T77" fmla="*/ 8977 h 9558"/>
              <a:gd name="T78" fmla="*/ 10965 w 38348"/>
              <a:gd name="T79" fmla="*/ 9093 h 9558"/>
              <a:gd name="T80" fmla="*/ 10674 w 38348"/>
              <a:gd name="T81" fmla="*/ 9004 h 9558"/>
              <a:gd name="T82" fmla="*/ 9903 w 38348"/>
              <a:gd name="T83" fmla="*/ 8980 h 9558"/>
              <a:gd name="T84" fmla="*/ 9194 w 38348"/>
              <a:gd name="T85" fmla="*/ 8686 h 9558"/>
              <a:gd name="T86" fmla="*/ 7526 w 38348"/>
              <a:gd name="T87" fmla="*/ 8369 h 9558"/>
              <a:gd name="T88" fmla="*/ 6502 w 38348"/>
              <a:gd name="T89" fmla="*/ 8616 h 9558"/>
              <a:gd name="T90" fmla="*/ 6302 w 38348"/>
              <a:gd name="T91" fmla="*/ 9031 h 9558"/>
              <a:gd name="T92" fmla="*/ 5987 w 38348"/>
              <a:gd name="T93" fmla="*/ 7720 h 9558"/>
              <a:gd name="T94" fmla="*/ 5601 w 38348"/>
              <a:gd name="T95" fmla="*/ 7874 h 9558"/>
              <a:gd name="T96" fmla="*/ 5127 w 38348"/>
              <a:gd name="T97" fmla="*/ 8626 h 9558"/>
              <a:gd name="T98" fmla="*/ 5082 w 38348"/>
              <a:gd name="T99" fmla="*/ 7815 h 9558"/>
              <a:gd name="T100" fmla="*/ 4424 w 38348"/>
              <a:gd name="T101" fmla="*/ 7796 h 9558"/>
              <a:gd name="T102" fmla="*/ 3705 w 38348"/>
              <a:gd name="T103" fmla="*/ 7764 h 9558"/>
              <a:gd name="T104" fmla="*/ 3027 w 38348"/>
              <a:gd name="T105" fmla="*/ 8183 h 9558"/>
              <a:gd name="T106" fmla="*/ 2533 w 38348"/>
              <a:gd name="T107" fmla="*/ 8606 h 9558"/>
              <a:gd name="T108" fmla="*/ 1939 w 38348"/>
              <a:gd name="T109" fmla="*/ 8123 h 9558"/>
              <a:gd name="T110" fmla="*/ 1226 w 38348"/>
              <a:gd name="T111" fmla="*/ 8696 h 9558"/>
              <a:gd name="T112" fmla="*/ 843 w 38348"/>
              <a:gd name="T113" fmla="*/ 8702 h 9558"/>
              <a:gd name="T114" fmla="*/ 108 w 38348"/>
              <a:gd name="T115" fmla="*/ 9123 h 9558"/>
              <a:gd name="T116" fmla="*/ 231 w 38348"/>
              <a:gd name="T117" fmla="*/ 8423 h 9558"/>
              <a:gd name="T118" fmla="*/ 831 w 38348"/>
              <a:gd name="T119" fmla="*/ 8155 h 9558"/>
              <a:gd name="T120" fmla="*/ 535 w 38348"/>
              <a:gd name="T121" fmla="*/ 7636 h 9558"/>
              <a:gd name="T122" fmla="*/ 282 w 38348"/>
              <a:gd name="T123" fmla="*/ 7473 h 9558"/>
              <a:gd name="T124" fmla="*/ 89 w 38348"/>
              <a:gd name="T125" fmla="*/ 6729 h 9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48" h="9558">
                <a:moveTo>
                  <a:pt x="38348" y="2412"/>
                </a:moveTo>
                <a:cubicBezTo>
                  <a:pt x="38343" y="2434"/>
                  <a:pt x="38210" y="2504"/>
                  <a:pt x="38202" y="2492"/>
                </a:cubicBezTo>
                <a:cubicBezTo>
                  <a:pt x="38139" y="2403"/>
                  <a:pt x="38137" y="2468"/>
                  <a:pt x="38070" y="2494"/>
                </a:cubicBezTo>
                <a:cubicBezTo>
                  <a:pt x="38024" y="2512"/>
                  <a:pt x="38053" y="2519"/>
                  <a:pt x="37988" y="2523"/>
                </a:cubicBezTo>
                <a:cubicBezTo>
                  <a:pt x="37976" y="2523"/>
                  <a:pt x="37937" y="2536"/>
                  <a:pt x="37937" y="2518"/>
                </a:cubicBezTo>
                <a:cubicBezTo>
                  <a:pt x="37937" y="2470"/>
                  <a:pt x="37883" y="2373"/>
                  <a:pt x="37833" y="2363"/>
                </a:cubicBezTo>
                <a:cubicBezTo>
                  <a:pt x="37819" y="2360"/>
                  <a:pt x="37773" y="2360"/>
                  <a:pt x="37772" y="2355"/>
                </a:cubicBezTo>
                <a:cubicBezTo>
                  <a:pt x="37771" y="2346"/>
                  <a:pt x="37674" y="2206"/>
                  <a:pt x="37670" y="2204"/>
                </a:cubicBezTo>
                <a:cubicBezTo>
                  <a:pt x="37628" y="2183"/>
                  <a:pt x="37593" y="2176"/>
                  <a:pt x="37591" y="2122"/>
                </a:cubicBezTo>
                <a:lnTo>
                  <a:pt x="37589" y="2119"/>
                </a:lnTo>
                <a:cubicBezTo>
                  <a:pt x="37587" y="2103"/>
                  <a:pt x="37566" y="2064"/>
                  <a:pt x="37559" y="2028"/>
                </a:cubicBezTo>
                <a:cubicBezTo>
                  <a:pt x="37550" y="1983"/>
                  <a:pt x="37494" y="2042"/>
                  <a:pt x="37478" y="1962"/>
                </a:cubicBezTo>
                <a:cubicBezTo>
                  <a:pt x="37470" y="1918"/>
                  <a:pt x="37434" y="1938"/>
                  <a:pt x="37491" y="1864"/>
                </a:cubicBezTo>
                <a:cubicBezTo>
                  <a:pt x="37518" y="1828"/>
                  <a:pt x="37481" y="1808"/>
                  <a:pt x="37476" y="1760"/>
                </a:cubicBezTo>
                <a:cubicBezTo>
                  <a:pt x="37475" y="1752"/>
                  <a:pt x="37465" y="1701"/>
                  <a:pt x="37458" y="1703"/>
                </a:cubicBezTo>
                <a:cubicBezTo>
                  <a:pt x="37435" y="1711"/>
                  <a:pt x="37321" y="1770"/>
                  <a:pt x="37301" y="1797"/>
                </a:cubicBezTo>
                <a:cubicBezTo>
                  <a:pt x="37285" y="1819"/>
                  <a:pt x="37222" y="1911"/>
                  <a:pt x="37206" y="1918"/>
                </a:cubicBezTo>
                <a:cubicBezTo>
                  <a:pt x="37173" y="1934"/>
                  <a:pt x="37089" y="1904"/>
                  <a:pt x="37028" y="1942"/>
                </a:cubicBezTo>
                <a:cubicBezTo>
                  <a:pt x="37024" y="1944"/>
                  <a:pt x="36979" y="1958"/>
                  <a:pt x="36977" y="1962"/>
                </a:cubicBezTo>
                <a:cubicBezTo>
                  <a:pt x="36965" y="1978"/>
                  <a:pt x="36853" y="1987"/>
                  <a:pt x="36818" y="1971"/>
                </a:cubicBezTo>
                <a:cubicBezTo>
                  <a:pt x="36743" y="1938"/>
                  <a:pt x="36729" y="2005"/>
                  <a:pt x="36658" y="1965"/>
                </a:cubicBezTo>
                <a:cubicBezTo>
                  <a:pt x="36582" y="1922"/>
                  <a:pt x="36609" y="1957"/>
                  <a:pt x="36572" y="2015"/>
                </a:cubicBezTo>
                <a:cubicBezTo>
                  <a:pt x="36560" y="2034"/>
                  <a:pt x="36392" y="2120"/>
                  <a:pt x="36366" y="2119"/>
                </a:cubicBezTo>
                <a:cubicBezTo>
                  <a:pt x="36357" y="2119"/>
                  <a:pt x="36341" y="2110"/>
                  <a:pt x="36317" y="2110"/>
                </a:cubicBezTo>
                <a:cubicBezTo>
                  <a:pt x="36288" y="2111"/>
                  <a:pt x="36248" y="2096"/>
                  <a:pt x="36214" y="2119"/>
                </a:cubicBezTo>
                <a:cubicBezTo>
                  <a:pt x="36205" y="2125"/>
                  <a:pt x="36131" y="2155"/>
                  <a:pt x="36128" y="2165"/>
                </a:cubicBezTo>
                <a:cubicBezTo>
                  <a:pt x="36126" y="2165"/>
                  <a:pt x="36125" y="2166"/>
                  <a:pt x="36123" y="2167"/>
                </a:cubicBezTo>
                <a:cubicBezTo>
                  <a:pt x="36069" y="2127"/>
                  <a:pt x="36049" y="2060"/>
                  <a:pt x="36009" y="2015"/>
                </a:cubicBezTo>
                <a:cubicBezTo>
                  <a:pt x="35989" y="1993"/>
                  <a:pt x="35977" y="1926"/>
                  <a:pt x="35945" y="1928"/>
                </a:cubicBezTo>
                <a:cubicBezTo>
                  <a:pt x="35881" y="1931"/>
                  <a:pt x="35846" y="1860"/>
                  <a:pt x="35824" y="1811"/>
                </a:cubicBezTo>
                <a:cubicBezTo>
                  <a:pt x="35808" y="1777"/>
                  <a:pt x="35850" y="1704"/>
                  <a:pt x="35768" y="1786"/>
                </a:cubicBezTo>
                <a:cubicBezTo>
                  <a:pt x="35738" y="1815"/>
                  <a:pt x="35716" y="1805"/>
                  <a:pt x="35706" y="1849"/>
                </a:cubicBezTo>
                <a:cubicBezTo>
                  <a:pt x="35706" y="1850"/>
                  <a:pt x="35613" y="2085"/>
                  <a:pt x="35612" y="2086"/>
                </a:cubicBezTo>
                <a:cubicBezTo>
                  <a:pt x="35600" y="2106"/>
                  <a:pt x="35573" y="2206"/>
                  <a:pt x="35565" y="2221"/>
                </a:cubicBezTo>
                <a:cubicBezTo>
                  <a:pt x="35561" y="2227"/>
                  <a:pt x="35546" y="2249"/>
                  <a:pt x="35547" y="2256"/>
                </a:cubicBezTo>
                <a:cubicBezTo>
                  <a:pt x="35540" y="2258"/>
                  <a:pt x="35404" y="2142"/>
                  <a:pt x="35399" y="2119"/>
                </a:cubicBezTo>
                <a:cubicBezTo>
                  <a:pt x="35378" y="2088"/>
                  <a:pt x="35340" y="2056"/>
                  <a:pt x="35301" y="2056"/>
                </a:cubicBezTo>
                <a:cubicBezTo>
                  <a:pt x="35217" y="2056"/>
                  <a:pt x="35111" y="2071"/>
                  <a:pt x="35047" y="2015"/>
                </a:cubicBezTo>
                <a:cubicBezTo>
                  <a:pt x="35033" y="2002"/>
                  <a:pt x="35038" y="2078"/>
                  <a:pt x="35032" y="2079"/>
                </a:cubicBezTo>
                <a:cubicBezTo>
                  <a:pt x="35020" y="2083"/>
                  <a:pt x="34910" y="2073"/>
                  <a:pt x="34910" y="2086"/>
                </a:cubicBezTo>
                <a:cubicBezTo>
                  <a:pt x="34910" y="2135"/>
                  <a:pt x="34909" y="2161"/>
                  <a:pt x="34916" y="2209"/>
                </a:cubicBezTo>
                <a:cubicBezTo>
                  <a:pt x="34924" y="2266"/>
                  <a:pt x="34918" y="2318"/>
                  <a:pt x="34883" y="2364"/>
                </a:cubicBezTo>
                <a:cubicBezTo>
                  <a:pt x="34868" y="2384"/>
                  <a:pt x="34845" y="2466"/>
                  <a:pt x="34834" y="2457"/>
                </a:cubicBezTo>
                <a:cubicBezTo>
                  <a:pt x="34818" y="2444"/>
                  <a:pt x="34746" y="2408"/>
                  <a:pt x="34741" y="2396"/>
                </a:cubicBezTo>
                <a:cubicBezTo>
                  <a:pt x="34705" y="2396"/>
                  <a:pt x="34676" y="2377"/>
                  <a:pt x="34656" y="2377"/>
                </a:cubicBezTo>
                <a:lnTo>
                  <a:pt x="34345" y="2240"/>
                </a:lnTo>
                <a:lnTo>
                  <a:pt x="34520" y="1931"/>
                </a:lnTo>
                <a:cubicBezTo>
                  <a:pt x="34419" y="1931"/>
                  <a:pt x="34483" y="1933"/>
                  <a:pt x="34408" y="1998"/>
                </a:cubicBezTo>
                <a:cubicBezTo>
                  <a:pt x="34373" y="2028"/>
                  <a:pt x="34328" y="2072"/>
                  <a:pt x="34285" y="2087"/>
                </a:cubicBezTo>
                <a:cubicBezTo>
                  <a:pt x="34265" y="2094"/>
                  <a:pt x="34295" y="2176"/>
                  <a:pt x="34231" y="2176"/>
                </a:cubicBezTo>
                <a:cubicBezTo>
                  <a:pt x="34222" y="2176"/>
                  <a:pt x="34168" y="2173"/>
                  <a:pt x="34168" y="2180"/>
                </a:cubicBezTo>
                <a:cubicBezTo>
                  <a:pt x="34168" y="2193"/>
                  <a:pt x="34163" y="2263"/>
                  <a:pt x="34150" y="2267"/>
                </a:cubicBezTo>
                <a:cubicBezTo>
                  <a:pt x="34077" y="2288"/>
                  <a:pt x="34087" y="2272"/>
                  <a:pt x="34013" y="2326"/>
                </a:cubicBezTo>
                <a:cubicBezTo>
                  <a:pt x="34004" y="2333"/>
                  <a:pt x="33945" y="2343"/>
                  <a:pt x="33931" y="2312"/>
                </a:cubicBezTo>
                <a:cubicBezTo>
                  <a:pt x="33906" y="2254"/>
                  <a:pt x="33897" y="2296"/>
                  <a:pt x="33888" y="2190"/>
                </a:cubicBezTo>
                <a:cubicBezTo>
                  <a:pt x="33887" y="2183"/>
                  <a:pt x="33888" y="2167"/>
                  <a:pt x="33888" y="2159"/>
                </a:cubicBezTo>
                <a:cubicBezTo>
                  <a:pt x="33899" y="2141"/>
                  <a:pt x="33860" y="2097"/>
                  <a:pt x="33847" y="2084"/>
                </a:cubicBezTo>
                <a:cubicBezTo>
                  <a:pt x="33842" y="2079"/>
                  <a:pt x="33787" y="2019"/>
                  <a:pt x="33786" y="2017"/>
                </a:cubicBezTo>
                <a:cubicBezTo>
                  <a:pt x="33719" y="2016"/>
                  <a:pt x="33722" y="2040"/>
                  <a:pt x="33643" y="2007"/>
                </a:cubicBezTo>
                <a:cubicBezTo>
                  <a:pt x="33630" y="2002"/>
                  <a:pt x="33514" y="1963"/>
                  <a:pt x="33507" y="1969"/>
                </a:cubicBezTo>
                <a:cubicBezTo>
                  <a:pt x="33472" y="2005"/>
                  <a:pt x="33470" y="2024"/>
                  <a:pt x="33419" y="2058"/>
                </a:cubicBezTo>
                <a:cubicBezTo>
                  <a:pt x="33375" y="2088"/>
                  <a:pt x="33361" y="2228"/>
                  <a:pt x="33269" y="2256"/>
                </a:cubicBezTo>
                <a:cubicBezTo>
                  <a:pt x="33242" y="2265"/>
                  <a:pt x="33231" y="2296"/>
                  <a:pt x="33222" y="2319"/>
                </a:cubicBezTo>
                <a:cubicBezTo>
                  <a:pt x="33202" y="2372"/>
                  <a:pt x="33192" y="2395"/>
                  <a:pt x="33187" y="2454"/>
                </a:cubicBezTo>
                <a:cubicBezTo>
                  <a:pt x="33187" y="2455"/>
                  <a:pt x="33155" y="2497"/>
                  <a:pt x="33152" y="2500"/>
                </a:cubicBezTo>
                <a:lnTo>
                  <a:pt x="32755" y="2896"/>
                </a:lnTo>
                <a:lnTo>
                  <a:pt x="32910" y="3125"/>
                </a:lnTo>
                <a:cubicBezTo>
                  <a:pt x="32900" y="3139"/>
                  <a:pt x="32870" y="3155"/>
                  <a:pt x="32846" y="3183"/>
                </a:cubicBezTo>
                <a:cubicBezTo>
                  <a:pt x="32814" y="3220"/>
                  <a:pt x="32792" y="3246"/>
                  <a:pt x="32764" y="3285"/>
                </a:cubicBezTo>
                <a:cubicBezTo>
                  <a:pt x="32720" y="3345"/>
                  <a:pt x="32610" y="3345"/>
                  <a:pt x="32553" y="3303"/>
                </a:cubicBezTo>
                <a:cubicBezTo>
                  <a:pt x="32472" y="3242"/>
                  <a:pt x="32411" y="3264"/>
                  <a:pt x="32325" y="3299"/>
                </a:cubicBezTo>
                <a:cubicBezTo>
                  <a:pt x="32310" y="3306"/>
                  <a:pt x="32114" y="3392"/>
                  <a:pt x="32112" y="3393"/>
                </a:cubicBezTo>
                <a:cubicBezTo>
                  <a:pt x="32073" y="3419"/>
                  <a:pt x="32135" y="3294"/>
                  <a:pt x="32060" y="3387"/>
                </a:cubicBezTo>
                <a:cubicBezTo>
                  <a:pt x="32038" y="3414"/>
                  <a:pt x="32042" y="3457"/>
                  <a:pt x="31995" y="3454"/>
                </a:cubicBezTo>
                <a:cubicBezTo>
                  <a:pt x="31981" y="3453"/>
                  <a:pt x="32003" y="3421"/>
                  <a:pt x="31939" y="3421"/>
                </a:cubicBezTo>
                <a:cubicBezTo>
                  <a:pt x="31931" y="3421"/>
                  <a:pt x="31923" y="3421"/>
                  <a:pt x="31915" y="3421"/>
                </a:cubicBezTo>
                <a:cubicBezTo>
                  <a:pt x="31899" y="3415"/>
                  <a:pt x="31807" y="3440"/>
                  <a:pt x="31779" y="3409"/>
                </a:cubicBezTo>
                <a:cubicBezTo>
                  <a:pt x="31737" y="3363"/>
                  <a:pt x="31735" y="3413"/>
                  <a:pt x="31735" y="3317"/>
                </a:cubicBezTo>
                <a:cubicBezTo>
                  <a:pt x="31735" y="3240"/>
                  <a:pt x="31725" y="3283"/>
                  <a:pt x="31824" y="3302"/>
                </a:cubicBezTo>
                <a:cubicBezTo>
                  <a:pt x="31853" y="3308"/>
                  <a:pt x="31884" y="3319"/>
                  <a:pt x="31918" y="3320"/>
                </a:cubicBezTo>
                <a:cubicBezTo>
                  <a:pt x="31940" y="3321"/>
                  <a:pt x="31916" y="3309"/>
                  <a:pt x="31935" y="3272"/>
                </a:cubicBezTo>
                <a:cubicBezTo>
                  <a:pt x="31939" y="3263"/>
                  <a:pt x="31976" y="3172"/>
                  <a:pt x="31967" y="3169"/>
                </a:cubicBezTo>
                <a:cubicBezTo>
                  <a:pt x="31919" y="3152"/>
                  <a:pt x="31937" y="3170"/>
                  <a:pt x="31950" y="3108"/>
                </a:cubicBezTo>
                <a:cubicBezTo>
                  <a:pt x="31953" y="3091"/>
                  <a:pt x="31915" y="3032"/>
                  <a:pt x="31903" y="3018"/>
                </a:cubicBezTo>
                <a:lnTo>
                  <a:pt x="31692" y="2744"/>
                </a:lnTo>
                <a:lnTo>
                  <a:pt x="31563" y="2742"/>
                </a:lnTo>
                <a:lnTo>
                  <a:pt x="31423" y="2880"/>
                </a:lnTo>
                <a:cubicBezTo>
                  <a:pt x="31396" y="2923"/>
                  <a:pt x="31432" y="2949"/>
                  <a:pt x="31316" y="2926"/>
                </a:cubicBezTo>
                <a:cubicBezTo>
                  <a:pt x="31261" y="2915"/>
                  <a:pt x="31275" y="2944"/>
                  <a:pt x="31218" y="2895"/>
                </a:cubicBezTo>
                <a:cubicBezTo>
                  <a:pt x="31177" y="2859"/>
                  <a:pt x="31209" y="2877"/>
                  <a:pt x="31157" y="2919"/>
                </a:cubicBezTo>
                <a:cubicBezTo>
                  <a:pt x="31129" y="2941"/>
                  <a:pt x="31048" y="2989"/>
                  <a:pt x="31013" y="2989"/>
                </a:cubicBezTo>
                <a:cubicBezTo>
                  <a:pt x="30989" y="2970"/>
                  <a:pt x="30971" y="3010"/>
                  <a:pt x="30965" y="2957"/>
                </a:cubicBezTo>
                <a:cubicBezTo>
                  <a:pt x="30963" y="2935"/>
                  <a:pt x="30968" y="2941"/>
                  <a:pt x="30961" y="2913"/>
                </a:cubicBezTo>
                <a:cubicBezTo>
                  <a:pt x="30943" y="2850"/>
                  <a:pt x="30961" y="2882"/>
                  <a:pt x="30887" y="2840"/>
                </a:cubicBezTo>
                <a:cubicBezTo>
                  <a:pt x="30822" y="2803"/>
                  <a:pt x="30781" y="2887"/>
                  <a:pt x="30713" y="2766"/>
                </a:cubicBezTo>
                <a:cubicBezTo>
                  <a:pt x="30666" y="2683"/>
                  <a:pt x="30692" y="2729"/>
                  <a:pt x="30680" y="2646"/>
                </a:cubicBezTo>
                <a:cubicBezTo>
                  <a:pt x="30689" y="2647"/>
                  <a:pt x="30685" y="2606"/>
                  <a:pt x="30685" y="2594"/>
                </a:cubicBezTo>
                <a:cubicBezTo>
                  <a:pt x="30685" y="2546"/>
                  <a:pt x="30690" y="2516"/>
                  <a:pt x="30692" y="2474"/>
                </a:cubicBezTo>
                <a:cubicBezTo>
                  <a:pt x="30692" y="2462"/>
                  <a:pt x="30626" y="2409"/>
                  <a:pt x="30609" y="2376"/>
                </a:cubicBezTo>
                <a:cubicBezTo>
                  <a:pt x="30597" y="2352"/>
                  <a:pt x="30418" y="2276"/>
                  <a:pt x="30377" y="2265"/>
                </a:cubicBezTo>
                <a:cubicBezTo>
                  <a:pt x="30301" y="2244"/>
                  <a:pt x="30264" y="2355"/>
                  <a:pt x="30165" y="2332"/>
                </a:cubicBezTo>
                <a:cubicBezTo>
                  <a:pt x="30155" y="2330"/>
                  <a:pt x="30129" y="2303"/>
                  <a:pt x="30124" y="2290"/>
                </a:cubicBezTo>
                <a:cubicBezTo>
                  <a:pt x="30124" y="2256"/>
                  <a:pt x="30111" y="2234"/>
                  <a:pt x="30112" y="2187"/>
                </a:cubicBezTo>
                <a:cubicBezTo>
                  <a:pt x="30113" y="2151"/>
                  <a:pt x="30106" y="2134"/>
                  <a:pt x="30111" y="2086"/>
                </a:cubicBezTo>
                <a:cubicBezTo>
                  <a:pt x="30112" y="2081"/>
                  <a:pt x="30112" y="2067"/>
                  <a:pt x="30107" y="2064"/>
                </a:cubicBezTo>
                <a:lnTo>
                  <a:pt x="30006" y="1890"/>
                </a:lnTo>
                <a:lnTo>
                  <a:pt x="29850" y="1955"/>
                </a:lnTo>
                <a:lnTo>
                  <a:pt x="29651" y="1708"/>
                </a:lnTo>
                <a:lnTo>
                  <a:pt x="29387" y="1716"/>
                </a:lnTo>
                <a:lnTo>
                  <a:pt x="29410" y="1557"/>
                </a:lnTo>
                <a:cubicBezTo>
                  <a:pt x="29424" y="1542"/>
                  <a:pt x="29395" y="1494"/>
                  <a:pt x="29375" y="1507"/>
                </a:cubicBezTo>
                <a:cubicBezTo>
                  <a:pt x="29360" y="1516"/>
                  <a:pt x="29336" y="1525"/>
                  <a:pt x="29321" y="1516"/>
                </a:cubicBezTo>
                <a:cubicBezTo>
                  <a:pt x="29286" y="1493"/>
                  <a:pt x="29247" y="1476"/>
                  <a:pt x="29224" y="1439"/>
                </a:cubicBezTo>
                <a:cubicBezTo>
                  <a:pt x="29205" y="1410"/>
                  <a:pt x="29296" y="1339"/>
                  <a:pt x="29228" y="1317"/>
                </a:cubicBezTo>
                <a:cubicBezTo>
                  <a:pt x="29199" y="1307"/>
                  <a:pt x="29114" y="1146"/>
                  <a:pt x="29099" y="1147"/>
                </a:cubicBezTo>
                <a:cubicBezTo>
                  <a:pt x="29097" y="1133"/>
                  <a:pt x="29091" y="1175"/>
                  <a:pt x="29046" y="1175"/>
                </a:cubicBezTo>
                <a:cubicBezTo>
                  <a:pt x="29019" y="1175"/>
                  <a:pt x="29024" y="1165"/>
                  <a:pt x="29017" y="1135"/>
                </a:cubicBezTo>
                <a:cubicBezTo>
                  <a:pt x="29010" y="1102"/>
                  <a:pt x="29029" y="1052"/>
                  <a:pt x="29027" y="1011"/>
                </a:cubicBezTo>
                <a:cubicBezTo>
                  <a:pt x="29026" y="986"/>
                  <a:pt x="29044" y="991"/>
                  <a:pt x="29000" y="963"/>
                </a:cubicBezTo>
                <a:cubicBezTo>
                  <a:pt x="28996" y="960"/>
                  <a:pt x="28944" y="951"/>
                  <a:pt x="28932" y="971"/>
                </a:cubicBezTo>
                <a:cubicBezTo>
                  <a:pt x="28909" y="1010"/>
                  <a:pt x="28905" y="1019"/>
                  <a:pt x="28886" y="1059"/>
                </a:cubicBezTo>
                <a:cubicBezTo>
                  <a:pt x="28863" y="1108"/>
                  <a:pt x="28862" y="1191"/>
                  <a:pt x="28781" y="1156"/>
                </a:cubicBezTo>
                <a:cubicBezTo>
                  <a:pt x="28755" y="1145"/>
                  <a:pt x="28730" y="1074"/>
                  <a:pt x="28697" y="1084"/>
                </a:cubicBezTo>
                <a:cubicBezTo>
                  <a:pt x="28648" y="1099"/>
                  <a:pt x="28671" y="1114"/>
                  <a:pt x="28647" y="1151"/>
                </a:cubicBezTo>
                <a:cubicBezTo>
                  <a:pt x="28621" y="1191"/>
                  <a:pt x="28630" y="1176"/>
                  <a:pt x="28567" y="1177"/>
                </a:cubicBezTo>
                <a:cubicBezTo>
                  <a:pt x="28482" y="1180"/>
                  <a:pt x="28477" y="1166"/>
                  <a:pt x="28477" y="1270"/>
                </a:cubicBezTo>
                <a:cubicBezTo>
                  <a:pt x="28477" y="1341"/>
                  <a:pt x="28549" y="1369"/>
                  <a:pt x="28465" y="1388"/>
                </a:cubicBezTo>
                <a:cubicBezTo>
                  <a:pt x="28367" y="1410"/>
                  <a:pt x="28448" y="1442"/>
                  <a:pt x="28352" y="1490"/>
                </a:cubicBezTo>
                <a:cubicBezTo>
                  <a:pt x="28326" y="1503"/>
                  <a:pt x="28332" y="1571"/>
                  <a:pt x="28276" y="1602"/>
                </a:cubicBezTo>
                <a:cubicBezTo>
                  <a:pt x="28266" y="1607"/>
                  <a:pt x="28100" y="1605"/>
                  <a:pt x="28083" y="1574"/>
                </a:cubicBezTo>
                <a:cubicBezTo>
                  <a:pt x="28063" y="1539"/>
                  <a:pt x="28038" y="1538"/>
                  <a:pt x="28090" y="1519"/>
                </a:cubicBezTo>
                <a:cubicBezTo>
                  <a:pt x="28157" y="1494"/>
                  <a:pt x="28101" y="1461"/>
                  <a:pt x="28105" y="1438"/>
                </a:cubicBezTo>
                <a:cubicBezTo>
                  <a:pt x="28106" y="1437"/>
                  <a:pt x="28074" y="1387"/>
                  <a:pt x="28075" y="1376"/>
                </a:cubicBezTo>
                <a:cubicBezTo>
                  <a:pt x="28075" y="1375"/>
                  <a:pt x="28055" y="1311"/>
                  <a:pt x="28043" y="1311"/>
                </a:cubicBezTo>
                <a:cubicBezTo>
                  <a:pt x="28032" y="1311"/>
                  <a:pt x="27972" y="1317"/>
                  <a:pt x="27972" y="1310"/>
                </a:cubicBezTo>
                <a:cubicBezTo>
                  <a:pt x="27972" y="1272"/>
                  <a:pt x="27935" y="1139"/>
                  <a:pt x="27909" y="1118"/>
                </a:cubicBezTo>
                <a:cubicBezTo>
                  <a:pt x="27881" y="1094"/>
                  <a:pt x="27889" y="1090"/>
                  <a:pt x="27849" y="1072"/>
                </a:cubicBezTo>
                <a:cubicBezTo>
                  <a:pt x="27815" y="1057"/>
                  <a:pt x="27778" y="1047"/>
                  <a:pt x="27765" y="1013"/>
                </a:cubicBezTo>
                <a:cubicBezTo>
                  <a:pt x="27744" y="958"/>
                  <a:pt x="27683" y="1053"/>
                  <a:pt x="27654" y="982"/>
                </a:cubicBezTo>
                <a:cubicBezTo>
                  <a:pt x="27607" y="864"/>
                  <a:pt x="27515" y="907"/>
                  <a:pt x="27479" y="1005"/>
                </a:cubicBezTo>
                <a:cubicBezTo>
                  <a:pt x="27455" y="1069"/>
                  <a:pt x="27478" y="1127"/>
                  <a:pt x="27405" y="1119"/>
                </a:cubicBezTo>
                <a:cubicBezTo>
                  <a:pt x="27399" y="1119"/>
                  <a:pt x="27304" y="1017"/>
                  <a:pt x="27354" y="993"/>
                </a:cubicBezTo>
                <a:cubicBezTo>
                  <a:pt x="27399" y="971"/>
                  <a:pt x="27412" y="914"/>
                  <a:pt x="27353" y="889"/>
                </a:cubicBezTo>
                <a:lnTo>
                  <a:pt x="27350" y="886"/>
                </a:lnTo>
                <a:cubicBezTo>
                  <a:pt x="27350" y="892"/>
                  <a:pt x="27262" y="828"/>
                  <a:pt x="27216" y="829"/>
                </a:cubicBezTo>
                <a:cubicBezTo>
                  <a:pt x="27157" y="831"/>
                  <a:pt x="27055" y="847"/>
                  <a:pt x="27088" y="762"/>
                </a:cubicBezTo>
                <a:cubicBezTo>
                  <a:pt x="27098" y="738"/>
                  <a:pt x="27172" y="736"/>
                  <a:pt x="27186" y="725"/>
                </a:cubicBezTo>
                <a:cubicBezTo>
                  <a:pt x="27216" y="725"/>
                  <a:pt x="27269" y="633"/>
                  <a:pt x="27229" y="598"/>
                </a:cubicBezTo>
                <a:cubicBezTo>
                  <a:pt x="27213" y="585"/>
                  <a:pt x="27183" y="564"/>
                  <a:pt x="27159" y="579"/>
                </a:cubicBezTo>
                <a:cubicBezTo>
                  <a:pt x="27107" y="612"/>
                  <a:pt x="27029" y="651"/>
                  <a:pt x="26990" y="699"/>
                </a:cubicBezTo>
                <a:cubicBezTo>
                  <a:pt x="26973" y="720"/>
                  <a:pt x="26996" y="608"/>
                  <a:pt x="26949" y="605"/>
                </a:cubicBezTo>
                <a:cubicBezTo>
                  <a:pt x="26912" y="602"/>
                  <a:pt x="26889" y="601"/>
                  <a:pt x="26851" y="601"/>
                </a:cubicBezTo>
                <a:lnTo>
                  <a:pt x="26895" y="339"/>
                </a:lnTo>
                <a:cubicBezTo>
                  <a:pt x="26890" y="329"/>
                  <a:pt x="26826" y="324"/>
                  <a:pt x="26807" y="317"/>
                </a:cubicBezTo>
                <a:cubicBezTo>
                  <a:pt x="26788" y="309"/>
                  <a:pt x="26714" y="286"/>
                  <a:pt x="26704" y="280"/>
                </a:cubicBezTo>
                <a:cubicBezTo>
                  <a:pt x="26689" y="270"/>
                  <a:pt x="26661" y="260"/>
                  <a:pt x="26648" y="242"/>
                </a:cubicBezTo>
                <a:cubicBezTo>
                  <a:pt x="26648" y="242"/>
                  <a:pt x="26620" y="206"/>
                  <a:pt x="26619" y="205"/>
                </a:cubicBezTo>
                <a:cubicBezTo>
                  <a:pt x="26606" y="191"/>
                  <a:pt x="26602" y="183"/>
                  <a:pt x="26582" y="174"/>
                </a:cubicBezTo>
                <a:cubicBezTo>
                  <a:pt x="26571" y="169"/>
                  <a:pt x="26550" y="159"/>
                  <a:pt x="26540" y="155"/>
                </a:cubicBezTo>
                <a:cubicBezTo>
                  <a:pt x="26426" y="110"/>
                  <a:pt x="26436" y="79"/>
                  <a:pt x="26284" y="95"/>
                </a:cubicBezTo>
                <a:cubicBezTo>
                  <a:pt x="26181" y="105"/>
                  <a:pt x="26107" y="313"/>
                  <a:pt x="26064" y="322"/>
                </a:cubicBezTo>
                <a:cubicBezTo>
                  <a:pt x="25996" y="337"/>
                  <a:pt x="25832" y="317"/>
                  <a:pt x="25793" y="350"/>
                </a:cubicBezTo>
                <a:cubicBezTo>
                  <a:pt x="25735" y="398"/>
                  <a:pt x="25711" y="632"/>
                  <a:pt x="25613" y="539"/>
                </a:cubicBezTo>
                <a:cubicBezTo>
                  <a:pt x="25602" y="529"/>
                  <a:pt x="25536" y="507"/>
                  <a:pt x="25575" y="576"/>
                </a:cubicBezTo>
                <a:cubicBezTo>
                  <a:pt x="25617" y="650"/>
                  <a:pt x="25490" y="603"/>
                  <a:pt x="25481" y="705"/>
                </a:cubicBezTo>
                <a:cubicBezTo>
                  <a:pt x="25481" y="705"/>
                  <a:pt x="25387" y="898"/>
                  <a:pt x="25377" y="897"/>
                </a:cubicBezTo>
                <a:cubicBezTo>
                  <a:pt x="25216" y="884"/>
                  <a:pt x="25358" y="743"/>
                  <a:pt x="25206" y="823"/>
                </a:cubicBezTo>
                <a:cubicBezTo>
                  <a:pt x="25098" y="880"/>
                  <a:pt x="25129" y="786"/>
                  <a:pt x="25063" y="687"/>
                </a:cubicBezTo>
                <a:cubicBezTo>
                  <a:pt x="24950" y="518"/>
                  <a:pt x="24699" y="671"/>
                  <a:pt x="24695" y="551"/>
                </a:cubicBezTo>
                <a:cubicBezTo>
                  <a:pt x="24694" y="528"/>
                  <a:pt x="24687" y="492"/>
                  <a:pt x="24668" y="482"/>
                </a:cubicBezTo>
                <a:cubicBezTo>
                  <a:pt x="24647" y="472"/>
                  <a:pt x="24491" y="401"/>
                  <a:pt x="24491" y="422"/>
                </a:cubicBezTo>
                <a:cubicBezTo>
                  <a:pt x="24491" y="532"/>
                  <a:pt x="24548" y="514"/>
                  <a:pt x="24417" y="574"/>
                </a:cubicBezTo>
                <a:cubicBezTo>
                  <a:pt x="24407" y="578"/>
                  <a:pt x="24345" y="603"/>
                  <a:pt x="24343" y="606"/>
                </a:cubicBezTo>
                <a:cubicBezTo>
                  <a:pt x="24256" y="595"/>
                  <a:pt x="24275" y="562"/>
                  <a:pt x="24121" y="569"/>
                </a:cubicBezTo>
                <a:cubicBezTo>
                  <a:pt x="24066" y="571"/>
                  <a:pt x="23974" y="433"/>
                  <a:pt x="23939" y="391"/>
                </a:cubicBezTo>
                <a:cubicBezTo>
                  <a:pt x="23840" y="274"/>
                  <a:pt x="23540" y="377"/>
                  <a:pt x="23507" y="330"/>
                </a:cubicBezTo>
                <a:cubicBezTo>
                  <a:pt x="23501" y="321"/>
                  <a:pt x="23466" y="290"/>
                  <a:pt x="23467" y="280"/>
                </a:cubicBezTo>
                <a:lnTo>
                  <a:pt x="23538" y="161"/>
                </a:lnTo>
                <a:cubicBezTo>
                  <a:pt x="23526" y="157"/>
                  <a:pt x="23388" y="45"/>
                  <a:pt x="23361" y="40"/>
                </a:cubicBezTo>
                <a:cubicBezTo>
                  <a:pt x="23315" y="32"/>
                  <a:pt x="23284" y="0"/>
                  <a:pt x="23244" y="27"/>
                </a:cubicBezTo>
                <a:cubicBezTo>
                  <a:pt x="23209" y="50"/>
                  <a:pt x="23137" y="104"/>
                  <a:pt x="23100" y="104"/>
                </a:cubicBezTo>
                <a:cubicBezTo>
                  <a:pt x="23048" y="104"/>
                  <a:pt x="22989" y="97"/>
                  <a:pt x="22950" y="136"/>
                </a:cubicBezTo>
                <a:cubicBezTo>
                  <a:pt x="22930" y="157"/>
                  <a:pt x="22970" y="140"/>
                  <a:pt x="22970" y="199"/>
                </a:cubicBezTo>
                <a:cubicBezTo>
                  <a:pt x="22970" y="259"/>
                  <a:pt x="22954" y="241"/>
                  <a:pt x="22889" y="264"/>
                </a:cubicBezTo>
                <a:cubicBezTo>
                  <a:pt x="22761" y="310"/>
                  <a:pt x="22814" y="291"/>
                  <a:pt x="22796" y="196"/>
                </a:cubicBezTo>
                <a:cubicBezTo>
                  <a:pt x="22789" y="159"/>
                  <a:pt x="22732" y="253"/>
                  <a:pt x="22706" y="219"/>
                </a:cubicBezTo>
                <a:cubicBezTo>
                  <a:pt x="22687" y="194"/>
                  <a:pt x="22666" y="177"/>
                  <a:pt x="22638" y="165"/>
                </a:cubicBezTo>
                <a:lnTo>
                  <a:pt x="22646" y="1177"/>
                </a:lnTo>
                <a:lnTo>
                  <a:pt x="21858" y="1161"/>
                </a:lnTo>
                <a:cubicBezTo>
                  <a:pt x="21803" y="1157"/>
                  <a:pt x="21838" y="1166"/>
                  <a:pt x="21806" y="1207"/>
                </a:cubicBezTo>
                <a:cubicBezTo>
                  <a:pt x="21794" y="1222"/>
                  <a:pt x="21770" y="1267"/>
                  <a:pt x="21770" y="1285"/>
                </a:cubicBezTo>
                <a:cubicBezTo>
                  <a:pt x="21770" y="1308"/>
                  <a:pt x="21750" y="1322"/>
                  <a:pt x="21808" y="1325"/>
                </a:cubicBezTo>
                <a:cubicBezTo>
                  <a:pt x="21871" y="1329"/>
                  <a:pt x="21868" y="1321"/>
                  <a:pt x="21905" y="1361"/>
                </a:cubicBezTo>
                <a:cubicBezTo>
                  <a:pt x="21925" y="1382"/>
                  <a:pt x="22033" y="1319"/>
                  <a:pt x="22033" y="1403"/>
                </a:cubicBezTo>
                <a:cubicBezTo>
                  <a:pt x="22033" y="1495"/>
                  <a:pt x="22021" y="1497"/>
                  <a:pt x="21949" y="1544"/>
                </a:cubicBezTo>
                <a:cubicBezTo>
                  <a:pt x="21925" y="1559"/>
                  <a:pt x="21870" y="1571"/>
                  <a:pt x="21873" y="1623"/>
                </a:cubicBezTo>
                <a:cubicBezTo>
                  <a:pt x="21874" y="1649"/>
                  <a:pt x="21922" y="1698"/>
                  <a:pt x="21898" y="1743"/>
                </a:cubicBezTo>
                <a:cubicBezTo>
                  <a:pt x="21873" y="1789"/>
                  <a:pt x="21883" y="1868"/>
                  <a:pt x="21942" y="1880"/>
                </a:cubicBezTo>
                <a:cubicBezTo>
                  <a:pt x="21952" y="1882"/>
                  <a:pt x="21970" y="1917"/>
                  <a:pt x="21982" y="1917"/>
                </a:cubicBezTo>
                <a:cubicBezTo>
                  <a:pt x="21994" y="1940"/>
                  <a:pt x="21943" y="2038"/>
                  <a:pt x="21993" y="2056"/>
                </a:cubicBezTo>
                <a:lnTo>
                  <a:pt x="21806" y="2180"/>
                </a:lnTo>
                <a:cubicBezTo>
                  <a:pt x="21805" y="2197"/>
                  <a:pt x="21910" y="2270"/>
                  <a:pt x="21942" y="2269"/>
                </a:cubicBezTo>
                <a:cubicBezTo>
                  <a:pt x="22013" y="2266"/>
                  <a:pt x="22007" y="2265"/>
                  <a:pt x="22045" y="2316"/>
                </a:cubicBezTo>
                <a:cubicBezTo>
                  <a:pt x="22050" y="2323"/>
                  <a:pt x="22099" y="2320"/>
                  <a:pt x="22111" y="2320"/>
                </a:cubicBezTo>
                <a:cubicBezTo>
                  <a:pt x="22116" y="2347"/>
                  <a:pt x="22119" y="2427"/>
                  <a:pt x="22102" y="2449"/>
                </a:cubicBezTo>
                <a:cubicBezTo>
                  <a:pt x="22054" y="2507"/>
                  <a:pt x="22072" y="2581"/>
                  <a:pt x="22054" y="2598"/>
                </a:cubicBezTo>
                <a:cubicBezTo>
                  <a:pt x="22015" y="2634"/>
                  <a:pt x="21979" y="2674"/>
                  <a:pt x="21953" y="2720"/>
                </a:cubicBezTo>
                <a:cubicBezTo>
                  <a:pt x="21944" y="2736"/>
                  <a:pt x="21888" y="2797"/>
                  <a:pt x="21889" y="2820"/>
                </a:cubicBezTo>
                <a:cubicBezTo>
                  <a:pt x="21890" y="2861"/>
                  <a:pt x="21887" y="2865"/>
                  <a:pt x="21895" y="2908"/>
                </a:cubicBezTo>
                <a:cubicBezTo>
                  <a:pt x="21909" y="2979"/>
                  <a:pt x="21868" y="2985"/>
                  <a:pt x="21807" y="2974"/>
                </a:cubicBezTo>
                <a:cubicBezTo>
                  <a:pt x="21718" y="2958"/>
                  <a:pt x="21759" y="3002"/>
                  <a:pt x="21722" y="3012"/>
                </a:cubicBezTo>
                <a:cubicBezTo>
                  <a:pt x="21709" y="3015"/>
                  <a:pt x="21562" y="3027"/>
                  <a:pt x="21555" y="3018"/>
                </a:cubicBezTo>
                <a:cubicBezTo>
                  <a:pt x="21555" y="3017"/>
                  <a:pt x="21496" y="2965"/>
                  <a:pt x="21491" y="2961"/>
                </a:cubicBezTo>
                <a:cubicBezTo>
                  <a:pt x="21469" y="2941"/>
                  <a:pt x="21514" y="2884"/>
                  <a:pt x="21525" y="2868"/>
                </a:cubicBezTo>
                <a:cubicBezTo>
                  <a:pt x="21558" y="2885"/>
                  <a:pt x="21537" y="2879"/>
                  <a:pt x="21571" y="2840"/>
                </a:cubicBezTo>
                <a:cubicBezTo>
                  <a:pt x="21586" y="2824"/>
                  <a:pt x="21625" y="2760"/>
                  <a:pt x="21607" y="2738"/>
                </a:cubicBezTo>
                <a:cubicBezTo>
                  <a:pt x="21576" y="2703"/>
                  <a:pt x="21595" y="2734"/>
                  <a:pt x="21536" y="2724"/>
                </a:cubicBezTo>
                <a:cubicBezTo>
                  <a:pt x="21509" y="2719"/>
                  <a:pt x="21497" y="2683"/>
                  <a:pt x="21467" y="2667"/>
                </a:cubicBezTo>
                <a:cubicBezTo>
                  <a:pt x="21398" y="2630"/>
                  <a:pt x="21368" y="2679"/>
                  <a:pt x="21323" y="2589"/>
                </a:cubicBezTo>
                <a:cubicBezTo>
                  <a:pt x="21310" y="2563"/>
                  <a:pt x="21159" y="2564"/>
                  <a:pt x="21143" y="2573"/>
                </a:cubicBezTo>
                <a:cubicBezTo>
                  <a:pt x="21138" y="2576"/>
                  <a:pt x="21052" y="2579"/>
                  <a:pt x="21052" y="2572"/>
                </a:cubicBezTo>
                <a:cubicBezTo>
                  <a:pt x="21052" y="2455"/>
                  <a:pt x="21086" y="2545"/>
                  <a:pt x="21125" y="2450"/>
                </a:cubicBezTo>
                <a:cubicBezTo>
                  <a:pt x="21137" y="2419"/>
                  <a:pt x="21098" y="2428"/>
                  <a:pt x="21081" y="2421"/>
                </a:cubicBezTo>
                <a:cubicBezTo>
                  <a:pt x="21065" y="2415"/>
                  <a:pt x="20951" y="2509"/>
                  <a:pt x="20924" y="2519"/>
                </a:cubicBezTo>
                <a:cubicBezTo>
                  <a:pt x="20922" y="2520"/>
                  <a:pt x="20907" y="2530"/>
                  <a:pt x="20905" y="2533"/>
                </a:cubicBezTo>
                <a:lnTo>
                  <a:pt x="20807" y="2375"/>
                </a:lnTo>
                <a:lnTo>
                  <a:pt x="20573" y="2394"/>
                </a:lnTo>
                <a:lnTo>
                  <a:pt x="20569" y="2517"/>
                </a:lnTo>
                <a:lnTo>
                  <a:pt x="20276" y="2502"/>
                </a:lnTo>
                <a:cubicBezTo>
                  <a:pt x="20233" y="2452"/>
                  <a:pt x="20248" y="2474"/>
                  <a:pt x="20181" y="2460"/>
                </a:cubicBezTo>
                <a:cubicBezTo>
                  <a:pt x="20121" y="2447"/>
                  <a:pt x="20167" y="2388"/>
                  <a:pt x="20086" y="2450"/>
                </a:cubicBezTo>
                <a:cubicBezTo>
                  <a:pt x="20086" y="2450"/>
                  <a:pt x="20026" y="2457"/>
                  <a:pt x="20026" y="2446"/>
                </a:cubicBezTo>
                <a:cubicBezTo>
                  <a:pt x="20026" y="2435"/>
                  <a:pt x="20032" y="2387"/>
                  <a:pt x="20019" y="2388"/>
                </a:cubicBezTo>
                <a:cubicBezTo>
                  <a:pt x="20007" y="2388"/>
                  <a:pt x="19868" y="2367"/>
                  <a:pt x="19867" y="2377"/>
                </a:cubicBezTo>
                <a:cubicBezTo>
                  <a:pt x="19866" y="2400"/>
                  <a:pt x="19879" y="2459"/>
                  <a:pt x="19861" y="2474"/>
                </a:cubicBezTo>
                <a:cubicBezTo>
                  <a:pt x="19844" y="2490"/>
                  <a:pt x="19818" y="2489"/>
                  <a:pt x="19826" y="2532"/>
                </a:cubicBezTo>
                <a:cubicBezTo>
                  <a:pt x="19828" y="2538"/>
                  <a:pt x="19946" y="2592"/>
                  <a:pt x="19960" y="2597"/>
                </a:cubicBezTo>
                <a:lnTo>
                  <a:pt x="19956" y="3032"/>
                </a:lnTo>
                <a:cubicBezTo>
                  <a:pt x="19983" y="3043"/>
                  <a:pt x="20007" y="3057"/>
                  <a:pt x="20035" y="3061"/>
                </a:cubicBezTo>
                <a:cubicBezTo>
                  <a:pt x="20119" y="3074"/>
                  <a:pt x="20155" y="3080"/>
                  <a:pt x="20238" y="3056"/>
                </a:cubicBezTo>
                <a:cubicBezTo>
                  <a:pt x="20294" y="3040"/>
                  <a:pt x="20315" y="3009"/>
                  <a:pt x="20292" y="3055"/>
                </a:cubicBezTo>
                <a:cubicBezTo>
                  <a:pt x="20279" y="3081"/>
                  <a:pt x="20262" y="3100"/>
                  <a:pt x="20262" y="3138"/>
                </a:cubicBezTo>
                <a:cubicBezTo>
                  <a:pt x="20262" y="3167"/>
                  <a:pt x="20268" y="3160"/>
                  <a:pt x="20274" y="3178"/>
                </a:cubicBezTo>
                <a:cubicBezTo>
                  <a:pt x="20284" y="3250"/>
                  <a:pt x="20314" y="3198"/>
                  <a:pt x="20277" y="3277"/>
                </a:cubicBezTo>
                <a:cubicBezTo>
                  <a:pt x="20248" y="3342"/>
                  <a:pt x="20257" y="3300"/>
                  <a:pt x="20240" y="3378"/>
                </a:cubicBezTo>
                <a:cubicBezTo>
                  <a:pt x="20237" y="3393"/>
                  <a:pt x="20189" y="3479"/>
                  <a:pt x="20171" y="3490"/>
                </a:cubicBezTo>
                <a:cubicBezTo>
                  <a:pt x="20150" y="3503"/>
                  <a:pt x="20184" y="3521"/>
                  <a:pt x="20202" y="3541"/>
                </a:cubicBezTo>
                <a:cubicBezTo>
                  <a:pt x="20240" y="3581"/>
                  <a:pt x="20239" y="3573"/>
                  <a:pt x="20275" y="3624"/>
                </a:cubicBezTo>
                <a:cubicBezTo>
                  <a:pt x="20280" y="3630"/>
                  <a:pt x="20363" y="3737"/>
                  <a:pt x="20308" y="3707"/>
                </a:cubicBezTo>
                <a:cubicBezTo>
                  <a:pt x="20247" y="3674"/>
                  <a:pt x="20218" y="3666"/>
                  <a:pt x="20149" y="3655"/>
                </a:cubicBezTo>
                <a:cubicBezTo>
                  <a:pt x="20143" y="3655"/>
                  <a:pt x="20131" y="3655"/>
                  <a:pt x="20124" y="3655"/>
                </a:cubicBezTo>
                <a:lnTo>
                  <a:pt x="19991" y="4924"/>
                </a:lnTo>
                <a:lnTo>
                  <a:pt x="19083" y="4818"/>
                </a:lnTo>
                <a:lnTo>
                  <a:pt x="19017" y="5612"/>
                </a:lnTo>
                <a:lnTo>
                  <a:pt x="18615" y="5585"/>
                </a:lnTo>
                <a:lnTo>
                  <a:pt x="18572" y="6114"/>
                </a:lnTo>
                <a:lnTo>
                  <a:pt x="18697" y="6149"/>
                </a:lnTo>
                <a:cubicBezTo>
                  <a:pt x="18645" y="6184"/>
                  <a:pt x="18591" y="6294"/>
                  <a:pt x="18626" y="6355"/>
                </a:cubicBezTo>
                <a:cubicBezTo>
                  <a:pt x="18692" y="6468"/>
                  <a:pt x="18491" y="6470"/>
                  <a:pt x="18468" y="6459"/>
                </a:cubicBezTo>
                <a:cubicBezTo>
                  <a:pt x="18398" y="6425"/>
                  <a:pt x="18269" y="6492"/>
                  <a:pt x="18217" y="6544"/>
                </a:cubicBezTo>
                <a:cubicBezTo>
                  <a:pt x="18146" y="6615"/>
                  <a:pt x="18155" y="6666"/>
                  <a:pt x="18127" y="6745"/>
                </a:cubicBezTo>
                <a:lnTo>
                  <a:pt x="18127" y="6753"/>
                </a:lnTo>
                <a:lnTo>
                  <a:pt x="17672" y="6732"/>
                </a:lnTo>
                <a:cubicBezTo>
                  <a:pt x="17553" y="6717"/>
                  <a:pt x="17667" y="6885"/>
                  <a:pt x="17518" y="6928"/>
                </a:cubicBezTo>
                <a:cubicBezTo>
                  <a:pt x="17486" y="6938"/>
                  <a:pt x="17480" y="6843"/>
                  <a:pt x="17335" y="6910"/>
                </a:cubicBezTo>
                <a:cubicBezTo>
                  <a:pt x="17249" y="6950"/>
                  <a:pt x="17141" y="6992"/>
                  <a:pt x="17054" y="6937"/>
                </a:cubicBezTo>
                <a:cubicBezTo>
                  <a:pt x="16986" y="6893"/>
                  <a:pt x="17003" y="6947"/>
                  <a:pt x="16909" y="6986"/>
                </a:cubicBezTo>
                <a:cubicBezTo>
                  <a:pt x="16741" y="7054"/>
                  <a:pt x="16879" y="7000"/>
                  <a:pt x="16883" y="7146"/>
                </a:cubicBezTo>
                <a:cubicBezTo>
                  <a:pt x="16884" y="7181"/>
                  <a:pt x="16837" y="7135"/>
                  <a:pt x="16825" y="7241"/>
                </a:cubicBezTo>
                <a:cubicBezTo>
                  <a:pt x="16820" y="7285"/>
                  <a:pt x="16767" y="7314"/>
                  <a:pt x="16819" y="7341"/>
                </a:cubicBezTo>
                <a:cubicBezTo>
                  <a:pt x="16881" y="7374"/>
                  <a:pt x="16973" y="7429"/>
                  <a:pt x="17042" y="7375"/>
                </a:cubicBezTo>
                <a:cubicBezTo>
                  <a:pt x="17078" y="7347"/>
                  <a:pt x="17184" y="7478"/>
                  <a:pt x="17193" y="7484"/>
                </a:cubicBezTo>
                <a:lnTo>
                  <a:pt x="16256" y="7428"/>
                </a:lnTo>
                <a:lnTo>
                  <a:pt x="16248" y="7515"/>
                </a:lnTo>
                <a:lnTo>
                  <a:pt x="16084" y="7484"/>
                </a:lnTo>
                <a:cubicBezTo>
                  <a:pt x="16085" y="7495"/>
                  <a:pt x="16041" y="7571"/>
                  <a:pt x="15976" y="7499"/>
                </a:cubicBezTo>
                <a:cubicBezTo>
                  <a:pt x="15917" y="7435"/>
                  <a:pt x="15835" y="7571"/>
                  <a:pt x="15888" y="7571"/>
                </a:cubicBezTo>
                <a:cubicBezTo>
                  <a:pt x="15979" y="7571"/>
                  <a:pt x="16036" y="7558"/>
                  <a:pt x="16036" y="7690"/>
                </a:cubicBezTo>
                <a:cubicBezTo>
                  <a:pt x="16036" y="7862"/>
                  <a:pt x="15799" y="7751"/>
                  <a:pt x="15784" y="7779"/>
                </a:cubicBezTo>
                <a:cubicBezTo>
                  <a:pt x="15743" y="7856"/>
                  <a:pt x="15713" y="7786"/>
                  <a:pt x="15798" y="7912"/>
                </a:cubicBezTo>
                <a:cubicBezTo>
                  <a:pt x="15818" y="7943"/>
                  <a:pt x="15813" y="8023"/>
                  <a:pt x="15788" y="8047"/>
                </a:cubicBezTo>
                <a:cubicBezTo>
                  <a:pt x="15781" y="8054"/>
                  <a:pt x="15749" y="8111"/>
                  <a:pt x="15740" y="8124"/>
                </a:cubicBezTo>
                <a:lnTo>
                  <a:pt x="15430" y="8103"/>
                </a:lnTo>
                <a:cubicBezTo>
                  <a:pt x="15284" y="7986"/>
                  <a:pt x="15184" y="8133"/>
                  <a:pt x="15181" y="8051"/>
                </a:cubicBezTo>
                <a:cubicBezTo>
                  <a:pt x="15180" y="8000"/>
                  <a:pt x="15272" y="8021"/>
                  <a:pt x="15272" y="7939"/>
                </a:cubicBezTo>
                <a:cubicBezTo>
                  <a:pt x="15272" y="7810"/>
                  <a:pt x="15384" y="7914"/>
                  <a:pt x="15342" y="7957"/>
                </a:cubicBezTo>
                <a:cubicBezTo>
                  <a:pt x="15312" y="7987"/>
                  <a:pt x="15409" y="8012"/>
                  <a:pt x="15434" y="7995"/>
                </a:cubicBezTo>
                <a:cubicBezTo>
                  <a:pt x="15485" y="7958"/>
                  <a:pt x="15507" y="7992"/>
                  <a:pt x="15542" y="7902"/>
                </a:cubicBezTo>
                <a:cubicBezTo>
                  <a:pt x="15543" y="7902"/>
                  <a:pt x="15437" y="7939"/>
                  <a:pt x="15436" y="7909"/>
                </a:cubicBezTo>
                <a:cubicBezTo>
                  <a:pt x="15432" y="7820"/>
                  <a:pt x="15376" y="7887"/>
                  <a:pt x="15372" y="7815"/>
                </a:cubicBezTo>
                <a:cubicBezTo>
                  <a:pt x="15372" y="7814"/>
                  <a:pt x="15261" y="7665"/>
                  <a:pt x="15261" y="7746"/>
                </a:cubicBezTo>
                <a:cubicBezTo>
                  <a:pt x="15261" y="7762"/>
                  <a:pt x="15248" y="7878"/>
                  <a:pt x="15227" y="7822"/>
                </a:cubicBezTo>
                <a:cubicBezTo>
                  <a:pt x="15226" y="7819"/>
                  <a:pt x="15212" y="7741"/>
                  <a:pt x="15191" y="7772"/>
                </a:cubicBezTo>
                <a:cubicBezTo>
                  <a:pt x="15176" y="7794"/>
                  <a:pt x="15216" y="7902"/>
                  <a:pt x="15154" y="7840"/>
                </a:cubicBezTo>
                <a:cubicBezTo>
                  <a:pt x="15136" y="7822"/>
                  <a:pt x="15093" y="7846"/>
                  <a:pt x="15071" y="7854"/>
                </a:cubicBezTo>
                <a:lnTo>
                  <a:pt x="15023" y="7743"/>
                </a:lnTo>
                <a:cubicBezTo>
                  <a:pt x="14985" y="7752"/>
                  <a:pt x="14929" y="7742"/>
                  <a:pt x="14914" y="7787"/>
                </a:cubicBezTo>
                <a:cubicBezTo>
                  <a:pt x="14909" y="7802"/>
                  <a:pt x="14874" y="7868"/>
                  <a:pt x="14857" y="7861"/>
                </a:cubicBezTo>
                <a:cubicBezTo>
                  <a:pt x="14844" y="7856"/>
                  <a:pt x="14761" y="7796"/>
                  <a:pt x="14760" y="7797"/>
                </a:cubicBezTo>
                <a:cubicBezTo>
                  <a:pt x="14759" y="7797"/>
                  <a:pt x="14723" y="7830"/>
                  <a:pt x="14717" y="7836"/>
                </a:cubicBezTo>
                <a:cubicBezTo>
                  <a:pt x="14700" y="7851"/>
                  <a:pt x="14718" y="7922"/>
                  <a:pt x="14708" y="7917"/>
                </a:cubicBezTo>
                <a:cubicBezTo>
                  <a:pt x="14674" y="7900"/>
                  <a:pt x="14650" y="7877"/>
                  <a:pt x="14611" y="7864"/>
                </a:cubicBezTo>
                <a:cubicBezTo>
                  <a:pt x="14580" y="7853"/>
                  <a:pt x="14586" y="7870"/>
                  <a:pt x="14552" y="7889"/>
                </a:cubicBezTo>
                <a:cubicBezTo>
                  <a:pt x="14507" y="7915"/>
                  <a:pt x="14472" y="7951"/>
                  <a:pt x="14448" y="7997"/>
                </a:cubicBezTo>
                <a:cubicBezTo>
                  <a:pt x="14423" y="8046"/>
                  <a:pt x="14408" y="8097"/>
                  <a:pt x="14412" y="8154"/>
                </a:cubicBezTo>
                <a:cubicBezTo>
                  <a:pt x="14413" y="8166"/>
                  <a:pt x="14395" y="8262"/>
                  <a:pt x="14395" y="8299"/>
                </a:cubicBezTo>
                <a:cubicBezTo>
                  <a:pt x="14395" y="8398"/>
                  <a:pt x="14267" y="8419"/>
                  <a:pt x="14267" y="8462"/>
                </a:cubicBezTo>
                <a:cubicBezTo>
                  <a:pt x="14267" y="8479"/>
                  <a:pt x="14280" y="8539"/>
                  <a:pt x="14261" y="8544"/>
                </a:cubicBezTo>
                <a:cubicBezTo>
                  <a:pt x="14219" y="8555"/>
                  <a:pt x="14182" y="8524"/>
                  <a:pt x="14147" y="8563"/>
                </a:cubicBezTo>
                <a:cubicBezTo>
                  <a:pt x="14098" y="8617"/>
                  <a:pt x="14112" y="8549"/>
                  <a:pt x="14112" y="8646"/>
                </a:cubicBezTo>
                <a:cubicBezTo>
                  <a:pt x="14094" y="8658"/>
                  <a:pt x="14099" y="8658"/>
                  <a:pt x="14073" y="8673"/>
                </a:cubicBezTo>
                <a:cubicBezTo>
                  <a:pt x="14044" y="8688"/>
                  <a:pt x="14079" y="8787"/>
                  <a:pt x="14040" y="8806"/>
                </a:cubicBezTo>
                <a:cubicBezTo>
                  <a:pt x="14026" y="8813"/>
                  <a:pt x="14026" y="8863"/>
                  <a:pt x="14026" y="8863"/>
                </a:cubicBezTo>
                <a:cubicBezTo>
                  <a:pt x="14044" y="8915"/>
                  <a:pt x="13997" y="8885"/>
                  <a:pt x="14068" y="8935"/>
                </a:cubicBezTo>
                <a:cubicBezTo>
                  <a:pt x="14106" y="8961"/>
                  <a:pt x="14098" y="8962"/>
                  <a:pt x="14053" y="8996"/>
                </a:cubicBezTo>
                <a:cubicBezTo>
                  <a:pt x="14042" y="9004"/>
                  <a:pt x="13940" y="9059"/>
                  <a:pt x="13936" y="9078"/>
                </a:cubicBezTo>
                <a:cubicBezTo>
                  <a:pt x="13926" y="9084"/>
                  <a:pt x="13899" y="9057"/>
                  <a:pt x="13888" y="9049"/>
                </a:cubicBezTo>
                <a:cubicBezTo>
                  <a:pt x="13865" y="9033"/>
                  <a:pt x="13871" y="9040"/>
                  <a:pt x="13863" y="9081"/>
                </a:cubicBezTo>
                <a:cubicBezTo>
                  <a:pt x="13850" y="9144"/>
                  <a:pt x="13879" y="9134"/>
                  <a:pt x="13816" y="9195"/>
                </a:cubicBezTo>
                <a:cubicBezTo>
                  <a:pt x="13770" y="9239"/>
                  <a:pt x="13753" y="9260"/>
                  <a:pt x="13713" y="9308"/>
                </a:cubicBezTo>
                <a:cubicBezTo>
                  <a:pt x="13703" y="9319"/>
                  <a:pt x="13655" y="9413"/>
                  <a:pt x="13644" y="9399"/>
                </a:cubicBezTo>
                <a:cubicBezTo>
                  <a:pt x="13607" y="9351"/>
                  <a:pt x="13582" y="9348"/>
                  <a:pt x="13525" y="9346"/>
                </a:cubicBezTo>
                <a:cubicBezTo>
                  <a:pt x="13506" y="9345"/>
                  <a:pt x="13501" y="9459"/>
                  <a:pt x="13466" y="9459"/>
                </a:cubicBezTo>
                <a:cubicBezTo>
                  <a:pt x="13406" y="9459"/>
                  <a:pt x="13398" y="9401"/>
                  <a:pt x="13357" y="9360"/>
                </a:cubicBezTo>
                <a:cubicBezTo>
                  <a:pt x="13333" y="9335"/>
                  <a:pt x="13322" y="9401"/>
                  <a:pt x="13251" y="9332"/>
                </a:cubicBezTo>
                <a:cubicBezTo>
                  <a:pt x="13249" y="9330"/>
                  <a:pt x="13249" y="9329"/>
                  <a:pt x="13247" y="9328"/>
                </a:cubicBezTo>
                <a:cubicBezTo>
                  <a:pt x="13228" y="9286"/>
                  <a:pt x="13212" y="9287"/>
                  <a:pt x="13199" y="9246"/>
                </a:cubicBezTo>
                <a:cubicBezTo>
                  <a:pt x="13187" y="9209"/>
                  <a:pt x="13175" y="9101"/>
                  <a:pt x="13166" y="9085"/>
                </a:cubicBezTo>
                <a:cubicBezTo>
                  <a:pt x="13162" y="9076"/>
                  <a:pt x="13074" y="9047"/>
                  <a:pt x="13042" y="9058"/>
                </a:cubicBezTo>
                <a:cubicBezTo>
                  <a:pt x="13032" y="9061"/>
                  <a:pt x="12927" y="9096"/>
                  <a:pt x="12923" y="9086"/>
                </a:cubicBezTo>
                <a:cubicBezTo>
                  <a:pt x="12901" y="9038"/>
                  <a:pt x="12876" y="8752"/>
                  <a:pt x="12866" y="8752"/>
                </a:cubicBezTo>
                <a:cubicBezTo>
                  <a:pt x="12825" y="8749"/>
                  <a:pt x="12774" y="8751"/>
                  <a:pt x="12735" y="8758"/>
                </a:cubicBezTo>
                <a:cubicBezTo>
                  <a:pt x="12711" y="8762"/>
                  <a:pt x="12663" y="8761"/>
                  <a:pt x="12637" y="8761"/>
                </a:cubicBezTo>
                <a:cubicBezTo>
                  <a:pt x="12637" y="8800"/>
                  <a:pt x="12632" y="8837"/>
                  <a:pt x="12632" y="8881"/>
                </a:cubicBezTo>
                <a:cubicBezTo>
                  <a:pt x="12632" y="8907"/>
                  <a:pt x="12638" y="8911"/>
                  <a:pt x="12589" y="8903"/>
                </a:cubicBezTo>
                <a:cubicBezTo>
                  <a:pt x="12573" y="8900"/>
                  <a:pt x="12464" y="8892"/>
                  <a:pt x="12460" y="8909"/>
                </a:cubicBezTo>
                <a:cubicBezTo>
                  <a:pt x="12445" y="8973"/>
                  <a:pt x="12463" y="8929"/>
                  <a:pt x="12514" y="8959"/>
                </a:cubicBezTo>
                <a:cubicBezTo>
                  <a:pt x="12515" y="8959"/>
                  <a:pt x="12567" y="9029"/>
                  <a:pt x="12567" y="9040"/>
                </a:cubicBezTo>
                <a:cubicBezTo>
                  <a:pt x="12567" y="9094"/>
                  <a:pt x="12532" y="9059"/>
                  <a:pt x="12480" y="9071"/>
                </a:cubicBezTo>
                <a:cubicBezTo>
                  <a:pt x="12423" y="9085"/>
                  <a:pt x="12438" y="9072"/>
                  <a:pt x="12390" y="9112"/>
                </a:cubicBezTo>
                <a:cubicBezTo>
                  <a:pt x="12361" y="9097"/>
                  <a:pt x="12351" y="9078"/>
                  <a:pt x="12326" y="9064"/>
                </a:cubicBezTo>
                <a:cubicBezTo>
                  <a:pt x="12326" y="9086"/>
                  <a:pt x="12320" y="9138"/>
                  <a:pt x="12295" y="9142"/>
                </a:cubicBezTo>
                <a:cubicBezTo>
                  <a:pt x="12249" y="9151"/>
                  <a:pt x="12168" y="9203"/>
                  <a:pt x="12120" y="9211"/>
                </a:cubicBezTo>
                <a:cubicBezTo>
                  <a:pt x="12086" y="9217"/>
                  <a:pt x="12081" y="9238"/>
                  <a:pt x="12031" y="9195"/>
                </a:cubicBezTo>
                <a:cubicBezTo>
                  <a:pt x="12008" y="9175"/>
                  <a:pt x="11859" y="9119"/>
                  <a:pt x="11988" y="9119"/>
                </a:cubicBezTo>
                <a:cubicBezTo>
                  <a:pt x="12022" y="9119"/>
                  <a:pt x="12011" y="9118"/>
                  <a:pt x="12011" y="9064"/>
                </a:cubicBezTo>
                <a:cubicBezTo>
                  <a:pt x="12011" y="9051"/>
                  <a:pt x="12011" y="9038"/>
                  <a:pt x="12011" y="9026"/>
                </a:cubicBezTo>
                <a:lnTo>
                  <a:pt x="11842" y="8797"/>
                </a:lnTo>
                <a:lnTo>
                  <a:pt x="11669" y="8745"/>
                </a:lnTo>
                <a:lnTo>
                  <a:pt x="11663" y="8860"/>
                </a:lnTo>
                <a:lnTo>
                  <a:pt x="11477" y="8977"/>
                </a:lnTo>
                <a:lnTo>
                  <a:pt x="11421" y="8834"/>
                </a:lnTo>
                <a:cubicBezTo>
                  <a:pt x="11422" y="8834"/>
                  <a:pt x="11344" y="8847"/>
                  <a:pt x="11345" y="8840"/>
                </a:cubicBezTo>
                <a:cubicBezTo>
                  <a:pt x="11345" y="8828"/>
                  <a:pt x="11351" y="8769"/>
                  <a:pt x="11337" y="8769"/>
                </a:cubicBezTo>
                <a:cubicBezTo>
                  <a:pt x="11261" y="8770"/>
                  <a:pt x="11300" y="8727"/>
                  <a:pt x="11253" y="8820"/>
                </a:cubicBezTo>
                <a:cubicBezTo>
                  <a:pt x="11243" y="8840"/>
                  <a:pt x="11277" y="8920"/>
                  <a:pt x="11277" y="8964"/>
                </a:cubicBezTo>
                <a:cubicBezTo>
                  <a:pt x="11277" y="9002"/>
                  <a:pt x="11271" y="8979"/>
                  <a:pt x="11216" y="8966"/>
                </a:cubicBezTo>
                <a:cubicBezTo>
                  <a:pt x="11141" y="8948"/>
                  <a:pt x="11110" y="8954"/>
                  <a:pt x="11041" y="8921"/>
                </a:cubicBezTo>
                <a:cubicBezTo>
                  <a:pt x="11024" y="8913"/>
                  <a:pt x="11054" y="8975"/>
                  <a:pt x="11000" y="8990"/>
                </a:cubicBezTo>
                <a:cubicBezTo>
                  <a:pt x="10982" y="8995"/>
                  <a:pt x="10965" y="9070"/>
                  <a:pt x="10965" y="9093"/>
                </a:cubicBezTo>
                <a:cubicBezTo>
                  <a:pt x="10965" y="9163"/>
                  <a:pt x="10961" y="9133"/>
                  <a:pt x="10898" y="9171"/>
                </a:cubicBezTo>
                <a:cubicBezTo>
                  <a:pt x="10863" y="9192"/>
                  <a:pt x="10907" y="9349"/>
                  <a:pt x="10909" y="9386"/>
                </a:cubicBezTo>
                <a:cubicBezTo>
                  <a:pt x="10914" y="9448"/>
                  <a:pt x="10829" y="9432"/>
                  <a:pt x="10831" y="9517"/>
                </a:cubicBezTo>
                <a:cubicBezTo>
                  <a:pt x="10832" y="9558"/>
                  <a:pt x="10771" y="9536"/>
                  <a:pt x="10770" y="9531"/>
                </a:cubicBezTo>
                <a:cubicBezTo>
                  <a:pt x="10767" y="9512"/>
                  <a:pt x="10696" y="9385"/>
                  <a:pt x="10681" y="9369"/>
                </a:cubicBezTo>
                <a:cubicBezTo>
                  <a:pt x="10662" y="9348"/>
                  <a:pt x="10599" y="9267"/>
                  <a:pt x="10592" y="9241"/>
                </a:cubicBezTo>
                <a:cubicBezTo>
                  <a:pt x="10590" y="9240"/>
                  <a:pt x="10567" y="9203"/>
                  <a:pt x="10567" y="9203"/>
                </a:cubicBezTo>
                <a:cubicBezTo>
                  <a:pt x="10583" y="9201"/>
                  <a:pt x="10666" y="9195"/>
                  <a:pt x="10666" y="9171"/>
                </a:cubicBezTo>
                <a:cubicBezTo>
                  <a:pt x="10666" y="9143"/>
                  <a:pt x="10682" y="9010"/>
                  <a:pt x="10674" y="9004"/>
                </a:cubicBezTo>
                <a:cubicBezTo>
                  <a:pt x="10650" y="8983"/>
                  <a:pt x="10687" y="8934"/>
                  <a:pt x="10657" y="8934"/>
                </a:cubicBezTo>
                <a:cubicBezTo>
                  <a:pt x="10623" y="8934"/>
                  <a:pt x="10590" y="8925"/>
                  <a:pt x="10588" y="8959"/>
                </a:cubicBezTo>
                <a:cubicBezTo>
                  <a:pt x="10586" y="8984"/>
                  <a:pt x="10513" y="9030"/>
                  <a:pt x="10477" y="9031"/>
                </a:cubicBezTo>
                <a:cubicBezTo>
                  <a:pt x="10470" y="9031"/>
                  <a:pt x="10461" y="9035"/>
                  <a:pt x="10460" y="9035"/>
                </a:cubicBezTo>
                <a:cubicBezTo>
                  <a:pt x="10447" y="9027"/>
                  <a:pt x="10310" y="9056"/>
                  <a:pt x="10287" y="9064"/>
                </a:cubicBezTo>
                <a:cubicBezTo>
                  <a:pt x="10271" y="9070"/>
                  <a:pt x="10300" y="9125"/>
                  <a:pt x="10273" y="9125"/>
                </a:cubicBezTo>
                <a:cubicBezTo>
                  <a:pt x="10233" y="9125"/>
                  <a:pt x="10113" y="9103"/>
                  <a:pt x="10071" y="9090"/>
                </a:cubicBezTo>
                <a:cubicBezTo>
                  <a:pt x="10048" y="9084"/>
                  <a:pt x="10016" y="8985"/>
                  <a:pt x="9999" y="8985"/>
                </a:cubicBezTo>
                <a:cubicBezTo>
                  <a:pt x="9991" y="8985"/>
                  <a:pt x="9908" y="8992"/>
                  <a:pt x="9903" y="8980"/>
                </a:cubicBezTo>
                <a:cubicBezTo>
                  <a:pt x="9880" y="8921"/>
                  <a:pt x="9894" y="8947"/>
                  <a:pt x="9817" y="8941"/>
                </a:cubicBezTo>
                <a:cubicBezTo>
                  <a:pt x="9806" y="8940"/>
                  <a:pt x="9827" y="8863"/>
                  <a:pt x="9830" y="8854"/>
                </a:cubicBezTo>
                <a:lnTo>
                  <a:pt x="9825" y="8744"/>
                </a:lnTo>
                <a:lnTo>
                  <a:pt x="9733" y="8613"/>
                </a:lnTo>
                <a:lnTo>
                  <a:pt x="9665" y="8634"/>
                </a:lnTo>
                <a:cubicBezTo>
                  <a:pt x="9631" y="8651"/>
                  <a:pt x="9547" y="8685"/>
                  <a:pt x="9519" y="8705"/>
                </a:cubicBezTo>
                <a:cubicBezTo>
                  <a:pt x="9455" y="8751"/>
                  <a:pt x="9495" y="8733"/>
                  <a:pt x="9447" y="8683"/>
                </a:cubicBezTo>
                <a:cubicBezTo>
                  <a:pt x="9422" y="8656"/>
                  <a:pt x="9428" y="8613"/>
                  <a:pt x="9386" y="8629"/>
                </a:cubicBezTo>
                <a:cubicBezTo>
                  <a:pt x="9375" y="8633"/>
                  <a:pt x="9197" y="8686"/>
                  <a:pt x="9194" y="8686"/>
                </a:cubicBezTo>
                <a:cubicBezTo>
                  <a:pt x="9194" y="8668"/>
                  <a:pt x="9133" y="8570"/>
                  <a:pt x="9118" y="8556"/>
                </a:cubicBezTo>
                <a:cubicBezTo>
                  <a:pt x="9026" y="8527"/>
                  <a:pt x="8970" y="8554"/>
                  <a:pt x="8884" y="8535"/>
                </a:cubicBezTo>
                <a:cubicBezTo>
                  <a:pt x="8832" y="8524"/>
                  <a:pt x="8486" y="8478"/>
                  <a:pt x="8486" y="8421"/>
                </a:cubicBezTo>
                <a:lnTo>
                  <a:pt x="8408" y="8220"/>
                </a:lnTo>
                <a:lnTo>
                  <a:pt x="8354" y="8275"/>
                </a:lnTo>
                <a:lnTo>
                  <a:pt x="8251" y="8214"/>
                </a:lnTo>
                <a:lnTo>
                  <a:pt x="8052" y="8370"/>
                </a:lnTo>
                <a:lnTo>
                  <a:pt x="7592" y="8289"/>
                </a:lnTo>
                <a:cubicBezTo>
                  <a:pt x="7585" y="8287"/>
                  <a:pt x="7565" y="8357"/>
                  <a:pt x="7526" y="8369"/>
                </a:cubicBezTo>
                <a:cubicBezTo>
                  <a:pt x="7500" y="8376"/>
                  <a:pt x="7492" y="8404"/>
                  <a:pt x="7427" y="8404"/>
                </a:cubicBezTo>
                <a:cubicBezTo>
                  <a:pt x="7410" y="8404"/>
                  <a:pt x="7287" y="8410"/>
                  <a:pt x="7280" y="8404"/>
                </a:cubicBezTo>
                <a:cubicBezTo>
                  <a:pt x="7258" y="8383"/>
                  <a:pt x="7217" y="8357"/>
                  <a:pt x="7189" y="8332"/>
                </a:cubicBezTo>
                <a:lnTo>
                  <a:pt x="6872" y="8332"/>
                </a:lnTo>
                <a:lnTo>
                  <a:pt x="6868" y="8276"/>
                </a:lnTo>
                <a:lnTo>
                  <a:pt x="6779" y="8160"/>
                </a:lnTo>
                <a:lnTo>
                  <a:pt x="6726" y="8359"/>
                </a:lnTo>
                <a:cubicBezTo>
                  <a:pt x="6660" y="8410"/>
                  <a:pt x="6579" y="8387"/>
                  <a:pt x="6515" y="8503"/>
                </a:cubicBezTo>
                <a:cubicBezTo>
                  <a:pt x="6497" y="8536"/>
                  <a:pt x="6502" y="8577"/>
                  <a:pt x="6502" y="8616"/>
                </a:cubicBezTo>
                <a:cubicBezTo>
                  <a:pt x="6502" y="8617"/>
                  <a:pt x="6535" y="8665"/>
                  <a:pt x="6540" y="8677"/>
                </a:cubicBezTo>
                <a:cubicBezTo>
                  <a:pt x="6559" y="8732"/>
                  <a:pt x="6574" y="8744"/>
                  <a:pt x="6569" y="8803"/>
                </a:cubicBezTo>
                <a:cubicBezTo>
                  <a:pt x="6563" y="8878"/>
                  <a:pt x="6585" y="8843"/>
                  <a:pt x="6604" y="8913"/>
                </a:cubicBezTo>
                <a:cubicBezTo>
                  <a:pt x="6613" y="8944"/>
                  <a:pt x="6622" y="8936"/>
                  <a:pt x="6562" y="8962"/>
                </a:cubicBezTo>
                <a:cubicBezTo>
                  <a:pt x="6509" y="8985"/>
                  <a:pt x="6472" y="8991"/>
                  <a:pt x="6420" y="9025"/>
                </a:cubicBezTo>
                <a:cubicBezTo>
                  <a:pt x="6418" y="9025"/>
                  <a:pt x="6419" y="9024"/>
                  <a:pt x="6416" y="9026"/>
                </a:cubicBezTo>
                <a:lnTo>
                  <a:pt x="6416" y="9148"/>
                </a:lnTo>
                <a:lnTo>
                  <a:pt x="6374" y="9178"/>
                </a:lnTo>
                <a:lnTo>
                  <a:pt x="6302" y="9031"/>
                </a:lnTo>
                <a:lnTo>
                  <a:pt x="6293" y="9030"/>
                </a:lnTo>
                <a:lnTo>
                  <a:pt x="6174" y="9330"/>
                </a:lnTo>
                <a:lnTo>
                  <a:pt x="6106" y="9322"/>
                </a:lnTo>
                <a:lnTo>
                  <a:pt x="6105" y="8833"/>
                </a:lnTo>
                <a:lnTo>
                  <a:pt x="6372" y="8358"/>
                </a:lnTo>
                <a:lnTo>
                  <a:pt x="6350" y="7903"/>
                </a:lnTo>
                <a:lnTo>
                  <a:pt x="6243" y="7923"/>
                </a:lnTo>
                <a:lnTo>
                  <a:pt x="6101" y="7693"/>
                </a:lnTo>
                <a:lnTo>
                  <a:pt x="5987" y="7720"/>
                </a:lnTo>
                <a:lnTo>
                  <a:pt x="5815" y="7191"/>
                </a:lnTo>
                <a:lnTo>
                  <a:pt x="5718" y="7223"/>
                </a:lnTo>
                <a:lnTo>
                  <a:pt x="5704" y="7321"/>
                </a:lnTo>
                <a:lnTo>
                  <a:pt x="5670" y="7350"/>
                </a:lnTo>
                <a:lnTo>
                  <a:pt x="5609" y="7551"/>
                </a:lnTo>
                <a:lnTo>
                  <a:pt x="5654" y="7636"/>
                </a:lnTo>
                <a:lnTo>
                  <a:pt x="5620" y="7715"/>
                </a:lnTo>
                <a:lnTo>
                  <a:pt x="5651" y="7781"/>
                </a:lnTo>
                <a:lnTo>
                  <a:pt x="5601" y="7874"/>
                </a:lnTo>
                <a:lnTo>
                  <a:pt x="5503" y="7816"/>
                </a:lnTo>
                <a:lnTo>
                  <a:pt x="5321" y="7874"/>
                </a:lnTo>
                <a:lnTo>
                  <a:pt x="5313" y="8152"/>
                </a:lnTo>
                <a:cubicBezTo>
                  <a:pt x="5304" y="8158"/>
                  <a:pt x="5326" y="8298"/>
                  <a:pt x="5340" y="8313"/>
                </a:cubicBezTo>
                <a:cubicBezTo>
                  <a:pt x="5341" y="8314"/>
                  <a:pt x="5365" y="8373"/>
                  <a:pt x="5377" y="8387"/>
                </a:cubicBezTo>
                <a:cubicBezTo>
                  <a:pt x="5409" y="8425"/>
                  <a:pt x="5370" y="8415"/>
                  <a:pt x="5343" y="8422"/>
                </a:cubicBezTo>
                <a:cubicBezTo>
                  <a:pt x="5310" y="8430"/>
                  <a:pt x="5293" y="8403"/>
                  <a:pt x="5296" y="8461"/>
                </a:cubicBezTo>
                <a:cubicBezTo>
                  <a:pt x="5298" y="8499"/>
                  <a:pt x="5274" y="8590"/>
                  <a:pt x="5255" y="8626"/>
                </a:cubicBezTo>
                <a:cubicBezTo>
                  <a:pt x="5210" y="8710"/>
                  <a:pt x="5181" y="8649"/>
                  <a:pt x="5127" y="8626"/>
                </a:cubicBezTo>
                <a:cubicBezTo>
                  <a:pt x="5120" y="8623"/>
                  <a:pt x="5027" y="8510"/>
                  <a:pt x="5019" y="8500"/>
                </a:cubicBezTo>
                <a:cubicBezTo>
                  <a:pt x="5000" y="8475"/>
                  <a:pt x="4984" y="8474"/>
                  <a:pt x="4985" y="8420"/>
                </a:cubicBezTo>
                <a:cubicBezTo>
                  <a:pt x="4987" y="8379"/>
                  <a:pt x="4957" y="8401"/>
                  <a:pt x="5026" y="8372"/>
                </a:cubicBezTo>
                <a:cubicBezTo>
                  <a:pt x="5040" y="8366"/>
                  <a:pt x="5095" y="8371"/>
                  <a:pt x="5095" y="8353"/>
                </a:cubicBezTo>
                <a:cubicBezTo>
                  <a:pt x="5095" y="8335"/>
                  <a:pt x="5105" y="8216"/>
                  <a:pt x="5091" y="8207"/>
                </a:cubicBezTo>
                <a:cubicBezTo>
                  <a:pt x="5082" y="8202"/>
                  <a:pt x="5018" y="8126"/>
                  <a:pt x="5018" y="8107"/>
                </a:cubicBezTo>
                <a:cubicBezTo>
                  <a:pt x="5018" y="8091"/>
                  <a:pt x="5018" y="8075"/>
                  <a:pt x="5018" y="8058"/>
                </a:cubicBezTo>
                <a:cubicBezTo>
                  <a:pt x="5016" y="8027"/>
                  <a:pt x="5077" y="7897"/>
                  <a:pt x="5099" y="7872"/>
                </a:cubicBezTo>
                <a:cubicBezTo>
                  <a:pt x="5119" y="7849"/>
                  <a:pt x="5100" y="7851"/>
                  <a:pt x="5082" y="7815"/>
                </a:cubicBezTo>
                <a:cubicBezTo>
                  <a:pt x="5077" y="7804"/>
                  <a:pt x="5021" y="7726"/>
                  <a:pt x="5014" y="7726"/>
                </a:cubicBezTo>
                <a:cubicBezTo>
                  <a:pt x="4947" y="7726"/>
                  <a:pt x="4783" y="7715"/>
                  <a:pt x="4757" y="7789"/>
                </a:cubicBezTo>
                <a:cubicBezTo>
                  <a:pt x="4746" y="7821"/>
                  <a:pt x="4729" y="7867"/>
                  <a:pt x="4729" y="7901"/>
                </a:cubicBezTo>
                <a:cubicBezTo>
                  <a:pt x="4728" y="7927"/>
                  <a:pt x="4707" y="8050"/>
                  <a:pt x="4695" y="8070"/>
                </a:cubicBezTo>
                <a:cubicBezTo>
                  <a:pt x="4671" y="8105"/>
                  <a:pt x="4638" y="8178"/>
                  <a:pt x="4654" y="8221"/>
                </a:cubicBezTo>
                <a:cubicBezTo>
                  <a:pt x="4662" y="8241"/>
                  <a:pt x="4600" y="8244"/>
                  <a:pt x="4574" y="8230"/>
                </a:cubicBezTo>
                <a:cubicBezTo>
                  <a:pt x="4482" y="8181"/>
                  <a:pt x="4449" y="8075"/>
                  <a:pt x="4370" y="8012"/>
                </a:cubicBezTo>
                <a:cubicBezTo>
                  <a:pt x="4337" y="7986"/>
                  <a:pt x="4352" y="7955"/>
                  <a:pt x="4353" y="7916"/>
                </a:cubicBezTo>
                <a:cubicBezTo>
                  <a:pt x="4354" y="7891"/>
                  <a:pt x="4396" y="7813"/>
                  <a:pt x="4424" y="7796"/>
                </a:cubicBezTo>
                <a:cubicBezTo>
                  <a:pt x="4452" y="7780"/>
                  <a:pt x="4384" y="7617"/>
                  <a:pt x="4385" y="7602"/>
                </a:cubicBezTo>
                <a:cubicBezTo>
                  <a:pt x="4383" y="7600"/>
                  <a:pt x="4234" y="7644"/>
                  <a:pt x="4223" y="7664"/>
                </a:cubicBezTo>
                <a:cubicBezTo>
                  <a:pt x="4203" y="7701"/>
                  <a:pt x="4257" y="7725"/>
                  <a:pt x="4177" y="7731"/>
                </a:cubicBezTo>
                <a:cubicBezTo>
                  <a:pt x="4110" y="7737"/>
                  <a:pt x="4136" y="7740"/>
                  <a:pt x="4070" y="7725"/>
                </a:cubicBezTo>
                <a:cubicBezTo>
                  <a:pt x="4045" y="7720"/>
                  <a:pt x="4024" y="7746"/>
                  <a:pt x="4046" y="7768"/>
                </a:cubicBezTo>
                <a:cubicBezTo>
                  <a:pt x="4068" y="7790"/>
                  <a:pt x="4067" y="7807"/>
                  <a:pt x="4048" y="7829"/>
                </a:cubicBezTo>
                <a:cubicBezTo>
                  <a:pt x="4028" y="7853"/>
                  <a:pt x="3978" y="7815"/>
                  <a:pt x="3923" y="7859"/>
                </a:cubicBezTo>
                <a:cubicBezTo>
                  <a:pt x="3871" y="7900"/>
                  <a:pt x="3815" y="7873"/>
                  <a:pt x="3765" y="7842"/>
                </a:cubicBezTo>
                <a:cubicBezTo>
                  <a:pt x="3691" y="7797"/>
                  <a:pt x="3712" y="7850"/>
                  <a:pt x="3705" y="7764"/>
                </a:cubicBezTo>
                <a:cubicBezTo>
                  <a:pt x="3705" y="7764"/>
                  <a:pt x="3655" y="7743"/>
                  <a:pt x="3647" y="7764"/>
                </a:cubicBezTo>
                <a:cubicBezTo>
                  <a:pt x="3635" y="7795"/>
                  <a:pt x="3554" y="7887"/>
                  <a:pt x="3557" y="7895"/>
                </a:cubicBezTo>
                <a:cubicBezTo>
                  <a:pt x="3571" y="7939"/>
                  <a:pt x="3586" y="7930"/>
                  <a:pt x="3584" y="7997"/>
                </a:cubicBezTo>
                <a:cubicBezTo>
                  <a:pt x="3584" y="8014"/>
                  <a:pt x="3666" y="8202"/>
                  <a:pt x="3661" y="8210"/>
                </a:cubicBezTo>
                <a:cubicBezTo>
                  <a:pt x="3651" y="8225"/>
                  <a:pt x="3504" y="8310"/>
                  <a:pt x="3482" y="8300"/>
                </a:cubicBezTo>
                <a:cubicBezTo>
                  <a:pt x="3464" y="8293"/>
                  <a:pt x="3411" y="8251"/>
                  <a:pt x="3400" y="8236"/>
                </a:cubicBezTo>
                <a:cubicBezTo>
                  <a:pt x="3355" y="8212"/>
                  <a:pt x="3249" y="8125"/>
                  <a:pt x="3204" y="8117"/>
                </a:cubicBezTo>
                <a:cubicBezTo>
                  <a:pt x="3169" y="8110"/>
                  <a:pt x="3095" y="8154"/>
                  <a:pt x="3054" y="8166"/>
                </a:cubicBezTo>
                <a:cubicBezTo>
                  <a:pt x="3052" y="8167"/>
                  <a:pt x="3029" y="8180"/>
                  <a:pt x="3027" y="8183"/>
                </a:cubicBezTo>
                <a:cubicBezTo>
                  <a:pt x="3012" y="8186"/>
                  <a:pt x="3049" y="8238"/>
                  <a:pt x="2997" y="8277"/>
                </a:cubicBezTo>
                <a:cubicBezTo>
                  <a:pt x="2974" y="8295"/>
                  <a:pt x="2957" y="8340"/>
                  <a:pt x="2957" y="8371"/>
                </a:cubicBezTo>
                <a:cubicBezTo>
                  <a:pt x="2957" y="8466"/>
                  <a:pt x="2908" y="8389"/>
                  <a:pt x="2916" y="8480"/>
                </a:cubicBezTo>
                <a:cubicBezTo>
                  <a:pt x="2918" y="8505"/>
                  <a:pt x="2927" y="8662"/>
                  <a:pt x="2911" y="8671"/>
                </a:cubicBezTo>
                <a:cubicBezTo>
                  <a:pt x="2876" y="8691"/>
                  <a:pt x="2874" y="8760"/>
                  <a:pt x="2826" y="8693"/>
                </a:cubicBezTo>
                <a:cubicBezTo>
                  <a:pt x="2789" y="8643"/>
                  <a:pt x="2804" y="8703"/>
                  <a:pt x="2804" y="8729"/>
                </a:cubicBezTo>
                <a:lnTo>
                  <a:pt x="2735" y="8738"/>
                </a:lnTo>
                <a:cubicBezTo>
                  <a:pt x="2716" y="8731"/>
                  <a:pt x="2561" y="8687"/>
                  <a:pt x="2560" y="8683"/>
                </a:cubicBezTo>
                <a:cubicBezTo>
                  <a:pt x="2556" y="8647"/>
                  <a:pt x="2558" y="8628"/>
                  <a:pt x="2533" y="8606"/>
                </a:cubicBezTo>
                <a:cubicBezTo>
                  <a:pt x="2518" y="8593"/>
                  <a:pt x="2414" y="8517"/>
                  <a:pt x="2397" y="8517"/>
                </a:cubicBezTo>
                <a:cubicBezTo>
                  <a:pt x="2355" y="8517"/>
                  <a:pt x="2241" y="8569"/>
                  <a:pt x="2234" y="8525"/>
                </a:cubicBezTo>
                <a:cubicBezTo>
                  <a:pt x="2233" y="8518"/>
                  <a:pt x="2169" y="8442"/>
                  <a:pt x="2148" y="8441"/>
                </a:cubicBezTo>
                <a:cubicBezTo>
                  <a:pt x="2127" y="8439"/>
                  <a:pt x="2105" y="8437"/>
                  <a:pt x="2081" y="8437"/>
                </a:cubicBezTo>
                <a:lnTo>
                  <a:pt x="2083" y="8349"/>
                </a:lnTo>
                <a:cubicBezTo>
                  <a:pt x="2077" y="8327"/>
                  <a:pt x="2142" y="8301"/>
                  <a:pt x="2142" y="8269"/>
                </a:cubicBezTo>
                <a:cubicBezTo>
                  <a:pt x="2142" y="8148"/>
                  <a:pt x="2162" y="8170"/>
                  <a:pt x="2072" y="8098"/>
                </a:cubicBezTo>
                <a:cubicBezTo>
                  <a:pt x="2065" y="8092"/>
                  <a:pt x="2063" y="8106"/>
                  <a:pt x="2055" y="8121"/>
                </a:cubicBezTo>
                <a:cubicBezTo>
                  <a:pt x="2050" y="8129"/>
                  <a:pt x="1958" y="8128"/>
                  <a:pt x="1939" y="8123"/>
                </a:cubicBezTo>
                <a:cubicBezTo>
                  <a:pt x="1903" y="8113"/>
                  <a:pt x="1907" y="8140"/>
                  <a:pt x="1871" y="8085"/>
                </a:cubicBezTo>
                <a:cubicBezTo>
                  <a:pt x="1858" y="8064"/>
                  <a:pt x="1742" y="8135"/>
                  <a:pt x="1708" y="8134"/>
                </a:cubicBezTo>
                <a:cubicBezTo>
                  <a:pt x="1704" y="8134"/>
                  <a:pt x="1629" y="8140"/>
                  <a:pt x="1628" y="8140"/>
                </a:cubicBezTo>
                <a:cubicBezTo>
                  <a:pt x="1628" y="8161"/>
                  <a:pt x="1725" y="8257"/>
                  <a:pt x="1749" y="8269"/>
                </a:cubicBezTo>
                <a:cubicBezTo>
                  <a:pt x="1766" y="8278"/>
                  <a:pt x="1750" y="8347"/>
                  <a:pt x="1728" y="8362"/>
                </a:cubicBezTo>
                <a:cubicBezTo>
                  <a:pt x="1718" y="8368"/>
                  <a:pt x="1712" y="8417"/>
                  <a:pt x="1694" y="8429"/>
                </a:cubicBezTo>
                <a:cubicBezTo>
                  <a:pt x="1679" y="8439"/>
                  <a:pt x="1606" y="8646"/>
                  <a:pt x="1607" y="8676"/>
                </a:cubicBezTo>
                <a:cubicBezTo>
                  <a:pt x="1607" y="8677"/>
                  <a:pt x="1596" y="8749"/>
                  <a:pt x="1596" y="8749"/>
                </a:cubicBezTo>
                <a:lnTo>
                  <a:pt x="1226" y="8696"/>
                </a:lnTo>
                <a:lnTo>
                  <a:pt x="1228" y="8384"/>
                </a:lnTo>
                <a:cubicBezTo>
                  <a:pt x="1202" y="8380"/>
                  <a:pt x="1194" y="8332"/>
                  <a:pt x="1150" y="8328"/>
                </a:cubicBezTo>
                <a:cubicBezTo>
                  <a:pt x="1129" y="8326"/>
                  <a:pt x="1126" y="8315"/>
                  <a:pt x="1072" y="8315"/>
                </a:cubicBezTo>
                <a:cubicBezTo>
                  <a:pt x="1042" y="8315"/>
                  <a:pt x="962" y="8311"/>
                  <a:pt x="940" y="8314"/>
                </a:cubicBezTo>
                <a:cubicBezTo>
                  <a:pt x="931" y="8328"/>
                  <a:pt x="951" y="8382"/>
                  <a:pt x="930" y="8383"/>
                </a:cubicBezTo>
                <a:cubicBezTo>
                  <a:pt x="824" y="8385"/>
                  <a:pt x="850" y="8369"/>
                  <a:pt x="772" y="8459"/>
                </a:cubicBezTo>
                <a:cubicBezTo>
                  <a:pt x="746" y="8489"/>
                  <a:pt x="784" y="8468"/>
                  <a:pt x="784" y="8520"/>
                </a:cubicBezTo>
                <a:cubicBezTo>
                  <a:pt x="784" y="8545"/>
                  <a:pt x="774" y="8649"/>
                  <a:pt x="793" y="8664"/>
                </a:cubicBezTo>
                <a:cubicBezTo>
                  <a:pt x="799" y="8668"/>
                  <a:pt x="843" y="8701"/>
                  <a:pt x="843" y="8702"/>
                </a:cubicBezTo>
                <a:cubicBezTo>
                  <a:pt x="843" y="8742"/>
                  <a:pt x="784" y="8721"/>
                  <a:pt x="744" y="8736"/>
                </a:cubicBezTo>
                <a:cubicBezTo>
                  <a:pt x="723" y="8744"/>
                  <a:pt x="601" y="8771"/>
                  <a:pt x="602" y="8797"/>
                </a:cubicBezTo>
                <a:cubicBezTo>
                  <a:pt x="604" y="8841"/>
                  <a:pt x="537" y="8850"/>
                  <a:pt x="511" y="8876"/>
                </a:cubicBezTo>
                <a:cubicBezTo>
                  <a:pt x="483" y="8906"/>
                  <a:pt x="393" y="8951"/>
                  <a:pt x="362" y="8983"/>
                </a:cubicBezTo>
                <a:lnTo>
                  <a:pt x="375" y="9195"/>
                </a:lnTo>
                <a:lnTo>
                  <a:pt x="244" y="9187"/>
                </a:lnTo>
                <a:lnTo>
                  <a:pt x="245" y="9129"/>
                </a:lnTo>
                <a:cubicBezTo>
                  <a:pt x="221" y="9125"/>
                  <a:pt x="211" y="9105"/>
                  <a:pt x="174" y="9138"/>
                </a:cubicBezTo>
                <a:cubicBezTo>
                  <a:pt x="130" y="9176"/>
                  <a:pt x="154" y="9161"/>
                  <a:pt x="108" y="9123"/>
                </a:cubicBezTo>
                <a:cubicBezTo>
                  <a:pt x="96" y="9114"/>
                  <a:pt x="0" y="8992"/>
                  <a:pt x="7" y="8982"/>
                </a:cubicBezTo>
                <a:cubicBezTo>
                  <a:pt x="42" y="8931"/>
                  <a:pt x="45" y="8950"/>
                  <a:pt x="51" y="8885"/>
                </a:cubicBezTo>
                <a:cubicBezTo>
                  <a:pt x="51" y="8885"/>
                  <a:pt x="115" y="8854"/>
                  <a:pt x="121" y="8849"/>
                </a:cubicBezTo>
                <a:cubicBezTo>
                  <a:pt x="174" y="8811"/>
                  <a:pt x="146" y="8853"/>
                  <a:pt x="143" y="8800"/>
                </a:cubicBezTo>
                <a:cubicBezTo>
                  <a:pt x="143" y="8786"/>
                  <a:pt x="158" y="8787"/>
                  <a:pt x="157" y="8759"/>
                </a:cubicBezTo>
                <a:cubicBezTo>
                  <a:pt x="155" y="8729"/>
                  <a:pt x="181" y="8732"/>
                  <a:pt x="160" y="8697"/>
                </a:cubicBezTo>
                <a:cubicBezTo>
                  <a:pt x="150" y="8679"/>
                  <a:pt x="146" y="8649"/>
                  <a:pt x="130" y="8633"/>
                </a:cubicBezTo>
                <a:cubicBezTo>
                  <a:pt x="119" y="8621"/>
                  <a:pt x="100" y="8588"/>
                  <a:pt x="112" y="8575"/>
                </a:cubicBezTo>
                <a:cubicBezTo>
                  <a:pt x="150" y="8535"/>
                  <a:pt x="206" y="8470"/>
                  <a:pt x="231" y="8423"/>
                </a:cubicBezTo>
                <a:cubicBezTo>
                  <a:pt x="232" y="8421"/>
                  <a:pt x="233" y="8421"/>
                  <a:pt x="235" y="8421"/>
                </a:cubicBezTo>
                <a:cubicBezTo>
                  <a:pt x="254" y="8409"/>
                  <a:pt x="133" y="8319"/>
                  <a:pt x="206" y="8320"/>
                </a:cubicBezTo>
                <a:cubicBezTo>
                  <a:pt x="229" y="8321"/>
                  <a:pt x="341" y="8264"/>
                  <a:pt x="348" y="8268"/>
                </a:cubicBezTo>
                <a:cubicBezTo>
                  <a:pt x="352" y="8271"/>
                  <a:pt x="424" y="8350"/>
                  <a:pt x="439" y="8363"/>
                </a:cubicBezTo>
                <a:cubicBezTo>
                  <a:pt x="467" y="8388"/>
                  <a:pt x="446" y="8376"/>
                  <a:pt x="494" y="8378"/>
                </a:cubicBezTo>
                <a:cubicBezTo>
                  <a:pt x="514" y="8379"/>
                  <a:pt x="508" y="8414"/>
                  <a:pt x="543" y="8401"/>
                </a:cubicBezTo>
                <a:cubicBezTo>
                  <a:pt x="584" y="8386"/>
                  <a:pt x="638" y="8388"/>
                  <a:pt x="693" y="8363"/>
                </a:cubicBezTo>
                <a:cubicBezTo>
                  <a:pt x="723" y="8349"/>
                  <a:pt x="794" y="8340"/>
                  <a:pt x="826" y="8325"/>
                </a:cubicBezTo>
                <a:lnTo>
                  <a:pt x="831" y="8155"/>
                </a:lnTo>
                <a:lnTo>
                  <a:pt x="964" y="7857"/>
                </a:lnTo>
                <a:lnTo>
                  <a:pt x="1011" y="7884"/>
                </a:lnTo>
                <a:lnTo>
                  <a:pt x="1105" y="7831"/>
                </a:lnTo>
                <a:lnTo>
                  <a:pt x="1077" y="7784"/>
                </a:lnTo>
                <a:cubicBezTo>
                  <a:pt x="1077" y="7725"/>
                  <a:pt x="1115" y="7645"/>
                  <a:pt x="1070" y="7617"/>
                </a:cubicBezTo>
                <a:cubicBezTo>
                  <a:pt x="1042" y="7599"/>
                  <a:pt x="925" y="7542"/>
                  <a:pt x="895" y="7542"/>
                </a:cubicBezTo>
                <a:cubicBezTo>
                  <a:pt x="850" y="7542"/>
                  <a:pt x="779" y="7666"/>
                  <a:pt x="764" y="7650"/>
                </a:cubicBezTo>
                <a:cubicBezTo>
                  <a:pt x="740" y="7623"/>
                  <a:pt x="731" y="7629"/>
                  <a:pt x="691" y="7632"/>
                </a:cubicBezTo>
                <a:cubicBezTo>
                  <a:pt x="669" y="7634"/>
                  <a:pt x="546" y="7646"/>
                  <a:pt x="535" y="7636"/>
                </a:cubicBezTo>
                <a:cubicBezTo>
                  <a:pt x="499" y="7607"/>
                  <a:pt x="457" y="7586"/>
                  <a:pt x="431" y="7548"/>
                </a:cubicBezTo>
                <a:cubicBezTo>
                  <a:pt x="408" y="7515"/>
                  <a:pt x="398" y="7478"/>
                  <a:pt x="367" y="7435"/>
                </a:cubicBezTo>
                <a:cubicBezTo>
                  <a:pt x="367" y="7435"/>
                  <a:pt x="354" y="7359"/>
                  <a:pt x="369" y="7349"/>
                </a:cubicBezTo>
                <a:cubicBezTo>
                  <a:pt x="407" y="7325"/>
                  <a:pt x="422" y="7331"/>
                  <a:pt x="455" y="7297"/>
                </a:cubicBezTo>
                <a:cubicBezTo>
                  <a:pt x="485" y="7266"/>
                  <a:pt x="483" y="7269"/>
                  <a:pt x="483" y="7220"/>
                </a:cubicBezTo>
                <a:lnTo>
                  <a:pt x="462" y="7026"/>
                </a:lnTo>
                <a:lnTo>
                  <a:pt x="434" y="7028"/>
                </a:lnTo>
                <a:lnTo>
                  <a:pt x="307" y="7413"/>
                </a:lnTo>
                <a:cubicBezTo>
                  <a:pt x="316" y="7451"/>
                  <a:pt x="281" y="7405"/>
                  <a:pt x="282" y="7473"/>
                </a:cubicBezTo>
                <a:cubicBezTo>
                  <a:pt x="283" y="7486"/>
                  <a:pt x="274" y="7558"/>
                  <a:pt x="268" y="7566"/>
                </a:cubicBezTo>
                <a:cubicBezTo>
                  <a:pt x="260" y="7577"/>
                  <a:pt x="242" y="7643"/>
                  <a:pt x="244" y="7546"/>
                </a:cubicBezTo>
                <a:cubicBezTo>
                  <a:pt x="245" y="7493"/>
                  <a:pt x="185" y="7523"/>
                  <a:pt x="251" y="7446"/>
                </a:cubicBezTo>
                <a:cubicBezTo>
                  <a:pt x="282" y="7409"/>
                  <a:pt x="244" y="7409"/>
                  <a:pt x="244" y="7339"/>
                </a:cubicBezTo>
                <a:cubicBezTo>
                  <a:pt x="244" y="7293"/>
                  <a:pt x="288" y="7226"/>
                  <a:pt x="316" y="7191"/>
                </a:cubicBezTo>
                <a:cubicBezTo>
                  <a:pt x="371" y="7123"/>
                  <a:pt x="376" y="7111"/>
                  <a:pt x="376" y="7018"/>
                </a:cubicBezTo>
                <a:cubicBezTo>
                  <a:pt x="376" y="7007"/>
                  <a:pt x="333" y="6931"/>
                  <a:pt x="321" y="6931"/>
                </a:cubicBezTo>
                <a:cubicBezTo>
                  <a:pt x="282" y="6931"/>
                  <a:pt x="241" y="6930"/>
                  <a:pt x="202" y="6930"/>
                </a:cubicBezTo>
                <a:lnTo>
                  <a:pt x="89" y="6729"/>
                </a:ln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4" name="Freeform 353"/>
          <p:cNvSpPr>
            <a:spLocks/>
          </p:cNvSpPr>
          <p:nvPr/>
        </p:nvSpPr>
        <p:spPr bwMode="auto">
          <a:xfrm>
            <a:off x="2058598" y="4923239"/>
            <a:ext cx="367903" cy="130969"/>
          </a:xfrm>
          <a:custGeom>
            <a:avLst/>
            <a:gdLst>
              <a:gd name="T0" fmla="*/ 5398 w 5402"/>
              <a:gd name="T1" fmla="*/ 586 h 2073"/>
              <a:gd name="T2" fmla="*/ 5402 w 5402"/>
              <a:gd name="T3" fmla="*/ 481 h 2073"/>
              <a:gd name="T4" fmla="*/ 3653 w 5402"/>
              <a:gd name="T5" fmla="*/ 378 h 2073"/>
              <a:gd name="T6" fmla="*/ 3660 w 5402"/>
              <a:gd name="T7" fmla="*/ 229 h 2073"/>
              <a:gd name="T8" fmla="*/ 3592 w 5402"/>
              <a:gd name="T9" fmla="*/ 106 h 2073"/>
              <a:gd name="T10" fmla="*/ 3589 w 5402"/>
              <a:gd name="T11" fmla="*/ 3 h 2073"/>
              <a:gd name="T12" fmla="*/ 3491 w 5402"/>
              <a:gd name="T13" fmla="*/ 0 h 2073"/>
              <a:gd name="T14" fmla="*/ 3421 w 5402"/>
              <a:gd name="T15" fmla="*/ 51 h 2073"/>
              <a:gd name="T16" fmla="*/ 3356 w 5402"/>
              <a:gd name="T17" fmla="*/ 48 h 2073"/>
              <a:gd name="T18" fmla="*/ 3391 w 5402"/>
              <a:gd name="T19" fmla="*/ 132 h 2073"/>
              <a:gd name="T20" fmla="*/ 3527 w 5402"/>
              <a:gd name="T21" fmla="*/ 211 h 2073"/>
              <a:gd name="T22" fmla="*/ 3485 w 5402"/>
              <a:gd name="T23" fmla="*/ 257 h 2073"/>
              <a:gd name="T24" fmla="*/ 3499 w 5402"/>
              <a:gd name="T25" fmla="*/ 318 h 2073"/>
              <a:gd name="T26" fmla="*/ 3437 w 5402"/>
              <a:gd name="T27" fmla="*/ 353 h 2073"/>
              <a:gd name="T28" fmla="*/ 3339 w 5402"/>
              <a:gd name="T29" fmla="*/ 346 h 2073"/>
              <a:gd name="T30" fmla="*/ 3131 w 5402"/>
              <a:gd name="T31" fmla="*/ 309 h 2073"/>
              <a:gd name="T32" fmla="*/ 3013 w 5402"/>
              <a:gd name="T33" fmla="*/ 317 h 2073"/>
              <a:gd name="T34" fmla="*/ 2852 w 5402"/>
              <a:gd name="T35" fmla="*/ 422 h 2073"/>
              <a:gd name="T36" fmla="*/ 2762 w 5402"/>
              <a:gd name="T37" fmla="*/ 489 h 2073"/>
              <a:gd name="T38" fmla="*/ 2607 w 5402"/>
              <a:gd name="T39" fmla="*/ 592 h 2073"/>
              <a:gd name="T40" fmla="*/ 2383 w 5402"/>
              <a:gd name="T41" fmla="*/ 574 h 2073"/>
              <a:gd name="T42" fmla="*/ 2336 w 5402"/>
              <a:gd name="T43" fmla="*/ 629 h 2073"/>
              <a:gd name="T44" fmla="*/ 2297 w 5402"/>
              <a:gd name="T45" fmla="*/ 660 h 2073"/>
              <a:gd name="T46" fmla="*/ 2314 w 5402"/>
              <a:gd name="T47" fmla="*/ 730 h 2073"/>
              <a:gd name="T48" fmla="*/ 2298 w 5402"/>
              <a:gd name="T49" fmla="*/ 785 h 2073"/>
              <a:gd name="T50" fmla="*/ 2308 w 5402"/>
              <a:gd name="T51" fmla="*/ 854 h 2073"/>
              <a:gd name="T52" fmla="*/ 2249 w 5402"/>
              <a:gd name="T53" fmla="*/ 895 h 2073"/>
              <a:gd name="T54" fmla="*/ 2146 w 5402"/>
              <a:gd name="T55" fmla="*/ 953 h 2073"/>
              <a:gd name="T56" fmla="*/ 2258 w 5402"/>
              <a:gd name="T57" fmla="*/ 1117 h 2073"/>
              <a:gd name="T58" fmla="*/ 2264 w 5402"/>
              <a:gd name="T59" fmla="*/ 1389 h 2073"/>
              <a:gd name="T60" fmla="*/ 2326 w 5402"/>
              <a:gd name="T61" fmla="*/ 1516 h 2073"/>
              <a:gd name="T62" fmla="*/ 2258 w 5402"/>
              <a:gd name="T63" fmla="*/ 1632 h 2073"/>
              <a:gd name="T64" fmla="*/ 2241 w 5402"/>
              <a:gd name="T65" fmla="*/ 1635 h 2073"/>
              <a:gd name="T66" fmla="*/ 2234 w 5402"/>
              <a:gd name="T67" fmla="*/ 2011 h 2073"/>
              <a:gd name="T68" fmla="*/ 2039 w 5402"/>
              <a:gd name="T69" fmla="*/ 1989 h 2073"/>
              <a:gd name="T70" fmla="*/ 1856 w 5402"/>
              <a:gd name="T71" fmla="*/ 2044 h 2073"/>
              <a:gd name="T72" fmla="*/ 1808 w 5402"/>
              <a:gd name="T73" fmla="*/ 2015 h 2073"/>
              <a:gd name="T74" fmla="*/ 1741 w 5402"/>
              <a:gd name="T75" fmla="*/ 2043 h 2073"/>
              <a:gd name="T76" fmla="*/ 1683 w 5402"/>
              <a:gd name="T77" fmla="*/ 2008 h 2073"/>
              <a:gd name="T78" fmla="*/ 1605 w 5402"/>
              <a:gd name="T79" fmla="*/ 1825 h 2073"/>
              <a:gd name="T80" fmla="*/ 1624 w 5402"/>
              <a:gd name="T81" fmla="*/ 1773 h 2073"/>
              <a:gd name="T82" fmla="*/ 1706 w 5402"/>
              <a:gd name="T83" fmla="*/ 1568 h 2073"/>
              <a:gd name="T84" fmla="*/ 1196 w 5402"/>
              <a:gd name="T85" fmla="*/ 1479 h 2073"/>
              <a:gd name="T86" fmla="*/ 1091 w 5402"/>
              <a:gd name="T87" fmla="*/ 1257 h 2073"/>
              <a:gd name="T88" fmla="*/ 1058 w 5402"/>
              <a:gd name="T89" fmla="*/ 1314 h 2073"/>
              <a:gd name="T90" fmla="*/ 769 w 5402"/>
              <a:gd name="T91" fmla="*/ 1362 h 2073"/>
              <a:gd name="T92" fmla="*/ 690 w 5402"/>
              <a:gd name="T93" fmla="*/ 1180 h 2073"/>
              <a:gd name="T94" fmla="*/ 490 w 5402"/>
              <a:gd name="T95" fmla="*/ 1280 h 2073"/>
              <a:gd name="T96" fmla="*/ 450 w 5402"/>
              <a:gd name="T97" fmla="*/ 1360 h 2073"/>
              <a:gd name="T98" fmla="*/ 372 w 5402"/>
              <a:gd name="T99" fmla="*/ 1248 h 2073"/>
              <a:gd name="T100" fmla="*/ 235 w 5402"/>
              <a:gd name="T101" fmla="*/ 1249 h 2073"/>
              <a:gd name="T102" fmla="*/ 213 w 5402"/>
              <a:gd name="T103" fmla="*/ 1182 h 2073"/>
              <a:gd name="T104" fmla="*/ 144 w 5402"/>
              <a:gd name="T105" fmla="*/ 1273 h 2073"/>
              <a:gd name="T106" fmla="*/ 72 w 5402"/>
              <a:gd name="T107" fmla="*/ 1286 h 2073"/>
              <a:gd name="T108" fmla="*/ 5 w 5402"/>
              <a:gd name="T109" fmla="*/ 1288 h 2073"/>
              <a:gd name="T110" fmla="*/ 0 w 5402"/>
              <a:gd name="T111" fmla="*/ 1281 h 2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02" h="2073">
                <a:moveTo>
                  <a:pt x="5398" y="586"/>
                </a:moveTo>
                <a:lnTo>
                  <a:pt x="5402" y="481"/>
                </a:lnTo>
                <a:lnTo>
                  <a:pt x="3653" y="378"/>
                </a:lnTo>
                <a:lnTo>
                  <a:pt x="3660" y="229"/>
                </a:lnTo>
                <a:lnTo>
                  <a:pt x="3592" y="106"/>
                </a:lnTo>
                <a:lnTo>
                  <a:pt x="3589" y="3"/>
                </a:lnTo>
                <a:lnTo>
                  <a:pt x="3491" y="0"/>
                </a:lnTo>
                <a:lnTo>
                  <a:pt x="3421" y="51"/>
                </a:lnTo>
                <a:lnTo>
                  <a:pt x="3356" y="48"/>
                </a:lnTo>
                <a:cubicBezTo>
                  <a:pt x="3342" y="94"/>
                  <a:pt x="3280" y="68"/>
                  <a:pt x="3391" y="132"/>
                </a:cubicBezTo>
                <a:cubicBezTo>
                  <a:pt x="3451" y="166"/>
                  <a:pt x="3456" y="200"/>
                  <a:pt x="3527" y="211"/>
                </a:cubicBezTo>
                <a:cubicBezTo>
                  <a:pt x="3525" y="229"/>
                  <a:pt x="3476" y="230"/>
                  <a:pt x="3485" y="257"/>
                </a:cubicBezTo>
                <a:cubicBezTo>
                  <a:pt x="3492" y="275"/>
                  <a:pt x="3490" y="299"/>
                  <a:pt x="3499" y="318"/>
                </a:cubicBezTo>
                <a:cubicBezTo>
                  <a:pt x="3486" y="331"/>
                  <a:pt x="3446" y="312"/>
                  <a:pt x="3437" y="353"/>
                </a:cubicBezTo>
                <a:cubicBezTo>
                  <a:pt x="3429" y="382"/>
                  <a:pt x="3367" y="344"/>
                  <a:pt x="3339" y="346"/>
                </a:cubicBezTo>
                <a:cubicBezTo>
                  <a:pt x="3319" y="347"/>
                  <a:pt x="3175" y="307"/>
                  <a:pt x="3131" y="309"/>
                </a:cubicBezTo>
                <a:cubicBezTo>
                  <a:pt x="3091" y="310"/>
                  <a:pt x="3065" y="290"/>
                  <a:pt x="3013" y="317"/>
                </a:cubicBezTo>
                <a:cubicBezTo>
                  <a:pt x="2983" y="332"/>
                  <a:pt x="2833" y="378"/>
                  <a:pt x="2852" y="422"/>
                </a:cubicBezTo>
                <a:cubicBezTo>
                  <a:pt x="2862" y="443"/>
                  <a:pt x="2777" y="479"/>
                  <a:pt x="2762" y="489"/>
                </a:cubicBezTo>
                <a:cubicBezTo>
                  <a:pt x="2711" y="524"/>
                  <a:pt x="2654" y="550"/>
                  <a:pt x="2607" y="592"/>
                </a:cubicBezTo>
                <a:cubicBezTo>
                  <a:pt x="2517" y="673"/>
                  <a:pt x="2404" y="546"/>
                  <a:pt x="2383" y="574"/>
                </a:cubicBezTo>
                <a:cubicBezTo>
                  <a:pt x="2358" y="605"/>
                  <a:pt x="2367" y="598"/>
                  <a:pt x="2336" y="629"/>
                </a:cubicBezTo>
                <a:cubicBezTo>
                  <a:pt x="2329" y="635"/>
                  <a:pt x="2301" y="653"/>
                  <a:pt x="2297" y="660"/>
                </a:cubicBezTo>
                <a:cubicBezTo>
                  <a:pt x="2310" y="679"/>
                  <a:pt x="2301" y="698"/>
                  <a:pt x="2314" y="730"/>
                </a:cubicBezTo>
                <a:cubicBezTo>
                  <a:pt x="2333" y="776"/>
                  <a:pt x="2262" y="762"/>
                  <a:pt x="2298" y="785"/>
                </a:cubicBezTo>
                <a:cubicBezTo>
                  <a:pt x="2310" y="793"/>
                  <a:pt x="2334" y="835"/>
                  <a:pt x="2308" y="854"/>
                </a:cubicBezTo>
                <a:cubicBezTo>
                  <a:pt x="2286" y="870"/>
                  <a:pt x="2302" y="882"/>
                  <a:pt x="2249" y="895"/>
                </a:cubicBezTo>
                <a:cubicBezTo>
                  <a:pt x="2232" y="899"/>
                  <a:pt x="2126" y="939"/>
                  <a:pt x="2146" y="953"/>
                </a:cubicBezTo>
                <a:cubicBezTo>
                  <a:pt x="2182" y="980"/>
                  <a:pt x="2245" y="1076"/>
                  <a:pt x="2258" y="1117"/>
                </a:cubicBezTo>
                <a:cubicBezTo>
                  <a:pt x="2271" y="1156"/>
                  <a:pt x="2280" y="1352"/>
                  <a:pt x="2264" y="1389"/>
                </a:cubicBezTo>
                <a:cubicBezTo>
                  <a:pt x="2244" y="1437"/>
                  <a:pt x="2327" y="1451"/>
                  <a:pt x="2326" y="1516"/>
                </a:cubicBezTo>
                <a:cubicBezTo>
                  <a:pt x="2324" y="1586"/>
                  <a:pt x="2346" y="1622"/>
                  <a:pt x="2258" y="1632"/>
                </a:cubicBezTo>
                <a:cubicBezTo>
                  <a:pt x="2253" y="1632"/>
                  <a:pt x="2244" y="1631"/>
                  <a:pt x="2241" y="1635"/>
                </a:cubicBezTo>
                <a:lnTo>
                  <a:pt x="2234" y="2011"/>
                </a:lnTo>
                <a:lnTo>
                  <a:pt x="2039" y="1989"/>
                </a:lnTo>
                <a:cubicBezTo>
                  <a:pt x="1995" y="1989"/>
                  <a:pt x="1893" y="2024"/>
                  <a:pt x="1856" y="2044"/>
                </a:cubicBezTo>
                <a:cubicBezTo>
                  <a:pt x="1835" y="2056"/>
                  <a:pt x="1852" y="2015"/>
                  <a:pt x="1808" y="2015"/>
                </a:cubicBezTo>
                <a:cubicBezTo>
                  <a:pt x="1752" y="2015"/>
                  <a:pt x="1776" y="2010"/>
                  <a:pt x="1741" y="2043"/>
                </a:cubicBezTo>
                <a:cubicBezTo>
                  <a:pt x="1708" y="2073"/>
                  <a:pt x="1718" y="2050"/>
                  <a:pt x="1683" y="2008"/>
                </a:cubicBezTo>
                <a:cubicBezTo>
                  <a:pt x="1658" y="1979"/>
                  <a:pt x="1596" y="1866"/>
                  <a:pt x="1605" y="1825"/>
                </a:cubicBezTo>
                <a:cubicBezTo>
                  <a:pt x="1611" y="1795"/>
                  <a:pt x="1616" y="1798"/>
                  <a:pt x="1624" y="1773"/>
                </a:cubicBezTo>
                <a:lnTo>
                  <a:pt x="1706" y="1568"/>
                </a:lnTo>
                <a:lnTo>
                  <a:pt x="1196" y="1479"/>
                </a:lnTo>
                <a:lnTo>
                  <a:pt x="1091" y="1257"/>
                </a:lnTo>
                <a:lnTo>
                  <a:pt x="1058" y="1314"/>
                </a:lnTo>
                <a:lnTo>
                  <a:pt x="769" y="1362"/>
                </a:lnTo>
                <a:cubicBezTo>
                  <a:pt x="784" y="1328"/>
                  <a:pt x="703" y="1185"/>
                  <a:pt x="690" y="1180"/>
                </a:cubicBezTo>
                <a:cubicBezTo>
                  <a:pt x="607" y="1142"/>
                  <a:pt x="510" y="1184"/>
                  <a:pt x="490" y="1280"/>
                </a:cubicBezTo>
                <a:cubicBezTo>
                  <a:pt x="488" y="1292"/>
                  <a:pt x="460" y="1366"/>
                  <a:pt x="450" y="1360"/>
                </a:cubicBezTo>
                <a:cubicBezTo>
                  <a:pt x="377" y="1320"/>
                  <a:pt x="385" y="1257"/>
                  <a:pt x="372" y="1248"/>
                </a:cubicBezTo>
                <a:cubicBezTo>
                  <a:pt x="355" y="1236"/>
                  <a:pt x="235" y="1264"/>
                  <a:pt x="235" y="1249"/>
                </a:cubicBezTo>
                <a:cubicBezTo>
                  <a:pt x="235" y="1242"/>
                  <a:pt x="213" y="1183"/>
                  <a:pt x="213" y="1182"/>
                </a:cubicBezTo>
                <a:cubicBezTo>
                  <a:pt x="212" y="1183"/>
                  <a:pt x="160" y="1256"/>
                  <a:pt x="144" y="1273"/>
                </a:cubicBezTo>
                <a:cubicBezTo>
                  <a:pt x="123" y="1296"/>
                  <a:pt x="115" y="1286"/>
                  <a:pt x="72" y="1286"/>
                </a:cubicBezTo>
                <a:cubicBezTo>
                  <a:pt x="50" y="1286"/>
                  <a:pt x="26" y="1288"/>
                  <a:pt x="5" y="1288"/>
                </a:cubicBezTo>
                <a:lnTo>
                  <a:pt x="0" y="1281"/>
                </a:ln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448" name="Freeform 357"/>
          <p:cNvSpPr>
            <a:spLocks/>
          </p:cNvSpPr>
          <p:nvPr/>
        </p:nvSpPr>
        <p:spPr bwMode="auto">
          <a:xfrm>
            <a:off x="5904314" y="472679"/>
            <a:ext cx="856059" cy="581025"/>
          </a:xfrm>
          <a:custGeom>
            <a:avLst/>
            <a:gdLst>
              <a:gd name="T0" fmla="*/ 424 w 12571"/>
              <a:gd name="T1" fmla="*/ 8442 h 9174"/>
              <a:gd name="T2" fmla="*/ 654 w 12571"/>
              <a:gd name="T3" fmla="*/ 8429 h 9174"/>
              <a:gd name="T4" fmla="*/ 794 w 12571"/>
              <a:gd name="T5" fmla="*/ 8130 h 9174"/>
              <a:gd name="T6" fmla="*/ 1426 w 12571"/>
              <a:gd name="T7" fmla="*/ 8459 h 9174"/>
              <a:gd name="T8" fmla="*/ 1794 w 12571"/>
              <a:gd name="T9" fmla="*/ 8822 h 9174"/>
              <a:gd name="T10" fmla="*/ 2193 w 12571"/>
              <a:gd name="T11" fmla="*/ 9126 h 9174"/>
              <a:gd name="T12" fmla="*/ 2247 w 12571"/>
              <a:gd name="T13" fmla="*/ 8646 h 9174"/>
              <a:gd name="T14" fmla="*/ 2630 w 12571"/>
              <a:gd name="T15" fmla="*/ 8329 h 9174"/>
              <a:gd name="T16" fmla="*/ 2858 w 12571"/>
              <a:gd name="T17" fmla="*/ 8300 h 9174"/>
              <a:gd name="T18" fmla="*/ 3390 w 12571"/>
              <a:gd name="T19" fmla="*/ 8125 h 9174"/>
              <a:gd name="T20" fmla="*/ 3669 w 12571"/>
              <a:gd name="T21" fmla="*/ 8178 h 9174"/>
              <a:gd name="T22" fmla="*/ 4191 w 12571"/>
              <a:gd name="T23" fmla="*/ 8030 h 9174"/>
              <a:gd name="T24" fmla="*/ 4414 w 12571"/>
              <a:gd name="T25" fmla="*/ 7175 h 9174"/>
              <a:gd name="T26" fmla="*/ 4321 w 12571"/>
              <a:gd name="T27" fmla="*/ 6914 h 9174"/>
              <a:gd name="T28" fmla="*/ 4133 w 12571"/>
              <a:gd name="T29" fmla="*/ 6568 h 9174"/>
              <a:gd name="T30" fmla="*/ 4306 w 12571"/>
              <a:gd name="T31" fmla="*/ 6265 h 9174"/>
              <a:gd name="T32" fmla="*/ 4837 w 12571"/>
              <a:gd name="T33" fmla="*/ 6186 h 9174"/>
              <a:gd name="T34" fmla="*/ 5003 w 12571"/>
              <a:gd name="T35" fmla="*/ 6175 h 9174"/>
              <a:gd name="T36" fmla="*/ 5094 w 12571"/>
              <a:gd name="T37" fmla="*/ 5964 h 9174"/>
              <a:gd name="T38" fmla="*/ 4998 w 12571"/>
              <a:gd name="T39" fmla="*/ 5623 h 9174"/>
              <a:gd name="T40" fmla="*/ 5554 w 12571"/>
              <a:gd name="T41" fmla="*/ 5609 h 9174"/>
              <a:gd name="T42" fmla="*/ 5535 w 12571"/>
              <a:gd name="T43" fmla="*/ 5067 h 9174"/>
              <a:gd name="T44" fmla="*/ 5777 w 12571"/>
              <a:gd name="T45" fmla="*/ 4294 h 9174"/>
              <a:gd name="T46" fmla="*/ 6049 w 12571"/>
              <a:gd name="T47" fmla="*/ 3857 h 9174"/>
              <a:gd name="T48" fmla="*/ 6262 w 12571"/>
              <a:gd name="T49" fmla="*/ 3636 h 9174"/>
              <a:gd name="T50" fmla="*/ 6692 w 12571"/>
              <a:gd name="T51" fmla="*/ 3530 h 9174"/>
              <a:gd name="T52" fmla="*/ 7198 w 12571"/>
              <a:gd name="T53" fmla="*/ 3545 h 9174"/>
              <a:gd name="T54" fmla="*/ 7598 w 12571"/>
              <a:gd name="T55" fmla="*/ 3310 h 9174"/>
              <a:gd name="T56" fmla="*/ 7987 w 12571"/>
              <a:gd name="T57" fmla="*/ 2909 h 9174"/>
              <a:gd name="T58" fmla="*/ 7902 w 12571"/>
              <a:gd name="T59" fmla="*/ 2458 h 9174"/>
              <a:gd name="T60" fmla="*/ 7649 w 12571"/>
              <a:gd name="T61" fmla="*/ 2275 h 9174"/>
              <a:gd name="T62" fmla="*/ 7321 w 12571"/>
              <a:gd name="T63" fmla="*/ 1698 h 9174"/>
              <a:gd name="T64" fmla="*/ 7419 w 12571"/>
              <a:gd name="T65" fmla="*/ 1511 h 9174"/>
              <a:gd name="T66" fmla="*/ 8226 w 12571"/>
              <a:gd name="T67" fmla="*/ 645 h 9174"/>
              <a:gd name="T68" fmla="*/ 9006 w 12571"/>
              <a:gd name="T69" fmla="*/ 748 h 9174"/>
              <a:gd name="T70" fmla="*/ 9617 w 12571"/>
              <a:gd name="T71" fmla="*/ 808 h 9174"/>
              <a:gd name="T72" fmla="*/ 9877 w 12571"/>
              <a:gd name="T73" fmla="*/ 627 h 9174"/>
              <a:gd name="T74" fmla="*/ 10092 w 12571"/>
              <a:gd name="T75" fmla="*/ 593 h 9174"/>
              <a:gd name="T76" fmla="*/ 10499 w 12571"/>
              <a:gd name="T77" fmla="*/ 405 h 9174"/>
              <a:gd name="T78" fmla="*/ 11592 w 12571"/>
              <a:gd name="T79" fmla="*/ 238 h 9174"/>
              <a:gd name="T80" fmla="*/ 12239 w 12571"/>
              <a:gd name="T81" fmla="*/ 807 h 9174"/>
              <a:gd name="T82" fmla="*/ 12512 w 12571"/>
              <a:gd name="T83" fmla="*/ 1209 h 9174"/>
              <a:gd name="T84" fmla="*/ 12442 w 12571"/>
              <a:gd name="T85" fmla="*/ 1931 h 9174"/>
              <a:gd name="T86" fmla="*/ 12561 w 12571"/>
              <a:gd name="T87" fmla="*/ 2499 h 9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71" h="9174">
                <a:moveTo>
                  <a:pt x="0" y="8355"/>
                </a:moveTo>
                <a:cubicBezTo>
                  <a:pt x="19" y="8383"/>
                  <a:pt x="173" y="8400"/>
                  <a:pt x="209" y="8427"/>
                </a:cubicBezTo>
                <a:cubicBezTo>
                  <a:pt x="316" y="8411"/>
                  <a:pt x="294" y="8341"/>
                  <a:pt x="424" y="8442"/>
                </a:cubicBezTo>
                <a:cubicBezTo>
                  <a:pt x="481" y="8486"/>
                  <a:pt x="436" y="8462"/>
                  <a:pt x="465" y="8541"/>
                </a:cubicBezTo>
                <a:cubicBezTo>
                  <a:pt x="482" y="8586"/>
                  <a:pt x="461" y="8570"/>
                  <a:pt x="566" y="8570"/>
                </a:cubicBezTo>
                <a:cubicBezTo>
                  <a:pt x="704" y="8570"/>
                  <a:pt x="571" y="8558"/>
                  <a:pt x="654" y="8429"/>
                </a:cubicBezTo>
                <a:cubicBezTo>
                  <a:pt x="692" y="8372"/>
                  <a:pt x="686" y="8290"/>
                  <a:pt x="687" y="8289"/>
                </a:cubicBezTo>
                <a:cubicBezTo>
                  <a:pt x="709" y="8262"/>
                  <a:pt x="732" y="8284"/>
                  <a:pt x="736" y="8185"/>
                </a:cubicBezTo>
                <a:cubicBezTo>
                  <a:pt x="736" y="8181"/>
                  <a:pt x="757" y="8082"/>
                  <a:pt x="794" y="8130"/>
                </a:cubicBezTo>
                <a:cubicBezTo>
                  <a:pt x="876" y="8238"/>
                  <a:pt x="997" y="8066"/>
                  <a:pt x="1075" y="8135"/>
                </a:cubicBezTo>
                <a:cubicBezTo>
                  <a:pt x="1135" y="8188"/>
                  <a:pt x="1231" y="8250"/>
                  <a:pt x="1313" y="8247"/>
                </a:cubicBezTo>
                <a:cubicBezTo>
                  <a:pt x="1324" y="8246"/>
                  <a:pt x="1426" y="8451"/>
                  <a:pt x="1426" y="8459"/>
                </a:cubicBezTo>
                <a:cubicBezTo>
                  <a:pt x="1486" y="8499"/>
                  <a:pt x="1454" y="8419"/>
                  <a:pt x="1540" y="8525"/>
                </a:cubicBezTo>
                <a:cubicBezTo>
                  <a:pt x="1555" y="8543"/>
                  <a:pt x="1599" y="8638"/>
                  <a:pt x="1645" y="8691"/>
                </a:cubicBezTo>
                <a:cubicBezTo>
                  <a:pt x="1719" y="8774"/>
                  <a:pt x="1684" y="8785"/>
                  <a:pt x="1794" y="8822"/>
                </a:cubicBezTo>
                <a:cubicBezTo>
                  <a:pt x="1814" y="8828"/>
                  <a:pt x="1781" y="8989"/>
                  <a:pt x="1812" y="8994"/>
                </a:cubicBezTo>
                <a:cubicBezTo>
                  <a:pt x="2074" y="9030"/>
                  <a:pt x="1888" y="8960"/>
                  <a:pt x="2067" y="9118"/>
                </a:cubicBezTo>
                <a:cubicBezTo>
                  <a:pt x="2130" y="9174"/>
                  <a:pt x="2065" y="9146"/>
                  <a:pt x="2193" y="9126"/>
                </a:cubicBezTo>
                <a:cubicBezTo>
                  <a:pt x="2274" y="9112"/>
                  <a:pt x="2199" y="9054"/>
                  <a:pt x="2188" y="8992"/>
                </a:cubicBezTo>
                <a:cubicBezTo>
                  <a:pt x="2183" y="8966"/>
                  <a:pt x="2135" y="8851"/>
                  <a:pt x="2135" y="8845"/>
                </a:cubicBezTo>
                <a:cubicBezTo>
                  <a:pt x="2214" y="8731"/>
                  <a:pt x="2302" y="8857"/>
                  <a:pt x="2247" y="8646"/>
                </a:cubicBezTo>
                <a:cubicBezTo>
                  <a:pt x="2218" y="8537"/>
                  <a:pt x="2338" y="8549"/>
                  <a:pt x="2406" y="8484"/>
                </a:cubicBezTo>
                <a:cubicBezTo>
                  <a:pt x="2458" y="8433"/>
                  <a:pt x="2435" y="8502"/>
                  <a:pt x="2463" y="8378"/>
                </a:cubicBezTo>
                <a:cubicBezTo>
                  <a:pt x="2484" y="8281"/>
                  <a:pt x="2488" y="8348"/>
                  <a:pt x="2630" y="8329"/>
                </a:cubicBezTo>
                <a:cubicBezTo>
                  <a:pt x="2610" y="8241"/>
                  <a:pt x="2440" y="8308"/>
                  <a:pt x="2549" y="8141"/>
                </a:cubicBezTo>
                <a:cubicBezTo>
                  <a:pt x="2562" y="8122"/>
                  <a:pt x="2642" y="8098"/>
                  <a:pt x="2683" y="8130"/>
                </a:cubicBezTo>
                <a:cubicBezTo>
                  <a:pt x="2773" y="8200"/>
                  <a:pt x="2805" y="8189"/>
                  <a:pt x="2858" y="8300"/>
                </a:cubicBezTo>
                <a:cubicBezTo>
                  <a:pt x="2976" y="8300"/>
                  <a:pt x="3005" y="8281"/>
                  <a:pt x="3096" y="8345"/>
                </a:cubicBezTo>
                <a:cubicBezTo>
                  <a:pt x="3143" y="8378"/>
                  <a:pt x="3218" y="8145"/>
                  <a:pt x="3244" y="8152"/>
                </a:cubicBezTo>
                <a:cubicBezTo>
                  <a:pt x="3341" y="8176"/>
                  <a:pt x="3373" y="8252"/>
                  <a:pt x="3390" y="8125"/>
                </a:cubicBezTo>
                <a:cubicBezTo>
                  <a:pt x="3405" y="8018"/>
                  <a:pt x="3357" y="7959"/>
                  <a:pt x="3498" y="7935"/>
                </a:cubicBezTo>
                <a:cubicBezTo>
                  <a:pt x="3525" y="7930"/>
                  <a:pt x="3602" y="7984"/>
                  <a:pt x="3680" y="7990"/>
                </a:cubicBezTo>
                <a:cubicBezTo>
                  <a:pt x="3761" y="7997"/>
                  <a:pt x="3608" y="8166"/>
                  <a:pt x="3669" y="8178"/>
                </a:cubicBezTo>
                <a:cubicBezTo>
                  <a:pt x="3701" y="8184"/>
                  <a:pt x="3959" y="8251"/>
                  <a:pt x="3965" y="8246"/>
                </a:cubicBezTo>
                <a:cubicBezTo>
                  <a:pt x="4019" y="8203"/>
                  <a:pt x="4037" y="8155"/>
                  <a:pt x="4070" y="8096"/>
                </a:cubicBezTo>
                <a:cubicBezTo>
                  <a:pt x="4073" y="8032"/>
                  <a:pt x="4145" y="8042"/>
                  <a:pt x="4191" y="8030"/>
                </a:cubicBezTo>
                <a:lnTo>
                  <a:pt x="4218" y="7578"/>
                </a:lnTo>
                <a:lnTo>
                  <a:pt x="4390" y="7411"/>
                </a:lnTo>
                <a:lnTo>
                  <a:pt x="4414" y="7175"/>
                </a:lnTo>
                <a:lnTo>
                  <a:pt x="4477" y="7212"/>
                </a:lnTo>
                <a:lnTo>
                  <a:pt x="4480" y="6961"/>
                </a:lnTo>
                <a:cubicBezTo>
                  <a:pt x="4414" y="6895"/>
                  <a:pt x="4431" y="6919"/>
                  <a:pt x="4321" y="6914"/>
                </a:cubicBezTo>
                <a:cubicBezTo>
                  <a:pt x="4292" y="6912"/>
                  <a:pt x="4099" y="6882"/>
                  <a:pt x="4083" y="6872"/>
                </a:cubicBezTo>
                <a:cubicBezTo>
                  <a:pt x="4054" y="6855"/>
                  <a:pt x="4006" y="6825"/>
                  <a:pt x="4006" y="6797"/>
                </a:cubicBezTo>
                <a:cubicBezTo>
                  <a:pt x="4006" y="6679"/>
                  <a:pt x="4037" y="6641"/>
                  <a:pt x="4133" y="6568"/>
                </a:cubicBezTo>
                <a:cubicBezTo>
                  <a:pt x="4142" y="6561"/>
                  <a:pt x="4208" y="6518"/>
                  <a:pt x="4215" y="6517"/>
                </a:cubicBezTo>
                <a:cubicBezTo>
                  <a:pt x="4228" y="6487"/>
                  <a:pt x="4246" y="6526"/>
                  <a:pt x="4274" y="6400"/>
                </a:cubicBezTo>
                <a:cubicBezTo>
                  <a:pt x="4279" y="6378"/>
                  <a:pt x="4295" y="6278"/>
                  <a:pt x="4306" y="6265"/>
                </a:cubicBezTo>
                <a:cubicBezTo>
                  <a:pt x="4314" y="6256"/>
                  <a:pt x="4302" y="6224"/>
                  <a:pt x="4390" y="6179"/>
                </a:cubicBezTo>
                <a:cubicBezTo>
                  <a:pt x="4436" y="6155"/>
                  <a:pt x="4502" y="6265"/>
                  <a:pt x="4619" y="6265"/>
                </a:cubicBezTo>
                <a:cubicBezTo>
                  <a:pt x="4743" y="6265"/>
                  <a:pt x="4663" y="6186"/>
                  <a:pt x="4837" y="6186"/>
                </a:cubicBezTo>
                <a:cubicBezTo>
                  <a:pt x="4861" y="6186"/>
                  <a:pt x="4844" y="6260"/>
                  <a:pt x="4873" y="6235"/>
                </a:cubicBezTo>
                <a:cubicBezTo>
                  <a:pt x="4916" y="6199"/>
                  <a:pt x="4870" y="6327"/>
                  <a:pt x="4951" y="6257"/>
                </a:cubicBezTo>
                <a:cubicBezTo>
                  <a:pt x="5024" y="6194"/>
                  <a:pt x="4861" y="6204"/>
                  <a:pt x="5003" y="6175"/>
                </a:cubicBezTo>
                <a:cubicBezTo>
                  <a:pt x="5038" y="6168"/>
                  <a:pt x="4945" y="6104"/>
                  <a:pt x="5068" y="6066"/>
                </a:cubicBezTo>
                <a:cubicBezTo>
                  <a:pt x="5157" y="6039"/>
                  <a:pt x="5036" y="6055"/>
                  <a:pt x="5078" y="6012"/>
                </a:cubicBezTo>
                <a:cubicBezTo>
                  <a:pt x="5084" y="6006"/>
                  <a:pt x="5051" y="6016"/>
                  <a:pt x="5094" y="5964"/>
                </a:cubicBezTo>
                <a:cubicBezTo>
                  <a:pt x="5142" y="5905"/>
                  <a:pt x="5066" y="5953"/>
                  <a:pt x="5056" y="5890"/>
                </a:cubicBezTo>
                <a:cubicBezTo>
                  <a:pt x="5048" y="5832"/>
                  <a:pt x="4930" y="5884"/>
                  <a:pt x="4998" y="5731"/>
                </a:cubicBezTo>
                <a:cubicBezTo>
                  <a:pt x="5007" y="5712"/>
                  <a:pt x="4996" y="5622"/>
                  <a:pt x="4998" y="5623"/>
                </a:cubicBezTo>
                <a:cubicBezTo>
                  <a:pt x="5175" y="5686"/>
                  <a:pt x="5319" y="5691"/>
                  <a:pt x="5493" y="5737"/>
                </a:cubicBezTo>
                <a:cubicBezTo>
                  <a:pt x="5497" y="5738"/>
                  <a:pt x="5524" y="5744"/>
                  <a:pt x="5525" y="5744"/>
                </a:cubicBezTo>
                <a:lnTo>
                  <a:pt x="5554" y="5609"/>
                </a:lnTo>
                <a:lnTo>
                  <a:pt x="5559" y="5456"/>
                </a:lnTo>
                <a:lnTo>
                  <a:pt x="5641" y="5241"/>
                </a:lnTo>
                <a:lnTo>
                  <a:pt x="5535" y="5067"/>
                </a:lnTo>
                <a:lnTo>
                  <a:pt x="5657" y="4577"/>
                </a:lnTo>
                <a:cubicBezTo>
                  <a:pt x="5706" y="4545"/>
                  <a:pt x="5768" y="4562"/>
                  <a:pt x="5768" y="4429"/>
                </a:cubicBezTo>
                <a:cubicBezTo>
                  <a:pt x="5768" y="4393"/>
                  <a:pt x="5762" y="4324"/>
                  <a:pt x="5777" y="4294"/>
                </a:cubicBezTo>
                <a:cubicBezTo>
                  <a:pt x="5795" y="4262"/>
                  <a:pt x="5848" y="4145"/>
                  <a:pt x="5848" y="4109"/>
                </a:cubicBezTo>
                <a:cubicBezTo>
                  <a:pt x="5816" y="3946"/>
                  <a:pt x="6002" y="4010"/>
                  <a:pt x="5944" y="3863"/>
                </a:cubicBezTo>
                <a:cubicBezTo>
                  <a:pt x="5911" y="3782"/>
                  <a:pt x="5972" y="3865"/>
                  <a:pt x="6049" y="3857"/>
                </a:cubicBezTo>
                <a:cubicBezTo>
                  <a:pt x="6085" y="3854"/>
                  <a:pt x="6100" y="3995"/>
                  <a:pt x="6150" y="4003"/>
                </a:cubicBezTo>
                <a:cubicBezTo>
                  <a:pt x="6279" y="4024"/>
                  <a:pt x="6216" y="4010"/>
                  <a:pt x="6271" y="3892"/>
                </a:cubicBezTo>
                <a:cubicBezTo>
                  <a:pt x="6298" y="3834"/>
                  <a:pt x="6150" y="3702"/>
                  <a:pt x="6262" y="3636"/>
                </a:cubicBezTo>
                <a:cubicBezTo>
                  <a:pt x="6400" y="3555"/>
                  <a:pt x="6307" y="3524"/>
                  <a:pt x="6412" y="3590"/>
                </a:cubicBezTo>
                <a:cubicBezTo>
                  <a:pt x="6461" y="3621"/>
                  <a:pt x="6479" y="3675"/>
                  <a:pt x="6525" y="3626"/>
                </a:cubicBezTo>
                <a:cubicBezTo>
                  <a:pt x="6546" y="3604"/>
                  <a:pt x="6667" y="3503"/>
                  <a:pt x="6692" y="3530"/>
                </a:cubicBezTo>
                <a:cubicBezTo>
                  <a:pt x="6711" y="3552"/>
                  <a:pt x="6815" y="3664"/>
                  <a:pt x="6839" y="3627"/>
                </a:cubicBezTo>
                <a:cubicBezTo>
                  <a:pt x="6859" y="3594"/>
                  <a:pt x="6917" y="3497"/>
                  <a:pt x="6955" y="3516"/>
                </a:cubicBezTo>
                <a:cubicBezTo>
                  <a:pt x="6979" y="3529"/>
                  <a:pt x="7181" y="3575"/>
                  <a:pt x="7198" y="3545"/>
                </a:cubicBezTo>
                <a:cubicBezTo>
                  <a:pt x="7218" y="3509"/>
                  <a:pt x="7290" y="3450"/>
                  <a:pt x="7330" y="3465"/>
                </a:cubicBezTo>
                <a:cubicBezTo>
                  <a:pt x="7438" y="3506"/>
                  <a:pt x="7403" y="3522"/>
                  <a:pt x="7459" y="3366"/>
                </a:cubicBezTo>
                <a:cubicBezTo>
                  <a:pt x="7481" y="3306"/>
                  <a:pt x="7523" y="3388"/>
                  <a:pt x="7598" y="3310"/>
                </a:cubicBezTo>
                <a:cubicBezTo>
                  <a:pt x="7650" y="3254"/>
                  <a:pt x="7653" y="3405"/>
                  <a:pt x="7748" y="3348"/>
                </a:cubicBezTo>
                <a:cubicBezTo>
                  <a:pt x="7784" y="3326"/>
                  <a:pt x="7696" y="3055"/>
                  <a:pt x="7743" y="3039"/>
                </a:cubicBezTo>
                <a:cubicBezTo>
                  <a:pt x="7761" y="3033"/>
                  <a:pt x="7984" y="2915"/>
                  <a:pt x="7987" y="2909"/>
                </a:cubicBezTo>
                <a:cubicBezTo>
                  <a:pt x="7992" y="2900"/>
                  <a:pt x="7999" y="2813"/>
                  <a:pt x="7999" y="2797"/>
                </a:cubicBezTo>
                <a:cubicBezTo>
                  <a:pt x="8003" y="2810"/>
                  <a:pt x="7893" y="2759"/>
                  <a:pt x="7893" y="2628"/>
                </a:cubicBezTo>
                <a:cubicBezTo>
                  <a:pt x="7893" y="2548"/>
                  <a:pt x="7943" y="2511"/>
                  <a:pt x="7902" y="2458"/>
                </a:cubicBezTo>
                <a:cubicBezTo>
                  <a:pt x="7881" y="2430"/>
                  <a:pt x="7911" y="2341"/>
                  <a:pt x="7787" y="2410"/>
                </a:cubicBezTo>
                <a:cubicBezTo>
                  <a:pt x="7692" y="2464"/>
                  <a:pt x="7715" y="2342"/>
                  <a:pt x="7664" y="2339"/>
                </a:cubicBezTo>
                <a:cubicBezTo>
                  <a:pt x="7661" y="2339"/>
                  <a:pt x="7654" y="2287"/>
                  <a:pt x="7649" y="2275"/>
                </a:cubicBezTo>
                <a:lnTo>
                  <a:pt x="7374" y="2101"/>
                </a:lnTo>
                <a:lnTo>
                  <a:pt x="7258" y="1791"/>
                </a:lnTo>
                <a:lnTo>
                  <a:pt x="7321" y="1698"/>
                </a:lnTo>
                <a:lnTo>
                  <a:pt x="7157" y="1590"/>
                </a:lnTo>
                <a:lnTo>
                  <a:pt x="7208" y="1479"/>
                </a:lnTo>
                <a:lnTo>
                  <a:pt x="7419" y="1511"/>
                </a:lnTo>
                <a:lnTo>
                  <a:pt x="7419" y="1259"/>
                </a:lnTo>
                <a:lnTo>
                  <a:pt x="7649" y="1315"/>
                </a:lnTo>
                <a:lnTo>
                  <a:pt x="8226" y="645"/>
                </a:lnTo>
                <a:cubicBezTo>
                  <a:pt x="8297" y="663"/>
                  <a:pt x="8670" y="657"/>
                  <a:pt x="8672" y="659"/>
                </a:cubicBezTo>
                <a:cubicBezTo>
                  <a:pt x="8698" y="685"/>
                  <a:pt x="8878" y="770"/>
                  <a:pt x="8909" y="759"/>
                </a:cubicBezTo>
                <a:cubicBezTo>
                  <a:pt x="8979" y="735"/>
                  <a:pt x="8964" y="618"/>
                  <a:pt x="9006" y="748"/>
                </a:cubicBezTo>
                <a:cubicBezTo>
                  <a:pt x="9021" y="794"/>
                  <a:pt x="9176" y="808"/>
                  <a:pt x="9221" y="809"/>
                </a:cubicBezTo>
                <a:cubicBezTo>
                  <a:pt x="9275" y="811"/>
                  <a:pt x="9317" y="823"/>
                  <a:pt x="9389" y="820"/>
                </a:cubicBezTo>
                <a:cubicBezTo>
                  <a:pt x="9440" y="818"/>
                  <a:pt x="9584" y="847"/>
                  <a:pt x="9617" y="808"/>
                </a:cubicBezTo>
                <a:cubicBezTo>
                  <a:pt x="9653" y="764"/>
                  <a:pt x="9687" y="760"/>
                  <a:pt x="9729" y="686"/>
                </a:cubicBezTo>
                <a:cubicBezTo>
                  <a:pt x="9741" y="664"/>
                  <a:pt x="9827" y="830"/>
                  <a:pt x="9838" y="781"/>
                </a:cubicBezTo>
                <a:cubicBezTo>
                  <a:pt x="9852" y="725"/>
                  <a:pt x="9881" y="705"/>
                  <a:pt x="9877" y="627"/>
                </a:cubicBezTo>
                <a:cubicBezTo>
                  <a:pt x="9955" y="718"/>
                  <a:pt x="9963" y="703"/>
                  <a:pt x="10030" y="764"/>
                </a:cubicBezTo>
                <a:cubicBezTo>
                  <a:pt x="10039" y="772"/>
                  <a:pt x="10035" y="729"/>
                  <a:pt x="10054" y="688"/>
                </a:cubicBezTo>
                <a:cubicBezTo>
                  <a:pt x="10062" y="672"/>
                  <a:pt x="10086" y="602"/>
                  <a:pt x="10092" y="593"/>
                </a:cubicBezTo>
                <a:cubicBezTo>
                  <a:pt x="10257" y="644"/>
                  <a:pt x="10239" y="717"/>
                  <a:pt x="10436" y="639"/>
                </a:cubicBezTo>
                <a:cubicBezTo>
                  <a:pt x="10446" y="635"/>
                  <a:pt x="10463" y="640"/>
                  <a:pt x="10486" y="632"/>
                </a:cubicBezTo>
                <a:lnTo>
                  <a:pt x="10499" y="405"/>
                </a:lnTo>
                <a:lnTo>
                  <a:pt x="10774" y="77"/>
                </a:lnTo>
                <a:lnTo>
                  <a:pt x="10959" y="0"/>
                </a:lnTo>
                <a:lnTo>
                  <a:pt x="11592" y="238"/>
                </a:lnTo>
                <a:cubicBezTo>
                  <a:pt x="11590" y="296"/>
                  <a:pt x="11636" y="547"/>
                  <a:pt x="11692" y="577"/>
                </a:cubicBezTo>
                <a:cubicBezTo>
                  <a:pt x="11713" y="588"/>
                  <a:pt x="11774" y="679"/>
                  <a:pt x="11836" y="715"/>
                </a:cubicBezTo>
                <a:cubicBezTo>
                  <a:pt x="11945" y="778"/>
                  <a:pt x="12221" y="796"/>
                  <a:pt x="12239" y="807"/>
                </a:cubicBezTo>
                <a:cubicBezTo>
                  <a:pt x="12244" y="809"/>
                  <a:pt x="12375" y="846"/>
                  <a:pt x="12383" y="899"/>
                </a:cubicBezTo>
                <a:cubicBezTo>
                  <a:pt x="12412" y="915"/>
                  <a:pt x="12486" y="1067"/>
                  <a:pt x="12488" y="1110"/>
                </a:cubicBezTo>
                <a:cubicBezTo>
                  <a:pt x="12488" y="1111"/>
                  <a:pt x="12513" y="1188"/>
                  <a:pt x="12512" y="1209"/>
                </a:cubicBezTo>
                <a:cubicBezTo>
                  <a:pt x="12512" y="1220"/>
                  <a:pt x="12512" y="1233"/>
                  <a:pt x="12512" y="1243"/>
                </a:cubicBezTo>
                <a:cubicBezTo>
                  <a:pt x="12512" y="1363"/>
                  <a:pt x="12512" y="1363"/>
                  <a:pt x="12487" y="1476"/>
                </a:cubicBezTo>
                <a:cubicBezTo>
                  <a:pt x="12470" y="1551"/>
                  <a:pt x="12390" y="1873"/>
                  <a:pt x="12442" y="1931"/>
                </a:cubicBezTo>
                <a:cubicBezTo>
                  <a:pt x="12445" y="1934"/>
                  <a:pt x="12534" y="2141"/>
                  <a:pt x="12534" y="2147"/>
                </a:cubicBezTo>
                <a:cubicBezTo>
                  <a:pt x="12534" y="2189"/>
                  <a:pt x="12571" y="2281"/>
                  <a:pt x="12571" y="2384"/>
                </a:cubicBezTo>
                <a:cubicBezTo>
                  <a:pt x="12571" y="2389"/>
                  <a:pt x="12560" y="2499"/>
                  <a:pt x="12561" y="2499"/>
                </a:cubicBezTo>
              </a:path>
            </a:pathLst>
          </a:custGeom>
          <a:noFill/>
          <a:ln w="9525" cap="flat">
            <a:solidFill>
              <a:srgbClr val="DD2A1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endParaRPr lang="ru-RU" sz="1600" dirty="0"/>
          </a:p>
        </p:txBody>
      </p:sp>
      <p:sp>
        <p:nvSpPr>
          <p:cNvPr id="340" name="Rectangle 511"/>
          <p:cNvSpPr>
            <a:spLocks noChangeArrowheads="1"/>
          </p:cNvSpPr>
          <p:nvPr/>
        </p:nvSpPr>
        <p:spPr bwMode="auto">
          <a:xfrm>
            <a:off x="4089573" y="3846379"/>
            <a:ext cx="26776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Ржев</a:t>
            </a:r>
          </a:p>
        </p:txBody>
      </p:sp>
      <p:sp>
        <p:nvSpPr>
          <p:cNvPr id="341" name="Rectangle 512"/>
          <p:cNvSpPr>
            <a:spLocks noChangeArrowheads="1"/>
          </p:cNvSpPr>
          <p:nvPr/>
        </p:nvSpPr>
        <p:spPr bwMode="auto">
          <a:xfrm>
            <a:off x="4875378" y="3966073"/>
            <a:ext cx="450701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Старица</a:t>
            </a:r>
          </a:p>
        </p:txBody>
      </p:sp>
      <p:sp>
        <p:nvSpPr>
          <p:cNvPr id="342" name="Rectangle 513"/>
          <p:cNvSpPr>
            <a:spLocks noChangeArrowheads="1"/>
          </p:cNvSpPr>
          <p:nvPr/>
        </p:nvSpPr>
        <p:spPr bwMode="auto">
          <a:xfrm>
            <a:off x="4701071" y="4309591"/>
            <a:ext cx="3622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Зубцов</a:t>
            </a:r>
          </a:p>
        </p:txBody>
      </p:sp>
      <p:sp>
        <p:nvSpPr>
          <p:cNvPr id="343" name="Rectangle 514"/>
          <p:cNvSpPr>
            <a:spLocks noChangeArrowheads="1"/>
          </p:cNvSpPr>
          <p:nvPr/>
        </p:nvSpPr>
        <p:spPr bwMode="auto">
          <a:xfrm>
            <a:off x="5726117" y="3231686"/>
            <a:ext cx="31579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Тверь</a:t>
            </a:r>
          </a:p>
        </p:txBody>
      </p:sp>
      <p:sp>
        <p:nvSpPr>
          <p:cNvPr id="345" name="Rectangle 516"/>
          <p:cNvSpPr>
            <a:spLocks noChangeArrowheads="1"/>
          </p:cNvSpPr>
          <p:nvPr/>
        </p:nvSpPr>
        <p:spPr bwMode="auto">
          <a:xfrm>
            <a:off x="5322100" y="1928809"/>
            <a:ext cx="57467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Максатиха</a:t>
            </a:r>
            <a:endParaRPr lang="ru-RU" altLang="ru-RU" sz="9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Rectangle 518"/>
          <p:cNvSpPr>
            <a:spLocks noChangeArrowheads="1"/>
          </p:cNvSpPr>
          <p:nvPr/>
        </p:nvSpPr>
        <p:spPr bwMode="auto">
          <a:xfrm>
            <a:off x="3071806" y="4768468"/>
            <a:ext cx="348653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</a:t>
            </a:r>
          </a:p>
        </p:txBody>
      </p:sp>
      <p:sp>
        <p:nvSpPr>
          <p:cNvPr id="348" name="Rectangle 519"/>
          <p:cNvSpPr>
            <a:spLocks noChangeArrowheads="1"/>
          </p:cNvSpPr>
          <p:nvPr/>
        </p:nvSpPr>
        <p:spPr bwMode="auto">
          <a:xfrm>
            <a:off x="2053811" y="4768468"/>
            <a:ext cx="666144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Жарковский</a:t>
            </a:r>
          </a:p>
        </p:txBody>
      </p:sp>
      <p:sp>
        <p:nvSpPr>
          <p:cNvPr id="352" name="Rectangle 523"/>
          <p:cNvSpPr>
            <a:spLocks noChangeArrowheads="1"/>
          </p:cNvSpPr>
          <p:nvPr/>
        </p:nvSpPr>
        <p:spPr bwMode="auto">
          <a:xfrm>
            <a:off x="6822297" y="2678908"/>
            <a:ext cx="369958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Кашин</a:t>
            </a:r>
          </a:p>
        </p:txBody>
      </p:sp>
      <p:sp>
        <p:nvSpPr>
          <p:cNvPr id="355" name="Rectangle 526"/>
          <p:cNvSpPr>
            <a:spLocks noChangeArrowheads="1"/>
          </p:cNvSpPr>
          <p:nvPr/>
        </p:nvSpPr>
        <p:spPr bwMode="auto">
          <a:xfrm>
            <a:off x="6602260" y="3221833"/>
            <a:ext cx="382316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Кимры</a:t>
            </a:r>
          </a:p>
        </p:txBody>
      </p:sp>
      <p:sp>
        <p:nvSpPr>
          <p:cNvPr id="360" name="Rectangle 531"/>
          <p:cNvSpPr>
            <a:spLocks noChangeArrowheads="1"/>
          </p:cNvSpPr>
          <p:nvPr/>
        </p:nvSpPr>
        <p:spPr bwMode="auto">
          <a:xfrm>
            <a:off x="2750331" y="4232683"/>
            <a:ext cx="506100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Нелидово</a:t>
            </a:r>
          </a:p>
        </p:txBody>
      </p:sp>
      <p:sp>
        <p:nvSpPr>
          <p:cNvPr id="640" name="Rectangle 1320"/>
          <p:cNvSpPr>
            <a:spLocks noChangeArrowheads="1"/>
          </p:cNvSpPr>
          <p:nvPr/>
        </p:nvSpPr>
        <p:spPr bwMode="auto">
          <a:xfrm>
            <a:off x="1785920" y="4286263"/>
            <a:ext cx="847251" cy="1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Западная Двина</a:t>
            </a:r>
          </a:p>
        </p:txBody>
      </p:sp>
      <p:sp>
        <p:nvSpPr>
          <p:cNvPr id="641" name="Rectangle 1329"/>
          <p:cNvSpPr>
            <a:spLocks noChangeArrowheads="1"/>
          </p:cNvSpPr>
          <p:nvPr/>
        </p:nvSpPr>
        <p:spPr bwMode="auto">
          <a:xfrm>
            <a:off x="2696753" y="3268270"/>
            <a:ext cx="26569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Пено</a:t>
            </a:r>
          </a:p>
        </p:txBody>
      </p:sp>
      <p:sp>
        <p:nvSpPr>
          <p:cNvPr id="642" name="Rectangle 1338"/>
          <p:cNvSpPr>
            <a:spLocks noChangeArrowheads="1"/>
          </p:cNvSpPr>
          <p:nvPr/>
        </p:nvSpPr>
        <p:spPr bwMode="auto">
          <a:xfrm>
            <a:off x="2268128" y="3589741"/>
            <a:ext cx="628105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Андреаполь</a:t>
            </a:r>
            <a:endParaRPr lang="ru-RU" sz="9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Rectangle 1347"/>
          <p:cNvSpPr>
            <a:spLocks noChangeArrowheads="1"/>
          </p:cNvSpPr>
          <p:nvPr/>
        </p:nvSpPr>
        <p:spPr bwMode="auto">
          <a:xfrm>
            <a:off x="1752131" y="3767371"/>
            <a:ext cx="4392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Торопец</a:t>
            </a:r>
          </a:p>
        </p:txBody>
      </p:sp>
      <p:sp>
        <p:nvSpPr>
          <p:cNvPr id="644" name="Rectangle 1383"/>
          <p:cNvSpPr>
            <a:spLocks noChangeArrowheads="1"/>
          </p:cNvSpPr>
          <p:nvPr/>
        </p:nvSpPr>
        <p:spPr bwMode="auto">
          <a:xfrm>
            <a:off x="3583469" y="2305457"/>
            <a:ext cx="40716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Фирово</a:t>
            </a:r>
          </a:p>
        </p:txBody>
      </p:sp>
      <p:sp>
        <p:nvSpPr>
          <p:cNvPr id="645" name="Rectangle 1420"/>
          <p:cNvSpPr>
            <a:spLocks noChangeArrowheads="1"/>
          </p:cNvSpPr>
          <p:nvPr/>
        </p:nvSpPr>
        <p:spPr bwMode="auto">
          <a:xfrm>
            <a:off x="3071802" y="2839642"/>
            <a:ext cx="536782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Осташков</a:t>
            </a:r>
          </a:p>
        </p:txBody>
      </p:sp>
      <p:sp>
        <p:nvSpPr>
          <p:cNvPr id="646" name="Rectangle 1429"/>
          <p:cNvSpPr>
            <a:spLocks noChangeArrowheads="1"/>
          </p:cNvSpPr>
          <p:nvPr/>
        </p:nvSpPr>
        <p:spPr bwMode="auto">
          <a:xfrm>
            <a:off x="3982638" y="1714497"/>
            <a:ext cx="4183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Бологое</a:t>
            </a:r>
          </a:p>
        </p:txBody>
      </p:sp>
      <p:sp>
        <p:nvSpPr>
          <p:cNvPr id="647" name="Rectangle 1365"/>
          <p:cNvSpPr>
            <a:spLocks noChangeArrowheads="1"/>
          </p:cNvSpPr>
          <p:nvPr/>
        </p:nvSpPr>
        <p:spPr bwMode="auto">
          <a:xfrm>
            <a:off x="3446853" y="4446997"/>
            <a:ext cx="46286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Оленино</a:t>
            </a:r>
          </a:p>
        </p:txBody>
      </p:sp>
      <p:sp>
        <p:nvSpPr>
          <p:cNvPr id="648" name="Rectangle 1374"/>
          <p:cNvSpPr>
            <a:spLocks noChangeArrowheads="1"/>
          </p:cNvSpPr>
          <p:nvPr/>
        </p:nvSpPr>
        <p:spPr bwMode="auto">
          <a:xfrm>
            <a:off x="3286116" y="3482584"/>
            <a:ext cx="646956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Селижарово</a:t>
            </a:r>
          </a:p>
        </p:txBody>
      </p:sp>
      <p:sp>
        <p:nvSpPr>
          <p:cNvPr id="650" name="Rectangle 1411"/>
          <p:cNvSpPr>
            <a:spLocks noChangeArrowheads="1"/>
          </p:cNvSpPr>
          <p:nvPr/>
        </p:nvSpPr>
        <p:spPr bwMode="auto">
          <a:xfrm>
            <a:off x="3982640" y="3053956"/>
            <a:ext cx="605407" cy="138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Кувшиново</a:t>
            </a:r>
          </a:p>
        </p:txBody>
      </p:sp>
      <p:sp>
        <p:nvSpPr>
          <p:cNvPr id="652" name="Rectangle 1447"/>
          <p:cNvSpPr>
            <a:spLocks noChangeArrowheads="1"/>
          </p:cNvSpPr>
          <p:nvPr/>
        </p:nvSpPr>
        <p:spPr bwMode="auto">
          <a:xfrm>
            <a:off x="5365393" y="1356292"/>
            <a:ext cx="366110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Лесное</a:t>
            </a:r>
          </a:p>
        </p:txBody>
      </p:sp>
      <p:sp>
        <p:nvSpPr>
          <p:cNvPr id="653" name="Rectangle 1465"/>
          <p:cNvSpPr>
            <a:spLocks noChangeArrowheads="1"/>
          </p:cNvSpPr>
          <p:nvPr/>
        </p:nvSpPr>
        <p:spPr bwMode="auto">
          <a:xfrm>
            <a:off x="4151733" y="2398325"/>
            <a:ext cx="91691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Вышний</a:t>
            </a:r>
            <a:r>
              <a:rPr lang="ru-RU" sz="700" dirty="0">
                <a:solidFill>
                  <a:srgbClr val="000000"/>
                </a:solidFill>
                <a:latin typeface="Impact" pitchFamily="34" charset="0"/>
                <a:cs typeface="Arial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Волочёк</a:t>
            </a:r>
          </a:p>
        </p:txBody>
      </p:sp>
      <p:sp>
        <p:nvSpPr>
          <p:cNvPr id="654" name="Rectangle 1492"/>
          <p:cNvSpPr>
            <a:spLocks noChangeArrowheads="1"/>
          </p:cNvSpPr>
          <p:nvPr/>
        </p:nvSpPr>
        <p:spPr bwMode="auto">
          <a:xfrm>
            <a:off x="5161363" y="2839642"/>
            <a:ext cx="625268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Лихославль</a:t>
            </a:r>
          </a:p>
        </p:txBody>
      </p:sp>
      <p:sp>
        <p:nvSpPr>
          <p:cNvPr id="655" name="Rectangle 1510"/>
          <p:cNvSpPr>
            <a:spLocks noChangeArrowheads="1"/>
          </p:cNvSpPr>
          <p:nvPr/>
        </p:nvSpPr>
        <p:spPr bwMode="auto">
          <a:xfrm>
            <a:off x="4948793" y="2511298"/>
            <a:ext cx="45320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Спирово</a:t>
            </a:r>
          </a:p>
        </p:txBody>
      </p:sp>
      <p:sp>
        <p:nvSpPr>
          <p:cNvPr id="657" name="Rectangle 1537"/>
          <p:cNvSpPr>
            <a:spLocks noChangeArrowheads="1"/>
          </p:cNvSpPr>
          <p:nvPr/>
        </p:nvSpPr>
        <p:spPr bwMode="auto">
          <a:xfrm>
            <a:off x="6120506" y="1485607"/>
            <a:ext cx="5321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Молоково</a:t>
            </a:r>
          </a:p>
        </p:txBody>
      </p:sp>
      <p:sp>
        <p:nvSpPr>
          <p:cNvPr id="658" name="Rectangle 1546"/>
          <p:cNvSpPr>
            <a:spLocks noChangeArrowheads="1"/>
          </p:cNvSpPr>
          <p:nvPr/>
        </p:nvSpPr>
        <p:spPr bwMode="auto">
          <a:xfrm>
            <a:off x="5811763" y="2730067"/>
            <a:ext cx="488114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Рамешки</a:t>
            </a:r>
          </a:p>
        </p:txBody>
      </p:sp>
      <p:sp>
        <p:nvSpPr>
          <p:cNvPr id="659" name="Rectangle 1573"/>
          <p:cNvSpPr>
            <a:spLocks noChangeArrowheads="1"/>
          </p:cNvSpPr>
          <p:nvPr/>
        </p:nvSpPr>
        <p:spPr bwMode="auto">
          <a:xfrm>
            <a:off x="5804308" y="1125130"/>
            <a:ext cx="518315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Сандово</a:t>
            </a:r>
          </a:p>
        </p:txBody>
      </p:sp>
      <p:sp>
        <p:nvSpPr>
          <p:cNvPr id="660" name="Rectangle 1591"/>
          <p:cNvSpPr>
            <a:spLocks noChangeArrowheads="1"/>
          </p:cNvSpPr>
          <p:nvPr/>
        </p:nvSpPr>
        <p:spPr bwMode="auto">
          <a:xfrm>
            <a:off x="6690885" y="1489087"/>
            <a:ext cx="787187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Холм</a:t>
            </a:r>
          </a:p>
        </p:txBody>
      </p:sp>
      <p:sp>
        <p:nvSpPr>
          <p:cNvPr id="661" name="Rectangle 1600"/>
          <p:cNvSpPr>
            <a:spLocks noChangeArrowheads="1"/>
          </p:cNvSpPr>
          <p:nvPr/>
        </p:nvSpPr>
        <p:spPr bwMode="auto">
          <a:xfrm>
            <a:off x="6392691" y="760969"/>
            <a:ext cx="58641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Весьегонск</a:t>
            </a:r>
          </a:p>
        </p:txBody>
      </p:sp>
      <p:sp>
        <p:nvSpPr>
          <p:cNvPr id="662" name="Rectangle 1618"/>
          <p:cNvSpPr>
            <a:spLocks noChangeArrowheads="1"/>
          </p:cNvSpPr>
          <p:nvPr/>
        </p:nvSpPr>
        <p:spPr bwMode="auto">
          <a:xfrm>
            <a:off x="6611109" y="2332154"/>
            <a:ext cx="633187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Кесова</a:t>
            </a:r>
            <a:r>
              <a:rPr lang="ru-RU" sz="700" dirty="0">
                <a:solidFill>
                  <a:srgbClr val="000000"/>
                </a:solidFill>
                <a:latin typeface="Impact" pitchFamily="34" charset="0"/>
                <a:cs typeface="Arial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Гора</a:t>
            </a:r>
          </a:p>
        </p:txBody>
      </p:sp>
      <p:sp>
        <p:nvSpPr>
          <p:cNvPr id="663" name="Rectangle 1636"/>
          <p:cNvSpPr>
            <a:spLocks noChangeArrowheads="1"/>
          </p:cNvSpPr>
          <p:nvPr/>
        </p:nvSpPr>
        <p:spPr bwMode="auto">
          <a:xfrm>
            <a:off x="7278777" y="2972161"/>
            <a:ext cx="447911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Калязин</a:t>
            </a:r>
          </a:p>
        </p:txBody>
      </p:sp>
      <p:sp>
        <p:nvSpPr>
          <p:cNvPr id="664" name="Rectangle 1645"/>
          <p:cNvSpPr>
            <a:spLocks noChangeArrowheads="1"/>
          </p:cNvSpPr>
          <p:nvPr/>
        </p:nvSpPr>
        <p:spPr bwMode="auto">
          <a:xfrm>
            <a:off x="6125776" y="3643323"/>
            <a:ext cx="5081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Конаково</a:t>
            </a:r>
          </a:p>
        </p:txBody>
      </p:sp>
      <p:sp>
        <p:nvSpPr>
          <p:cNvPr id="665" name="Rectangle 1564"/>
          <p:cNvSpPr>
            <a:spLocks noChangeArrowheads="1"/>
          </p:cNvSpPr>
          <p:nvPr/>
        </p:nvSpPr>
        <p:spPr bwMode="auto">
          <a:xfrm>
            <a:off x="6072200" y="2143123"/>
            <a:ext cx="394003" cy="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Бежецк</a:t>
            </a:r>
          </a:p>
        </p:txBody>
      </p:sp>
      <p:sp>
        <p:nvSpPr>
          <p:cNvPr id="666" name="Rectangle 1581"/>
          <p:cNvSpPr>
            <a:spLocks noChangeArrowheads="1"/>
          </p:cNvSpPr>
          <p:nvPr/>
        </p:nvSpPr>
        <p:spPr bwMode="auto">
          <a:xfrm>
            <a:off x="6554404" y="2035968"/>
            <a:ext cx="4504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Сонково</a:t>
            </a:r>
          </a:p>
        </p:txBody>
      </p:sp>
      <p:sp>
        <p:nvSpPr>
          <p:cNvPr id="667" name="Rectangle 1429"/>
          <p:cNvSpPr>
            <a:spLocks noChangeArrowheads="1"/>
          </p:cNvSpPr>
          <p:nvPr/>
        </p:nvSpPr>
        <p:spPr bwMode="auto">
          <a:xfrm>
            <a:off x="4732735" y="1768075"/>
            <a:ext cx="4055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Удомля</a:t>
            </a:r>
          </a:p>
        </p:txBody>
      </p:sp>
      <p:sp>
        <p:nvSpPr>
          <p:cNvPr id="668" name="Rectangle 1483"/>
          <p:cNvSpPr>
            <a:spLocks noChangeArrowheads="1"/>
          </p:cNvSpPr>
          <p:nvPr/>
        </p:nvSpPr>
        <p:spPr bwMode="auto">
          <a:xfrm>
            <a:off x="4625581" y="2946802"/>
            <a:ext cx="4055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ru-RU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Торжок</a:t>
            </a:r>
          </a:p>
        </p:txBody>
      </p:sp>
      <p:pic>
        <p:nvPicPr>
          <p:cNvPr id="183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5"/>
            <a:ext cx="756000" cy="938483"/>
          </a:xfrm>
          <a:prstGeom prst="rect">
            <a:avLst/>
          </a:prstGeom>
          <a:noFill/>
        </p:spPr>
      </p:pic>
      <p:sp>
        <p:nvSpPr>
          <p:cNvPr id="184" name="Заголовок 20"/>
          <p:cNvSpPr txBox="1">
            <a:spLocks/>
          </p:cNvSpPr>
          <p:nvPr/>
        </p:nvSpPr>
        <p:spPr>
          <a:xfrm>
            <a:off x="856092" y="121656"/>
            <a:ext cx="7938977" cy="450647"/>
          </a:xfrm>
          <a:prstGeom prst="rect">
            <a:avLst/>
          </a:prstGeom>
          <a:noFill/>
        </p:spPr>
        <p:txBody>
          <a:bodyPr vert="horz" lIns="68577" tIns="34289" rIns="68577" bIns="3428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5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ПЛАНИРУЕМЫЕ ФИЛИАЛЫ ГБУЗ «ОКБ»</a:t>
            </a:r>
            <a:endParaRPr lang="ru-RU" sz="1500" b="1" dirty="0">
              <a:solidFill>
                <a:srgbClr val="BA9A3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Группа 84"/>
          <p:cNvGrpSpPr/>
          <p:nvPr/>
        </p:nvGrpSpPr>
        <p:grpSpPr>
          <a:xfrm>
            <a:off x="1007740" y="837666"/>
            <a:ext cx="4723763" cy="2627233"/>
            <a:chOff x="1189167" y="814567"/>
            <a:chExt cx="5713841" cy="2937966"/>
          </a:xfrm>
        </p:grpSpPr>
        <p:sp>
          <p:nvSpPr>
            <p:cNvPr id="188" name="AutoShape 48"/>
            <p:cNvSpPr>
              <a:spLocks noChangeArrowheads="1"/>
            </p:cNvSpPr>
            <p:nvPr/>
          </p:nvSpPr>
          <p:spPr bwMode="auto">
            <a:xfrm>
              <a:off x="1217256" y="1264058"/>
              <a:ext cx="244475" cy="183356"/>
            </a:xfrm>
            <a:prstGeom prst="plus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100" dirty="0"/>
            </a:p>
          </p:txBody>
        </p:sp>
        <p:sp>
          <p:nvSpPr>
            <p:cNvPr id="189" name="Oval 121"/>
            <p:cNvSpPr>
              <a:spLocks noChangeArrowheads="1"/>
            </p:cNvSpPr>
            <p:nvPr/>
          </p:nvSpPr>
          <p:spPr bwMode="auto">
            <a:xfrm>
              <a:off x="1189167" y="814567"/>
              <a:ext cx="244475" cy="18335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  <p:sp>
          <p:nvSpPr>
            <p:cNvPr id="191" name="Text Box 107"/>
            <p:cNvSpPr txBox="1">
              <a:spLocks noChangeArrowheads="1"/>
            </p:cNvSpPr>
            <p:nvPr/>
          </p:nvSpPr>
          <p:spPr bwMode="auto">
            <a:xfrm>
              <a:off x="1301653" y="843873"/>
              <a:ext cx="3460746" cy="136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4290" rIns="36000" bIns="34290">
              <a:noAutofit/>
            </a:bodyPr>
            <a:lstStyle/>
            <a:p>
              <a:pPr marL="179992"/>
              <a:r>
                <a:rPr lang="ru-RU" sz="1100" b="1" kern="0" dirty="0" smtClean="0">
                  <a:latin typeface="Times New Roman" pitchFamily="18" charset="0"/>
                  <a:cs typeface="Times New Roman" pitchFamily="18" charset="0"/>
                </a:rPr>
                <a:t>ГБУЗ «ОКБ»</a:t>
              </a:r>
            </a:p>
            <a:p>
              <a:pPr marL="179992"/>
              <a:endParaRPr lang="ru-RU" sz="1100" b="1" kern="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79992"/>
              <a:r>
                <a:rPr lang="ru-RU" sz="1100" b="1" kern="0" dirty="0" smtClean="0">
                  <a:latin typeface="Times New Roman" pitchFamily="18" charset="0"/>
                  <a:cs typeface="Times New Roman" pitchFamily="18" charset="0"/>
                </a:rPr>
                <a:t>Филиалы  ГБУЗ «ОКБ»</a:t>
              </a:r>
            </a:p>
            <a:p>
              <a:pPr marL="179992"/>
              <a:endParaRPr lang="ru-RU" sz="1100" b="1" kern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121"/>
            <p:cNvSpPr>
              <a:spLocks noChangeArrowheads="1"/>
            </p:cNvSpPr>
            <p:nvPr/>
          </p:nvSpPr>
          <p:spPr bwMode="auto">
            <a:xfrm>
              <a:off x="6658533" y="3569177"/>
              <a:ext cx="244475" cy="18335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endParaRPr lang="ru-RU" sz="1100" dirty="0"/>
            </a:p>
          </p:txBody>
        </p:sp>
      </p:grpSp>
      <p:sp>
        <p:nvSpPr>
          <p:cNvPr id="193" name="AutoShape 48"/>
          <p:cNvSpPr>
            <a:spLocks noChangeArrowheads="1"/>
          </p:cNvSpPr>
          <p:nvPr/>
        </p:nvSpPr>
        <p:spPr bwMode="auto">
          <a:xfrm>
            <a:off x="4407405" y="2166091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194" name="AutoShape 48"/>
          <p:cNvSpPr>
            <a:spLocks noChangeArrowheads="1"/>
          </p:cNvSpPr>
          <p:nvPr/>
        </p:nvSpPr>
        <p:spPr bwMode="auto">
          <a:xfrm>
            <a:off x="6826645" y="3129262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195" name="AutoShape 48"/>
          <p:cNvSpPr>
            <a:spLocks noChangeArrowheads="1"/>
          </p:cNvSpPr>
          <p:nvPr/>
        </p:nvSpPr>
        <p:spPr bwMode="auto">
          <a:xfrm>
            <a:off x="4067474" y="4054426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cxnSp>
        <p:nvCxnSpPr>
          <p:cNvPr id="258" name="Прямая со стрелкой 257"/>
          <p:cNvCxnSpPr>
            <a:endCxn id="178" idx="1"/>
          </p:cNvCxnSpPr>
          <p:nvPr/>
        </p:nvCxnSpPr>
        <p:spPr>
          <a:xfrm>
            <a:off x="4619852" y="2312091"/>
            <a:ext cx="939137" cy="10128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 стрелкой 259"/>
          <p:cNvCxnSpPr>
            <a:stCxn id="355" idx="0"/>
            <a:endCxn id="343" idx="1"/>
          </p:cNvCxnSpPr>
          <p:nvPr/>
        </p:nvCxnSpPr>
        <p:spPr>
          <a:xfrm flipH="1">
            <a:off x="5726117" y="3221833"/>
            <a:ext cx="1067301" cy="7910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/>
          <p:nvPr/>
        </p:nvCxnSpPr>
        <p:spPr>
          <a:xfrm flipV="1">
            <a:off x="4254057" y="3399239"/>
            <a:ext cx="1261150" cy="7194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140" idx="1"/>
          </p:cNvCxnSpPr>
          <p:nvPr/>
        </p:nvCxnSpPr>
        <p:spPr>
          <a:xfrm flipH="1" flipV="1">
            <a:off x="5737629" y="3406770"/>
            <a:ext cx="715718" cy="18297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1695" y="4239248"/>
            <a:ext cx="465533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8477" y="4712265"/>
            <a:ext cx="2133600" cy="2746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AutoShape 48"/>
          <p:cNvSpPr>
            <a:spLocks noChangeArrowheads="1"/>
          </p:cNvSpPr>
          <p:nvPr/>
        </p:nvSpPr>
        <p:spPr bwMode="auto">
          <a:xfrm>
            <a:off x="6453347" y="3507759"/>
            <a:ext cx="202113" cy="163964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1435" tIns="25718" rIns="51435" bIns="25718"/>
          <a:lstStyle/>
          <a:p>
            <a:endParaRPr lang="ru-RU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659765" y="3370080"/>
            <a:ext cx="465533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2021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25770" y="3913142"/>
            <a:ext cx="46553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2022-2023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68255" y="2580548"/>
            <a:ext cx="46553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sz="900" b="1" dirty="0" smtClean="0">
                <a:latin typeface="Times New Roman" pitchFamily="18" charset="0"/>
                <a:cs typeface="Times New Roman" pitchFamily="18" charset="0"/>
              </a:rPr>
              <a:t>2022-2023</a:t>
            </a:r>
            <a:endParaRPr lang="ru-RU" sz="9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26247780"/>
              </p:ext>
            </p:extLst>
          </p:nvPr>
        </p:nvGraphicFramePr>
        <p:xfrm>
          <a:off x="1202531" y="861219"/>
          <a:ext cx="71770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251433"/>
            <a:ext cx="27580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СРОКИ РЕАЛИЗАЦИИ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8477" y="4712265"/>
            <a:ext cx="2133600" cy="2746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7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4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100" y="1100120"/>
            <a:ext cx="7572428" cy="3208943"/>
          </a:xfrm>
        </p:spPr>
        <p:txBody>
          <a:bodyPr>
            <a:normAutofit fontScale="92500" lnSpcReduction="20000"/>
          </a:bodyPr>
          <a:lstStyle/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Приближение специализированной медицинской помощи населению Тверской области, расширение видов специализированной медицинской помощи, предусмотренной для межрайонных центров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Внедрение единых подходов в методологии и технологии лечебного процесса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Снижение временных затрат пациента до получения специализированной медицинской помощи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Ликвидация оттока пациентов в частные медицинские организации и за пределы региона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Повышение эффективности информационного взаимодействия между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ГБУЗ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«ОКБ» и медицинскими учреждениями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области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Повышение удовлетворённости населения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8288" indent="-268288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1537" y="357172"/>
            <a:ext cx="8072463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ПОЛОЖИТЕЛЬНЫЕ ЭФФЕКТЫ ПРИ РЕАЛИЗАЦИИ ПРОЕКТА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844" y="7142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786842" y="4866501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1537" y="142858"/>
            <a:ext cx="8072463" cy="83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ПРЕДЛАГАЕМЫЕ НАПРАВЛЕНИЯ МЕДИЦИНСКОЙ ПОМОЩИ, ОКАЗЫВАЕМОЙ В ФИЛИАЛАХ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2844" y="7142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1214414" y="2431344"/>
            <a:ext cx="184541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Офтальмология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14414" y="3219822"/>
            <a:ext cx="1845418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Урология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14414" y="3795886"/>
            <a:ext cx="1845418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Колопроктология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69030" y="2427734"/>
            <a:ext cx="5715040" cy="718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Лечение возрастной катаракты (</a:t>
            </a:r>
            <a:r>
              <a:rPr lang="ru-RU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факоэмульсификация</a:t>
            </a:r>
            <a:r>
              <a:rPr lang="ru-RU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 имплантацией «искусственного хрусталика»)</a:t>
            </a:r>
          </a:p>
          <a:p>
            <a:pPr lvl="0"/>
            <a:r>
              <a:rPr lang="ru-RU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Лечение патологии сетчатки глаза (</a:t>
            </a:r>
            <a:r>
              <a:rPr lang="ru-RU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интравитреальное</a:t>
            </a:r>
            <a:r>
              <a:rPr lang="ru-RU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введение инновационных препаратов - ингибиторов </a:t>
            </a:r>
            <a:r>
              <a:rPr lang="ru-RU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ангиогенеза</a:t>
            </a:r>
            <a:r>
              <a:rPr lang="ru-RU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169030" y="3226915"/>
            <a:ext cx="5713208" cy="510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УЗ-диагностика мочекаменной болезни, заболеваний предстательной железы</a:t>
            </a:r>
          </a:p>
          <a:p>
            <a:pPr lvl="0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Выполнение «малых» урологических операций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164965" y="3809537"/>
            <a:ext cx="5711377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 </a:t>
            </a:r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колоноскопий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полипэктомий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«малых» хирургических вмешательств при заболеваниях толстого кишечника</a:t>
            </a:r>
            <a:endParaRPr lang="ru-RU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86842" y="4866501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1214414" y="877094"/>
            <a:ext cx="7572428" cy="1406624"/>
            <a:chOff x="345131" y="9652"/>
            <a:chExt cx="6048297" cy="1151280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345131" y="9652"/>
              <a:ext cx="6048297" cy="11512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401332" y="65853"/>
              <a:ext cx="5935895" cy="1038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9894" tIns="0" rIns="18989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b="1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 целью использования потенциала специалистов и материально-технической базы ЦРБ, приближения специализированной медицинской помощи к пациентам, главным врачам предлагается рассмотреть возможность расширения спектра специализированной помощи при методическом и организационном участии специалистов ГБУЗ «ОКБ»</a:t>
              </a:r>
              <a:endParaRPr lang="ru-RU" sz="18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Скругленный прямоугольник 25"/>
          <p:cNvSpPr/>
          <p:nvPr/>
        </p:nvSpPr>
        <p:spPr>
          <a:xfrm>
            <a:off x="1214414" y="4335367"/>
            <a:ext cx="1845418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Оториноларингология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164964" y="4332946"/>
            <a:ext cx="5711377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Углубленная диагностика и проведение оперативных вмешательств на ЛОР-органах</a:t>
            </a:r>
            <a:endParaRPr lang="ru-RU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1078</Words>
  <Application>Microsoft Office PowerPoint</Application>
  <PresentationFormat>Экран (16:9)</PresentationFormat>
  <Paragraphs>253</Paragraphs>
  <Slides>14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ПРОЕКТ по РАСШИРЕНИю СЕТИ ОТДЕЛЕНИЙ, ОКАЗЫВАЮЩИХ РЕНТГЕНЭНДОВАСКУЛЯРНые вмешательства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 по РАСШИРЕНИю СЕТИ ФИЛИАЛОВ ОКПЦ им Е.М. БАКУНИНОЙ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Главный врач</dc:creator>
  <cp:lastModifiedBy>1</cp:lastModifiedBy>
  <cp:revision>176</cp:revision>
  <cp:lastPrinted>2019-08-27T09:36:05Z</cp:lastPrinted>
  <dcterms:created xsi:type="dcterms:W3CDTF">2019-08-12T06:28:49Z</dcterms:created>
  <dcterms:modified xsi:type="dcterms:W3CDTF">2019-10-23T02:50:12Z</dcterms:modified>
</cp:coreProperties>
</file>