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396" r:id="rId3"/>
    <p:sldId id="397" r:id="rId4"/>
    <p:sldId id="424" r:id="rId5"/>
    <p:sldId id="425" r:id="rId6"/>
    <p:sldId id="398" r:id="rId7"/>
    <p:sldId id="426" r:id="rId8"/>
  </p:sldIdLst>
  <p:sldSz cx="9144000" cy="5143500" type="screen16x9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CD"/>
    <a:srgbClr val="CA46B7"/>
    <a:srgbClr val="996600"/>
    <a:srgbClr val="A88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4675" autoAdjust="0"/>
  </p:normalViewPr>
  <p:slideViewPr>
    <p:cSldViewPr>
      <p:cViewPr>
        <p:scale>
          <a:sx n="125" d="100"/>
          <a:sy n="125" d="100"/>
        </p:scale>
        <p:origin x="-72" y="-426"/>
      </p:cViewPr>
      <p:guideLst>
        <p:guide orient="horz" pos="157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8" y="1"/>
            <a:ext cx="2918830" cy="493317"/>
          </a:xfrm>
          <a:prstGeom prst="rect">
            <a:avLst/>
          </a:prstGeom>
        </p:spPr>
        <p:txBody>
          <a:bodyPr vert="horz" lIns="94516" tIns="47257" rIns="94516" bIns="47257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15381" y="1"/>
            <a:ext cx="2918830" cy="493317"/>
          </a:xfrm>
          <a:prstGeom prst="rect">
            <a:avLst/>
          </a:prstGeom>
        </p:spPr>
        <p:txBody>
          <a:bodyPr vert="horz" lIns="94516" tIns="47257" rIns="94516" bIns="47257" rtlCol="0"/>
          <a:lstStyle>
            <a:lvl1pPr algn="r">
              <a:defRPr sz="1200"/>
            </a:lvl1pPr>
          </a:lstStyle>
          <a:p>
            <a:fld id="{5CE30BE4-700F-426D-ADB7-56E9059550E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8" y="9371287"/>
            <a:ext cx="2918830" cy="493317"/>
          </a:xfrm>
          <a:prstGeom prst="rect">
            <a:avLst/>
          </a:prstGeom>
        </p:spPr>
        <p:txBody>
          <a:bodyPr vert="horz" lIns="94516" tIns="47257" rIns="94516" bIns="47257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15381" y="9371287"/>
            <a:ext cx="2918830" cy="493317"/>
          </a:xfrm>
          <a:prstGeom prst="rect">
            <a:avLst/>
          </a:prstGeom>
        </p:spPr>
        <p:txBody>
          <a:bodyPr vert="horz" lIns="94516" tIns="47257" rIns="94516" bIns="47257" rtlCol="0" anchor="b"/>
          <a:lstStyle>
            <a:lvl1pPr algn="r">
              <a:defRPr sz="1200"/>
            </a:lvl1pPr>
          </a:lstStyle>
          <a:p>
            <a:fld id="{467C22E0-7793-4FF2-923B-71CBFFEC68A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9421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8" y="1"/>
            <a:ext cx="2918830" cy="493317"/>
          </a:xfrm>
          <a:prstGeom prst="rect">
            <a:avLst/>
          </a:prstGeom>
        </p:spPr>
        <p:txBody>
          <a:bodyPr vert="horz" lIns="94516" tIns="47257" rIns="94516" bIns="47257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81" y="1"/>
            <a:ext cx="2918830" cy="493317"/>
          </a:xfrm>
          <a:prstGeom prst="rect">
            <a:avLst/>
          </a:prstGeom>
        </p:spPr>
        <p:txBody>
          <a:bodyPr vert="horz" lIns="94516" tIns="47257" rIns="94516" bIns="47257" rtlCol="0"/>
          <a:lstStyle>
            <a:lvl1pPr algn="r">
              <a:defRPr sz="1200"/>
            </a:lvl1pPr>
          </a:lstStyle>
          <a:p>
            <a:fld id="{ECCCCF80-355E-4AD8-8008-7B2320304F91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2550" y="741363"/>
            <a:ext cx="65706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6" tIns="47257" rIns="94516" bIns="47257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2"/>
          </a:xfrm>
          <a:prstGeom prst="rect">
            <a:avLst/>
          </a:prstGeom>
        </p:spPr>
        <p:txBody>
          <a:bodyPr vert="horz" lIns="94516" tIns="47257" rIns="94516" bIns="4725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8" y="9371287"/>
            <a:ext cx="2918830" cy="493317"/>
          </a:xfrm>
          <a:prstGeom prst="rect">
            <a:avLst/>
          </a:prstGeom>
        </p:spPr>
        <p:txBody>
          <a:bodyPr vert="horz" lIns="94516" tIns="47257" rIns="94516" bIns="47257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81" y="9371287"/>
            <a:ext cx="2918830" cy="493317"/>
          </a:xfrm>
          <a:prstGeom prst="rect">
            <a:avLst/>
          </a:prstGeom>
        </p:spPr>
        <p:txBody>
          <a:bodyPr vert="horz" lIns="94516" tIns="47257" rIns="94516" bIns="47257" rtlCol="0" anchor="b"/>
          <a:lstStyle>
            <a:lvl1pPr algn="r">
              <a:defRPr sz="1200"/>
            </a:lvl1pPr>
          </a:lstStyle>
          <a:p>
            <a:fld id="{3AB371A5-A6A5-4076-95C3-7F524055BF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455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2550" y="741363"/>
            <a:ext cx="6570663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2550" y="741363"/>
            <a:ext cx="6570663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2550" y="741363"/>
            <a:ext cx="6570663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2550" y="741363"/>
            <a:ext cx="6570663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2550" y="741363"/>
            <a:ext cx="6570663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2550" y="741363"/>
            <a:ext cx="6570663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4FC1-6944-4674-80AF-BB5B223CAD93}" type="datetime1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628B-9DD2-490F-B70A-07818CE7C6B8}" type="datetime1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AE8F-6392-4F9C-97B1-B8EE0062F7DF}" type="datetime1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1FC-25FC-45B5-B249-BFFF43413E01}" type="datetime1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E4CC-3E9E-47C6-B4EC-60B4D18C982B}" type="datetime1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0E6E-CBF6-49E3-993A-77E61AB06E5F}" type="datetime1">
              <a:rPr lang="ru-RU" smtClean="0"/>
              <a:pPr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EF7-7993-4542-A9D7-6162BAE913BE}" type="datetime1">
              <a:rPr lang="ru-RU" smtClean="0"/>
              <a:pPr/>
              <a:t>26.09.2019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7FA-2567-49CD-94B3-FA3A2015AD3A}" type="datetime1">
              <a:rPr lang="ru-RU" smtClean="0"/>
              <a:pPr/>
              <a:t>26.09.2019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623-B955-4275-8F12-4C98DE09378A}" type="datetime1">
              <a:rPr lang="ru-RU" smtClean="0"/>
              <a:pPr/>
              <a:t>26.09.2019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6CEA-DF81-47B4-9196-9EF09C25DA39}" type="datetime1">
              <a:rPr lang="ru-RU" smtClean="0"/>
              <a:pPr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927-1F56-49F2-BB4A-2763B5423B04}" type="datetime1">
              <a:rPr lang="ru-RU" smtClean="0"/>
              <a:pPr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AA93-11B3-4579-903D-5AF15AD48E96}" type="datetime1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93661" y="1419622"/>
            <a:ext cx="7388237" cy="27363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премии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Губернатора Тверской области имени архитектора Н.А. Львова 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сфере архитектуры и градостроительства в 2019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341435" y="4558724"/>
            <a:ext cx="64658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01 октября 2019 года</a:t>
            </a: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60" y="195486"/>
            <a:ext cx="720000" cy="886480"/>
          </a:xfrm>
          <a:prstGeom prst="rect">
            <a:avLst/>
          </a:prstGeom>
          <a:noFill/>
        </p:spPr>
      </p:pic>
      <p:sp>
        <p:nvSpPr>
          <p:cNvPr id="7" name="Заголовок 20"/>
          <p:cNvSpPr txBox="1">
            <a:spLocks/>
          </p:cNvSpPr>
          <p:nvPr/>
        </p:nvSpPr>
        <p:spPr>
          <a:xfrm>
            <a:off x="1115616" y="171943"/>
            <a:ext cx="7884368" cy="9181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ГЛАВНОЕ УПРАВЛЕНИЕ АРХИТЕКТУРЫ </a:t>
            </a:r>
          </a:p>
          <a:p>
            <a:pPr algn="l"/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И ГРАДОСТРОИТЕЛЬНОЙ ДЕЯТЕЛЬНОСТИ  </a:t>
            </a:r>
          </a:p>
          <a:p>
            <a:pPr algn="l"/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ТВЕРСКОЙ ОБЛАСТИ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971560" y="27398"/>
            <a:ext cx="7596336" cy="81009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ЦЕЛЬ ПРИНЯТИЯ ПОСТАНОВЛЕНИЯ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71560" y="771550"/>
            <a:ext cx="5616664" cy="18002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азвитие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архитектурной деятельности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территории Тверской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общественного престижа профессии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архитектора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творческих проектов в области архитектуры 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градостроительства</a:t>
            </a: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60" y="195486"/>
            <a:ext cx="720000" cy="886480"/>
          </a:xfrm>
          <a:prstGeom prst="rect">
            <a:avLst/>
          </a:prstGeom>
          <a:noFill/>
        </p:spPr>
      </p:pic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4849537"/>
            <a:ext cx="2133600" cy="273844"/>
          </a:xfrm>
        </p:spPr>
        <p:txBody>
          <a:bodyPr/>
          <a:lstStyle/>
          <a:p>
            <a:fld id="{C1B04215-77BE-4C44-A321-95C37231288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GundirevKV\Desktop\Конкурс Львова\Презентация\раек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16" y="2606412"/>
            <a:ext cx="4023455" cy="214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одержимое 4"/>
          <p:cNvSpPr txBox="1">
            <a:spLocks/>
          </p:cNvSpPr>
          <p:nvPr/>
        </p:nvSpPr>
        <p:spPr>
          <a:xfrm>
            <a:off x="5227063" y="3078676"/>
            <a:ext cx="3744416" cy="1674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Проектом постановления учреждается премия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Губернатора Тверской области имени архитектора Н.А. Львова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сфере архитектуры и градостроительства в 2019 году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C:\Users\GundirevKV\Desktop\Конкурс Львова\Презентация\Львов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74" y="640403"/>
            <a:ext cx="1872208" cy="24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Приложение_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99628"/>
            <a:ext cx="1728192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971560" y="123478"/>
            <a:ext cx="7848872" cy="810090"/>
          </a:xfrm>
          <a:noFill/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НОМИНАЦИИ КОНКУРСА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251560" y="195486"/>
            <a:ext cx="720000" cy="886480"/>
          </a:xfrm>
          <a:prstGeom prst="rect">
            <a:avLst/>
          </a:prstGeom>
          <a:noFill/>
        </p:spPr>
      </p:pic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C1B04215-77BE-4C44-A321-95C37231288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2643758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Участники: </a:t>
            </a:r>
          </a:p>
          <a:p>
            <a:pPr algn="ctr"/>
            <a:endParaRPr lang="ru-RU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архитекторы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бюро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коллективы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23928" y="843558"/>
            <a:ext cx="49685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 использования территории для размещения многофункционального центра общегородского и регионального масштаба с выставочными залами, культурным центром нового формата для жителей тверского региона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Выноска со стрелкой вниз 24"/>
          <p:cNvSpPr/>
          <p:nvPr/>
        </p:nvSpPr>
        <p:spPr>
          <a:xfrm>
            <a:off x="1403648" y="1131590"/>
            <a:ext cx="2160240" cy="1512168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номинация</a:t>
            </a:r>
          </a:p>
          <a:p>
            <a:pPr algn="ctr"/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«ТВЕРЬ-ЭКСПО 2020»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115616" y="2779063"/>
            <a:ext cx="1368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премия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555776" y="2779063"/>
            <a:ext cx="1368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премия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28" name="10-конечная звезда 27"/>
          <p:cNvSpPr/>
          <p:nvPr/>
        </p:nvSpPr>
        <p:spPr>
          <a:xfrm>
            <a:off x="1259632" y="3213299"/>
            <a:ext cx="1080120" cy="1014635"/>
          </a:xfrm>
          <a:prstGeom prst="star10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 рублей</a:t>
            </a:r>
          </a:p>
        </p:txBody>
      </p:sp>
      <p:sp>
        <p:nvSpPr>
          <p:cNvPr id="29" name="10-конечная звезда 28"/>
          <p:cNvSpPr/>
          <p:nvPr/>
        </p:nvSpPr>
        <p:spPr>
          <a:xfrm>
            <a:off x="2627784" y="3213299"/>
            <a:ext cx="1080120" cy="1014635"/>
          </a:xfrm>
          <a:prstGeom prst="star10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 рублей</a:t>
            </a:r>
          </a:p>
        </p:txBody>
      </p:sp>
    </p:spTree>
    <p:extLst>
      <p:ext uri="{BB962C8B-B14F-4D97-AF65-F5344CB8AC3E}">
        <p14:creationId xmlns:p14="http://schemas.microsoft.com/office/powerpoint/2010/main" val="18041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971560" y="123478"/>
            <a:ext cx="7848872" cy="810090"/>
          </a:xfrm>
          <a:noFill/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НОМИНАЦИИ КОНКУРСА </a:t>
            </a: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60" y="195486"/>
            <a:ext cx="720000" cy="886480"/>
          </a:xfrm>
          <a:prstGeom prst="rect">
            <a:avLst/>
          </a:prstGeom>
          <a:noFill/>
        </p:spPr>
      </p:pic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4849537"/>
            <a:ext cx="2133600" cy="273844"/>
          </a:xfrm>
        </p:spPr>
        <p:txBody>
          <a:bodyPr/>
          <a:lstStyle/>
          <a:p>
            <a:fld id="{C1B04215-77BE-4C44-A321-95C37231288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23928" y="939373"/>
            <a:ext cx="496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- раскрытие рекреационного потенциала водных пространств населенного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пункта, формирование комфортных условий для отдыха, творческой и деловой активности.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923928" y="2483480"/>
            <a:ext cx="39604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endParaRPr lang="ru-RU" sz="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архитекторы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t="6878" r="8246" b="4021"/>
          <a:stretch/>
        </p:blipFill>
        <p:spPr>
          <a:xfrm>
            <a:off x="6299523" y="2301398"/>
            <a:ext cx="2354588" cy="2430592"/>
          </a:xfrm>
          <a:prstGeom prst="rect">
            <a:avLst/>
          </a:prstGeom>
        </p:spPr>
      </p:pic>
      <p:sp>
        <p:nvSpPr>
          <p:cNvPr id="18" name="Выноска со стрелкой вниз 17"/>
          <p:cNvSpPr/>
          <p:nvPr/>
        </p:nvSpPr>
        <p:spPr>
          <a:xfrm>
            <a:off x="1403648" y="1131590"/>
            <a:ext cx="2160240" cy="1512168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номинация</a:t>
            </a:r>
          </a:p>
          <a:p>
            <a:pPr algn="ctr"/>
            <a:endParaRPr lang="ru-RU" sz="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Вода – это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жизнь»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115616" y="2779063"/>
            <a:ext cx="1368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премия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555776" y="2779063"/>
            <a:ext cx="1368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премия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22" name="10-конечная звезда 21"/>
          <p:cNvSpPr/>
          <p:nvPr/>
        </p:nvSpPr>
        <p:spPr>
          <a:xfrm>
            <a:off x="1259632" y="3213299"/>
            <a:ext cx="1080120" cy="1014635"/>
          </a:xfrm>
          <a:prstGeom prst="star10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 рублей</a:t>
            </a:r>
          </a:p>
        </p:txBody>
      </p:sp>
      <p:sp>
        <p:nvSpPr>
          <p:cNvPr id="23" name="10-конечная звезда 22"/>
          <p:cNvSpPr/>
          <p:nvPr/>
        </p:nvSpPr>
        <p:spPr>
          <a:xfrm>
            <a:off x="2627784" y="3213299"/>
            <a:ext cx="1080120" cy="1014635"/>
          </a:xfrm>
          <a:prstGeom prst="star10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 рублей</a:t>
            </a:r>
          </a:p>
        </p:txBody>
      </p:sp>
    </p:spTree>
    <p:extLst>
      <p:ext uri="{BB962C8B-B14F-4D97-AF65-F5344CB8AC3E}">
        <p14:creationId xmlns:p14="http://schemas.microsoft.com/office/powerpoint/2010/main" val="25043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971560" y="123478"/>
            <a:ext cx="7848872" cy="810090"/>
          </a:xfrm>
          <a:noFill/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НОМИНАЦИИ КОНКУРСА (ПРОДОЛЖЕНИЕ)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60" y="195486"/>
            <a:ext cx="720000" cy="886480"/>
          </a:xfrm>
          <a:prstGeom prst="rect">
            <a:avLst/>
          </a:prstGeom>
          <a:noFill/>
        </p:spPr>
      </p:pic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4849537"/>
            <a:ext cx="2133600" cy="273844"/>
          </a:xfrm>
        </p:spPr>
        <p:txBody>
          <a:bodyPr/>
          <a:lstStyle/>
          <a:p>
            <a:fld id="{C1B04215-77BE-4C44-A321-95C37231288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20877" y="699542"/>
            <a:ext cx="51156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- формирование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идей и современного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взгляда на повседневное пространство, повышение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потребности у молодежи в личном участии по улучшению окружающей 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территории, привнесение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яркости и разнообразия в повседневные пространства с помощью фантазии и воображения.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" t="9271" r="3750" b="8952"/>
          <a:stretch/>
        </p:blipFill>
        <p:spPr>
          <a:xfrm>
            <a:off x="6012160" y="2715766"/>
            <a:ext cx="2448272" cy="161875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827382" y="3624575"/>
            <a:ext cx="39129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endParaRPr lang="ru-RU" sz="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чащиеся школ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учащиеся художественных училищ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туденты начальных курсов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Выноска со стрелкой вниз 15"/>
          <p:cNvSpPr/>
          <p:nvPr/>
        </p:nvSpPr>
        <p:spPr>
          <a:xfrm>
            <a:off x="1403648" y="1131590"/>
            <a:ext cx="2160240" cy="1512168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номинация</a:t>
            </a:r>
          </a:p>
          <a:p>
            <a:pPr algn="ctr"/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«Мой двор»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115616" y="2779063"/>
            <a:ext cx="1368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премия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555776" y="2779063"/>
            <a:ext cx="1368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премия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9" name="10-конечная звезда 18"/>
          <p:cNvSpPr/>
          <p:nvPr/>
        </p:nvSpPr>
        <p:spPr>
          <a:xfrm>
            <a:off x="1259632" y="3213299"/>
            <a:ext cx="1080120" cy="1014635"/>
          </a:xfrm>
          <a:prstGeom prst="star10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 рублей</a:t>
            </a:r>
          </a:p>
        </p:txBody>
      </p:sp>
      <p:sp>
        <p:nvSpPr>
          <p:cNvPr id="20" name="10-конечная звезда 19"/>
          <p:cNvSpPr/>
          <p:nvPr/>
        </p:nvSpPr>
        <p:spPr>
          <a:xfrm>
            <a:off x="2627784" y="3213299"/>
            <a:ext cx="1080120" cy="1014635"/>
          </a:xfrm>
          <a:prstGeom prst="star10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 рублей</a:t>
            </a:r>
          </a:p>
        </p:txBody>
      </p:sp>
    </p:spTree>
    <p:extLst>
      <p:ext uri="{BB962C8B-B14F-4D97-AF65-F5344CB8AC3E}">
        <p14:creationId xmlns:p14="http://schemas.microsoft.com/office/powerpoint/2010/main" val="25043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60" y="195486"/>
            <a:ext cx="720000" cy="886480"/>
          </a:xfrm>
          <a:prstGeom prst="rect">
            <a:avLst/>
          </a:prstGeom>
          <a:noFill/>
        </p:spPr>
      </p:pic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4849537"/>
            <a:ext cx="2133600" cy="273844"/>
          </a:xfrm>
        </p:spPr>
        <p:txBody>
          <a:bodyPr/>
          <a:lstStyle/>
          <a:p>
            <a:fld id="{C1B04215-77BE-4C44-A321-95C37231288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20"/>
          <p:cNvSpPr>
            <a:spLocks noGrp="1"/>
          </p:cNvSpPr>
          <p:nvPr>
            <p:ph type="title"/>
          </p:nvPr>
        </p:nvSpPr>
        <p:spPr>
          <a:xfrm>
            <a:off x="971560" y="123478"/>
            <a:ext cx="7848872" cy="810090"/>
          </a:xfrm>
          <a:noFill/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ЭТАПЫ И ИТОГИ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96737" y="915566"/>
            <a:ext cx="3287231" cy="15841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этап</a:t>
            </a: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Конкурсные работы размещаются на сайте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организатора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30 дней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Проводится интернет голосование – 15 дней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77290" y="3003798"/>
            <a:ext cx="3306678" cy="1800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этап</a:t>
            </a: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Конкурсные работы по результатам интернет голосования выносятся на рассмотрение на заседание Градостроительного совета </a:t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5001" y="3470686"/>
            <a:ext cx="4176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присвоении звания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Лауреат премии Губернатора Тверской области имени архитектора Н.А. Львова в сфере архитектуры и градостроительства в 2019 году»</a:t>
            </a:r>
          </a:p>
        </p:txBody>
      </p:sp>
      <p:sp>
        <p:nvSpPr>
          <p:cNvPr id="6" name="Стрелка вниз 5"/>
          <p:cNvSpPr/>
          <p:nvPr/>
        </p:nvSpPr>
        <p:spPr>
          <a:xfrm>
            <a:off x="1776256" y="2612132"/>
            <a:ext cx="1728192" cy="28803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0" t="15218" r="45460" b="16119"/>
          <a:stretch/>
        </p:blipFill>
        <p:spPr bwMode="auto">
          <a:xfrm>
            <a:off x="5371760" y="764678"/>
            <a:ext cx="1447800" cy="188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4572000" y="2994506"/>
            <a:ext cx="222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Денежная премия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14610" r="44803" b="11532"/>
          <a:stretch/>
        </p:blipFill>
        <p:spPr bwMode="auto">
          <a:xfrm>
            <a:off x="7405688" y="1254862"/>
            <a:ext cx="1486792" cy="2108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3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71750"/>
            <a:ext cx="599003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60" y="195486"/>
            <a:ext cx="720000" cy="886480"/>
          </a:xfrm>
          <a:prstGeom prst="rect">
            <a:avLst/>
          </a:prstGeom>
          <a:noFill/>
        </p:spPr>
      </p:pic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4849537"/>
            <a:ext cx="2133600" cy="273844"/>
          </a:xfrm>
        </p:spPr>
        <p:txBody>
          <a:bodyPr/>
          <a:lstStyle/>
          <a:p>
            <a:fld id="{C1B04215-77BE-4C44-A321-95C37231288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85588"/>
      </p:ext>
    </p:extLst>
  </p:cSld>
  <p:clrMapOvr>
    <a:masterClrMapping/>
  </p:clrMapOvr>
</p:sld>
</file>

<file path=ppt/theme/theme1.xml><?xml version="1.0" encoding="utf-8"?>
<a:theme xmlns:a="http://schemas.openxmlformats.org/drawingml/2006/main" name="презентация Заевское сп Починок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7129</TotalTime>
  <Words>285</Words>
  <Application>Microsoft Office PowerPoint</Application>
  <PresentationFormat>Экран (16:9)</PresentationFormat>
  <Paragraphs>76</Paragraphs>
  <Slides>7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презентация Заевское сп Починок</vt:lpstr>
      <vt:lpstr>Презентация PowerPoint</vt:lpstr>
      <vt:lpstr>ЦЕЛЬ ПРИНЯТИЯ ПОСТАНОВЛЕНИЯ</vt:lpstr>
      <vt:lpstr>НОМИНАЦИИ КОНКУРСА</vt:lpstr>
      <vt:lpstr>НОМИНАЦИИ КОНКУРСА (ПРОДОЛЖЕНИЕ)</vt:lpstr>
      <vt:lpstr>НОМИНАЦИИ КОНКУРСА (ПРОДОЛЖЕНИЕ)</vt:lpstr>
      <vt:lpstr>ЭТАПЫ И ИТОГИ</vt:lpstr>
      <vt:lpstr>Презентация PowerPoint</vt:lpstr>
    </vt:vector>
  </TitlesOfParts>
  <Company>КУИТО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 ИМУЩЕСТВЕННЫХ И ЗЕМЕЛЬНЫХ ОТНОШЕНИЙ ТВЕРСКОЙ ОБЛАСТИ</dc:title>
  <dc:creator>Пользователь</dc:creator>
  <cp:lastModifiedBy>Гундырев Кирилл Владимирович</cp:lastModifiedBy>
  <cp:revision>737</cp:revision>
  <cp:lastPrinted>2019-09-26T06:37:51Z</cp:lastPrinted>
  <dcterms:created xsi:type="dcterms:W3CDTF">2016-11-25T12:05:35Z</dcterms:created>
  <dcterms:modified xsi:type="dcterms:W3CDTF">2019-09-26T14:09:31Z</dcterms:modified>
</cp:coreProperties>
</file>