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9926638" cy="143557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3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B1111B04-59D1-47E2-86DC-F34A4B432E1E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076325"/>
            <a:ext cx="718026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201" y="6818586"/>
            <a:ext cx="7942238" cy="6460437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1696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FFD5AFFB-AF85-495C-BC19-1A1B80123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5AFFB-AF85-495C-BC19-1A1B801238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41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0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83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1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79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3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0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0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07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9B25-87F9-44E8-AC0E-5630CA989288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6FD4-DC85-4227-8DD4-8E80CA92F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6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ag_nikitina.ADM\Desktop\Безымянный11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0"/>
          <a:stretch/>
        </p:blipFill>
        <p:spPr bwMode="auto">
          <a:xfrm>
            <a:off x="815155" y="926465"/>
            <a:ext cx="7745413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ag_nikitina.ADM\Desktop\Безымя111111111111111111111нный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88" y="2796431"/>
            <a:ext cx="486521" cy="29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ag_nikitina.ADM\Desktop\Безымя111111111111111111111нный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24" y="3069600"/>
            <a:ext cx="486521" cy="29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3131840" y="3181304"/>
            <a:ext cx="2376264" cy="701915"/>
          </a:xfrm>
          <a:prstGeom prst="line">
            <a:avLst/>
          </a:prstGeom>
          <a:ln w="1016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 rot="933149">
            <a:off x="4074509" y="3630690"/>
            <a:ext cx="781735" cy="3479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97E5C22-8DC6-4ED2-8D1D-E014FD825513}"/>
              </a:ext>
            </a:extLst>
          </p:cNvPr>
          <p:cNvSpPr txBox="1"/>
          <p:nvPr/>
        </p:nvSpPr>
        <p:spPr>
          <a:xfrm>
            <a:off x="1583323" y="6269250"/>
            <a:ext cx="35647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Зона режимных объектов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043" name="Скругленный прямоугольник 1042"/>
          <p:cNvSpPr/>
          <p:nvPr/>
        </p:nvSpPr>
        <p:spPr>
          <a:xfrm flipH="1" flipV="1">
            <a:off x="1043608" y="6322998"/>
            <a:ext cx="576064" cy="314423"/>
          </a:xfrm>
          <a:prstGeom prst="roundRect">
            <a:avLst/>
          </a:prstGeom>
          <a:solidFill>
            <a:srgbClr val="586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803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Экран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А. Никитина</dc:creator>
  <cp:lastModifiedBy>Кристина А. Никитина</cp:lastModifiedBy>
  <cp:revision>5</cp:revision>
  <cp:lastPrinted>2019-05-08T17:47:50Z</cp:lastPrinted>
  <dcterms:created xsi:type="dcterms:W3CDTF">2019-05-08T17:10:59Z</dcterms:created>
  <dcterms:modified xsi:type="dcterms:W3CDTF">2019-05-08T17:48:18Z</dcterms:modified>
</cp:coreProperties>
</file>