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9906000" cy="6858000" type="A4"/>
  <p:notesSz cx="6797675" cy="98742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89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78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367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156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94539" algn="l" defTabSz="95781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73447" algn="l" defTabSz="95781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52355" algn="l" defTabSz="95781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31263" algn="l" defTabSz="95781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9966FF"/>
    <a:srgbClr val="CC0099"/>
    <a:srgbClr val="FF99CC"/>
    <a:srgbClr val="99CCFF"/>
    <a:srgbClr val="CC66FF"/>
    <a:srgbClr val="0033CC"/>
    <a:srgbClr val="FF6600"/>
    <a:srgbClr val="0066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1269" autoAdjust="0"/>
  </p:normalViewPr>
  <p:slideViewPr>
    <p:cSldViewPr snapToGrid="0">
      <p:cViewPr varScale="1">
        <p:scale>
          <a:sx n="106" d="100"/>
          <a:sy n="106" d="100"/>
        </p:scale>
        <p:origin x="56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CB35225-48BE-4B29-AC65-41663FADE18E}" type="datetimeFigureOut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4235756-EA8D-4A79-928F-A88F57244B8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42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A68AE6A-67DC-41F3-BDD2-1DFB7E40AFEB}" type="datetimeFigureOut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236663"/>
            <a:ext cx="48069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6"/>
            <a:ext cx="5438140" cy="38879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6590592-A18A-4927-98B4-C4D369032D4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23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908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816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724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631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8" indent="0" algn="ctr">
              <a:buNone/>
              <a:defRPr sz="2100"/>
            </a:lvl2pPr>
            <a:lvl3pPr marL="957816" indent="0" algn="ctr">
              <a:buNone/>
              <a:defRPr sz="1900"/>
            </a:lvl3pPr>
            <a:lvl4pPr marL="1436724" indent="0" algn="ctr">
              <a:buNone/>
              <a:defRPr sz="1600"/>
            </a:lvl4pPr>
            <a:lvl5pPr marL="1915631" indent="0" algn="ctr">
              <a:buNone/>
              <a:defRPr sz="1600"/>
            </a:lvl5pPr>
            <a:lvl6pPr marL="2394539" indent="0" algn="ctr">
              <a:buNone/>
              <a:defRPr sz="1600"/>
            </a:lvl6pPr>
            <a:lvl7pPr marL="2873447" indent="0" algn="ctr">
              <a:buNone/>
              <a:defRPr sz="1600"/>
            </a:lvl7pPr>
            <a:lvl8pPr marL="3352355" indent="0" algn="ctr">
              <a:buNone/>
              <a:defRPr sz="1600"/>
            </a:lvl8pPr>
            <a:lvl9pPr marL="383126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B89E1-47E1-410C-867A-FF5D512E3518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06DD-306D-4678-AA60-33F77628AD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E2C8-C609-45AC-8889-D0EA910CBA5C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AB0E-1690-4FF8-BDBB-8EF2869533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C730-6127-44A7-A69A-8A559525E732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9C309-AA7A-470C-8343-695B36E1AF4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6F50-3418-42A4-B8AB-CC75F46A5752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100C-376E-490D-8119-DB1E8FF4F32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890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5484C-64F9-47CC-905B-66913EBD4904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C76FC-2907-4CEC-9344-0E7E06B0EE7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77861-14A2-4F04-A6C7-76AD02B2000B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F9470-0688-4EDD-B455-B87844DE834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7" y="365126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600" b="1"/>
            </a:lvl4pPr>
            <a:lvl5pPr marL="1915631" indent="0">
              <a:buNone/>
              <a:defRPr sz="1600" b="1"/>
            </a:lvl5pPr>
            <a:lvl6pPr marL="2394539" indent="0">
              <a:buNone/>
              <a:defRPr sz="1600" b="1"/>
            </a:lvl6pPr>
            <a:lvl7pPr marL="2873447" indent="0">
              <a:buNone/>
              <a:defRPr sz="1600" b="1"/>
            </a:lvl7pPr>
            <a:lvl8pPr marL="3352355" indent="0">
              <a:buNone/>
              <a:defRPr sz="1600" b="1"/>
            </a:lvl8pPr>
            <a:lvl9pPr marL="383126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AE6AD-905A-4614-BB7C-609EF9B9FCED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DD55C-930D-4FF2-BE76-CC0759C78BF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D5F8-764A-4682-9719-3D39BF8F4947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195CC-E41C-4CEB-A993-15D31FFAEE5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CA55C-3570-48A9-9F6C-3891DB55E959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C1D38-C0A9-457D-B4AB-97C676E1238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8908" indent="0">
              <a:buNone/>
              <a:defRPr sz="1500"/>
            </a:lvl2pPr>
            <a:lvl3pPr marL="957816" indent="0">
              <a:buNone/>
              <a:defRPr sz="13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7B5D-BD06-4924-9B20-CACCB4C86AE9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9C810-DC09-4413-8775-8BDDD95699F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78908" indent="0">
              <a:buNone/>
              <a:defRPr sz="1500"/>
            </a:lvl2pPr>
            <a:lvl3pPr marL="957816" indent="0">
              <a:buNone/>
              <a:defRPr sz="1300"/>
            </a:lvl3pPr>
            <a:lvl4pPr marL="1436724" indent="0">
              <a:buNone/>
              <a:defRPr sz="1000"/>
            </a:lvl4pPr>
            <a:lvl5pPr marL="1915631" indent="0">
              <a:buNone/>
              <a:defRPr sz="1000"/>
            </a:lvl5pPr>
            <a:lvl6pPr marL="2394539" indent="0">
              <a:buNone/>
              <a:defRPr sz="1000"/>
            </a:lvl6pPr>
            <a:lvl7pPr marL="2873447" indent="0">
              <a:buNone/>
              <a:defRPr sz="1000"/>
            </a:lvl7pPr>
            <a:lvl8pPr marL="3352355" indent="0">
              <a:buNone/>
              <a:defRPr sz="1000"/>
            </a:lvl8pPr>
            <a:lvl9pPr marL="383126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05D3E-A06C-4D5B-B82D-80AC4DABC832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853C3-E800-4B46-B291-4418C70DEA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365126"/>
            <a:ext cx="85439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EABDECC-2D89-4EF3-B4E2-A4B8BAE05490}" type="datetime1">
              <a:rPr lang="ru-RU"/>
              <a:pPr>
                <a:defRPr/>
              </a:pPr>
              <a:t>26.02.2019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5782" tIns="47891" rIns="95782" bIns="47891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3FE2E9-0186-461F-8F65-C75150765F8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6" r:id="rId2"/>
    <p:sldLayoutId id="2147483945" r:id="rId3"/>
    <p:sldLayoutId id="2147483944" r:id="rId4"/>
    <p:sldLayoutId id="2147483943" r:id="rId5"/>
    <p:sldLayoutId id="2147483942" r:id="rId6"/>
    <p:sldLayoutId id="2147483941" r:id="rId7"/>
    <p:sldLayoutId id="2147483940" r:id="rId8"/>
    <p:sldLayoutId id="2147483939" r:id="rId9"/>
    <p:sldLayoutId id="2147483938" r:id="rId10"/>
    <p:sldLayoutId id="2147483937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5pPr>
      <a:lvl6pPr marL="478908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6pPr>
      <a:lvl7pPr marL="957816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7pPr>
      <a:lvl8pPr marL="1436724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8pPr>
      <a:lvl9pPr marL="1915631" algn="l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/>
        </a:defRPr>
      </a:lvl9pPr>
    </p:titleStyle>
    <p:bodyStyle>
      <a:lvl1pPr marL="239454" indent="-239454" algn="l" rtl="0" fontAlgn="base">
        <a:lnSpc>
          <a:spcPct val="90000"/>
        </a:lnSpc>
        <a:spcBef>
          <a:spcPts val="1047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2" indent="-239454" algn="l" rtl="0" fontAlgn="base">
        <a:lnSpc>
          <a:spcPct val="90000"/>
        </a:lnSpc>
        <a:spcBef>
          <a:spcPts val="524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0" indent="-239454" algn="l" rtl="0" fontAlgn="base">
        <a:lnSpc>
          <a:spcPct val="90000"/>
        </a:lnSpc>
        <a:spcBef>
          <a:spcPts val="524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7" indent="-239454" algn="l" rtl="0" fontAlgn="base">
        <a:lnSpc>
          <a:spcPct val="90000"/>
        </a:lnSpc>
        <a:spcBef>
          <a:spcPts val="524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55085" indent="-239454" algn="l" rtl="0" fontAlgn="base">
        <a:lnSpc>
          <a:spcPct val="90000"/>
        </a:lnSpc>
        <a:spcBef>
          <a:spcPts val="524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33993" indent="-239454" algn="l" defTabSz="957816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646" y="1239221"/>
            <a:ext cx="8464065" cy="373255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7401" y="117589"/>
            <a:ext cx="744149" cy="97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6880" y="190494"/>
            <a:ext cx="8378083" cy="8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ЗЕМЕЛЬНЫЕ УЧАСТКИ В РАЙОНЕ СТРОИТЕЛЬСТВА РЖЕВСКОГО МЕМОРИАЛА СОВЕТСКОМУ СОЛДАТУ В ТВЕРСКОЙ ОБЛАСТИ</a:t>
            </a:r>
          </a:p>
        </p:txBody>
      </p:sp>
      <p:sp>
        <p:nvSpPr>
          <p:cNvPr id="8" name="Стрелка влево 7"/>
          <p:cNvSpPr/>
          <p:nvPr/>
        </p:nvSpPr>
        <p:spPr>
          <a:xfrm rot="10800000">
            <a:off x="6002449" y="947831"/>
            <a:ext cx="3355752" cy="185819"/>
          </a:xfrm>
          <a:prstGeom prst="leftArrow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rgbClr val="FF66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 flipV="1">
            <a:off x="1222482" y="947832"/>
            <a:ext cx="3177502" cy="180761"/>
          </a:xfrm>
          <a:prstGeom prst="leftArrow">
            <a:avLst/>
          </a:prstGeom>
          <a:solidFill>
            <a:schemeClr val="bg1">
              <a:lumMod val="75000"/>
              <a:alpha val="39000"/>
            </a:schemeClr>
          </a:solidFill>
          <a:ln>
            <a:solidFill>
              <a:srgbClr val="FF66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549017" y="841568"/>
            <a:ext cx="138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км. </a:t>
            </a:r>
            <a:r>
              <a:rPr lang="ru-RU" sz="11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1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 объекта</a:t>
            </a:r>
            <a:endParaRPr lang="ru-RU" sz="11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76" y="3612333"/>
            <a:ext cx="203985" cy="19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974635" y="5090291"/>
            <a:ext cx="152984" cy="217283"/>
          </a:xfrm>
          <a:prstGeom prst="rect">
            <a:avLst/>
          </a:prstGeom>
          <a:solidFill>
            <a:srgbClr val="0033C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127619" y="5090291"/>
            <a:ext cx="152984" cy="217283"/>
          </a:xfrm>
          <a:prstGeom prst="rect">
            <a:avLst/>
          </a:prstGeom>
          <a:solidFill>
            <a:srgbClr val="CC0099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88838" y="5090291"/>
            <a:ext cx="3210841" cy="261610"/>
          </a:xfrm>
          <a:prstGeom prst="rect">
            <a:avLst/>
          </a:prstGeom>
          <a:gradFill flip="none" rotWithShape="1">
            <a:gsLst>
              <a:gs pos="0">
                <a:srgbClr val="CC0099">
                  <a:shade val="30000"/>
                  <a:satMod val="115000"/>
                </a:srgbClr>
              </a:gs>
              <a:gs pos="50000">
                <a:srgbClr val="CC0099">
                  <a:shade val="67500"/>
                  <a:satMod val="115000"/>
                </a:srgbClr>
              </a:gs>
              <a:gs pos="100000">
                <a:srgbClr val="CC0099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Тверской области</a:t>
            </a:r>
            <a:endParaRPr lang="ru-RU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9555" y="2670772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0361" y="3381501"/>
            <a:ext cx="709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3308" y="4160269"/>
            <a:ext cx="709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7534" y="345629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мемориал</a:t>
            </a:r>
            <a:endParaRPr lang="ru-RU" sz="11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5524" y="3415145"/>
            <a:ext cx="166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Толстиково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3598" y="248503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с/х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7036" y="218166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с/х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2797" y="396156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с/х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2938" y="31694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с/х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8688" y="2485033"/>
            <a:ext cx="138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-долевая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собственность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(паи)</a:t>
            </a:r>
            <a:endParaRPr lang="ru-RU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79662" y="4099983"/>
            <a:ext cx="138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-долевая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собственность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(паи)</a:t>
            </a:r>
            <a:endParaRPr lang="ru-RU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4110" y="4192387"/>
            <a:ext cx="138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-долевая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собственность</a:t>
            </a:r>
          </a:p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(паи)</a:t>
            </a:r>
            <a:endParaRPr lang="ru-RU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051127" y="5505830"/>
            <a:ext cx="152984" cy="217283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388838" y="5407538"/>
            <a:ext cx="3210841" cy="88154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lIns="95782" tIns="47891" rIns="95782" bIns="47891">
            <a:spAutoFit/>
          </a:bodyPr>
          <a:lstStyle/>
          <a:p>
            <a:pPr lvl="0"/>
            <a:r>
              <a:rPr lang="ru-RU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</a:t>
            </a:r>
            <a:r>
              <a:rPr lang="ru-RU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АО </a:t>
            </a:r>
            <a:r>
              <a:rPr lang="ru-RU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«2462 Центральная база производства и ремонта и вооружения и средств радиационной, химической и биологической защиты</a:t>
            </a:r>
            <a:r>
              <a:rPr lang="ru-RU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(переданы в порядке мены на участок «Тверь Экспо»</a:t>
            </a:r>
            <a:endParaRPr lang="ru-RU" sz="1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035921" y="5112454"/>
            <a:ext cx="152984" cy="217283"/>
          </a:xfrm>
          <a:prstGeom prst="rect">
            <a:avLst/>
          </a:prstGeom>
          <a:solidFill>
            <a:srgbClr val="9966F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5263477" y="5069088"/>
            <a:ext cx="3002338" cy="419883"/>
          </a:xfrm>
          <a:prstGeom prst="rect">
            <a:avLst/>
          </a:prstGeom>
          <a:gradFill flip="none" rotWithShape="1">
            <a:gsLst>
              <a:gs pos="0">
                <a:srgbClr val="9966FF">
                  <a:shade val="30000"/>
                  <a:satMod val="115000"/>
                </a:srgbClr>
              </a:gs>
              <a:gs pos="50000">
                <a:srgbClr val="9966FF">
                  <a:shade val="67500"/>
                  <a:satMod val="115000"/>
                </a:srgbClr>
              </a:gs>
              <a:gs pos="100000">
                <a:srgbClr val="9966F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lIns="95782" tIns="47891" rIns="95782" bIns="47891">
            <a:spAutoFit/>
          </a:bodyPr>
          <a:lstStyle/>
          <a:p>
            <a:pPr lvl="0"/>
            <a:r>
              <a:rPr lang="ru-RU" sz="1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</a:t>
            </a:r>
            <a:r>
              <a:rPr lang="ru-RU" sz="1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«Верхневолжский кирпичный завод»</a:t>
            </a:r>
            <a:endParaRPr lang="ru-RU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035921" y="5569026"/>
            <a:ext cx="152984" cy="217283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5263477" y="5544671"/>
            <a:ext cx="3002338" cy="265994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lIns="95782" tIns="47891" rIns="95782" bIns="47891">
            <a:spAutoFit/>
          </a:bodyPr>
          <a:lstStyle/>
          <a:p>
            <a:pPr lvl="0"/>
            <a:r>
              <a:rPr lang="ru-RU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</a:t>
            </a:r>
            <a:r>
              <a:rPr lang="ru-RU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«ЛЕГАЛЕ»</a:t>
            </a:r>
            <a:endParaRPr lang="ru-RU" sz="1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034001" y="5916956"/>
            <a:ext cx="152984" cy="217283"/>
          </a:xfrm>
          <a:prstGeom prst="rect">
            <a:avLst/>
          </a:prstGeom>
          <a:solidFill>
            <a:srgbClr val="99CCF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276710" y="5911151"/>
            <a:ext cx="3002338" cy="265994"/>
          </a:xfrm>
          <a:prstGeom prst="rect">
            <a:avLst/>
          </a:prstGeom>
          <a:gradFill flip="none" rotWithShape="1">
            <a:gsLst>
              <a:gs pos="0">
                <a:srgbClr val="99CCFF">
                  <a:shade val="30000"/>
                  <a:satMod val="115000"/>
                </a:srgbClr>
              </a:gs>
              <a:gs pos="50000">
                <a:srgbClr val="99CCFF">
                  <a:shade val="67500"/>
                  <a:satMod val="115000"/>
                </a:srgbClr>
              </a:gs>
              <a:gs pos="100000">
                <a:srgbClr val="99CCFF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lIns="95782" tIns="47891" rIns="95782" bIns="47891">
            <a:spAutoFit/>
          </a:bodyPr>
          <a:lstStyle/>
          <a:p>
            <a:pPr lvl="0"/>
            <a:r>
              <a:rPr lang="ru-RU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</a:t>
            </a:r>
            <a:r>
              <a:rPr lang="ru-RU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«Регион - АЗС»</a:t>
            </a:r>
            <a:endParaRPr lang="ru-RU" sz="1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034001" y="6300821"/>
            <a:ext cx="152984" cy="217283"/>
          </a:xfrm>
          <a:prstGeom prst="rect">
            <a:avLst/>
          </a:prstGeom>
          <a:solidFill>
            <a:srgbClr val="FF99C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276710" y="6270333"/>
            <a:ext cx="3002338" cy="265994"/>
          </a:xfrm>
          <a:prstGeom prst="rect">
            <a:avLst/>
          </a:prstGeom>
          <a:solidFill>
            <a:srgbClr val="FFCCFF"/>
          </a:solidFill>
        </p:spPr>
        <p:txBody>
          <a:bodyPr wrap="square" lIns="95782" tIns="47891" rIns="95782" bIns="47891">
            <a:spAutoFit/>
          </a:bodyPr>
          <a:lstStyle/>
          <a:p>
            <a:pPr lvl="0"/>
            <a:r>
              <a:rPr lang="ru-RU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Собственность </a:t>
            </a:r>
            <a:r>
              <a:rPr lang="ru-RU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Сидоренко С.Н.</a:t>
            </a:r>
            <a:endParaRPr lang="ru-RU" sz="1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8108" y="1948550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23232" y="1948550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10493" y="3323379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6740" y="2921817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0435" y="3549480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87608" y="2957578"/>
            <a:ext cx="52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21770" y="2637903"/>
            <a:ext cx="7342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119,0 га</a:t>
            </a:r>
            <a:endParaRPr lang="ru-RU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37854" y="2100006"/>
            <a:ext cx="1213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Земли промышленности</a:t>
            </a:r>
            <a:endParaRPr lang="ru-RU" sz="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68094" y="3355929"/>
            <a:ext cx="1213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Земли промышленности</a:t>
            </a:r>
            <a:endParaRPr lang="ru-RU" sz="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0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4777</TotalTime>
  <Words>133</Words>
  <Application>Microsoft Office PowerPoint</Application>
  <PresentationFormat>Лист A4 (210x297 мм)</PresentationFormat>
  <Paragraphs>38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 ТВЕРСКОЙ ОБЛАСТИ</dc:title>
  <dc:creator>Ильченко Ярослав Александрович</dc:creator>
  <cp:lastModifiedBy>Семёнова Наталья Михайловна</cp:lastModifiedBy>
  <cp:revision>768</cp:revision>
  <cp:lastPrinted>2019-01-10T14:04:28Z</cp:lastPrinted>
  <dcterms:created xsi:type="dcterms:W3CDTF">2016-07-07T06:53:34Z</dcterms:created>
  <dcterms:modified xsi:type="dcterms:W3CDTF">2019-02-26T17:18:19Z</dcterms:modified>
</cp:coreProperties>
</file>