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48" r:id="rId1"/>
  </p:sldMasterIdLst>
  <p:notesMasterIdLst>
    <p:notesMasterId r:id="rId8"/>
  </p:notesMasterIdLst>
  <p:handoutMasterIdLst>
    <p:handoutMasterId r:id="rId9"/>
  </p:handoutMasterIdLst>
  <p:sldIdLst>
    <p:sldId id="373" r:id="rId2"/>
    <p:sldId id="380" r:id="rId3"/>
    <p:sldId id="381" r:id="rId4"/>
    <p:sldId id="382" r:id="rId5"/>
    <p:sldId id="385" r:id="rId6"/>
    <p:sldId id="363" r:id="rId7"/>
  </p:sldIdLst>
  <p:sldSz cx="9906000" cy="6858000" type="A4"/>
  <p:notesSz cx="6797675" cy="9928225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53643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07286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60929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14573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682164" algn="l" defTabSz="1072866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3218597" algn="l" defTabSz="1072866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755029" algn="l" defTabSz="1072866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4291462" algn="l" defTabSz="1072866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  <p15:guide id="4" orient="horz" pos="2880">
          <p15:clr>
            <a:srgbClr val="A4A3A4"/>
          </p15:clr>
        </p15:guide>
        <p15:guide id="5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99"/>
    <a:srgbClr val="66CCFF"/>
    <a:srgbClr val="D0B026"/>
    <a:srgbClr val="CC3300"/>
    <a:srgbClr val="D1E6FF"/>
    <a:srgbClr val="CCFFFF"/>
    <a:srgbClr val="005426"/>
    <a:srgbClr val="99CC00"/>
    <a:srgbClr val="005024"/>
    <a:srgbClr val="0046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98" autoAdjust="0"/>
    <p:restoredTop sz="72161" autoAdjust="0"/>
  </p:normalViewPr>
  <p:slideViewPr>
    <p:cSldViewPr snapToGrid="0">
      <p:cViewPr varScale="1">
        <p:scale>
          <a:sx n="116" d="100"/>
          <a:sy n="116" d="100"/>
        </p:scale>
        <p:origin x="996" y="108"/>
      </p:cViewPr>
      <p:guideLst>
        <p:guide orient="horz" pos="2160"/>
        <p:guide pos="2880"/>
        <p:guide orient="horz" pos="1620"/>
        <p:guide orient="horz" pos="288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F297B4-3EF3-4918-82AB-7893A17A9769}" type="doc">
      <dgm:prSet loTypeId="urn:microsoft.com/office/officeart/2005/8/layout/orgChart1" loCatId="hierarchy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ru-RU"/>
        </a:p>
      </dgm:t>
    </dgm:pt>
    <dgm:pt modelId="{941D129A-3EBC-4379-9D60-62A4E9B0B3A6}">
      <dgm:prSet phldrT="[Текст]"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>
        <a:gradFill flip="none" rotWithShape="0">
          <a:gsLst>
            <a:gs pos="0">
              <a:schemeClr val="accent3">
                <a:lumMod val="60000"/>
                <a:lumOff val="40000"/>
                <a:tint val="66000"/>
                <a:satMod val="160000"/>
              </a:schemeClr>
            </a:gs>
            <a:gs pos="50000">
              <a:schemeClr val="accent3">
                <a:lumMod val="60000"/>
                <a:lumOff val="40000"/>
                <a:tint val="44500"/>
                <a:satMod val="160000"/>
              </a:schemeClr>
            </a:gs>
            <a:gs pos="100000">
              <a:schemeClr val="accent3">
                <a:lumMod val="60000"/>
                <a:lumOff val="40000"/>
                <a:tint val="23500"/>
                <a:satMod val="160000"/>
              </a:schemeClr>
            </a:gs>
          </a:gsLst>
          <a:lin ang="16200000" scaled="1"/>
          <a:tileRect/>
        </a:gradFill>
        <a:ln>
          <a:solidFill>
            <a:schemeClr val="accent3">
              <a:lumMod val="60000"/>
              <a:lumOff val="40000"/>
            </a:schemeClr>
          </a:solidFill>
        </a:ln>
      </dgm:spPr>
      <dgm:t>
        <a:bodyPr/>
        <a:lstStyle/>
        <a:p>
          <a:r>
            <a:rPr lang="ru-RU" sz="1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Стоимость работ    20 774,2 </a:t>
          </a:r>
          <a:r>
            <a:rPr lang="en-US" sz="1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ru-RU" sz="1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тыс. рублей</a:t>
          </a:r>
          <a:endParaRPr lang="ru-RU" sz="16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CC7F7FB7-68DE-4491-8E34-245DC917EF67}" type="parTrans" cxnId="{C5371487-6FB1-4000-A8A9-13AAABF79926}">
      <dgm:prSet/>
      <dgm:spPr/>
      <dgm:t>
        <a:bodyPr/>
        <a:lstStyle/>
        <a:p>
          <a:endParaRPr lang="ru-RU"/>
        </a:p>
      </dgm:t>
    </dgm:pt>
    <dgm:pt modelId="{49B96FBD-0D1D-404B-ACE2-954801FFB658}" type="sibTrans" cxnId="{C5371487-6FB1-4000-A8A9-13AAABF79926}">
      <dgm:prSet/>
      <dgm:spPr/>
      <dgm:t>
        <a:bodyPr/>
        <a:lstStyle/>
        <a:p>
          <a:endParaRPr lang="ru-RU"/>
        </a:p>
      </dgm:t>
    </dgm:pt>
    <dgm:pt modelId="{13D886CD-5F66-4E6C-BB3B-50DE00084B78}">
      <dgm:prSet phldrT="[Текст]"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>
        <a:gradFill flip="none" rotWithShape="0">
          <a:gsLst>
            <a:gs pos="0">
              <a:schemeClr val="accent3">
                <a:lumMod val="60000"/>
                <a:lumOff val="40000"/>
                <a:tint val="66000"/>
                <a:satMod val="160000"/>
              </a:schemeClr>
            </a:gs>
            <a:gs pos="50000">
              <a:schemeClr val="accent3">
                <a:lumMod val="60000"/>
                <a:lumOff val="40000"/>
                <a:tint val="44500"/>
                <a:satMod val="160000"/>
              </a:schemeClr>
            </a:gs>
            <a:gs pos="100000">
              <a:schemeClr val="accent3">
                <a:lumMod val="60000"/>
                <a:lumOff val="40000"/>
                <a:tint val="23500"/>
                <a:satMod val="160000"/>
              </a:schemeClr>
            </a:gs>
          </a:gsLst>
          <a:lin ang="16200000" scaled="1"/>
          <a:tileRect/>
        </a:gradFill>
        <a:ln>
          <a:solidFill>
            <a:schemeClr val="accent3">
              <a:lumMod val="60000"/>
              <a:lumOff val="40000"/>
            </a:schemeClr>
          </a:solidFill>
        </a:ln>
      </dgm:spPr>
      <dgm:t>
        <a:bodyPr/>
        <a:lstStyle/>
        <a:p>
          <a:pPr>
            <a:spcAft>
              <a:spcPts val="0"/>
            </a:spcAft>
          </a:pPr>
          <a:r>
            <a:rPr lang="ru-RU" sz="1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Муниципальный бюджет 747,9</a:t>
          </a:r>
          <a:r>
            <a:rPr lang="en-US" sz="1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</a:t>
          </a:r>
          <a:endParaRPr lang="ru-RU" sz="1600" dirty="0" smtClean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  <a:p>
          <a:pPr>
            <a:spcAft>
              <a:spcPts val="0"/>
            </a:spcAft>
          </a:pPr>
          <a:r>
            <a:rPr lang="ru-RU" sz="1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тыс. рублей</a:t>
          </a:r>
          <a:endParaRPr lang="ru-RU" sz="16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421C73A8-7732-4A87-8A4E-FC4156436850}" type="parTrans" cxnId="{B6F4EB05-F311-4083-8F1C-8D2536264B3E}">
      <dgm:prSet/>
      <dgm:spPr>
        <a:solidFill>
          <a:schemeClr val="accent3">
            <a:lumMod val="60000"/>
            <a:lumOff val="40000"/>
          </a:schemeClr>
        </a:solidFill>
        <a:ln>
          <a:solidFill>
            <a:schemeClr val="accent3">
              <a:lumMod val="60000"/>
              <a:lumOff val="40000"/>
            </a:schemeClr>
          </a:solidFill>
        </a:ln>
      </dgm:spPr>
      <dgm:t>
        <a:bodyPr/>
        <a:lstStyle/>
        <a:p>
          <a:endParaRPr lang="ru-RU">
            <a:solidFill>
              <a:schemeClr val="tx2"/>
            </a:solidFill>
          </a:endParaRPr>
        </a:p>
      </dgm:t>
    </dgm:pt>
    <dgm:pt modelId="{DA14EE68-9533-467A-9CB7-D3F843130A2E}" type="sibTrans" cxnId="{B6F4EB05-F311-4083-8F1C-8D2536264B3E}">
      <dgm:prSet/>
      <dgm:spPr/>
      <dgm:t>
        <a:bodyPr/>
        <a:lstStyle/>
        <a:p>
          <a:endParaRPr lang="ru-RU"/>
        </a:p>
      </dgm:t>
    </dgm:pt>
    <dgm:pt modelId="{BD4469E4-3622-4326-8C33-B982459AECD7}">
      <dgm:prSet phldrT="[Текст]"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>
        <a:gradFill flip="none" rotWithShape="0">
          <a:gsLst>
            <a:gs pos="0">
              <a:schemeClr val="accent3">
                <a:lumMod val="60000"/>
                <a:lumOff val="40000"/>
                <a:tint val="66000"/>
                <a:satMod val="160000"/>
              </a:schemeClr>
            </a:gs>
            <a:gs pos="50000">
              <a:schemeClr val="accent3">
                <a:lumMod val="60000"/>
                <a:lumOff val="40000"/>
                <a:tint val="44500"/>
                <a:satMod val="160000"/>
              </a:schemeClr>
            </a:gs>
            <a:gs pos="100000">
              <a:schemeClr val="accent3">
                <a:lumMod val="60000"/>
                <a:lumOff val="40000"/>
                <a:tint val="23500"/>
                <a:satMod val="160000"/>
              </a:schemeClr>
            </a:gs>
          </a:gsLst>
          <a:lin ang="16200000" scaled="1"/>
          <a:tileRect/>
        </a:gradFill>
        <a:ln>
          <a:solidFill>
            <a:schemeClr val="accent3">
              <a:lumMod val="60000"/>
              <a:lumOff val="40000"/>
            </a:schemeClr>
          </a:solidFill>
        </a:ln>
      </dgm:spPr>
      <dgm:t>
        <a:bodyPr/>
        <a:lstStyle/>
        <a:p>
          <a:pPr algn="ctr">
            <a:lnSpc>
              <a:spcPct val="100000"/>
            </a:lnSpc>
            <a:spcAft>
              <a:spcPts val="0"/>
            </a:spcAft>
          </a:pPr>
          <a:r>
            <a:rPr lang="ru-RU" sz="1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Областной бюджет  3 204,2</a:t>
          </a:r>
          <a:r>
            <a:rPr lang="en-US" sz="1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</a:t>
          </a:r>
          <a:endParaRPr lang="ru-RU" sz="1600" dirty="0" smtClean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  <a:p>
          <a:pPr algn="ctr">
            <a:lnSpc>
              <a:spcPct val="100000"/>
            </a:lnSpc>
            <a:spcAft>
              <a:spcPts val="0"/>
            </a:spcAft>
          </a:pPr>
          <a:r>
            <a:rPr lang="ru-RU" sz="1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   тыс. рублей	</a:t>
          </a:r>
          <a:endParaRPr lang="ru-RU" sz="16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131D4CC5-A155-4DA2-8AEA-EA636EF2F190}" type="parTrans" cxnId="{CEB994AD-BE3A-4E45-8416-F9BB42767F2C}">
      <dgm:prSet/>
      <dgm:spPr>
        <a:solidFill>
          <a:schemeClr val="accent3">
            <a:lumMod val="60000"/>
            <a:lumOff val="40000"/>
          </a:schemeClr>
        </a:solidFill>
        <a:ln>
          <a:solidFill>
            <a:schemeClr val="accent3">
              <a:lumMod val="60000"/>
              <a:lumOff val="40000"/>
            </a:schemeClr>
          </a:solidFill>
        </a:ln>
      </dgm:spPr>
      <dgm:t>
        <a:bodyPr/>
        <a:lstStyle/>
        <a:p>
          <a:endParaRPr lang="ru-RU"/>
        </a:p>
      </dgm:t>
    </dgm:pt>
    <dgm:pt modelId="{73410BAA-61FC-4A5D-B726-FC97D59F75CD}" type="sibTrans" cxnId="{CEB994AD-BE3A-4E45-8416-F9BB42767F2C}">
      <dgm:prSet/>
      <dgm:spPr/>
      <dgm:t>
        <a:bodyPr/>
        <a:lstStyle/>
        <a:p>
          <a:endParaRPr lang="ru-RU"/>
        </a:p>
      </dgm:t>
    </dgm:pt>
    <dgm:pt modelId="{43073DC8-32BC-46F3-B4D8-0391729A3E00}">
      <dgm:prSet phldrT="[Текст]"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>
        <a:gradFill flip="none" rotWithShape="0">
          <a:gsLst>
            <a:gs pos="0">
              <a:schemeClr val="accent3">
                <a:lumMod val="60000"/>
                <a:lumOff val="40000"/>
                <a:tint val="66000"/>
                <a:satMod val="160000"/>
              </a:schemeClr>
            </a:gs>
            <a:gs pos="50000">
              <a:schemeClr val="accent3">
                <a:lumMod val="60000"/>
                <a:lumOff val="40000"/>
                <a:tint val="44500"/>
                <a:satMod val="160000"/>
              </a:schemeClr>
            </a:gs>
            <a:gs pos="100000">
              <a:schemeClr val="accent3">
                <a:lumMod val="60000"/>
                <a:lumOff val="40000"/>
                <a:tint val="23500"/>
                <a:satMod val="160000"/>
              </a:schemeClr>
            </a:gs>
          </a:gsLst>
          <a:lin ang="16200000" scaled="1"/>
          <a:tileRect/>
        </a:gradFill>
        <a:ln>
          <a:solidFill>
            <a:schemeClr val="accent3">
              <a:lumMod val="60000"/>
              <a:lumOff val="40000"/>
            </a:schemeClr>
          </a:solidFill>
        </a:ln>
      </dgm:spPr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ru-RU" sz="1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Федеральный бюджет 16 822,1 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ru-RU" sz="1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тыс. рублей</a:t>
          </a:r>
          <a:endParaRPr lang="ru-RU" sz="16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E9A13B4B-BC88-4ADB-AD02-9C990A883831}" type="sibTrans" cxnId="{2253D661-1D77-4675-9229-08064F45891F}">
      <dgm:prSet/>
      <dgm:spPr/>
      <dgm:t>
        <a:bodyPr/>
        <a:lstStyle/>
        <a:p>
          <a:endParaRPr lang="ru-RU"/>
        </a:p>
      </dgm:t>
    </dgm:pt>
    <dgm:pt modelId="{497C515E-D33D-4EBD-840A-B65A1CAC8B00}" type="parTrans" cxnId="{2253D661-1D77-4675-9229-08064F45891F}">
      <dgm:prSet/>
      <dgm:spPr>
        <a:solidFill>
          <a:schemeClr val="accent3">
            <a:lumMod val="60000"/>
            <a:lumOff val="40000"/>
          </a:schemeClr>
        </a:solidFill>
        <a:ln>
          <a:solidFill>
            <a:schemeClr val="accent3">
              <a:lumMod val="60000"/>
              <a:lumOff val="40000"/>
            </a:schemeClr>
          </a:solidFill>
        </a:ln>
      </dgm:spPr>
      <dgm:t>
        <a:bodyPr/>
        <a:lstStyle/>
        <a:p>
          <a:endParaRPr lang="ru-RU"/>
        </a:p>
      </dgm:t>
    </dgm:pt>
    <dgm:pt modelId="{097A09FB-69F1-4CE9-B979-EB14740A1DE3}" type="pres">
      <dgm:prSet presAssocID="{B5F297B4-3EF3-4918-82AB-7893A17A976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DEC82E6B-82EB-41DA-83FA-D31D24771C18}" type="pres">
      <dgm:prSet presAssocID="{941D129A-3EBC-4379-9D60-62A4E9B0B3A6}" presName="hierRoot1" presStyleCnt="0">
        <dgm:presLayoutVars>
          <dgm:hierBranch val="init"/>
        </dgm:presLayoutVars>
      </dgm:prSet>
      <dgm:spPr/>
    </dgm:pt>
    <dgm:pt modelId="{7E8C997C-2D24-41B3-A5B6-67E42FA53221}" type="pres">
      <dgm:prSet presAssocID="{941D129A-3EBC-4379-9D60-62A4E9B0B3A6}" presName="rootComposite1" presStyleCnt="0"/>
      <dgm:spPr/>
    </dgm:pt>
    <dgm:pt modelId="{10F02099-7E60-417D-A4F8-73291E4D577D}" type="pres">
      <dgm:prSet presAssocID="{941D129A-3EBC-4379-9D60-62A4E9B0B3A6}" presName="rootText1" presStyleLbl="node0" presStyleIdx="0" presStyleCnt="1" custLinFactNeighborX="-16096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22D9A8F8-AD8D-4C70-B425-56392520E27F}" type="pres">
      <dgm:prSet presAssocID="{941D129A-3EBC-4379-9D60-62A4E9B0B3A6}" presName="rootConnector1" presStyleLbl="node1" presStyleIdx="0" presStyleCnt="0"/>
      <dgm:spPr/>
      <dgm:t>
        <a:bodyPr/>
        <a:lstStyle/>
        <a:p>
          <a:endParaRPr lang="ru-RU"/>
        </a:p>
      </dgm:t>
    </dgm:pt>
    <dgm:pt modelId="{F2696FF3-03BE-40CB-B4D8-C3D725A8A01E}" type="pres">
      <dgm:prSet presAssocID="{941D129A-3EBC-4379-9D60-62A4E9B0B3A6}" presName="hierChild2" presStyleCnt="0"/>
      <dgm:spPr/>
    </dgm:pt>
    <dgm:pt modelId="{30F655D0-1E5D-4998-A33C-2D5F80D6D48F}" type="pres">
      <dgm:prSet presAssocID="{421C73A8-7732-4A87-8A4E-FC4156436850}" presName="Name37" presStyleLbl="parChTrans1D2" presStyleIdx="0" presStyleCnt="3"/>
      <dgm:spPr/>
      <dgm:t>
        <a:bodyPr/>
        <a:lstStyle/>
        <a:p>
          <a:endParaRPr lang="ru-RU"/>
        </a:p>
      </dgm:t>
    </dgm:pt>
    <dgm:pt modelId="{8A2B8EEE-1278-48A5-A658-11164D57FB90}" type="pres">
      <dgm:prSet presAssocID="{13D886CD-5F66-4E6C-BB3B-50DE00084B78}" presName="hierRoot2" presStyleCnt="0">
        <dgm:presLayoutVars>
          <dgm:hierBranch val="init"/>
        </dgm:presLayoutVars>
      </dgm:prSet>
      <dgm:spPr/>
    </dgm:pt>
    <dgm:pt modelId="{5E3FE857-2F46-4E53-9A10-579780872A91}" type="pres">
      <dgm:prSet presAssocID="{13D886CD-5F66-4E6C-BB3B-50DE00084B78}" presName="rootComposite" presStyleCnt="0"/>
      <dgm:spPr/>
    </dgm:pt>
    <dgm:pt modelId="{E51C798F-9379-464C-A458-C9B3E70BDBD8}" type="pres">
      <dgm:prSet presAssocID="{13D886CD-5F66-4E6C-BB3B-50DE00084B78}" presName="rootText" presStyleLbl="node2" presStyleIdx="0" presStyleCnt="3" custScaleX="146029" custScaleY="12305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1497387-0E90-4D8A-920D-68BA16B57485}" type="pres">
      <dgm:prSet presAssocID="{13D886CD-5F66-4E6C-BB3B-50DE00084B78}" presName="rootConnector" presStyleLbl="node2" presStyleIdx="0" presStyleCnt="3"/>
      <dgm:spPr/>
      <dgm:t>
        <a:bodyPr/>
        <a:lstStyle/>
        <a:p>
          <a:endParaRPr lang="ru-RU"/>
        </a:p>
      </dgm:t>
    </dgm:pt>
    <dgm:pt modelId="{B387347F-AB76-4A46-9FB9-4BA99CF0F490}" type="pres">
      <dgm:prSet presAssocID="{13D886CD-5F66-4E6C-BB3B-50DE00084B78}" presName="hierChild4" presStyleCnt="0"/>
      <dgm:spPr/>
    </dgm:pt>
    <dgm:pt modelId="{F737F6C8-CE8D-4A35-BD0F-072E725C9B6F}" type="pres">
      <dgm:prSet presAssocID="{13D886CD-5F66-4E6C-BB3B-50DE00084B78}" presName="hierChild5" presStyleCnt="0"/>
      <dgm:spPr/>
    </dgm:pt>
    <dgm:pt modelId="{1D4ED005-4F00-4259-85C3-0ED0A561A9FD}" type="pres">
      <dgm:prSet presAssocID="{131D4CC5-A155-4DA2-8AEA-EA636EF2F190}" presName="Name37" presStyleLbl="parChTrans1D2" presStyleIdx="1" presStyleCnt="3"/>
      <dgm:spPr/>
      <dgm:t>
        <a:bodyPr/>
        <a:lstStyle/>
        <a:p>
          <a:endParaRPr lang="ru-RU"/>
        </a:p>
      </dgm:t>
    </dgm:pt>
    <dgm:pt modelId="{C22E355D-CF21-42C3-B621-987A0997A323}" type="pres">
      <dgm:prSet presAssocID="{BD4469E4-3622-4326-8C33-B982459AECD7}" presName="hierRoot2" presStyleCnt="0">
        <dgm:presLayoutVars>
          <dgm:hierBranch val="init"/>
        </dgm:presLayoutVars>
      </dgm:prSet>
      <dgm:spPr/>
    </dgm:pt>
    <dgm:pt modelId="{46BA2F71-D85C-4BF6-A029-2DF9C5BABEEA}" type="pres">
      <dgm:prSet presAssocID="{BD4469E4-3622-4326-8C33-B982459AECD7}" presName="rootComposite" presStyleCnt="0"/>
      <dgm:spPr/>
    </dgm:pt>
    <dgm:pt modelId="{CBF6AD90-D9AB-4E52-A550-ECE7756D5630}" type="pres">
      <dgm:prSet presAssocID="{BD4469E4-3622-4326-8C33-B982459AECD7}" presName="rootText" presStyleLbl="node2" presStyleIdx="1" presStyleCnt="3" custScaleX="112731" custScaleY="124558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FAA764D5-DFF4-45E0-AEA3-713C55A28391}" type="pres">
      <dgm:prSet presAssocID="{BD4469E4-3622-4326-8C33-B982459AECD7}" presName="rootConnector" presStyleLbl="node2" presStyleIdx="1" presStyleCnt="3"/>
      <dgm:spPr/>
      <dgm:t>
        <a:bodyPr/>
        <a:lstStyle/>
        <a:p>
          <a:endParaRPr lang="ru-RU"/>
        </a:p>
      </dgm:t>
    </dgm:pt>
    <dgm:pt modelId="{D607854A-7C48-4032-977A-1C8C9FF9112C}" type="pres">
      <dgm:prSet presAssocID="{BD4469E4-3622-4326-8C33-B982459AECD7}" presName="hierChild4" presStyleCnt="0"/>
      <dgm:spPr/>
    </dgm:pt>
    <dgm:pt modelId="{5AFF8F53-F36D-4EC3-8876-3CB929CB7EC7}" type="pres">
      <dgm:prSet presAssocID="{BD4469E4-3622-4326-8C33-B982459AECD7}" presName="hierChild5" presStyleCnt="0"/>
      <dgm:spPr/>
    </dgm:pt>
    <dgm:pt modelId="{2BB4DF73-6920-465C-B429-203EA8AFBE98}" type="pres">
      <dgm:prSet presAssocID="{497C515E-D33D-4EBD-840A-B65A1CAC8B00}" presName="Name37" presStyleLbl="parChTrans1D2" presStyleIdx="2" presStyleCnt="3"/>
      <dgm:spPr/>
      <dgm:t>
        <a:bodyPr/>
        <a:lstStyle/>
        <a:p>
          <a:endParaRPr lang="ru-RU"/>
        </a:p>
      </dgm:t>
    </dgm:pt>
    <dgm:pt modelId="{6F1CCF6E-1E51-4F20-9E20-DF73FB72BDDE}" type="pres">
      <dgm:prSet presAssocID="{43073DC8-32BC-46F3-B4D8-0391729A3E00}" presName="hierRoot2" presStyleCnt="0">
        <dgm:presLayoutVars>
          <dgm:hierBranch val="init"/>
        </dgm:presLayoutVars>
      </dgm:prSet>
      <dgm:spPr/>
    </dgm:pt>
    <dgm:pt modelId="{6BEA0D9A-0DEA-433E-ACB4-EF81B9487AD7}" type="pres">
      <dgm:prSet presAssocID="{43073DC8-32BC-46F3-B4D8-0391729A3E00}" presName="rootComposite" presStyleCnt="0"/>
      <dgm:spPr/>
    </dgm:pt>
    <dgm:pt modelId="{CD365E23-1CD4-41A1-8D37-72F871158F1E}" type="pres">
      <dgm:prSet presAssocID="{43073DC8-32BC-46F3-B4D8-0391729A3E00}" presName="rootText" presStyleLbl="node2" presStyleIdx="2" presStyleCnt="3" custScaleX="138063" custScaleY="126488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5DAD0747-66AB-44FF-8F72-51954D982AC4}" type="pres">
      <dgm:prSet presAssocID="{43073DC8-32BC-46F3-B4D8-0391729A3E00}" presName="rootConnector" presStyleLbl="node2" presStyleIdx="2" presStyleCnt="3"/>
      <dgm:spPr/>
      <dgm:t>
        <a:bodyPr/>
        <a:lstStyle/>
        <a:p>
          <a:endParaRPr lang="ru-RU"/>
        </a:p>
      </dgm:t>
    </dgm:pt>
    <dgm:pt modelId="{F088ADE6-DEF0-4552-AEE7-8C6BCF1FF295}" type="pres">
      <dgm:prSet presAssocID="{43073DC8-32BC-46F3-B4D8-0391729A3E00}" presName="hierChild4" presStyleCnt="0"/>
      <dgm:spPr/>
    </dgm:pt>
    <dgm:pt modelId="{C118EA3E-879B-423F-8BB5-B160D4FBA5A5}" type="pres">
      <dgm:prSet presAssocID="{43073DC8-32BC-46F3-B4D8-0391729A3E00}" presName="hierChild5" presStyleCnt="0"/>
      <dgm:spPr/>
    </dgm:pt>
    <dgm:pt modelId="{47B99E3D-D0C4-4516-A0E3-1DCC36460816}" type="pres">
      <dgm:prSet presAssocID="{941D129A-3EBC-4379-9D60-62A4E9B0B3A6}" presName="hierChild3" presStyleCnt="0"/>
      <dgm:spPr/>
    </dgm:pt>
  </dgm:ptLst>
  <dgm:cxnLst>
    <dgm:cxn modelId="{DCA3FE76-3596-4252-A1BA-FE4E4931B273}" type="presOf" srcId="{421C73A8-7732-4A87-8A4E-FC4156436850}" destId="{30F655D0-1E5D-4998-A33C-2D5F80D6D48F}" srcOrd="0" destOrd="0" presId="urn:microsoft.com/office/officeart/2005/8/layout/orgChart1"/>
    <dgm:cxn modelId="{CEB994AD-BE3A-4E45-8416-F9BB42767F2C}" srcId="{941D129A-3EBC-4379-9D60-62A4E9B0B3A6}" destId="{BD4469E4-3622-4326-8C33-B982459AECD7}" srcOrd="1" destOrd="0" parTransId="{131D4CC5-A155-4DA2-8AEA-EA636EF2F190}" sibTransId="{73410BAA-61FC-4A5D-B726-FC97D59F75CD}"/>
    <dgm:cxn modelId="{C1E7C3C2-A4C7-40A0-B43E-DC529558FD5B}" type="presOf" srcId="{BD4469E4-3622-4326-8C33-B982459AECD7}" destId="{FAA764D5-DFF4-45E0-AEA3-713C55A28391}" srcOrd="1" destOrd="0" presId="urn:microsoft.com/office/officeart/2005/8/layout/orgChart1"/>
    <dgm:cxn modelId="{2253D661-1D77-4675-9229-08064F45891F}" srcId="{941D129A-3EBC-4379-9D60-62A4E9B0B3A6}" destId="{43073DC8-32BC-46F3-B4D8-0391729A3E00}" srcOrd="2" destOrd="0" parTransId="{497C515E-D33D-4EBD-840A-B65A1CAC8B00}" sibTransId="{E9A13B4B-BC88-4ADB-AD02-9C990A883831}"/>
    <dgm:cxn modelId="{C5371487-6FB1-4000-A8A9-13AAABF79926}" srcId="{B5F297B4-3EF3-4918-82AB-7893A17A9769}" destId="{941D129A-3EBC-4379-9D60-62A4E9B0B3A6}" srcOrd="0" destOrd="0" parTransId="{CC7F7FB7-68DE-4491-8E34-245DC917EF67}" sibTransId="{49B96FBD-0D1D-404B-ACE2-954801FFB658}"/>
    <dgm:cxn modelId="{D228308B-D4BB-4363-9046-B09BC6576006}" type="presOf" srcId="{13D886CD-5F66-4E6C-BB3B-50DE00084B78}" destId="{E51C798F-9379-464C-A458-C9B3E70BDBD8}" srcOrd="0" destOrd="0" presId="urn:microsoft.com/office/officeart/2005/8/layout/orgChart1"/>
    <dgm:cxn modelId="{B6F4EB05-F311-4083-8F1C-8D2536264B3E}" srcId="{941D129A-3EBC-4379-9D60-62A4E9B0B3A6}" destId="{13D886CD-5F66-4E6C-BB3B-50DE00084B78}" srcOrd="0" destOrd="0" parTransId="{421C73A8-7732-4A87-8A4E-FC4156436850}" sibTransId="{DA14EE68-9533-467A-9CB7-D3F843130A2E}"/>
    <dgm:cxn modelId="{BC8EB438-3F5F-4FA3-B66B-E6BD6BDF6B29}" type="presOf" srcId="{B5F297B4-3EF3-4918-82AB-7893A17A9769}" destId="{097A09FB-69F1-4CE9-B979-EB14740A1DE3}" srcOrd="0" destOrd="0" presId="urn:microsoft.com/office/officeart/2005/8/layout/orgChart1"/>
    <dgm:cxn modelId="{4FF374AC-BBCC-4333-A058-5C9BD172C097}" type="presOf" srcId="{13D886CD-5F66-4E6C-BB3B-50DE00084B78}" destId="{D1497387-0E90-4D8A-920D-68BA16B57485}" srcOrd="1" destOrd="0" presId="urn:microsoft.com/office/officeart/2005/8/layout/orgChart1"/>
    <dgm:cxn modelId="{D406CEEA-9295-4647-AE63-4A2C1A88D0EA}" type="presOf" srcId="{43073DC8-32BC-46F3-B4D8-0391729A3E00}" destId="{CD365E23-1CD4-41A1-8D37-72F871158F1E}" srcOrd="0" destOrd="0" presId="urn:microsoft.com/office/officeart/2005/8/layout/orgChart1"/>
    <dgm:cxn modelId="{B83AF5A9-241F-42D7-9EBD-1D2FA9FD5EFC}" type="presOf" srcId="{941D129A-3EBC-4379-9D60-62A4E9B0B3A6}" destId="{10F02099-7E60-417D-A4F8-73291E4D577D}" srcOrd="0" destOrd="0" presId="urn:microsoft.com/office/officeart/2005/8/layout/orgChart1"/>
    <dgm:cxn modelId="{8C84AEF3-709C-4F93-B62B-A65214BF2AE8}" type="presOf" srcId="{131D4CC5-A155-4DA2-8AEA-EA636EF2F190}" destId="{1D4ED005-4F00-4259-85C3-0ED0A561A9FD}" srcOrd="0" destOrd="0" presId="urn:microsoft.com/office/officeart/2005/8/layout/orgChart1"/>
    <dgm:cxn modelId="{B49CA295-91EB-485A-88D5-D398ED4FFB00}" type="presOf" srcId="{941D129A-3EBC-4379-9D60-62A4E9B0B3A6}" destId="{22D9A8F8-AD8D-4C70-B425-56392520E27F}" srcOrd="1" destOrd="0" presId="urn:microsoft.com/office/officeart/2005/8/layout/orgChart1"/>
    <dgm:cxn modelId="{92A0D308-7862-40EF-A821-241CA3FCEE82}" type="presOf" srcId="{497C515E-D33D-4EBD-840A-B65A1CAC8B00}" destId="{2BB4DF73-6920-465C-B429-203EA8AFBE98}" srcOrd="0" destOrd="0" presId="urn:microsoft.com/office/officeart/2005/8/layout/orgChart1"/>
    <dgm:cxn modelId="{2C4669AF-948A-4B71-8BD0-C2191EC125E0}" type="presOf" srcId="{43073DC8-32BC-46F3-B4D8-0391729A3E00}" destId="{5DAD0747-66AB-44FF-8F72-51954D982AC4}" srcOrd="1" destOrd="0" presId="urn:microsoft.com/office/officeart/2005/8/layout/orgChart1"/>
    <dgm:cxn modelId="{9B325229-3EC3-467A-9C0E-22A723A22DB9}" type="presOf" srcId="{BD4469E4-3622-4326-8C33-B982459AECD7}" destId="{CBF6AD90-D9AB-4E52-A550-ECE7756D5630}" srcOrd="0" destOrd="0" presId="urn:microsoft.com/office/officeart/2005/8/layout/orgChart1"/>
    <dgm:cxn modelId="{E1EC4171-2DDB-44BD-BA7B-E15BC6597F36}" type="presParOf" srcId="{097A09FB-69F1-4CE9-B979-EB14740A1DE3}" destId="{DEC82E6B-82EB-41DA-83FA-D31D24771C18}" srcOrd="0" destOrd="0" presId="urn:microsoft.com/office/officeart/2005/8/layout/orgChart1"/>
    <dgm:cxn modelId="{D0C34A44-1771-4E21-B2FD-FEB166AD953F}" type="presParOf" srcId="{DEC82E6B-82EB-41DA-83FA-D31D24771C18}" destId="{7E8C997C-2D24-41B3-A5B6-67E42FA53221}" srcOrd="0" destOrd="0" presId="urn:microsoft.com/office/officeart/2005/8/layout/orgChart1"/>
    <dgm:cxn modelId="{2AF2DA59-EFC7-47E6-982E-0FE531235CE3}" type="presParOf" srcId="{7E8C997C-2D24-41B3-A5B6-67E42FA53221}" destId="{10F02099-7E60-417D-A4F8-73291E4D577D}" srcOrd="0" destOrd="0" presId="urn:microsoft.com/office/officeart/2005/8/layout/orgChart1"/>
    <dgm:cxn modelId="{E93968B5-B3A6-437F-AF55-B54DCE675BC3}" type="presParOf" srcId="{7E8C997C-2D24-41B3-A5B6-67E42FA53221}" destId="{22D9A8F8-AD8D-4C70-B425-56392520E27F}" srcOrd="1" destOrd="0" presId="urn:microsoft.com/office/officeart/2005/8/layout/orgChart1"/>
    <dgm:cxn modelId="{0A9AE08C-A15D-4833-AAA7-65A2108E37BE}" type="presParOf" srcId="{DEC82E6B-82EB-41DA-83FA-D31D24771C18}" destId="{F2696FF3-03BE-40CB-B4D8-C3D725A8A01E}" srcOrd="1" destOrd="0" presId="urn:microsoft.com/office/officeart/2005/8/layout/orgChart1"/>
    <dgm:cxn modelId="{8BD523FA-44ED-4724-B4FC-7B8702A3B727}" type="presParOf" srcId="{F2696FF3-03BE-40CB-B4D8-C3D725A8A01E}" destId="{30F655D0-1E5D-4998-A33C-2D5F80D6D48F}" srcOrd="0" destOrd="0" presId="urn:microsoft.com/office/officeart/2005/8/layout/orgChart1"/>
    <dgm:cxn modelId="{F492E2BC-DD1E-4DFF-9F89-581ABD372CB3}" type="presParOf" srcId="{F2696FF3-03BE-40CB-B4D8-C3D725A8A01E}" destId="{8A2B8EEE-1278-48A5-A658-11164D57FB90}" srcOrd="1" destOrd="0" presId="urn:microsoft.com/office/officeart/2005/8/layout/orgChart1"/>
    <dgm:cxn modelId="{ED3BD081-99BC-4B89-ACE0-C76A7E3C43F4}" type="presParOf" srcId="{8A2B8EEE-1278-48A5-A658-11164D57FB90}" destId="{5E3FE857-2F46-4E53-9A10-579780872A91}" srcOrd="0" destOrd="0" presId="urn:microsoft.com/office/officeart/2005/8/layout/orgChart1"/>
    <dgm:cxn modelId="{1676B247-6CEC-4A25-A28E-1BF397E4FBCF}" type="presParOf" srcId="{5E3FE857-2F46-4E53-9A10-579780872A91}" destId="{E51C798F-9379-464C-A458-C9B3E70BDBD8}" srcOrd="0" destOrd="0" presId="urn:microsoft.com/office/officeart/2005/8/layout/orgChart1"/>
    <dgm:cxn modelId="{EB29E005-2E11-405B-A016-6B1A1FB8F131}" type="presParOf" srcId="{5E3FE857-2F46-4E53-9A10-579780872A91}" destId="{D1497387-0E90-4D8A-920D-68BA16B57485}" srcOrd="1" destOrd="0" presId="urn:microsoft.com/office/officeart/2005/8/layout/orgChart1"/>
    <dgm:cxn modelId="{4913E57C-A449-4C7C-8743-E43F6E6CC0EF}" type="presParOf" srcId="{8A2B8EEE-1278-48A5-A658-11164D57FB90}" destId="{B387347F-AB76-4A46-9FB9-4BA99CF0F490}" srcOrd="1" destOrd="0" presId="urn:microsoft.com/office/officeart/2005/8/layout/orgChart1"/>
    <dgm:cxn modelId="{268D27B8-1E3E-481B-97D1-41D4F9DF54EC}" type="presParOf" srcId="{8A2B8EEE-1278-48A5-A658-11164D57FB90}" destId="{F737F6C8-CE8D-4A35-BD0F-072E725C9B6F}" srcOrd="2" destOrd="0" presId="urn:microsoft.com/office/officeart/2005/8/layout/orgChart1"/>
    <dgm:cxn modelId="{9512E78B-77C5-415A-AA2D-2464ABBBF274}" type="presParOf" srcId="{F2696FF3-03BE-40CB-B4D8-C3D725A8A01E}" destId="{1D4ED005-4F00-4259-85C3-0ED0A561A9FD}" srcOrd="2" destOrd="0" presId="urn:microsoft.com/office/officeart/2005/8/layout/orgChart1"/>
    <dgm:cxn modelId="{6055661C-7E17-40BD-AC15-537C2884DA77}" type="presParOf" srcId="{F2696FF3-03BE-40CB-B4D8-C3D725A8A01E}" destId="{C22E355D-CF21-42C3-B621-987A0997A323}" srcOrd="3" destOrd="0" presId="urn:microsoft.com/office/officeart/2005/8/layout/orgChart1"/>
    <dgm:cxn modelId="{AB41E669-4728-48D6-B6CD-365361B30223}" type="presParOf" srcId="{C22E355D-CF21-42C3-B621-987A0997A323}" destId="{46BA2F71-D85C-4BF6-A029-2DF9C5BABEEA}" srcOrd="0" destOrd="0" presId="urn:microsoft.com/office/officeart/2005/8/layout/orgChart1"/>
    <dgm:cxn modelId="{E72C3328-4910-4ECE-9362-3947F9345B8B}" type="presParOf" srcId="{46BA2F71-D85C-4BF6-A029-2DF9C5BABEEA}" destId="{CBF6AD90-D9AB-4E52-A550-ECE7756D5630}" srcOrd="0" destOrd="0" presId="urn:microsoft.com/office/officeart/2005/8/layout/orgChart1"/>
    <dgm:cxn modelId="{5A0AE324-B9B5-4B2D-95EA-39B7491F7809}" type="presParOf" srcId="{46BA2F71-D85C-4BF6-A029-2DF9C5BABEEA}" destId="{FAA764D5-DFF4-45E0-AEA3-713C55A28391}" srcOrd="1" destOrd="0" presId="urn:microsoft.com/office/officeart/2005/8/layout/orgChart1"/>
    <dgm:cxn modelId="{3A67A505-F615-4D3A-9982-4E76383441BB}" type="presParOf" srcId="{C22E355D-CF21-42C3-B621-987A0997A323}" destId="{D607854A-7C48-4032-977A-1C8C9FF9112C}" srcOrd="1" destOrd="0" presId="urn:microsoft.com/office/officeart/2005/8/layout/orgChart1"/>
    <dgm:cxn modelId="{5D0FC544-1CAE-43B8-A2DD-D2AC35B6F6AC}" type="presParOf" srcId="{C22E355D-CF21-42C3-B621-987A0997A323}" destId="{5AFF8F53-F36D-4EC3-8876-3CB929CB7EC7}" srcOrd="2" destOrd="0" presId="urn:microsoft.com/office/officeart/2005/8/layout/orgChart1"/>
    <dgm:cxn modelId="{32F1CBB7-DA55-4368-BD7D-DDE4DF0EDD32}" type="presParOf" srcId="{F2696FF3-03BE-40CB-B4D8-C3D725A8A01E}" destId="{2BB4DF73-6920-465C-B429-203EA8AFBE98}" srcOrd="4" destOrd="0" presId="urn:microsoft.com/office/officeart/2005/8/layout/orgChart1"/>
    <dgm:cxn modelId="{0F6C415E-4894-42F2-9CC0-3AA667228BD0}" type="presParOf" srcId="{F2696FF3-03BE-40CB-B4D8-C3D725A8A01E}" destId="{6F1CCF6E-1E51-4F20-9E20-DF73FB72BDDE}" srcOrd="5" destOrd="0" presId="urn:microsoft.com/office/officeart/2005/8/layout/orgChart1"/>
    <dgm:cxn modelId="{D69FD4F6-2DA3-47FB-A352-3570E4E9D8D1}" type="presParOf" srcId="{6F1CCF6E-1E51-4F20-9E20-DF73FB72BDDE}" destId="{6BEA0D9A-0DEA-433E-ACB4-EF81B9487AD7}" srcOrd="0" destOrd="0" presId="urn:microsoft.com/office/officeart/2005/8/layout/orgChart1"/>
    <dgm:cxn modelId="{36181B05-80AA-4386-9AF7-DA844AD4F105}" type="presParOf" srcId="{6BEA0D9A-0DEA-433E-ACB4-EF81B9487AD7}" destId="{CD365E23-1CD4-41A1-8D37-72F871158F1E}" srcOrd="0" destOrd="0" presId="urn:microsoft.com/office/officeart/2005/8/layout/orgChart1"/>
    <dgm:cxn modelId="{25D161D5-FDDB-409D-8184-55C1A0A4D444}" type="presParOf" srcId="{6BEA0D9A-0DEA-433E-ACB4-EF81B9487AD7}" destId="{5DAD0747-66AB-44FF-8F72-51954D982AC4}" srcOrd="1" destOrd="0" presId="urn:microsoft.com/office/officeart/2005/8/layout/orgChart1"/>
    <dgm:cxn modelId="{CB9EFB95-5C60-44EC-9533-F32F010C6C23}" type="presParOf" srcId="{6F1CCF6E-1E51-4F20-9E20-DF73FB72BDDE}" destId="{F088ADE6-DEF0-4552-AEE7-8C6BCF1FF295}" srcOrd="1" destOrd="0" presId="urn:microsoft.com/office/officeart/2005/8/layout/orgChart1"/>
    <dgm:cxn modelId="{2E46E2D8-BC72-4B3B-9026-F61464A05307}" type="presParOf" srcId="{6F1CCF6E-1E51-4F20-9E20-DF73FB72BDDE}" destId="{C118EA3E-879B-423F-8BB5-B160D4FBA5A5}" srcOrd="2" destOrd="0" presId="urn:microsoft.com/office/officeart/2005/8/layout/orgChart1"/>
    <dgm:cxn modelId="{8CE445D7-AC43-480E-AFF0-10991FF6589F}" type="presParOf" srcId="{DEC82E6B-82EB-41DA-83FA-D31D24771C18}" destId="{47B99E3D-D0C4-4516-A0E3-1DCC36460816}" srcOrd="2" destOrd="0" presId="urn:microsoft.com/office/officeart/2005/8/layout/orgChart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E38F7D3-89D4-42F8-9ED1-3A6BF641A2D4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ru-RU"/>
        </a:p>
      </dgm:t>
    </dgm:pt>
    <dgm:pt modelId="{1CCF0512-F09E-4A55-88CB-512B8FCF9F3D}">
      <dgm:prSet phldrT="[Текст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gradFill flip="none" rotWithShape="0">
          <a:gsLst>
            <a:gs pos="0">
              <a:schemeClr val="accent3">
                <a:lumMod val="60000"/>
                <a:lumOff val="40000"/>
                <a:tint val="66000"/>
                <a:satMod val="160000"/>
              </a:schemeClr>
            </a:gs>
            <a:gs pos="50000">
              <a:schemeClr val="accent3">
                <a:lumMod val="60000"/>
                <a:lumOff val="40000"/>
                <a:tint val="44500"/>
                <a:satMod val="160000"/>
              </a:schemeClr>
            </a:gs>
            <a:gs pos="100000">
              <a:schemeClr val="accent3">
                <a:lumMod val="60000"/>
                <a:lumOff val="40000"/>
                <a:tint val="23500"/>
                <a:satMod val="160000"/>
              </a:schemeClr>
            </a:gs>
          </a:gsLst>
          <a:lin ang="16200000" scaled="1"/>
          <a:tileRect/>
        </a:gradFill>
        <a:ln>
          <a:solidFill>
            <a:schemeClr val="accent3">
              <a:lumMod val="60000"/>
              <a:lumOff val="40000"/>
            </a:schemeClr>
          </a:solidFill>
        </a:ln>
      </dgm:spPr>
      <dgm:t>
        <a:bodyPr/>
        <a:lstStyle/>
        <a:p>
          <a:pPr algn="ctr"/>
          <a:r>
            <a:rPr lang="ru-RU" sz="1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Предельный уровень софинансирования расходного обязательства субъекта Российской Федерации из федерального бюджета по субъектам Российской Федерации на 2018 год и плановый период 2019 и 2020 годов предусмотрен распоряжением Правительства РФ от 12.07.2017 № 1476-р.</a:t>
          </a:r>
          <a:endParaRPr lang="ru-RU" sz="16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A404A1BC-C1BD-41B1-903E-539B38689112}" type="parTrans" cxnId="{05093319-7099-4F6C-AFC9-06EF5ED62FA7}">
      <dgm:prSet/>
      <dgm:spPr/>
      <dgm:t>
        <a:bodyPr/>
        <a:lstStyle/>
        <a:p>
          <a:endParaRPr lang="ru-RU"/>
        </a:p>
      </dgm:t>
    </dgm:pt>
    <dgm:pt modelId="{B632F5A9-875A-4788-9526-6FECFCBBA252}" type="sibTrans" cxnId="{05093319-7099-4F6C-AFC9-06EF5ED62FA7}">
      <dgm:prSet/>
      <dgm:spPr>
        <a:solidFill>
          <a:schemeClr val="accent3">
            <a:lumMod val="60000"/>
            <a:lumOff val="40000"/>
          </a:schemeClr>
        </a:solidFill>
        <a:ln>
          <a:solidFill>
            <a:schemeClr val="accent3">
              <a:lumMod val="60000"/>
              <a:lumOff val="40000"/>
            </a:schemeClr>
          </a:solidFill>
        </a:ln>
      </dgm:spPr>
      <dgm:t>
        <a:bodyPr/>
        <a:lstStyle/>
        <a:p>
          <a:endParaRPr lang="ru-RU"/>
        </a:p>
      </dgm:t>
    </dgm:pt>
    <dgm:pt modelId="{03EE24A1-06D0-4102-9701-A977068C46CD}" type="pres">
      <dgm:prSet presAssocID="{3E38F7D3-89D4-42F8-9ED1-3A6BF641A2D4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ru-RU"/>
        </a:p>
      </dgm:t>
    </dgm:pt>
    <dgm:pt modelId="{297F73A9-FC2F-4D50-9AE4-7F229CCF0370}" type="pres">
      <dgm:prSet presAssocID="{3E38F7D3-89D4-42F8-9ED1-3A6BF641A2D4}" presName="Name1" presStyleCnt="0"/>
      <dgm:spPr/>
      <dgm:t>
        <a:bodyPr/>
        <a:lstStyle/>
        <a:p>
          <a:endParaRPr lang="ru-RU"/>
        </a:p>
      </dgm:t>
    </dgm:pt>
    <dgm:pt modelId="{2AE332EC-30C9-4A16-9254-9A37465DA558}" type="pres">
      <dgm:prSet presAssocID="{3E38F7D3-89D4-42F8-9ED1-3A6BF641A2D4}" presName="cycle" presStyleCnt="0"/>
      <dgm:spPr/>
      <dgm:t>
        <a:bodyPr/>
        <a:lstStyle/>
        <a:p>
          <a:endParaRPr lang="ru-RU"/>
        </a:p>
      </dgm:t>
    </dgm:pt>
    <dgm:pt modelId="{0036BD16-4973-40E7-AA22-C31A3E18C8F9}" type="pres">
      <dgm:prSet presAssocID="{3E38F7D3-89D4-42F8-9ED1-3A6BF641A2D4}" presName="srcNode" presStyleLbl="node1" presStyleIdx="0" presStyleCnt="1"/>
      <dgm:spPr/>
      <dgm:t>
        <a:bodyPr/>
        <a:lstStyle/>
        <a:p>
          <a:endParaRPr lang="ru-RU"/>
        </a:p>
      </dgm:t>
    </dgm:pt>
    <dgm:pt modelId="{4B6A1AF3-D1BD-4222-AE50-FEA7B368F86E}" type="pres">
      <dgm:prSet presAssocID="{3E38F7D3-89D4-42F8-9ED1-3A6BF641A2D4}" presName="conn" presStyleLbl="parChTrans1D2" presStyleIdx="0" presStyleCnt="1"/>
      <dgm:spPr/>
      <dgm:t>
        <a:bodyPr/>
        <a:lstStyle/>
        <a:p>
          <a:endParaRPr lang="ru-RU"/>
        </a:p>
      </dgm:t>
    </dgm:pt>
    <dgm:pt modelId="{21CC4911-FA2A-45CE-8739-E03FE38E34D4}" type="pres">
      <dgm:prSet presAssocID="{3E38F7D3-89D4-42F8-9ED1-3A6BF641A2D4}" presName="extraNode" presStyleLbl="node1" presStyleIdx="0" presStyleCnt="1"/>
      <dgm:spPr/>
      <dgm:t>
        <a:bodyPr/>
        <a:lstStyle/>
        <a:p>
          <a:endParaRPr lang="ru-RU"/>
        </a:p>
      </dgm:t>
    </dgm:pt>
    <dgm:pt modelId="{4F1C1978-EC59-435E-AD39-6C95C3F9601C}" type="pres">
      <dgm:prSet presAssocID="{3E38F7D3-89D4-42F8-9ED1-3A6BF641A2D4}" presName="dstNode" presStyleLbl="node1" presStyleIdx="0" presStyleCnt="1"/>
      <dgm:spPr/>
      <dgm:t>
        <a:bodyPr/>
        <a:lstStyle/>
        <a:p>
          <a:endParaRPr lang="ru-RU"/>
        </a:p>
      </dgm:t>
    </dgm:pt>
    <dgm:pt modelId="{3227B621-ADE2-4F22-AA7C-79133A4AAD2A}" type="pres">
      <dgm:prSet presAssocID="{1CCF0512-F09E-4A55-88CB-512B8FCF9F3D}" presName="text_1" presStyleLbl="node1" presStyleIdx="0" presStyleCnt="1" custScaleY="15839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F2EDB9F-EBDD-4845-AB64-5027C011BCDA}" type="pres">
      <dgm:prSet presAssocID="{1CCF0512-F09E-4A55-88CB-512B8FCF9F3D}" presName="accent_1" presStyleCnt="0"/>
      <dgm:spPr/>
      <dgm:t>
        <a:bodyPr/>
        <a:lstStyle/>
        <a:p>
          <a:endParaRPr lang="ru-RU"/>
        </a:p>
      </dgm:t>
    </dgm:pt>
    <dgm:pt modelId="{44EF2E82-0975-4473-96B7-3412879BBF14}" type="pres">
      <dgm:prSet presAssocID="{1CCF0512-F09E-4A55-88CB-512B8FCF9F3D}" presName="accentRepeatNode" presStyleLbl="solidFgAcc1" presStyleIdx="0" presStyleCnt="1"/>
      <dgm:spPr>
        <a:ln>
          <a:solidFill>
            <a:schemeClr val="accent3">
              <a:lumMod val="60000"/>
              <a:lumOff val="40000"/>
              <a:alpha val="90000"/>
            </a:schemeClr>
          </a:solidFill>
        </a:ln>
      </dgm:spPr>
      <dgm:t>
        <a:bodyPr/>
        <a:lstStyle/>
        <a:p>
          <a:endParaRPr lang="ru-RU"/>
        </a:p>
      </dgm:t>
    </dgm:pt>
  </dgm:ptLst>
  <dgm:cxnLst>
    <dgm:cxn modelId="{3F33392E-D1C5-4383-90A4-F27B39134B10}" type="presOf" srcId="{1CCF0512-F09E-4A55-88CB-512B8FCF9F3D}" destId="{3227B621-ADE2-4F22-AA7C-79133A4AAD2A}" srcOrd="0" destOrd="0" presId="urn:microsoft.com/office/officeart/2008/layout/VerticalCurvedList"/>
    <dgm:cxn modelId="{05093319-7099-4F6C-AFC9-06EF5ED62FA7}" srcId="{3E38F7D3-89D4-42F8-9ED1-3A6BF641A2D4}" destId="{1CCF0512-F09E-4A55-88CB-512B8FCF9F3D}" srcOrd="0" destOrd="0" parTransId="{A404A1BC-C1BD-41B1-903E-539B38689112}" sibTransId="{B632F5A9-875A-4788-9526-6FECFCBBA252}"/>
    <dgm:cxn modelId="{4E72E8EE-CED2-4ABB-B7A7-DAAC312331FE}" type="presOf" srcId="{B632F5A9-875A-4788-9526-6FECFCBBA252}" destId="{4B6A1AF3-D1BD-4222-AE50-FEA7B368F86E}" srcOrd="0" destOrd="0" presId="urn:microsoft.com/office/officeart/2008/layout/VerticalCurvedList"/>
    <dgm:cxn modelId="{109C54E3-B43F-4915-9028-8E2D03CB36E3}" type="presOf" srcId="{3E38F7D3-89D4-42F8-9ED1-3A6BF641A2D4}" destId="{03EE24A1-06D0-4102-9701-A977068C46CD}" srcOrd="0" destOrd="0" presId="urn:microsoft.com/office/officeart/2008/layout/VerticalCurvedList"/>
    <dgm:cxn modelId="{A2786568-226C-4527-85DF-ED9E97999102}" type="presParOf" srcId="{03EE24A1-06D0-4102-9701-A977068C46CD}" destId="{297F73A9-FC2F-4D50-9AE4-7F229CCF0370}" srcOrd="0" destOrd="0" presId="urn:microsoft.com/office/officeart/2008/layout/VerticalCurvedList"/>
    <dgm:cxn modelId="{A8AC07A1-339F-4555-8D9F-326F01C950B4}" type="presParOf" srcId="{297F73A9-FC2F-4D50-9AE4-7F229CCF0370}" destId="{2AE332EC-30C9-4A16-9254-9A37465DA558}" srcOrd="0" destOrd="0" presId="urn:microsoft.com/office/officeart/2008/layout/VerticalCurvedList"/>
    <dgm:cxn modelId="{D9FE6896-2B01-4368-A4E2-F52BB4089843}" type="presParOf" srcId="{2AE332EC-30C9-4A16-9254-9A37465DA558}" destId="{0036BD16-4973-40E7-AA22-C31A3E18C8F9}" srcOrd="0" destOrd="0" presId="urn:microsoft.com/office/officeart/2008/layout/VerticalCurvedList"/>
    <dgm:cxn modelId="{2E8CBB35-4B79-427D-8C57-87BBC3048409}" type="presParOf" srcId="{2AE332EC-30C9-4A16-9254-9A37465DA558}" destId="{4B6A1AF3-D1BD-4222-AE50-FEA7B368F86E}" srcOrd="1" destOrd="0" presId="urn:microsoft.com/office/officeart/2008/layout/VerticalCurvedList"/>
    <dgm:cxn modelId="{E065EA04-8E7D-4E75-B091-E4776EF69170}" type="presParOf" srcId="{2AE332EC-30C9-4A16-9254-9A37465DA558}" destId="{21CC4911-FA2A-45CE-8739-E03FE38E34D4}" srcOrd="2" destOrd="0" presId="urn:microsoft.com/office/officeart/2008/layout/VerticalCurvedList"/>
    <dgm:cxn modelId="{874EF7E6-06E6-42E4-95AA-EFA5A5C062EB}" type="presParOf" srcId="{2AE332EC-30C9-4A16-9254-9A37465DA558}" destId="{4F1C1978-EC59-435E-AD39-6C95C3F9601C}" srcOrd="3" destOrd="0" presId="urn:microsoft.com/office/officeart/2008/layout/VerticalCurvedList"/>
    <dgm:cxn modelId="{597B6782-3659-4491-A860-DB47D37D38DC}" type="presParOf" srcId="{297F73A9-FC2F-4D50-9AE4-7F229CCF0370}" destId="{3227B621-ADE2-4F22-AA7C-79133A4AAD2A}" srcOrd="1" destOrd="0" presId="urn:microsoft.com/office/officeart/2008/layout/VerticalCurvedList"/>
    <dgm:cxn modelId="{9D33FAB0-E0B4-4FF2-9BAF-8B5D2F08C7FB}" type="presParOf" srcId="{297F73A9-FC2F-4D50-9AE4-7F229CCF0370}" destId="{CF2EDB9F-EBDD-4845-AB64-5027C011BCDA}" srcOrd="2" destOrd="0" presId="urn:microsoft.com/office/officeart/2008/layout/VerticalCurvedList"/>
    <dgm:cxn modelId="{292668CD-1AF2-4BB9-AB68-9431253D64A0}" type="presParOf" srcId="{CF2EDB9F-EBDD-4845-AB64-5027C011BCDA}" destId="{44EF2E82-0975-4473-96B7-3412879BBF14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3" y="5"/>
            <a:ext cx="2945659" cy="498135"/>
          </a:xfrm>
          <a:prstGeom prst="rect">
            <a:avLst/>
          </a:prstGeom>
        </p:spPr>
        <p:txBody>
          <a:bodyPr vert="horz" lIns="91413" tIns="45708" rIns="91413" bIns="45708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</a:defRPr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50446" y="5"/>
            <a:ext cx="2945659" cy="498135"/>
          </a:xfrm>
          <a:prstGeom prst="rect">
            <a:avLst/>
          </a:prstGeom>
        </p:spPr>
        <p:txBody>
          <a:bodyPr vert="horz" lIns="91413" tIns="45708" rIns="91413" bIns="45708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5CB35225-48BE-4B29-AC65-41663FADE18E}" type="datetimeFigureOut">
              <a:rPr lang="ru-RU"/>
              <a:pPr>
                <a:defRPr/>
              </a:pPr>
              <a:t>18.02.2019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3" y="9430091"/>
            <a:ext cx="2945659" cy="498134"/>
          </a:xfrm>
          <a:prstGeom prst="rect">
            <a:avLst/>
          </a:prstGeom>
        </p:spPr>
        <p:txBody>
          <a:bodyPr vert="horz" lIns="91413" tIns="45708" rIns="91413" bIns="45708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</a:defRPr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50446" y="9430091"/>
            <a:ext cx="2945659" cy="498134"/>
          </a:xfrm>
          <a:prstGeom prst="rect">
            <a:avLst/>
          </a:prstGeom>
        </p:spPr>
        <p:txBody>
          <a:bodyPr vert="horz" lIns="91413" tIns="45708" rIns="91413" bIns="45708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94235756-EA8D-4A79-928F-A88F57244B80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74213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3" y="5"/>
            <a:ext cx="2945659" cy="498135"/>
          </a:xfrm>
          <a:prstGeom prst="rect">
            <a:avLst/>
          </a:prstGeom>
        </p:spPr>
        <p:txBody>
          <a:bodyPr vert="horz" lIns="91413" tIns="45708" rIns="91413" bIns="45708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</a:defRPr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446" y="5"/>
            <a:ext cx="2945659" cy="498135"/>
          </a:xfrm>
          <a:prstGeom prst="rect">
            <a:avLst/>
          </a:prstGeom>
        </p:spPr>
        <p:txBody>
          <a:bodyPr vert="horz" lIns="91413" tIns="45708" rIns="91413" bIns="45708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5A68AE6A-67DC-41F3-BDD2-1DFB7E40AFEB}" type="datetimeFigureOut">
              <a:rPr lang="ru-RU"/>
              <a:pPr>
                <a:defRPr/>
              </a:pPr>
              <a:t>18.02.2019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1425"/>
            <a:ext cx="48387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13" tIns="45708" rIns="91413" bIns="45708" rtlCol="0" anchor="ctr"/>
          <a:lstStyle/>
          <a:p>
            <a:pPr lv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777964"/>
            <a:ext cx="5438140" cy="3909239"/>
          </a:xfrm>
          <a:prstGeom prst="rect">
            <a:avLst/>
          </a:prstGeom>
        </p:spPr>
        <p:txBody>
          <a:bodyPr vert="horz" lIns="91413" tIns="45708" rIns="91413" bIns="45708" rtlCol="0"/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3" y="9430091"/>
            <a:ext cx="2945659" cy="498134"/>
          </a:xfrm>
          <a:prstGeom prst="rect">
            <a:avLst/>
          </a:prstGeom>
        </p:spPr>
        <p:txBody>
          <a:bodyPr vert="horz" lIns="91413" tIns="45708" rIns="91413" bIns="45708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</a:defRPr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0446" y="9430091"/>
            <a:ext cx="2945659" cy="498134"/>
          </a:xfrm>
          <a:prstGeom prst="rect">
            <a:avLst/>
          </a:prstGeom>
        </p:spPr>
        <p:txBody>
          <a:bodyPr vert="horz" lIns="91413" tIns="45708" rIns="91413" bIns="45708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66590592-A18A-4927-98B4-C4D369032D48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32382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36433" algn="l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72866" algn="l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09298" algn="l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45731" algn="l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82164" algn="l" defTabSz="107286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18597" algn="l" defTabSz="107286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755029" algn="l" defTabSz="107286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291462" algn="l" defTabSz="107286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364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728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09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45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821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185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755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914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FB89E1-47E1-410C-867A-FF5D512E3518}" type="datetime1">
              <a:rPr lang="ru-RU" smtClean="0"/>
              <a:pPr>
                <a:defRPr/>
              </a:pPr>
              <a:t>18.02.2019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EE06DD-306D-4678-AA60-33F77628ADFC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2467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C85E2C8-C609-45AC-8889-D0EA910CBA5C}" type="datetime1">
              <a:rPr lang="ru-RU" smtClean="0"/>
              <a:pPr>
                <a:defRPr/>
              </a:pPr>
              <a:t>18.02.2019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36AB0E-1690-4FF8-BDBB-8EF286953326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0333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37CC730-6127-44A7-A69A-8A559525E732}" type="datetime1">
              <a:rPr lang="ru-RU" smtClean="0"/>
              <a:pPr>
                <a:defRPr/>
              </a:pPr>
              <a:t>18.02.2019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99C309-AA7A-470C-8343-695B36E1AF40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8522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B246F50-3418-42A4-B8AB-CC75F46A5752}" type="datetime1">
              <a:rPr lang="ru-RU" smtClean="0"/>
              <a:pPr>
                <a:defRPr/>
              </a:pPr>
              <a:t>18.02.2019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D1100C-376E-490D-8119-DB1E8FF4F325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8838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7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3643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728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092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1457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821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21859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755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2914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275484C-64F9-47CC-905B-66913EBD4904}" type="datetime1">
              <a:rPr lang="ru-RU" smtClean="0"/>
              <a:pPr>
                <a:defRPr/>
              </a:pPr>
              <a:t>18.02.2019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BC76FC-2907-4CEC-9344-0E7E06B0EE79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305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D877861-14A2-4F04-A6C7-76AD02B2000B}" type="datetime1">
              <a:rPr lang="ru-RU" smtClean="0"/>
              <a:pPr>
                <a:defRPr/>
              </a:pPr>
              <a:t>18.02.2019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5F9470-0688-4EDD-B455-B87844DE8345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1709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3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36433" indent="0">
              <a:buNone/>
              <a:defRPr sz="2300" b="1"/>
            </a:lvl2pPr>
            <a:lvl3pPr marL="1072866" indent="0">
              <a:buNone/>
              <a:defRPr sz="2100" b="1"/>
            </a:lvl3pPr>
            <a:lvl4pPr marL="1609298" indent="0">
              <a:buNone/>
              <a:defRPr sz="1900" b="1"/>
            </a:lvl4pPr>
            <a:lvl5pPr marL="2145731" indent="0">
              <a:buNone/>
              <a:defRPr sz="1900" b="1"/>
            </a:lvl5pPr>
            <a:lvl6pPr marL="2682164" indent="0">
              <a:buNone/>
              <a:defRPr sz="1900" b="1"/>
            </a:lvl6pPr>
            <a:lvl7pPr marL="3218597" indent="0">
              <a:buNone/>
              <a:defRPr sz="1900" b="1"/>
            </a:lvl7pPr>
            <a:lvl8pPr marL="3755029" indent="0">
              <a:buNone/>
              <a:defRPr sz="1900" b="1"/>
            </a:lvl8pPr>
            <a:lvl9pPr marL="4291462" indent="0">
              <a:buNone/>
              <a:defRPr sz="19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90" cy="639763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36433" indent="0">
              <a:buNone/>
              <a:defRPr sz="2300" b="1"/>
            </a:lvl2pPr>
            <a:lvl3pPr marL="1072866" indent="0">
              <a:buNone/>
              <a:defRPr sz="2100" b="1"/>
            </a:lvl3pPr>
            <a:lvl4pPr marL="1609298" indent="0">
              <a:buNone/>
              <a:defRPr sz="1900" b="1"/>
            </a:lvl4pPr>
            <a:lvl5pPr marL="2145731" indent="0">
              <a:buNone/>
              <a:defRPr sz="1900" b="1"/>
            </a:lvl5pPr>
            <a:lvl6pPr marL="2682164" indent="0">
              <a:buNone/>
              <a:defRPr sz="1900" b="1"/>
            </a:lvl6pPr>
            <a:lvl7pPr marL="3218597" indent="0">
              <a:buNone/>
              <a:defRPr sz="1900" b="1"/>
            </a:lvl7pPr>
            <a:lvl8pPr marL="3755029" indent="0">
              <a:buNone/>
              <a:defRPr sz="1900" b="1"/>
            </a:lvl8pPr>
            <a:lvl9pPr marL="4291462" indent="0">
              <a:buNone/>
              <a:defRPr sz="19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0" cy="3951288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06AE6AD-905A-4614-BB7C-609EF9B9FCED}" type="datetime1">
              <a:rPr lang="ru-RU" smtClean="0"/>
              <a:pPr>
                <a:defRPr/>
              </a:pPr>
              <a:t>18.02.2019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2DD55C-930D-4FF2-BE76-CC0759C78BF2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5031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7BD5F8-764A-4682-9719-3D39BF8F4947}" type="datetime1">
              <a:rPr lang="ru-RU" smtClean="0"/>
              <a:pPr>
                <a:defRPr/>
              </a:pPr>
              <a:t>18.02.2019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3195CC-E41C-4CEB-A993-15D31FFAEE54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6633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ABCA55C-3570-48A9-9F6C-3891DB55E959}" type="datetime1">
              <a:rPr lang="ru-RU" smtClean="0"/>
              <a:pPr>
                <a:defRPr/>
              </a:pPr>
              <a:t>18.02.2019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EC1D38-C0A9-457D-B4AB-97C676E12386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8932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2" y="273049"/>
            <a:ext cx="3259006" cy="1162051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72971" y="273052"/>
            <a:ext cx="5537729" cy="5853113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8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95302" y="1435102"/>
            <a:ext cx="3259006" cy="4691063"/>
          </a:xfrm>
        </p:spPr>
        <p:txBody>
          <a:bodyPr/>
          <a:lstStyle>
            <a:lvl1pPr marL="0" indent="0">
              <a:buNone/>
              <a:defRPr sz="1600"/>
            </a:lvl1pPr>
            <a:lvl2pPr marL="536433" indent="0">
              <a:buNone/>
              <a:defRPr sz="1400"/>
            </a:lvl2pPr>
            <a:lvl3pPr marL="1072866" indent="0">
              <a:buNone/>
              <a:defRPr sz="1200"/>
            </a:lvl3pPr>
            <a:lvl4pPr marL="1609298" indent="0">
              <a:buNone/>
              <a:defRPr sz="1100"/>
            </a:lvl4pPr>
            <a:lvl5pPr marL="2145731" indent="0">
              <a:buNone/>
              <a:defRPr sz="1100"/>
            </a:lvl5pPr>
            <a:lvl6pPr marL="2682164" indent="0">
              <a:buNone/>
              <a:defRPr sz="1100"/>
            </a:lvl6pPr>
            <a:lvl7pPr marL="3218597" indent="0">
              <a:buNone/>
              <a:defRPr sz="1100"/>
            </a:lvl7pPr>
            <a:lvl8pPr marL="3755029" indent="0">
              <a:buNone/>
              <a:defRPr sz="1100"/>
            </a:lvl8pPr>
            <a:lvl9pPr marL="4291462" indent="0">
              <a:buNone/>
              <a:defRPr sz="11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ABB7B5D-BD06-4924-9B20-CACCB4C86AE9}" type="datetime1">
              <a:rPr lang="ru-RU" smtClean="0"/>
              <a:pPr>
                <a:defRPr/>
              </a:pPr>
              <a:t>18.02.2019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69C810-DC09-4413-8775-8BDDD95699FF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1921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9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800"/>
            </a:lvl1pPr>
            <a:lvl2pPr marL="536433" indent="0">
              <a:buNone/>
              <a:defRPr sz="3300"/>
            </a:lvl2pPr>
            <a:lvl3pPr marL="1072866" indent="0">
              <a:buNone/>
              <a:defRPr sz="2800"/>
            </a:lvl3pPr>
            <a:lvl4pPr marL="1609298" indent="0">
              <a:buNone/>
              <a:defRPr sz="2300"/>
            </a:lvl4pPr>
            <a:lvl5pPr marL="2145731" indent="0">
              <a:buNone/>
              <a:defRPr sz="2300"/>
            </a:lvl5pPr>
            <a:lvl6pPr marL="2682164" indent="0">
              <a:buNone/>
              <a:defRPr sz="2300"/>
            </a:lvl6pPr>
            <a:lvl7pPr marL="3218597" indent="0">
              <a:buNone/>
              <a:defRPr sz="2300"/>
            </a:lvl7pPr>
            <a:lvl8pPr marL="3755029" indent="0">
              <a:buNone/>
              <a:defRPr sz="2300"/>
            </a:lvl8pPr>
            <a:lvl9pPr marL="4291462" indent="0">
              <a:buNone/>
              <a:defRPr sz="23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3"/>
          </a:xfrm>
        </p:spPr>
        <p:txBody>
          <a:bodyPr/>
          <a:lstStyle>
            <a:lvl1pPr marL="0" indent="0">
              <a:buNone/>
              <a:defRPr sz="1600"/>
            </a:lvl1pPr>
            <a:lvl2pPr marL="536433" indent="0">
              <a:buNone/>
              <a:defRPr sz="1400"/>
            </a:lvl2pPr>
            <a:lvl3pPr marL="1072866" indent="0">
              <a:buNone/>
              <a:defRPr sz="1200"/>
            </a:lvl3pPr>
            <a:lvl4pPr marL="1609298" indent="0">
              <a:buNone/>
              <a:defRPr sz="1100"/>
            </a:lvl4pPr>
            <a:lvl5pPr marL="2145731" indent="0">
              <a:buNone/>
              <a:defRPr sz="1100"/>
            </a:lvl5pPr>
            <a:lvl6pPr marL="2682164" indent="0">
              <a:buNone/>
              <a:defRPr sz="1100"/>
            </a:lvl6pPr>
            <a:lvl7pPr marL="3218597" indent="0">
              <a:buNone/>
              <a:defRPr sz="1100"/>
            </a:lvl7pPr>
            <a:lvl8pPr marL="3755029" indent="0">
              <a:buNone/>
              <a:defRPr sz="1100"/>
            </a:lvl8pPr>
            <a:lvl9pPr marL="4291462" indent="0">
              <a:buNone/>
              <a:defRPr sz="11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C805D3E-A06C-4D5B-B82D-80AC4DABC832}" type="datetime1">
              <a:rPr lang="ru-RU" smtClean="0"/>
              <a:pPr>
                <a:defRPr/>
              </a:pPr>
              <a:t>18.02.2019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B853C3-E800-4B46-B291-4418C70DEA0F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1761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274639"/>
            <a:ext cx="8915400" cy="1143000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107287" tIns="53643" rIns="107287" bIns="53643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107287" tIns="53643" rIns="107287" bIns="53643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EABDECC-2D89-4EF3-B4E2-A4B8BAE05490}" type="datetime1">
              <a:rPr lang="ru-RU" smtClean="0"/>
              <a:pPr>
                <a:defRPr/>
              </a:pPr>
              <a:t>18.02.2019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107287" tIns="53643" rIns="107287" bIns="53643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107287" tIns="53643" rIns="107287" bIns="53643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F3FE2E9-0186-461F-8F65-C75150765F86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0814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hf hdr="0" ftr="0" dt="0"/>
  <p:txStyles>
    <p:titleStyle>
      <a:lvl1pPr algn="ctr" defTabSz="1072866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2325" indent="-402325" algn="l" defTabSz="1072866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71703" indent="-335270" algn="l" defTabSz="1072866" rtl="0" eaLnBrk="1" latinLnBrk="0" hangingPunct="1">
        <a:spcBef>
          <a:spcPct val="20000"/>
        </a:spcBef>
        <a:buFont typeface="Arial" panose="020B0604020202020204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41082" indent="-268216" algn="l" defTabSz="10728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877515" indent="-268216" algn="l" defTabSz="1072866" rtl="0" eaLnBrk="1" latinLnBrk="0" hangingPunct="1">
        <a:spcBef>
          <a:spcPct val="20000"/>
        </a:spcBef>
        <a:buFont typeface="Arial" panose="020B0604020202020204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413947" indent="-268216" algn="l" defTabSz="1072866" rtl="0" eaLnBrk="1" latinLnBrk="0" hangingPunct="1">
        <a:spcBef>
          <a:spcPct val="20000"/>
        </a:spcBef>
        <a:buFont typeface="Arial" panose="020B0604020202020204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950380" indent="-268216" algn="l" defTabSz="10728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86813" indent="-268216" algn="l" defTabSz="10728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23246" indent="-268216" algn="l" defTabSz="10728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559678" indent="-268216" algn="l" defTabSz="10728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107286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36433" algn="l" defTabSz="107286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72866" algn="l" defTabSz="107286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09298" algn="l" defTabSz="107286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45731" algn="l" defTabSz="107286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82164" algn="l" defTabSz="107286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18597" algn="l" defTabSz="107286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755029" algn="l" defTabSz="107286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91462" algn="l" defTabSz="107286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20"/>
          <p:cNvSpPr txBox="1">
            <a:spLocks/>
          </p:cNvSpPr>
          <p:nvPr/>
        </p:nvSpPr>
        <p:spPr>
          <a:xfrm>
            <a:off x="983723" y="180231"/>
            <a:ext cx="8922277" cy="911749"/>
          </a:xfrm>
          <a:prstGeom prst="rect">
            <a:avLst/>
          </a:prstGeom>
          <a:noFill/>
        </p:spPr>
        <p:txBody>
          <a:bodyPr lIns="107287" tIns="53643" rIns="107287" bIns="53643">
            <a:noAutofit/>
          </a:bodyPr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/>
              </a:defRPr>
            </a:lvl9pPr>
          </a:lstStyle>
          <a:p>
            <a:pPr algn="ctr"/>
            <a:r>
              <a:rPr lang="ru-RU" sz="2300" b="1" cap="all" dirty="0">
                <a:solidFill>
                  <a:srgbClr val="A88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Муниципальные образования тверской области, </a:t>
            </a:r>
          </a:p>
          <a:p>
            <a:pPr algn="ctr"/>
            <a:r>
              <a:rPr lang="ru-RU" sz="2300" b="1" cap="all" dirty="0">
                <a:solidFill>
                  <a:srgbClr val="A88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на территории которых отсутствуют снт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375503" y="6378360"/>
            <a:ext cx="404422" cy="354555"/>
          </a:xfrm>
          <a:prstGeom prst="rect">
            <a:avLst/>
          </a:prstGeom>
          <a:noFill/>
          <a:ln>
            <a:noFill/>
          </a:ln>
        </p:spPr>
        <p:txBody>
          <a:bodyPr wrap="square" lIns="107287" tIns="53643" rIns="107287" bIns="53643" rtlCol="0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14" t="-412" r="-42514" b="412"/>
          <a:stretch/>
        </p:blipFill>
        <p:spPr bwMode="auto">
          <a:xfrm>
            <a:off x="747224" y="1274673"/>
            <a:ext cx="6185482" cy="5011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Рисунок 1"/>
          <p:cNvPicPr>
            <a:picLocks noChangeAspect="1" noChangeArrowheads="1"/>
          </p:cNvPicPr>
          <p:nvPr/>
        </p:nvPicPr>
        <p:blipFill>
          <a:blip r:embed="rId3" cstate="print">
            <a:lum contrast="12000"/>
          </a:blip>
          <a:srcRect l="5005"/>
          <a:stretch>
            <a:fillRect/>
          </a:stretch>
        </p:blipFill>
        <p:spPr bwMode="auto">
          <a:xfrm>
            <a:off x="157830" y="142873"/>
            <a:ext cx="780000" cy="1131800"/>
          </a:xfrm>
          <a:prstGeom prst="rect">
            <a:avLst/>
          </a:prstGeom>
          <a:noFill/>
        </p:spPr>
      </p:pic>
      <p:graphicFrame>
        <p:nvGraphicFramePr>
          <p:cNvPr id="15" name="Таблица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713581"/>
              </p:ext>
            </p:extLst>
          </p:nvPr>
        </p:nvGraphicFramePr>
        <p:xfrm>
          <a:off x="4550569" y="1229360"/>
          <a:ext cx="4342275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2275"/>
              </a:tblGrid>
              <a:tr h="426720">
                <a:tc>
                  <a:txBody>
                    <a:bodyPr/>
                    <a:lstStyle/>
                    <a:p>
                      <a:pPr marL="0" algn="ctr" defTabSz="1072866" rtl="0" eaLnBrk="1" latinLnBrk="0" hangingPunct="1"/>
                      <a:r>
                        <a:rPr lang="ru-RU" sz="2000" b="0" i="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БЕЛЬСКИЙ РАЙОН</a:t>
                      </a:r>
                      <a:endParaRPr lang="ru-RU" sz="2000" b="0" i="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marL="0" algn="ctr" defTabSz="1072866" rtl="0" eaLnBrk="1" latinLnBrk="0" hangingPunct="1"/>
                      <a:r>
                        <a:rPr lang="ru-RU" sz="20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ЖАРКОВСКИЙ РАЙОН</a:t>
                      </a:r>
                      <a:endParaRPr lang="ru-RU" sz="20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marL="0" algn="ctr" defTabSz="1072866" rtl="0" eaLnBrk="1" latinLnBrk="0" hangingPunct="1"/>
                      <a:r>
                        <a:rPr lang="ru-RU" sz="20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ЗАПАДНОДВИНСКИЙ РАЙОН</a:t>
                      </a:r>
                      <a:endParaRPr lang="ru-RU" sz="20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marL="0" algn="ctr" defTabSz="1072866" rtl="0" eaLnBrk="1" latinLnBrk="0" hangingPunct="1"/>
                      <a:r>
                        <a:rPr lang="ru-RU" sz="20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КЕСОВОГОРСКИЙ</a:t>
                      </a:r>
                      <a:r>
                        <a:rPr lang="ru-RU" sz="20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РАЙОН</a:t>
                      </a:r>
                      <a:endParaRPr lang="ru-RU" sz="20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marL="0" algn="ctr" defTabSz="1072866" rtl="0" eaLnBrk="1" latinLnBrk="0" hangingPunct="1"/>
                      <a:r>
                        <a:rPr lang="ru-RU" sz="20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КРАСНОХОЛМСКИЙ РАЙОН</a:t>
                      </a:r>
                      <a:endParaRPr lang="ru-RU" sz="20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marL="0" algn="ctr" defTabSz="1072866" rtl="0" eaLnBrk="1" latinLnBrk="0" hangingPunct="1"/>
                      <a:r>
                        <a:rPr lang="ru-RU" sz="20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КУВШИНОВСКИЙ РАЙОН</a:t>
                      </a:r>
                      <a:endParaRPr lang="ru-RU" sz="20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marL="0" algn="ctr" defTabSz="1072866" rtl="0" eaLnBrk="1" latinLnBrk="0" hangingPunct="1"/>
                      <a:r>
                        <a:rPr lang="ru-RU" sz="20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ЛЕСНОЙ РАЙОН</a:t>
                      </a:r>
                      <a:endParaRPr lang="ru-RU" sz="20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marL="0" algn="ctr" defTabSz="1072866" rtl="0" eaLnBrk="1" latinLnBrk="0" hangingPunct="1"/>
                      <a:r>
                        <a:rPr lang="ru-RU" sz="20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МОЛОКОВСКИЙ РАЙОН</a:t>
                      </a:r>
                      <a:endParaRPr lang="ru-RU" sz="20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marL="0" algn="ctr" defTabSz="1072866" rtl="0" eaLnBrk="1" latinLnBrk="0" hangingPunct="1"/>
                      <a:r>
                        <a:rPr lang="ru-RU" sz="20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ОЛЕНИНСКИЙ РАЙОН</a:t>
                      </a:r>
                      <a:endParaRPr lang="ru-RU" sz="20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marL="0" algn="ctr" defTabSz="1072866" rtl="0" eaLnBrk="1" latinLnBrk="0" hangingPunct="1"/>
                      <a:r>
                        <a:rPr lang="ru-RU" sz="20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СЕЛИЖАРОВСКИЙ РАЙОН</a:t>
                      </a:r>
                      <a:endParaRPr lang="ru-RU" sz="20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marL="0" algn="ctr" defTabSz="1072866" rtl="0" eaLnBrk="1" latinLnBrk="0" hangingPunct="1"/>
                      <a:r>
                        <a:rPr lang="ru-RU" sz="20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СОНКОВСКИЙ РАЙОН</a:t>
                      </a:r>
                      <a:endParaRPr lang="ru-RU" sz="20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marL="0" algn="ctr" defTabSz="1072866" rtl="0" eaLnBrk="1" latinLnBrk="0" hangingPunct="1"/>
                      <a:r>
                        <a:rPr lang="ru-RU" sz="20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ГОРОД РЖЕВ</a:t>
                      </a:r>
                      <a:endParaRPr lang="ru-RU" sz="20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Прямая соединительная линия 3"/>
          <p:cNvCxnSpPr/>
          <p:nvPr/>
        </p:nvCxnSpPr>
        <p:spPr>
          <a:xfrm>
            <a:off x="1289844" y="1091980"/>
            <a:ext cx="2311400" cy="549156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/>
          <p:cNvCxnSpPr/>
          <p:nvPr/>
        </p:nvCxnSpPr>
        <p:spPr>
          <a:xfrm flipH="1">
            <a:off x="1076592" y="1091980"/>
            <a:ext cx="2256365" cy="549156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3528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20"/>
          <p:cNvSpPr txBox="1">
            <a:spLocks/>
          </p:cNvSpPr>
          <p:nvPr/>
        </p:nvSpPr>
        <p:spPr>
          <a:xfrm>
            <a:off x="983723" y="180231"/>
            <a:ext cx="8922277" cy="911749"/>
          </a:xfrm>
          <a:prstGeom prst="rect">
            <a:avLst/>
          </a:prstGeom>
          <a:noFill/>
        </p:spPr>
        <p:txBody>
          <a:bodyPr lIns="107287" tIns="53643" rIns="107287" bIns="53643">
            <a:noAutofit/>
          </a:bodyPr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/>
              </a:defRPr>
            </a:lvl9pPr>
          </a:lstStyle>
          <a:p>
            <a:pPr algn="ctr"/>
            <a:r>
              <a:rPr lang="ru-RU" sz="2300" b="1" cap="all" dirty="0">
                <a:solidFill>
                  <a:srgbClr val="A88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Муниципальные образования тверской области, </a:t>
            </a:r>
          </a:p>
          <a:p>
            <a:pPr algn="ctr"/>
            <a:r>
              <a:rPr lang="ru-RU" sz="2300" b="1" cap="all" dirty="0">
                <a:solidFill>
                  <a:srgbClr val="A88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на территории которых расположены снт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375503" y="6378360"/>
            <a:ext cx="404422" cy="354555"/>
          </a:xfrm>
          <a:prstGeom prst="rect">
            <a:avLst/>
          </a:prstGeom>
          <a:noFill/>
          <a:ln>
            <a:noFill/>
          </a:ln>
        </p:spPr>
        <p:txBody>
          <a:bodyPr wrap="square" lIns="107287" tIns="53643" rIns="107287" bIns="53643" rtlCol="0">
            <a:spAutoFit/>
          </a:bodyPr>
          <a:lstStyle/>
          <a:p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Рисунок 1"/>
          <p:cNvPicPr>
            <a:picLocks noChangeAspect="1" noChangeArrowheads="1"/>
          </p:cNvPicPr>
          <p:nvPr/>
        </p:nvPicPr>
        <p:blipFill>
          <a:blip r:embed="rId2" cstate="print">
            <a:lum contrast="12000"/>
          </a:blip>
          <a:srcRect l="5005"/>
          <a:stretch>
            <a:fillRect/>
          </a:stretch>
        </p:blipFill>
        <p:spPr bwMode="auto">
          <a:xfrm>
            <a:off x="157830" y="142873"/>
            <a:ext cx="780000" cy="1131800"/>
          </a:xfrm>
          <a:prstGeom prst="rect">
            <a:avLst/>
          </a:prstGeom>
          <a:noFill/>
        </p:spPr>
      </p:pic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0250935"/>
              </p:ext>
            </p:extLst>
          </p:nvPr>
        </p:nvGraphicFramePr>
        <p:xfrm>
          <a:off x="1061655" y="1172203"/>
          <a:ext cx="8429486" cy="4754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958"/>
                <a:gridCol w="1816100"/>
                <a:gridCol w="1465263"/>
                <a:gridCol w="1052513"/>
                <a:gridCol w="1382713"/>
                <a:gridCol w="846138"/>
                <a:gridCol w="639763"/>
                <a:gridCol w="681038"/>
              </a:tblGrid>
              <a:tr h="648977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 п/п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Наименование МО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СНТ/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участки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Заявка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Наличие</a:t>
                      </a:r>
                      <a:r>
                        <a:rPr lang="ru-RU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документов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2020 год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 год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2022 год 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50000"/>
                      </a:schemeClr>
                    </a:solidFill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Андреапольский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12/465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</a:t>
                      </a:r>
                    </a:p>
                  </a:txBody>
                  <a:tcPr marL="99060" marR="9906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нет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Бежецкий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19/2734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719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Бологовский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69/4460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 часть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Весьегонский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1/275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Вышневолоцкий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35/2891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05765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Зубцовский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46/6712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нет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 часть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Калининский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296/48728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Кашинский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13/415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нет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нет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Калязинский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43/5174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 часть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Кимрский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19/5751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 часть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Конаковский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129/30289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 часть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78458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20"/>
          <p:cNvSpPr txBox="1">
            <a:spLocks/>
          </p:cNvSpPr>
          <p:nvPr/>
        </p:nvSpPr>
        <p:spPr>
          <a:xfrm>
            <a:off x="983723" y="180231"/>
            <a:ext cx="8922277" cy="911749"/>
          </a:xfrm>
          <a:prstGeom prst="rect">
            <a:avLst/>
          </a:prstGeom>
          <a:noFill/>
        </p:spPr>
        <p:txBody>
          <a:bodyPr lIns="107287" tIns="53643" rIns="107287" bIns="53643">
            <a:noAutofit/>
          </a:bodyPr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/>
              </a:defRPr>
            </a:lvl9pPr>
          </a:lstStyle>
          <a:p>
            <a:pPr algn="ctr"/>
            <a:r>
              <a:rPr lang="ru-RU" sz="2300" b="1" cap="all" dirty="0">
                <a:solidFill>
                  <a:srgbClr val="A88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Муниципальные образования тверской области, </a:t>
            </a:r>
          </a:p>
          <a:p>
            <a:pPr algn="ctr"/>
            <a:r>
              <a:rPr lang="ru-RU" sz="2300" b="1" cap="all" dirty="0">
                <a:solidFill>
                  <a:srgbClr val="A88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на территории которых расположены снт</a:t>
            </a:r>
          </a:p>
          <a:p>
            <a:pPr algn="ctr"/>
            <a:r>
              <a:rPr lang="ru-RU" sz="2300" b="1" cap="all" dirty="0">
                <a:solidFill>
                  <a:srgbClr val="A88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(продолжение)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375503" y="6378360"/>
            <a:ext cx="404422" cy="354555"/>
          </a:xfrm>
          <a:prstGeom prst="rect">
            <a:avLst/>
          </a:prstGeom>
          <a:noFill/>
          <a:ln>
            <a:noFill/>
          </a:ln>
        </p:spPr>
        <p:txBody>
          <a:bodyPr wrap="square" lIns="107287" tIns="53643" rIns="107287" bIns="53643" rtlCol="0">
            <a:spAutoFit/>
          </a:bodyPr>
          <a:lstStyle/>
          <a:p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Рисунок 1"/>
          <p:cNvPicPr>
            <a:picLocks noChangeAspect="1" noChangeArrowheads="1"/>
          </p:cNvPicPr>
          <p:nvPr/>
        </p:nvPicPr>
        <p:blipFill>
          <a:blip r:embed="rId2" cstate="print">
            <a:lum contrast="12000"/>
          </a:blip>
          <a:srcRect l="5005"/>
          <a:stretch>
            <a:fillRect/>
          </a:stretch>
        </p:blipFill>
        <p:spPr bwMode="auto">
          <a:xfrm>
            <a:off x="157830" y="142873"/>
            <a:ext cx="780000" cy="1131800"/>
          </a:xfrm>
          <a:prstGeom prst="rect">
            <a:avLst/>
          </a:prstGeom>
          <a:noFill/>
        </p:spPr>
      </p:pic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6481041"/>
              </p:ext>
            </p:extLst>
          </p:nvPr>
        </p:nvGraphicFramePr>
        <p:xfrm>
          <a:off x="946020" y="1304978"/>
          <a:ext cx="8429484" cy="47738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958"/>
                <a:gridCol w="1847056"/>
                <a:gridCol w="1393031"/>
                <a:gridCol w="980281"/>
                <a:gridCol w="1702594"/>
                <a:gridCol w="639763"/>
                <a:gridCol w="639763"/>
                <a:gridCol w="681038"/>
              </a:tblGrid>
              <a:tr h="596212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 п/п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Наименование МО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СНТ/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участки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Заявка 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Наличие документов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2020 год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 год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2022 год 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50000"/>
                      </a:schemeClr>
                    </a:solidFill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</a:t>
                      </a:r>
                      <a:endParaRPr lang="ru-RU" sz="16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Лихославльский</a:t>
                      </a:r>
                      <a:endParaRPr lang="ru-RU" sz="16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75/7618</a:t>
                      </a:r>
                      <a:endParaRPr lang="ru-RU" sz="16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нет</a:t>
                      </a:r>
                      <a:endParaRPr lang="ru-RU" sz="16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на часть</a:t>
                      </a:r>
                      <a:endParaRPr lang="ru-RU" sz="16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ru-RU" sz="16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ru-RU" sz="16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ru-RU" sz="16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581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13</a:t>
                      </a:r>
                      <a:endParaRPr lang="ru-RU" sz="16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Максатихинский</a:t>
                      </a:r>
                      <a:endParaRPr lang="ru-RU" sz="16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2/140</a:t>
                      </a:r>
                      <a:endParaRPr lang="ru-RU" sz="16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да</a:t>
                      </a:r>
                      <a:endParaRPr lang="ru-RU" sz="16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да</a:t>
                      </a:r>
                      <a:endParaRPr lang="ru-RU" sz="16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ru-RU" sz="16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</a:t>
                      </a:r>
                      <a:endParaRPr lang="ru-RU" sz="16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ru-RU" sz="16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58293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14</a:t>
                      </a:r>
                      <a:endParaRPr lang="ru-RU" sz="16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Нелидовский городской округ</a:t>
                      </a:r>
                      <a:endParaRPr lang="ru-RU" sz="16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52/6886</a:t>
                      </a:r>
                      <a:endParaRPr lang="ru-RU" sz="16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нет</a:t>
                      </a:r>
                      <a:endParaRPr lang="ru-RU" sz="16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нет</a:t>
                      </a:r>
                      <a:endParaRPr lang="ru-RU" sz="16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ru-RU" sz="16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ru-RU" sz="16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ru-RU" sz="16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60764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15</a:t>
                      </a:r>
                      <a:endParaRPr lang="ru-RU" sz="16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Осташковский</a:t>
                      </a:r>
                      <a:r>
                        <a:rPr lang="ru-RU" sz="16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городской округ</a:t>
                      </a:r>
                      <a:endParaRPr lang="ru-RU" sz="16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18/2895</a:t>
                      </a:r>
                      <a:endParaRPr lang="ru-RU" sz="16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да</a:t>
                      </a:r>
                      <a:endParaRPr lang="ru-RU" sz="16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да</a:t>
                      </a:r>
                      <a:endParaRPr lang="ru-RU" sz="16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ru-RU" sz="16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</a:t>
                      </a:r>
                      <a:endParaRPr lang="ru-RU" sz="16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ru-RU" sz="16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9042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Пеновский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2/200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нет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Рамешковский</a:t>
                      </a:r>
                      <a:endParaRPr lang="ru-RU" sz="16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2/15</a:t>
                      </a:r>
                      <a:endParaRPr lang="ru-RU" sz="16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нет</a:t>
                      </a:r>
                      <a:endParaRPr lang="ru-RU" sz="16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на часть</a:t>
                      </a:r>
                      <a:endParaRPr lang="ru-RU" sz="16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ru-RU" sz="16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ru-RU" sz="16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ru-RU" sz="16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Ржевский</a:t>
                      </a:r>
                      <a:endParaRPr lang="ru-RU" sz="16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4/1191</a:t>
                      </a:r>
                      <a:endParaRPr lang="ru-RU" sz="16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да</a:t>
                      </a:r>
                      <a:endParaRPr lang="ru-RU" sz="16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да</a:t>
                      </a:r>
                      <a:endParaRPr lang="ru-RU" sz="16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</a:t>
                      </a:r>
                      <a:endParaRPr lang="ru-RU" sz="16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ru-RU" sz="16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ru-RU" sz="16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Сандовский</a:t>
                      </a:r>
                      <a:endParaRPr lang="ru-RU" sz="16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1/71</a:t>
                      </a:r>
                      <a:endParaRPr lang="ru-RU" sz="16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нет</a:t>
                      </a:r>
                      <a:endParaRPr lang="ru-RU" sz="16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нет</a:t>
                      </a:r>
                      <a:endParaRPr lang="ru-RU" sz="16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ru-RU" sz="16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ru-RU" sz="16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ru-RU" sz="16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Спировский</a:t>
                      </a:r>
                      <a:endParaRPr lang="ru-RU" sz="16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2/104</a:t>
                      </a:r>
                      <a:endParaRPr lang="ru-RU" sz="16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нет</a:t>
                      </a:r>
                      <a:endParaRPr lang="ru-RU" sz="16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нет</a:t>
                      </a:r>
                      <a:endParaRPr lang="ru-RU" sz="16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ru-RU" sz="16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ru-RU" sz="16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ru-RU" sz="16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Старицкий</a:t>
                      </a:r>
                      <a:endParaRPr lang="ru-RU" sz="16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6/4037</a:t>
                      </a:r>
                      <a:endParaRPr lang="ru-RU" sz="16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нет</a:t>
                      </a:r>
                      <a:endParaRPr lang="ru-RU" sz="16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нет</a:t>
                      </a:r>
                      <a:endParaRPr lang="ru-RU" sz="16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ru-RU" sz="16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ru-RU" sz="16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ru-RU" sz="16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30234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20"/>
          <p:cNvSpPr txBox="1">
            <a:spLocks/>
          </p:cNvSpPr>
          <p:nvPr/>
        </p:nvSpPr>
        <p:spPr>
          <a:xfrm>
            <a:off x="983723" y="180231"/>
            <a:ext cx="8922277" cy="911749"/>
          </a:xfrm>
          <a:prstGeom prst="rect">
            <a:avLst/>
          </a:prstGeom>
          <a:noFill/>
        </p:spPr>
        <p:txBody>
          <a:bodyPr lIns="107287" tIns="53643" rIns="107287" bIns="53643">
            <a:noAutofit/>
          </a:bodyPr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/>
              </a:defRPr>
            </a:lvl9pPr>
          </a:lstStyle>
          <a:p>
            <a:pPr algn="ctr"/>
            <a:r>
              <a:rPr lang="ru-RU" sz="2300" b="1" cap="all" dirty="0">
                <a:solidFill>
                  <a:srgbClr val="A88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Муниципальные образования тверской области, </a:t>
            </a:r>
          </a:p>
          <a:p>
            <a:pPr algn="ctr"/>
            <a:r>
              <a:rPr lang="ru-RU" sz="2300" b="1" cap="all" dirty="0">
                <a:solidFill>
                  <a:srgbClr val="A88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на территории которых расположены снт</a:t>
            </a:r>
          </a:p>
          <a:p>
            <a:pPr algn="ctr"/>
            <a:r>
              <a:rPr lang="ru-RU" sz="2300" b="1" cap="all" dirty="0">
                <a:solidFill>
                  <a:srgbClr val="A88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(продолжение)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375503" y="6378360"/>
            <a:ext cx="404422" cy="354555"/>
          </a:xfrm>
          <a:prstGeom prst="rect">
            <a:avLst/>
          </a:prstGeom>
          <a:noFill/>
          <a:ln>
            <a:noFill/>
          </a:ln>
        </p:spPr>
        <p:txBody>
          <a:bodyPr wrap="square" lIns="107287" tIns="53643" rIns="107287" bIns="53643" rtlCol="0">
            <a:spAutoFit/>
          </a:bodyPr>
          <a:lstStyle/>
          <a:p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Рисунок 1"/>
          <p:cNvPicPr>
            <a:picLocks noChangeAspect="1" noChangeArrowheads="1"/>
          </p:cNvPicPr>
          <p:nvPr/>
        </p:nvPicPr>
        <p:blipFill>
          <a:blip r:embed="rId2" cstate="print">
            <a:lum contrast="12000"/>
          </a:blip>
          <a:srcRect l="5005"/>
          <a:stretch>
            <a:fillRect/>
          </a:stretch>
        </p:blipFill>
        <p:spPr bwMode="auto">
          <a:xfrm>
            <a:off x="157830" y="142873"/>
            <a:ext cx="780000" cy="1131800"/>
          </a:xfrm>
          <a:prstGeom prst="rect">
            <a:avLst/>
          </a:prstGeom>
          <a:noFill/>
        </p:spPr>
      </p:pic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984049"/>
              </p:ext>
            </p:extLst>
          </p:nvPr>
        </p:nvGraphicFramePr>
        <p:xfrm>
          <a:off x="937830" y="1452657"/>
          <a:ext cx="8429484" cy="4815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958"/>
                <a:gridCol w="1795462"/>
                <a:gridCol w="1496219"/>
                <a:gridCol w="1000919"/>
                <a:gridCol w="1444625"/>
                <a:gridCol w="711994"/>
                <a:gridCol w="753269"/>
                <a:gridCol w="681038"/>
              </a:tblGrid>
              <a:tr h="795244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 п/п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Наименование МО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СНТ/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участки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Заявка 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Наличие документов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2020 год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 год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2022 год 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50000"/>
                      </a:schemeClr>
                    </a:solidFill>
                  </a:tcPr>
                </a:tc>
              </a:tr>
              <a:tr h="38099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22</a:t>
                      </a:r>
                      <a:endParaRPr lang="ru-RU" sz="16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Торжокский</a:t>
                      </a:r>
                      <a:endParaRPr lang="ru-RU" sz="16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55/4663</a:t>
                      </a:r>
                      <a:endParaRPr lang="ru-RU" sz="16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нет</a:t>
                      </a:r>
                      <a:endParaRPr lang="ru-RU" sz="16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нет</a:t>
                      </a:r>
                      <a:endParaRPr lang="ru-RU" sz="16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ru-RU" sz="16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ru-RU" sz="16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ru-RU" sz="16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23</a:t>
                      </a:r>
                      <a:endParaRPr lang="ru-RU" sz="16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Торопецкий</a:t>
                      </a:r>
                      <a:endParaRPr lang="ru-RU" sz="16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7/308</a:t>
                      </a:r>
                      <a:endParaRPr lang="ru-RU" sz="16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да</a:t>
                      </a:r>
                      <a:endParaRPr lang="ru-RU" sz="16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нет</a:t>
                      </a:r>
                      <a:endParaRPr lang="ru-RU" sz="16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ru-RU" sz="16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</a:t>
                      </a:r>
                      <a:endParaRPr lang="ru-RU" sz="16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ru-RU" sz="16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552652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Удомельский городской округ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2/1181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Фировский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2/73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нет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552652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г. Вышний Волочек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1/147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нет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нет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552652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г. Кимры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22/2961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нет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552652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г. Тверь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43/3475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552652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г. Торжок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26/1570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нет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нет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7147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20"/>
          <p:cNvSpPr txBox="1">
            <a:spLocks/>
          </p:cNvSpPr>
          <p:nvPr/>
        </p:nvSpPr>
        <p:spPr>
          <a:xfrm>
            <a:off x="983723" y="180231"/>
            <a:ext cx="8922277" cy="911749"/>
          </a:xfrm>
          <a:prstGeom prst="rect">
            <a:avLst/>
          </a:prstGeom>
          <a:noFill/>
        </p:spPr>
        <p:txBody>
          <a:bodyPr lIns="107287" tIns="53643" rIns="107287" bIns="53643">
            <a:noAutofit/>
          </a:bodyPr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/>
              </a:defRPr>
            </a:lvl9pPr>
          </a:lstStyle>
          <a:p>
            <a:pPr algn="ctr"/>
            <a:r>
              <a:rPr lang="ru-RU" sz="2300" b="1" cap="all" dirty="0">
                <a:solidFill>
                  <a:srgbClr val="A88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Проведение комплексных </a:t>
            </a:r>
          </a:p>
          <a:p>
            <a:pPr algn="ctr"/>
            <a:r>
              <a:rPr lang="ru-RU" sz="2300" b="1" cap="all" dirty="0">
                <a:solidFill>
                  <a:srgbClr val="A88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кадастровых работ в 2020 году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201150" y="6378360"/>
            <a:ext cx="578775" cy="354555"/>
          </a:xfrm>
          <a:prstGeom prst="rect">
            <a:avLst/>
          </a:prstGeom>
          <a:noFill/>
          <a:ln>
            <a:noFill/>
          </a:ln>
        </p:spPr>
        <p:txBody>
          <a:bodyPr wrap="square" lIns="107287" tIns="53643" rIns="107287" bIns="53643" rtlCol="0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pic>
        <p:nvPicPr>
          <p:cNvPr id="18" name="Рисунок 1"/>
          <p:cNvPicPr>
            <a:picLocks noChangeAspect="1" noChangeArrowheads="1"/>
          </p:cNvPicPr>
          <p:nvPr/>
        </p:nvPicPr>
        <p:blipFill>
          <a:blip r:embed="rId2" cstate="print">
            <a:lum contrast="12000"/>
          </a:blip>
          <a:srcRect l="5005"/>
          <a:stretch>
            <a:fillRect/>
          </a:stretch>
        </p:blipFill>
        <p:spPr bwMode="auto">
          <a:xfrm>
            <a:off x="157830" y="142873"/>
            <a:ext cx="780000" cy="1131800"/>
          </a:xfrm>
          <a:prstGeom prst="rect">
            <a:avLst/>
          </a:prstGeom>
          <a:noFill/>
        </p:spPr>
      </p:pic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0050800"/>
              </p:ext>
            </p:extLst>
          </p:nvPr>
        </p:nvGraphicFramePr>
        <p:xfrm>
          <a:off x="937830" y="1458157"/>
          <a:ext cx="8220414" cy="4753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3264"/>
                <a:gridCol w="1929606"/>
                <a:gridCol w="2135981"/>
                <a:gridCol w="2074069"/>
                <a:gridCol w="1537494"/>
              </a:tblGrid>
              <a:tr h="1107244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 п/п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Наименование МО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СНТ/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участки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Количество кадастровых кварталов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Наличие документов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50000"/>
                      </a:schemeClr>
                    </a:solidFill>
                  </a:tcPr>
                </a:tc>
              </a:tr>
              <a:tr h="478988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Бежецкий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10/1897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78988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Весьегонский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1/275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78988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Калининский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1/1365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78988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Конаковский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1/520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78988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Ржевский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4/1191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77216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Удомельский</a:t>
                      </a:r>
                      <a:r>
                        <a:rPr lang="ru-RU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городской округ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2/1309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78988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Итого:</a:t>
                      </a:r>
                      <a:endParaRPr lang="ru-RU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19/6557</a:t>
                      </a:r>
                      <a:endParaRPr lang="ru-RU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</a:t>
                      </a:r>
                      <a:endParaRPr lang="ru-RU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48741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392289" y="373699"/>
            <a:ext cx="6678959" cy="845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7287" tIns="53643" rIns="107287" bIns="53643"/>
          <a:lstStyle/>
          <a:p>
            <a:pPr>
              <a:defRPr/>
            </a:pPr>
            <a:endParaRPr lang="ru-RU" sz="2100" b="1" dirty="0">
              <a:solidFill>
                <a:srgbClr val="A8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Заголовок 20"/>
          <p:cNvSpPr txBox="1">
            <a:spLocks/>
          </p:cNvSpPr>
          <p:nvPr/>
        </p:nvSpPr>
        <p:spPr>
          <a:xfrm>
            <a:off x="1279526" y="137524"/>
            <a:ext cx="8509527" cy="1219499"/>
          </a:xfrm>
          <a:prstGeom prst="rect">
            <a:avLst/>
          </a:prstGeom>
          <a:noFill/>
        </p:spPr>
        <p:txBody>
          <a:bodyPr lIns="107287" tIns="53643" rIns="107287" bIns="53643">
            <a:normAutofit/>
          </a:bodyPr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/>
              </a:defRPr>
            </a:lvl9pPr>
          </a:lstStyle>
          <a:p>
            <a:pPr algn="ctr"/>
            <a:r>
              <a:rPr lang="ru-RU" sz="2300" b="1" cap="all" dirty="0">
                <a:solidFill>
                  <a:srgbClr val="A88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Финансирование комплексных </a:t>
            </a:r>
          </a:p>
          <a:p>
            <a:pPr algn="ctr"/>
            <a:r>
              <a:rPr lang="ru-RU" sz="2300" b="1" cap="all" dirty="0">
                <a:solidFill>
                  <a:srgbClr val="A88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кадастровых работ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182100" y="6144381"/>
            <a:ext cx="567808" cy="354555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graphicFrame>
        <p:nvGraphicFramePr>
          <p:cNvPr id="12" name="Схема 11"/>
          <p:cNvGraphicFramePr/>
          <p:nvPr>
            <p:extLst>
              <p:ext uri="{D42A27DB-BD31-4B8C-83A1-F6EECF244321}">
                <p14:modId xmlns:p14="http://schemas.microsoft.com/office/powerpoint/2010/main" val="2544653614"/>
              </p:ext>
            </p:extLst>
          </p:nvPr>
        </p:nvGraphicFramePr>
        <p:xfrm>
          <a:off x="970588" y="979139"/>
          <a:ext cx="8241992" cy="32842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3" name="Схема 12"/>
          <p:cNvGraphicFramePr/>
          <p:nvPr>
            <p:extLst>
              <p:ext uri="{D42A27DB-BD31-4B8C-83A1-F6EECF244321}">
                <p14:modId xmlns:p14="http://schemas.microsoft.com/office/powerpoint/2010/main" val="3140994486"/>
              </p:ext>
            </p:extLst>
          </p:nvPr>
        </p:nvGraphicFramePr>
        <p:xfrm>
          <a:off x="950577" y="4409390"/>
          <a:ext cx="8171948" cy="23437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033080" y="5052100"/>
            <a:ext cx="1095840" cy="539221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84%</a:t>
            </a:r>
          </a:p>
        </p:txBody>
      </p:sp>
      <p:pic>
        <p:nvPicPr>
          <p:cNvPr id="11" name="Рисунок 1"/>
          <p:cNvPicPr>
            <a:picLocks noChangeAspect="1" noChangeArrowheads="1"/>
          </p:cNvPicPr>
          <p:nvPr/>
        </p:nvPicPr>
        <p:blipFill>
          <a:blip r:embed="rId12" cstate="print">
            <a:lum contrast="12000"/>
          </a:blip>
          <a:srcRect l="5005"/>
          <a:stretch>
            <a:fillRect/>
          </a:stretch>
        </p:blipFill>
        <p:spPr bwMode="auto">
          <a:xfrm>
            <a:off x="157830" y="142873"/>
            <a:ext cx="780000" cy="1131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282250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7179</TotalTime>
  <Words>437</Words>
  <Application>Microsoft Office PowerPoint</Application>
  <PresentationFormat>Лист A4 (210x297 мм)</PresentationFormat>
  <Paragraphs>275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МИНИСТЕРСТВО  ИМУЩЕСТВЕННЫХ И ЗЕМЕЛЬНЫХ ОТНОШЕНИЙ  ТВЕРСКОЙ ОБЛАСТИ</dc:title>
  <dc:creator>Ильченко Ярослав Александрович</dc:creator>
  <cp:lastModifiedBy>Кирилл Борисович Доля</cp:lastModifiedBy>
  <cp:revision>1083</cp:revision>
  <cp:lastPrinted>2019-02-18T14:56:16Z</cp:lastPrinted>
  <dcterms:created xsi:type="dcterms:W3CDTF">2016-07-07T06:53:34Z</dcterms:created>
  <dcterms:modified xsi:type="dcterms:W3CDTF">2019-02-18T15:22:48Z</dcterms:modified>
</cp:coreProperties>
</file>