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669088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7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737" y="1214414"/>
            <a:ext cx="6219303" cy="669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>
            <a:off x="3286124" y="4572000"/>
            <a:ext cx="214314" cy="1588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6190" y="4357686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FFFF00"/>
                </a:solidFill>
              </a:rPr>
              <a:t>10 м. от КПП</a:t>
            </a:r>
            <a:endParaRPr lang="ru-RU" sz="11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26" y="2357422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FFFF00"/>
                </a:solidFill>
              </a:rPr>
              <a:t>100 м. от  ограждения</a:t>
            </a:r>
            <a:endParaRPr lang="ru-RU" sz="1100" dirty="0">
              <a:solidFill>
                <a:srgbClr val="FFFF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>
            <a:off x="1500174" y="2643174"/>
            <a:ext cx="571504" cy="1588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1285860" y="428596"/>
            <a:ext cx="4429164" cy="50006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Схема испрашиваемой  части  </a:t>
            </a:r>
            <a:r>
              <a:rPr lang="ru-RU" dirty="0" smtClean="0"/>
              <a:t>земельного участка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643050" y="371474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5,7 га</a:t>
            </a:r>
            <a:endParaRPr lang="ru-RU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PresentationFormat>Экран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Семёнова Наталья Михайловна</dc:creator>
  <cp:lastModifiedBy>Semenova</cp:lastModifiedBy>
  <cp:revision>8</cp:revision>
  <dcterms:created xsi:type="dcterms:W3CDTF">2017-11-22T12:58:44Z</dcterms:created>
  <dcterms:modified xsi:type="dcterms:W3CDTF">2017-11-22T13:27:39Z</dcterms:modified>
</cp:coreProperties>
</file>