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94500" cy="99822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/>
          <a:stretch>
            <a:fillRect/>
          </a:stretch>
        </p:blipFill>
        <p:spPr bwMode="auto">
          <a:xfrm>
            <a:off x="214282" y="214290"/>
            <a:ext cx="8286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8"/>
          <p:cNvSpPr txBox="1">
            <a:spLocks/>
          </p:cNvSpPr>
          <p:nvPr/>
        </p:nvSpPr>
        <p:spPr>
          <a:xfrm>
            <a:off x="1114816" y="208590"/>
            <a:ext cx="745771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ЗЕМЕЛЬНЫЕ УЧАСТКИ, РАСПОЛОЖЕННЫЕ ПО </a:t>
            </a:r>
            <a:r>
              <a:rPr lang="ru-RU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ПР-КТ 50 ЛЕТ ОКТЯБРЯ  И ПО УЛ. ИГОРЯ БАТАЛОВА, Д. 20 В Г. ТВЕРИ (МИГАЛОВО)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CC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6858016" y="785794"/>
          <a:ext cx="2000264" cy="29565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000264"/>
              </a:tblGrid>
              <a:tr h="234330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Кадастровый номер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tx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34330">
                <a:tc>
                  <a:txBody>
                    <a:bodyPr/>
                    <a:lstStyle/>
                    <a:p>
                      <a:r>
                        <a:rPr lang="ru-RU" sz="10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69:40:0300004:1</a:t>
                      </a:r>
                      <a:endParaRPr lang="ru-RU" sz="10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tx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34330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Площадь</a:t>
                      </a:r>
                      <a:endParaRPr lang="ru-RU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tx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34330">
                <a:tc>
                  <a:txBody>
                    <a:bodyPr/>
                    <a:lstStyle/>
                    <a:p>
                      <a:r>
                        <a:rPr lang="ru-RU" sz="10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18,6 га</a:t>
                      </a:r>
                      <a:endParaRPr lang="ru-RU" sz="10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tx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34330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Вид использования</a:t>
                      </a:r>
                      <a:endParaRPr lang="ru-RU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tx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80786">
                <a:tc>
                  <a:txBody>
                    <a:bodyPr/>
                    <a:lstStyle/>
                    <a:p>
                      <a:r>
                        <a:rPr lang="ru-RU" sz="10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Для размещения военных организаций,</a:t>
                      </a:r>
                      <a:r>
                        <a:rPr lang="ru-RU" sz="1000" b="1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учреждений</a:t>
                      </a:r>
                      <a:endParaRPr lang="ru-RU" sz="10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tx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34330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Собственник</a:t>
                      </a:r>
                      <a:endParaRPr lang="ru-RU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tx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12422">
                <a:tc>
                  <a:txBody>
                    <a:bodyPr/>
                    <a:lstStyle/>
                    <a:p>
                      <a:r>
                        <a:rPr lang="ru-RU" sz="10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Российская Федерация</a:t>
                      </a:r>
                      <a:endParaRPr lang="ru-RU" sz="10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tx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56376">
                <a:tc>
                  <a:txBody>
                    <a:bodyPr/>
                    <a:lstStyle/>
                    <a:p>
                      <a:r>
                        <a:rPr lang="ru-RU" sz="1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Землепользователь</a:t>
                      </a:r>
                      <a:r>
                        <a:rPr lang="ru-RU" sz="1000" b="1" i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- </a:t>
                      </a:r>
                      <a:r>
                        <a:rPr lang="ru-RU" sz="1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ФГКУ «Центральное территориальное управление имущественных отношений» Минобороны России</a:t>
                      </a:r>
                      <a:endParaRPr lang="ru-RU" sz="10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tx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6858016" y="3751747"/>
          <a:ext cx="2000264" cy="29565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000264"/>
              </a:tblGrid>
              <a:tr h="227986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Кадастровый номер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227986">
                <a:tc>
                  <a:txBody>
                    <a:bodyPr/>
                    <a:lstStyle/>
                    <a:p>
                      <a:r>
                        <a:rPr lang="ru-RU" sz="10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69:40:0300005:1</a:t>
                      </a:r>
                      <a:endParaRPr lang="ru-RU" sz="10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118267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Площадь</a:t>
                      </a:r>
                      <a:endParaRPr lang="ru-RU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227986">
                <a:tc>
                  <a:txBody>
                    <a:bodyPr/>
                    <a:lstStyle/>
                    <a:p>
                      <a:r>
                        <a:rPr lang="ru-RU" sz="10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28,8 га</a:t>
                      </a:r>
                      <a:endParaRPr lang="ru-RU" sz="10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227986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Вид использования</a:t>
                      </a:r>
                      <a:endParaRPr lang="ru-RU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227986">
                <a:tc>
                  <a:txBody>
                    <a:bodyPr/>
                    <a:lstStyle/>
                    <a:p>
                      <a:r>
                        <a:rPr lang="ru-RU" sz="10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Для военного городка</a:t>
                      </a:r>
                      <a:endParaRPr lang="ru-RU" sz="10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143039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Собственник</a:t>
                      </a:r>
                      <a:endParaRPr lang="ru-RU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184951">
                <a:tc>
                  <a:txBody>
                    <a:bodyPr/>
                    <a:lstStyle/>
                    <a:p>
                      <a:r>
                        <a:rPr lang="ru-RU" sz="10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Российская Федерация</a:t>
                      </a:r>
                      <a:endParaRPr lang="ru-RU" sz="10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940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Землепользователь</a:t>
                      </a:r>
                      <a:r>
                        <a:rPr lang="ru-RU" sz="1000" b="1" i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- </a:t>
                      </a:r>
                      <a:r>
                        <a:rPr lang="ru-RU" sz="1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ФГКУ «Центральное территориальное управление имущественных отношений» Минобороны России</a:t>
                      </a:r>
                      <a:endParaRPr lang="ru-RU" sz="1000" b="1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sz="10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000108"/>
            <a:ext cx="5491176" cy="505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285852" y="5286388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Аэродром «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Мигалово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Стрелка влево 12"/>
          <p:cNvSpPr/>
          <p:nvPr/>
        </p:nvSpPr>
        <p:spPr>
          <a:xfrm>
            <a:off x="6286512" y="1928802"/>
            <a:ext cx="285752" cy="214314"/>
          </a:xfrm>
          <a:prstGeom prst="lef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лево 13"/>
          <p:cNvSpPr/>
          <p:nvPr/>
        </p:nvSpPr>
        <p:spPr>
          <a:xfrm>
            <a:off x="6286512" y="4143380"/>
            <a:ext cx="285752" cy="214314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/>
          <a:stretch>
            <a:fillRect/>
          </a:stretch>
        </p:blipFill>
        <p:spPr bwMode="auto">
          <a:xfrm>
            <a:off x="214282" y="214290"/>
            <a:ext cx="8286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8"/>
          <p:cNvSpPr>
            <a:spLocks noGrp="1"/>
          </p:cNvSpPr>
          <p:nvPr>
            <p:ph type="title"/>
          </p:nvPr>
        </p:nvSpPr>
        <p:spPr>
          <a:xfrm>
            <a:off x="1114816" y="208590"/>
            <a:ext cx="7457712" cy="720080"/>
          </a:xfrm>
        </p:spPr>
        <p:txBody>
          <a:bodyPr>
            <a:no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ЗЕМЕЛЬНЫЕ УЧАСТКИ, РАСПОЛОЖЕННЫЕ ПО ОКТЯБРЬСКОМУ ПР-КТ В  Г. ТВЕРИ</a:t>
            </a:r>
            <a:endParaRPr lang="ru-RU" sz="1800" b="1" dirty="0">
              <a:solidFill>
                <a:srgbClr val="CC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000108"/>
            <a:ext cx="8143932" cy="570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86116" y="3714752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ООО «Эстейт Инвест»</a:t>
            </a:r>
            <a:endParaRPr lang="ru-RU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6578" y="3643314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ООО «Эстейт Инвест»</a:t>
            </a:r>
            <a:endParaRPr lang="ru-RU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4942" y="3429000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Сигаль В.Б.</a:t>
            </a:r>
            <a:endParaRPr lang="ru-RU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496" y="1857364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Христенко А.М.</a:t>
            </a:r>
            <a:endParaRPr lang="ru-RU" sz="11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3174" y="564357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СПК колхоз «Тверь»</a:t>
            </a:r>
            <a:endParaRPr lang="ru-RU" sz="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1604" y="335756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ООО «Проксима Консалтинг»</a:t>
            </a:r>
            <a:endParaRPr lang="ru-RU" sz="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728" y="4071942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ООО «</a:t>
            </a:r>
            <a:r>
              <a:rPr lang="ru-RU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ЭтАп</a:t>
            </a:r>
            <a:r>
              <a:rPr lang="ru-RU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2" y="2571744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Тарасов С.А.</a:t>
            </a:r>
            <a:endParaRPr lang="ru-RU" sz="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29190" y="6143644"/>
            <a:ext cx="1143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г. Тверь (пруд)</a:t>
            </a:r>
            <a:endParaRPr lang="ru-RU" sz="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8794" y="4357694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ООО «</a:t>
            </a:r>
            <a:r>
              <a:rPr lang="ru-RU" sz="9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ГеоАльянс</a:t>
            </a:r>
            <a:r>
              <a:rPr lang="ru-RU" sz="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43240" y="164305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ООО»</a:t>
            </a:r>
            <a:r>
              <a:rPr lang="ru-RU" sz="9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Саначино</a:t>
            </a:r>
            <a:r>
              <a:rPr lang="ru-RU" sz="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9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Агро</a:t>
            </a:r>
            <a:r>
              <a:rPr lang="ru-RU" sz="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14546" y="1357298"/>
            <a:ext cx="1643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ООО «Эстейт Инвест»</a:t>
            </a:r>
            <a:endParaRPr lang="ru-RU" sz="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1670" y="2143116"/>
            <a:ext cx="128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ООО «Онтарио»</a:t>
            </a:r>
            <a:endParaRPr lang="ru-RU" sz="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151</Words>
  <PresentationFormat>Экран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ЗЕМЕЛЬНЫЕ УЧАСТКИ, РАСПОЛОЖЕННЫЕ ПО ОКТЯБРЬСКОМУ ПР-КТ В  Г. ТВЕРИ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Семёнова Наталья Михайловна</dc:creator>
  <cp:lastModifiedBy>Semenova</cp:lastModifiedBy>
  <cp:revision>19</cp:revision>
  <dcterms:created xsi:type="dcterms:W3CDTF">2018-10-29T08:21:25Z</dcterms:created>
  <dcterms:modified xsi:type="dcterms:W3CDTF">2018-10-29T13:11:41Z</dcterms:modified>
</cp:coreProperties>
</file>