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857232"/>
            <a:ext cx="7140233" cy="471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TextBox 4"/>
          <p:cNvSpPr txBox="1"/>
          <p:nvPr/>
        </p:nvSpPr>
        <p:spPr>
          <a:xfrm>
            <a:off x="785786" y="357166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Земельный участок, расположенный по адресу: г. Тверь, ул. Ефимова, 32</a:t>
            </a:r>
            <a:endParaRPr lang="ru-RU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244575"/>
              </p:ext>
            </p:extLst>
          </p:nvPr>
        </p:nvGraphicFramePr>
        <p:xfrm>
          <a:off x="1857356" y="5429264"/>
          <a:ext cx="6096000" cy="11125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Кадастровый  номер</a:t>
                      </a:r>
                      <a:endParaRPr lang="ru-RU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69:40:0400010:3</a:t>
                      </a:r>
                      <a:endParaRPr lang="ru-RU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Площадь</a:t>
                      </a:r>
                      <a:endParaRPr lang="ru-RU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4887 кв.м.</a:t>
                      </a:r>
                      <a:endParaRPr lang="ru-RU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Собственник</a:t>
                      </a:r>
                      <a:endParaRPr lang="ru-RU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Тверская область</a:t>
                      </a:r>
                      <a:endParaRPr lang="ru-RU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Экран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Семёнова Наталья Михайловна</dc:creator>
  <cp:lastModifiedBy>Кирилл Борисович Доля</cp:lastModifiedBy>
  <cp:revision>3</cp:revision>
  <dcterms:created xsi:type="dcterms:W3CDTF">2018-10-03T05:49:45Z</dcterms:created>
  <dcterms:modified xsi:type="dcterms:W3CDTF">2018-10-03T06:13:18Z</dcterms:modified>
</cp:coreProperties>
</file>