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77" r:id="rId5"/>
    <p:sldId id="278" r:id="rId6"/>
    <p:sldId id="279" r:id="rId7"/>
    <p:sldId id="280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6B7"/>
    <a:srgbClr val="996600"/>
    <a:srgbClr val="A88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8" autoAdjust="0"/>
  </p:normalViewPr>
  <p:slideViewPr>
    <p:cSldViewPr>
      <p:cViewPr>
        <p:scale>
          <a:sx n="100" d="100"/>
          <a:sy n="100" d="100"/>
        </p:scale>
        <p:origin x="-1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8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5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8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42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/>
          <a:lstStyle>
            <a:lvl1pPr algn="r">
              <a:defRPr sz="1200"/>
            </a:lvl1pPr>
          </a:lstStyle>
          <a:p>
            <a:fld id="{ECCCCF80-355E-4AD8-8008-7B2320304F91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4" tIns="47766" rIns="95534" bIns="4776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5534" tIns="47766" rIns="95534" bIns="4776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30091"/>
            <a:ext cx="2945659" cy="496412"/>
          </a:xfrm>
          <a:prstGeom prst="rect">
            <a:avLst/>
          </a:prstGeom>
        </p:spPr>
        <p:txBody>
          <a:bodyPr vert="horz" lIns="95534" tIns="47766" rIns="95534" bIns="47766" rtlCol="0" anchor="b"/>
          <a:lstStyle>
            <a:lvl1pPr algn="r">
              <a:defRPr sz="1200"/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455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4FC1-6944-4674-80AF-BB5B223CAD93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628B-9DD2-490F-B70A-07818CE7C6B8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AE8F-6392-4F9C-97B1-B8EE0062F7DF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1FC-25FC-45B5-B249-BFFF43413E01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E4CC-3E9E-47C6-B4EC-60B4D18C982B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0E6E-CBF6-49E3-993A-77E61AB06E5F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EF7-7993-4542-A9D7-6162BAE913BE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7FA-2567-49CD-94B3-FA3A2015AD3A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623-B955-4275-8F12-4C98DE09378A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6CEA-DF81-47B4-9196-9EF09C25DA39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927-1F56-49F2-BB4A-2763B5423B04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AA93-11B3-4579-903D-5AF15AD48E96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71600" y="1844824"/>
            <a:ext cx="7560840" cy="3024336"/>
          </a:xfrm>
        </p:spPr>
        <p:txBody>
          <a:bodyPr>
            <a:noAutofit/>
          </a:bodyPr>
          <a:lstStyle/>
          <a:p>
            <a:pPr algn="ctr" eaLnBrk="0" hangingPunct="0">
              <a:buNone/>
              <a:defRPr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переводе земельного участка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из одной категории в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другую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475655" y="6192659"/>
            <a:ext cx="6465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 июля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2018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  <a:endParaRPr 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21486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Заголовок 20"/>
          <p:cNvSpPr txBox="1">
            <a:spLocks/>
          </p:cNvSpPr>
          <p:nvPr/>
        </p:nvSpPr>
        <p:spPr>
          <a:xfrm>
            <a:off x="1259632" y="142852"/>
            <a:ext cx="7884368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МИНИСТЕРСТВО ИМУЩЕСТВЕННЫХ И ЗЕМЕЛЬНЫХ ОТНОШЕНИЙ ТВЕРСКОЙ ОБЛАСТИ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596336" cy="1080120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ХОДАТАЙСТВО О ПЕРЕВОДЕ ЗЕМЕЛЬНОГО УЧАСТКА ИЗ ОДНОЙ КАТЕГОРИИ В ДРУГУЮ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259632" y="1412776"/>
            <a:ext cx="7200800" cy="48965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Заинтересованное лицо: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общество с ограниченной ответственность «Магистраль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Сведения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земельном участке: </a:t>
            </a:r>
            <a:endParaRPr lang="ru-RU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кадастровый номер 69:33:0000011:406; 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общая площадь 5 240 кв. м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адрес участка: Тверская область, Торжокский район,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Будовское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сельское поселение;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категории земель сельскохозяйственного назначения;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земельный участок относится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государственной собственности до разграничения.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обоснование перевода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перевод земельного участка в категорию земель промышленности и иного специального назначения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для эксплуатации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кафе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848872" cy="1080120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СХЕМА РАСПОЛОЖЕНИЯ ЗЕМЕЛЬНОГО УЧАСТКА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C:\Users\DorenskayaNA\Desktop\Безымянный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41682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5033367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0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Автомобильная дорога федерального значения М-10 «Россия»</a:t>
            </a:r>
            <a:endParaRPr lang="ru-RU" sz="1400" b="1" dirty="0">
              <a:solidFill>
                <a:srgbClr val="FFFF00"/>
              </a:solidFill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987824" y="5515297"/>
            <a:ext cx="576064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76864" cy="1008112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ВЫКОПИРОВКА ИЗ ГЕНЕРАЛЬНОГО ПЛАНА БУДОВСКОГО </a:t>
            </a:r>
            <a:r>
              <a:rPr lang="ru-RU" sz="1800" b="1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СЕЛЬСКОГО ПОСЕЛЕНИЯ ТОРЖОКСКОГО РАЙОНА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665967" y="2175247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она транспортной инфраструктуры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235" y="6225502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</a:t>
            </a:r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испрашиваемый земельный участок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534734" y="6074515"/>
            <a:ext cx="335280" cy="489186"/>
            <a:chOff x="1534734" y="6074515"/>
            <a:chExt cx="335280" cy="489186"/>
          </a:xfrm>
        </p:grpSpPr>
        <p:pic>
          <p:nvPicPr>
            <p:cNvPr id="10" name="Picture 6" descr="C:\Users\KolchenkoIA\Pictures\человечки для презентации\флаг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734" y="6074515"/>
              <a:ext cx="335280" cy="4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Овал 10"/>
            <p:cNvSpPr/>
            <p:nvPr/>
          </p:nvSpPr>
          <p:spPr>
            <a:xfrm>
              <a:off x="1535455" y="6419685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1115616" y="1268761"/>
            <a:ext cx="5688632" cy="4680520"/>
            <a:chOff x="1115616" y="1268761"/>
            <a:chExt cx="5688632" cy="4680520"/>
          </a:xfrm>
        </p:grpSpPr>
        <p:pic>
          <p:nvPicPr>
            <p:cNvPr id="2050" name="Picture 2" descr="D:\ЛЮля\ПЕРЕВОДЫ 2016\ЗАСЕДАНИЯ ПТО\картография\из генплана будовского магистраль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68761"/>
              <a:ext cx="5544616" cy="468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/>
            <p:cNvCxnSpPr/>
            <p:nvPr/>
          </p:nvCxnSpPr>
          <p:spPr>
            <a:xfrm flipH="1">
              <a:off x="3502018" y="2766058"/>
              <a:ext cx="3302230" cy="3761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6" descr="C:\Users\KolchenkoIA\Pictures\человечки для презентации\флаг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378" y="2348880"/>
              <a:ext cx="335280" cy="4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Овал 13"/>
            <p:cNvSpPr/>
            <p:nvPr/>
          </p:nvSpPr>
          <p:spPr>
            <a:xfrm>
              <a:off x="3305970" y="2735455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76864" cy="1008112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ИНВЕСТИЦИОННЫЙ ПРОЕКТ РАЗМЕЩЕНИЯ ОБЪЕКТОВ ПРИДОРОЖНОГО СЕРВИСА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Номер слайда 6"/>
          <p:cNvSpPr txBox="1">
            <a:spLocks/>
          </p:cNvSpPr>
          <p:nvPr/>
        </p:nvSpPr>
        <p:spPr>
          <a:xfrm>
            <a:off x="8532440" y="6356350"/>
            <a:ext cx="288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H:\11.12.15\TP_4_0000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5" y="1271042"/>
            <a:ext cx="734481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Группа 1"/>
          <p:cNvGrpSpPr/>
          <p:nvPr/>
        </p:nvGrpSpPr>
        <p:grpSpPr>
          <a:xfrm>
            <a:off x="1215109" y="4057674"/>
            <a:ext cx="7328047" cy="2495302"/>
            <a:chOff x="1215109" y="4057674"/>
            <a:chExt cx="7328047" cy="249530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15109" y="4057674"/>
              <a:ext cx="7328047" cy="249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Проектом предусмотрено размещение следующих объектов </a:t>
              </a:r>
            </a:p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придорожного сервиса: </a:t>
              </a:r>
            </a:p>
            <a:p>
              <a:pPr algn="just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автозаправочный комплекс, 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павильон «</a:t>
              </a:r>
              <a:r>
                <a:rPr lang="ru-RU" sz="16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Торжокские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16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золотошвеи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», гостиница, кафе, кемпинг, мини-</a:t>
              </a:r>
              <a:r>
                <a:rPr lang="ru-RU" sz="16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маркет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автостоянка, пункт регионального расположения МЧС, мини-аптека, фельдшерский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пункт, здание 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для организации мини-фермы,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храм-часовня.</a:t>
              </a:r>
            </a:p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Согласно паспорту </a:t>
              </a:r>
              <a:r>
                <a:rPr lang="ru-RU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инвестиционного </a:t>
              </a:r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проекта: </a:t>
              </a:r>
            </a:p>
            <a:p>
              <a:pPr algn="just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возведение 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комплекса будет осуществляться в 4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очереди (планируемый срок окончания работ 2025 год). 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Планируется создание более 500 рабочих мест.</a:t>
              </a:r>
            </a:p>
            <a:p>
              <a:pPr algn="just"/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Блок-схема: узел 2"/>
            <p:cNvSpPr/>
            <p:nvPr/>
          </p:nvSpPr>
          <p:spPr>
            <a:xfrm>
              <a:off x="1403648" y="4629497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1403648" y="583951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26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16632"/>
            <a:ext cx="8136904" cy="1224136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ОСНОВАНИЯ ПЕРЕВОДА ЗЕМЕЛЬНОГО УЧАСТКА ИЗ ОДНОЙ КАТЕГОРИИ В ДРУГУЮ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1600200"/>
            <a:ext cx="7704856" cy="452596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Предусмотренные статьей 4 Федерального закона от 21.12.2004                        № 172-ФЗ «О переводе земель или земельных участков из одной категории в другую» ограничения: </a:t>
            </a:r>
          </a:p>
          <a:p>
            <a:pPr algn="just"/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1) перевод земельного участка из одной категории в другую либо запрет на такой перевод в соответствии с федеральными законами;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2) наличие отрицательного заключения государственной экологической экспертизы;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3) несоответствие целевого назначения земельного участка утвержденным документам территориального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планирования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87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выявлены</a:t>
            </a:r>
            <a:endParaRPr lang="ru-RU" sz="87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2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58214" y="6286521"/>
            <a:ext cx="347650" cy="571481"/>
          </a:xfrm>
        </p:spPr>
        <p:txBody>
          <a:bodyPr/>
          <a:lstStyle/>
          <a:p>
            <a:r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24051" y="4886780"/>
            <a:ext cx="4716870" cy="92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имущественных и земельных отношений Тверской области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ул.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Новоторжская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д. 24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33 11 57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min_imushestvo@web.region.tver.ru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Министра имущественных и земельных отношений Тверской области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О.С. Комиссарова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41266" y="1916832"/>
            <a:ext cx="8280920" cy="389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§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07258" y="226642"/>
            <a:ext cx="7878416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platzhalter 22"/>
          <p:cNvSpPr txBox="1">
            <a:spLocks/>
          </p:cNvSpPr>
          <p:nvPr/>
        </p:nvSpPr>
        <p:spPr bwMode="gray">
          <a:xfrm>
            <a:off x="608078" y="1124744"/>
            <a:ext cx="8347296" cy="785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29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Заевское сп Почино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Заевское сп Починок</Template>
  <TotalTime>193</TotalTime>
  <Words>342</Words>
  <Application>Microsoft Office PowerPoint</Application>
  <PresentationFormat>Экран (4:3)</PresentationFormat>
  <Paragraphs>54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презентация Заевское сп Починок</vt:lpstr>
      <vt:lpstr>Презентация PowerPoint</vt:lpstr>
      <vt:lpstr>ХОДАТАЙСТВО О ПЕРЕВОДЕ ЗЕМЕЛЬНОГО УЧАСТКА ИЗ ОДНОЙ КАТЕГОРИИ В ДРУГУЮ</vt:lpstr>
      <vt:lpstr>СХЕМА РАСПОЛОЖЕНИЯ ЗЕМЕЛЬНОГО УЧАСТКА</vt:lpstr>
      <vt:lpstr>ВЫКОПИРОВКА ИЗ ГЕНЕРАЛЬНОГО ПЛАНА БУДОВСКОГО СЕЛЬСКОГО ПОСЕЛЕНИЯ ТОРЖОКСКОГО РАЙОНА</vt:lpstr>
      <vt:lpstr>ИНВЕСТИЦИОННЫЙ ПРОЕКТ РАЗМЕЩЕНИЯ ОБЪЕКТОВ ПРИДОРОЖНОГО СЕРВИСА</vt:lpstr>
      <vt:lpstr>ОСНОВАНИЯ ПЕРЕВОДА ЗЕМЕЛЬНОГО УЧАСТКА ИЗ ОДНОЙ КАТЕГОРИИ В ДРУГУЮ</vt:lpstr>
      <vt:lpstr>Презентация PowerPoint</vt:lpstr>
    </vt:vector>
  </TitlesOfParts>
  <Company>КУИТО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ТВЕРСКОЙ ОБЛАСТИ</dc:title>
  <dc:creator>Пользователь</dc:creator>
  <cp:lastModifiedBy>Пользователь</cp:lastModifiedBy>
  <cp:revision>53</cp:revision>
  <cp:lastPrinted>2018-06-21T06:57:59Z</cp:lastPrinted>
  <dcterms:created xsi:type="dcterms:W3CDTF">2016-11-25T12:05:35Z</dcterms:created>
  <dcterms:modified xsi:type="dcterms:W3CDTF">2018-09-25T06:39:31Z</dcterms:modified>
</cp:coreProperties>
</file>