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9144000" cy="6858000" type="screen4x3"/>
  <p:notesSz cx="6797675" cy="987425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9" d="100"/>
          <a:sy n="99" d="100"/>
        </p:scale>
        <p:origin x="-17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31.08.2018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31.08.2018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31.08.2018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31.08.2018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31.08.2018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31.08.2018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31.08.2018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31.08.2018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31.08.2018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31.08.2018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31.08.2018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31.08.2018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42976" y="142852"/>
            <a:ext cx="7143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b="1" dirty="0" smtClean="0"/>
              <a:t>Земельные участки с/</a:t>
            </a:r>
            <a:r>
              <a:rPr lang="ru-RU" sz="1600" b="1" dirty="0" err="1" smtClean="0"/>
              <a:t>х</a:t>
            </a:r>
            <a:r>
              <a:rPr lang="ru-RU" sz="1600" b="1" dirty="0" smtClean="0"/>
              <a:t> назначения, расположенные на территории Конаковского района</a:t>
            </a:r>
            <a:endParaRPr lang="ru-RU" sz="1600" b="1" dirty="0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6143636" y="5143512"/>
          <a:ext cx="2762248" cy="15716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0198"/>
                <a:gridCol w="1262050"/>
              </a:tblGrid>
              <a:tr h="463219">
                <a:tc>
                  <a:txBody>
                    <a:bodyPr/>
                    <a:lstStyle/>
                    <a:p>
                      <a:r>
                        <a:rPr lang="ru-RU" sz="1000" b="1" dirty="0" smtClean="0">
                          <a:solidFill>
                            <a:schemeClr val="tx1"/>
                          </a:solidFill>
                        </a:rPr>
                        <a:t>69:15:0000021:1079</a:t>
                      </a:r>
                    </a:p>
                    <a:p>
                      <a:r>
                        <a:rPr lang="ru-RU" sz="1000" b="1" dirty="0" smtClean="0">
                          <a:solidFill>
                            <a:schemeClr val="tx1"/>
                          </a:solidFill>
                        </a:rPr>
                        <a:t>69:15:0000021:1074</a:t>
                      </a:r>
                      <a:endParaRPr lang="ru-RU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FFFF00">
                            <a:shade val="30000"/>
                            <a:satMod val="115000"/>
                          </a:srgbClr>
                        </a:gs>
                        <a:gs pos="50000">
                          <a:srgbClr val="FFFF00">
                            <a:shade val="67500"/>
                            <a:satMod val="115000"/>
                          </a:srgbClr>
                        </a:gs>
                        <a:gs pos="100000">
                          <a:srgbClr val="FFFF00">
                            <a:shade val="100000"/>
                            <a:satMod val="115000"/>
                          </a:srgbClr>
                        </a:gs>
                      </a:gsLst>
                      <a:lin ang="81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 b="1" dirty="0" smtClean="0">
                          <a:solidFill>
                            <a:schemeClr val="tx1"/>
                          </a:solidFill>
                        </a:rPr>
                        <a:t>Общая площадь 126 га</a:t>
                      </a:r>
                      <a:endParaRPr lang="ru-RU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FFFF00">
                            <a:shade val="30000"/>
                            <a:satMod val="115000"/>
                          </a:srgbClr>
                        </a:gs>
                        <a:gs pos="50000">
                          <a:srgbClr val="FFFF00">
                            <a:shade val="67500"/>
                            <a:satMod val="115000"/>
                          </a:srgbClr>
                        </a:gs>
                        <a:gs pos="100000">
                          <a:srgbClr val="FFFF00">
                            <a:shade val="100000"/>
                            <a:satMod val="115000"/>
                          </a:srgbClr>
                        </a:gs>
                      </a:gsLst>
                      <a:lin ang="8100000" scaled="1"/>
                      <a:tileRect/>
                    </a:gradFill>
                  </a:tcPr>
                </a:tc>
              </a:tr>
              <a:tr h="463219">
                <a:tc>
                  <a:txBody>
                    <a:bodyPr/>
                    <a:lstStyle/>
                    <a:p>
                      <a:r>
                        <a:rPr lang="ru-RU" sz="1000" b="1" dirty="0" smtClean="0">
                          <a:solidFill>
                            <a:schemeClr val="tx1"/>
                          </a:solidFill>
                        </a:rPr>
                        <a:t>Собственник</a:t>
                      </a:r>
                      <a:endParaRPr lang="ru-RU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FFFF00">
                            <a:shade val="30000"/>
                            <a:satMod val="115000"/>
                          </a:srgbClr>
                        </a:gs>
                        <a:gs pos="50000">
                          <a:srgbClr val="FFFF00">
                            <a:shade val="67500"/>
                            <a:satMod val="115000"/>
                          </a:srgbClr>
                        </a:gs>
                        <a:gs pos="100000">
                          <a:srgbClr val="FFFF00">
                            <a:shade val="100000"/>
                            <a:satMod val="115000"/>
                          </a:srgbClr>
                        </a:gs>
                      </a:gsLst>
                      <a:lin ang="81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 b="1" dirty="0" smtClean="0">
                          <a:solidFill>
                            <a:schemeClr val="tx1"/>
                          </a:solidFill>
                        </a:rPr>
                        <a:t>Воронин Сергей </a:t>
                      </a:r>
                      <a:r>
                        <a:rPr lang="ru-RU" sz="1000" b="1" dirty="0" smtClean="0">
                          <a:solidFill>
                            <a:schemeClr val="tx1"/>
                          </a:solidFill>
                        </a:rPr>
                        <a:t>Валентинович </a:t>
                      </a:r>
                      <a:endParaRPr lang="ru-RU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FFFF00">
                            <a:shade val="30000"/>
                            <a:satMod val="115000"/>
                          </a:srgbClr>
                        </a:gs>
                        <a:gs pos="50000">
                          <a:srgbClr val="FFFF00">
                            <a:shade val="67500"/>
                            <a:satMod val="115000"/>
                          </a:srgbClr>
                        </a:gs>
                        <a:gs pos="100000">
                          <a:srgbClr val="FFFF00">
                            <a:shade val="100000"/>
                            <a:satMod val="115000"/>
                          </a:srgbClr>
                        </a:gs>
                      </a:gsLst>
                      <a:lin ang="8100000" scaled="1"/>
                      <a:tileRect/>
                    </a:gradFill>
                  </a:tcPr>
                </a:tc>
              </a:tr>
              <a:tr h="645198">
                <a:tc>
                  <a:txBody>
                    <a:bodyPr/>
                    <a:lstStyle/>
                    <a:p>
                      <a:r>
                        <a:rPr lang="ru-RU" sz="1000" b="1" dirty="0" smtClean="0">
                          <a:solidFill>
                            <a:schemeClr val="tx1"/>
                          </a:solidFill>
                        </a:rPr>
                        <a:t>Адрес: г.</a:t>
                      </a:r>
                      <a:r>
                        <a:rPr lang="ru-RU" sz="1000" b="1" baseline="0" dirty="0" smtClean="0">
                          <a:solidFill>
                            <a:schemeClr val="tx1"/>
                          </a:solidFill>
                        </a:rPr>
                        <a:t> Москва, пер. </a:t>
                      </a:r>
                      <a:r>
                        <a:rPr lang="ru-RU" sz="1000" b="1" baseline="0" dirty="0" err="1" smtClean="0">
                          <a:solidFill>
                            <a:schemeClr val="tx1"/>
                          </a:solidFill>
                        </a:rPr>
                        <a:t>Сивцев</a:t>
                      </a:r>
                      <a:r>
                        <a:rPr lang="ru-RU" sz="10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sz="1000" b="1" baseline="0" dirty="0" err="1" smtClean="0">
                          <a:solidFill>
                            <a:schemeClr val="tx1"/>
                          </a:solidFill>
                        </a:rPr>
                        <a:t>Вражек</a:t>
                      </a:r>
                      <a:r>
                        <a:rPr lang="ru-RU" sz="1000" b="1" baseline="0" dirty="0" smtClean="0">
                          <a:solidFill>
                            <a:schemeClr val="tx1"/>
                          </a:solidFill>
                        </a:rPr>
                        <a:t>, д. 4, кв.5</a:t>
                      </a:r>
                      <a:endParaRPr lang="ru-RU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FFFF00">
                            <a:shade val="30000"/>
                            <a:satMod val="115000"/>
                          </a:srgbClr>
                        </a:gs>
                        <a:gs pos="50000">
                          <a:srgbClr val="FFFF00">
                            <a:shade val="67500"/>
                            <a:satMod val="115000"/>
                          </a:srgbClr>
                        </a:gs>
                        <a:gs pos="100000">
                          <a:srgbClr val="FFFF00">
                            <a:shade val="100000"/>
                            <a:satMod val="115000"/>
                          </a:srgbClr>
                        </a:gs>
                      </a:gsLst>
                      <a:lin ang="81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 b="1" dirty="0" smtClean="0">
                          <a:solidFill>
                            <a:schemeClr val="tx1"/>
                          </a:solidFill>
                        </a:rPr>
                        <a:t>8 919 060 90 23</a:t>
                      </a:r>
                      <a:endParaRPr lang="ru-RU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FFFF00">
                            <a:shade val="30000"/>
                            <a:satMod val="115000"/>
                          </a:srgbClr>
                        </a:gs>
                        <a:gs pos="50000">
                          <a:srgbClr val="FFFF00">
                            <a:shade val="67500"/>
                            <a:satMod val="115000"/>
                          </a:srgbClr>
                        </a:gs>
                        <a:gs pos="100000">
                          <a:srgbClr val="FFFF00">
                            <a:shade val="100000"/>
                            <a:satMod val="115000"/>
                          </a:srgbClr>
                        </a:gs>
                      </a:gsLst>
                      <a:lin ang="8100000" scaled="1"/>
                      <a:tileRect/>
                    </a:gradFill>
                  </a:tcPr>
                </a:tc>
              </a:tr>
            </a:tbl>
          </a:graphicData>
        </a:graphic>
      </p:graphicFrame>
      <p:graphicFrame>
        <p:nvGraphicFramePr>
          <p:cNvPr id="7" name="Таблица 6"/>
          <p:cNvGraphicFramePr>
            <a:graphicFrameLocks noGrp="1"/>
          </p:cNvGraphicFramePr>
          <p:nvPr/>
        </p:nvGraphicFramePr>
        <p:xfrm>
          <a:off x="3000364" y="5143512"/>
          <a:ext cx="3000396" cy="15925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4344"/>
                <a:gridCol w="1526052"/>
              </a:tblGrid>
              <a:tr h="348235">
                <a:tc>
                  <a:txBody>
                    <a:bodyPr/>
                    <a:lstStyle/>
                    <a:p>
                      <a:r>
                        <a:rPr lang="ru-RU" sz="1000" b="1" dirty="0" smtClean="0">
                          <a:solidFill>
                            <a:schemeClr val="tx1"/>
                          </a:solidFill>
                        </a:rPr>
                        <a:t>69:15:0000021:306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 b="1" dirty="0" smtClean="0">
                          <a:solidFill>
                            <a:schemeClr val="tx1"/>
                          </a:solidFill>
                        </a:rPr>
                        <a:t>Общая площадь 25 га</a:t>
                      </a:r>
                      <a:endParaRPr lang="ru-RU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15731">
                <a:tc>
                  <a:txBody>
                    <a:bodyPr/>
                    <a:lstStyle/>
                    <a:p>
                      <a:r>
                        <a:rPr lang="ru-RU" sz="1000" b="1" dirty="0" smtClean="0">
                          <a:solidFill>
                            <a:schemeClr val="tx1"/>
                          </a:solidFill>
                        </a:rPr>
                        <a:t>Собственник</a:t>
                      </a:r>
                      <a:endParaRPr lang="ru-RU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 b="1" dirty="0" smtClean="0">
                          <a:solidFill>
                            <a:schemeClr val="tx1"/>
                          </a:solidFill>
                        </a:rPr>
                        <a:t>ООО </a:t>
                      </a:r>
                      <a:r>
                        <a:rPr lang="ru-RU" sz="1000" b="1" baseline="0" dirty="0" smtClean="0">
                          <a:solidFill>
                            <a:schemeClr val="tx1"/>
                          </a:solidFill>
                        </a:rPr>
                        <a:t> «</a:t>
                      </a:r>
                      <a:r>
                        <a:rPr lang="ru-RU" sz="1000" b="1" baseline="0" dirty="0" err="1" smtClean="0">
                          <a:solidFill>
                            <a:schemeClr val="tx1"/>
                          </a:solidFill>
                        </a:rPr>
                        <a:t>Метропроект</a:t>
                      </a:r>
                      <a:r>
                        <a:rPr lang="ru-RU" sz="1000" b="1" baseline="0" dirty="0" smtClean="0">
                          <a:solidFill>
                            <a:schemeClr val="tx1"/>
                          </a:solidFill>
                        </a:rPr>
                        <a:t>»</a:t>
                      </a:r>
                      <a:endParaRPr lang="ru-RU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928619">
                <a:tc>
                  <a:txBody>
                    <a:bodyPr/>
                    <a:lstStyle/>
                    <a:p>
                      <a:r>
                        <a:rPr lang="ru-RU" sz="1000" b="1" dirty="0" smtClean="0">
                          <a:solidFill>
                            <a:schemeClr val="tx1"/>
                          </a:solidFill>
                        </a:rPr>
                        <a:t>Адрес: г.</a:t>
                      </a:r>
                      <a:r>
                        <a:rPr lang="ru-RU" sz="1000" b="1" baseline="0" dirty="0" smtClean="0">
                          <a:solidFill>
                            <a:schemeClr val="tx1"/>
                          </a:solidFill>
                        </a:rPr>
                        <a:t> Москва, ул. </a:t>
                      </a:r>
                      <a:r>
                        <a:rPr lang="ru-RU" sz="1000" b="1" baseline="0" dirty="0" err="1" smtClean="0">
                          <a:solidFill>
                            <a:schemeClr val="tx1"/>
                          </a:solidFill>
                        </a:rPr>
                        <a:t>Долгоруковская</a:t>
                      </a:r>
                      <a:r>
                        <a:rPr lang="ru-RU" sz="1000" b="1" baseline="0" dirty="0" smtClean="0">
                          <a:solidFill>
                            <a:schemeClr val="tx1"/>
                          </a:solidFill>
                        </a:rPr>
                        <a:t>, д. 23А, стр. </a:t>
                      </a:r>
                      <a:r>
                        <a:rPr lang="ru-RU" sz="1000" b="1" baseline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 b="1" dirty="0" smtClean="0">
                          <a:solidFill>
                            <a:schemeClr val="tx1"/>
                          </a:solidFill>
                        </a:rPr>
                        <a:t>Генеральный директор Ежкова </a:t>
                      </a:r>
                      <a:r>
                        <a:rPr lang="ru-RU" sz="1000" b="1" dirty="0" err="1" smtClean="0">
                          <a:solidFill>
                            <a:schemeClr val="tx1"/>
                          </a:solidFill>
                        </a:rPr>
                        <a:t>Инга</a:t>
                      </a:r>
                      <a:r>
                        <a:rPr lang="ru-RU" sz="1000" b="1" dirty="0" smtClean="0">
                          <a:solidFill>
                            <a:schemeClr val="tx1"/>
                          </a:solidFill>
                        </a:rPr>
                        <a:t> Борисовна,  учредитель – </a:t>
                      </a:r>
                      <a:r>
                        <a:rPr lang="ru-RU" sz="1000" b="1" dirty="0" err="1" smtClean="0">
                          <a:solidFill>
                            <a:schemeClr val="tx1"/>
                          </a:solidFill>
                        </a:rPr>
                        <a:t>Минц</a:t>
                      </a:r>
                      <a:r>
                        <a:rPr lang="ru-RU" sz="1000" b="1" dirty="0" smtClean="0">
                          <a:solidFill>
                            <a:schemeClr val="tx1"/>
                          </a:solidFill>
                        </a:rPr>
                        <a:t> Артур </a:t>
                      </a:r>
                      <a:r>
                        <a:rPr lang="ru-RU" sz="1000" b="1" dirty="0" err="1" smtClean="0">
                          <a:solidFill>
                            <a:schemeClr val="tx1"/>
                          </a:solidFill>
                        </a:rPr>
                        <a:t>Максович</a:t>
                      </a:r>
                      <a:endParaRPr lang="ru-RU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Таблица 7"/>
          <p:cNvGraphicFramePr>
            <a:graphicFrameLocks noGrp="1"/>
          </p:cNvGraphicFramePr>
          <p:nvPr/>
        </p:nvGraphicFramePr>
        <p:xfrm>
          <a:off x="214282" y="5214950"/>
          <a:ext cx="2714676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7338"/>
                <a:gridCol w="1357338"/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000" b="1" dirty="0" smtClean="0">
                          <a:solidFill>
                            <a:schemeClr val="tx1"/>
                          </a:solidFill>
                        </a:rPr>
                        <a:t>69:15:0000021:302</a:t>
                      </a:r>
                    </a:p>
                    <a:p>
                      <a:r>
                        <a:rPr lang="ru-RU" sz="1000" b="1" dirty="0" smtClean="0">
                          <a:solidFill>
                            <a:schemeClr val="tx1"/>
                          </a:solidFill>
                        </a:rPr>
                        <a:t>69:15:0000021:339</a:t>
                      </a:r>
                    </a:p>
                    <a:p>
                      <a:r>
                        <a:rPr lang="ru-RU" sz="1000" b="1" dirty="0" smtClean="0">
                          <a:solidFill>
                            <a:schemeClr val="tx1"/>
                          </a:solidFill>
                        </a:rPr>
                        <a:t>69:15:0000021:340</a:t>
                      </a:r>
                      <a:endParaRPr lang="ru-RU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 b="1" dirty="0" smtClean="0">
                          <a:solidFill>
                            <a:schemeClr val="tx1"/>
                          </a:solidFill>
                        </a:rPr>
                        <a:t>Общая площадь 28 га</a:t>
                      </a:r>
                      <a:endParaRPr lang="ru-RU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000" b="1" dirty="0" smtClean="0">
                          <a:solidFill>
                            <a:schemeClr val="tx1"/>
                          </a:solidFill>
                        </a:rPr>
                        <a:t>Собственник</a:t>
                      </a:r>
                      <a:endParaRPr lang="ru-RU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 b="1" dirty="0" err="1" smtClean="0">
                          <a:solidFill>
                            <a:schemeClr val="tx1"/>
                          </a:solidFill>
                        </a:rPr>
                        <a:t>Андержанов</a:t>
                      </a:r>
                      <a:r>
                        <a:rPr lang="ru-RU" sz="1000" b="1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sz="1000" b="1" dirty="0" err="1" smtClean="0">
                          <a:solidFill>
                            <a:schemeClr val="tx1"/>
                          </a:solidFill>
                        </a:rPr>
                        <a:t>Дамир</a:t>
                      </a:r>
                      <a:r>
                        <a:rPr lang="ru-RU" sz="1000" b="1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sz="1000" b="1" dirty="0" err="1" smtClean="0">
                          <a:solidFill>
                            <a:schemeClr val="tx1"/>
                          </a:solidFill>
                        </a:rPr>
                        <a:t>Хамедович</a:t>
                      </a:r>
                      <a:endParaRPr lang="ru-RU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000" b="1" dirty="0" smtClean="0">
                          <a:solidFill>
                            <a:schemeClr val="tx1"/>
                          </a:solidFill>
                        </a:rPr>
                        <a:t>Адрес: г.</a:t>
                      </a:r>
                      <a:r>
                        <a:rPr lang="ru-RU" sz="1000" b="1" baseline="0" dirty="0" smtClean="0">
                          <a:solidFill>
                            <a:schemeClr val="tx1"/>
                          </a:solidFill>
                        </a:rPr>
                        <a:t> Москва, Саперный </a:t>
                      </a:r>
                      <a:r>
                        <a:rPr lang="ru-RU" sz="1000" b="1" baseline="0" dirty="0" err="1" smtClean="0">
                          <a:solidFill>
                            <a:schemeClr val="tx1"/>
                          </a:solidFill>
                        </a:rPr>
                        <a:t>пр-д</a:t>
                      </a:r>
                      <a:r>
                        <a:rPr lang="ru-RU" sz="1000" b="1" baseline="0" dirty="0" smtClean="0">
                          <a:solidFill>
                            <a:schemeClr val="tx1"/>
                          </a:solidFill>
                        </a:rPr>
                        <a:t>, д. 8, корп. 2, кв. </a:t>
                      </a:r>
                      <a:r>
                        <a:rPr lang="ru-RU" sz="1000" b="1" baseline="0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ru-RU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 b="1" dirty="0" smtClean="0">
                          <a:solidFill>
                            <a:schemeClr val="tx1"/>
                          </a:solidFill>
                        </a:rPr>
                        <a:t>Тел: 8  903 171 86</a:t>
                      </a:r>
                      <a:r>
                        <a:rPr lang="ru-RU" sz="1000" b="1" baseline="0" dirty="0" smtClean="0">
                          <a:solidFill>
                            <a:schemeClr val="tx1"/>
                          </a:solidFill>
                        </a:rPr>
                        <a:t> 18</a:t>
                      </a:r>
                      <a:endParaRPr lang="ru-RU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357422" y="785794"/>
            <a:ext cx="6538911" cy="428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10" name="Таблица 9"/>
          <p:cNvGraphicFramePr>
            <a:graphicFrameLocks noGrp="1"/>
          </p:cNvGraphicFramePr>
          <p:nvPr/>
        </p:nvGraphicFramePr>
        <p:xfrm>
          <a:off x="214282" y="3286124"/>
          <a:ext cx="2714644" cy="18652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7269"/>
                <a:gridCol w="1467375"/>
              </a:tblGrid>
              <a:tr h="463219">
                <a:tc>
                  <a:txBody>
                    <a:bodyPr/>
                    <a:lstStyle/>
                    <a:p>
                      <a:r>
                        <a:rPr lang="ru-RU" sz="1000" b="1" dirty="0" smtClean="0">
                          <a:solidFill>
                            <a:schemeClr val="tx1"/>
                          </a:solidFill>
                        </a:rPr>
                        <a:t>69:15:0000024:638</a:t>
                      </a:r>
                      <a:endParaRPr lang="ru-RU" sz="1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 b="1" dirty="0" smtClean="0">
                          <a:solidFill>
                            <a:schemeClr val="tx1"/>
                          </a:solidFill>
                        </a:rPr>
                        <a:t>Общая площадь </a:t>
                      </a:r>
                      <a:r>
                        <a:rPr lang="ru-RU" sz="1000" b="1" dirty="0" smtClean="0">
                          <a:solidFill>
                            <a:schemeClr val="tx1"/>
                          </a:solidFill>
                        </a:rPr>
                        <a:t>30 </a:t>
                      </a:r>
                      <a:r>
                        <a:rPr lang="ru-RU" sz="1000" b="1" dirty="0" smtClean="0">
                          <a:solidFill>
                            <a:schemeClr val="tx1"/>
                          </a:solidFill>
                        </a:rPr>
                        <a:t>га</a:t>
                      </a:r>
                      <a:endParaRPr lang="ru-RU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463219">
                <a:tc>
                  <a:txBody>
                    <a:bodyPr/>
                    <a:lstStyle/>
                    <a:p>
                      <a:r>
                        <a:rPr lang="ru-RU" sz="1000" b="1" dirty="0" smtClean="0">
                          <a:solidFill>
                            <a:schemeClr val="tx1"/>
                          </a:solidFill>
                        </a:rPr>
                        <a:t>Собственник</a:t>
                      </a:r>
                      <a:endParaRPr lang="ru-RU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 b="1" dirty="0" smtClean="0">
                          <a:solidFill>
                            <a:schemeClr val="tx1"/>
                          </a:solidFill>
                        </a:rPr>
                        <a:t>1. </a:t>
                      </a:r>
                      <a:r>
                        <a:rPr lang="ru-RU" sz="1000" b="1" dirty="0" err="1" smtClean="0">
                          <a:solidFill>
                            <a:schemeClr val="tx1"/>
                          </a:solidFill>
                        </a:rPr>
                        <a:t>Ситько</a:t>
                      </a:r>
                      <a:r>
                        <a:rPr lang="ru-RU" sz="1000" b="1" dirty="0" smtClean="0">
                          <a:solidFill>
                            <a:schemeClr val="tx1"/>
                          </a:solidFill>
                        </a:rPr>
                        <a:t> Сергей Валерьевич,</a:t>
                      </a:r>
                    </a:p>
                    <a:p>
                      <a:r>
                        <a:rPr lang="ru-RU" sz="1000" b="1" dirty="0" smtClean="0">
                          <a:solidFill>
                            <a:schemeClr val="tx1"/>
                          </a:solidFill>
                        </a:rPr>
                        <a:t>2. Понамарев Алексей Анатольевич</a:t>
                      </a:r>
                      <a:endParaRPr lang="ru-RU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645198">
                <a:tc gridSpan="2">
                  <a:txBody>
                    <a:bodyPr/>
                    <a:lstStyle/>
                    <a:p>
                      <a:r>
                        <a:rPr lang="ru-RU" sz="1000" b="1" dirty="0" smtClean="0">
                          <a:solidFill>
                            <a:schemeClr val="tx1"/>
                          </a:solidFill>
                        </a:rPr>
                        <a:t>Адреса:</a:t>
                      </a:r>
                      <a:r>
                        <a:rPr lang="ru-RU" sz="10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r>
                        <a:rPr lang="ru-RU" sz="1000" b="1" baseline="0" dirty="0" smtClean="0">
                          <a:solidFill>
                            <a:schemeClr val="tx1"/>
                          </a:solidFill>
                        </a:rPr>
                        <a:t>1. Владимирская область, г. Кольчугино, ул. Шмидта, 18</a:t>
                      </a:r>
                    </a:p>
                    <a:p>
                      <a:r>
                        <a:rPr lang="ru-RU" sz="1000" b="1" baseline="0" dirty="0" smtClean="0">
                          <a:solidFill>
                            <a:schemeClr val="tx1"/>
                          </a:solidFill>
                        </a:rPr>
                        <a:t>2. г. Москва, ул. Алтайская, д. 19, кв. </a:t>
                      </a:r>
                      <a:r>
                        <a:rPr lang="ru-RU" sz="1000" b="1" baseline="0" smtClean="0">
                          <a:solidFill>
                            <a:schemeClr val="tx1"/>
                          </a:solidFill>
                        </a:rPr>
                        <a:t>52</a:t>
                      </a:r>
                      <a:endParaRPr lang="ru-RU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Таблица 10"/>
          <p:cNvGraphicFramePr>
            <a:graphicFrameLocks noGrp="1"/>
          </p:cNvGraphicFramePr>
          <p:nvPr/>
        </p:nvGraphicFramePr>
        <p:xfrm>
          <a:off x="214282" y="1500174"/>
          <a:ext cx="2062178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6654"/>
                <a:gridCol w="1155524"/>
              </a:tblGrid>
              <a:tr h="357190">
                <a:tc>
                  <a:txBody>
                    <a:bodyPr/>
                    <a:lstStyle/>
                    <a:p>
                      <a:r>
                        <a:rPr lang="ru-RU" sz="1000" b="1" dirty="0" smtClean="0">
                          <a:solidFill>
                            <a:schemeClr val="tx1"/>
                          </a:solidFill>
                        </a:rPr>
                        <a:t>69:15:0000000:131</a:t>
                      </a:r>
                      <a:endParaRPr lang="ru-RU" sz="1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 b="1" dirty="0" smtClean="0">
                          <a:solidFill>
                            <a:schemeClr val="tx1"/>
                          </a:solidFill>
                        </a:rPr>
                        <a:t>Общая площадь </a:t>
                      </a:r>
                      <a:r>
                        <a:rPr lang="ru-RU" sz="1000" b="1" dirty="0" smtClean="0">
                          <a:solidFill>
                            <a:schemeClr val="tx1"/>
                          </a:solidFill>
                        </a:rPr>
                        <a:t>6,9 </a:t>
                      </a:r>
                      <a:r>
                        <a:rPr lang="ru-RU" sz="1000" b="1" dirty="0" smtClean="0">
                          <a:solidFill>
                            <a:schemeClr val="tx1"/>
                          </a:solidFill>
                        </a:rPr>
                        <a:t>га</a:t>
                      </a:r>
                      <a:endParaRPr lang="ru-RU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22599">
                <a:tc>
                  <a:txBody>
                    <a:bodyPr/>
                    <a:lstStyle/>
                    <a:p>
                      <a:r>
                        <a:rPr lang="ru-RU" sz="1000" b="1" dirty="0" smtClean="0">
                          <a:solidFill>
                            <a:schemeClr val="tx1"/>
                          </a:solidFill>
                        </a:rPr>
                        <a:t>Собственник</a:t>
                      </a:r>
                      <a:endParaRPr lang="ru-RU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 b="1" dirty="0" smtClean="0">
                          <a:solidFill>
                            <a:schemeClr val="tx1"/>
                          </a:solidFill>
                        </a:rPr>
                        <a:t>Хазов Борис Иванович</a:t>
                      </a:r>
                      <a:endParaRPr lang="ru-RU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645198">
                <a:tc>
                  <a:txBody>
                    <a:bodyPr/>
                    <a:lstStyle/>
                    <a:p>
                      <a:r>
                        <a:rPr lang="ru-RU" sz="1000" b="1" dirty="0" smtClean="0">
                          <a:solidFill>
                            <a:schemeClr val="tx1"/>
                          </a:solidFill>
                        </a:rPr>
                        <a:t>Адрес:  г. Тверь, ул. Озерная, д. 8, кв. 27</a:t>
                      </a:r>
                      <a:endParaRPr lang="ru-RU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 b="1" dirty="0" smtClean="0">
                          <a:solidFill>
                            <a:schemeClr val="tx1"/>
                          </a:solidFill>
                        </a:rPr>
                        <a:t>Сын- Хазов Михаил Борисович</a:t>
                      </a:r>
                    </a:p>
                    <a:p>
                      <a:r>
                        <a:rPr lang="ru-RU" sz="1000" b="1" dirty="0" smtClean="0">
                          <a:solidFill>
                            <a:schemeClr val="tx1"/>
                          </a:solidFill>
                        </a:rPr>
                        <a:t>8 920 171 42 97</a:t>
                      </a:r>
                      <a:endParaRPr lang="ru-RU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</TotalTime>
  <Words>202</Words>
  <PresentationFormat>Экран (4:3)</PresentationFormat>
  <Paragraphs>37</Paragraphs>
  <Slides>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2" baseType="lpstr">
      <vt:lpstr>Тема Office</vt:lpstr>
      <vt:lpstr>Слайд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Семёнова Наталья Михайловна</dc:creator>
  <cp:lastModifiedBy>Semenova</cp:lastModifiedBy>
  <cp:revision>26</cp:revision>
  <dcterms:created xsi:type="dcterms:W3CDTF">2018-08-31T06:07:51Z</dcterms:created>
  <dcterms:modified xsi:type="dcterms:W3CDTF">2018-08-31T13:57:11Z</dcterms:modified>
</cp:coreProperties>
</file>