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28" r:id="rId2"/>
  </p:sldIdLst>
  <p:sldSz cx="9144000" cy="6858000" type="screen4x3"/>
  <p:notesSz cx="6858000" cy="994727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4F81BD"/>
    <a:srgbClr val="FF9933"/>
    <a:srgbClr val="FFFF99"/>
    <a:srgbClr val="760000"/>
    <a:srgbClr val="FFFF66"/>
    <a:srgbClr val="3379CD"/>
    <a:srgbClr val="2F7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37" autoAdjust="0"/>
  </p:normalViewPr>
  <p:slideViewPr>
    <p:cSldViewPr>
      <p:cViewPr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0" y="105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98" cy="497127"/>
          </a:xfrm>
          <a:prstGeom prst="rect">
            <a:avLst/>
          </a:prstGeom>
        </p:spPr>
        <p:txBody>
          <a:bodyPr vert="horz" lIns="91307" tIns="45653" rIns="91307" bIns="4565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3893" y="0"/>
            <a:ext cx="2972498" cy="497127"/>
          </a:xfrm>
          <a:prstGeom prst="rect">
            <a:avLst/>
          </a:prstGeom>
        </p:spPr>
        <p:txBody>
          <a:bodyPr vert="horz" lIns="91307" tIns="45653" rIns="91307" bIns="4565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249E17-8172-4849-8EAA-A67AD988C886}" type="datetimeFigureOut">
              <a:rPr lang="ru-RU"/>
              <a:pPr>
                <a:defRPr/>
              </a:pPr>
              <a:t>31.08.2018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48562"/>
            <a:ext cx="2972498" cy="497126"/>
          </a:xfrm>
          <a:prstGeom prst="rect">
            <a:avLst/>
          </a:prstGeom>
        </p:spPr>
        <p:txBody>
          <a:bodyPr vert="horz" lIns="91307" tIns="45653" rIns="91307" bIns="4565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3893" y="9448562"/>
            <a:ext cx="2972498" cy="497126"/>
          </a:xfrm>
          <a:prstGeom prst="rect">
            <a:avLst/>
          </a:prstGeom>
        </p:spPr>
        <p:txBody>
          <a:bodyPr vert="horz" lIns="91307" tIns="45653" rIns="91307" bIns="4565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AF2D0DE-5479-499C-97BF-766F33C1F7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480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98" cy="497127"/>
          </a:xfrm>
          <a:prstGeom prst="rect">
            <a:avLst/>
          </a:prstGeom>
        </p:spPr>
        <p:txBody>
          <a:bodyPr vert="horz" lIns="91307" tIns="45653" rIns="91307" bIns="4565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3893" y="0"/>
            <a:ext cx="2972498" cy="497127"/>
          </a:xfrm>
          <a:prstGeom prst="rect">
            <a:avLst/>
          </a:prstGeom>
        </p:spPr>
        <p:txBody>
          <a:bodyPr vert="horz" lIns="91307" tIns="45653" rIns="91307" bIns="4565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8EF77C4-2B47-477C-B0CD-4E99B4629A1A}" type="datetimeFigureOut">
              <a:rPr lang="ru-RU"/>
              <a:pPr>
                <a:defRPr/>
              </a:pPr>
              <a:t>31.08.2018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7" tIns="45653" rIns="91307" bIns="45653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963" y="4725076"/>
            <a:ext cx="5486078" cy="4475718"/>
          </a:xfrm>
          <a:prstGeom prst="rect">
            <a:avLst/>
          </a:prstGeom>
        </p:spPr>
        <p:txBody>
          <a:bodyPr vert="horz" lIns="91307" tIns="45653" rIns="91307" bIns="45653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48562"/>
            <a:ext cx="2972498" cy="497126"/>
          </a:xfrm>
          <a:prstGeom prst="rect">
            <a:avLst/>
          </a:prstGeom>
        </p:spPr>
        <p:txBody>
          <a:bodyPr vert="horz" lIns="91307" tIns="45653" rIns="91307" bIns="4565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3893" y="9448562"/>
            <a:ext cx="2972498" cy="497126"/>
          </a:xfrm>
          <a:prstGeom prst="rect">
            <a:avLst/>
          </a:prstGeom>
        </p:spPr>
        <p:txBody>
          <a:bodyPr vert="horz" lIns="91307" tIns="45653" rIns="91307" bIns="4565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C261BF-5584-4368-BEB2-10BD2BDEA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527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BCB167-4595-44DD-B489-4C8057C781F9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1388" y="746125"/>
            <a:ext cx="4975225" cy="3730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964" y="4725078"/>
            <a:ext cx="5486078" cy="44741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tabLst>
                <a:tab pos="0" algn="l"/>
                <a:tab pos="932268" algn="l"/>
                <a:tab pos="1864537" algn="l"/>
                <a:tab pos="2800021" algn="l"/>
                <a:tab pos="3732290" algn="l"/>
                <a:tab pos="4667773" algn="l"/>
                <a:tab pos="5601648" algn="l"/>
                <a:tab pos="6537131" algn="l"/>
                <a:tab pos="7469400" algn="l"/>
                <a:tab pos="8403276" algn="l"/>
                <a:tab pos="9337152" algn="l"/>
                <a:tab pos="10272635" algn="l"/>
              </a:tabLst>
            </a:pPr>
            <a:r>
              <a:rPr lang="ru-RU" altLang="ru-RU" smtClean="0">
                <a:cs typeface="Arial" charset="0"/>
              </a:rPr>
              <a:t>Инф об участии МО в приемке гос учреждений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3883894" y="9446973"/>
            <a:ext cx="2972498" cy="49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934" tIns="47804" rIns="91934" bIns="47804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4B17809-ACD7-4FB2-AD2F-0140B3F1348A}" type="slidenum">
              <a:rPr lang="ru-RU" altLang="ru-RU" sz="1200">
                <a:solidFill>
                  <a:srgbClr val="000000"/>
                </a:solidFill>
                <a:latin typeface="Calibri" pitchFamily="34" charset="0"/>
              </a:rPr>
              <a:pPr algn="r" eaLnBrk="1" hangingPunct="1"/>
              <a:t>1</a:t>
            </a:fld>
            <a:endParaRPr lang="ru-RU" altLang="ru-RU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EFEB4-02FC-4226-AFAC-B94A526AF13D}" type="datetime1">
              <a:rPr lang="ru-RU"/>
              <a:pPr>
                <a:defRPr/>
              </a:pPr>
              <a:t>31.08.2018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77C3B-0668-4704-9AA5-B445F5E647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69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74687-B736-4CBD-B0D5-AE0E719D7F1C}" type="datetime1">
              <a:rPr lang="ru-RU"/>
              <a:pPr>
                <a:defRPr/>
              </a:pPr>
              <a:t>31.08.2018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BEF6E-BDA8-44A9-9BEE-AD5A6EF766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5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FC411-0EF0-4492-BE6C-E9AC632DC42D}" type="datetime1">
              <a:rPr lang="ru-RU"/>
              <a:pPr>
                <a:defRPr/>
              </a:pPr>
              <a:t>31.08.2018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88876-F098-4228-8B35-6B18469C78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87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05D19-5A5D-44F7-9691-A8520829EBDD}" type="datetime1">
              <a:rPr lang="ru-RU"/>
              <a:pPr>
                <a:defRPr/>
              </a:pPr>
              <a:t>31.08.2018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0977F-2B5A-4F31-A432-12F513195A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05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A669-943C-4354-ACB9-85EEFA1562C0}" type="datetime1">
              <a:rPr lang="ru-RU"/>
              <a:pPr>
                <a:defRPr/>
              </a:pPr>
              <a:t>31.08.2018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15E9F-B271-4AAD-8B8E-39F25D140C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51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15D15-F45E-4F80-9C7E-E3466E4A36A2}" type="datetime1">
              <a:rPr lang="ru-RU"/>
              <a:pPr>
                <a:defRPr/>
              </a:pPr>
              <a:t>31.08.2018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F9C3A-F514-4B88-A3C3-A593C4FCEE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60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0DFCC-E646-49E3-9B99-6BF1067A74DD}" type="datetime1">
              <a:rPr lang="ru-RU"/>
              <a:pPr>
                <a:defRPr/>
              </a:pPr>
              <a:t>31.08.2018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D27FC-841F-48A5-BCBF-50472F5E77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16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10E4D-1158-451B-BDDF-7F615566479D}" type="datetime1">
              <a:rPr lang="ru-RU"/>
              <a:pPr>
                <a:defRPr/>
              </a:pPr>
              <a:t>31.08.2018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DA6F2-46EA-4047-9962-F709C4AB9F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1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3BA94-645C-44D7-8EDF-20B1D4D2B700}" type="datetime1">
              <a:rPr lang="ru-RU"/>
              <a:pPr>
                <a:defRPr/>
              </a:pPr>
              <a:t>31.08.2018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B6DC0-B65F-4268-ABCD-78BA3F8C99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86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D1C0F-4912-441D-93E1-565F84D748A7}" type="datetime1">
              <a:rPr lang="ru-RU"/>
              <a:pPr>
                <a:defRPr/>
              </a:pPr>
              <a:t>31.08.2018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32D68-1A7A-4910-88DE-71964A2047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26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BAFE2-F494-4F79-AC14-8CB6040F606F}" type="datetime1">
              <a:rPr lang="ru-RU"/>
              <a:pPr>
                <a:defRPr/>
              </a:pPr>
              <a:t>31.08.2018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A2FF2-A936-4B25-9C7C-5BD45F0BAA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67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E4FBC8-907A-459F-AC16-59FCAB2BCC3B}" type="datetime1">
              <a:rPr lang="ru-RU"/>
              <a:pPr>
                <a:defRPr/>
              </a:pPr>
              <a:t>31.08.2018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F5B6EA4-CE5F-4B14-A666-63DEFCAEC2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6643688" y="63579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ru-RU" altLang="ru-RU" sz="14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altLang="ru-RU" sz="1400" dirty="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417640" y="452670"/>
            <a:ext cx="7024687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ГОТОВНОСТЬ </a:t>
            </a: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ОБРАЗОВАТЕЛЬНЫХ ОРГАНИЗАЦИЙ </a:t>
            </a:r>
          </a:p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ОТРАСЛИ «ОБРАЗОВАНИЕ</a:t>
            </a: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»  К НОВОМУ УЧЕБНОМУ ГОДУ</a:t>
            </a:r>
            <a:endParaRPr lang="ru-RU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36921"/>
              </p:ext>
            </p:extLst>
          </p:nvPr>
        </p:nvGraphicFramePr>
        <p:xfrm>
          <a:off x="1134172" y="1471555"/>
          <a:ext cx="7591620" cy="41757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7668"/>
                <a:gridCol w="792088"/>
                <a:gridCol w="1152128"/>
                <a:gridCol w="1224136"/>
                <a:gridCol w="1368152"/>
                <a:gridCol w="1057448"/>
              </a:tblGrid>
              <a:tr h="229253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Образовательные организации</a:t>
                      </a: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Всего, ед.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том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числе: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принято, %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193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муници-пальные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негосудар-ственные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государст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-венные</a:t>
                      </a: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Детские сады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436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433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Школы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502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467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Учреждения дополнительного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образования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детей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74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Колледжи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етские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дома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7" marR="685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1 055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971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72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12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84152" y="46039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473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9540</TotalTime>
  <Words>81</Words>
  <Application>Microsoft Office PowerPoint</Application>
  <PresentationFormat>Экран (4:3)</PresentationFormat>
  <Paragraphs>51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Нормативное подушевое финансирование  2008 год   Каспржак А.А. начальник департамента образования Тверской области</dc:title>
  <dc:creator>shlinchak</dc:creator>
  <cp:lastModifiedBy>Dmitriy Alexandrovich Kulikov</cp:lastModifiedBy>
  <cp:revision>887</cp:revision>
  <cp:lastPrinted>2018-08-29T10:50:13Z</cp:lastPrinted>
  <dcterms:created xsi:type="dcterms:W3CDTF">2007-11-20T06:26:01Z</dcterms:created>
  <dcterms:modified xsi:type="dcterms:W3CDTF">2018-08-31T13:51:24Z</dcterms:modified>
</cp:coreProperties>
</file>