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04" d="100"/>
          <a:sy n="104" d="100"/>
        </p:scale>
        <p:origin x="75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044591910287943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67-4124-B0F4-4FF3AE3BA343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67-4124-B0F4-4FF3AE3BA343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67-4124-B0F4-4FF3AE3BA343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67-4124-B0F4-4FF3AE3BA3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44624</c:v>
                </c:pt>
                <c:pt idx="1">
                  <c:v>44625</c:v>
                </c:pt>
                <c:pt idx="2">
                  <c:v>44626</c:v>
                </c:pt>
                <c:pt idx="3">
                  <c:v>44627</c:v>
                </c:pt>
                <c:pt idx="4">
                  <c:v>44628</c:v>
                </c:pt>
                <c:pt idx="5">
                  <c:v>44629</c:v>
                </c:pt>
                <c:pt idx="6">
                  <c:v>44630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334.88200000000001</c:v>
                </c:pt>
                <c:pt idx="1">
                  <c:v>344.75300000000004</c:v>
                </c:pt>
                <c:pt idx="2">
                  <c:v>338.25300000000004</c:v>
                </c:pt>
                <c:pt idx="3">
                  <c:v>347.39700000000005</c:v>
                </c:pt>
                <c:pt idx="4">
                  <c:v>352.16800000000006</c:v>
                </c:pt>
                <c:pt idx="5">
                  <c:v>394.17400000000009</c:v>
                </c:pt>
                <c:pt idx="6">
                  <c:v>372.39400000000012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7-4124-B0F4-4FF3AE3BA343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67-4124-B0F4-4FF3AE3BA343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67-4124-B0F4-4FF3AE3BA343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67-4124-B0F4-4FF3AE3BA343}"/>
                </c:ext>
              </c:extLst>
            </c:dLbl>
            <c:dLbl>
              <c:idx val="5"/>
              <c:layout>
                <c:manualLayout>
                  <c:x val="6.9881201956673656E-3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867-4124-B0F4-4FF3AE3BA343}"/>
                </c:ext>
              </c:extLst>
            </c:dLbl>
            <c:dLbl>
              <c:idx val="6"/>
              <c:layout>
                <c:manualLayout>
                  <c:x val="1.7470300489168414E-3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867-4124-B0F4-4FF3AE3BA3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44624</c:v>
                </c:pt>
                <c:pt idx="1">
                  <c:v>44625</c:v>
                </c:pt>
                <c:pt idx="2">
                  <c:v>44626</c:v>
                </c:pt>
                <c:pt idx="3">
                  <c:v>44627</c:v>
                </c:pt>
                <c:pt idx="4">
                  <c:v>44628</c:v>
                </c:pt>
                <c:pt idx="5">
                  <c:v>44629</c:v>
                </c:pt>
                <c:pt idx="6">
                  <c:v>44630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93.971000000000004</c:v>
                </c:pt>
                <c:pt idx="1">
                  <c:v>77.2</c:v>
                </c:pt>
                <c:pt idx="2">
                  <c:v>97.543999999999997</c:v>
                </c:pt>
                <c:pt idx="3">
                  <c:v>95.070999999999998</c:v>
                </c:pt>
                <c:pt idx="4">
                  <c:v>127.506</c:v>
                </c:pt>
                <c:pt idx="5">
                  <c:v>68.12</c:v>
                </c:pt>
                <c:pt idx="6">
                  <c:v>22.800999999999998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67-4124-B0F4-4FF3AE3BA343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867-4124-B0F4-4FF3AE3BA343}"/>
                </c:ext>
              </c:extLst>
            </c:dLbl>
            <c:dLbl>
              <c:idx val="2"/>
              <c:layout>
                <c:manualLayout>
                  <c:x val="2.6205450733752557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867-4124-B0F4-4FF3AE3BA343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867-4124-B0F4-4FF3AE3BA343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867-4124-B0F4-4FF3AE3BA343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867-4124-B0F4-4FF3AE3BA343}"/>
                </c:ext>
              </c:extLst>
            </c:dLbl>
            <c:dLbl>
              <c:idx val="6"/>
              <c:layout>
                <c:manualLayout>
                  <c:x val="1.222921034241789E-2"/>
                  <c:y val="-3.2407407407407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867-4124-B0F4-4FF3AE3BA3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44624</c:v>
                </c:pt>
                <c:pt idx="1">
                  <c:v>44625</c:v>
                </c:pt>
                <c:pt idx="2">
                  <c:v>44626</c:v>
                </c:pt>
                <c:pt idx="3">
                  <c:v>44627</c:v>
                </c:pt>
                <c:pt idx="4">
                  <c:v>44628</c:v>
                </c:pt>
                <c:pt idx="5">
                  <c:v>44629</c:v>
                </c:pt>
                <c:pt idx="6">
                  <c:v>44630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84.1</c:v>
                </c:pt>
                <c:pt idx="1">
                  <c:v>83.7</c:v>
                </c:pt>
                <c:pt idx="2">
                  <c:v>88.4</c:v>
                </c:pt>
                <c:pt idx="3">
                  <c:v>90.3</c:v>
                </c:pt>
                <c:pt idx="4">
                  <c:v>85.5</c:v>
                </c:pt>
                <c:pt idx="5">
                  <c:v>89.9</c:v>
                </c:pt>
                <c:pt idx="6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867-4124-B0F4-4FF3AE3BA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10.03.2022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87846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–17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9485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09.03.2022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89,9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303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09.03.2022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68,1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10.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«Аккорд»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2300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27 000,00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09.03.2022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34,3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09.03.2022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10.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286286"/>
              </p:ext>
            </p:extLst>
          </p:nvPr>
        </p:nvGraphicFramePr>
        <p:xfrm>
          <a:off x="1367644" y="492856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46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04.03.2022-10.03.2022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613,3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51907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10118</TotalTime>
  <Words>223</Words>
  <Application>Microsoft Office PowerPoint</Application>
  <PresentationFormat>Экран (16:9)</PresentationFormat>
  <Paragraphs>68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Андрей Коробицын</cp:lastModifiedBy>
  <cp:revision>689</cp:revision>
  <cp:lastPrinted>2021-04-20T14:42:58Z</cp:lastPrinted>
  <dcterms:created xsi:type="dcterms:W3CDTF">2019-10-17T12:12:26Z</dcterms:created>
  <dcterms:modified xsi:type="dcterms:W3CDTF">2022-03-10T08:44:23Z</dcterms:modified>
</cp:coreProperties>
</file>