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01.08.2018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164606"/>
            <a:ext cx="8136904" cy="8161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 передаче в государственную собственность Тверской области 100 % доли участника ООО «Полигон»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95536" y="1628800"/>
            <a:ext cx="25922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решения Правительства города Москвы о передаче доли, его подписание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С.С.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Собяниным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регистрация </a:t>
            </a:r>
          </a:p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Принято 31.07.2018</a:t>
            </a:r>
          </a:p>
          <a:p>
            <a:pPr algn="ct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(готовится номерной бланк)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люс 3"/>
          <p:cNvSpPr/>
          <p:nvPr/>
        </p:nvSpPr>
        <p:spPr>
          <a:xfrm>
            <a:off x="1403647" y="3663026"/>
            <a:ext cx="576064" cy="540060"/>
          </a:xfrm>
          <a:prstGeom prst="mathPlu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95536" y="4116211"/>
            <a:ext cx="2592288" cy="22322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распоряжения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Минимущества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 о принятии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доли</a:t>
            </a:r>
          </a:p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Срок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31.07.2018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(распоряжение подготовлено, </a:t>
            </a:r>
            <a:r>
              <a:rPr 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ждем регистрации </a:t>
            </a:r>
            <a:r>
              <a:rPr 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принятого решения </a:t>
            </a:r>
            <a:r>
              <a:rPr lang="ru-RU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города Москвы)</a:t>
            </a:r>
          </a:p>
          <a:p>
            <a:pPr algn="ct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трелка вправо 5"/>
          <p:cNvSpPr/>
          <p:nvPr/>
        </p:nvSpPr>
        <p:spPr>
          <a:xfrm rot="5400000">
            <a:off x="7780548" y="3610715"/>
            <a:ext cx="360040" cy="93610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491880" y="1628800"/>
            <a:ext cx="3312368" cy="5040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городского имущества города Москвы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491880" y="6237312"/>
            <a:ext cx="3312368" cy="43204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Минимущество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4716015" y="2204864"/>
            <a:ext cx="864096" cy="21602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трелка вниз 11"/>
          <p:cNvSpPr/>
          <p:nvPr/>
        </p:nvSpPr>
        <p:spPr>
          <a:xfrm rot="10800000">
            <a:off x="4716016" y="5949280"/>
            <a:ext cx="864096" cy="21602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1196752"/>
            <a:ext cx="2592287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этап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491880" y="1196752"/>
            <a:ext cx="3312368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этап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491880" y="2492896"/>
            <a:ext cx="3312368" cy="3384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Подписание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договора (соглашения) безвозмездной передачи доли и акта приема-передачи 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Срок 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 день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Удостоверение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сделки нотариусом   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Срок – 1 день</a:t>
            </a:r>
          </a:p>
          <a:p>
            <a:pPr algn="just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Регистрация смены участника в ЕГРЮЛ         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Срок – 5 дней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956648" y="1196752"/>
            <a:ext cx="2007840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этап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956648" y="1628800"/>
            <a:ext cx="2007840" cy="60209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Минимущество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956648" y="2640303"/>
            <a:ext cx="2007840" cy="12241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Минстрой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(ГУП «Коммунальные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системы»)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956648" y="4293096"/>
            <a:ext cx="2007840" cy="23762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Инвентаризация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имущества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ООО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«Полигон», проверка финансово-хозяйственной деятельности, финансовый анализ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общества (проверка имущества)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люс 19"/>
          <p:cNvSpPr/>
          <p:nvPr/>
        </p:nvSpPr>
        <p:spPr>
          <a:xfrm>
            <a:off x="7672536" y="2208255"/>
            <a:ext cx="576064" cy="468052"/>
          </a:xfrm>
          <a:prstGeom prst="mathPlu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1058" y="51954"/>
            <a:ext cx="8136904" cy="744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Вопросы, требующие ускорения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95536" y="1234567"/>
            <a:ext cx="4032448" cy="18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в ЕГРЮЛ смены участника </a:t>
            </a:r>
          </a:p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«Полигон» </a:t>
            </a:r>
          </a:p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ГУП «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Экотехпром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на департамент городского имущества города Москвы </a:t>
            </a:r>
          </a:p>
          <a:p>
            <a:pPr algn="ctr"/>
            <a:r>
              <a:rPr lang="ru-RU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(по закону – 5 дней) </a:t>
            </a:r>
          </a:p>
          <a:p>
            <a:pPr algn="ctr"/>
            <a:r>
              <a:rPr lang="ru-RU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(Документы направлены 30.07.2018)</a:t>
            </a:r>
            <a:endParaRPr lang="ru-RU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11058" y="3103577"/>
            <a:ext cx="4032448" cy="12616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Чему мешает –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заключению договора (соглашения) безвозмездной передачи          (2 этап), т.к. департамент до регистрации изменений не уполномочен распоряжаться долей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41696" y="1234567"/>
            <a:ext cx="4078775" cy="7920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договора (соглашения) безвозмездной передачи (2 этап) 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752020" y="2100860"/>
            <a:ext cx="4068451" cy="11970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Текущая ситуация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Минимуществом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 подготовлен проект договора (соглашения) и направлен в департамент, проводятся переговоры по его подписанию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5536" y="798388"/>
            <a:ext cx="4032448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вопрос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48979" y="796068"/>
            <a:ext cx="4071492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вопрос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741696" y="3394814"/>
            <a:ext cx="4068452" cy="25202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регистрация в ЕГРЮЛ смены участника по отработанному ранее алгоритму (при передаче долей ООО «Водоканал») в целях исключения возможных проблем с нотариусом и налоговой</a:t>
            </a:r>
          </a:p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состоянию на 01.08.2018 Департамент не подтвердил готовность подписать договор (соглашение)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11058" y="4422094"/>
            <a:ext cx="4032448" cy="22472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Текущая ситуация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заявка на регистрацию направлена в налоговую Тверской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27.07.2018 проводится консультации с налоговой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ускорению регистрации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изменений участника,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Заявление департаментом Москвы направлено без учета позиции налоговой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инспекции.</a:t>
            </a:r>
          </a:p>
        </p:txBody>
      </p:sp>
    </p:spTree>
    <p:extLst>
      <p:ext uri="{BB962C8B-B14F-4D97-AF65-F5344CB8AC3E}">
        <p14:creationId xmlns:p14="http://schemas.microsoft.com/office/powerpoint/2010/main" val="153578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283</Words>
  <Application>Microsoft Office PowerPoint</Application>
  <PresentationFormat>Экран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Макшанцев Артём Игоревич</dc:creator>
  <cp:lastModifiedBy>user</cp:lastModifiedBy>
  <cp:revision>17</cp:revision>
  <cp:lastPrinted>2018-08-01T06:41:15Z</cp:lastPrinted>
  <dcterms:created xsi:type="dcterms:W3CDTF">2018-08-01T04:54:48Z</dcterms:created>
  <dcterms:modified xsi:type="dcterms:W3CDTF">2018-08-01T12:10:22Z</dcterms:modified>
</cp:coreProperties>
</file>