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669088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BDCA8"/>
    <a:srgbClr val="C7F3CF"/>
    <a:srgbClr val="CCFF99"/>
    <a:srgbClr val="ADF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3E7BD-1C02-411A-BC8B-8B43F727228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598" y="4716464"/>
            <a:ext cx="5335893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6866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AED3-F248-4773-905C-2CAADCF7A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5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" y="0"/>
            <a:ext cx="8918968" cy="624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1244" y="6368403"/>
            <a:ext cx="20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Лето 2017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9077"/>
            <a:ext cx="892899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9174" y="6464272"/>
            <a:ext cx="20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Лето 2017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7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1</cp:lastModifiedBy>
  <cp:revision>40</cp:revision>
  <cp:lastPrinted>2018-03-22T06:05:37Z</cp:lastPrinted>
  <dcterms:modified xsi:type="dcterms:W3CDTF">2018-04-03T08:51:19Z</dcterms:modified>
</cp:coreProperties>
</file>