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4265" r:id="rId3"/>
  </p:sldMasterIdLst>
  <p:notesMasterIdLst>
    <p:notesMasterId r:id="rId15"/>
  </p:notesMasterIdLst>
  <p:handoutMasterIdLst>
    <p:handoutMasterId r:id="rId16"/>
  </p:handoutMasterIdLst>
  <p:sldIdLst>
    <p:sldId id="256" r:id="rId4"/>
    <p:sldId id="497" r:id="rId5"/>
    <p:sldId id="491" r:id="rId6"/>
    <p:sldId id="492" r:id="rId7"/>
    <p:sldId id="493" r:id="rId8"/>
    <p:sldId id="468" r:id="rId9"/>
    <p:sldId id="488" r:id="rId10"/>
    <p:sldId id="498" r:id="rId11"/>
    <p:sldId id="484" r:id="rId12"/>
    <p:sldId id="496" r:id="rId13"/>
    <p:sldId id="499" r:id="rId14"/>
  </p:sldIdLst>
  <p:sldSz cx="9144000" cy="5143500" type="screen16x9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78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43" algn="l" defTabSz="914378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32" algn="l" defTabSz="914378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20" algn="l" defTabSz="914378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09" algn="l" defTabSz="914378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2164">
          <p15:clr>
            <a:srgbClr val="A4A3A4"/>
          </p15:clr>
        </p15:guide>
        <p15:guide id="3" orient="horz" pos="1215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F1C7"/>
    <a:srgbClr val="FFFFC5"/>
    <a:srgbClr val="FFFFCC"/>
    <a:srgbClr val="FFD2B3"/>
    <a:srgbClr val="FFDD4F"/>
    <a:srgbClr val="FFFFE5"/>
    <a:srgbClr val="CDC9C9"/>
    <a:srgbClr val="D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1" autoAdjust="0"/>
    <p:restoredTop sz="97463" autoAdjust="0"/>
  </p:normalViewPr>
  <p:slideViewPr>
    <p:cSldViewPr>
      <p:cViewPr varScale="1">
        <p:scale>
          <a:sx n="156" d="100"/>
          <a:sy n="156" d="100"/>
        </p:scale>
        <p:origin x="-546" y="-90"/>
      </p:cViewPr>
      <p:guideLst>
        <p:guide orient="horz" pos="1620"/>
        <p:guide orient="horz" pos="2164"/>
        <p:guide orient="horz" pos="12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172" y="54"/>
      </p:cViewPr>
      <p:guideLst>
        <p:guide orient="horz" pos="311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6E0FF37-4AF4-466C-9CF2-0BAA30339F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833"/>
            <a:ext cx="2946400" cy="496808"/>
          </a:xfrm>
          <a:prstGeom prst="rect">
            <a:avLst/>
          </a:prstGeom>
        </p:spPr>
        <p:txBody>
          <a:bodyPr vert="horz" wrap="square" lIns="91402" tIns="45703" rIns="91402" bIns="457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B0DF527-60EA-43E7-8B51-FA64C343E0E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503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A769322-70C9-4264-9622-8CA5CE671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wrap="square" lIns="91348" tIns="45675" rIns="91348" bIns="456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3000AAD-975A-4315-B364-6E8B059E1C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292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7475" y="742950"/>
            <a:ext cx="6621463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79455" y="4714880"/>
            <a:ext cx="54387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4880" indent="-286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5969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4356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2744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1132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9520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7907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6296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DEFD74-927C-4457-BC0C-87E92018718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 dirty="0"/>
          </a:p>
        </p:txBody>
      </p:sp>
      <p:sp>
        <p:nvSpPr>
          <p:cNvPr id="717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xfrm>
            <a:off x="0" y="9428165"/>
            <a:ext cx="294640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4880" indent="-286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5969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4356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2744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1132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9520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7907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6296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5202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1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1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1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1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7" y="4715712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BA92-6EC1-44A5-95F5-2E0E59472D45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3769B-4946-46AC-9641-DA98917598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05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E9968-65AA-45FC-BCDD-9590391B5193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229-9CA9-4A19-9BA4-5ED9976659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58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315E-2345-4088-9F56-93CD38FD125F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978FD-4431-406B-B7BD-EA8F5EE776E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298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3" y="1597828"/>
            <a:ext cx="7772401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9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0EC8290-4E6D-4373-A97A-8900BC00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A2E2A7E-0B7C-41AC-A39F-A99B31607D80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A52E8A0-23E4-4E20-877D-8A0D9EFC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314FB2A-5A74-44EB-8B4F-E73E897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F659699-974C-44F6-8CCC-5FB1FE117F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354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84"/>
            <a:ext cx="7772401" cy="102155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1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8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5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9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92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91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9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88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0EE7EF-FF66-443C-B5AF-AC8E9AAF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25475-E156-4A27-9726-282E2199EA28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4786F7C-8105-415F-8984-CBDD6C59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AB36D8A-56BD-45A8-BD19-A8DE15F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682A63-0D3F-4049-A911-C893EB1020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661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5" y="1151335"/>
            <a:ext cx="4040187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56" indent="0">
              <a:buNone/>
              <a:defRPr sz="1700" b="1"/>
            </a:lvl2pPr>
            <a:lvl3pPr marL="799714" indent="0">
              <a:buNone/>
              <a:defRPr sz="1600" b="1"/>
            </a:lvl3pPr>
            <a:lvl4pPr marL="1199570" indent="0">
              <a:buNone/>
              <a:defRPr sz="1400" b="1"/>
            </a:lvl4pPr>
            <a:lvl5pPr marL="1599427" indent="0">
              <a:buNone/>
              <a:defRPr sz="1400" b="1"/>
            </a:lvl5pPr>
            <a:lvl6pPr marL="1999284" indent="0">
              <a:buNone/>
              <a:defRPr sz="1400" b="1"/>
            </a:lvl6pPr>
            <a:lvl7pPr marL="2399141" indent="0">
              <a:buNone/>
              <a:defRPr sz="1400" b="1"/>
            </a:lvl7pPr>
            <a:lvl8pPr marL="2798998" indent="0">
              <a:buNone/>
              <a:defRPr sz="1400" b="1"/>
            </a:lvl8pPr>
            <a:lvl9pPr marL="3198855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5" y="1631156"/>
            <a:ext cx="4040187" cy="296346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56" indent="0">
              <a:buNone/>
              <a:defRPr sz="1700" b="1"/>
            </a:lvl2pPr>
            <a:lvl3pPr marL="799714" indent="0">
              <a:buNone/>
              <a:defRPr sz="1600" b="1"/>
            </a:lvl3pPr>
            <a:lvl4pPr marL="1199570" indent="0">
              <a:buNone/>
              <a:defRPr sz="1400" b="1"/>
            </a:lvl4pPr>
            <a:lvl5pPr marL="1599427" indent="0">
              <a:buNone/>
              <a:defRPr sz="1400" b="1"/>
            </a:lvl5pPr>
            <a:lvl6pPr marL="1999284" indent="0">
              <a:buNone/>
              <a:defRPr sz="1400" b="1"/>
            </a:lvl6pPr>
            <a:lvl7pPr marL="2399141" indent="0">
              <a:buNone/>
              <a:defRPr sz="1400" b="1"/>
            </a:lvl7pPr>
            <a:lvl8pPr marL="2798998" indent="0">
              <a:buNone/>
              <a:defRPr sz="1400" b="1"/>
            </a:lvl8pPr>
            <a:lvl9pPr marL="3198855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949A062-94D0-4A8A-8BF3-8449FA39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D418F31-E135-4E3D-A8DB-E85429C6A2D9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5A3F57C2-CF6E-413A-84B8-47E70F4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C722CEAF-BFDF-4B94-80DD-F048A018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F8A080-EF2F-4A68-8A89-7880ADF49DA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756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0086819-FD08-4C95-9322-6D68AB9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EA28F73-3001-40AF-884A-B51443FD46A6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1C76392-F44F-405A-AF39-748F0FF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18B7B18-65D4-4C58-B93F-6F268F27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F12A188-32A0-4FAE-BA24-915E647CF8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910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0EAFA4B0-C070-44E4-99F3-C95BD394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402E7DE-9DE4-459C-B6E7-E00207DBA659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27FA2E9-8307-43F1-B5AC-51CE9C61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F0B41FC-9A41-4F84-BF10-E592963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B9E32B6-6E46-432B-A157-2B7FC5F36E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81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99856" indent="0">
              <a:buNone/>
              <a:defRPr sz="1100"/>
            </a:lvl2pPr>
            <a:lvl3pPr marL="799714" indent="0">
              <a:buNone/>
              <a:defRPr sz="900"/>
            </a:lvl3pPr>
            <a:lvl4pPr marL="1199570" indent="0">
              <a:buNone/>
              <a:defRPr sz="800"/>
            </a:lvl4pPr>
            <a:lvl5pPr marL="1599427" indent="0">
              <a:buNone/>
              <a:defRPr sz="800"/>
            </a:lvl5pPr>
            <a:lvl6pPr marL="1999284" indent="0">
              <a:buNone/>
              <a:defRPr sz="800"/>
            </a:lvl6pPr>
            <a:lvl7pPr marL="2399141" indent="0">
              <a:buNone/>
              <a:defRPr sz="800"/>
            </a:lvl7pPr>
            <a:lvl8pPr marL="2798998" indent="0">
              <a:buNone/>
              <a:defRPr sz="800"/>
            </a:lvl8pPr>
            <a:lvl9pPr marL="3198855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AE12910-E81C-486A-B162-FDC7C9F2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C35CFF-EECA-482E-9C14-0B3251383B3B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9E27151-F1DF-4BED-8616-4BE37FF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3594C67-260D-4316-8FDD-30579B6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407F9B07-FB72-4C86-8F50-31F23B3AB4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46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lIns="91438" tIns="45719" rIns="91438" bIns="45719" rtlCol="0">
            <a:normAutofit/>
          </a:bodyPr>
          <a:lstStyle>
            <a:lvl1pPr marL="0" indent="0">
              <a:buNone/>
              <a:defRPr sz="2800"/>
            </a:lvl1pPr>
            <a:lvl2pPr marL="399856" indent="0">
              <a:buNone/>
              <a:defRPr sz="2500"/>
            </a:lvl2pPr>
            <a:lvl3pPr marL="799714" indent="0">
              <a:buNone/>
              <a:defRPr sz="2100"/>
            </a:lvl3pPr>
            <a:lvl4pPr marL="1199570" indent="0">
              <a:buNone/>
              <a:defRPr sz="1700"/>
            </a:lvl4pPr>
            <a:lvl5pPr marL="1599427" indent="0">
              <a:buNone/>
              <a:defRPr sz="1700"/>
            </a:lvl5pPr>
            <a:lvl6pPr marL="1999284" indent="0">
              <a:buNone/>
              <a:defRPr sz="1700"/>
            </a:lvl6pPr>
            <a:lvl7pPr marL="2399141" indent="0">
              <a:buNone/>
              <a:defRPr sz="1700"/>
            </a:lvl7pPr>
            <a:lvl8pPr marL="2798998" indent="0">
              <a:buNone/>
              <a:defRPr sz="1700"/>
            </a:lvl8pPr>
            <a:lvl9pPr marL="3198855" indent="0">
              <a:buNone/>
              <a:defRPr sz="17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99856" indent="0">
              <a:buNone/>
              <a:defRPr sz="1100"/>
            </a:lvl2pPr>
            <a:lvl3pPr marL="799714" indent="0">
              <a:buNone/>
              <a:defRPr sz="900"/>
            </a:lvl3pPr>
            <a:lvl4pPr marL="1199570" indent="0">
              <a:buNone/>
              <a:defRPr sz="800"/>
            </a:lvl4pPr>
            <a:lvl5pPr marL="1599427" indent="0">
              <a:buNone/>
              <a:defRPr sz="800"/>
            </a:lvl5pPr>
            <a:lvl6pPr marL="1999284" indent="0">
              <a:buNone/>
              <a:defRPr sz="800"/>
            </a:lvl6pPr>
            <a:lvl7pPr marL="2399141" indent="0">
              <a:buNone/>
              <a:defRPr sz="800"/>
            </a:lvl7pPr>
            <a:lvl8pPr marL="2798998" indent="0">
              <a:buNone/>
              <a:defRPr sz="800"/>
            </a:lvl8pPr>
            <a:lvl9pPr marL="3198855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B549287-E650-4864-A512-D9A3E435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DC696DA-4201-4BA2-A678-C95697A81D2B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9B7DC36-2B8A-4FE0-98E2-3948038D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B6BBDE4-6302-45C9-94D7-EB10E853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2E490AE-E80B-4BD8-95E3-A051300E79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647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5F6E36-8BC3-4D6C-A900-70F4E75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70CB7DA-AA1B-4956-8AD8-E8305173AA85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853721D-5227-44E1-8766-04848B34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16D4378-2531-4C7A-9EB4-FACF8B79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EF07E5D-A3A5-45E9-938F-F98EA1B92F9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79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73A6D-699F-4871-9879-5CBA49885F6C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B1C69-15EB-46B6-98EE-FFAD57DC96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8902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4" y="205986"/>
            <a:ext cx="6019801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A175D5-FE82-4FBB-8457-773F2F6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CD8A137-3863-4E57-A890-732B77FEDA76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FEB0C37-B6D6-4B27-A777-EDA1C54B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EA86A9B-6484-4462-A6FE-6A4110A1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BF0504A-C0CE-4D28-AAA0-42C186D6920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022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00668"/>
            <a:ext cx="8111066" cy="261620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408B5-53B7-451A-B9F4-4FA895BA701F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A461C-C5A7-4E78-A38F-68929DF6C3FB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791768" y="261938"/>
            <a:ext cx="797956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7" tIns="34289" rIns="68577" bIns="34289"/>
          <a:lstStyle/>
          <a:p>
            <a:pPr defTabSz="685800" eaLnBrk="1" hangingPunct="1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DD9372-F204-486C-B85D-FCB737B4240A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009F4-3D4F-4C58-8D73-5CE2753AEFFC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1268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8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7" indent="0">
              <a:buNone/>
              <a:defRPr sz="1800"/>
            </a:lvl2pPr>
            <a:lvl3pPr marL="914195" indent="0">
              <a:buNone/>
              <a:defRPr sz="1600"/>
            </a:lvl3pPr>
            <a:lvl4pPr marL="1371292" indent="0">
              <a:buNone/>
              <a:defRPr sz="1400"/>
            </a:lvl4pPr>
            <a:lvl5pPr marL="1828388" indent="0">
              <a:buNone/>
              <a:defRPr sz="1400"/>
            </a:lvl5pPr>
            <a:lvl6pPr marL="2285486" indent="0">
              <a:buNone/>
              <a:defRPr sz="1400"/>
            </a:lvl6pPr>
            <a:lvl7pPr marL="2742584" indent="0">
              <a:buNone/>
              <a:defRPr sz="1400"/>
            </a:lvl7pPr>
            <a:lvl8pPr marL="3199680" indent="0">
              <a:buNone/>
              <a:defRPr sz="1400"/>
            </a:lvl8pPr>
            <a:lvl9pPr marL="3656777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B8616-B746-408B-8F44-B22EBEAE3150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A39A1-4CF1-451A-A303-40CB3387C1BF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662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0D1FB-AF65-4E7A-9A21-610DDCAD867F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D001-0FED-4152-B610-4C86FFA2B46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15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5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7" indent="0">
              <a:buNone/>
              <a:defRPr sz="2000" b="1"/>
            </a:lvl2pPr>
            <a:lvl3pPr marL="914195" indent="0">
              <a:buNone/>
              <a:defRPr sz="1800" b="1"/>
            </a:lvl3pPr>
            <a:lvl4pPr marL="1371292" indent="0">
              <a:buNone/>
              <a:defRPr sz="1600" b="1"/>
            </a:lvl4pPr>
            <a:lvl5pPr marL="1828388" indent="0">
              <a:buNone/>
              <a:defRPr sz="1600" b="1"/>
            </a:lvl5pPr>
            <a:lvl6pPr marL="2285486" indent="0">
              <a:buNone/>
              <a:defRPr sz="1600" b="1"/>
            </a:lvl6pPr>
            <a:lvl7pPr marL="2742584" indent="0">
              <a:buNone/>
              <a:defRPr sz="1600" b="1"/>
            </a:lvl7pPr>
            <a:lvl8pPr marL="3199680" indent="0">
              <a:buNone/>
              <a:defRPr sz="1600" b="1"/>
            </a:lvl8pPr>
            <a:lvl9pPr marL="365677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5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7" indent="0">
              <a:buNone/>
              <a:defRPr sz="2000" b="1"/>
            </a:lvl2pPr>
            <a:lvl3pPr marL="914195" indent="0">
              <a:buNone/>
              <a:defRPr sz="1800" b="1"/>
            </a:lvl3pPr>
            <a:lvl4pPr marL="1371292" indent="0">
              <a:buNone/>
              <a:defRPr sz="1600" b="1"/>
            </a:lvl4pPr>
            <a:lvl5pPr marL="1828388" indent="0">
              <a:buNone/>
              <a:defRPr sz="1600" b="1"/>
            </a:lvl5pPr>
            <a:lvl6pPr marL="2285486" indent="0">
              <a:buNone/>
              <a:defRPr sz="1600" b="1"/>
            </a:lvl6pPr>
            <a:lvl7pPr marL="2742584" indent="0">
              <a:buNone/>
              <a:defRPr sz="1600" b="1"/>
            </a:lvl7pPr>
            <a:lvl8pPr marL="3199680" indent="0">
              <a:buNone/>
              <a:defRPr sz="1600" b="1"/>
            </a:lvl8pPr>
            <a:lvl9pPr marL="365677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F5A6C5-63F9-462C-BB59-9ADB24F9238F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B335-7B61-409B-90C3-00ED37A862D6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724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F0269-DF8F-4E75-A8A5-C42617096531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A555-3AF4-4F5D-99A7-B9DDF696207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9151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B207F2-BEEF-447F-87F3-3C97E47387AB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A680E-5F8A-4458-9CDB-5EDE62B98EFC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8" y="253999"/>
            <a:ext cx="791633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771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97" indent="0">
              <a:buNone/>
              <a:defRPr sz="1200"/>
            </a:lvl2pPr>
            <a:lvl3pPr marL="914195" indent="0">
              <a:buNone/>
              <a:defRPr sz="1000"/>
            </a:lvl3pPr>
            <a:lvl4pPr marL="1371292" indent="0">
              <a:buNone/>
              <a:defRPr sz="900"/>
            </a:lvl4pPr>
            <a:lvl5pPr marL="1828388" indent="0">
              <a:buNone/>
              <a:defRPr sz="900"/>
            </a:lvl5pPr>
            <a:lvl6pPr marL="2285486" indent="0">
              <a:buNone/>
              <a:defRPr sz="900"/>
            </a:lvl6pPr>
            <a:lvl7pPr marL="2742584" indent="0">
              <a:buNone/>
              <a:defRPr sz="900"/>
            </a:lvl7pPr>
            <a:lvl8pPr marL="3199680" indent="0">
              <a:buNone/>
              <a:defRPr sz="900"/>
            </a:lvl8pPr>
            <a:lvl9pPr marL="365677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FD9F75-FB15-4461-AD93-85A4F444558F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6EC3-FFF6-4AB4-A58B-0B913AB8525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5245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97" indent="0">
              <a:buNone/>
              <a:defRPr sz="2800"/>
            </a:lvl2pPr>
            <a:lvl3pPr marL="914195" indent="0">
              <a:buNone/>
              <a:defRPr sz="2400"/>
            </a:lvl3pPr>
            <a:lvl4pPr marL="1371292" indent="0">
              <a:buNone/>
              <a:defRPr sz="2000"/>
            </a:lvl4pPr>
            <a:lvl5pPr marL="1828388" indent="0">
              <a:buNone/>
              <a:defRPr sz="2000"/>
            </a:lvl5pPr>
            <a:lvl6pPr marL="2285486" indent="0">
              <a:buNone/>
              <a:defRPr sz="2000"/>
            </a:lvl6pPr>
            <a:lvl7pPr marL="2742584" indent="0">
              <a:buNone/>
              <a:defRPr sz="2000"/>
            </a:lvl7pPr>
            <a:lvl8pPr marL="3199680" indent="0">
              <a:buNone/>
              <a:defRPr sz="2000"/>
            </a:lvl8pPr>
            <a:lvl9pPr marL="3656777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97" indent="0">
              <a:buNone/>
              <a:defRPr sz="1200"/>
            </a:lvl2pPr>
            <a:lvl3pPr marL="914195" indent="0">
              <a:buNone/>
              <a:defRPr sz="1000"/>
            </a:lvl3pPr>
            <a:lvl4pPr marL="1371292" indent="0">
              <a:buNone/>
              <a:defRPr sz="900"/>
            </a:lvl4pPr>
            <a:lvl5pPr marL="1828388" indent="0">
              <a:buNone/>
              <a:defRPr sz="900"/>
            </a:lvl5pPr>
            <a:lvl6pPr marL="2285486" indent="0">
              <a:buNone/>
              <a:defRPr sz="900"/>
            </a:lvl6pPr>
            <a:lvl7pPr marL="2742584" indent="0">
              <a:buNone/>
              <a:defRPr sz="900"/>
            </a:lvl7pPr>
            <a:lvl8pPr marL="3199680" indent="0">
              <a:buNone/>
              <a:defRPr sz="900"/>
            </a:lvl8pPr>
            <a:lvl9pPr marL="365677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8DE49A-6B03-4D80-B3ED-D288AC2F270A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3534-C91A-42C2-B832-14191F801884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9357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1565-D127-41C3-94E2-7134E76344B5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DBBD4-A455-460D-A090-90C195D226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173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264FA-1EA8-493C-8FD1-EB932E69D1B3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606D8-8B22-42B3-861F-77FB7D30F0E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28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4" y="205982"/>
            <a:ext cx="2057401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6" y="205982"/>
            <a:ext cx="6019799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9D8F2E-9A53-4116-A302-203011948E14}" type="datetime1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408D-C312-479F-A3B3-97E51B1DF1E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867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76C8-A6F6-4AE9-927B-87D1926EBA56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1382-30E2-44CD-ABBC-93F0B04363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13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D770-4E34-4A50-B6F2-9C1F0729F9CE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7A72E-D153-496A-95AF-3315550F36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973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BC4F-709B-4FD0-8516-9422EB232CCF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C6CF-BF4C-4FAB-BF50-26A70367A4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30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AC3D-7597-4B53-BF5C-16A5E33142A4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749CC-0062-4369-B24B-F8342DBB13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672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E248B-E2F1-479E-B5DE-7AB116C42D97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A2B18-55FD-4C86-BB0B-9C690C05B3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3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lIns="91438" tIns="45719" rIns="91438" bIns="45719"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E352-80E2-43B4-BD5D-0EEE79412CC7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514EB-9C80-4EA7-A626-18464FFA97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72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4D0DBD6-F907-4B34-9C78-84B45F2D3F2E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67A0EDD-77B2-456E-A9D0-03016A783EF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8C36750-4A20-4ED4-8968-66F30D8D1CB2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7200" y="476726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0ED98A8-089D-4D27-8FFA-9A944EC04A13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21B7608-B708-4895-A402-32CDA2C1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4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A1BEFAD-476D-4EF7-9315-1E20A7311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6B390AC0-6AD5-4A32-990E-AD4835AFE6B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</p:sldLayoutIdLst>
  <p:hf hdr="0" dt="0"/>
  <p:txStyles>
    <p:titleStyle>
      <a:lvl1pPr algn="ctr" defTabSz="798493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9849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2pPr>
      <a:lvl3pPr algn="ctr" defTabSz="79849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3pPr>
      <a:lvl4pPr algn="ctr" defTabSz="79849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4pPr>
      <a:lvl5pPr algn="ctr" defTabSz="79849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5pPr>
      <a:lvl6pPr marL="457189" algn="ctr" defTabSz="79849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6pPr>
      <a:lvl7pPr marL="914378" algn="ctr" defTabSz="79849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7pPr>
      <a:lvl8pPr marL="1371566" algn="ctr" defTabSz="79849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8pPr>
      <a:lvl9pPr marL="1828754" algn="ctr" defTabSz="79849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9pPr>
    </p:titleStyle>
    <p:bodyStyle>
      <a:lvl1pPr marL="298442" indent="-298442" algn="l" defTabSz="79849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49272" indent="-249232" algn="l" defTabSz="79849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8513" indent="-198433" algn="l" defTabSz="79849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53" indent="-198433" algn="l" defTabSz="79849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593" indent="-198433" algn="l" defTabSz="79849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212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9071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8927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8784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856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714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70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427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284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9141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998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8855" algn="l" defTabSz="7997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3" y="253999"/>
            <a:ext cx="79417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599" y="1200154"/>
            <a:ext cx="7941734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85800">
              <a:defRPr/>
            </a:pPr>
            <a:fld id="{0ED6E984-9CE5-41F7-941E-A1FDF78C1915}" type="datetime1">
              <a:rPr lang="ru-RU" sz="1100"/>
              <a:pPr defTabSz="685800">
                <a:defRPr/>
              </a:pPr>
              <a:t>09.03.2022</a:t>
            </a:fld>
            <a:endParaRPr lang="ru-RU" sz="1100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85800">
              <a:defRPr/>
            </a:pPr>
            <a:endParaRPr lang="ru-RU" sz="1100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2" y="4734721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685800"/>
            <a:fld id="{810ED0B0-1E37-4CB4-9CF5-3EAC292B8025}" type="slidenum">
              <a:rPr lang="ru-RU" altLang="ru-RU" smtClean="0"/>
              <a:pPr defTabSz="685800"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813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A88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09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19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29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38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1693" indent="-34169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1724" indent="-284546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1753" indent="-227399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8930" indent="-227399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108" indent="-22739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035" indent="-22854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132" indent="-22854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229" indent="-22854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326" indent="-22854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7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5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2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8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6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4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7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 txBox="1">
            <a:spLocks/>
          </p:cNvSpPr>
          <p:nvPr/>
        </p:nvSpPr>
        <p:spPr bwMode="auto">
          <a:xfrm>
            <a:off x="971551" y="1276351"/>
            <a:ext cx="7777163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52" tIns="40226" rIns="80452" bIns="4022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Times New Roman" pitchFamily="18" charset="0"/>
              </a:rPr>
              <a:t>Государственное бюджетное учреждение «Лесозащитный противопожарный центр – Тверьлес»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A9788A3-0CC7-463E-994F-53089C28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6675"/>
            <a:ext cx="6121400" cy="8128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ЛЕСНОГО КОМПЛЕКСА </a:t>
            </a: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endParaRPr lang="en-US" alt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3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Прямоугольник 15"/>
          <p:cNvSpPr>
            <a:spLocks noChangeArrowheads="1"/>
          </p:cNvSpPr>
          <p:nvPr/>
        </p:nvSpPr>
        <p:spPr bwMode="auto">
          <a:xfrm>
            <a:off x="3421063" y="4144964"/>
            <a:ext cx="280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</a:rPr>
              <a:t>г. Тверь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800" b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марта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2022 года</a:t>
            </a:r>
          </a:p>
        </p:txBody>
      </p:sp>
      <p:pic>
        <p:nvPicPr>
          <p:cNvPr id="6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9" y="1"/>
            <a:ext cx="8137525" cy="792163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58930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 ПРЕДУСМОТРЕННОЕ НА ВЫПОЛНЕНИЕ МЕРОПРИЯТИЙ ПО ОХРАНЕ ЛЕСОВ ОТ ПОЖАРОВ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«ЛПЦ-ТВЕРЬЛЕС»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ГОДУ</a:t>
            </a:r>
            <a:endParaRPr lang="ru-RU" sz="1800" b="1" i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13563" y="4751389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66022"/>
              </p:ext>
            </p:extLst>
          </p:nvPr>
        </p:nvGraphicFramePr>
        <p:xfrm>
          <a:off x="683568" y="1058182"/>
          <a:ext cx="8064896" cy="36132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9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70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0868"/>
                <a:gridCol w="1291380"/>
                <a:gridCol w="724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9372"/>
              </a:tblGrid>
              <a:tr h="196283"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вида затрат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Финансирование предусмотренное на выполнение</a:t>
                      </a:r>
                      <a:r>
                        <a:rPr lang="ru-RU" sz="14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мероприятий по охране лесов от пожаров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8205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Авиацион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ный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ринг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Наземное патрулирование лесов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Тушение лесных пожаров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Противопо-жарные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мероприятия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Содержание</a:t>
                      </a:r>
                      <a:r>
                        <a:rPr lang="ru-RU" sz="14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лесопожарных мероприятий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Заработная плата с начислениями</a:t>
                      </a: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32 067,9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6 825,9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4 675,9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2 348,4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18 217,7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Услуги связи</a:t>
                      </a: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2 209,6</a:t>
                      </a: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2 209,6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Содержание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имущества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15 462,1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11 000,00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4 044,1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418,0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Страхование</a:t>
                      </a: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198,0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110,0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Закупка ГСМ, масел</a:t>
                      </a: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1 555,0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1 001,2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174,8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379,0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Закупка </a:t>
                      </a:r>
                      <a:r>
                        <a:rPr lang="ru-RU" sz="14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запас</a:t>
                      </a:r>
                      <a:r>
                        <a:rPr lang="ru-RU" sz="1400" b="0" baseline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. частей и комплектующих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170,0</a:t>
                      </a: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170,0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295">
                <a:tc grid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Всего:</a:t>
                      </a:r>
                    </a:p>
                  </a:txBody>
                  <a:tcPr marL="17780" marR="17780" marT="9525" marB="0" anchor="ctr"/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r>
                        <a:rPr lang="ru-RU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772,6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11 000,0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14 448,8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4 675,9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2 523,2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19 124,7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794695" y="788544"/>
            <a:ext cx="807324" cy="276995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ctr" fontAlgn="b"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 </a:t>
            </a:r>
          </a:p>
        </p:txBody>
      </p:sp>
    </p:spTree>
    <p:extLst>
      <p:ext uri="{BB962C8B-B14F-4D97-AF65-F5344CB8AC3E}">
        <p14:creationId xmlns:p14="http://schemas.microsoft.com/office/powerpoint/2010/main" val="147145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9" y="1"/>
            <a:ext cx="8137525" cy="792163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1290" y="50801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ПОТРЕБНОСТЬ В ФИНАНСИРОВАНИИ</a:t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БЮДЖЕТА ТВЕРСКОЙ ОБЛАСТИ</a:t>
            </a:r>
            <a:endParaRPr lang="ru-RU" sz="1800" b="1" i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13563" y="4751389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33925"/>
              </p:ext>
            </p:extLst>
          </p:nvPr>
        </p:nvGraphicFramePr>
        <p:xfrm>
          <a:off x="971600" y="1563638"/>
          <a:ext cx="6768752" cy="1371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048"/>
                <a:gridCol w="4564632"/>
                <a:gridCol w="1772072"/>
              </a:tblGrid>
              <a:tr h="4525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вида затрат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</a:tr>
              <a:tr h="69958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378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Затраты на содержание </a:t>
                      </a:r>
                      <a:r>
                        <a:rPr lang="ru-RU" sz="1600" b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лесопожарных</a:t>
                      </a:r>
                      <a:r>
                        <a:rPr lang="ru-RU" sz="16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формирований (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заработная</a:t>
                      </a:r>
                      <a:r>
                        <a:rPr lang="ru-RU" sz="16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плата с начислениями)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44 562,7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85832">
                <a:tc gridSpan="3"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217" rtl="0" eaLnBrk="1" fontAlgn="b" latinLnBrk="0" hangingPunct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4"/>
          <p:cNvSpPr>
            <a:spLocks noChangeShapeType="1"/>
          </p:cNvSpPr>
          <p:nvPr/>
        </p:nvSpPr>
        <p:spPr bwMode="auto">
          <a:xfrm flipH="1">
            <a:off x="4799319" y="1113988"/>
            <a:ext cx="1" cy="3323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827584" y="195486"/>
            <a:ext cx="7707375" cy="369330"/>
          </a:xfr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800" b="1" spc="-1" dirty="0">
                <a:solidFill>
                  <a:srgbClr val="A88000"/>
                </a:solidFill>
                <a:latin typeface="Times New Roman"/>
                <a:ea typeface="DejaVu Sans"/>
                <a:cs typeface="+mn-cs"/>
              </a:rPr>
              <a:t>СУЩЕСТВУЮЩАЯ СТРУКТУРА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6817155" y="4726899"/>
            <a:ext cx="2133600" cy="273844"/>
          </a:xfrm>
          <a:prstGeom prst="rect">
            <a:avLst/>
          </a:prstGeom>
        </p:spPr>
        <p:txBody>
          <a:bodyPr lIns="91434" tIns="45717" rIns="91434" bIns="45717"/>
          <a:lstStyle/>
          <a:p>
            <a:pPr algn="r"/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r"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907315" y="1742865"/>
            <a:ext cx="2233612" cy="5531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Отделы </a:t>
            </a: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бухгалтерского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 учёта, обеспечения деятельности, специалисты (18 чел.)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3675131" y="1443107"/>
            <a:ext cx="2233612" cy="176379"/>
          </a:xfrm>
          <a:prstGeom prst="rect">
            <a:avLst/>
          </a:prstGeom>
          <a:solidFill>
            <a:srgbClr val="DDF1C7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Зам. руководителя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673438" y="900718"/>
            <a:ext cx="2230711" cy="205531"/>
          </a:xfrm>
          <a:prstGeom prst="rect">
            <a:avLst/>
          </a:prstGeom>
          <a:solidFill>
            <a:srgbClr val="DDF1C7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/>
          <a:p>
            <a:pPr algn="ctr" eaLnBrk="1" hangingPunct="1"/>
            <a:r>
              <a:rPr lang="ru-RU" altLang="ru-RU" sz="1200" dirty="0">
                <a:cs typeface="Times New Roman" pitchFamily="18" charset="0"/>
              </a:rPr>
              <a:t>Руководитель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907315" y="1169822"/>
            <a:ext cx="2233612" cy="19183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b="1" dirty="0">
                <a:latin typeface="Times New Roman" pitchFamily="18" charset="0"/>
              </a:rPr>
              <a:t>АУП </a:t>
            </a:r>
            <a:r>
              <a:rPr lang="ru-RU" altLang="ru-RU" sz="1200" b="1">
                <a:latin typeface="Times New Roman" pitchFamily="18" charset="0"/>
              </a:rPr>
              <a:t>(19 чел</a:t>
            </a:r>
            <a:r>
              <a:rPr lang="ru-RU" altLang="ru-RU" sz="1200" b="1" dirty="0">
                <a:latin typeface="Times New Roman" pitchFamily="18" charset="0"/>
              </a:rPr>
              <a:t>.)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6526409" y="1446322"/>
            <a:ext cx="2233612" cy="176379"/>
          </a:xfrm>
          <a:prstGeom prst="rect">
            <a:avLst/>
          </a:prstGeom>
          <a:solidFill>
            <a:srgbClr val="DDF1C7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Зам. Руководителя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907315" y="1449249"/>
            <a:ext cx="2233612" cy="176379"/>
          </a:xfrm>
          <a:prstGeom prst="rect">
            <a:avLst/>
          </a:prstGeom>
          <a:solidFill>
            <a:srgbClr val="DDF1C7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Зам. Руководителя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 flipH="1">
            <a:off x="4799320" y="1621045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H="1">
            <a:off x="7643216" y="1615996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6526409" y="1728354"/>
            <a:ext cx="2233612" cy="5088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Отдел лесохозяйственных работ,  ЛПО, специалисты участвующие в выполнении ГЗ (27 чел.)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3675131" y="1736094"/>
            <a:ext cx="2240996" cy="897203"/>
          </a:xfrm>
          <a:prstGeom prst="rect">
            <a:avLst/>
          </a:prstGeom>
          <a:solidFill>
            <a:srgbClr val="DDF1C7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Региональная диспетчерская служба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лесного хозяйства Тверской области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 (Отдел профилактики  и организации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Тушения лесных пожаров)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(11 чел.)</a:t>
            </a: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 flipH="1" flipV="1">
            <a:off x="1792839" y="2723980"/>
            <a:ext cx="6091111" cy="1463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50" name="Line 4"/>
          <p:cNvSpPr>
            <a:spLocks noChangeShapeType="1"/>
          </p:cNvSpPr>
          <p:nvPr/>
        </p:nvSpPr>
        <p:spPr bwMode="auto">
          <a:xfrm flipH="1">
            <a:off x="1999930" y="1622701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 sz="1200" dirty="0"/>
          </a:p>
        </p:txBody>
      </p:sp>
      <p:sp>
        <p:nvSpPr>
          <p:cNvPr id="51" name="Line 4"/>
          <p:cNvSpPr>
            <a:spLocks noChangeShapeType="1"/>
          </p:cNvSpPr>
          <p:nvPr/>
        </p:nvSpPr>
        <p:spPr bwMode="auto">
          <a:xfrm flipH="1">
            <a:off x="3143271" y="1525412"/>
            <a:ext cx="539243" cy="5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52" name="Line 4"/>
          <p:cNvSpPr>
            <a:spLocks noChangeShapeType="1"/>
          </p:cNvSpPr>
          <p:nvPr/>
        </p:nvSpPr>
        <p:spPr bwMode="auto">
          <a:xfrm flipH="1" flipV="1">
            <a:off x="5904149" y="1522270"/>
            <a:ext cx="622260" cy="314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096963" y="578398"/>
            <a:ext cx="3404716" cy="21828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b="1" dirty="0">
                <a:latin typeface="Times New Roman" pitchFamily="18" charset="0"/>
              </a:rPr>
              <a:t>ГБУ «ЛПЦ-Тверьлес» (354 чел.)</a:t>
            </a:r>
          </a:p>
        </p:txBody>
      </p:sp>
      <p:sp>
        <p:nvSpPr>
          <p:cNvPr id="53" name="Line 4"/>
          <p:cNvSpPr>
            <a:spLocks noChangeShapeType="1"/>
          </p:cNvSpPr>
          <p:nvPr/>
        </p:nvSpPr>
        <p:spPr bwMode="auto">
          <a:xfrm flipH="1">
            <a:off x="7643215" y="2237176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6526409" y="2340038"/>
            <a:ext cx="2233612" cy="3390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9" rIns="0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Сезонные рабочие на </a:t>
            </a:r>
            <a:r>
              <a:rPr lang="ru-RU" altLang="ru-RU" sz="1100" dirty="0" smtClean="0">
                <a:latin typeface="Times New Roman" pitchFamily="18" charset="0"/>
                <a:cs typeface="Times New Roman" pitchFamily="18" charset="0"/>
              </a:rPr>
              <a:t>л/в </a:t>
            </a: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работы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0" dirty="0">
                <a:latin typeface="Times New Roman" pitchFamily="18" charset="0"/>
                <a:cs typeface="Times New Roman" pitchFamily="18" charset="0"/>
              </a:rPr>
              <a:t> (66 чел.)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="" xmlns:a16="http://schemas.microsoft.com/office/drawing/2014/main" id="{A3FC3053-B454-4254-98CF-6B0CCF82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34" y="2836061"/>
            <a:ext cx="1835697" cy="6770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Калининская (52 чел.)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37 постоянного состава, 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6 сезонные на тушение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9 сезонные на мониторинг</a:t>
            </a:r>
          </a:p>
        </p:txBody>
      </p:sp>
      <p:sp>
        <p:nvSpPr>
          <p:cNvPr id="56" name="Rectangle 26">
            <a:extLst>
              <a:ext uri="{FF2B5EF4-FFF2-40B4-BE49-F238E27FC236}">
                <a16:creationId xmlns="" xmlns:a16="http://schemas.microsoft.com/office/drawing/2014/main" id="{F79D5EE7-1662-44D4-B911-5A9E4627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076" y="3600543"/>
            <a:ext cx="1795206" cy="483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 err="1">
                <a:cs typeface="Times New Roman" pitchFamily="18" charset="0"/>
              </a:rPr>
              <a:t>Торжокская</a:t>
            </a:r>
            <a:r>
              <a:rPr lang="ru-RU" altLang="ru-RU" sz="1100" dirty="0">
                <a:cs typeface="Times New Roman" pitchFamily="18" charset="0"/>
              </a:rPr>
              <a:t> (4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Все сезонные на тушение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="" xmlns:a16="http://schemas.microsoft.com/office/drawing/2014/main" id="{18567EA4-3051-469C-AA26-80822EED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654" y="3597836"/>
            <a:ext cx="1898140" cy="4887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 err="1">
                <a:cs typeface="Times New Roman" pitchFamily="18" charset="0"/>
              </a:rPr>
              <a:t>Торопецкая</a:t>
            </a:r>
            <a:r>
              <a:rPr lang="ru-RU" altLang="ru-RU" sz="1100" dirty="0">
                <a:cs typeface="Times New Roman" pitchFamily="18" charset="0"/>
              </a:rPr>
              <a:t> (4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Все сезонные на тушение</a:t>
            </a:r>
            <a:endParaRPr lang="ru-RU" altLang="ru-RU" sz="1200" dirty="0">
              <a:cs typeface="Times New Roman" pitchFamily="18" charset="0"/>
            </a:endParaRPr>
          </a:p>
        </p:txBody>
      </p:sp>
      <p:sp>
        <p:nvSpPr>
          <p:cNvPr id="62" name="Rectangle 26">
            <a:extLst>
              <a:ext uri="{FF2B5EF4-FFF2-40B4-BE49-F238E27FC236}">
                <a16:creationId xmlns="" xmlns:a16="http://schemas.microsoft.com/office/drawing/2014/main" id="{A7C49E25-3043-4EC4-B4DC-4C4668D6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289" y="4187506"/>
            <a:ext cx="1897570" cy="365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 err="1">
                <a:cs typeface="Times New Roman" pitchFamily="18" charset="0"/>
              </a:rPr>
              <a:t>Оленинская</a:t>
            </a:r>
            <a:r>
              <a:rPr lang="ru-RU" altLang="ru-RU" sz="1100" dirty="0">
                <a:cs typeface="Times New Roman" pitchFamily="18" charset="0"/>
              </a:rPr>
              <a:t> (4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Все сезонные на тушение</a:t>
            </a:r>
          </a:p>
        </p:txBody>
      </p:sp>
      <p:sp>
        <p:nvSpPr>
          <p:cNvPr id="67" name="Rectangle 26">
            <a:extLst>
              <a:ext uri="{FF2B5EF4-FFF2-40B4-BE49-F238E27FC236}">
                <a16:creationId xmlns="" xmlns:a16="http://schemas.microsoft.com/office/drawing/2014/main" id="{E1C7FB5F-621A-42C7-9535-B39D09B0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34" y="3598921"/>
            <a:ext cx="1827006" cy="4854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 err="1">
                <a:cs typeface="Times New Roman" pitchFamily="18" charset="0"/>
              </a:rPr>
              <a:t>Конаковская</a:t>
            </a:r>
            <a:r>
              <a:rPr lang="ru-RU" altLang="ru-RU" sz="1100" dirty="0">
                <a:cs typeface="Times New Roman" pitchFamily="18" charset="0"/>
              </a:rPr>
              <a:t> (6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4 постоянного состава, 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2 сезонные на тушение</a:t>
            </a:r>
          </a:p>
        </p:txBody>
      </p:sp>
      <p:sp>
        <p:nvSpPr>
          <p:cNvPr id="68" name="Rectangle 26">
            <a:extLst>
              <a:ext uri="{FF2B5EF4-FFF2-40B4-BE49-F238E27FC236}">
                <a16:creationId xmlns="" xmlns:a16="http://schemas.microsoft.com/office/drawing/2014/main" id="{4D6DB83F-AB5C-4120-9D01-4C56B44C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34" y="4194953"/>
            <a:ext cx="1834533" cy="365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Кимрская (4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Все сезонные на тушение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="" xmlns:a16="http://schemas.microsoft.com/office/drawing/2014/main" id="{6233C5E0-F689-4ACE-97E1-CDD0F670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34" y="4661379"/>
            <a:ext cx="1834533" cy="365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Старицкая (4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Все сезонные на тушение</a:t>
            </a:r>
            <a:endParaRPr lang="ru-RU" altLang="ru-RU" sz="1200" dirty="0">
              <a:cs typeface="Times New Roman" pitchFamily="18" charset="0"/>
            </a:endParaRPr>
          </a:p>
        </p:txBody>
      </p:sp>
      <p:sp>
        <p:nvSpPr>
          <p:cNvPr id="70" name="Rectangle 26">
            <a:extLst>
              <a:ext uri="{FF2B5EF4-FFF2-40B4-BE49-F238E27FC236}">
                <a16:creationId xmlns="" xmlns:a16="http://schemas.microsoft.com/office/drawing/2014/main" id="{12C7CD01-A039-45F3-84BB-9AC228E2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939" y="3606520"/>
            <a:ext cx="1810810" cy="4778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Весьегонская (5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3 постоянного состава, 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2 сезонные на тушение</a:t>
            </a:r>
          </a:p>
        </p:txBody>
      </p:sp>
      <p:sp>
        <p:nvSpPr>
          <p:cNvPr id="71" name="Rectangle 26">
            <a:extLst>
              <a:ext uri="{FF2B5EF4-FFF2-40B4-BE49-F238E27FC236}">
                <a16:creationId xmlns="" xmlns:a16="http://schemas.microsoft.com/office/drawing/2014/main" id="{151052BB-49BA-4C25-B9ED-3389EEF2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076" y="4185416"/>
            <a:ext cx="1795206" cy="3658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100" dirty="0" err="1">
                <a:cs typeface="Times New Roman" pitchFamily="18" charset="0"/>
              </a:rPr>
              <a:t>Вышневолоцкая</a:t>
            </a:r>
            <a:r>
              <a:rPr lang="ru-RU" altLang="ru-RU" sz="1100" dirty="0">
                <a:cs typeface="Times New Roman" pitchFamily="18" charset="0"/>
              </a:rPr>
              <a:t> (4 чел.)</a:t>
            </a:r>
          </a:p>
          <a:p>
            <a:pPr algn="ctr" eaLnBrk="1" hangingPunct="1">
              <a:lnSpc>
                <a:spcPct val="87000"/>
              </a:lnSpc>
            </a:pPr>
            <a:r>
              <a:rPr lang="ru-RU" altLang="ru-RU" sz="1100" dirty="0">
                <a:cs typeface="Times New Roman" pitchFamily="18" charset="0"/>
              </a:rPr>
              <a:t>Все сезонные на тушение</a:t>
            </a:r>
          </a:p>
        </p:txBody>
      </p:sp>
      <p:sp>
        <p:nvSpPr>
          <p:cNvPr id="72" name="Line 4">
            <a:extLst>
              <a:ext uri="{FF2B5EF4-FFF2-40B4-BE49-F238E27FC236}">
                <a16:creationId xmlns="" xmlns:a16="http://schemas.microsoft.com/office/drawing/2014/main" id="{38790834-D5AE-4041-B8BA-D4D3912E3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8679" y="2734016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73" name="Line 4">
            <a:extLst>
              <a:ext uri="{FF2B5EF4-FFF2-40B4-BE49-F238E27FC236}">
                <a16:creationId xmlns="" xmlns:a16="http://schemas.microsoft.com/office/drawing/2014/main" id="{CC3D9284-B58D-4F43-861A-C39801E86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2836" y="2722731"/>
            <a:ext cx="6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74" name="Line 4">
            <a:extLst>
              <a:ext uri="{FF2B5EF4-FFF2-40B4-BE49-F238E27FC236}">
                <a16:creationId xmlns="" xmlns:a16="http://schemas.microsoft.com/office/drawing/2014/main" id="{C7CE49B8-9AF8-4C76-A16A-511C41996A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3407" y="2733823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 dirty="0"/>
          </a:p>
        </p:txBody>
      </p:sp>
      <p:sp>
        <p:nvSpPr>
          <p:cNvPr id="75" name="Line 4">
            <a:extLst>
              <a:ext uri="{FF2B5EF4-FFF2-40B4-BE49-F238E27FC236}">
                <a16:creationId xmlns="" xmlns:a16="http://schemas.microsoft.com/office/drawing/2014/main" id="{B0F0C423-E23B-45DA-A5EA-4BB2150EF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3951" y="2741610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="" xmlns:a16="http://schemas.microsoft.com/office/drawing/2014/main" id="{25BCEBE3-796C-4416-B634-B2C6D5CFA21B}"/>
              </a:ext>
            </a:extLst>
          </p:cNvPr>
          <p:cNvSpPr/>
          <p:nvPr/>
        </p:nvSpPr>
        <p:spPr>
          <a:xfrm rot="16200000">
            <a:off x="391785" y="3898396"/>
            <a:ext cx="654707" cy="25301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200" dirty="0">
                <a:cs typeface="Times New Roman" pitchFamily="18" charset="0"/>
              </a:rPr>
              <a:t>ЛПС-1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3FFB84DD-1BD7-447D-8F9D-B48572B77806}"/>
              </a:ext>
            </a:extLst>
          </p:cNvPr>
          <p:cNvSpPr/>
          <p:nvPr/>
        </p:nvSpPr>
        <p:spPr>
          <a:xfrm rot="16200000">
            <a:off x="400044" y="3044178"/>
            <a:ext cx="654707" cy="25301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eaLnBrk="1" hangingPunct="1">
              <a:lnSpc>
                <a:spcPct val="87000"/>
              </a:lnSpc>
            </a:pPr>
            <a:r>
              <a:rPr lang="ru-RU" altLang="ru-RU" sz="1200" dirty="0">
                <a:cs typeface="Times New Roman" pitchFamily="18" charset="0"/>
              </a:rPr>
              <a:t>ЛПС-3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="" xmlns:a16="http://schemas.microsoft.com/office/drawing/2014/main" id="{764F4286-CCAA-4E82-A6C3-85C86136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814" y="2836060"/>
            <a:ext cx="1905819" cy="6655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90000"/>
              </a:lnSpc>
            </a:pPr>
            <a:r>
              <a:rPr lang="ru-RU" altLang="ru-RU" sz="1100" dirty="0" err="1">
                <a:cs typeface="Times New Roman" pitchFamily="18" charset="0"/>
              </a:rPr>
              <a:t>Западнодвинская</a:t>
            </a:r>
            <a:r>
              <a:rPr lang="ru-RU" altLang="ru-RU" sz="1100" dirty="0">
                <a:cs typeface="Times New Roman" pitchFamily="18" charset="0"/>
              </a:rPr>
              <a:t> (47 чел.)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43 постоянного состава, 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1 сезонные на тушение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3 сезонные на мониторинг</a:t>
            </a:r>
          </a:p>
        </p:txBody>
      </p:sp>
      <p:sp>
        <p:nvSpPr>
          <p:cNvPr id="79" name="Rectangle 26">
            <a:extLst>
              <a:ext uri="{FF2B5EF4-FFF2-40B4-BE49-F238E27FC236}">
                <a16:creationId xmlns="" xmlns:a16="http://schemas.microsoft.com/office/drawing/2014/main" id="{CC847894-2BE2-4B9A-93D5-014A2AE6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550" y="2839640"/>
            <a:ext cx="1794337" cy="6719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90000"/>
              </a:lnSpc>
            </a:pPr>
            <a:r>
              <a:rPr lang="ru-RU" altLang="ru-RU" sz="1100" dirty="0" err="1">
                <a:cs typeface="Times New Roman" pitchFamily="18" charset="0"/>
              </a:rPr>
              <a:t>Осташковская</a:t>
            </a:r>
            <a:r>
              <a:rPr lang="ru-RU" altLang="ru-RU" sz="1100" dirty="0">
                <a:cs typeface="Times New Roman" pitchFamily="18" charset="0"/>
              </a:rPr>
              <a:t> (45 чел.)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42 постоянного состава, 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3 сезонные на мониторинг</a:t>
            </a:r>
          </a:p>
        </p:txBody>
      </p:sp>
      <p:sp>
        <p:nvSpPr>
          <p:cNvPr id="80" name="Rectangle 26">
            <a:extLst>
              <a:ext uri="{FF2B5EF4-FFF2-40B4-BE49-F238E27FC236}">
                <a16:creationId xmlns="" xmlns:a16="http://schemas.microsoft.com/office/drawing/2014/main" id="{2F3515F4-177C-4F94-954C-D262218C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70" y="2843492"/>
            <a:ext cx="1809779" cy="6581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 eaLnBrk="1" hangingPunct="1">
              <a:lnSpc>
                <a:spcPct val="90000"/>
              </a:lnSpc>
            </a:pPr>
            <a:r>
              <a:rPr lang="ru-RU" altLang="ru-RU" sz="1100" dirty="0" err="1">
                <a:cs typeface="Times New Roman" pitchFamily="18" charset="0"/>
              </a:rPr>
              <a:t>Максатихинская</a:t>
            </a:r>
            <a:r>
              <a:rPr lang="ru-RU" altLang="ru-RU" sz="1100" dirty="0">
                <a:cs typeface="Times New Roman" pitchFamily="18" charset="0"/>
              </a:rPr>
              <a:t> (49 чел.)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39 постоянного состава,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5 сезонные на тушение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altLang="ru-RU" sz="1100" dirty="0">
                <a:cs typeface="Times New Roman" pitchFamily="18" charset="0"/>
              </a:rPr>
              <a:t>5 сезонные на мониторинг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670537" y="1167205"/>
            <a:ext cx="2233612" cy="19183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b="1" dirty="0">
                <a:latin typeface="Times New Roman" pitchFamily="18" charset="0"/>
              </a:rPr>
              <a:t>Тушение (240 чел.)</a:t>
            </a:r>
          </a:p>
        </p:txBody>
      </p:sp>
      <p:sp>
        <p:nvSpPr>
          <p:cNvPr id="42" name="Line 4">
            <a:extLst>
              <a:ext uri="{FF2B5EF4-FFF2-40B4-BE49-F238E27FC236}">
                <a16:creationId xmlns="" xmlns:a16="http://schemas.microsoft.com/office/drawing/2014/main" id="{38790834-D5AE-4041-B8BA-D4D3912E3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2326" y="2629313"/>
            <a:ext cx="4" cy="1073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ru-RU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526409" y="1173326"/>
            <a:ext cx="2233612" cy="19183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1438" tIns="45719" rIns="91438" bIns="4571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b="1" dirty="0">
                <a:latin typeface="Times New Roman" pitchFamily="18" charset="0"/>
              </a:rPr>
              <a:t>Лесохозяйственные (94 чел.)</a:t>
            </a:r>
          </a:p>
        </p:txBody>
      </p:sp>
    </p:spTree>
    <p:extLst>
      <p:ext uri="{BB962C8B-B14F-4D97-AF65-F5344CB8AC3E}">
        <p14:creationId xmlns:p14="http://schemas.microsoft.com/office/powerpoint/2010/main" val="30557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50800"/>
            <a:ext cx="8328025" cy="733425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7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ДОЛЖНОСТНЫЕ ОБЯЗАННОСТИ СОТРУДНИКОВ</a:t>
            </a:r>
            <a:endParaRPr lang="ru-RU" altLang="ru-RU" sz="1800" dirty="0"/>
          </a:p>
        </p:txBody>
      </p:sp>
      <p:sp>
        <p:nvSpPr>
          <p:cNvPr id="34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86387"/>
              </p:ext>
            </p:extLst>
          </p:nvPr>
        </p:nvGraphicFramePr>
        <p:xfrm>
          <a:off x="827584" y="816261"/>
          <a:ext cx="7992888" cy="4105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4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Должностные обязанности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Зам. руководителя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Осуществляет руководство по направлению пожаротушение.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27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 отделом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 организацию тушения лесных пожаров. Руководит Региональной диспетчерской службы лесного хозяйства Тверской области.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784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 1 категории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Ведет документацию отдела. Организует и контролирует системы связи, оповещения и мониторинга. Является инженером Региональной диспетчерской службы лесного хозяйства Тверской области. Заменяет зав. отделом во время его отсутствия.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784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 2 категории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Организовывает и осуществляет наблюдение за противопожарным состоянием лесного фонда Тверской области с помощью всех видов мониторинга. Является инженером Региональной диспетчерской службы лесного хозяйства Тверской области. Заменяет диспетчера во время его отсутствия.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 2 категории (мониторинг БПЛА)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 полеты БПЛА, ведет фото-видео съемку. Организует и проводит обслуживание и ремонт комплекса БПЛА.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513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Летчик-наблюдатель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 авиационный мониторинг пожарной обстановки в лесах лесного фонда Тверской области.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диспетчерской службы (диспетчер)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Осуществляет круглосуточное дежурство. Ведет оперативный учет и регистрацию информации о чрезвычайных ситуациях в лесах Тверской области. Предоставляет отчеты в установленном порядке.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50800"/>
            <a:ext cx="8328025" cy="733425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7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ДОЛЖНОСТНЫЕ ОБЯЗАННОСТИ СОТРУДНИКОВ </a:t>
            </a:r>
            <a:r>
              <a:rPr lang="ru-RU" altLang="ru-RU" sz="1800" b="1" i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altLang="ru-RU" sz="1800" i="1" dirty="0"/>
          </a:p>
        </p:txBody>
      </p:sp>
      <p:sp>
        <p:nvSpPr>
          <p:cNvPr id="34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6679"/>
              </p:ext>
            </p:extLst>
          </p:nvPr>
        </p:nvGraphicFramePr>
        <p:xfrm>
          <a:off x="899592" y="1131590"/>
          <a:ext cx="7776864" cy="33406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0"/>
              </a:tblGrid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Должностные обязанности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568"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ЛПС-1 типа</a:t>
                      </a:r>
                    </a:p>
                  </a:txBody>
                  <a:tcPr marL="18000" marR="1800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Бригадир пожарных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Руководит лесопожарной бригадой.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Пожарный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Участвует в тушении лесных пожаров в составе лесопожарной бригады.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27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Водитель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Управляет пожарным автомобилем. Участвует в тушении лесных пожаров в составе лесопожарной бригады.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71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Тракторист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Управляет трактором. Участвует в тушении лесных пожаров в составе лесопожарной бригады.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Временные (сезонные) пожарные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Участвует в тушении лесных пожаров в составе лесопожарной бригады.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30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50800"/>
            <a:ext cx="8328025" cy="733425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7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ДОЛЖНОСТНЫЕ ОБЯЗАННОСТИ СОТРУДНИКОВ </a:t>
            </a:r>
            <a:r>
              <a:rPr lang="ru-RU" altLang="ru-RU" sz="1800" b="1" i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altLang="ru-RU" sz="1800" i="1" dirty="0"/>
          </a:p>
        </p:txBody>
      </p:sp>
      <p:sp>
        <p:nvSpPr>
          <p:cNvPr id="34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4349"/>
              </p:ext>
            </p:extLst>
          </p:nvPr>
        </p:nvGraphicFramePr>
        <p:xfrm>
          <a:off x="827584" y="725628"/>
          <a:ext cx="7992888" cy="43342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19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Должностные обязанности</a:t>
                      </a:r>
                    </a:p>
                  </a:txBody>
                  <a:tcPr marL="18000" marR="1800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568"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ЛПС-3 типа</a:t>
                      </a:r>
                    </a:p>
                  </a:txBody>
                  <a:tcPr marL="18000" marR="18000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Главный технолог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Работает с документацией. Занимается подготовкой лесопожарных бригад. Участвует в тушении лесных пожаров.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Механик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Организует ремонт и содержание в исправности противопожарной техники и оборудования. Участвует в тушении лесных пожаров.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Инженер по обслуживанию ПО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Организует ремонт и содержание в исправности противопожарного оборудования и инвентаря. </a:t>
                      </a: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Ведет учет.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Диспетчер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Обеспечивает прием звонков от граждан.  Ведет учет, организует взаимодействие и организацию тушения лесных пожаров.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Бригадир пожарных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Руководит лесопожарной бригадой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5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Пожарный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Участвует в тушении лесных пожаров в составе лесопожарной бригады.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71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Водитель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Управляет пожарным автомобилем. Участвует в тушении лесных пожаров в составе лесопожарной бригады.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198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Тракторист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Управляет трактором. Участвует в тушении лесных пожаров в составе лесопожарной бригады.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24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Слесарь-электрик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Проводит ремонт и поддержание в исправности электрохозяйство ЛПС. Участвует в тушении лесных пожаров.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Слесарь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Проводит ремонт и содержание в исправности противопожарной техники и оборудования. Участвует в тушении лесных пожаров.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0281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Моторист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</a:rPr>
                        <a:t>Управляет пожарным катером. Организует и проводит его ремонт и поддержание в исправном состоянии. Участвует в тушении лесных пожаров.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9709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Временные (сезонные)</a:t>
                      </a:r>
                      <a:r>
                        <a:rPr lang="ru-RU" sz="1200" baseline="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пожарные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</a:rPr>
                        <a:t>Участвует в тушении лесных пожаров в составе лесопожарной бригады.</a:t>
                      </a:r>
                    </a:p>
                  </a:txBody>
                  <a:tcPr marL="18000" marR="18000" marT="0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1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511" y="241109"/>
            <a:ext cx="7941734" cy="939800"/>
          </a:xfrm>
        </p:spPr>
        <p:txBody>
          <a:bodyPr/>
          <a:lstStyle/>
          <a:p>
            <a:r>
              <a:rPr lang="ru-RU" sz="1800" dirty="0"/>
              <a:t>ИМЕЮЩИЕСЯ ФИЛИАЛЫ ЛПС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81149" y="4676590"/>
            <a:ext cx="2133600" cy="3571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fld id="{368497B2-772D-4023-84D7-D473E8386A41}" type="slidenum">
              <a:rPr lang="ru-RU" sz="1400">
                <a:solidFill>
                  <a:schemeClr val="tx1"/>
                </a:solidFill>
              </a:rPr>
              <a:pPr/>
              <a:t>6</a:t>
            </a:fld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 rot="736755">
            <a:off x="1660570" y="661238"/>
            <a:ext cx="8742390" cy="4970260"/>
            <a:chOff x="90" y="900"/>
            <a:chExt cx="5535" cy="3420"/>
          </a:xfrm>
          <a:effectLst/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0" y="900"/>
              <a:ext cx="5535" cy="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66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50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387" y="928"/>
              <a:ext cx="4410" cy="3337"/>
              <a:chOff x="387" y="928"/>
              <a:chExt cx="4410" cy="3337"/>
            </a:xfrm>
          </p:grpSpPr>
          <p:sp>
            <p:nvSpPr>
              <p:cNvPr id="14" name="Freeform 55"/>
              <p:cNvSpPr>
                <a:spLocks/>
              </p:cNvSpPr>
              <p:nvPr/>
            </p:nvSpPr>
            <p:spPr bwMode="auto">
              <a:xfrm>
                <a:off x="3377" y="2942"/>
                <a:ext cx="650" cy="613"/>
              </a:xfrm>
              <a:custGeom>
                <a:avLst/>
                <a:gdLst>
                  <a:gd name="T0" fmla="*/ 245 w 650"/>
                  <a:gd name="T1" fmla="*/ 187 h 612"/>
                  <a:gd name="T2" fmla="*/ 291 w 650"/>
                  <a:gd name="T3" fmla="*/ 181 h 612"/>
                  <a:gd name="T4" fmla="*/ 314 w 650"/>
                  <a:gd name="T5" fmla="*/ 153 h 612"/>
                  <a:gd name="T6" fmla="*/ 296 w 650"/>
                  <a:gd name="T7" fmla="*/ 113 h 612"/>
                  <a:gd name="T8" fmla="*/ 319 w 650"/>
                  <a:gd name="T9" fmla="*/ 68 h 612"/>
                  <a:gd name="T10" fmla="*/ 354 w 650"/>
                  <a:gd name="T11" fmla="*/ 74 h 612"/>
                  <a:gd name="T12" fmla="*/ 388 w 650"/>
                  <a:gd name="T13" fmla="*/ 0 h 612"/>
                  <a:gd name="T14" fmla="*/ 490 w 650"/>
                  <a:gd name="T15" fmla="*/ 22 h 612"/>
                  <a:gd name="T16" fmla="*/ 508 w 650"/>
                  <a:gd name="T17" fmla="*/ 74 h 612"/>
                  <a:gd name="T18" fmla="*/ 588 w 650"/>
                  <a:gd name="T19" fmla="*/ 164 h 612"/>
                  <a:gd name="T20" fmla="*/ 645 w 650"/>
                  <a:gd name="T21" fmla="*/ 227 h 612"/>
                  <a:gd name="T22" fmla="*/ 650 w 650"/>
                  <a:gd name="T23" fmla="*/ 255 h 612"/>
                  <a:gd name="T24" fmla="*/ 622 w 650"/>
                  <a:gd name="T25" fmla="*/ 300 h 612"/>
                  <a:gd name="T26" fmla="*/ 627 w 650"/>
                  <a:gd name="T27" fmla="*/ 351 h 612"/>
                  <a:gd name="T28" fmla="*/ 588 w 650"/>
                  <a:gd name="T29" fmla="*/ 402 h 612"/>
                  <a:gd name="T30" fmla="*/ 542 w 650"/>
                  <a:gd name="T31" fmla="*/ 391 h 612"/>
                  <a:gd name="T32" fmla="*/ 525 w 650"/>
                  <a:gd name="T33" fmla="*/ 363 h 612"/>
                  <a:gd name="T34" fmla="*/ 462 w 650"/>
                  <a:gd name="T35" fmla="*/ 351 h 612"/>
                  <a:gd name="T36" fmla="*/ 411 w 650"/>
                  <a:gd name="T37" fmla="*/ 363 h 612"/>
                  <a:gd name="T38" fmla="*/ 279 w 650"/>
                  <a:gd name="T39" fmla="*/ 471 h 612"/>
                  <a:gd name="T40" fmla="*/ 228 w 650"/>
                  <a:gd name="T41" fmla="*/ 465 h 612"/>
                  <a:gd name="T42" fmla="*/ 137 w 650"/>
                  <a:gd name="T43" fmla="*/ 527 h 612"/>
                  <a:gd name="T44" fmla="*/ 80 w 650"/>
                  <a:gd name="T45" fmla="*/ 533 h 612"/>
                  <a:gd name="T46" fmla="*/ 40 w 650"/>
                  <a:gd name="T47" fmla="*/ 567 h 612"/>
                  <a:gd name="T48" fmla="*/ 28 w 650"/>
                  <a:gd name="T49" fmla="*/ 612 h 612"/>
                  <a:gd name="T50" fmla="*/ 0 w 650"/>
                  <a:gd name="T51" fmla="*/ 567 h 612"/>
                  <a:gd name="T52" fmla="*/ 11 w 650"/>
                  <a:gd name="T53" fmla="*/ 544 h 612"/>
                  <a:gd name="T54" fmla="*/ 11 w 650"/>
                  <a:gd name="T55" fmla="*/ 505 h 612"/>
                  <a:gd name="T56" fmla="*/ 80 w 650"/>
                  <a:gd name="T57" fmla="*/ 454 h 612"/>
                  <a:gd name="T58" fmla="*/ 68 w 650"/>
                  <a:gd name="T59" fmla="*/ 368 h 612"/>
                  <a:gd name="T60" fmla="*/ 68 w 650"/>
                  <a:gd name="T61" fmla="*/ 334 h 612"/>
                  <a:gd name="T62" fmla="*/ 34 w 650"/>
                  <a:gd name="T63" fmla="*/ 340 h 612"/>
                  <a:gd name="T64" fmla="*/ 40 w 650"/>
                  <a:gd name="T65" fmla="*/ 278 h 612"/>
                  <a:gd name="T66" fmla="*/ 57 w 650"/>
                  <a:gd name="T67" fmla="*/ 261 h 612"/>
                  <a:gd name="T68" fmla="*/ 80 w 650"/>
                  <a:gd name="T69" fmla="*/ 261 h 612"/>
                  <a:gd name="T70" fmla="*/ 85 w 650"/>
                  <a:gd name="T71" fmla="*/ 215 h 612"/>
                  <a:gd name="T72" fmla="*/ 125 w 650"/>
                  <a:gd name="T73" fmla="*/ 198 h 612"/>
                  <a:gd name="T74" fmla="*/ 131 w 650"/>
                  <a:gd name="T75" fmla="*/ 159 h 612"/>
                  <a:gd name="T76" fmla="*/ 165 w 650"/>
                  <a:gd name="T77" fmla="*/ 142 h 612"/>
                  <a:gd name="T78" fmla="*/ 188 w 650"/>
                  <a:gd name="T79" fmla="*/ 176 h 612"/>
                  <a:gd name="T80" fmla="*/ 188 w 650"/>
                  <a:gd name="T81" fmla="*/ 232 h 612"/>
                  <a:gd name="T82" fmla="*/ 245 w 650"/>
                  <a:gd name="T83" fmla="*/ 232 h 612"/>
                  <a:gd name="T84" fmla="*/ 245 w 650"/>
                  <a:gd name="T85" fmla="*/ 187 h 6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0"/>
                  <a:gd name="T130" fmla="*/ 0 h 612"/>
                  <a:gd name="T131" fmla="*/ 650 w 650"/>
                  <a:gd name="T132" fmla="*/ 612 h 6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0" h="612">
                    <a:moveTo>
                      <a:pt x="245" y="187"/>
                    </a:moveTo>
                    <a:lnTo>
                      <a:pt x="291" y="181"/>
                    </a:lnTo>
                    <a:lnTo>
                      <a:pt x="314" y="153"/>
                    </a:lnTo>
                    <a:lnTo>
                      <a:pt x="296" y="113"/>
                    </a:lnTo>
                    <a:lnTo>
                      <a:pt x="319" y="68"/>
                    </a:lnTo>
                    <a:lnTo>
                      <a:pt x="354" y="74"/>
                    </a:lnTo>
                    <a:lnTo>
                      <a:pt x="388" y="0"/>
                    </a:lnTo>
                    <a:lnTo>
                      <a:pt x="490" y="22"/>
                    </a:lnTo>
                    <a:lnTo>
                      <a:pt x="508" y="74"/>
                    </a:lnTo>
                    <a:lnTo>
                      <a:pt x="588" y="164"/>
                    </a:lnTo>
                    <a:lnTo>
                      <a:pt x="645" y="227"/>
                    </a:lnTo>
                    <a:lnTo>
                      <a:pt x="650" y="255"/>
                    </a:lnTo>
                    <a:lnTo>
                      <a:pt x="622" y="300"/>
                    </a:lnTo>
                    <a:lnTo>
                      <a:pt x="627" y="351"/>
                    </a:lnTo>
                    <a:lnTo>
                      <a:pt x="588" y="402"/>
                    </a:lnTo>
                    <a:lnTo>
                      <a:pt x="542" y="391"/>
                    </a:lnTo>
                    <a:lnTo>
                      <a:pt x="525" y="363"/>
                    </a:lnTo>
                    <a:lnTo>
                      <a:pt x="462" y="351"/>
                    </a:lnTo>
                    <a:lnTo>
                      <a:pt x="411" y="363"/>
                    </a:lnTo>
                    <a:lnTo>
                      <a:pt x="279" y="471"/>
                    </a:lnTo>
                    <a:lnTo>
                      <a:pt x="228" y="465"/>
                    </a:lnTo>
                    <a:lnTo>
                      <a:pt x="137" y="527"/>
                    </a:lnTo>
                    <a:lnTo>
                      <a:pt x="80" y="533"/>
                    </a:lnTo>
                    <a:lnTo>
                      <a:pt x="40" y="567"/>
                    </a:lnTo>
                    <a:lnTo>
                      <a:pt x="28" y="612"/>
                    </a:lnTo>
                    <a:lnTo>
                      <a:pt x="0" y="567"/>
                    </a:lnTo>
                    <a:lnTo>
                      <a:pt x="11" y="544"/>
                    </a:lnTo>
                    <a:lnTo>
                      <a:pt x="11" y="505"/>
                    </a:lnTo>
                    <a:lnTo>
                      <a:pt x="80" y="454"/>
                    </a:lnTo>
                    <a:lnTo>
                      <a:pt x="68" y="368"/>
                    </a:lnTo>
                    <a:lnTo>
                      <a:pt x="68" y="334"/>
                    </a:lnTo>
                    <a:lnTo>
                      <a:pt x="34" y="340"/>
                    </a:lnTo>
                    <a:lnTo>
                      <a:pt x="40" y="278"/>
                    </a:lnTo>
                    <a:lnTo>
                      <a:pt x="57" y="261"/>
                    </a:lnTo>
                    <a:lnTo>
                      <a:pt x="80" y="261"/>
                    </a:lnTo>
                    <a:lnTo>
                      <a:pt x="85" y="215"/>
                    </a:lnTo>
                    <a:lnTo>
                      <a:pt x="125" y="198"/>
                    </a:lnTo>
                    <a:lnTo>
                      <a:pt x="131" y="159"/>
                    </a:lnTo>
                    <a:lnTo>
                      <a:pt x="165" y="142"/>
                    </a:lnTo>
                    <a:lnTo>
                      <a:pt x="188" y="176"/>
                    </a:lnTo>
                    <a:lnTo>
                      <a:pt x="188" y="232"/>
                    </a:lnTo>
                    <a:lnTo>
                      <a:pt x="245" y="232"/>
                    </a:lnTo>
                    <a:lnTo>
                      <a:pt x="245" y="187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15" name="Freeform 27"/>
              <p:cNvSpPr>
                <a:spLocks/>
              </p:cNvSpPr>
              <p:nvPr/>
            </p:nvSpPr>
            <p:spPr bwMode="auto">
              <a:xfrm>
                <a:off x="3417" y="1694"/>
                <a:ext cx="473" cy="772"/>
              </a:xfrm>
              <a:custGeom>
                <a:avLst/>
                <a:gdLst>
                  <a:gd name="T0" fmla="*/ 51 w 473"/>
                  <a:gd name="T1" fmla="*/ 28 h 771"/>
                  <a:gd name="T2" fmla="*/ 102 w 473"/>
                  <a:gd name="T3" fmla="*/ 0 h 771"/>
                  <a:gd name="T4" fmla="*/ 125 w 473"/>
                  <a:gd name="T5" fmla="*/ 17 h 771"/>
                  <a:gd name="T6" fmla="*/ 125 w 473"/>
                  <a:gd name="T7" fmla="*/ 57 h 771"/>
                  <a:gd name="T8" fmla="*/ 148 w 473"/>
                  <a:gd name="T9" fmla="*/ 68 h 771"/>
                  <a:gd name="T10" fmla="*/ 199 w 473"/>
                  <a:gd name="T11" fmla="*/ 142 h 771"/>
                  <a:gd name="T12" fmla="*/ 211 w 473"/>
                  <a:gd name="T13" fmla="*/ 170 h 771"/>
                  <a:gd name="T14" fmla="*/ 359 w 473"/>
                  <a:gd name="T15" fmla="*/ 119 h 771"/>
                  <a:gd name="T16" fmla="*/ 382 w 473"/>
                  <a:gd name="T17" fmla="*/ 176 h 771"/>
                  <a:gd name="T18" fmla="*/ 416 w 473"/>
                  <a:gd name="T19" fmla="*/ 187 h 771"/>
                  <a:gd name="T20" fmla="*/ 439 w 473"/>
                  <a:gd name="T21" fmla="*/ 238 h 771"/>
                  <a:gd name="T22" fmla="*/ 411 w 473"/>
                  <a:gd name="T23" fmla="*/ 272 h 771"/>
                  <a:gd name="T24" fmla="*/ 405 w 473"/>
                  <a:gd name="T25" fmla="*/ 318 h 771"/>
                  <a:gd name="T26" fmla="*/ 433 w 473"/>
                  <a:gd name="T27" fmla="*/ 346 h 771"/>
                  <a:gd name="T28" fmla="*/ 416 w 473"/>
                  <a:gd name="T29" fmla="*/ 369 h 771"/>
                  <a:gd name="T30" fmla="*/ 433 w 473"/>
                  <a:gd name="T31" fmla="*/ 391 h 771"/>
                  <a:gd name="T32" fmla="*/ 411 w 473"/>
                  <a:gd name="T33" fmla="*/ 442 h 771"/>
                  <a:gd name="T34" fmla="*/ 439 w 473"/>
                  <a:gd name="T35" fmla="*/ 510 h 771"/>
                  <a:gd name="T36" fmla="*/ 473 w 473"/>
                  <a:gd name="T37" fmla="*/ 550 h 771"/>
                  <a:gd name="T38" fmla="*/ 439 w 473"/>
                  <a:gd name="T39" fmla="*/ 590 h 771"/>
                  <a:gd name="T40" fmla="*/ 445 w 473"/>
                  <a:gd name="T41" fmla="*/ 635 h 771"/>
                  <a:gd name="T42" fmla="*/ 411 w 473"/>
                  <a:gd name="T43" fmla="*/ 652 h 771"/>
                  <a:gd name="T44" fmla="*/ 416 w 473"/>
                  <a:gd name="T45" fmla="*/ 675 h 771"/>
                  <a:gd name="T46" fmla="*/ 399 w 473"/>
                  <a:gd name="T47" fmla="*/ 737 h 771"/>
                  <a:gd name="T48" fmla="*/ 365 w 473"/>
                  <a:gd name="T49" fmla="*/ 771 h 771"/>
                  <a:gd name="T50" fmla="*/ 302 w 473"/>
                  <a:gd name="T51" fmla="*/ 737 h 771"/>
                  <a:gd name="T52" fmla="*/ 165 w 473"/>
                  <a:gd name="T53" fmla="*/ 743 h 771"/>
                  <a:gd name="T54" fmla="*/ 120 w 473"/>
                  <a:gd name="T55" fmla="*/ 675 h 771"/>
                  <a:gd name="T56" fmla="*/ 68 w 473"/>
                  <a:gd name="T57" fmla="*/ 675 h 771"/>
                  <a:gd name="T58" fmla="*/ 0 w 473"/>
                  <a:gd name="T59" fmla="*/ 630 h 771"/>
                  <a:gd name="T60" fmla="*/ 45 w 473"/>
                  <a:gd name="T61" fmla="*/ 539 h 771"/>
                  <a:gd name="T62" fmla="*/ 45 w 473"/>
                  <a:gd name="T63" fmla="*/ 488 h 771"/>
                  <a:gd name="T64" fmla="*/ 74 w 473"/>
                  <a:gd name="T65" fmla="*/ 459 h 771"/>
                  <a:gd name="T66" fmla="*/ 28 w 473"/>
                  <a:gd name="T67" fmla="*/ 420 h 771"/>
                  <a:gd name="T68" fmla="*/ 51 w 473"/>
                  <a:gd name="T69" fmla="*/ 363 h 771"/>
                  <a:gd name="T70" fmla="*/ 40 w 473"/>
                  <a:gd name="T71" fmla="*/ 323 h 771"/>
                  <a:gd name="T72" fmla="*/ 68 w 473"/>
                  <a:gd name="T73" fmla="*/ 272 h 771"/>
                  <a:gd name="T74" fmla="*/ 74 w 473"/>
                  <a:gd name="T75" fmla="*/ 204 h 771"/>
                  <a:gd name="T76" fmla="*/ 40 w 473"/>
                  <a:gd name="T77" fmla="*/ 182 h 771"/>
                  <a:gd name="T78" fmla="*/ 68 w 473"/>
                  <a:gd name="T79" fmla="*/ 165 h 771"/>
                  <a:gd name="T80" fmla="*/ 28 w 473"/>
                  <a:gd name="T81" fmla="*/ 125 h 771"/>
                  <a:gd name="T82" fmla="*/ 40 w 473"/>
                  <a:gd name="T83" fmla="*/ 91 h 771"/>
                  <a:gd name="T84" fmla="*/ 28 w 473"/>
                  <a:gd name="T85" fmla="*/ 62 h 771"/>
                  <a:gd name="T86" fmla="*/ 51 w 473"/>
                  <a:gd name="T87" fmla="*/ 28 h 7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73"/>
                  <a:gd name="T133" fmla="*/ 0 h 771"/>
                  <a:gd name="T134" fmla="*/ 473 w 473"/>
                  <a:gd name="T135" fmla="*/ 771 h 77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73" h="771">
                    <a:moveTo>
                      <a:pt x="51" y="28"/>
                    </a:moveTo>
                    <a:lnTo>
                      <a:pt x="102" y="0"/>
                    </a:lnTo>
                    <a:lnTo>
                      <a:pt x="125" y="17"/>
                    </a:lnTo>
                    <a:lnTo>
                      <a:pt x="125" y="57"/>
                    </a:lnTo>
                    <a:lnTo>
                      <a:pt x="148" y="68"/>
                    </a:lnTo>
                    <a:lnTo>
                      <a:pt x="199" y="142"/>
                    </a:lnTo>
                    <a:lnTo>
                      <a:pt x="211" y="170"/>
                    </a:lnTo>
                    <a:lnTo>
                      <a:pt x="359" y="119"/>
                    </a:lnTo>
                    <a:lnTo>
                      <a:pt x="382" y="176"/>
                    </a:lnTo>
                    <a:lnTo>
                      <a:pt x="416" y="187"/>
                    </a:lnTo>
                    <a:lnTo>
                      <a:pt x="439" y="238"/>
                    </a:lnTo>
                    <a:lnTo>
                      <a:pt x="411" y="272"/>
                    </a:lnTo>
                    <a:lnTo>
                      <a:pt x="405" y="318"/>
                    </a:lnTo>
                    <a:lnTo>
                      <a:pt x="433" y="346"/>
                    </a:lnTo>
                    <a:lnTo>
                      <a:pt x="416" y="369"/>
                    </a:lnTo>
                    <a:lnTo>
                      <a:pt x="433" y="391"/>
                    </a:lnTo>
                    <a:lnTo>
                      <a:pt x="411" y="442"/>
                    </a:lnTo>
                    <a:lnTo>
                      <a:pt x="439" y="510"/>
                    </a:lnTo>
                    <a:lnTo>
                      <a:pt x="473" y="550"/>
                    </a:lnTo>
                    <a:lnTo>
                      <a:pt x="439" y="590"/>
                    </a:lnTo>
                    <a:lnTo>
                      <a:pt x="445" y="635"/>
                    </a:lnTo>
                    <a:lnTo>
                      <a:pt x="411" y="652"/>
                    </a:lnTo>
                    <a:lnTo>
                      <a:pt x="416" y="675"/>
                    </a:lnTo>
                    <a:lnTo>
                      <a:pt x="399" y="737"/>
                    </a:lnTo>
                    <a:lnTo>
                      <a:pt x="365" y="771"/>
                    </a:lnTo>
                    <a:lnTo>
                      <a:pt x="302" y="737"/>
                    </a:lnTo>
                    <a:lnTo>
                      <a:pt x="165" y="743"/>
                    </a:lnTo>
                    <a:lnTo>
                      <a:pt x="120" y="675"/>
                    </a:lnTo>
                    <a:lnTo>
                      <a:pt x="68" y="675"/>
                    </a:lnTo>
                    <a:lnTo>
                      <a:pt x="0" y="630"/>
                    </a:lnTo>
                    <a:lnTo>
                      <a:pt x="45" y="539"/>
                    </a:lnTo>
                    <a:lnTo>
                      <a:pt x="45" y="488"/>
                    </a:lnTo>
                    <a:lnTo>
                      <a:pt x="74" y="459"/>
                    </a:lnTo>
                    <a:lnTo>
                      <a:pt x="28" y="420"/>
                    </a:lnTo>
                    <a:lnTo>
                      <a:pt x="51" y="363"/>
                    </a:lnTo>
                    <a:lnTo>
                      <a:pt x="40" y="323"/>
                    </a:lnTo>
                    <a:lnTo>
                      <a:pt x="68" y="272"/>
                    </a:lnTo>
                    <a:lnTo>
                      <a:pt x="74" y="204"/>
                    </a:lnTo>
                    <a:lnTo>
                      <a:pt x="40" y="182"/>
                    </a:lnTo>
                    <a:lnTo>
                      <a:pt x="68" y="165"/>
                    </a:lnTo>
                    <a:lnTo>
                      <a:pt x="28" y="125"/>
                    </a:lnTo>
                    <a:lnTo>
                      <a:pt x="40" y="91"/>
                    </a:lnTo>
                    <a:lnTo>
                      <a:pt x="28" y="62"/>
                    </a:lnTo>
                    <a:lnTo>
                      <a:pt x="51" y="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16" name="Freeform 28"/>
              <p:cNvSpPr>
                <a:spLocks/>
              </p:cNvSpPr>
              <p:nvPr/>
            </p:nvSpPr>
            <p:spPr bwMode="auto">
              <a:xfrm>
                <a:off x="3693" y="2530"/>
                <a:ext cx="642" cy="583"/>
              </a:xfrm>
              <a:custGeom>
                <a:avLst/>
                <a:gdLst/>
                <a:ahLst/>
                <a:cxnLst>
                  <a:cxn ang="0">
                    <a:pos x="86" y="5"/>
                  </a:cxn>
                  <a:cxn ang="0">
                    <a:pos x="120" y="0"/>
                  </a:cxn>
                  <a:cxn ang="0">
                    <a:pos x="189" y="11"/>
                  </a:cxn>
                  <a:cxn ang="0">
                    <a:pos x="206" y="28"/>
                  </a:cxn>
                  <a:cxn ang="0">
                    <a:pos x="234" y="34"/>
                  </a:cxn>
                  <a:cxn ang="0">
                    <a:pos x="251" y="45"/>
                  </a:cxn>
                  <a:cxn ang="0">
                    <a:pos x="263" y="102"/>
                  </a:cxn>
                  <a:cxn ang="0">
                    <a:pos x="303" y="147"/>
                  </a:cxn>
                  <a:cxn ang="0">
                    <a:pos x="297" y="181"/>
                  </a:cxn>
                  <a:cxn ang="0">
                    <a:pos x="343" y="170"/>
                  </a:cxn>
                  <a:cxn ang="0">
                    <a:pos x="440" y="102"/>
                  </a:cxn>
                  <a:cxn ang="0">
                    <a:pos x="445" y="142"/>
                  </a:cxn>
                  <a:cxn ang="0">
                    <a:pos x="474" y="176"/>
                  </a:cxn>
                  <a:cxn ang="0">
                    <a:pos x="514" y="159"/>
                  </a:cxn>
                  <a:cxn ang="0">
                    <a:pos x="582" y="204"/>
                  </a:cxn>
                  <a:cxn ang="0">
                    <a:pos x="571" y="244"/>
                  </a:cxn>
                  <a:cxn ang="0">
                    <a:pos x="622" y="261"/>
                  </a:cxn>
                  <a:cxn ang="0">
                    <a:pos x="628" y="317"/>
                  </a:cxn>
                  <a:cxn ang="0">
                    <a:pos x="645" y="323"/>
                  </a:cxn>
                  <a:cxn ang="0">
                    <a:pos x="639" y="380"/>
                  </a:cxn>
                  <a:cxn ang="0">
                    <a:pos x="605" y="368"/>
                  </a:cxn>
                  <a:cxn ang="0">
                    <a:pos x="565" y="414"/>
                  </a:cxn>
                  <a:cxn ang="0">
                    <a:pos x="537" y="414"/>
                  </a:cxn>
                  <a:cxn ang="0">
                    <a:pos x="548" y="459"/>
                  </a:cxn>
                  <a:cxn ang="0">
                    <a:pos x="508" y="544"/>
                  </a:cxn>
                  <a:cxn ang="0">
                    <a:pos x="468" y="533"/>
                  </a:cxn>
                  <a:cxn ang="0">
                    <a:pos x="411" y="567"/>
                  </a:cxn>
                  <a:cxn ang="0">
                    <a:pos x="366" y="539"/>
                  </a:cxn>
                  <a:cxn ang="0">
                    <a:pos x="297" y="561"/>
                  </a:cxn>
                  <a:cxn ang="0">
                    <a:pos x="274" y="584"/>
                  </a:cxn>
                  <a:cxn ang="0">
                    <a:pos x="189" y="493"/>
                  </a:cxn>
                  <a:cxn ang="0">
                    <a:pos x="166" y="436"/>
                  </a:cxn>
                  <a:cxn ang="0">
                    <a:pos x="69" y="414"/>
                  </a:cxn>
                  <a:cxn ang="0">
                    <a:pos x="86" y="340"/>
                  </a:cxn>
                  <a:cxn ang="0">
                    <a:pos x="35" y="334"/>
                  </a:cxn>
                  <a:cxn ang="0">
                    <a:pos x="35" y="272"/>
                  </a:cxn>
                  <a:cxn ang="0">
                    <a:pos x="46" y="255"/>
                  </a:cxn>
                  <a:cxn ang="0">
                    <a:pos x="46" y="238"/>
                  </a:cxn>
                  <a:cxn ang="0">
                    <a:pos x="40" y="221"/>
                  </a:cxn>
                  <a:cxn ang="0">
                    <a:pos x="40" y="210"/>
                  </a:cxn>
                  <a:cxn ang="0">
                    <a:pos x="35" y="198"/>
                  </a:cxn>
                  <a:cxn ang="0">
                    <a:pos x="29" y="193"/>
                  </a:cxn>
                  <a:cxn ang="0">
                    <a:pos x="23" y="193"/>
                  </a:cxn>
                  <a:cxn ang="0">
                    <a:pos x="12" y="193"/>
                  </a:cxn>
                  <a:cxn ang="0">
                    <a:pos x="6" y="193"/>
                  </a:cxn>
                  <a:cxn ang="0">
                    <a:pos x="0" y="153"/>
                  </a:cxn>
                  <a:cxn ang="0">
                    <a:pos x="80" y="56"/>
                  </a:cxn>
                  <a:cxn ang="0">
                    <a:pos x="86" y="5"/>
                  </a:cxn>
                  <a:cxn ang="0">
                    <a:pos x="86" y="5"/>
                  </a:cxn>
                </a:cxnLst>
                <a:rect l="0" t="0" r="r" b="b"/>
                <a:pathLst>
                  <a:path w="645" h="584">
                    <a:moveTo>
                      <a:pt x="86" y="5"/>
                    </a:moveTo>
                    <a:lnTo>
                      <a:pt x="120" y="0"/>
                    </a:lnTo>
                    <a:lnTo>
                      <a:pt x="189" y="11"/>
                    </a:lnTo>
                    <a:lnTo>
                      <a:pt x="206" y="28"/>
                    </a:lnTo>
                    <a:lnTo>
                      <a:pt x="234" y="34"/>
                    </a:lnTo>
                    <a:lnTo>
                      <a:pt x="251" y="45"/>
                    </a:lnTo>
                    <a:lnTo>
                      <a:pt x="263" y="102"/>
                    </a:lnTo>
                    <a:lnTo>
                      <a:pt x="303" y="147"/>
                    </a:lnTo>
                    <a:lnTo>
                      <a:pt x="297" y="181"/>
                    </a:lnTo>
                    <a:lnTo>
                      <a:pt x="343" y="170"/>
                    </a:lnTo>
                    <a:lnTo>
                      <a:pt x="440" y="102"/>
                    </a:lnTo>
                    <a:lnTo>
                      <a:pt x="445" y="142"/>
                    </a:lnTo>
                    <a:lnTo>
                      <a:pt x="474" y="176"/>
                    </a:lnTo>
                    <a:lnTo>
                      <a:pt x="514" y="159"/>
                    </a:lnTo>
                    <a:lnTo>
                      <a:pt x="582" y="204"/>
                    </a:lnTo>
                    <a:lnTo>
                      <a:pt x="571" y="244"/>
                    </a:lnTo>
                    <a:lnTo>
                      <a:pt x="622" y="261"/>
                    </a:lnTo>
                    <a:lnTo>
                      <a:pt x="628" y="317"/>
                    </a:lnTo>
                    <a:lnTo>
                      <a:pt x="645" y="323"/>
                    </a:lnTo>
                    <a:lnTo>
                      <a:pt x="639" y="380"/>
                    </a:lnTo>
                    <a:lnTo>
                      <a:pt x="605" y="368"/>
                    </a:lnTo>
                    <a:lnTo>
                      <a:pt x="565" y="414"/>
                    </a:lnTo>
                    <a:lnTo>
                      <a:pt x="537" y="414"/>
                    </a:lnTo>
                    <a:lnTo>
                      <a:pt x="548" y="459"/>
                    </a:lnTo>
                    <a:lnTo>
                      <a:pt x="508" y="544"/>
                    </a:lnTo>
                    <a:lnTo>
                      <a:pt x="468" y="533"/>
                    </a:lnTo>
                    <a:lnTo>
                      <a:pt x="411" y="567"/>
                    </a:lnTo>
                    <a:lnTo>
                      <a:pt x="366" y="539"/>
                    </a:lnTo>
                    <a:lnTo>
                      <a:pt x="297" y="561"/>
                    </a:lnTo>
                    <a:lnTo>
                      <a:pt x="274" y="584"/>
                    </a:lnTo>
                    <a:lnTo>
                      <a:pt x="189" y="493"/>
                    </a:lnTo>
                    <a:lnTo>
                      <a:pt x="166" y="436"/>
                    </a:lnTo>
                    <a:lnTo>
                      <a:pt x="69" y="414"/>
                    </a:lnTo>
                    <a:lnTo>
                      <a:pt x="86" y="340"/>
                    </a:lnTo>
                    <a:lnTo>
                      <a:pt x="35" y="334"/>
                    </a:lnTo>
                    <a:lnTo>
                      <a:pt x="35" y="272"/>
                    </a:lnTo>
                    <a:lnTo>
                      <a:pt x="46" y="255"/>
                    </a:lnTo>
                    <a:lnTo>
                      <a:pt x="46" y="238"/>
                    </a:lnTo>
                    <a:lnTo>
                      <a:pt x="40" y="221"/>
                    </a:lnTo>
                    <a:lnTo>
                      <a:pt x="40" y="210"/>
                    </a:lnTo>
                    <a:lnTo>
                      <a:pt x="35" y="198"/>
                    </a:lnTo>
                    <a:lnTo>
                      <a:pt x="29" y="193"/>
                    </a:lnTo>
                    <a:lnTo>
                      <a:pt x="23" y="193"/>
                    </a:lnTo>
                    <a:lnTo>
                      <a:pt x="12" y="193"/>
                    </a:lnTo>
                    <a:lnTo>
                      <a:pt x="6" y="193"/>
                    </a:lnTo>
                    <a:lnTo>
                      <a:pt x="0" y="153"/>
                    </a:lnTo>
                    <a:lnTo>
                      <a:pt x="80" y="56"/>
                    </a:lnTo>
                    <a:lnTo>
                      <a:pt x="86" y="5"/>
                    </a:lnTo>
                    <a:lnTo>
                      <a:pt x="86" y="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3822" y="2125"/>
                <a:ext cx="534" cy="307"/>
              </a:xfrm>
              <a:custGeom>
                <a:avLst/>
                <a:gdLst>
                  <a:gd name="T0" fmla="*/ 120 w 531"/>
                  <a:gd name="T1" fmla="*/ 40 h 307"/>
                  <a:gd name="T2" fmla="*/ 125 w 531"/>
                  <a:gd name="T3" fmla="*/ 68 h 307"/>
                  <a:gd name="T4" fmla="*/ 165 w 531"/>
                  <a:gd name="T5" fmla="*/ 63 h 307"/>
                  <a:gd name="T6" fmla="*/ 228 w 531"/>
                  <a:gd name="T7" fmla="*/ 12 h 307"/>
                  <a:gd name="T8" fmla="*/ 297 w 531"/>
                  <a:gd name="T9" fmla="*/ 68 h 307"/>
                  <a:gd name="T10" fmla="*/ 297 w 531"/>
                  <a:gd name="T11" fmla="*/ 12 h 307"/>
                  <a:gd name="T12" fmla="*/ 314 w 531"/>
                  <a:gd name="T13" fmla="*/ 0 h 307"/>
                  <a:gd name="T14" fmla="*/ 371 w 531"/>
                  <a:gd name="T15" fmla="*/ 68 h 307"/>
                  <a:gd name="T16" fmla="*/ 399 w 531"/>
                  <a:gd name="T17" fmla="*/ 23 h 307"/>
                  <a:gd name="T18" fmla="*/ 394 w 531"/>
                  <a:gd name="T19" fmla="*/ 0 h 307"/>
                  <a:gd name="T20" fmla="*/ 434 w 531"/>
                  <a:gd name="T21" fmla="*/ 12 h 307"/>
                  <a:gd name="T22" fmla="*/ 445 w 531"/>
                  <a:gd name="T23" fmla="*/ 51 h 307"/>
                  <a:gd name="T24" fmla="*/ 531 w 531"/>
                  <a:gd name="T25" fmla="*/ 97 h 307"/>
                  <a:gd name="T26" fmla="*/ 496 w 531"/>
                  <a:gd name="T27" fmla="*/ 108 h 307"/>
                  <a:gd name="T28" fmla="*/ 456 w 531"/>
                  <a:gd name="T29" fmla="*/ 102 h 307"/>
                  <a:gd name="T30" fmla="*/ 439 w 531"/>
                  <a:gd name="T31" fmla="*/ 159 h 307"/>
                  <a:gd name="T32" fmla="*/ 382 w 531"/>
                  <a:gd name="T33" fmla="*/ 199 h 307"/>
                  <a:gd name="T34" fmla="*/ 302 w 531"/>
                  <a:gd name="T35" fmla="*/ 239 h 307"/>
                  <a:gd name="T36" fmla="*/ 268 w 531"/>
                  <a:gd name="T37" fmla="*/ 233 h 307"/>
                  <a:gd name="T38" fmla="*/ 200 w 531"/>
                  <a:gd name="T39" fmla="*/ 250 h 307"/>
                  <a:gd name="T40" fmla="*/ 148 w 531"/>
                  <a:gd name="T41" fmla="*/ 295 h 307"/>
                  <a:gd name="T42" fmla="*/ 114 w 531"/>
                  <a:gd name="T43" fmla="*/ 278 h 307"/>
                  <a:gd name="T44" fmla="*/ 68 w 531"/>
                  <a:gd name="T45" fmla="*/ 307 h 307"/>
                  <a:gd name="T46" fmla="*/ 34 w 531"/>
                  <a:gd name="T47" fmla="*/ 295 h 307"/>
                  <a:gd name="T48" fmla="*/ 0 w 531"/>
                  <a:gd name="T49" fmla="*/ 307 h 307"/>
                  <a:gd name="T50" fmla="*/ 11 w 531"/>
                  <a:gd name="T51" fmla="*/ 250 h 307"/>
                  <a:gd name="T52" fmla="*/ 6 w 531"/>
                  <a:gd name="T53" fmla="*/ 222 h 307"/>
                  <a:gd name="T54" fmla="*/ 45 w 531"/>
                  <a:gd name="T55" fmla="*/ 205 h 307"/>
                  <a:gd name="T56" fmla="*/ 40 w 531"/>
                  <a:gd name="T57" fmla="*/ 165 h 307"/>
                  <a:gd name="T58" fmla="*/ 74 w 531"/>
                  <a:gd name="T59" fmla="*/ 125 h 307"/>
                  <a:gd name="T60" fmla="*/ 40 w 531"/>
                  <a:gd name="T61" fmla="*/ 85 h 307"/>
                  <a:gd name="T62" fmla="*/ 80 w 531"/>
                  <a:gd name="T63" fmla="*/ 80 h 307"/>
                  <a:gd name="T64" fmla="*/ 120 w 531"/>
                  <a:gd name="T65" fmla="*/ 40 h 3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1"/>
                  <a:gd name="T100" fmla="*/ 0 h 307"/>
                  <a:gd name="T101" fmla="*/ 531 w 531"/>
                  <a:gd name="T102" fmla="*/ 307 h 3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1" h="307">
                    <a:moveTo>
                      <a:pt x="120" y="40"/>
                    </a:moveTo>
                    <a:lnTo>
                      <a:pt x="125" y="68"/>
                    </a:lnTo>
                    <a:lnTo>
                      <a:pt x="165" y="63"/>
                    </a:lnTo>
                    <a:lnTo>
                      <a:pt x="228" y="12"/>
                    </a:lnTo>
                    <a:lnTo>
                      <a:pt x="297" y="68"/>
                    </a:lnTo>
                    <a:lnTo>
                      <a:pt x="297" y="12"/>
                    </a:lnTo>
                    <a:lnTo>
                      <a:pt x="314" y="0"/>
                    </a:lnTo>
                    <a:lnTo>
                      <a:pt x="371" y="68"/>
                    </a:lnTo>
                    <a:lnTo>
                      <a:pt x="399" y="23"/>
                    </a:lnTo>
                    <a:lnTo>
                      <a:pt x="394" y="0"/>
                    </a:lnTo>
                    <a:lnTo>
                      <a:pt x="434" y="12"/>
                    </a:lnTo>
                    <a:lnTo>
                      <a:pt x="445" y="51"/>
                    </a:lnTo>
                    <a:lnTo>
                      <a:pt x="531" y="97"/>
                    </a:lnTo>
                    <a:lnTo>
                      <a:pt x="496" y="108"/>
                    </a:lnTo>
                    <a:lnTo>
                      <a:pt x="456" y="102"/>
                    </a:lnTo>
                    <a:lnTo>
                      <a:pt x="439" y="159"/>
                    </a:lnTo>
                    <a:lnTo>
                      <a:pt x="382" y="199"/>
                    </a:lnTo>
                    <a:lnTo>
                      <a:pt x="302" y="239"/>
                    </a:lnTo>
                    <a:lnTo>
                      <a:pt x="268" y="233"/>
                    </a:lnTo>
                    <a:lnTo>
                      <a:pt x="200" y="250"/>
                    </a:lnTo>
                    <a:lnTo>
                      <a:pt x="148" y="295"/>
                    </a:lnTo>
                    <a:lnTo>
                      <a:pt x="114" y="278"/>
                    </a:lnTo>
                    <a:lnTo>
                      <a:pt x="68" y="307"/>
                    </a:lnTo>
                    <a:lnTo>
                      <a:pt x="34" y="295"/>
                    </a:lnTo>
                    <a:lnTo>
                      <a:pt x="0" y="307"/>
                    </a:lnTo>
                    <a:lnTo>
                      <a:pt x="11" y="250"/>
                    </a:lnTo>
                    <a:lnTo>
                      <a:pt x="6" y="222"/>
                    </a:lnTo>
                    <a:lnTo>
                      <a:pt x="45" y="205"/>
                    </a:lnTo>
                    <a:lnTo>
                      <a:pt x="40" y="165"/>
                    </a:lnTo>
                    <a:lnTo>
                      <a:pt x="74" y="125"/>
                    </a:lnTo>
                    <a:lnTo>
                      <a:pt x="40" y="85"/>
                    </a:lnTo>
                    <a:lnTo>
                      <a:pt x="80" y="80"/>
                    </a:lnTo>
                    <a:lnTo>
                      <a:pt x="120" y="4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18" name="Freeform 32"/>
              <p:cNvSpPr>
                <a:spLocks/>
              </p:cNvSpPr>
              <p:nvPr/>
            </p:nvSpPr>
            <p:spPr bwMode="auto">
              <a:xfrm>
                <a:off x="3783" y="2216"/>
                <a:ext cx="687" cy="516"/>
              </a:xfrm>
              <a:custGeom>
                <a:avLst/>
                <a:gdLst/>
                <a:ahLst/>
                <a:cxnLst>
                  <a:cxn ang="0">
                    <a:pos x="308" y="136"/>
                  </a:cxn>
                  <a:cxn ang="0">
                    <a:pos x="336" y="142"/>
                  </a:cxn>
                  <a:cxn ang="0">
                    <a:pos x="416" y="108"/>
                  </a:cxn>
                  <a:cxn ang="0">
                    <a:pos x="473" y="62"/>
                  </a:cxn>
                  <a:cxn ang="0">
                    <a:pos x="496" y="5"/>
                  </a:cxn>
                  <a:cxn ang="0">
                    <a:pos x="530" y="17"/>
                  </a:cxn>
                  <a:cxn ang="0">
                    <a:pos x="559" y="0"/>
                  </a:cxn>
                  <a:cxn ang="0">
                    <a:pos x="587" y="23"/>
                  </a:cxn>
                  <a:cxn ang="0">
                    <a:pos x="570" y="108"/>
                  </a:cxn>
                  <a:cxn ang="0">
                    <a:pos x="587" y="136"/>
                  </a:cxn>
                  <a:cxn ang="0">
                    <a:pos x="570" y="170"/>
                  </a:cxn>
                  <a:cxn ang="0">
                    <a:pos x="690" y="278"/>
                  </a:cxn>
                  <a:cxn ang="0">
                    <a:pos x="679" y="317"/>
                  </a:cxn>
                  <a:cxn ang="0">
                    <a:pos x="633" y="323"/>
                  </a:cxn>
                  <a:cxn ang="0">
                    <a:pos x="610" y="368"/>
                  </a:cxn>
                  <a:cxn ang="0">
                    <a:pos x="547" y="329"/>
                  </a:cxn>
                  <a:cxn ang="0">
                    <a:pos x="542" y="391"/>
                  </a:cxn>
                  <a:cxn ang="0">
                    <a:pos x="513" y="420"/>
                  </a:cxn>
                  <a:cxn ang="0">
                    <a:pos x="490" y="516"/>
                  </a:cxn>
                  <a:cxn ang="0">
                    <a:pos x="422" y="476"/>
                  </a:cxn>
                  <a:cxn ang="0">
                    <a:pos x="382" y="488"/>
                  </a:cxn>
                  <a:cxn ang="0">
                    <a:pos x="359" y="459"/>
                  </a:cxn>
                  <a:cxn ang="0">
                    <a:pos x="348" y="414"/>
                  </a:cxn>
                  <a:cxn ang="0">
                    <a:pos x="251" y="482"/>
                  </a:cxn>
                  <a:cxn ang="0">
                    <a:pos x="205" y="493"/>
                  </a:cxn>
                  <a:cxn ang="0">
                    <a:pos x="211" y="459"/>
                  </a:cxn>
                  <a:cxn ang="0">
                    <a:pos x="171" y="414"/>
                  </a:cxn>
                  <a:cxn ang="0">
                    <a:pos x="159" y="357"/>
                  </a:cxn>
                  <a:cxn ang="0">
                    <a:pos x="142" y="340"/>
                  </a:cxn>
                  <a:cxn ang="0">
                    <a:pos x="114" y="340"/>
                  </a:cxn>
                  <a:cxn ang="0">
                    <a:pos x="97" y="317"/>
                  </a:cxn>
                  <a:cxn ang="0">
                    <a:pos x="28" y="306"/>
                  </a:cxn>
                  <a:cxn ang="0">
                    <a:pos x="0" y="317"/>
                  </a:cxn>
                  <a:cxn ang="0">
                    <a:pos x="0" y="244"/>
                  </a:cxn>
                  <a:cxn ang="0">
                    <a:pos x="34" y="210"/>
                  </a:cxn>
                  <a:cxn ang="0">
                    <a:pos x="74" y="204"/>
                  </a:cxn>
                  <a:cxn ang="0">
                    <a:pos x="108" y="210"/>
                  </a:cxn>
                  <a:cxn ang="0">
                    <a:pos x="154" y="187"/>
                  </a:cxn>
                  <a:cxn ang="0">
                    <a:pos x="182" y="198"/>
                  </a:cxn>
                  <a:cxn ang="0">
                    <a:pos x="234" y="159"/>
                  </a:cxn>
                  <a:cxn ang="0">
                    <a:pos x="308" y="136"/>
                  </a:cxn>
                </a:cxnLst>
                <a:rect l="0" t="0" r="r" b="b"/>
                <a:pathLst>
                  <a:path w="690" h="516">
                    <a:moveTo>
                      <a:pt x="308" y="136"/>
                    </a:moveTo>
                    <a:lnTo>
                      <a:pt x="336" y="142"/>
                    </a:lnTo>
                    <a:lnTo>
                      <a:pt x="416" y="108"/>
                    </a:lnTo>
                    <a:lnTo>
                      <a:pt x="473" y="62"/>
                    </a:lnTo>
                    <a:lnTo>
                      <a:pt x="496" y="5"/>
                    </a:lnTo>
                    <a:lnTo>
                      <a:pt x="530" y="17"/>
                    </a:lnTo>
                    <a:lnTo>
                      <a:pt x="559" y="0"/>
                    </a:lnTo>
                    <a:lnTo>
                      <a:pt x="587" y="23"/>
                    </a:lnTo>
                    <a:lnTo>
                      <a:pt x="570" y="108"/>
                    </a:lnTo>
                    <a:lnTo>
                      <a:pt x="587" y="136"/>
                    </a:lnTo>
                    <a:lnTo>
                      <a:pt x="570" y="170"/>
                    </a:lnTo>
                    <a:lnTo>
                      <a:pt x="690" y="278"/>
                    </a:lnTo>
                    <a:lnTo>
                      <a:pt x="679" y="317"/>
                    </a:lnTo>
                    <a:lnTo>
                      <a:pt x="633" y="323"/>
                    </a:lnTo>
                    <a:lnTo>
                      <a:pt x="610" y="368"/>
                    </a:lnTo>
                    <a:lnTo>
                      <a:pt x="547" y="329"/>
                    </a:lnTo>
                    <a:lnTo>
                      <a:pt x="542" y="391"/>
                    </a:lnTo>
                    <a:lnTo>
                      <a:pt x="513" y="420"/>
                    </a:lnTo>
                    <a:lnTo>
                      <a:pt x="490" y="516"/>
                    </a:lnTo>
                    <a:lnTo>
                      <a:pt x="422" y="476"/>
                    </a:lnTo>
                    <a:lnTo>
                      <a:pt x="382" y="488"/>
                    </a:lnTo>
                    <a:lnTo>
                      <a:pt x="359" y="459"/>
                    </a:lnTo>
                    <a:lnTo>
                      <a:pt x="348" y="414"/>
                    </a:lnTo>
                    <a:lnTo>
                      <a:pt x="251" y="482"/>
                    </a:lnTo>
                    <a:lnTo>
                      <a:pt x="205" y="493"/>
                    </a:lnTo>
                    <a:lnTo>
                      <a:pt x="211" y="459"/>
                    </a:lnTo>
                    <a:lnTo>
                      <a:pt x="171" y="414"/>
                    </a:lnTo>
                    <a:lnTo>
                      <a:pt x="159" y="357"/>
                    </a:lnTo>
                    <a:lnTo>
                      <a:pt x="142" y="340"/>
                    </a:lnTo>
                    <a:lnTo>
                      <a:pt x="114" y="340"/>
                    </a:lnTo>
                    <a:lnTo>
                      <a:pt x="97" y="317"/>
                    </a:lnTo>
                    <a:lnTo>
                      <a:pt x="28" y="306"/>
                    </a:lnTo>
                    <a:lnTo>
                      <a:pt x="0" y="317"/>
                    </a:lnTo>
                    <a:lnTo>
                      <a:pt x="0" y="244"/>
                    </a:lnTo>
                    <a:lnTo>
                      <a:pt x="34" y="210"/>
                    </a:lnTo>
                    <a:lnTo>
                      <a:pt x="74" y="204"/>
                    </a:lnTo>
                    <a:lnTo>
                      <a:pt x="108" y="210"/>
                    </a:lnTo>
                    <a:lnTo>
                      <a:pt x="154" y="187"/>
                    </a:lnTo>
                    <a:lnTo>
                      <a:pt x="182" y="198"/>
                    </a:lnTo>
                    <a:lnTo>
                      <a:pt x="234" y="159"/>
                    </a:lnTo>
                    <a:lnTo>
                      <a:pt x="308" y="1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4265" y="2459"/>
                <a:ext cx="395" cy="639"/>
              </a:xfrm>
              <a:custGeom>
                <a:avLst/>
                <a:gdLst>
                  <a:gd name="T0" fmla="*/ 125 w 394"/>
                  <a:gd name="T1" fmla="*/ 124 h 641"/>
                  <a:gd name="T2" fmla="*/ 160 w 394"/>
                  <a:gd name="T3" fmla="*/ 79 h 641"/>
                  <a:gd name="T4" fmla="*/ 200 w 394"/>
                  <a:gd name="T5" fmla="*/ 73 h 641"/>
                  <a:gd name="T6" fmla="*/ 205 w 394"/>
                  <a:gd name="T7" fmla="*/ 45 h 641"/>
                  <a:gd name="T8" fmla="*/ 217 w 394"/>
                  <a:gd name="T9" fmla="*/ 22 h 641"/>
                  <a:gd name="T10" fmla="*/ 234 w 394"/>
                  <a:gd name="T11" fmla="*/ 5 h 641"/>
                  <a:gd name="T12" fmla="*/ 268 w 394"/>
                  <a:gd name="T13" fmla="*/ 34 h 641"/>
                  <a:gd name="T14" fmla="*/ 297 w 394"/>
                  <a:gd name="T15" fmla="*/ 22 h 641"/>
                  <a:gd name="T16" fmla="*/ 342 w 394"/>
                  <a:gd name="T17" fmla="*/ 0 h 641"/>
                  <a:gd name="T18" fmla="*/ 365 w 394"/>
                  <a:gd name="T19" fmla="*/ 0 h 641"/>
                  <a:gd name="T20" fmla="*/ 394 w 394"/>
                  <a:gd name="T21" fmla="*/ 102 h 641"/>
                  <a:gd name="T22" fmla="*/ 297 w 394"/>
                  <a:gd name="T23" fmla="*/ 153 h 641"/>
                  <a:gd name="T24" fmla="*/ 377 w 394"/>
                  <a:gd name="T25" fmla="*/ 329 h 641"/>
                  <a:gd name="T26" fmla="*/ 314 w 394"/>
                  <a:gd name="T27" fmla="*/ 402 h 641"/>
                  <a:gd name="T28" fmla="*/ 331 w 394"/>
                  <a:gd name="T29" fmla="*/ 431 h 641"/>
                  <a:gd name="T30" fmla="*/ 331 w 394"/>
                  <a:gd name="T31" fmla="*/ 482 h 641"/>
                  <a:gd name="T32" fmla="*/ 297 w 394"/>
                  <a:gd name="T33" fmla="*/ 504 h 641"/>
                  <a:gd name="T34" fmla="*/ 319 w 394"/>
                  <a:gd name="T35" fmla="*/ 533 h 641"/>
                  <a:gd name="T36" fmla="*/ 308 w 394"/>
                  <a:gd name="T37" fmla="*/ 561 h 641"/>
                  <a:gd name="T38" fmla="*/ 337 w 394"/>
                  <a:gd name="T39" fmla="*/ 544 h 641"/>
                  <a:gd name="T40" fmla="*/ 359 w 394"/>
                  <a:gd name="T41" fmla="*/ 556 h 641"/>
                  <a:gd name="T42" fmla="*/ 377 w 394"/>
                  <a:gd name="T43" fmla="*/ 612 h 641"/>
                  <a:gd name="T44" fmla="*/ 337 w 394"/>
                  <a:gd name="T45" fmla="*/ 624 h 641"/>
                  <a:gd name="T46" fmla="*/ 319 w 394"/>
                  <a:gd name="T47" fmla="*/ 618 h 641"/>
                  <a:gd name="T48" fmla="*/ 285 w 394"/>
                  <a:gd name="T49" fmla="*/ 641 h 641"/>
                  <a:gd name="T50" fmla="*/ 234 w 394"/>
                  <a:gd name="T51" fmla="*/ 624 h 641"/>
                  <a:gd name="T52" fmla="*/ 200 w 394"/>
                  <a:gd name="T53" fmla="*/ 504 h 641"/>
                  <a:gd name="T54" fmla="*/ 165 w 394"/>
                  <a:gd name="T55" fmla="*/ 499 h 641"/>
                  <a:gd name="T56" fmla="*/ 74 w 394"/>
                  <a:gd name="T57" fmla="*/ 442 h 641"/>
                  <a:gd name="T58" fmla="*/ 74 w 394"/>
                  <a:gd name="T59" fmla="*/ 391 h 641"/>
                  <a:gd name="T60" fmla="*/ 57 w 394"/>
                  <a:gd name="T61" fmla="*/ 385 h 641"/>
                  <a:gd name="T62" fmla="*/ 51 w 394"/>
                  <a:gd name="T63" fmla="*/ 329 h 641"/>
                  <a:gd name="T64" fmla="*/ 0 w 394"/>
                  <a:gd name="T65" fmla="*/ 312 h 641"/>
                  <a:gd name="T66" fmla="*/ 11 w 394"/>
                  <a:gd name="T67" fmla="*/ 266 h 641"/>
                  <a:gd name="T68" fmla="*/ 34 w 394"/>
                  <a:gd name="T69" fmla="*/ 181 h 641"/>
                  <a:gd name="T70" fmla="*/ 63 w 394"/>
                  <a:gd name="T71" fmla="*/ 147 h 641"/>
                  <a:gd name="T72" fmla="*/ 68 w 394"/>
                  <a:gd name="T73" fmla="*/ 85 h 641"/>
                  <a:gd name="T74" fmla="*/ 125 w 394"/>
                  <a:gd name="T75" fmla="*/ 124 h 6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4"/>
                  <a:gd name="T115" fmla="*/ 0 h 641"/>
                  <a:gd name="T116" fmla="*/ 394 w 394"/>
                  <a:gd name="T117" fmla="*/ 641 h 64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4" h="641">
                    <a:moveTo>
                      <a:pt x="125" y="124"/>
                    </a:moveTo>
                    <a:lnTo>
                      <a:pt x="160" y="79"/>
                    </a:lnTo>
                    <a:lnTo>
                      <a:pt x="200" y="73"/>
                    </a:lnTo>
                    <a:lnTo>
                      <a:pt x="205" y="45"/>
                    </a:lnTo>
                    <a:lnTo>
                      <a:pt x="217" y="22"/>
                    </a:lnTo>
                    <a:lnTo>
                      <a:pt x="234" y="5"/>
                    </a:lnTo>
                    <a:lnTo>
                      <a:pt x="268" y="34"/>
                    </a:lnTo>
                    <a:lnTo>
                      <a:pt x="297" y="22"/>
                    </a:lnTo>
                    <a:lnTo>
                      <a:pt x="342" y="0"/>
                    </a:lnTo>
                    <a:lnTo>
                      <a:pt x="365" y="0"/>
                    </a:lnTo>
                    <a:lnTo>
                      <a:pt x="394" y="102"/>
                    </a:lnTo>
                    <a:lnTo>
                      <a:pt x="297" y="153"/>
                    </a:lnTo>
                    <a:lnTo>
                      <a:pt x="377" y="329"/>
                    </a:lnTo>
                    <a:lnTo>
                      <a:pt x="314" y="402"/>
                    </a:lnTo>
                    <a:lnTo>
                      <a:pt x="331" y="431"/>
                    </a:lnTo>
                    <a:lnTo>
                      <a:pt x="331" y="482"/>
                    </a:lnTo>
                    <a:lnTo>
                      <a:pt x="297" y="504"/>
                    </a:lnTo>
                    <a:lnTo>
                      <a:pt x="319" y="533"/>
                    </a:lnTo>
                    <a:lnTo>
                      <a:pt x="308" y="561"/>
                    </a:lnTo>
                    <a:lnTo>
                      <a:pt x="337" y="544"/>
                    </a:lnTo>
                    <a:lnTo>
                      <a:pt x="359" y="556"/>
                    </a:lnTo>
                    <a:lnTo>
                      <a:pt x="377" y="612"/>
                    </a:lnTo>
                    <a:lnTo>
                      <a:pt x="337" y="624"/>
                    </a:lnTo>
                    <a:lnTo>
                      <a:pt x="319" y="618"/>
                    </a:lnTo>
                    <a:lnTo>
                      <a:pt x="285" y="641"/>
                    </a:lnTo>
                    <a:lnTo>
                      <a:pt x="234" y="624"/>
                    </a:lnTo>
                    <a:lnTo>
                      <a:pt x="200" y="504"/>
                    </a:lnTo>
                    <a:lnTo>
                      <a:pt x="165" y="499"/>
                    </a:lnTo>
                    <a:lnTo>
                      <a:pt x="74" y="442"/>
                    </a:lnTo>
                    <a:lnTo>
                      <a:pt x="74" y="391"/>
                    </a:lnTo>
                    <a:lnTo>
                      <a:pt x="57" y="385"/>
                    </a:lnTo>
                    <a:lnTo>
                      <a:pt x="51" y="329"/>
                    </a:lnTo>
                    <a:lnTo>
                      <a:pt x="0" y="312"/>
                    </a:lnTo>
                    <a:lnTo>
                      <a:pt x="11" y="266"/>
                    </a:lnTo>
                    <a:lnTo>
                      <a:pt x="34" y="181"/>
                    </a:lnTo>
                    <a:lnTo>
                      <a:pt x="63" y="147"/>
                    </a:lnTo>
                    <a:lnTo>
                      <a:pt x="68" y="85"/>
                    </a:lnTo>
                    <a:lnTo>
                      <a:pt x="125" y="12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23" y="1836"/>
                <a:ext cx="450" cy="369"/>
              </a:xfrm>
              <a:custGeom>
                <a:avLst/>
                <a:gdLst/>
                <a:ahLst/>
                <a:cxnLst>
                  <a:cxn ang="0">
                    <a:pos x="40" y="96"/>
                  </a:cxn>
                  <a:cxn ang="0">
                    <a:pos x="97" y="142"/>
                  </a:cxn>
                  <a:cxn ang="0">
                    <a:pos x="131" y="119"/>
                  </a:cxn>
                  <a:cxn ang="0">
                    <a:pos x="171" y="113"/>
                  </a:cxn>
                  <a:cxn ang="0">
                    <a:pos x="217" y="57"/>
                  </a:cxn>
                  <a:cxn ang="0">
                    <a:pos x="205" y="28"/>
                  </a:cxn>
                  <a:cxn ang="0">
                    <a:pos x="251" y="0"/>
                  </a:cxn>
                  <a:cxn ang="0">
                    <a:pos x="268" y="57"/>
                  </a:cxn>
                  <a:cxn ang="0">
                    <a:pos x="314" y="68"/>
                  </a:cxn>
                  <a:cxn ang="0">
                    <a:pos x="337" y="85"/>
                  </a:cxn>
                  <a:cxn ang="0">
                    <a:pos x="262" y="96"/>
                  </a:cxn>
                  <a:cxn ang="0">
                    <a:pos x="251" y="119"/>
                  </a:cxn>
                  <a:cxn ang="0">
                    <a:pos x="262" y="142"/>
                  </a:cxn>
                  <a:cxn ang="0">
                    <a:pos x="291" y="125"/>
                  </a:cxn>
                  <a:cxn ang="0">
                    <a:pos x="279" y="181"/>
                  </a:cxn>
                  <a:cxn ang="0">
                    <a:pos x="359" y="181"/>
                  </a:cxn>
                  <a:cxn ang="0">
                    <a:pos x="451" y="289"/>
                  </a:cxn>
                  <a:cxn ang="0">
                    <a:pos x="439" y="295"/>
                  </a:cxn>
                  <a:cxn ang="0">
                    <a:pos x="399" y="278"/>
                  </a:cxn>
                  <a:cxn ang="0">
                    <a:pos x="405" y="300"/>
                  </a:cxn>
                  <a:cxn ang="0">
                    <a:pos x="376" y="346"/>
                  </a:cxn>
                  <a:cxn ang="0">
                    <a:pos x="314" y="283"/>
                  </a:cxn>
                  <a:cxn ang="0">
                    <a:pos x="297" y="295"/>
                  </a:cxn>
                  <a:cxn ang="0">
                    <a:pos x="297" y="351"/>
                  </a:cxn>
                  <a:cxn ang="0">
                    <a:pos x="228" y="289"/>
                  </a:cxn>
                  <a:cxn ang="0">
                    <a:pos x="165" y="346"/>
                  </a:cxn>
                  <a:cxn ang="0">
                    <a:pos x="125" y="351"/>
                  </a:cxn>
                  <a:cxn ang="0">
                    <a:pos x="120" y="323"/>
                  </a:cxn>
                  <a:cxn ang="0">
                    <a:pos x="74" y="363"/>
                  </a:cxn>
                  <a:cxn ang="0">
                    <a:pos x="40" y="368"/>
                  </a:cxn>
                  <a:cxn ang="0">
                    <a:pos x="11" y="295"/>
                  </a:cxn>
                  <a:cxn ang="0">
                    <a:pos x="34" y="255"/>
                  </a:cxn>
                  <a:cxn ang="0">
                    <a:pos x="17" y="227"/>
                  </a:cxn>
                  <a:cxn ang="0">
                    <a:pos x="28" y="210"/>
                  </a:cxn>
                  <a:cxn ang="0">
                    <a:pos x="0" y="176"/>
                  </a:cxn>
                  <a:cxn ang="0">
                    <a:pos x="6" y="130"/>
                  </a:cxn>
                  <a:cxn ang="0">
                    <a:pos x="40" y="96"/>
                  </a:cxn>
                </a:cxnLst>
                <a:rect l="0" t="0" r="r" b="b"/>
                <a:pathLst>
                  <a:path w="451" h="368">
                    <a:moveTo>
                      <a:pt x="40" y="96"/>
                    </a:moveTo>
                    <a:lnTo>
                      <a:pt x="97" y="142"/>
                    </a:lnTo>
                    <a:lnTo>
                      <a:pt x="131" y="119"/>
                    </a:lnTo>
                    <a:lnTo>
                      <a:pt x="171" y="113"/>
                    </a:lnTo>
                    <a:lnTo>
                      <a:pt x="217" y="57"/>
                    </a:lnTo>
                    <a:lnTo>
                      <a:pt x="205" y="28"/>
                    </a:lnTo>
                    <a:lnTo>
                      <a:pt x="251" y="0"/>
                    </a:lnTo>
                    <a:lnTo>
                      <a:pt x="268" y="57"/>
                    </a:lnTo>
                    <a:lnTo>
                      <a:pt x="314" y="68"/>
                    </a:lnTo>
                    <a:lnTo>
                      <a:pt x="337" y="85"/>
                    </a:lnTo>
                    <a:lnTo>
                      <a:pt x="262" y="96"/>
                    </a:lnTo>
                    <a:lnTo>
                      <a:pt x="251" y="119"/>
                    </a:lnTo>
                    <a:lnTo>
                      <a:pt x="262" y="142"/>
                    </a:lnTo>
                    <a:lnTo>
                      <a:pt x="291" y="125"/>
                    </a:lnTo>
                    <a:lnTo>
                      <a:pt x="279" y="181"/>
                    </a:lnTo>
                    <a:lnTo>
                      <a:pt x="359" y="181"/>
                    </a:lnTo>
                    <a:lnTo>
                      <a:pt x="451" y="289"/>
                    </a:lnTo>
                    <a:lnTo>
                      <a:pt x="439" y="295"/>
                    </a:lnTo>
                    <a:lnTo>
                      <a:pt x="399" y="278"/>
                    </a:lnTo>
                    <a:lnTo>
                      <a:pt x="405" y="300"/>
                    </a:lnTo>
                    <a:lnTo>
                      <a:pt x="376" y="346"/>
                    </a:lnTo>
                    <a:lnTo>
                      <a:pt x="314" y="283"/>
                    </a:lnTo>
                    <a:lnTo>
                      <a:pt x="297" y="295"/>
                    </a:lnTo>
                    <a:lnTo>
                      <a:pt x="297" y="351"/>
                    </a:lnTo>
                    <a:lnTo>
                      <a:pt x="228" y="289"/>
                    </a:lnTo>
                    <a:lnTo>
                      <a:pt x="165" y="346"/>
                    </a:lnTo>
                    <a:lnTo>
                      <a:pt x="125" y="351"/>
                    </a:lnTo>
                    <a:lnTo>
                      <a:pt x="120" y="323"/>
                    </a:lnTo>
                    <a:lnTo>
                      <a:pt x="74" y="363"/>
                    </a:lnTo>
                    <a:lnTo>
                      <a:pt x="40" y="368"/>
                    </a:lnTo>
                    <a:lnTo>
                      <a:pt x="11" y="295"/>
                    </a:lnTo>
                    <a:lnTo>
                      <a:pt x="34" y="255"/>
                    </a:lnTo>
                    <a:lnTo>
                      <a:pt x="17" y="227"/>
                    </a:lnTo>
                    <a:lnTo>
                      <a:pt x="28" y="210"/>
                    </a:lnTo>
                    <a:lnTo>
                      <a:pt x="0" y="176"/>
                    </a:lnTo>
                    <a:lnTo>
                      <a:pt x="6" y="130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Freeform 38"/>
              <p:cNvSpPr>
                <a:spLocks/>
              </p:cNvSpPr>
              <p:nvPr/>
            </p:nvSpPr>
            <p:spPr bwMode="auto">
              <a:xfrm>
                <a:off x="3777" y="1432"/>
                <a:ext cx="502" cy="550"/>
              </a:xfrm>
              <a:custGeom>
                <a:avLst/>
                <a:gdLst/>
                <a:ahLst/>
                <a:cxnLst>
                  <a:cxn ang="0">
                    <a:pos x="114" y="86"/>
                  </a:cxn>
                  <a:cxn ang="0">
                    <a:pos x="199" y="86"/>
                  </a:cxn>
                  <a:cxn ang="0">
                    <a:pos x="222" y="46"/>
                  </a:cxn>
                  <a:cxn ang="0">
                    <a:pos x="188" y="34"/>
                  </a:cxn>
                  <a:cxn ang="0">
                    <a:pos x="205" y="0"/>
                  </a:cxn>
                  <a:cxn ang="0">
                    <a:pos x="251" y="23"/>
                  </a:cxn>
                  <a:cxn ang="0">
                    <a:pos x="279" y="12"/>
                  </a:cxn>
                  <a:cxn ang="0">
                    <a:pos x="296" y="29"/>
                  </a:cxn>
                  <a:cxn ang="0">
                    <a:pos x="313" y="69"/>
                  </a:cxn>
                  <a:cxn ang="0">
                    <a:pos x="331" y="80"/>
                  </a:cxn>
                  <a:cxn ang="0">
                    <a:pos x="336" y="114"/>
                  </a:cxn>
                  <a:cxn ang="0">
                    <a:pos x="285" y="154"/>
                  </a:cxn>
                  <a:cxn ang="0">
                    <a:pos x="365" y="216"/>
                  </a:cxn>
                  <a:cxn ang="0">
                    <a:pos x="405" y="216"/>
                  </a:cxn>
                  <a:cxn ang="0">
                    <a:pos x="439" y="261"/>
                  </a:cxn>
                  <a:cxn ang="0">
                    <a:pos x="502" y="307"/>
                  </a:cxn>
                  <a:cxn ang="0">
                    <a:pos x="456" y="318"/>
                  </a:cxn>
                  <a:cxn ang="0">
                    <a:pos x="393" y="358"/>
                  </a:cxn>
                  <a:cxn ang="0">
                    <a:pos x="405" y="392"/>
                  </a:cxn>
                  <a:cxn ang="0">
                    <a:pos x="376" y="432"/>
                  </a:cxn>
                  <a:cxn ang="0">
                    <a:pos x="336" y="409"/>
                  </a:cxn>
                  <a:cxn ang="0">
                    <a:pos x="291" y="403"/>
                  </a:cxn>
                  <a:cxn ang="0">
                    <a:pos x="245" y="432"/>
                  </a:cxn>
                  <a:cxn ang="0">
                    <a:pos x="256" y="460"/>
                  </a:cxn>
                  <a:cxn ang="0">
                    <a:pos x="211" y="522"/>
                  </a:cxn>
                  <a:cxn ang="0">
                    <a:pos x="165" y="522"/>
                  </a:cxn>
                  <a:cxn ang="0">
                    <a:pos x="137" y="551"/>
                  </a:cxn>
                  <a:cxn ang="0">
                    <a:pos x="79" y="505"/>
                  </a:cxn>
                  <a:cxn ang="0">
                    <a:pos x="57" y="454"/>
                  </a:cxn>
                  <a:cxn ang="0">
                    <a:pos x="22" y="437"/>
                  </a:cxn>
                  <a:cxn ang="0">
                    <a:pos x="0" y="380"/>
                  </a:cxn>
                  <a:cxn ang="0">
                    <a:pos x="5" y="341"/>
                  </a:cxn>
                  <a:cxn ang="0">
                    <a:pos x="57" y="301"/>
                  </a:cxn>
                  <a:cxn ang="0">
                    <a:pos x="91" y="301"/>
                  </a:cxn>
                  <a:cxn ang="0">
                    <a:pos x="91" y="210"/>
                  </a:cxn>
                  <a:cxn ang="0">
                    <a:pos x="114" y="171"/>
                  </a:cxn>
                  <a:cxn ang="0">
                    <a:pos x="108" y="120"/>
                  </a:cxn>
                  <a:cxn ang="0">
                    <a:pos x="114" y="86"/>
                  </a:cxn>
                </a:cxnLst>
                <a:rect l="0" t="0" r="r" b="b"/>
                <a:pathLst>
                  <a:path w="502" h="551">
                    <a:moveTo>
                      <a:pt x="114" y="86"/>
                    </a:moveTo>
                    <a:lnTo>
                      <a:pt x="199" y="86"/>
                    </a:lnTo>
                    <a:lnTo>
                      <a:pt x="222" y="46"/>
                    </a:lnTo>
                    <a:lnTo>
                      <a:pt x="188" y="34"/>
                    </a:lnTo>
                    <a:lnTo>
                      <a:pt x="205" y="0"/>
                    </a:lnTo>
                    <a:lnTo>
                      <a:pt x="251" y="23"/>
                    </a:lnTo>
                    <a:lnTo>
                      <a:pt x="279" y="12"/>
                    </a:lnTo>
                    <a:lnTo>
                      <a:pt x="296" y="29"/>
                    </a:lnTo>
                    <a:lnTo>
                      <a:pt x="313" y="69"/>
                    </a:lnTo>
                    <a:lnTo>
                      <a:pt x="331" y="80"/>
                    </a:lnTo>
                    <a:lnTo>
                      <a:pt x="336" y="114"/>
                    </a:lnTo>
                    <a:lnTo>
                      <a:pt x="285" y="154"/>
                    </a:lnTo>
                    <a:lnTo>
                      <a:pt x="365" y="216"/>
                    </a:lnTo>
                    <a:lnTo>
                      <a:pt x="405" y="216"/>
                    </a:lnTo>
                    <a:lnTo>
                      <a:pt x="439" y="261"/>
                    </a:lnTo>
                    <a:lnTo>
                      <a:pt x="502" y="307"/>
                    </a:lnTo>
                    <a:lnTo>
                      <a:pt x="456" y="318"/>
                    </a:lnTo>
                    <a:lnTo>
                      <a:pt x="393" y="358"/>
                    </a:lnTo>
                    <a:lnTo>
                      <a:pt x="405" y="392"/>
                    </a:lnTo>
                    <a:lnTo>
                      <a:pt x="376" y="432"/>
                    </a:lnTo>
                    <a:lnTo>
                      <a:pt x="336" y="409"/>
                    </a:lnTo>
                    <a:lnTo>
                      <a:pt x="291" y="403"/>
                    </a:lnTo>
                    <a:lnTo>
                      <a:pt x="245" y="432"/>
                    </a:lnTo>
                    <a:lnTo>
                      <a:pt x="256" y="460"/>
                    </a:lnTo>
                    <a:lnTo>
                      <a:pt x="211" y="522"/>
                    </a:lnTo>
                    <a:lnTo>
                      <a:pt x="165" y="522"/>
                    </a:lnTo>
                    <a:lnTo>
                      <a:pt x="137" y="551"/>
                    </a:lnTo>
                    <a:lnTo>
                      <a:pt x="79" y="505"/>
                    </a:lnTo>
                    <a:lnTo>
                      <a:pt x="57" y="454"/>
                    </a:lnTo>
                    <a:lnTo>
                      <a:pt x="22" y="437"/>
                    </a:lnTo>
                    <a:lnTo>
                      <a:pt x="0" y="380"/>
                    </a:lnTo>
                    <a:lnTo>
                      <a:pt x="5" y="341"/>
                    </a:lnTo>
                    <a:lnTo>
                      <a:pt x="57" y="301"/>
                    </a:lnTo>
                    <a:lnTo>
                      <a:pt x="91" y="301"/>
                    </a:lnTo>
                    <a:lnTo>
                      <a:pt x="91" y="210"/>
                    </a:lnTo>
                    <a:lnTo>
                      <a:pt x="114" y="171"/>
                    </a:lnTo>
                    <a:lnTo>
                      <a:pt x="108" y="120"/>
                    </a:lnTo>
                    <a:lnTo>
                      <a:pt x="114" y="8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Freeform 41"/>
              <p:cNvSpPr>
                <a:spLocks/>
              </p:cNvSpPr>
              <p:nvPr/>
            </p:nvSpPr>
            <p:spPr bwMode="auto">
              <a:xfrm>
                <a:off x="3209" y="1206"/>
                <a:ext cx="617" cy="461"/>
              </a:xfrm>
              <a:custGeom>
                <a:avLst/>
                <a:gdLst>
                  <a:gd name="T0" fmla="*/ 263 w 617"/>
                  <a:gd name="T1" fmla="*/ 102 h 460"/>
                  <a:gd name="T2" fmla="*/ 308 w 617"/>
                  <a:gd name="T3" fmla="*/ 131 h 460"/>
                  <a:gd name="T4" fmla="*/ 331 w 617"/>
                  <a:gd name="T5" fmla="*/ 102 h 460"/>
                  <a:gd name="T6" fmla="*/ 405 w 617"/>
                  <a:gd name="T7" fmla="*/ 85 h 460"/>
                  <a:gd name="T8" fmla="*/ 405 w 617"/>
                  <a:gd name="T9" fmla="*/ 23 h 460"/>
                  <a:gd name="T10" fmla="*/ 440 w 617"/>
                  <a:gd name="T11" fmla="*/ 0 h 460"/>
                  <a:gd name="T12" fmla="*/ 468 w 617"/>
                  <a:gd name="T13" fmla="*/ 40 h 460"/>
                  <a:gd name="T14" fmla="*/ 491 w 617"/>
                  <a:gd name="T15" fmla="*/ 40 h 460"/>
                  <a:gd name="T16" fmla="*/ 525 w 617"/>
                  <a:gd name="T17" fmla="*/ 85 h 460"/>
                  <a:gd name="T18" fmla="*/ 565 w 617"/>
                  <a:gd name="T19" fmla="*/ 80 h 460"/>
                  <a:gd name="T20" fmla="*/ 542 w 617"/>
                  <a:gd name="T21" fmla="*/ 148 h 460"/>
                  <a:gd name="T22" fmla="*/ 571 w 617"/>
                  <a:gd name="T23" fmla="*/ 216 h 460"/>
                  <a:gd name="T24" fmla="*/ 599 w 617"/>
                  <a:gd name="T25" fmla="*/ 238 h 460"/>
                  <a:gd name="T26" fmla="*/ 617 w 617"/>
                  <a:gd name="T27" fmla="*/ 278 h 460"/>
                  <a:gd name="T28" fmla="*/ 571 w 617"/>
                  <a:gd name="T29" fmla="*/ 324 h 460"/>
                  <a:gd name="T30" fmla="*/ 537 w 617"/>
                  <a:gd name="T31" fmla="*/ 290 h 460"/>
                  <a:gd name="T32" fmla="*/ 502 w 617"/>
                  <a:gd name="T33" fmla="*/ 301 h 460"/>
                  <a:gd name="T34" fmla="*/ 502 w 617"/>
                  <a:gd name="T35" fmla="*/ 341 h 460"/>
                  <a:gd name="T36" fmla="*/ 440 w 617"/>
                  <a:gd name="T37" fmla="*/ 380 h 460"/>
                  <a:gd name="T38" fmla="*/ 417 w 617"/>
                  <a:gd name="T39" fmla="*/ 363 h 460"/>
                  <a:gd name="T40" fmla="*/ 371 w 617"/>
                  <a:gd name="T41" fmla="*/ 363 h 460"/>
                  <a:gd name="T42" fmla="*/ 360 w 617"/>
                  <a:gd name="T43" fmla="*/ 341 h 460"/>
                  <a:gd name="T44" fmla="*/ 320 w 617"/>
                  <a:gd name="T45" fmla="*/ 363 h 460"/>
                  <a:gd name="T46" fmla="*/ 263 w 617"/>
                  <a:gd name="T47" fmla="*/ 369 h 460"/>
                  <a:gd name="T48" fmla="*/ 263 w 617"/>
                  <a:gd name="T49" fmla="*/ 403 h 460"/>
                  <a:gd name="T50" fmla="*/ 280 w 617"/>
                  <a:gd name="T51" fmla="*/ 414 h 460"/>
                  <a:gd name="T52" fmla="*/ 217 w 617"/>
                  <a:gd name="T53" fmla="*/ 460 h 460"/>
                  <a:gd name="T54" fmla="*/ 183 w 617"/>
                  <a:gd name="T55" fmla="*/ 443 h 460"/>
                  <a:gd name="T56" fmla="*/ 154 w 617"/>
                  <a:gd name="T57" fmla="*/ 363 h 460"/>
                  <a:gd name="T58" fmla="*/ 109 w 617"/>
                  <a:gd name="T59" fmla="*/ 358 h 460"/>
                  <a:gd name="T60" fmla="*/ 92 w 617"/>
                  <a:gd name="T61" fmla="*/ 312 h 460"/>
                  <a:gd name="T62" fmla="*/ 69 w 617"/>
                  <a:gd name="T63" fmla="*/ 278 h 460"/>
                  <a:gd name="T64" fmla="*/ 35 w 617"/>
                  <a:gd name="T65" fmla="*/ 273 h 460"/>
                  <a:gd name="T66" fmla="*/ 35 w 617"/>
                  <a:gd name="T67" fmla="*/ 244 h 460"/>
                  <a:gd name="T68" fmla="*/ 0 w 617"/>
                  <a:gd name="T69" fmla="*/ 216 h 460"/>
                  <a:gd name="T70" fmla="*/ 0 w 617"/>
                  <a:gd name="T71" fmla="*/ 193 h 460"/>
                  <a:gd name="T72" fmla="*/ 40 w 617"/>
                  <a:gd name="T73" fmla="*/ 204 h 460"/>
                  <a:gd name="T74" fmla="*/ 57 w 617"/>
                  <a:gd name="T75" fmla="*/ 187 h 460"/>
                  <a:gd name="T76" fmla="*/ 92 w 617"/>
                  <a:gd name="T77" fmla="*/ 199 h 460"/>
                  <a:gd name="T78" fmla="*/ 92 w 617"/>
                  <a:gd name="T79" fmla="*/ 159 h 460"/>
                  <a:gd name="T80" fmla="*/ 132 w 617"/>
                  <a:gd name="T81" fmla="*/ 159 h 460"/>
                  <a:gd name="T82" fmla="*/ 177 w 617"/>
                  <a:gd name="T83" fmla="*/ 114 h 460"/>
                  <a:gd name="T84" fmla="*/ 234 w 617"/>
                  <a:gd name="T85" fmla="*/ 119 h 460"/>
                  <a:gd name="T86" fmla="*/ 263 w 617"/>
                  <a:gd name="T87" fmla="*/ 102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7"/>
                  <a:gd name="T133" fmla="*/ 0 h 460"/>
                  <a:gd name="T134" fmla="*/ 617 w 617"/>
                  <a:gd name="T135" fmla="*/ 460 h 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7" h="460">
                    <a:moveTo>
                      <a:pt x="263" y="102"/>
                    </a:moveTo>
                    <a:lnTo>
                      <a:pt x="308" y="131"/>
                    </a:lnTo>
                    <a:lnTo>
                      <a:pt x="331" y="102"/>
                    </a:lnTo>
                    <a:lnTo>
                      <a:pt x="405" y="85"/>
                    </a:lnTo>
                    <a:lnTo>
                      <a:pt x="405" y="23"/>
                    </a:lnTo>
                    <a:lnTo>
                      <a:pt x="440" y="0"/>
                    </a:lnTo>
                    <a:lnTo>
                      <a:pt x="468" y="40"/>
                    </a:lnTo>
                    <a:lnTo>
                      <a:pt x="491" y="40"/>
                    </a:lnTo>
                    <a:lnTo>
                      <a:pt x="525" y="85"/>
                    </a:lnTo>
                    <a:lnTo>
                      <a:pt x="565" y="80"/>
                    </a:lnTo>
                    <a:lnTo>
                      <a:pt x="542" y="148"/>
                    </a:lnTo>
                    <a:lnTo>
                      <a:pt x="571" y="216"/>
                    </a:lnTo>
                    <a:lnTo>
                      <a:pt x="599" y="238"/>
                    </a:lnTo>
                    <a:lnTo>
                      <a:pt x="617" y="278"/>
                    </a:lnTo>
                    <a:lnTo>
                      <a:pt x="571" y="324"/>
                    </a:lnTo>
                    <a:lnTo>
                      <a:pt x="537" y="290"/>
                    </a:lnTo>
                    <a:lnTo>
                      <a:pt x="502" y="301"/>
                    </a:lnTo>
                    <a:lnTo>
                      <a:pt x="502" y="341"/>
                    </a:lnTo>
                    <a:lnTo>
                      <a:pt x="440" y="380"/>
                    </a:lnTo>
                    <a:lnTo>
                      <a:pt x="417" y="363"/>
                    </a:lnTo>
                    <a:lnTo>
                      <a:pt x="371" y="363"/>
                    </a:lnTo>
                    <a:lnTo>
                      <a:pt x="360" y="341"/>
                    </a:lnTo>
                    <a:lnTo>
                      <a:pt x="320" y="363"/>
                    </a:lnTo>
                    <a:lnTo>
                      <a:pt x="263" y="369"/>
                    </a:lnTo>
                    <a:lnTo>
                      <a:pt x="263" y="403"/>
                    </a:lnTo>
                    <a:lnTo>
                      <a:pt x="280" y="414"/>
                    </a:lnTo>
                    <a:lnTo>
                      <a:pt x="217" y="460"/>
                    </a:lnTo>
                    <a:lnTo>
                      <a:pt x="183" y="443"/>
                    </a:lnTo>
                    <a:lnTo>
                      <a:pt x="154" y="363"/>
                    </a:lnTo>
                    <a:lnTo>
                      <a:pt x="109" y="358"/>
                    </a:lnTo>
                    <a:lnTo>
                      <a:pt x="92" y="312"/>
                    </a:lnTo>
                    <a:lnTo>
                      <a:pt x="69" y="278"/>
                    </a:lnTo>
                    <a:lnTo>
                      <a:pt x="35" y="273"/>
                    </a:lnTo>
                    <a:lnTo>
                      <a:pt x="35" y="244"/>
                    </a:lnTo>
                    <a:lnTo>
                      <a:pt x="0" y="216"/>
                    </a:lnTo>
                    <a:lnTo>
                      <a:pt x="0" y="193"/>
                    </a:lnTo>
                    <a:lnTo>
                      <a:pt x="40" y="204"/>
                    </a:lnTo>
                    <a:lnTo>
                      <a:pt x="57" y="187"/>
                    </a:lnTo>
                    <a:lnTo>
                      <a:pt x="92" y="199"/>
                    </a:lnTo>
                    <a:lnTo>
                      <a:pt x="92" y="159"/>
                    </a:lnTo>
                    <a:lnTo>
                      <a:pt x="132" y="159"/>
                    </a:lnTo>
                    <a:lnTo>
                      <a:pt x="177" y="114"/>
                    </a:lnTo>
                    <a:lnTo>
                      <a:pt x="234" y="119"/>
                    </a:lnTo>
                    <a:lnTo>
                      <a:pt x="263" y="102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23" name="Freeform 42"/>
              <p:cNvSpPr>
                <a:spLocks/>
              </p:cNvSpPr>
              <p:nvPr/>
            </p:nvSpPr>
            <p:spPr bwMode="auto">
              <a:xfrm>
                <a:off x="3651" y="928"/>
                <a:ext cx="599" cy="591"/>
              </a:xfrm>
              <a:custGeom>
                <a:avLst/>
                <a:gdLst/>
                <a:ahLst/>
                <a:cxnLst>
                  <a:cxn ang="0">
                    <a:pos x="108" y="148"/>
                  </a:cxn>
                  <a:cxn ang="0">
                    <a:pos x="80" y="80"/>
                  </a:cxn>
                  <a:cxn ang="0">
                    <a:pos x="142" y="40"/>
                  </a:cxn>
                  <a:cxn ang="0">
                    <a:pos x="182" y="46"/>
                  </a:cxn>
                  <a:cxn ang="0">
                    <a:pos x="222" y="34"/>
                  </a:cxn>
                  <a:cxn ang="0">
                    <a:pos x="239" y="6"/>
                  </a:cxn>
                  <a:cxn ang="0">
                    <a:pos x="262" y="0"/>
                  </a:cxn>
                  <a:cxn ang="0">
                    <a:pos x="314" y="57"/>
                  </a:cxn>
                  <a:cxn ang="0">
                    <a:pos x="314" y="91"/>
                  </a:cxn>
                  <a:cxn ang="0">
                    <a:pos x="388" y="199"/>
                  </a:cxn>
                  <a:cxn ang="0">
                    <a:pos x="388" y="216"/>
                  </a:cxn>
                  <a:cxn ang="0">
                    <a:pos x="422" y="222"/>
                  </a:cxn>
                  <a:cxn ang="0">
                    <a:pos x="450" y="284"/>
                  </a:cxn>
                  <a:cxn ang="0">
                    <a:pos x="508" y="335"/>
                  </a:cxn>
                  <a:cxn ang="0">
                    <a:pos x="513" y="358"/>
                  </a:cxn>
                  <a:cxn ang="0">
                    <a:pos x="559" y="380"/>
                  </a:cxn>
                  <a:cxn ang="0">
                    <a:pos x="599" y="431"/>
                  </a:cxn>
                  <a:cxn ang="0">
                    <a:pos x="508" y="505"/>
                  </a:cxn>
                  <a:cxn ang="0">
                    <a:pos x="490" y="482"/>
                  </a:cxn>
                  <a:cxn ang="0">
                    <a:pos x="433" y="528"/>
                  </a:cxn>
                  <a:cxn ang="0">
                    <a:pos x="411" y="511"/>
                  </a:cxn>
                  <a:cxn ang="0">
                    <a:pos x="388" y="522"/>
                  </a:cxn>
                  <a:cxn ang="0">
                    <a:pos x="336" y="494"/>
                  </a:cxn>
                  <a:cxn ang="0">
                    <a:pos x="325" y="528"/>
                  </a:cxn>
                  <a:cxn ang="0">
                    <a:pos x="353" y="545"/>
                  </a:cxn>
                  <a:cxn ang="0">
                    <a:pos x="336" y="579"/>
                  </a:cxn>
                  <a:cxn ang="0">
                    <a:pos x="251" y="590"/>
                  </a:cxn>
                  <a:cxn ang="0">
                    <a:pos x="216" y="562"/>
                  </a:cxn>
                  <a:cxn ang="0">
                    <a:pos x="177" y="556"/>
                  </a:cxn>
                  <a:cxn ang="0">
                    <a:pos x="159" y="516"/>
                  </a:cxn>
                  <a:cxn ang="0">
                    <a:pos x="131" y="488"/>
                  </a:cxn>
                  <a:cxn ang="0">
                    <a:pos x="102" y="431"/>
                  </a:cxn>
                  <a:cxn ang="0">
                    <a:pos x="125" y="358"/>
                  </a:cxn>
                  <a:cxn ang="0">
                    <a:pos x="85" y="358"/>
                  </a:cxn>
                  <a:cxn ang="0">
                    <a:pos x="51" y="318"/>
                  </a:cxn>
                  <a:cxn ang="0">
                    <a:pos x="28" y="318"/>
                  </a:cxn>
                  <a:cxn ang="0">
                    <a:pos x="0" y="278"/>
                  </a:cxn>
                  <a:cxn ang="0">
                    <a:pos x="0" y="256"/>
                  </a:cxn>
                  <a:cxn ang="0">
                    <a:pos x="17" y="267"/>
                  </a:cxn>
                  <a:cxn ang="0">
                    <a:pos x="17" y="227"/>
                  </a:cxn>
                  <a:cxn ang="0">
                    <a:pos x="45" y="176"/>
                  </a:cxn>
                  <a:cxn ang="0">
                    <a:pos x="108" y="148"/>
                  </a:cxn>
                </a:cxnLst>
                <a:rect l="0" t="0" r="r" b="b"/>
                <a:pathLst>
                  <a:path w="599" h="590">
                    <a:moveTo>
                      <a:pt x="108" y="148"/>
                    </a:moveTo>
                    <a:lnTo>
                      <a:pt x="80" y="80"/>
                    </a:lnTo>
                    <a:lnTo>
                      <a:pt x="142" y="40"/>
                    </a:lnTo>
                    <a:lnTo>
                      <a:pt x="182" y="46"/>
                    </a:lnTo>
                    <a:lnTo>
                      <a:pt x="222" y="34"/>
                    </a:lnTo>
                    <a:lnTo>
                      <a:pt x="239" y="6"/>
                    </a:lnTo>
                    <a:lnTo>
                      <a:pt x="262" y="0"/>
                    </a:lnTo>
                    <a:lnTo>
                      <a:pt x="314" y="57"/>
                    </a:lnTo>
                    <a:lnTo>
                      <a:pt x="314" y="91"/>
                    </a:lnTo>
                    <a:lnTo>
                      <a:pt x="388" y="199"/>
                    </a:lnTo>
                    <a:lnTo>
                      <a:pt x="388" y="216"/>
                    </a:lnTo>
                    <a:lnTo>
                      <a:pt x="422" y="222"/>
                    </a:lnTo>
                    <a:lnTo>
                      <a:pt x="450" y="284"/>
                    </a:lnTo>
                    <a:lnTo>
                      <a:pt x="508" y="335"/>
                    </a:lnTo>
                    <a:lnTo>
                      <a:pt x="513" y="358"/>
                    </a:lnTo>
                    <a:lnTo>
                      <a:pt x="559" y="380"/>
                    </a:lnTo>
                    <a:lnTo>
                      <a:pt x="599" y="431"/>
                    </a:lnTo>
                    <a:lnTo>
                      <a:pt x="508" y="505"/>
                    </a:lnTo>
                    <a:lnTo>
                      <a:pt x="490" y="482"/>
                    </a:lnTo>
                    <a:lnTo>
                      <a:pt x="433" y="528"/>
                    </a:lnTo>
                    <a:lnTo>
                      <a:pt x="411" y="511"/>
                    </a:lnTo>
                    <a:lnTo>
                      <a:pt x="388" y="522"/>
                    </a:lnTo>
                    <a:lnTo>
                      <a:pt x="336" y="494"/>
                    </a:lnTo>
                    <a:lnTo>
                      <a:pt x="325" y="528"/>
                    </a:lnTo>
                    <a:lnTo>
                      <a:pt x="353" y="545"/>
                    </a:lnTo>
                    <a:lnTo>
                      <a:pt x="336" y="579"/>
                    </a:lnTo>
                    <a:lnTo>
                      <a:pt x="251" y="590"/>
                    </a:lnTo>
                    <a:lnTo>
                      <a:pt x="216" y="562"/>
                    </a:lnTo>
                    <a:lnTo>
                      <a:pt x="177" y="556"/>
                    </a:lnTo>
                    <a:lnTo>
                      <a:pt x="159" y="516"/>
                    </a:lnTo>
                    <a:lnTo>
                      <a:pt x="131" y="488"/>
                    </a:lnTo>
                    <a:lnTo>
                      <a:pt x="102" y="431"/>
                    </a:lnTo>
                    <a:lnTo>
                      <a:pt x="125" y="358"/>
                    </a:lnTo>
                    <a:lnTo>
                      <a:pt x="85" y="358"/>
                    </a:lnTo>
                    <a:lnTo>
                      <a:pt x="51" y="318"/>
                    </a:lnTo>
                    <a:lnTo>
                      <a:pt x="28" y="318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17" y="267"/>
                    </a:lnTo>
                    <a:lnTo>
                      <a:pt x="17" y="227"/>
                    </a:lnTo>
                    <a:lnTo>
                      <a:pt x="45" y="176"/>
                    </a:lnTo>
                    <a:lnTo>
                      <a:pt x="108" y="14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3431" y="1484"/>
                <a:ext cx="471" cy="386"/>
              </a:xfrm>
              <a:custGeom>
                <a:avLst/>
                <a:gdLst/>
                <a:ahLst/>
                <a:cxnLst>
                  <a:cxn ang="0">
                    <a:pos x="131" y="68"/>
                  </a:cxn>
                  <a:cxn ang="0">
                    <a:pos x="154" y="85"/>
                  </a:cxn>
                  <a:cxn ang="0">
                    <a:pos x="194" y="85"/>
                  </a:cxn>
                  <a:cxn ang="0">
                    <a:pos x="217" y="102"/>
                  </a:cxn>
                  <a:cxn ang="0">
                    <a:pos x="279" y="63"/>
                  </a:cxn>
                  <a:cxn ang="0">
                    <a:pos x="279" y="23"/>
                  </a:cxn>
                  <a:cxn ang="0">
                    <a:pos x="314" y="12"/>
                  </a:cxn>
                  <a:cxn ang="0">
                    <a:pos x="348" y="46"/>
                  </a:cxn>
                  <a:cxn ang="0">
                    <a:pos x="394" y="0"/>
                  </a:cxn>
                  <a:cxn ang="0">
                    <a:pos x="433" y="6"/>
                  </a:cxn>
                  <a:cxn ang="0">
                    <a:pos x="468" y="29"/>
                  </a:cxn>
                  <a:cxn ang="0">
                    <a:pos x="456" y="63"/>
                  </a:cxn>
                  <a:cxn ang="0">
                    <a:pos x="468" y="119"/>
                  </a:cxn>
                  <a:cxn ang="0">
                    <a:pos x="445" y="148"/>
                  </a:cxn>
                  <a:cxn ang="0">
                    <a:pos x="445" y="244"/>
                  </a:cxn>
                  <a:cxn ang="0">
                    <a:pos x="411" y="244"/>
                  </a:cxn>
                  <a:cxn ang="0">
                    <a:pos x="359" y="284"/>
                  </a:cxn>
                  <a:cxn ang="0">
                    <a:pos x="348" y="329"/>
                  </a:cxn>
                  <a:cxn ang="0">
                    <a:pos x="200" y="386"/>
                  </a:cxn>
                  <a:cxn ang="0">
                    <a:pos x="188" y="352"/>
                  </a:cxn>
                  <a:cxn ang="0">
                    <a:pos x="137" y="278"/>
                  </a:cxn>
                  <a:cxn ang="0">
                    <a:pos x="108" y="272"/>
                  </a:cxn>
                  <a:cxn ang="0">
                    <a:pos x="108" y="227"/>
                  </a:cxn>
                  <a:cxn ang="0">
                    <a:pos x="85" y="210"/>
                  </a:cxn>
                  <a:cxn ang="0">
                    <a:pos x="40" y="238"/>
                  </a:cxn>
                  <a:cxn ang="0">
                    <a:pos x="0" y="176"/>
                  </a:cxn>
                  <a:cxn ang="0">
                    <a:pos x="63" y="136"/>
                  </a:cxn>
                  <a:cxn ang="0">
                    <a:pos x="40" y="119"/>
                  </a:cxn>
                  <a:cxn ang="0">
                    <a:pos x="40" y="91"/>
                  </a:cxn>
                  <a:cxn ang="0">
                    <a:pos x="97" y="85"/>
                  </a:cxn>
                  <a:cxn ang="0">
                    <a:pos x="131" y="68"/>
                  </a:cxn>
                </a:cxnLst>
                <a:rect l="0" t="0" r="r" b="b"/>
                <a:pathLst>
                  <a:path w="468" h="386">
                    <a:moveTo>
                      <a:pt x="131" y="68"/>
                    </a:moveTo>
                    <a:lnTo>
                      <a:pt x="154" y="85"/>
                    </a:lnTo>
                    <a:lnTo>
                      <a:pt x="194" y="85"/>
                    </a:lnTo>
                    <a:lnTo>
                      <a:pt x="217" y="102"/>
                    </a:lnTo>
                    <a:lnTo>
                      <a:pt x="279" y="63"/>
                    </a:lnTo>
                    <a:lnTo>
                      <a:pt x="279" y="23"/>
                    </a:lnTo>
                    <a:lnTo>
                      <a:pt x="314" y="12"/>
                    </a:lnTo>
                    <a:lnTo>
                      <a:pt x="348" y="46"/>
                    </a:lnTo>
                    <a:lnTo>
                      <a:pt x="394" y="0"/>
                    </a:lnTo>
                    <a:lnTo>
                      <a:pt x="433" y="6"/>
                    </a:lnTo>
                    <a:lnTo>
                      <a:pt x="468" y="29"/>
                    </a:lnTo>
                    <a:lnTo>
                      <a:pt x="456" y="63"/>
                    </a:lnTo>
                    <a:lnTo>
                      <a:pt x="468" y="119"/>
                    </a:lnTo>
                    <a:lnTo>
                      <a:pt x="445" y="148"/>
                    </a:lnTo>
                    <a:lnTo>
                      <a:pt x="445" y="244"/>
                    </a:lnTo>
                    <a:lnTo>
                      <a:pt x="411" y="244"/>
                    </a:lnTo>
                    <a:lnTo>
                      <a:pt x="359" y="284"/>
                    </a:lnTo>
                    <a:lnTo>
                      <a:pt x="348" y="329"/>
                    </a:lnTo>
                    <a:lnTo>
                      <a:pt x="200" y="386"/>
                    </a:lnTo>
                    <a:lnTo>
                      <a:pt x="188" y="352"/>
                    </a:lnTo>
                    <a:lnTo>
                      <a:pt x="137" y="278"/>
                    </a:lnTo>
                    <a:lnTo>
                      <a:pt x="108" y="272"/>
                    </a:lnTo>
                    <a:lnTo>
                      <a:pt x="108" y="227"/>
                    </a:lnTo>
                    <a:lnTo>
                      <a:pt x="85" y="210"/>
                    </a:lnTo>
                    <a:lnTo>
                      <a:pt x="40" y="238"/>
                    </a:lnTo>
                    <a:lnTo>
                      <a:pt x="0" y="176"/>
                    </a:lnTo>
                    <a:lnTo>
                      <a:pt x="63" y="136"/>
                    </a:lnTo>
                    <a:lnTo>
                      <a:pt x="40" y="119"/>
                    </a:lnTo>
                    <a:lnTo>
                      <a:pt x="40" y="91"/>
                    </a:lnTo>
                    <a:lnTo>
                      <a:pt x="97" y="85"/>
                    </a:lnTo>
                    <a:lnTo>
                      <a:pt x="131" y="6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reeform 46"/>
              <p:cNvSpPr>
                <a:spLocks/>
              </p:cNvSpPr>
              <p:nvPr/>
            </p:nvSpPr>
            <p:spPr bwMode="auto">
              <a:xfrm>
                <a:off x="2863" y="1384"/>
                <a:ext cx="532" cy="441"/>
              </a:xfrm>
              <a:custGeom>
                <a:avLst/>
                <a:gdLst/>
                <a:ahLst/>
                <a:cxnLst>
                  <a:cxn ang="0">
                    <a:pos x="109" y="40"/>
                  </a:cxn>
                  <a:cxn ang="0">
                    <a:pos x="166" y="45"/>
                  </a:cxn>
                  <a:cxn ang="0">
                    <a:pos x="177" y="17"/>
                  </a:cxn>
                  <a:cxn ang="0">
                    <a:pos x="217" y="0"/>
                  </a:cxn>
                  <a:cxn ang="0">
                    <a:pos x="297" y="0"/>
                  </a:cxn>
                  <a:cxn ang="0">
                    <a:pos x="325" y="11"/>
                  </a:cxn>
                  <a:cxn ang="0">
                    <a:pos x="343" y="6"/>
                  </a:cxn>
                  <a:cxn ang="0">
                    <a:pos x="343" y="23"/>
                  </a:cxn>
                  <a:cxn ang="0">
                    <a:pos x="343" y="40"/>
                  </a:cxn>
                  <a:cxn ang="0">
                    <a:pos x="383" y="74"/>
                  </a:cxn>
                  <a:cxn ang="0">
                    <a:pos x="383" y="102"/>
                  </a:cxn>
                  <a:cxn ang="0">
                    <a:pos x="417" y="108"/>
                  </a:cxn>
                  <a:cxn ang="0">
                    <a:pos x="451" y="187"/>
                  </a:cxn>
                  <a:cxn ang="0">
                    <a:pos x="502" y="193"/>
                  </a:cxn>
                  <a:cxn ang="0">
                    <a:pos x="531" y="272"/>
                  </a:cxn>
                  <a:cxn ang="0">
                    <a:pos x="497" y="295"/>
                  </a:cxn>
                  <a:cxn ang="0">
                    <a:pos x="468" y="289"/>
                  </a:cxn>
                  <a:cxn ang="0">
                    <a:pos x="383" y="357"/>
                  </a:cxn>
                  <a:cxn ang="0">
                    <a:pos x="337" y="357"/>
                  </a:cxn>
                  <a:cxn ang="0">
                    <a:pos x="291" y="442"/>
                  </a:cxn>
                  <a:cxn ang="0">
                    <a:pos x="228" y="408"/>
                  </a:cxn>
                  <a:cxn ang="0">
                    <a:pos x="177" y="397"/>
                  </a:cxn>
                  <a:cxn ang="0">
                    <a:pos x="166" y="369"/>
                  </a:cxn>
                  <a:cxn ang="0">
                    <a:pos x="131" y="380"/>
                  </a:cxn>
                  <a:cxn ang="0">
                    <a:pos x="57" y="357"/>
                  </a:cxn>
                  <a:cxn ang="0">
                    <a:pos x="80" y="318"/>
                  </a:cxn>
                  <a:cxn ang="0">
                    <a:pos x="12" y="267"/>
                  </a:cxn>
                  <a:cxn ang="0">
                    <a:pos x="0" y="238"/>
                  </a:cxn>
                  <a:cxn ang="0">
                    <a:pos x="6" y="216"/>
                  </a:cxn>
                  <a:cxn ang="0">
                    <a:pos x="23" y="216"/>
                  </a:cxn>
                  <a:cxn ang="0">
                    <a:pos x="63" y="187"/>
                  </a:cxn>
                  <a:cxn ang="0">
                    <a:pos x="80" y="97"/>
                  </a:cxn>
                  <a:cxn ang="0">
                    <a:pos x="57" y="57"/>
                  </a:cxn>
                  <a:cxn ang="0">
                    <a:pos x="86" y="57"/>
                  </a:cxn>
                  <a:cxn ang="0">
                    <a:pos x="109" y="40"/>
                  </a:cxn>
                </a:cxnLst>
                <a:rect l="0" t="0" r="r" b="b"/>
                <a:pathLst>
                  <a:path w="531" h="442">
                    <a:moveTo>
                      <a:pt x="109" y="40"/>
                    </a:moveTo>
                    <a:lnTo>
                      <a:pt x="166" y="45"/>
                    </a:lnTo>
                    <a:lnTo>
                      <a:pt x="177" y="17"/>
                    </a:lnTo>
                    <a:lnTo>
                      <a:pt x="217" y="0"/>
                    </a:lnTo>
                    <a:lnTo>
                      <a:pt x="297" y="0"/>
                    </a:lnTo>
                    <a:lnTo>
                      <a:pt x="325" y="11"/>
                    </a:lnTo>
                    <a:lnTo>
                      <a:pt x="343" y="6"/>
                    </a:lnTo>
                    <a:lnTo>
                      <a:pt x="343" y="23"/>
                    </a:lnTo>
                    <a:lnTo>
                      <a:pt x="343" y="40"/>
                    </a:lnTo>
                    <a:lnTo>
                      <a:pt x="383" y="74"/>
                    </a:lnTo>
                    <a:lnTo>
                      <a:pt x="383" y="102"/>
                    </a:lnTo>
                    <a:lnTo>
                      <a:pt x="417" y="108"/>
                    </a:lnTo>
                    <a:lnTo>
                      <a:pt x="451" y="187"/>
                    </a:lnTo>
                    <a:lnTo>
                      <a:pt x="502" y="193"/>
                    </a:lnTo>
                    <a:lnTo>
                      <a:pt x="531" y="272"/>
                    </a:lnTo>
                    <a:lnTo>
                      <a:pt x="497" y="295"/>
                    </a:lnTo>
                    <a:lnTo>
                      <a:pt x="468" y="289"/>
                    </a:lnTo>
                    <a:lnTo>
                      <a:pt x="383" y="357"/>
                    </a:lnTo>
                    <a:lnTo>
                      <a:pt x="337" y="357"/>
                    </a:lnTo>
                    <a:lnTo>
                      <a:pt x="291" y="442"/>
                    </a:lnTo>
                    <a:lnTo>
                      <a:pt x="228" y="408"/>
                    </a:lnTo>
                    <a:lnTo>
                      <a:pt x="177" y="397"/>
                    </a:lnTo>
                    <a:lnTo>
                      <a:pt x="166" y="369"/>
                    </a:lnTo>
                    <a:lnTo>
                      <a:pt x="131" y="380"/>
                    </a:lnTo>
                    <a:lnTo>
                      <a:pt x="57" y="357"/>
                    </a:lnTo>
                    <a:lnTo>
                      <a:pt x="80" y="318"/>
                    </a:lnTo>
                    <a:lnTo>
                      <a:pt x="12" y="267"/>
                    </a:lnTo>
                    <a:lnTo>
                      <a:pt x="0" y="238"/>
                    </a:lnTo>
                    <a:lnTo>
                      <a:pt x="6" y="216"/>
                    </a:lnTo>
                    <a:lnTo>
                      <a:pt x="23" y="216"/>
                    </a:lnTo>
                    <a:lnTo>
                      <a:pt x="63" y="187"/>
                    </a:lnTo>
                    <a:lnTo>
                      <a:pt x="80" y="97"/>
                    </a:lnTo>
                    <a:lnTo>
                      <a:pt x="57" y="57"/>
                    </a:lnTo>
                    <a:lnTo>
                      <a:pt x="86" y="57"/>
                    </a:lnTo>
                    <a:lnTo>
                      <a:pt x="109" y="4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Freeform 49"/>
              <p:cNvSpPr>
                <a:spLocks/>
              </p:cNvSpPr>
              <p:nvPr/>
            </p:nvSpPr>
            <p:spPr bwMode="auto">
              <a:xfrm>
                <a:off x="2594" y="2148"/>
                <a:ext cx="599" cy="516"/>
              </a:xfrm>
              <a:custGeom>
                <a:avLst/>
                <a:gdLst>
                  <a:gd name="T0" fmla="*/ 257 w 599"/>
                  <a:gd name="T1" fmla="*/ 68 h 516"/>
                  <a:gd name="T2" fmla="*/ 291 w 599"/>
                  <a:gd name="T3" fmla="*/ 102 h 516"/>
                  <a:gd name="T4" fmla="*/ 320 w 599"/>
                  <a:gd name="T5" fmla="*/ 68 h 516"/>
                  <a:gd name="T6" fmla="*/ 366 w 599"/>
                  <a:gd name="T7" fmla="*/ 56 h 516"/>
                  <a:gd name="T8" fmla="*/ 377 w 599"/>
                  <a:gd name="T9" fmla="*/ 85 h 516"/>
                  <a:gd name="T10" fmla="*/ 428 w 599"/>
                  <a:gd name="T11" fmla="*/ 11 h 516"/>
                  <a:gd name="T12" fmla="*/ 468 w 599"/>
                  <a:gd name="T13" fmla="*/ 28 h 516"/>
                  <a:gd name="T14" fmla="*/ 485 w 599"/>
                  <a:gd name="T15" fmla="*/ 0 h 516"/>
                  <a:gd name="T16" fmla="*/ 520 w 599"/>
                  <a:gd name="T17" fmla="*/ 0 h 516"/>
                  <a:gd name="T18" fmla="*/ 520 w 599"/>
                  <a:gd name="T19" fmla="*/ 91 h 516"/>
                  <a:gd name="T20" fmla="*/ 588 w 599"/>
                  <a:gd name="T21" fmla="*/ 113 h 516"/>
                  <a:gd name="T22" fmla="*/ 599 w 599"/>
                  <a:gd name="T23" fmla="*/ 142 h 516"/>
                  <a:gd name="T24" fmla="*/ 565 w 599"/>
                  <a:gd name="T25" fmla="*/ 159 h 516"/>
                  <a:gd name="T26" fmla="*/ 531 w 599"/>
                  <a:gd name="T27" fmla="*/ 147 h 516"/>
                  <a:gd name="T28" fmla="*/ 514 w 599"/>
                  <a:gd name="T29" fmla="*/ 198 h 516"/>
                  <a:gd name="T30" fmla="*/ 468 w 599"/>
                  <a:gd name="T31" fmla="*/ 221 h 516"/>
                  <a:gd name="T32" fmla="*/ 451 w 599"/>
                  <a:gd name="T33" fmla="*/ 261 h 516"/>
                  <a:gd name="T34" fmla="*/ 417 w 599"/>
                  <a:gd name="T35" fmla="*/ 278 h 516"/>
                  <a:gd name="T36" fmla="*/ 405 w 599"/>
                  <a:gd name="T37" fmla="*/ 329 h 516"/>
                  <a:gd name="T38" fmla="*/ 411 w 599"/>
                  <a:gd name="T39" fmla="*/ 374 h 516"/>
                  <a:gd name="T40" fmla="*/ 354 w 599"/>
                  <a:gd name="T41" fmla="*/ 374 h 516"/>
                  <a:gd name="T42" fmla="*/ 320 w 599"/>
                  <a:gd name="T43" fmla="*/ 408 h 516"/>
                  <a:gd name="T44" fmla="*/ 297 w 599"/>
                  <a:gd name="T45" fmla="*/ 391 h 516"/>
                  <a:gd name="T46" fmla="*/ 274 w 599"/>
                  <a:gd name="T47" fmla="*/ 402 h 516"/>
                  <a:gd name="T48" fmla="*/ 274 w 599"/>
                  <a:gd name="T49" fmla="*/ 431 h 516"/>
                  <a:gd name="T50" fmla="*/ 320 w 599"/>
                  <a:gd name="T51" fmla="*/ 442 h 516"/>
                  <a:gd name="T52" fmla="*/ 308 w 599"/>
                  <a:gd name="T53" fmla="*/ 471 h 516"/>
                  <a:gd name="T54" fmla="*/ 331 w 599"/>
                  <a:gd name="T55" fmla="*/ 476 h 516"/>
                  <a:gd name="T56" fmla="*/ 320 w 599"/>
                  <a:gd name="T57" fmla="*/ 516 h 516"/>
                  <a:gd name="T58" fmla="*/ 274 w 599"/>
                  <a:gd name="T59" fmla="*/ 510 h 516"/>
                  <a:gd name="T60" fmla="*/ 206 w 599"/>
                  <a:gd name="T61" fmla="*/ 419 h 516"/>
                  <a:gd name="T62" fmla="*/ 132 w 599"/>
                  <a:gd name="T63" fmla="*/ 419 h 516"/>
                  <a:gd name="T64" fmla="*/ 69 w 599"/>
                  <a:gd name="T65" fmla="*/ 459 h 516"/>
                  <a:gd name="T66" fmla="*/ 0 w 599"/>
                  <a:gd name="T67" fmla="*/ 471 h 516"/>
                  <a:gd name="T68" fmla="*/ 0 w 599"/>
                  <a:gd name="T69" fmla="*/ 391 h 516"/>
                  <a:gd name="T70" fmla="*/ 92 w 599"/>
                  <a:gd name="T71" fmla="*/ 368 h 516"/>
                  <a:gd name="T72" fmla="*/ 109 w 599"/>
                  <a:gd name="T73" fmla="*/ 278 h 516"/>
                  <a:gd name="T74" fmla="*/ 137 w 599"/>
                  <a:gd name="T75" fmla="*/ 221 h 516"/>
                  <a:gd name="T76" fmla="*/ 189 w 599"/>
                  <a:gd name="T77" fmla="*/ 215 h 516"/>
                  <a:gd name="T78" fmla="*/ 200 w 599"/>
                  <a:gd name="T79" fmla="*/ 130 h 516"/>
                  <a:gd name="T80" fmla="*/ 257 w 599"/>
                  <a:gd name="T81" fmla="*/ 68 h 51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99"/>
                  <a:gd name="T124" fmla="*/ 0 h 516"/>
                  <a:gd name="T125" fmla="*/ 599 w 599"/>
                  <a:gd name="T126" fmla="*/ 516 h 51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99" h="516">
                    <a:moveTo>
                      <a:pt x="257" y="68"/>
                    </a:moveTo>
                    <a:lnTo>
                      <a:pt x="291" y="102"/>
                    </a:lnTo>
                    <a:lnTo>
                      <a:pt x="320" y="68"/>
                    </a:lnTo>
                    <a:lnTo>
                      <a:pt x="366" y="56"/>
                    </a:lnTo>
                    <a:lnTo>
                      <a:pt x="377" y="85"/>
                    </a:lnTo>
                    <a:lnTo>
                      <a:pt x="428" y="11"/>
                    </a:lnTo>
                    <a:lnTo>
                      <a:pt x="468" y="28"/>
                    </a:lnTo>
                    <a:lnTo>
                      <a:pt x="485" y="0"/>
                    </a:lnTo>
                    <a:lnTo>
                      <a:pt x="520" y="0"/>
                    </a:lnTo>
                    <a:lnTo>
                      <a:pt x="520" y="91"/>
                    </a:lnTo>
                    <a:lnTo>
                      <a:pt x="588" y="113"/>
                    </a:lnTo>
                    <a:lnTo>
                      <a:pt x="599" y="142"/>
                    </a:lnTo>
                    <a:lnTo>
                      <a:pt x="565" y="159"/>
                    </a:lnTo>
                    <a:lnTo>
                      <a:pt x="531" y="147"/>
                    </a:lnTo>
                    <a:lnTo>
                      <a:pt x="514" y="198"/>
                    </a:lnTo>
                    <a:lnTo>
                      <a:pt x="468" y="221"/>
                    </a:lnTo>
                    <a:lnTo>
                      <a:pt x="451" y="261"/>
                    </a:lnTo>
                    <a:lnTo>
                      <a:pt x="417" y="278"/>
                    </a:lnTo>
                    <a:lnTo>
                      <a:pt x="405" y="329"/>
                    </a:lnTo>
                    <a:lnTo>
                      <a:pt x="411" y="374"/>
                    </a:lnTo>
                    <a:lnTo>
                      <a:pt x="354" y="374"/>
                    </a:lnTo>
                    <a:lnTo>
                      <a:pt x="320" y="408"/>
                    </a:lnTo>
                    <a:lnTo>
                      <a:pt x="297" y="391"/>
                    </a:lnTo>
                    <a:lnTo>
                      <a:pt x="274" y="402"/>
                    </a:lnTo>
                    <a:lnTo>
                      <a:pt x="274" y="431"/>
                    </a:lnTo>
                    <a:lnTo>
                      <a:pt x="320" y="442"/>
                    </a:lnTo>
                    <a:lnTo>
                      <a:pt x="308" y="471"/>
                    </a:lnTo>
                    <a:lnTo>
                      <a:pt x="331" y="476"/>
                    </a:lnTo>
                    <a:lnTo>
                      <a:pt x="320" y="516"/>
                    </a:lnTo>
                    <a:lnTo>
                      <a:pt x="274" y="510"/>
                    </a:lnTo>
                    <a:lnTo>
                      <a:pt x="206" y="419"/>
                    </a:lnTo>
                    <a:lnTo>
                      <a:pt x="132" y="419"/>
                    </a:lnTo>
                    <a:lnTo>
                      <a:pt x="69" y="459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92" y="368"/>
                    </a:lnTo>
                    <a:lnTo>
                      <a:pt x="109" y="278"/>
                    </a:lnTo>
                    <a:lnTo>
                      <a:pt x="137" y="221"/>
                    </a:lnTo>
                    <a:lnTo>
                      <a:pt x="189" y="215"/>
                    </a:lnTo>
                    <a:lnTo>
                      <a:pt x="200" y="130"/>
                    </a:lnTo>
                    <a:lnTo>
                      <a:pt x="257" y="6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Freeform 50"/>
              <p:cNvSpPr>
                <a:spLocks/>
              </p:cNvSpPr>
              <p:nvPr/>
            </p:nvSpPr>
            <p:spPr bwMode="auto">
              <a:xfrm>
                <a:off x="2940" y="1653"/>
                <a:ext cx="566" cy="71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74" y="102"/>
                  </a:cxn>
                  <a:cxn ang="0">
                    <a:pos x="102" y="97"/>
                  </a:cxn>
                  <a:cxn ang="0">
                    <a:pos x="114" y="125"/>
                  </a:cxn>
                  <a:cxn ang="0">
                    <a:pos x="159" y="131"/>
                  </a:cxn>
                  <a:cxn ang="0">
                    <a:pos x="228" y="165"/>
                  </a:cxn>
                  <a:cxn ang="0">
                    <a:pos x="274" y="91"/>
                  </a:cxn>
                  <a:cxn ang="0">
                    <a:pos x="314" y="91"/>
                  </a:cxn>
                  <a:cxn ang="0">
                    <a:pos x="405" y="17"/>
                  </a:cxn>
                  <a:cxn ang="0">
                    <a:pos x="433" y="23"/>
                  </a:cxn>
                  <a:cxn ang="0">
                    <a:pos x="462" y="0"/>
                  </a:cxn>
                  <a:cxn ang="0">
                    <a:pos x="508" y="12"/>
                  </a:cxn>
                  <a:cxn ang="0">
                    <a:pos x="536" y="68"/>
                  </a:cxn>
                  <a:cxn ang="0">
                    <a:pos x="513" y="102"/>
                  </a:cxn>
                  <a:cxn ang="0">
                    <a:pos x="525" y="142"/>
                  </a:cxn>
                  <a:cxn ang="0">
                    <a:pos x="513" y="165"/>
                  </a:cxn>
                  <a:cxn ang="0">
                    <a:pos x="553" y="205"/>
                  </a:cxn>
                  <a:cxn ang="0">
                    <a:pos x="525" y="227"/>
                  </a:cxn>
                  <a:cxn ang="0">
                    <a:pos x="559" y="244"/>
                  </a:cxn>
                  <a:cxn ang="0">
                    <a:pos x="553" y="312"/>
                  </a:cxn>
                  <a:cxn ang="0">
                    <a:pos x="525" y="363"/>
                  </a:cxn>
                  <a:cxn ang="0">
                    <a:pos x="536" y="403"/>
                  </a:cxn>
                  <a:cxn ang="0">
                    <a:pos x="513" y="460"/>
                  </a:cxn>
                  <a:cxn ang="0">
                    <a:pos x="565" y="499"/>
                  </a:cxn>
                  <a:cxn ang="0">
                    <a:pos x="536" y="528"/>
                  </a:cxn>
                  <a:cxn ang="0">
                    <a:pos x="530" y="579"/>
                  </a:cxn>
                  <a:cxn ang="0">
                    <a:pos x="485" y="664"/>
                  </a:cxn>
                  <a:cxn ang="0">
                    <a:pos x="450" y="692"/>
                  </a:cxn>
                  <a:cxn ang="0">
                    <a:pos x="422" y="687"/>
                  </a:cxn>
                  <a:cxn ang="0">
                    <a:pos x="388" y="715"/>
                  </a:cxn>
                  <a:cxn ang="0">
                    <a:pos x="325" y="687"/>
                  </a:cxn>
                  <a:cxn ang="0">
                    <a:pos x="314" y="647"/>
                  </a:cxn>
                  <a:cxn ang="0">
                    <a:pos x="268" y="630"/>
                  </a:cxn>
                  <a:cxn ang="0">
                    <a:pos x="251" y="607"/>
                  </a:cxn>
                  <a:cxn ang="0">
                    <a:pos x="188" y="585"/>
                  </a:cxn>
                  <a:cxn ang="0">
                    <a:pos x="188" y="488"/>
                  </a:cxn>
                  <a:cxn ang="0">
                    <a:pos x="148" y="494"/>
                  </a:cxn>
                  <a:cxn ang="0">
                    <a:pos x="131" y="516"/>
                  </a:cxn>
                  <a:cxn ang="0">
                    <a:pos x="91" y="499"/>
                  </a:cxn>
                  <a:cxn ang="0">
                    <a:pos x="51" y="499"/>
                  </a:cxn>
                  <a:cxn ang="0">
                    <a:pos x="40" y="465"/>
                  </a:cxn>
                  <a:cxn ang="0">
                    <a:pos x="74" y="465"/>
                  </a:cxn>
                  <a:cxn ang="0">
                    <a:pos x="91" y="380"/>
                  </a:cxn>
                  <a:cxn ang="0">
                    <a:pos x="120" y="324"/>
                  </a:cxn>
                  <a:cxn ang="0">
                    <a:pos x="114" y="290"/>
                  </a:cxn>
                  <a:cxn ang="0">
                    <a:pos x="148" y="239"/>
                  </a:cxn>
                  <a:cxn ang="0">
                    <a:pos x="142" y="182"/>
                  </a:cxn>
                  <a:cxn ang="0">
                    <a:pos x="74" y="142"/>
                  </a:cxn>
                  <a:cxn ang="0">
                    <a:pos x="51" y="142"/>
                  </a:cxn>
                  <a:cxn ang="0">
                    <a:pos x="0" y="85"/>
                  </a:cxn>
                </a:cxnLst>
                <a:rect l="0" t="0" r="r" b="b"/>
                <a:pathLst>
                  <a:path w="565" h="715">
                    <a:moveTo>
                      <a:pt x="0" y="85"/>
                    </a:moveTo>
                    <a:lnTo>
                      <a:pt x="74" y="102"/>
                    </a:lnTo>
                    <a:lnTo>
                      <a:pt x="102" y="97"/>
                    </a:lnTo>
                    <a:lnTo>
                      <a:pt x="114" y="125"/>
                    </a:lnTo>
                    <a:lnTo>
                      <a:pt x="159" y="131"/>
                    </a:lnTo>
                    <a:lnTo>
                      <a:pt x="228" y="165"/>
                    </a:lnTo>
                    <a:lnTo>
                      <a:pt x="274" y="91"/>
                    </a:lnTo>
                    <a:lnTo>
                      <a:pt x="314" y="91"/>
                    </a:lnTo>
                    <a:lnTo>
                      <a:pt x="405" y="17"/>
                    </a:lnTo>
                    <a:lnTo>
                      <a:pt x="433" y="23"/>
                    </a:lnTo>
                    <a:lnTo>
                      <a:pt x="462" y="0"/>
                    </a:lnTo>
                    <a:lnTo>
                      <a:pt x="508" y="12"/>
                    </a:lnTo>
                    <a:lnTo>
                      <a:pt x="536" y="68"/>
                    </a:lnTo>
                    <a:lnTo>
                      <a:pt x="513" y="102"/>
                    </a:lnTo>
                    <a:lnTo>
                      <a:pt x="525" y="142"/>
                    </a:lnTo>
                    <a:lnTo>
                      <a:pt x="513" y="165"/>
                    </a:lnTo>
                    <a:lnTo>
                      <a:pt x="553" y="205"/>
                    </a:lnTo>
                    <a:lnTo>
                      <a:pt x="525" y="227"/>
                    </a:lnTo>
                    <a:lnTo>
                      <a:pt x="559" y="244"/>
                    </a:lnTo>
                    <a:lnTo>
                      <a:pt x="553" y="312"/>
                    </a:lnTo>
                    <a:lnTo>
                      <a:pt x="525" y="363"/>
                    </a:lnTo>
                    <a:lnTo>
                      <a:pt x="536" y="403"/>
                    </a:lnTo>
                    <a:lnTo>
                      <a:pt x="513" y="460"/>
                    </a:lnTo>
                    <a:lnTo>
                      <a:pt x="565" y="499"/>
                    </a:lnTo>
                    <a:lnTo>
                      <a:pt x="536" y="528"/>
                    </a:lnTo>
                    <a:lnTo>
                      <a:pt x="530" y="579"/>
                    </a:lnTo>
                    <a:lnTo>
                      <a:pt x="485" y="664"/>
                    </a:lnTo>
                    <a:lnTo>
                      <a:pt x="450" y="692"/>
                    </a:lnTo>
                    <a:lnTo>
                      <a:pt x="422" y="687"/>
                    </a:lnTo>
                    <a:lnTo>
                      <a:pt x="388" y="715"/>
                    </a:lnTo>
                    <a:lnTo>
                      <a:pt x="325" y="687"/>
                    </a:lnTo>
                    <a:lnTo>
                      <a:pt x="314" y="647"/>
                    </a:lnTo>
                    <a:lnTo>
                      <a:pt x="268" y="630"/>
                    </a:lnTo>
                    <a:lnTo>
                      <a:pt x="251" y="607"/>
                    </a:lnTo>
                    <a:lnTo>
                      <a:pt x="188" y="585"/>
                    </a:lnTo>
                    <a:lnTo>
                      <a:pt x="188" y="488"/>
                    </a:lnTo>
                    <a:lnTo>
                      <a:pt x="148" y="494"/>
                    </a:lnTo>
                    <a:lnTo>
                      <a:pt x="131" y="516"/>
                    </a:lnTo>
                    <a:lnTo>
                      <a:pt x="91" y="499"/>
                    </a:lnTo>
                    <a:lnTo>
                      <a:pt x="51" y="499"/>
                    </a:lnTo>
                    <a:lnTo>
                      <a:pt x="40" y="465"/>
                    </a:lnTo>
                    <a:lnTo>
                      <a:pt x="74" y="465"/>
                    </a:lnTo>
                    <a:lnTo>
                      <a:pt x="91" y="380"/>
                    </a:lnTo>
                    <a:lnTo>
                      <a:pt x="120" y="324"/>
                    </a:lnTo>
                    <a:lnTo>
                      <a:pt x="114" y="290"/>
                    </a:lnTo>
                    <a:lnTo>
                      <a:pt x="148" y="239"/>
                    </a:lnTo>
                    <a:lnTo>
                      <a:pt x="142" y="182"/>
                    </a:lnTo>
                    <a:lnTo>
                      <a:pt x="74" y="142"/>
                    </a:lnTo>
                    <a:lnTo>
                      <a:pt x="51" y="14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Freeform 52"/>
              <p:cNvSpPr>
                <a:spLocks/>
              </p:cNvSpPr>
              <p:nvPr/>
            </p:nvSpPr>
            <p:spPr bwMode="auto">
              <a:xfrm>
                <a:off x="3209" y="2324"/>
                <a:ext cx="583" cy="579"/>
              </a:xfrm>
              <a:custGeom>
                <a:avLst/>
                <a:gdLst/>
                <a:ahLst/>
                <a:cxnLst>
                  <a:cxn ang="0">
                    <a:pos x="103" y="45"/>
                  </a:cxn>
                  <a:cxn ang="0">
                    <a:pos x="143" y="22"/>
                  </a:cxn>
                  <a:cxn ang="0">
                    <a:pos x="171" y="28"/>
                  </a:cxn>
                  <a:cxn ang="0">
                    <a:pos x="206" y="0"/>
                  </a:cxn>
                  <a:cxn ang="0">
                    <a:pos x="274" y="45"/>
                  </a:cxn>
                  <a:cxn ang="0">
                    <a:pos x="326" y="45"/>
                  </a:cxn>
                  <a:cxn ang="0">
                    <a:pos x="377" y="113"/>
                  </a:cxn>
                  <a:cxn ang="0">
                    <a:pos x="520" y="102"/>
                  </a:cxn>
                  <a:cxn ang="0">
                    <a:pos x="577" y="141"/>
                  </a:cxn>
                  <a:cxn ang="0">
                    <a:pos x="582" y="209"/>
                  </a:cxn>
                  <a:cxn ang="0">
                    <a:pos x="565" y="260"/>
                  </a:cxn>
                  <a:cxn ang="0">
                    <a:pos x="485" y="357"/>
                  </a:cxn>
                  <a:cxn ang="0">
                    <a:pos x="497" y="402"/>
                  </a:cxn>
                  <a:cxn ang="0">
                    <a:pos x="520" y="397"/>
                  </a:cxn>
                  <a:cxn ang="0">
                    <a:pos x="537" y="453"/>
                  </a:cxn>
                  <a:cxn ang="0">
                    <a:pos x="520" y="476"/>
                  </a:cxn>
                  <a:cxn ang="0">
                    <a:pos x="525" y="533"/>
                  </a:cxn>
                  <a:cxn ang="0">
                    <a:pos x="445" y="561"/>
                  </a:cxn>
                  <a:cxn ang="0">
                    <a:pos x="394" y="561"/>
                  </a:cxn>
                  <a:cxn ang="0">
                    <a:pos x="343" y="578"/>
                  </a:cxn>
                  <a:cxn ang="0">
                    <a:pos x="331" y="504"/>
                  </a:cxn>
                  <a:cxn ang="0">
                    <a:pos x="240" y="482"/>
                  </a:cxn>
                  <a:cxn ang="0">
                    <a:pos x="120" y="476"/>
                  </a:cxn>
                  <a:cxn ang="0">
                    <a:pos x="23" y="425"/>
                  </a:cxn>
                  <a:cxn ang="0">
                    <a:pos x="29" y="408"/>
                  </a:cxn>
                  <a:cxn ang="0">
                    <a:pos x="57" y="408"/>
                  </a:cxn>
                  <a:cxn ang="0">
                    <a:pos x="40" y="363"/>
                  </a:cxn>
                  <a:cxn ang="0">
                    <a:pos x="52" y="357"/>
                  </a:cxn>
                  <a:cxn ang="0">
                    <a:pos x="0" y="266"/>
                  </a:cxn>
                  <a:cxn ang="0">
                    <a:pos x="29" y="255"/>
                  </a:cxn>
                  <a:cxn ang="0">
                    <a:pos x="23" y="209"/>
                  </a:cxn>
                  <a:cxn ang="0">
                    <a:pos x="52" y="187"/>
                  </a:cxn>
                  <a:cxn ang="0">
                    <a:pos x="57" y="147"/>
                  </a:cxn>
                  <a:cxn ang="0">
                    <a:pos x="92" y="153"/>
                  </a:cxn>
                  <a:cxn ang="0">
                    <a:pos x="120" y="113"/>
                  </a:cxn>
                  <a:cxn ang="0">
                    <a:pos x="92" y="79"/>
                  </a:cxn>
                  <a:cxn ang="0">
                    <a:pos x="103" y="45"/>
                  </a:cxn>
                </a:cxnLst>
                <a:rect l="0" t="0" r="r" b="b"/>
                <a:pathLst>
                  <a:path w="582" h="578">
                    <a:moveTo>
                      <a:pt x="103" y="45"/>
                    </a:moveTo>
                    <a:lnTo>
                      <a:pt x="143" y="22"/>
                    </a:lnTo>
                    <a:lnTo>
                      <a:pt x="171" y="28"/>
                    </a:lnTo>
                    <a:lnTo>
                      <a:pt x="206" y="0"/>
                    </a:lnTo>
                    <a:lnTo>
                      <a:pt x="274" y="45"/>
                    </a:lnTo>
                    <a:lnTo>
                      <a:pt x="326" y="45"/>
                    </a:lnTo>
                    <a:lnTo>
                      <a:pt x="377" y="113"/>
                    </a:lnTo>
                    <a:lnTo>
                      <a:pt x="520" y="102"/>
                    </a:lnTo>
                    <a:lnTo>
                      <a:pt x="577" y="141"/>
                    </a:lnTo>
                    <a:lnTo>
                      <a:pt x="582" y="209"/>
                    </a:lnTo>
                    <a:lnTo>
                      <a:pt x="565" y="260"/>
                    </a:lnTo>
                    <a:lnTo>
                      <a:pt x="485" y="357"/>
                    </a:lnTo>
                    <a:lnTo>
                      <a:pt x="497" y="402"/>
                    </a:lnTo>
                    <a:lnTo>
                      <a:pt x="520" y="397"/>
                    </a:lnTo>
                    <a:lnTo>
                      <a:pt x="537" y="453"/>
                    </a:lnTo>
                    <a:lnTo>
                      <a:pt x="520" y="476"/>
                    </a:lnTo>
                    <a:lnTo>
                      <a:pt x="525" y="533"/>
                    </a:lnTo>
                    <a:lnTo>
                      <a:pt x="445" y="561"/>
                    </a:lnTo>
                    <a:lnTo>
                      <a:pt x="394" y="561"/>
                    </a:lnTo>
                    <a:lnTo>
                      <a:pt x="343" y="578"/>
                    </a:lnTo>
                    <a:lnTo>
                      <a:pt x="331" y="504"/>
                    </a:lnTo>
                    <a:lnTo>
                      <a:pt x="240" y="482"/>
                    </a:lnTo>
                    <a:lnTo>
                      <a:pt x="120" y="476"/>
                    </a:lnTo>
                    <a:lnTo>
                      <a:pt x="23" y="425"/>
                    </a:lnTo>
                    <a:lnTo>
                      <a:pt x="29" y="408"/>
                    </a:lnTo>
                    <a:lnTo>
                      <a:pt x="57" y="408"/>
                    </a:lnTo>
                    <a:lnTo>
                      <a:pt x="40" y="363"/>
                    </a:lnTo>
                    <a:lnTo>
                      <a:pt x="52" y="357"/>
                    </a:lnTo>
                    <a:lnTo>
                      <a:pt x="0" y="266"/>
                    </a:lnTo>
                    <a:lnTo>
                      <a:pt x="29" y="255"/>
                    </a:lnTo>
                    <a:lnTo>
                      <a:pt x="23" y="209"/>
                    </a:lnTo>
                    <a:lnTo>
                      <a:pt x="52" y="187"/>
                    </a:lnTo>
                    <a:lnTo>
                      <a:pt x="57" y="147"/>
                    </a:lnTo>
                    <a:lnTo>
                      <a:pt x="92" y="153"/>
                    </a:lnTo>
                    <a:lnTo>
                      <a:pt x="120" y="113"/>
                    </a:lnTo>
                    <a:lnTo>
                      <a:pt x="92" y="79"/>
                    </a:lnTo>
                    <a:lnTo>
                      <a:pt x="103" y="4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Freeform 56"/>
              <p:cNvSpPr>
                <a:spLocks/>
              </p:cNvSpPr>
              <p:nvPr/>
            </p:nvSpPr>
            <p:spPr bwMode="auto">
              <a:xfrm>
                <a:off x="2920" y="2749"/>
                <a:ext cx="869" cy="773"/>
              </a:xfrm>
              <a:custGeom>
                <a:avLst/>
                <a:gdLst/>
                <a:ahLst/>
                <a:cxnLst>
                  <a:cxn ang="0">
                    <a:pos x="217" y="85"/>
                  </a:cxn>
                  <a:cxn ang="0">
                    <a:pos x="268" y="68"/>
                  </a:cxn>
                  <a:cxn ang="0">
                    <a:pos x="320" y="0"/>
                  </a:cxn>
                  <a:cxn ang="0">
                    <a:pos x="411" y="57"/>
                  </a:cxn>
                  <a:cxn ang="0">
                    <a:pos x="531" y="62"/>
                  </a:cxn>
                  <a:cxn ang="0">
                    <a:pos x="628" y="85"/>
                  </a:cxn>
                  <a:cxn ang="0">
                    <a:pos x="639" y="153"/>
                  </a:cxn>
                  <a:cxn ang="0">
                    <a:pos x="685" y="136"/>
                  </a:cxn>
                  <a:cxn ang="0">
                    <a:pos x="742" y="136"/>
                  </a:cxn>
                  <a:cxn ang="0">
                    <a:pos x="816" y="113"/>
                  </a:cxn>
                  <a:cxn ang="0">
                    <a:pos x="868" y="113"/>
                  </a:cxn>
                  <a:cxn ang="0">
                    <a:pos x="850" y="193"/>
                  </a:cxn>
                  <a:cxn ang="0">
                    <a:pos x="811" y="267"/>
                  </a:cxn>
                  <a:cxn ang="0">
                    <a:pos x="782" y="267"/>
                  </a:cxn>
                  <a:cxn ang="0">
                    <a:pos x="759" y="306"/>
                  </a:cxn>
                  <a:cxn ang="0">
                    <a:pos x="776" y="346"/>
                  </a:cxn>
                  <a:cxn ang="0">
                    <a:pos x="753" y="380"/>
                  </a:cxn>
                  <a:cxn ang="0">
                    <a:pos x="702" y="380"/>
                  </a:cxn>
                  <a:cxn ang="0">
                    <a:pos x="708" y="425"/>
                  </a:cxn>
                  <a:cxn ang="0">
                    <a:pos x="645" y="431"/>
                  </a:cxn>
                  <a:cxn ang="0">
                    <a:pos x="645" y="363"/>
                  </a:cxn>
                  <a:cxn ang="0">
                    <a:pos x="622" y="335"/>
                  </a:cxn>
                  <a:cxn ang="0">
                    <a:pos x="588" y="352"/>
                  </a:cxn>
                  <a:cxn ang="0">
                    <a:pos x="588" y="391"/>
                  </a:cxn>
                  <a:cxn ang="0">
                    <a:pos x="548" y="408"/>
                  </a:cxn>
                  <a:cxn ang="0">
                    <a:pos x="537" y="454"/>
                  </a:cxn>
                  <a:cxn ang="0">
                    <a:pos x="520" y="454"/>
                  </a:cxn>
                  <a:cxn ang="0">
                    <a:pos x="497" y="471"/>
                  </a:cxn>
                  <a:cxn ang="0">
                    <a:pos x="491" y="533"/>
                  </a:cxn>
                  <a:cxn ang="0">
                    <a:pos x="525" y="527"/>
                  </a:cxn>
                  <a:cxn ang="0">
                    <a:pos x="525" y="561"/>
                  </a:cxn>
                  <a:cxn ang="0">
                    <a:pos x="537" y="647"/>
                  </a:cxn>
                  <a:cxn ang="0">
                    <a:pos x="468" y="692"/>
                  </a:cxn>
                  <a:cxn ang="0">
                    <a:pos x="468" y="732"/>
                  </a:cxn>
                  <a:cxn ang="0">
                    <a:pos x="457" y="760"/>
                  </a:cxn>
                  <a:cxn ang="0">
                    <a:pos x="371" y="771"/>
                  </a:cxn>
                  <a:cxn ang="0">
                    <a:pos x="337" y="737"/>
                  </a:cxn>
                  <a:cxn ang="0">
                    <a:pos x="297" y="749"/>
                  </a:cxn>
                  <a:cxn ang="0">
                    <a:pos x="234" y="664"/>
                  </a:cxn>
                  <a:cxn ang="0">
                    <a:pos x="206" y="664"/>
                  </a:cxn>
                  <a:cxn ang="0">
                    <a:pos x="171" y="703"/>
                  </a:cxn>
                  <a:cxn ang="0">
                    <a:pos x="126" y="692"/>
                  </a:cxn>
                  <a:cxn ang="0">
                    <a:pos x="80" y="652"/>
                  </a:cxn>
                  <a:cxn ang="0">
                    <a:pos x="97" y="590"/>
                  </a:cxn>
                  <a:cxn ang="0">
                    <a:pos x="183" y="522"/>
                  </a:cxn>
                  <a:cxn ang="0">
                    <a:pos x="52" y="465"/>
                  </a:cxn>
                  <a:cxn ang="0">
                    <a:pos x="86" y="414"/>
                  </a:cxn>
                  <a:cxn ang="0">
                    <a:pos x="120" y="408"/>
                  </a:cxn>
                  <a:cxn ang="0">
                    <a:pos x="103" y="380"/>
                  </a:cxn>
                  <a:cxn ang="0">
                    <a:pos x="69" y="335"/>
                  </a:cxn>
                  <a:cxn ang="0">
                    <a:pos x="12" y="335"/>
                  </a:cxn>
                  <a:cxn ang="0">
                    <a:pos x="0" y="301"/>
                  </a:cxn>
                  <a:cxn ang="0">
                    <a:pos x="17" y="261"/>
                  </a:cxn>
                  <a:cxn ang="0">
                    <a:pos x="0" y="232"/>
                  </a:cxn>
                  <a:cxn ang="0">
                    <a:pos x="74" y="204"/>
                  </a:cxn>
                  <a:cxn ang="0">
                    <a:pos x="86" y="187"/>
                  </a:cxn>
                  <a:cxn ang="0">
                    <a:pos x="74" y="164"/>
                  </a:cxn>
                  <a:cxn ang="0">
                    <a:pos x="92" y="142"/>
                  </a:cxn>
                  <a:cxn ang="0">
                    <a:pos x="86" y="102"/>
                  </a:cxn>
                  <a:cxn ang="0">
                    <a:pos x="166" y="142"/>
                  </a:cxn>
                  <a:cxn ang="0">
                    <a:pos x="217" y="85"/>
                  </a:cxn>
                </a:cxnLst>
                <a:rect l="0" t="0" r="r" b="b"/>
                <a:pathLst>
                  <a:path w="868" h="771">
                    <a:moveTo>
                      <a:pt x="217" y="85"/>
                    </a:moveTo>
                    <a:lnTo>
                      <a:pt x="268" y="68"/>
                    </a:lnTo>
                    <a:lnTo>
                      <a:pt x="320" y="0"/>
                    </a:lnTo>
                    <a:lnTo>
                      <a:pt x="411" y="57"/>
                    </a:lnTo>
                    <a:lnTo>
                      <a:pt x="531" y="62"/>
                    </a:lnTo>
                    <a:lnTo>
                      <a:pt x="628" y="85"/>
                    </a:lnTo>
                    <a:lnTo>
                      <a:pt x="639" y="153"/>
                    </a:lnTo>
                    <a:lnTo>
                      <a:pt x="685" y="136"/>
                    </a:lnTo>
                    <a:lnTo>
                      <a:pt x="742" y="136"/>
                    </a:lnTo>
                    <a:lnTo>
                      <a:pt x="816" y="113"/>
                    </a:lnTo>
                    <a:lnTo>
                      <a:pt x="868" y="113"/>
                    </a:lnTo>
                    <a:lnTo>
                      <a:pt x="850" y="193"/>
                    </a:lnTo>
                    <a:lnTo>
                      <a:pt x="811" y="267"/>
                    </a:lnTo>
                    <a:lnTo>
                      <a:pt x="782" y="267"/>
                    </a:lnTo>
                    <a:lnTo>
                      <a:pt x="759" y="306"/>
                    </a:lnTo>
                    <a:lnTo>
                      <a:pt x="776" y="346"/>
                    </a:lnTo>
                    <a:lnTo>
                      <a:pt x="753" y="380"/>
                    </a:lnTo>
                    <a:lnTo>
                      <a:pt x="702" y="380"/>
                    </a:lnTo>
                    <a:lnTo>
                      <a:pt x="708" y="425"/>
                    </a:lnTo>
                    <a:lnTo>
                      <a:pt x="645" y="431"/>
                    </a:lnTo>
                    <a:lnTo>
                      <a:pt x="645" y="363"/>
                    </a:lnTo>
                    <a:lnTo>
                      <a:pt x="622" y="335"/>
                    </a:lnTo>
                    <a:lnTo>
                      <a:pt x="588" y="352"/>
                    </a:lnTo>
                    <a:lnTo>
                      <a:pt x="588" y="391"/>
                    </a:lnTo>
                    <a:lnTo>
                      <a:pt x="548" y="408"/>
                    </a:lnTo>
                    <a:lnTo>
                      <a:pt x="537" y="454"/>
                    </a:lnTo>
                    <a:lnTo>
                      <a:pt x="520" y="454"/>
                    </a:lnTo>
                    <a:lnTo>
                      <a:pt x="497" y="471"/>
                    </a:lnTo>
                    <a:lnTo>
                      <a:pt x="491" y="533"/>
                    </a:lnTo>
                    <a:lnTo>
                      <a:pt x="525" y="527"/>
                    </a:lnTo>
                    <a:lnTo>
                      <a:pt x="525" y="561"/>
                    </a:lnTo>
                    <a:lnTo>
                      <a:pt x="537" y="647"/>
                    </a:lnTo>
                    <a:lnTo>
                      <a:pt x="468" y="692"/>
                    </a:lnTo>
                    <a:lnTo>
                      <a:pt x="468" y="732"/>
                    </a:lnTo>
                    <a:lnTo>
                      <a:pt x="457" y="760"/>
                    </a:lnTo>
                    <a:lnTo>
                      <a:pt x="371" y="771"/>
                    </a:lnTo>
                    <a:lnTo>
                      <a:pt x="337" y="737"/>
                    </a:lnTo>
                    <a:lnTo>
                      <a:pt x="297" y="749"/>
                    </a:lnTo>
                    <a:lnTo>
                      <a:pt x="234" y="664"/>
                    </a:lnTo>
                    <a:lnTo>
                      <a:pt x="206" y="664"/>
                    </a:lnTo>
                    <a:lnTo>
                      <a:pt x="171" y="703"/>
                    </a:lnTo>
                    <a:lnTo>
                      <a:pt x="126" y="692"/>
                    </a:lnTo>
                    <a:lnTo>
                      <a:pt x="80" y="652"/>
                    </a:lnTo>
                    <a:lnTo>
                      <a:pt x="97" y="590"/>
                    </a:lnTo>
                    <a:lnTo>
                      <a:pt x="183" y="522"/>
                    </a:lnTo>
                    <a:lnTo>
                      <a:pt x="52" y="465"/>
                    </a:lnTo>
                    <a:lnTo>
                      <a:pt x="86" y="414"/>
                    </a:lnTo>
                    <a:lnTo>
                      <a:pt x="120" y="408"/>
                    </a:lnTo>
                    <a:lnTo>
                      <a:pt x="103" y="380"/>
                    </a:lnTo>
                    <a:lnTo>
                      <a:pt x="69" y="335"/>
                    </a:lnTo>
                    <a:lnTo>
                      <a:pt x="12" y="335"/>
                    </a:lnTo>
                    <a:lnTo>
                      <a:pt x="0" y="301"/>
                    </a:lnTo>
                    <a:lnTo>
                      <a:pt x="17" y="261"/>
                    </a:lnTo>
                    <a:lnTo>
                      <a:pt x="0" y="232"/>
                    </a:lnTo>
                    <a:lnTo>
                      <a:pt x="74" y="204"/>
                    </a:lnTo>
                    <a:lnTo>
                      <a:pt x="86" y="187"/>
                    </a:lnTo>
                    <a:lnTo>
                      <a:pt x="74" y="164"/>
                    </a:lnTo>
                    <a:lnTo>
                      <a:pt x="92" y="142"/>
                    </a:lnTo>
                    <a:lnTo>
                      <a:pt x="86" y="102"/>
                    </a:lnTo>
                    <a:lnTo>
                      <a:pt x="166" y="142"/>
                    </a:lnTo>
                    <a:lnTo>
                      <a:pt x="217" y="8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Freeform 58"/>
              <p:cNvSpPr>
                <a:spLocks/>
              </p:cNvSpPr>
              <p:nvPr/>
            </p:nvSpPr>
            <p:spPr bwMode="auto">
              <a:xfrm>
                <a:off x="2172" y="3017"/>
                <a:ext cx="929" cy="588"/>
              </a:xfrm>
              <a:custGeom>
                <a:avLst/>
                <a:gdLst/>
                <a:ahLst/>
                <a:cxnLst>
                  <a:cxn ang="0">
                    <a:pos x="251" y="28"/>
                  </a:cxn>
                  <a:cxn ang="0">
                    <a:pos x="257" y="85"/>
                  </a:cxn>
                  <a:cxn ang="0">
                    <a:pos x="314" y="102"/>
                  </a:cxn>
                  <a:cxn ang="0">
                    <a:pos x="325" y="147"/>
                  </a:cxn>
                  <a:cxn ang="0">
                    <a:pos x="371" y="164"/>
                  </a:cxn>
                  <a:cxn ang="0">
                    <a:pos x="393" y="141"/>
                  </a:cxn>
                  <a:cxn ang="0">
                    <a:pos x="445" y="158"/>
                  </a:cxn>
                  <a:cxn ang="0">
                    <a:pos x="468" y="124"/>
                  </a:cxn>
                  <a:cxn ang="0">
                    <a:pos x="508" y="209"/>
                  </a:cxn>
                  <a:cxn ang="0">
                    <a:pos x="536" y="209"/>
                  </a:cxn>
                  <a:cxn ang="0">
                    <a:pos x="525" y="238"/>
                  </a:cxn>
                  <a:cxn ang="0">
                    <a:pos x="565" y="289"/>
                  </a:cxn>
                  <a:cxn ang="0">
                    <a:pos x="804" y="113"/>
                  </a:cxn>
                  <a:cxn ang="0">
                    <a:pos x="850" y="119"/>
                  </a:cxn>
                  <a:cxn ang="0">
                    <a:pos x="861" y="141"/>
                  </a:cxn>
                  <a:cxn ang="0">
                    <a:pos x="827" y="147"/>
                  </a:cxn>
                  <a:cxn ang="0">
                    <a:pos x="793" y="198"/>
                  </a:cxn>
                  <a:cxn ang="0">
                    <a:pos x="930" y="260"/>
                  </a:cxn>
                  <a:cxn ang="0">
                    <a:pos x="839" y="323"/>
                  </a:cxn>
                  <a:cxn ang="0">
                    <a:pos x="821" y="385"/>
                  </a:cxn>
                  <a:cxn ang="0">
                    <a:pos x="867" y="425"/>
                  </a:cxn>
                  <a:cxn ang="0">
                    <a:pos x="867" y="487"/>
                  </a:cxn>
                  <a:cxn ang="0">
                    <a:pos x="884" y="504"/>
                  </a:cxn>
                  <a:cxn ang="0">
                    <a:pos x="907" y="493"/>
                  </a:cxn>
                  <a:cxn ang="0">
                    <a:pos x="907" y="527"/>
                  </a:cxn>
                  <a:cxn ang="0">
                    <a:pos x="890" y="561"/>
                  </a:cxn>
                  <a:cxn ang="0">
                    <a:pos x="833" y="550"/>
                  </a:cxn>
                  <a:cxn ang="0">
                    <a:pos x="799" y="567"/>
                  </a:cxn>
                  <a:cxn ang="0">
                    <a:pos x="747" y="550"/>
                  </a:cxn>
                  <a:cxn ang="0">
                    <a:pos x="713" y="578"/>
                  </a:cxn>
                  <a:cxn ang="0">
                    <a:pos x="673" y="550"/>
                  </a:cxn>
                  <a:cxn ang="0">
                    <a:pos x="599" y="589"/>
                  </a:cxn>
                  <a:cxn ang="0">
                    <a:pos x="513" y="578"/>
                  </a:cxn>
                  <a:cxn ang="0">
                    <a:pos x="468" y="521"/>
                  </a:cxn>
                  <a:cxn ang="0">
                    <a:pos x="468" y="487"/>
                  </a:cxn>
                  <a:cxn ang="0">
                    <a:pos x="445" y="482"/>
                  </a:cxn>
                  <a:cxn ang="0">
                    <a:pos x="433" y="510"/>
                  </a:cxn>
                  <a:cxn ang="0">
                    <a:pos x="354" y="436"/>
                  </a:cxn>
                  <a:cxn ang="0">
                    <a:pos x="348" y="363"/>
                  </a:cxn>
                  <a:cxn ang="0">
                    <a:pos x="308" y="385"/>
                  </a:cxn>
                  <a:cxn ang="0">
                    <a:pos x="291" y="340"/>
                  </a:cxn>
                  <a:cxn ang="0">
                    <a:pos x="177" y="294"/>
                  </a:cxn>
                  <a:cxn ang="0">
                    <a:pos x="137" y="221"/>
                  </a:cxn>
                  <a:cxn ang="0">
                    <a:pos x="102" y="215"/>
                  </a:cxn>
                  <a:cxn ang="0">
                    <a:pos x="63" y="238"/>
                  </a:cxn>
                  <a:cxn ang="0">
                    <a:pos x="28" y="204"/>
                  </a:cxn>
                  <a:cxn ang="0">
                    <a:pos x="0" y="175"/>
                  </a:cxn>
                  <a:cxn ang="0">
                    <a:pos x="45" y="130"/>
                  </a:cxn>
                  <a:cxn ang="0">
                    <a:pos x="34" y="68"/>
                  </a:cxn>
                  <a:cxn ang="0">
                    <a:pos x="11" y="39"/>
                  </a:cxn>
                  <a:cxn ang="0">
                    <a:pos x="28" y="11"/>
                  </a:cxn>
                  <a:cxn ang="0">
                    <a:pos x="165" y="0"/>
                  </a:cxn>
                  <a:cxn ang="0">
                    <a:pos x="199" y="28"/>
                  </a:cxn>
                  <a:cxn ang="0">
                    <a:pos x="251" y="28"/>
                  </a:cxn>
                </a:cxnLst>
                <a:rect l="0" t="0" r="r" b="b"/>
                <a:pathLst>
                  <a:path w="930" h="589">
                    <a:moveTo>
                      <a:pt x="251" y="28"/>
                    </a:moveTo>
                    <a:lnTo>
                      <a:pt x="257" y="85"/>
                    </a:lnTo>
                    <a:lnTo>
                      <a:pt x="314" y="102"/>
                    </a:lnTo>
                    <a:lnTo>
                      <a:pt x="325" y="147"/>
                    </a:lnTo>
                    <a:lnTo>
                      <a:pt x="371" y="164"/>
                    </a:lnTo>
                    <a:lnTo>
                      <a:pt x="393" y="141"/>
                    </a:lnTo>
                    <a:lnTo>
                      <a:pt x="445" y="158"/>
                    </a:lnTo>
                    <a:lnTo>
                      <a:pt x="468" y="124"/>
                    </a:lnTo>
                    <a:lnTo>
                      <a:pt x="508" y="209"/>
                    </a:lnTo>
                    <a:lnTo>
                      <a:pt x="536" y="209"/>
                    </a:lnTo>
                    <a:lnTo>
                      <a:pt x="525" y="238"/>
                    </a:lnTo>
                    <a:lnTo>
                      <a:pt x="565" y="289"/>
                    </a:lnTo>
                    <a:lnTo>
                      <a:pt x="804" y="113"/>
                    </a:lnTo>
                    <a:lnTo>
                      <a:pt x="850" y="119"/>
                    </a:lnTo>
                    <a:lnTo>
                      <a:pt x="861" y="141"/>
                    </a:lnTo>
                    <a:lnTo>
                      <a:pt x="827" y="147"/>
                    </a:lnTo>
                    <a:lnTo>
                      <a:pt x="793" y="198"/>
                    </a:lnTo>
                    <a:lnTo>
                      <a:pt x="930" y="260"/>
                    </a:lnTo>
                    <a:lnTo>
                      <a:pt x="839" y="323"/>
                    </a:lnTo>
                    <a:lnTo>
                      <a:pt x="821" y="385"/>
                    </a:lnTo>
                    <a:lnTo>
                      <a:pt x="867" y="425"/>
                    </a:lnTo>
                    <a:lnTo>
                      <a:pt x="867" y="487"/>
                    </a:lnTo>
                    <a:lnTo>
                      <a:pt x="884" y="504"/>
                    </a:lnTo>
                    <a:lnTo>
                      <a:pt x="907" y="493"/>
                    </a:lnTo>
                    <a:lnTo>
                      <a:pt x="907" y="527"/>
                    </a:lnTo>
                    <a:lnTo>
                      <a:pt x="890" y="561"/>
                    </a:lnTo>
                    <a:lnTo>
                      <a:pt x="833" y="550"/>
                    </a:lnTo>
                    <a:lnTo>
                      <a:pt x="799" y="567"/>
                    </a:lnTo>
                    <a:lnTo>
                      <a:pt x="747" y="550"/>
                    </a:lnTo>
                    <a:lnTo>
                      <a:pt x="713" y="578"/>
                    </a:lnTo>
                    <a:lnTo>
                      <a:pt x="673" y="550"/>
                    </a:lnTo>
                    <a:lnTo>
                      <a:pt x="599" y="589"/>
                    </a:lnTo>
                    <a:lnTo>
                      <a:pt x="513" y="578"/>
                    </a:lnTo>
                    <a:lnTo>
                      <a:pt x="468" y="521"/>
                    </a:lnTo>
                    <a:lnTo>
                      <a:pt x="468" y="487"/>
                    </a:lnTo>
                    <a:lnTo>
                      <a:pt x="445" y="482"/>
                    </a:lnTo>
                    <a:lnTo>
                      <a:pt x="433" y="510"/>
                    </a:lnTo>
                    <a:lnTo>
                      <a:pt x="354" y="436"/>
                    </a:lnTo>
                    <a:lnTo>
                      <a:pt x="348" y="363"/>
                    </a:lnTo>
                    <a:lnTo>
                      <a:pt x="308" y="385"/>
                    </a:lnTo>
                    <a:lnTo>
                      <a:pt x="291" y="340"/>
                    </a:lnTo>
                    <a:lnTo>
                      <a:pt x="177" y="294"/>
                    </a:lnTo>
                    <a:lnTo>
                      <a:pt x="137" y="221"/>
                    </a:lnTo>
                    <a:lnTo>
                      <a:pt x="102" y="215"/>
                    </a:lnTo>
                    <a:lnTo>
                      <a:pt x="63" y="238"/>
                    </a:lnTo>
                    <a:lnTo>
                      <a:pt x="28" y="204"/>
                    </a:lnTo>
                    <a:lnTo>
                      <a:pt x="0" y="175"/>
                    </a:lnTo>
                    <a:lnTo>
                      <a:pt x="45" y="130"/>
                    </a:lnTo>
                    <a:lnTo>
                      <a:pt x="34" y="68"/>
                    </a:lnTo>
                    <a:lnTo>
                      <a:pt x="11" y="39"/>
                    </a:lnTo>
                    <a:lnTo>
                      <a:pt x="28" y="11"/>
                    </a:lnTo>
                    <a:lnTo>
                      <a:pt x="165" y="0"/>
                    </a:lnTo>
                    <a:lnTo>
                      <a:pt x="199" y="28"/>
                    </a:lnTo>
                    <a:lnTo>
                      <a:pt x="251" y="2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Freeform 60"/>
              <p:cNvSpPr>
                <a:spLocks/>
              </p:cNvSpPr>
              <p:nvPr/>
            </p:nvSpPr>
            <p:spPr bwMode="auto">
              <a:xfrm>
                <a:off x="2423" y="2567"/>
                <a:ext cx="599" cy="740"/>
              </a:xfrm>
              <a:custGeom>
                <a:avLst/>
                <a:gdLst/>
                <a:ahLst/>
                <a:cxnLst>
                  <a:cxn ang="0">
                    <a:pos x="40" y="63"/>
                  </a:cxn>
                  <a:cxn ang="0">
                    <a:pos x="57" y="69"/>
                  </a:cxn>
                  <a:cxn ang="0">
                    <a:pos x="68" y="40"/>
                  </a:cxn>
                  <a:cxn ang="0">
                    <a:pos x="108" y="34"/>
                  </a:cxn>
                  <a:cxn ang="0">
                    <a:pos x="108" y="69"/>
                  </a:cxn>
                  <a:cxn ang="0">
                    <a:pos x="160" y="52"/>
                  </a:cxn>
                  <a:cxn ang="0">
                    <a:pos x="228" y="40"/>
                  </a:cxn>
                  <a:cxn ang="0">
                    <a:pos x="297" y="0"/>
                  </a:cxn>
                  <a:cxn ang="0">
                    <a:pos x="371" y="0"/>
                  </a:cxn>
                  <a:cxn ang="0">
                    <a:pos x="445" y="91"/>
                  </a:cxn>
                  <a:cxn ang="0">
                    <a:pos x="491" y="97"/>
                  </a:cxn>
                  <a:cxn ang="0">
                    <a:pos x="491" y="142"/>
                  </a:cxn>
                  <a:cxn ang="0">
                    <a:pos x="531" y="205"/>
                  </a:cxn>
                  <a:cxn ang="0">
                    <a:pos x="513" y="222"/>
                  </a:cxn>
                  <a:cxn ang="0">
                    <a:pos x="576" y="284"/>
                  </a:cxn>
                  <a:cxn ang="0">
                    <a:pos x="588" y="324"/>
                  </a:cxn>
                  <a:cxn ang="0">
                    <a:pos x="565" y="341"/>
                  </a:cxn>
                  <a:cxn ang="0">
                    <a:pos x="576" y="369"/>
                  </a:cxn>
                  <a:cxn ang="0">
                    <a:pos x="570" y="386"/>
                  </a:cxn>
                  <a:cxn ang="0">
                    <a:pos x="491" y="414"/>
                  </a:cxn>
                  <a:cxn ang="0">
                    <a:pos x="508" y="443"/>
                  </a:cxn>
                  <a:cxn ang="0">
                    <a:pos x="491" y="488"/>
                  </a:cxn>
                  <a:cxn ang="0">
                    <a:pos x="508" y="522"/>
                  </a:cxn>
                  <a:cxn ang="0">
                    <a:pos x="565" y="517"/>
                  </a:cxn>
                  <a:cxn ang="0">
                    <a:pos x="599" y="562"/>
                  </a:cxn>
                  <a:cxn ang="0">
                    <a:pos x="559" y="562"/>
                  </a:cxn>
                  <a:cxn ang="0">
                    <a:pos x="314" y="738"/>
                  </a:cxn>
                  <a:cxn ang="0">
                    <a:pos x="274" y="692"/>
                  </a:cxn>
                  <a:cxn ang="0">
                    <a:pos x="291" y="664"/>
                  </a:cxn>
                  <a:cxn ang="0">
                    <a:pos x="251" y="658"/>
                  </a:cxn>
                  <a:cxn ang="0">
                    <a:pos x="222" y="579"/>
                  </a:cxn>
                  <a:cxn ang="0">
                    <a:pos x="188" y="607"/>
                  </a:cxn>
                  <a:cxn ang="0">
                    <a:pos x="142" y="590"/>
                  </a:cxn>
                  <a:cxn ang="0">
                    <a:pos x="125" y="613"/>
                  </a:cxn>
                  <a:cxn ang="0">
                    <a:pos x="74" y="602"/>
                  </a:cxn>
                  <a:cxn ang="0">
                    <a:pos x="63" y="551"/>
                  </a:cxn>
                  <a:cxn ang="0">
                    <a:pos x="6" y="534"/>
                  </a:cxn>
                  <a:cxn ang="0">
                    <a:pos x="0" y="471"/>
                  </a:cxn>
                  <a:cxn ang="0">
                    <a:pos x="34" y="432"/>
                  </a:cxn>
                  <a:cxn ang="0">
                    <a:pos x="125" y="414"/>
                  </a:cxn>
                  <a:cxn ang="0">
                    <a:pos x="142" y="380"/>
                  </a:cxn>
                  <a:cxn ang="0">
                    <a:pos x="108" y="375"/>
                  </a:cxn>
                  <a:cxn ang="0">
                    <a:pos x="108" y="307"/>
                  </a:cxn>
                  <a:cxn ang="0">
                    <a:pos x="125" y="284"/>
                  </a:cxn>
                  <a:cxn ang="0">
                    <a:pos x="34" y="222"/>
                  </a:cxn>
                  <a:cxn ang="0">
                    <a:pos x="68" y="142"/>
                  </a:cxn>
                  <a:cxn ang="0">
                    <a:pos x="23" y="86"/>
                  </a:cxn>
                  <a:cxn ang="0">
                    <a:pos x="40" y="63"/>
                  </a:cxn>
                </a:cxnLst>
                <a:rect l="0" t="0" r="r" b="b"/>
                <a:pathLst>
                  <a:path w="599" h="738">
                    <a:moveTo>
                      <a:pt x="40" y="63"/>
                    </a:moveTo>
                    <a:lnTo>
                      <a:pt x="57" y="69"/>
                    </a:lnTo>
                    <a:lnTo>
                      <a:pt x="68" y="40"/>
                    </a:lnTo>
                    <a:lnTo>
                      <a:pt x="108" y="34"/>
                    </a:lnTo>
                    <a:lnTo>
                      <a:pt x="108" y="69"/>
                    </a:lnTo>
                    <a:lnTo>
                      <a:pt x="160" y="52"/>
                    </a:lnTo>
                    <a:lnTo>
                      <a:pt x="228" y="40"/>
                    </a:lnTo>
                    <a:lnTo>
                      <a:pt x="297" y="0"/>
                    </a:lnTo>
                    <a:lnTo>
                      <a:pt x="371" y="0"/>
                    </a:lnTo>
                    <a:lnTo>
                      <a:pt x="445" y="91"/>
                    </a:lnTo>
                    <a:lnTo>
                      <a:pt x="491" y="97"/>
                    </a:lnTo>
                    <a:lnTo>
                      <a:pt x="491" y="142"/>
                    </a:lnTo>
                    <a:lnTo>
                      <a:pt x="531" y="205"/>
                    </a:lnTo>
                    <a:lnTo>
                      <a:pt x="513" y="222"/>
                    </a:lnTo>
                    <a:lnTo>
                      <a:pt x="576" y="284"/>
                    </a:lnTo>
                    <a:lnTo>
                      <a:pt x="588" y="324"/>
                    </a:lnTo>
                    <a:lnTo>
                      <a:pt x="565" y="341"/>
                    </a:lnTo>
                    <a:lnTo>
                      <a:pt x="576" y="369"/>
                    </a:lnTo>
                    <a:lnTo>
                      <a:pt x="570" y="386"/>
                    </a:lnTo>
                    <a:lnTo>
                      <a:pt x="491" y="414"/>
                    </a:lnTo>
                    <a:lnTo>
                      <a:pt x="508" y="443"/>
                    </a:lnTo>
                    <a:lnTo>
                      <a:pt x="491" y="488"/>
                    </a:lnTo>
                    <a:lnTo>
                      <a:pt x="508" y="522"/>
                    </a:lnTo>
                    <a:lnTo>
                      <a:pt x="565" y="517"/>
                    </a:lnTo>
                    <a:lnTo>
                      <a:pt x="599" y="562"/>
                    </a:lnTo>
                    <a:lnTo>
                      <a:pt x="559" y="562"/>
                    </a:lnTo>
                    <a:lnTo>
                      <a:pt x="314" y="738"/>
                    </a:lnTo>
                    <a:lnTo>
                      <a:pt x="274" y="692"/>
                    </a:lnTo>
                    <a:lnTo>
                      <a:pt x="291" y="664"/>
                    </a:lnTo>
                    <a:lnTo>
                      <a:pt x="251" y="658"/>
                    </a:lnTo>
                    <a:lnTo>
                      <a:pt x="222" y="579"/>
                    </a:lnTo>
                    <a:lnTo>
                      <a:pt x="188" y="607"/>
                    </a:lnTo>
                    <a:lnTo>
                      <a:pt x="142" y="590"/>
                    </a:lnTo>
                    <a:lnTo>
                      <a:pt x="125" y="613"/>
                    </a:lnTo>
                    <a:lnTo>
                      <a:pt x="74" y="602"/>
                    </a:lnTo>
                    <a:lnTo>
                      <a:pt x="63" y="551"/>
                    </a:lnTo>
                    <a:lnTo>
                      <a:pt x="6" y="534"/>
                    </a:lnTo>
                    <a:lnTo>
                      <a:pt x="0" y="471"/>
                    </a:lnTo>
                    <a:lnTo>
                      <a:pt x="34" y="432"/>
                    </a:lnTo>
                    <a:lnTo>
                      <a:pt x="125" y="414"/>
                    </a:lnTo>
                    <a:lnTo>
                      <a:pt x="142" y="380"/>
                    </a:lnTo>
                    <a:lnTo>
                      <a:pt x="108" y="375"/>
                    </a:lnTo>
                    <a:lnTo>
                      <a:pt x="108" y="307"/>
                    </a:lnTo>
                    <a:lnTo>
                      <a:pt x="125" y="284"/>
                    </a:lnTo>
                    <a:lnTo>
                      <a:pt x="34" y="222"/>
                    </a:lnTo>
                    <a:lnTo>
                      <a:pt x="68" y="142"/>
                    </a:lnTo>
                    <a:lnTo>
                      <a:pt x="23" y="86"/>
                    </a:lnTo>
                    <a:lnTo>
                      <a:pt x="40" y="6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2863" y="2290"/>
                <a:ext cx="473" cy="606"/>
              </a:xfrm>
              <a:custGeom>
                <a:avLst/>
                <a:gdLst/>
                <a:ahLst/>
                <a:cxnLst>
                  <a:cxn ang="0">
                    <a:pos x="46" y="272"/>
                  </a:cxn>
                  <a:cxn ang="0">
                    <a:pos x="80" y="232"/>
                  </a:cxn>
                  <a:cxn ang="0">
                    <a:pos x="137" y="232"/>
                  </a:cxn>
                  <a:cxn ang="0">
                    <a:pos x="137" y="187"/>
                  </a:cxn>
                  <a:cxn ang="0">
                    <a:pos x="149" y="130"/>
                  </a:cxn>
                  <a:cxn ang="0">
                    <a:pos x="183" y="119"/>
                  </a:cxn>
                  <a:cxn ang="0">
                    <a:pos x="200" y="79"/>
                  </a:cxn>
                  <a:cxn ang="0">
                    <a:pos x="246" y="56"/>
                  </a:cxn>
                  <a:cxn ang="0">
                    <a:pos x="263" y="0"/>
                  </a:cxn>
                  <a:cxn ang="0">
                    <a:pos x="303" y="17"/>
                  </a:cxn>
                  <a:cxn ang="0">
                    <a:pos x="331" y="0"/>
                  </a:cxn>
                  <a:cxn ang="0">
                    <a:pos x="388" y="11"/>
                  </a:cxn>
                  <a:cxn ang="0">
                    <a:pos x="388" y="51"/>
                  </a:cxn>
                  <a:cxn ang="0">
                    <a:pos x="457" y="79"/>
                  </a:cxn>
                  <a:cxn ang="0">
                    <a:pos x="445" y="113"/>
                  </a:cxn>
                  <a:cxn ang="0">
                    <a:pos x="474" y="153"/>
                  </a:cxn>
                  <a:cxn ang="0">
                    <a:pos x="445" y="187"/>
                  </a:cxn>
                  <a:cxn ang="0">
                    <a:pos x="411" y="181"/>
                  </a:cxn>
                  <a:cxn ang="0">
                    <a:pos x="400" y="221"/>
                  </a:cxn>
                  <a:cxn ang="0">
                    <a:pos x="377" y="243"/>
                  </a:cxn>
                  <a:cxn ang="0">
                    <a:pos x="377" y="283"/>
                  </a:cxn>
                  <a:cxn ang="0">
                    <a:pos x="348" y="300"/>
                  </a:cxn>
                  <a:cxn ang="0">
                    <a:pos x="405" y="391"/>
                  </a:cxn>
                  <a:cxn ang="0">
                    <a:pos x="388" y="397"/>
                  </a:cxn>
                  <a:cxn ang="0">
                    <a:pos x="405" y="442"/>
                  </a:cxn>
                  <a:cxn ang="0">
                    <a:pos x="383" y="442"/>
                  </a:cxn>
                  <a:cxn ang="0">
                    <a:pos x="371" y="459"/>
                  </a:cxn>
                  <a:cxn ang="0">
                    <a:pos x="331" y="527"/>
                  </a:cxn>
                  <a:cxn ang="0">
                    <a:pos x="268" y="550"/>
                  </a:cxn>
                  <a:cxn ang="0">
                    <a:pos x="217" y="606"/>
                  </a:cxn>
                  <a:cxn ang="0">
                    <a:pos x="131" y="561"/>
                  </a:cxn>
                  <a:cxn ang="0">
                    <a:pos x="74" y="504"/>
                  </a:cxn>
                  <a:cxn ang="0">
                    <a:pos x="86" y="476"/>
                  </a:cxn>
                  <a:cxn ang="0">
                    <a:pos x="52" y="425"/>
                  </a:cxn>
                  <a:cxn ang="0">
                    <a:pos x="52" y="374"/>
                  </a:cxn>
                  <a:cxn ang="0">
                    <a:pos x="57" y="334"/>
                  </a:cxn>
                  <a:cxn ang="0">
                    <a:pos x="34" y="323"/>
                  </a:cxn>
                  <a:cxn ang="0">
                    <a:pos x="46" y="306"/>
                  </a:cxn>
                  <a:cxn ang="0">
                    <a:pos x="0" y="294"/>
                  </a:cxn>
                  <a:cxn ang="0">
                    <a:pos x="0" y="260"/>
                  </a:cxn>
                  <a:cxn ang="0">
                    <a:pos x="17" y="249"/>
                  </a:cxn>
                  <a:cxn ang="0">
                    <a:pos x="46" y="272"/>
                  </a:cxn>
                </a:cxnLst>
                <a:rect l="0" t="0" r="r" b="b"/>
                <a:pathLst>
                  <a:path w="474" h="606">
                    <a:moveTo>
                      <a:pt x="46" y="272"/>
                    </a:moveTo>
                    <a:lnTo>
                      <a:pt x="80" y="232"/>
                    </a:lnTo>
                    <a:lnTo>
                      <a:pt x="137" y="232"/>
                    </a:lnTo>
                    <a:lnTo>
                      <a:pt x="137" y="187"/>
                    </a:lnTo>
                    <a:lnTo>
                      <a:pt x="149" y="130"/>
                    </a:lnTo>
                    <a:lnTo>
                      <a:pt x="183" y="119"/>
                    </a:lnTo>
                    <a:lnTo>
                      <a:pt x="200" y="79"/>
                    </a:lnTo>
                    <a:lnTo>
                      <a:pt x="246" y="56"/>
                    </a:lnTo>
                    <a:lnTo>
                      <a:pt x="263" y="0"/>
                    </a:lnTo>
                    <a:lnTo>
                      <a:pt x="303" y="17"/>
                    </a:lnTo>
                    <a:lnTo>
                      <a:pt x="331" y="0"/>
                    </a:lnTo>
                    <a:lnTo>
                      <a:pt x="388" y="11"/>
                    </a:lnTo>
                    <a:lnTo>
                      <a:pt x="388" y="51"/>
                    </a:lnTo>
                    <a:lnTo>
                      <a:pt x="457" y="79"/>
                    </a:lnTo>
                    <a:lnTo>
                      <a:pt x="445" y="113"/>
                    </a:lnTo>
                    <a:lnTo>
                      <a:pt x="474" y="153"/>
                    </a:lnTo>
                    <a:lnTo>
                      <a:pt x="445" y="187"/>
                    </a:lnTo>
                    <a:lnTo>
                      <a:pt x="411" y="181"/>
                    </a:lnTo>
                    <a:lnTo>
                      <a:pt x="400" y="221"/>
                    </a:lnTo>
                    <a:lnTo>
                      <a:pt x="377" y="243"/>
                    </a:lnTo>
                    <a:lnTo>
                      <a:pt x="377" y="283"/>
                    </a:lnTo>
                    <a:lnTo>
                      <a:pt x="348" y="300"/>
                    </a:lnTo>
                    <a:lnTo>
                      <a:pt x="405" y="391"/>
                    </a:lnTo>
                    <a:lnTo>
                      <a:pt x="388" y="397"/>
                    </a:lnTo>
                    <a:lnTo>
                      <a:pt x="405" y="442"/>
                    </a:lnTo>
                    <a:lnTo>
                      <a:pt x="383" y="442"/>
                    </a:lnTo>
                    <a:lnTo>
                      <a:pt x="371" y="459"/>
                    </a:lnTo>
                    <a:lnTo>
                      <a:pt x="331" y="527"/>
                    </a:lnTo>
                    <a:lnTo>
                      <a:pt x="268" y="550"/>
                    </a:lnTo>
                    <a:lnTo>
                      <a:pt x="217" y="606"/>
                    </a:lnTo>
                    <a:lnTo>
                      <a:pt x="131" y="561"/>
                    </a:lnTo>
                    <a:lnTo>
                      <a:pt x="74" y="504"/>
                    </a:lnTo>
                    <a:lnTo>
                      <a:pt x="86" y="476"/>
                    </a:lnTo>
                    <a:lnTo>
                      <a:pt x="52" y="425"/>
                    </a:lnTo>
                    <a:lnTo>
                      <a:pt x="52" y="374"/>
                    </a:lnTo>
                    <a:lnTo>
                      <a:pt x="57" y="334"/>
                    </a:lnTo>
                    <a:lnTo>
                      <a:pt x="34" y="323"/>
                    </a:lnTo>
                    <a:lnTo>
                      <a:pt x="46" y="306"/>
                    </a:lnTo>
                    <a:lnTo>
                      <a:pt x="0" y="294"/>
                    </a:lnTo>
                    <a:lnTo>
                      <a:pt x="0" y="260"/>
                    </a:lnTo>
                    <a:lnTo>
                      <a:pt x="17" y="249"/>
                    </a:lnTo>
                    <a:lnTo>
                      <a:pt x="46" y="27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Freeform 64"/>
              <p:cNvSpPr>
                <a:spLocks/>
              </p:cNvSpPr>
              <p:nvPr/>
            </p:nvSpPr>
            <p:spPr bwMode="auto">
              <a:xfrm>
                <a:off x="2006" y="3227"/>
                <a:ext cx="679" cy="693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40" y="74"/>
                  </a:cxn>
                  <a:cxn ang="0">
                    <a:pos x="126" y="68"/>
                  </a:cxn>
                  <a:cxn ang="0">
                    <a:pos x="154" y="6"/>
                  </a:cxn>
                  <a:cxn ang="0">
                    <a:pos x="194" y="0"/>
                  </a:cxn>
                  <a:cxn ang="0">
                    <a:pos x="229" y="29"/>
                  </a:cxn>
                  <a:cxn ang="0">
                    <a:pos x="268" y="6"/>
                  </a:cxn>
                  <a:cxn ang="0">
                    <a:pos x="303" y="12"/>
                  </a:cxn>
                  <a:cxn ang="0">
                    <a:pos x="343" y="85"/>
                  </a:cxn>
                  <a:cxn ang="0">
                    <a:pos x="457" y="131"/>
                  </a:cxn>
                  <a:cxn ang="0">
                    <a:pos x="468" y="176"/>
                  </a:cxn>
                  <a:cxn ang="0">
                    <a:pos x="514" y="154"/>
                  </a:cxn>
                  <a:cxn ang="0">
                    <a:pos x="520" y="227"/>
                  </a:cxn>
                  <a:cxn ang="0">
                    <a:pos x="599" y="295"/>
                  </a:cxn>
                  <a:cxn ang="0">
                    <a:pos x="611" y="267"/>
                  </a:cxn>
                  <a:cxn ang="0">
                    <a:pos x="634" y="278"/>
                  </a:cxn>
                  <a:cxn ang="0">
                    <a:pos x="634" y="307"/>
                  </a:cxn>
                  <a:cxn ang="0">
                    <a:pos x="674" y="369"/>
                  </a:cxn>
                  <a:cxn ang="0">
                    <a:pos x="679" y="420"/>
                  </a:cxn>
                  <a:cxn ang="0">
                    <a:pos x="639" y="420"/>
                  </a:cxn>
                  <a:cxn ang="0">
                    <a:pos x="605" y="369"/>
                  </a:cxn>
                  <a:cxn ang="0">
                    <a:pos x="571" y="358"/>
                  </a:cxn>
                  <a:cxn ang="0">
                    <a:pos x="520" y="375"/>
                  </a:cxn>
                  <a:cxn ang="0">
                    <a:pos x="474" y="420"/>
                  </a:cxn>
                  <a:cxn ang="0">
                    <a:pos x="474" y="471"/>
                  </a:cxn>
                  <a:cxn ang="0">
                    <a:pos x="451" y="494"/>
                  </a:cxn>
                  <a:cxn ang="0">
                    <a:pos x="423" y="488"/>
                  </a:cxn>
                  <a:cxn ang="0">
                    <a:pos x="411" y="522"/>
                  </a:cxn>
                  <a:cxn ang="0">
                    <a:pos x="383" y="545"/>
                  </a:cxn>
                  <a:cxn ang="0">
                    <a:pos x="417" y="653"/>
                  </a:cxn>
                  <a:cxn ang="0">
                    <a:pos x="377" y="692"/>
                  </a:cxn>
                  <a:cxn ang="0">
                    <a:pos x="365" y="653"/>
                  </a:cxn>
                  <a:cxn ang="0">
                    <a:pos x="326" y="647"/>
                  </a:cxn>
                  <a:cxn ang="0">
                    <a:pos x="303" y="613"/>
                  </a:cxn>
                  <a:cxn ang="0">
                    <a:pos x="240" y="647"/>
                  </a:cxn>
                  <a:cxn ang="0">
                    <a:pos x="160" y="613"/>
                  </a:cxn>
                  <a:cxn ang="0">
                    <a:pos x="143" y="562"/>
                  </a:cxn>
                  <a:cxn ang="0">
                    <a:pos x="160" y="528"/>
                  </a:cxn>
                  <a:cxn ang="0">
                    <a:pos x="103" y="494"/>
                  </a:cxn>
                  <a:cxn ang="0">
                    <a:pos x="114" y="397"/>
                  </a:cxn>
                  <a:cxn ang="0">
                    <a:pos x="86" y="369"/>
                  </a:cxn>
                  <a:cxn ang="0">
                    <a:pos x="92" y="335"/>
                  </a:cxn>
                  <a:cxn ang="0">
                    <a:pos x="52" y="278"/>
                  </a:cxn>
                  <a:cxn ang="0">
                    <a:pos x="80" y="244"/>
                  </a:cxn>
                  <a:cxn ang="0">
                    <a:pos x="0" y="165"/>
                  </a:cxn>
                  <a:cxn ang="0">
                    <a:pos x="0" y="142"/>
                  </a:cxn>
                </a:cxnLst>
                <a:rect l="0" t="0" r="r" b="b"/>
                <a:pathLst>
                  <a:path w="679" h="692">
                    <a:moveTo>
                      <a:pt x="0" y="142"/>
                    </a:moveTo>
                    <a:lnTo>
                      <a:pt x="40" y="74"/>
                    </a:lnTo>
                    <a:lnTo>
                      <a:pt x="126" y="68"/>
                    </a:lnTo>
                    <a:lnTo>
                      <a:pt x="154" y="6"/>
                    </a:lnTo>
                    <a:lnTo>
                      <a:pt x="194" y="0"/>
                    </a:lnTo>
                    <a:lnTo>
                      <a:pt x="229" y="29"/>
                    </a:lnTo>
                    <a:lnTo>
                      <a:pt x="268" y="6"/>
                    </a:lnTo>
                    <a:lnTo>
                      <a:pt x="303" y="12"/>
                    </a:lnTo>
                    <a:lnTo>
                      <a:pt x="343" y="85"/>
                    </a:lnTo>
                    <a:lnTo>
                      <a:pt x="457" y="131"/>
                    </a:lnTo>
                    <a:lnTo>
                      <a:pt x="468" y="176"/>
                    </a:lnTo>
                    <a:lnTo>
                      <a:pt x="514" y="154"/>
                    </a:lnTo>
                    <a:lnTo>
                      <a:pt x="520" y="227"/>
                    </a:lnTo>
                    <a:lnTo>
                      <a:pt x="599" y="295"/>
                    </a:lnTo>
                    <a:lnTo>
                      <a:pt x="611" y="267"/>
                    </a:lnTo>
                    <a:lnTo>
                      <a:pt x="634" y="278"/>
                    </a:lnTo>
                    <a:lnTo>
                      <a:pt x="634" y="307"/>
                    </a:lnTo>
                    <a:lnTo>
                      <a:pt x="674" y="369"/>
                    </a:lnTo>
                    <a:lnTo>
                      <a:pt x="679" y="420"/>
                    </a:lnTo>
                    <a:lnTo>
                      <a:pt x="639" y="420"/>
                    </a:lnTo>
                    <a:lnTo>
                      <a:pt x="605" y="369"/>
                    </a:lnTo>
                    <a:lnTo>
                      <a:pt x="571" y="358"/>
                    </a:lnTo>
                    <a:lnTo>
                      <a:pt x="520" y="375"/>
                    </a:lnTo>
                    <a:lnTo>
                      <a:pt x="474" y="420"/>
                    </a:lnTo>
                    <a:lnTo>
                      <a:pt x="474" y="471"/>
                    </a:lnTo>
                    <a:lnTo>
                      <a:pt x="451" y="494"/>
                    </a:lnTo>
                    <a:lnTo>
                      <a:pt x="423" y="488"/>
                    </a:lnTo>
                    <a:lnTo>
                      <a:pt x="411" y="522"/>
                    </a:lnTo>
                    <a:lnTo>
                      <a:pt x="383" y="545"/>
                    </a:lnTo>
                    <a:lnTo>
                      <a:pt x="417" y="653"/>
                    </a:lnTo>
                    <a:lnTo>
                      <a:pt x="377" y="692"/>
                    </a:lnTo>
                    <a:lnTo>
                      <a:pt x="365" y="653"/>
                    </a:lnTo>
                    <a:lnTo>
                      <a:pt x="326" y="647"/>
                    </a:lnTo>
                    <a:lnTo>
                      <a:pt x="303" y="613"/>
                    </a:lnTo>
                    <a:lnTo>
                      <a:pt x="240" y="647"/>
                    </a:lnTo>
                    <a:lnTo>
                      <a:pt x="160" y="613"/>
                    </a:lnTo>
                    <a:lnTo>
                      <a:pt x="143" y="562"/>
                    </a:lnTo>
                    <a:lnTo>
                      <a:pt x="160" y="528"/>
                    </a:lnTo>
                    <a:lnTo>
                      <a:pt x="103" y="494"/>
                    </a:lnTo>
                    <a:lnTo>
                      <a:pt x="114" y="397"/>
                    </a:lnTo>
                    <a:lnTo>
                      <a:pt x="86" y="369"/>
                    </a:lnTo>
                    <a:lnTo>
                      <a:pt x="92" y="335"/>
                    </a:lnTo>
                    <a:lnTo>
                      <a:pt x="52" y="278"/>
                    </a:lnTo>
                    <a:lnTo>
                      <a:pt x="80" y="244"/>
                    </a:lnTo>
                    <a:lnTo>
                      <a:pt x="0" y="165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Freeform 66"/>
              <p:cNvSpPr>
                <a:spLocks/>
              </p:cNvSpPr>
              <p:nvPr/>
            </p:nvSpPr>
            <p:spPr bwMode="auto">
              <a:xfrm>
                <a:off x="2190" y="1976"/>
                <a:ext cx="844" cy="668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08" y="0"/>
                  </a:cxn>
                  <a:cxn ang="0">
                    <a:pos x="325" y="22"/>
                  </a:cxn>
                  <a:cxn ang="0">
                    <a:pos x="359" y="22"/>
                  </a:cxn>
                  <a:cxn ang="0">
                    <a:pos x="382" y="45"/>
                  </a:cxn>
                  <a:cxn ang="0">
                    <a:pos x="434" y="39"/>
                  </a:cxn>
                  <a:cxn ang="0">
                    <a:pos x="479" y="79"/>
                  </a:cxn>
                  <a:cxn ang="0">
                    <a:pos x="513" y="68"/>
                  </a:cxn>
                  <a:cxn ang="0">
                    <a:pos x="525" y="124"/>
                  </a:cxn>
                  <a:cxn ang="0">
                    <a:pos x="582" y="136"/>
                  </a:cxn>
                  <a:cxn ang="0">
                    <a:pos x="633" y="124"/>
                  </a:cxn>
                  <a:cxn ang="0">
                    <a:pos x="656" y="170"/>
                  </a:cxn>
                  <a:cxn ang="0">
                    <a:pos x="725" y="158"/>
                  </a:cxn>
                  <a:cxn ang="0">
                    <a:pos x="765" y="198"/>
                  </a:cxn>
                  <a:cxn ang="0">
                    <a:pos x="799" y="181"/>
                  </a:cxn>
                  <a:cxn ang="0">
                    <a:pos x="844" y="175"/>
                  </a:cxn>
                  <a:cxn ang="0">
                    <a:pos x="787" y="249"/>
                  </a:cxn>
                  <a:cxn ang="0">
                    <a:pos x="776" y="226"/>
                  </a:cxn>
                  <a:cxn ang="0">
                    <a:pos x="730" y="238"/>
                  </a:cxn>
                  <a:cxn ang="0">
                    <a:pos x="696" y="266"/>
                  </a:cxn>
                  <a:cxn ang="0">
                    <a:pos x="668" y="232"/>
                  </a:cxn>
                  <a:cxn ang="0">
                    <a:pos x="605" y="295"/>
                  </a:cxn>
                  <a:cxn ang="0">
                    <a:pos x="588" y="385"/>
                  </a:cxn>
                  <a:cxn ang="0">
                    <a:pos x="542" y="391"/>
                  </a:cxn>
                  <a:cxn ang="0">
                    <a:pos x="508" y="448"/>
                  </a:cxn>
                  <a:cxn ang="0">
                    <a:pos x="496" y="538"/>
                  </a:cxn>
                  <a:cxn ang="0">
                    <a:pos x="399" y="561"/>
                  </a:cxn>
                  <a:cxn ang="0">
                    <a:pos x="399" y="641"/>
                  </a:cxn>
                  <a:cxn ang="0">
                    <a:pos x="348" y="658"/>
                  </a:cxn>
                  <a:cxn ang="0">
                    <a:pos x="348" y="623"/>
                  </a:cxn>
                  <a:cxn ang="0">
                    <a:pos x="308" y="623"/>
                  </a:cxn>
                  <a:cxn ang="0">
                    <a:pos x="297" y="658"/>
                  </a:cxn>
                  <a:cxn ang="0">
                    <a:pos x="279" y="652"/>
                  </a:cxn>
                  <a:cxn ang="0">
                    <a:pos x="251" y="606"/>
                  </a:cxn>
                  <a:cxn ang="0">
                    <a:pos x="217" y="669"/>
                  </a:cxn>
                  <a:cxn ang="0">
                    <a:pos x="205" y="646"/>
                  </a:cxn>
                  <a:cxn ang="0">
                    <a:pos x="165" y="646"/>
                  </a:cxn>
                  <a:cxn ang="0">
                    <a:pos x="137" y="663"/>
                  </a:cxn>
                  <a:cxn ang="0">
                    <a:pos x="80" y="663"/>
                  </a:cxn>
                  <a:cxn ang="0">
                    <a:pos x="57" y="646"/>
                  </a:cxn>
                  <a:cxn ang="0">
                    <a:pos x="0" y="601"/>
                  </a:cxn>
                  <a:cxn ang="0">
                    <a:pos x="17" y="550"/>
                  </a:cxn>
                  <a:cxn ang="0">
                    <a:pos x="0" y="538"/>
                  </a:cxn>
                  <a:cxn ang="0">
                    <a:pos x="0" y="499"/>
                  </a:cxn>
                  <a:cxn ang="0">
                    <a:pos x="57" y="487"/>
                  </a:cxn>
                  <a:cxn ang="0">
                    <a:pos x="51" y="397"/>
                  </a:cxn>
                  <a:cxn ang="0">
                    <a:pos x="0" y="363"/>
                  </a:cxn>
                  <a:cxn ang="0">
                    <a:pos x="17" y="295"/>
                  </a:cxn>
                  <a:cxn ang="0">
                    <a:pos x="91" y="243"/>
                  </a:cxn>
                  <a:cxn ang="0">
                    <a:pos x="120" y="255"/>
                  </a:cxn>
                  <a:cxn ang="0">
                    <a:pos x="125" y="170"/>
                  </a:cxn>
                  <a:cxn ang="0">
                    <a:pos x="268" y="0"/>
                  </a:cxn>
                </a:cxnLst>
                <a:rect l="0" t="0" r="r" b="b"/>
                <a:pathLst>
                  <a:path w="844" h="669">
                    <a:moveTo>
                      <a:pt x="268" y="0"/>
                    </a:moveTo>
                    <a:lnTo>
                      <a:pt x="308" y="0"/>
                    </a:lnTo>
                    <a:lnTo>
                      <a:pt x="325" y="22"/>
                    </a:lnTo>
                    <a:lnTo>
                      <a:pt x="359" y="22"/>
                    </a:lnTo>
                    <a:lnTo>
                      <a:pt x="382" y="45"/>
                    </a:lnTo>
                    <a:lnTo>
                      <a:pt x="434" y="39"/>
                    </a:lnTo>
                    <a:lnTo>
                      <a:pt x="479" y="79"/>
                    </a:lnTo>
                    <a:lnTo>
                      <a:pt x="513" y="68"/>
                    </a:lnTo>
                    <a:lnTo>
                      <a:pt x="525" y="124"/>
                    </a:lnTo>
                    <a:lnTo>
                      <a:pt x="582" y="136"/>
                    </a:lnTo>
                    <a:lnTo>
                      <a:pt x="633" y="124"/>
                    </a:lnTo>
                    <a:lnTo>
                      <a:pt x="656" y="170"/>
                    </a:lnTo>
                    <a:lnTo>
                      <a:pt x="725" y="158"/>
                    </a:lnTo>
                    <a:lnTo>
                      <a:pt x="765" y="198"/>
                    </a:lnTo>
                    <a:lnTo>
                      <a:pt x="799" y="181"/>
                    </a:lnTo>
                    <a:lnTo>
                      <a:pt x="844" y="175"/>
                    </a:lnTo>
                    <a:lnTo>
                      <a:pt x="787" y="249"/>
                    </a:lnTo>
                    <a:lnTo>
                      <a:pt x="776" y="226"/>
                    </a:lnTo>
                    <a:lnTo>
                      <a:pt x="730" y="238"/>
                    </a:lnTo>
                    <a:lnTo>
                      <a:pt x="696" y="266"/>
                    </a:lnTo>
                    <a:lnTo>
                      <a:pt x="668" y="232"/>
                    </a:lnTo>
                    <a:lnTo>
                      <a:pt x="605" y="295"/>
                    </a:lnTo>
                    <a:lnTo>
                      <a:pt x="588" y="385"/>
                    </a:lnTo>
                    <a:lnTo>
                      <a:pt x="542" y="391"/>
                    </a:lnTo>
                    <a:lnTo>
                      <a:pt x="508" y="448"/>
                    </a:lnTo>
                    <a:lnTo>
                      <a:pt x="496" y="538"/>
                    </a:lnTo>
                    <a:lnTo>
                      <a:pt x="399" y="561"/>
                    </a:lnTo>
                    <a:lnTo>
                      <a:pt x="399" y="641"/>
                    </a:lnTo>
                    <a:lnTo>
                      <a:pt x="348" y="658"/>
                    </a:lnTo>
                    <a:lnTo>
                      <a:pt x="348" y="623"/>
                    </a:lnTo>
                    <a:lnTo>
                      <a:pt x="308" y="623"/>
                    </a:lnTo>
                    <a:lnTo>
                      <a:pt x="297" y="658"/>
                    </a:lnTo>
                    <a:lnTo>
                      <a:pt x="279" y="652"/>
                    </a:lnTo>
                    <a:lnTo>
                      <a:pt x="251" y="606"/>
                    </a:lnTo>
                    <a:lnTo>
                      <a:pt x="217" y="669"/>
                    </a:lnTo>
                    <a:lnTo>
                      <a:pt x="205" y="646"/>
                    </a:lnTo>
                    <a:lnTo>
                      <a:pt x="165" y="646"/>
                    </a:lnTo>
                    <a:lnTo>
                      <a:pt x="137" y="663"/>
                    </a:lnTo>
                    <a:lnTo>
                      <a:pt x="80" y="663"/>
                    </a:lnTo>
                    <a:lnTo>
                      <a:pt x="57" y="646"/>
                    </a:lnTo>
                    <a:lnTo>
                      <a:pt x="0" y="601"/>
                    </a:lnTo>
                    <a:lnTo>
                      <a:pt x="17" y="550"/>
                    </a:lnTo>
                    <a:lnTo>
                      <a:pt x="0" y="538"/>
                    </a:lnTo>
                    <a:lnTo>
                      <a:pt x="0" y="499"/>
                    </a:lnTo>
                    <a:lnTo>
                      <a:pt x="57" y="487"/>
                    </a:lnTo>
                    <a:lnTo>
                      <a:pt x="51" y="397"/>
                    </a:lnTo>
                    <a:lnTo>
                      <a:pt x="0" y="363"/>
                    </a:lnTo>
                    <a:lnTo>
                      <a:pt x="17" y="295"/>
                    </a:lnTo>
                    <a:lnTo>
                      <a:pt x="91" y="243"/>
                    </a:lnTo>
                    <a:lnTo>
                      <a:pt x="120" y="255"/>
                    </a:lnTo>
                    <a:lnTo>
                      <a:pt x="125" y="17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Freeform 68"/>
              <p:cNvSpPr>
                <a:spLocks/>
              </p:cNvSpPr>
              <p:nvPr/>
            </p:nvSpPr>
            <p:spPr bwMode="auto">
              <a:xfrm>
                <a:off x="2447" y="1603"/>
                <a:ext cx="630" cy="571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77" y="22"/>
                  </a:cxn>
                  <a:cxn ang="0">
                    <a:pos x="205" y="22"/>
                  </a:cxn>
                  <a:cxn ang="0">
                    <a:pos x="239" y="0"/>
                  </a:cxn>
                  <a:cxn ang="0">
                    <a:pos x="274" y="11"/>
                  </a:cxn>
                  <a:cxn ang="0">
                    <a:pos x="313" y="11"/>
                  </a:cxn>
                  <a:cxn ang="0">
                    <a:pos x="371" y="45"/>
                  </a:cxn>
                  <a:cxn ang="0">
                    <a:pos x="422" y="22"/>
                  </a:cxn>
                  <a:cxn ang="0">
                    <a:pos x="433" y="51"/>
                  </a:cxn>
                  <a:cxn ang="0">
                    <a:pos x="496" y="96"/>
                  </a:cxn>
                  <a:cxn ang="0">
                    <a:pos x="479" y="141"/>
                  </a:cxn>
                  <a:cxn ang="0">
                    <a:pos x="530" y="192"/>
                  </a:cxn>
                  <a:cxn ang="0">
                    <a:pos x="553" y="198"/>
                  </a:cxn>
                  <a:cxn ang="0">
                    <a:pos x="622" y="238"/>
                  </a:cxn>
                  <a:cxn ang="0">
                    <a:pos x="633" y="295"/>
                  </a:cxn>
                  <a:cxn ang="0">
                    <a:pos x="599" y="346"/>
                  </a:cxn>
                  <a:cxn ang="0">
                    <a:pos x="605" y="380"/>
                  </a:cxn>
                  <a:cxn ang="0">
                    <a:pos x="570" y="436"/>
                  </a:cxn>
                  <a:cxn ang="0">
                    <a:pos x="559" y="521"/>
                  </a:cxn>
                  <a:cxn ang="0">
                    <a:pos x="525" y="521"/>
                  </a:cxn>
                  <a:cxn ang="0">
                    <a:pos x="530" y="555"/>
                  </a:cxn>
                  <a:cxn ang="0">
                    <a:pos x="502" y="578"/>
                  </a:cxn>
                  <a:cxn ang="0">
                    <a:pos x="462" y="533"/>
                  </a:cxn>
                  <a:cxn ang="0">
                    <a:pos x="393" y="544"/>
                  </a:cxn>
                  <a:cxn ang="0">
                    <a:pos x="376" y="499"/>
                  </a:cxn>
                  <a:cxn ang="0">
                    <a:pos x="325" y="510"/>
                  </a:cxn>
                  <a:cxn ang="0">
                    <a:pos x="262" y="499"/>
                  </a:cxn>
                  <a:cxn ang="0">
                    <a:pos x="256" y="448"/>
                  </a:cxn>
                  <a:cxn ang="0">
                    <a:pos x="222" y="453"/>
                  </a:cxn>
                  <a:cxn ang="0">
                    <a:pos x="171" y="414"/>
                  </a:cxn>
                  <a:cxn ang="0">
                    <a:pos x="125" y="419"/>
                  </a:cxn>
                  <a:cxn ang="0">
                    <a:pos x="108" y="397"/>
                  </a:cxn>
                  <a:cxn ang="0">
                    <a:pos x="68" y="402"/>
                  </a:cxn>
                  <a:cxn ang="0">
                    <a:pos x="45" y="380"/>
                  </a:cxn>
                  <a:cxn ang="0">
                    <a:pos x="51" y="363"/>
                  </a:cxn>
                  <a:cxn ang="0">
                    <a:pos x="0" y="334"/>
                  </a:cxn>
                  <a:cxn ang="0">
                    <a:pos x="11" y="306"/>
                  </a:cxn>
                  <a:cxn ang="0">
                    <a:pos x="40" y="329"/>
                  </a:cxn>
                  <a:cxn ang="0">
                    <a:pos x="68" y="300"/>
                  </a:cxn>
                  <a:cxn ang="0">
                    <a:pos x="62" y="249"/>
                  </a:cxn>
                  <a:cxn ang="0">
                    <a:pos x="80" y="187"/>
                  </a:cxn>
                  <a:cxn ang="0">
                    <a:pos x="57" y="153"/>
                  </a:cxn>
                  <a:cxn ang="0">
                    <a:pos x="119" y="136"/>
                  </a:cxn>
                  <a:cxn ang="0">
                    <a:pos x="148" y="170"/>
                  </a:cxn>
                  <a:cxn ang="0">
                    <a:pos x="188" y="158"/>
                  </a:cxn>
                  <a:cxn ang="0">
                    <a:pos x="182" y="51"/>
                  </a:cxn>
                  <a:cxn ang="0">
                    <a:pos x="171" y="34"/>
                  </a:cxn>
                </a:cxnLst>
                <a:rect l="0" t="0" r="r" b="b"/>
                <a:pathLst>
                  <a:path w="633" h="578">
                    <a:moveTo>
                      <a:pt x="171" y="34"/>
                    </a:moveTo>
                    <a:lnTo>
                      <a:pt x="177" y="22"/>
                    </a:lnTo>
                    <a:lnTo>
                      <a:pt x="205" y="22"/>
                    </a:lnTo>
                    <a:lnTo>
                      <a:pt x="239" y="0"/>
                    </a:lnTo>
                    <a:lnTo>
                      <a:pt x="274" y="11"/>
                    </a:lnTo>
                    <a:lnTo>
                      <a:pt x="313" y="11"/>
                    </a:lnTo>
                    <a:lnTo>
                      <a:pt x="371" y="45"/>
                    </a:lnTo>
                    <a:lnTo>
                      <a:pt x="422" y="22"/>
                    </a:lnTo>
                    <a:lnTo>
                      <a:pt x="433" y="51"/>
                    </a:lnTo>
                    <a:lnTo>
                      <a:pt x="496" y="96"/>
                    </a:lnTo>
                    <a:lnTo>
                      <a:pt x="479" y="141"/>
                    </a:lnTo>
                    <a:lnTo>
                      <a:pt x="530" y="192"/>
                    </a:lnTo>
                    <a:lnTo>
                      <a:pt x="553" y="198"/>
                    </a:lnTo>
                    <a:lnTo>
                      <a:pt x="622" y="238"/>
                    </a:lnTo>
                    <a:lnTo>
                      <a:pt x="633" y="295"/>
                    </a:lnTo>
                    <a:lnTo>
                      <a:pt x="599" y="346"/>
                    </a:lnTo>
                    <a:lnTo>
                      <a:pt x="605" y="380"/>
                    </a:lnTo>
                    <a:lnTo>
                      <a:pt x="570" y="436"/>
                    </a:lnTo>
                    <a:lnTo>
                      <a:pt x="559" y="521"/>
                    </a:lnTo>
                    <a:lnTo>
                      <a:pt x="525" y="521"/>
                    </a:lnTo>
                    <a:lnTo>
                      <a:pt x="530" y="555"/>
                    </a:lnTo>
                    <a:lnTo>
                      <a:pt x="502" y="578"/>
                    </a:lnTo>
                    <a:lnTo>
                      <a:pt x="462" y="533"/>
                    </a:lnTo>
                    <a:lnTo>
                      <a:pt x="393" y="544"/>
                    </a:lnTo>
                    <a:lnTo>
                      <a:pt x="376" y="499"/>
                    </a:lnTo>
                    <a:lnTo>
                      <a:pt x="325" y="510"/>
                    </a:lnTo>
                    <a:lnTo>
                      <a:pt x="262" y="499"/>
                    </a:lnTo>
                    <a:lnTo>
                      <a:pt x="256" y="448"/>
                    </a:lnTo>
                    <a:lnTo>
                      <a:pt x="222" y="453"/>
                    </a:lnTo>
                    <a:lnTo>
                      <a:pt x="171" y="414"/>
                    </a:lnTo>
                    <a:lnTo>
                      <a:pt x="125" y="419"/>
                    </a:lnTo>
                    <a:lnTo>
                      <a:pt x="108" y="397"/>
                    </a:lnTo>
                    <a:lnTo>
                      <a:pt x="68" y="402"/>
                    </a:lnTo>
                    <a:lnTo>
                      <a:pt x="45" y="380"/>
                    </a:lnTo>
                    <a:lnTo>
                      <a:pt x="51" y="363"/>
                    </a:lnTo>
                    <a:lnTo>
                      <a:pt x="0" y="334"/>
                    </a:lnTo>
                    <a:lnTo>
                      <a:pt x="11" y="306"/>
                    </a:lnTo>
                    <a:lnTo>
                      <a:pt x="40" y="329"/>
                    </a:lnTo>
                    <a:lnTo>
                      <a:pt x="68" y="300"/>
                    </a:lnTo>
                    <a:lnTo>
                      <a:pt x="62" y="249"/>
                    </a:lnTo>
                    <a:lnTo>
                      <a:pt x="80" y="187"/>
                    </a:lnTo>
                    <a:lnTo>
                      <a:pt x="57" y="153"/>
                    </a:lnTo>
                    <a:lnTo>
                      <a:pt x="119" y="136"/>
                    </a:lnTo>
                    <a:lnTo>
                      <a:pt x="148" y="170"/>
                    </a:lnTo>
                    <a:lnTo>
                      <a:pt x="188" y="158"/>
                    </a:lnTo>
                    <a:lnTo>
                      <a:pt x="182" y="51"/>
                    </a:lnTo>
                    <a:lnTo>
                      <a:pt x="171" y="34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Freeform 71"/>
              <p:cNvSpPr>
                <a:spLocks/>
              </p:cNvSpPr>
              <p:nvPr/>
            </p:nvSpPr>
            <p:spPr bwMode="auto">
              <a:xfrm>
                <a:off x="1973" y="1619"/>
                <a:ext cx="599" cy="613"/>
              </a:xfrm>
              <a:custGeom>
                <a:avLst/>
                <a:gdLst>
                  <a:gd name="T0" fmla="*/ 52 w 599"/>
                  <a:gd name="T1" fmla="*/ 91 h 613"/>
                  <a:gd name="T2" fmla="*/ 80 w 599"/>
                  <a:gd name="T3" fmla="*/ 85 h 613"/>
                  <a:gd name="T4" fmla="*/ 109 w 599"/>
                  <a:gd name="T5" fmla="*/ 46 h 613"/>
                  <a:gd name="T6" fmla="*/ 149 w 599"/>
                  <a:gd name="T7" fmla="*/ 40 h 613"/>
                  <a:gd name="T8" fmla="*/ 172 w 599"/>
                  <a:gd name="T9" fmla="*/ 74 h 613"/>
                  <a:gd name="T10" fmla="*/ 240 w 599"/>
                  <a:gd name="T11" fmla="*/ 46 h 613"/>
                  <a:gd name="T12" fmla="*/ 269 w 599"/>
                  <a:gd name="T13" fmla="*/ 6 h 613"/>
                  <a:gd name="T14" fmla="*/ 286 w 599"/>
                  <a:gd name="T15" fmla="*/ 23 h 613"/>
                  <a:gd name="T16" fmla="*/ 343 w 599"/>
                  <a:gd name="T17" fmla="*/ 0 h 613"/>
                  <a:gd name="T18" fmla="*/ 354 w 599"/>
                  <a:gd name="T19" fmla="*/ 17 h 613"/>
                  <a:gd name="T20" fmla="*/ 371 w 599"/>
                  <a:gd name="T21" fmla="*/ 0 h 613"/>
                  <a:gd name="T22" fmla="*/ 451 w 599"/>
                  <a:gd name="T23" fmla="*/ 46 h 613"/>
                  <a:gd name="T24" fmla="*/ 531 w 599"/>
                  <a:gd name="T25" fmla="*/ 68 h 613"/>
                  <a:gd name="T26" fmla="*/ 548 w 599"/>
                  <a:gd name="T27" fmla="*/ 102 h 613"/>
                  <a:gd name="T28" fmla="*/ 588 w 599"/>
                  <a:gd name="T29" fmla="*/ 97 h 613"/>
                  <a:gd name="T30" fmla="*/ 599 w 599"/>
                  <a:gd name="T31" fmla="*/ 114 h 613"/>
                  <a:gd name="T32" fmla="*/ 537 w 599"/>
                  <a:gd name="T33" fmla="*/ 131 h 613"/>
                  <a:gd name="T34" fmla="*/ 560 w 599"/>
                  <a:gd name="T35" fmla="*/ 170 h 613"/>
                  <a:gd name="T36" fmla="*/ 537 w 599"/>
                  <a:gd name="T37" fmla="*/ 227 h 613"/>
                  <a:gd name="T38" fmla="*/ 548 w 599"/>
                  <a:gd name="T39" fmla="*/ 284 h 613"/>
                  <a:gd name="T40" fmla="*/ 514 w 599"/>
                  <a:gd name="T41" fmla="*/ 307 h 613"/>
                  <a:gd name="T42" fmla="*/ 485 w 599"/>
                  <a:gd name="T43" fmla="*/ 290 h 613"/>
                  <a:gd name="T44" fmla="*/ 474 w 599"/>
                  <a:gd name="T45" fmla="*/ 312 h 613"/>
                  <a:gd name="T46" fmla="*/ 531 w 599"/>
                  <a:gd name="T47" fmla="*/ 341 h 613"/>
                  <a:gd name="T48" fmla="*/ 525 w 599"/>
                  <a:gd name="T49" fmla="*/ 358 h 613"/>
                  <a:gd name="T50" fmla="*/ 485 w 599"/>
                  <a:gd name="T51" fmla="*/ 352 h 613"/>
                  <a:gd name="T52" fmla="*/ 348 w 599"/>
                  <a:gd name="T53" fmla="*/ 522 h 613"/>
                  <a:gd name="T54" fmla="*/ 337 w 599"/>
                  <a:gd name="T55" fmla="*/ 613 h 613"/>
                  <a:gd name="T56" fmla="*/ 314 w 599"/>
                  <a:gd name="T57" fmla="*/ 601 h 613"/>
                  <a:gd name="T58" fmla="*/ 263 w 599"/>
                  <a:gd name="T59" fmla="*/ 579 h 613"/>
                  <a:gd name="T60" fmla="*/ 240 w 599"/>
                  <a:gd name="T61" fmla="*/ 601 h 613"/>
                  <a:gd name="T62" fmla="*/ 234 w 599"/>
                  <a:gd name="T63" fmla="*/ 545 h 613"/>
                  <a:gd name="T64" fmla="*/ 189 w 599"/>
                  <a:gd name="T65" fmla="*/ 511 h 613"/>
                  <a:gd name="T66" fmla="*/ 120 w 599"/>
                  <a:gd name="T67" fmla="*/ 522 h 613"/>
                  <a:gd name="T68" fmla="*/ 80 w 599"/>
                  <a:gd name="T69" fmla="*/ 511 h 613"/>
                  <a:gd name="T70" fmla="*/ 40 w 599"/>
                  <a:gd name="T71" fmla="*/ 522 h 613"/>
                  <a:gd name="T72" fmla="*/ 17 w 599"/>
                  <a:gd name="T73" fmla="*/ 511 h 613"/>
                  <a:gd name="T74" fmla="*/ 17 w 599"/>
                  <a:gd name="T75" fmla="*/ 471 h 613"/>
                  <a:gd name="T76" fmla="*/ 6 w 599"/>
                  <a:gd name="T77" fmla="*/ 448 h 613"/>
                  <a:gd name="T78" fmla="*/ 17 w 599"/>
                  <a:gd name="T79" fmla="*/ 426 h 613"/>
                  <a:gd name="T80" fmla="*/ 12 w 599"/>
                  <a:gd name="T81" fmla="*/ 397 h 613"/>
                  <a:gd name="T82" fmla="*/ 35 w 599"/>
                  <a:gd name="T83" fmla="*/ 375 h 613"/>
                  <a:gd name="T84" fmla="*/ 40 w 599"/>
                  <a:gd name="T85" fmla="*/ 346 h 613"/>
                  <a:gd name="T86" fmla="*/ 75 w 599"/>
                  <a:gd name="T87" fmla="*/ 335 h 613"/>
                  <a:gd name="T88" fmla="*/ 80 w 599"/>
                  <a:gd name="T89" fmla="*/ 295 h 613"/>
                  <a:gd name="T90" fmla="*/ 92 w 599"/>
                  <a:gd name="T91" fmla="*/ 278 h 613"/>
                  <a:gd name="T92" fmla="*/ 86 w 599"/>
                  <a:gd name="T93" fmla="*/ 256 h 613"/>
                  <a:gd name="T94" fmla="*/ 97 w 599"/>
                  <a:gd name="T95" fmla="*/ 227 h 613"/>
                  <a:gd name="T96" fmla="*/ 52 w 599"/>
                  <a:gd name="T97" fmla="*/ 187 h 613"/>
                  <a:gd name="T98" fmla="*/ 29 w 599"/>
                  <a:gd name="T99" fmla="*/ 187 h 613"/>
                  <a:gd name="T100" fmla="*/ 0 w 599"/>
                  <a:gd name="T101" fmla="*/ 159 h 613"/>
                  <a:gd name="T102" fmla="*/ 52 w 599"/>
                  <a:gd name="T103" fmla="*/ 91 h 61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9"/>
                  <a:gd name="T157" fmla="*/ 0 h 613"/>
                  <a:gd name="T158" fmla="*/ 599 w 599"/>
                  <a:gd name="T159" fmla="*/ 613 h 61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9" h="613">
                    <a:moveTo>
                      <a:pt x="52" y="91"/>
                    </a:moveTo>
                    <a:lnTo>
                      <a:pt x="80" y="85"/>
                    </a:lnTo>
                    <a:lnTo>
                      <a:pt x="109" y="46"/>
                    </a:lnTo>
                    <a:lnTo>
                      <a:pt x="149" y="40"/>
                    </a:lnTo>
                    <a:lnTo>
                      <a:pt x="172" y="74"/>
                    </a:lnTo>
                    <a:lnTo>
                      <a:pt x="240" y="46"/>
                    </a:lnTo>
                    <a:lnTo>
                      <a:pt x="269" y="6"/>
                    </a:lnTo>
                    <a:lnTo>
                      <a:pt x="286" y="23"/>
                    </a:lnTo>
                    <a:lnTo>
                      <a:pt x="343" y="0"/>
                    </a:lnTo>
                    <a:lnTo>
                      <a:pt x="354" y="17"/>
                    </a:lnTo>
                    <a:lnTo>
                      <a:pt x="371" y="0"/>
                    </a:lnTo>
                    <a:lnTo>
                      <a:pt x="451" y="46"/>
                    </a:lnTo>
                    <a:lnTo>
                      <a:pt x="531" y="68"/>
                    </a:lnTo>
                    <a:lnTo>
                      <a:pt x="548" y="102"/>
                    </a:lnTo>
                    <a:lnTo>
                      <a:pt x="588" y="97"/>
                    </a:lnTo>
                    <a:lnTo>
                      <a:pt x="599" y="114"/>
                    </a:lnTo>
                    <a:lnTo>
                      <a:pt x="537" y="131"/>
                    </a:lnTo>
                    <a:lnTo>
                      <a:pt x="560" y="170"/>
                    </a:lnTo>
                    <a:lnTo>
                      <a:pt x="537" y="227"/>
                    </a:lnTo>
                    <a:lnTo>
                      <a:pt x="548" y="284"/>
                    </a:lnTo>
                    <a:lnTo>
                      <a:pt x="514" y="307"/>
                    </a:lnTo>
                    <a:lnTo>
                      <a:pt x="485" y="290"/>
                    </a:lnTo>
                    <a:lnTo>
                      <a:pt x="474" y="312"/>
                    </a:lnTo>
                    <a:lnTo>
                      <a:pt x="531" y="341"/>
                    </a:lnTo>
                    <a:lnTo>
                      <a:pt x="525" y="358"/>
                    </a:lnTo>
                    <a:lnTo>
                      <a:pt x="485" y="352"/>
                    </a:lnTo>
                    <a:lnTo>
                      <a:pt x="348" y="522"/>
                    </a:lnTo>
                    <a:lnTo>
                      <a:pt x="337" y="613"/>
                    </a:lnTo>
                    <a:lnTo>
                      <a:pt x="314" y="601"/>
                    </a:lnTo>
                    <a:lnTo>
                      <a:pt x="263" y="579"/>
                    </a:lnTo>
                    <a:lnTo>
                      <a:pt x="240" y="601"/>
                    </a:lnTo>
                    <a:lnTo>
                      <a:pt x="234" y="545"/>
                    </a:lnTo>
                    <a:lnTo>
                      <a:pt x="189" y="511"/>
                    </a:lnTo>
                    <a:lnTo>
                      <a:pt x="120" y="522"/>
                    </a:lnTo>
                    <a:lnTo>
                      <a:pt x="80" y="511"/>
                    </a:lnTo>
                    <a:lnTo>
                      <a:pt x="40" y="522"/>
                    </a:lnTo>
                    <a:lnTo>
                      <a:pt x="17" y="511"/>
                    </a:lnTo>
                    <a:lnTo>
                      <a:pt x="17" y="471"/>
                    </a:lnTo>
                    <a:lnTo>
                      <a:pt x="6" y="448"/>
                    </a:lnTo>
                    <a:lnTo>
                      <a:pt x="17" y="426"/>
                    </a:lnTo>
                    <a:lnTo>
                      <a:pt x="12" y="397"/>
                    </a:lnTo>
                    <a:lnTo>
                      <a:pt x="35" y="375"/>
                    </a:lnTo>
                    <a:lnTo>
                      <a:pt x="40" y="346"/>
                    </a:lnTo>
                    <a:lnTo>
                      <a:pt x="75" y="335"/>
                    </a:lnTo>
                    <a:lnTo>
                      <a:pt x="80" y="295"/>
                    </a:lnTo>
                    <a:lnTo>
                      <a:pt x="92" y="278"/>
                    </a:lnTo>
                    <a:lnTo>
                      <a:pt x="86" y="256"/>
                    </a:lnTo>
                    <a:lnTo>
                      <a:pt x="97" y="227"/>
                    </a:lnTo>
                    <a:lnTo>
                      <a:pt x="52" y="187"/>
                    </a:lnTo>
                    <a:lnTo>
                      <a:pt x="29" y="187"/>
                    </a:lnTo>
                    <a:lnTo>
                      <a:pt x="0" y="159"/>
                    </a:lnTo>
                    <a:lnTo>
                      <a:pt x="52" y="9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Freeform 72"/>
              <p:cNvSpPr>
                <a:spLocks/>
              </p:cNvSpPr>
              <p:nvPr/>
            </p:nvSpPr>
            <p:spPr bwMode="auto">
              <a:xfrm>
                <a:off x="1790" y="2123"/>
                <a:ext cx="496" cy="551"/>
              </a:xfrm>
              <a:custGeom>
                <a:avLst/>
                <a:gdLst/>
                <a:ahLst/>
                <a:cxnLst>
                  <a:cxn ang="0">
                    <a:pos x="52" y="74"/>
                  </a:cxn>
                  <a:cxn ang="0">
                    <a:pos x="126" y="28"/>
                  </a:cxn>
                  <a:cxn ang="0">
                    <a:pos x="155" y="45"/>
                  </a:cxn>
                  <a:cxn ang="0">
                    <a:pos x="155" y="11"/>
                  </a:cxn>
                  <a:cxn ang="0">
                    <a:pos x="177" y="0"/>
                  </a:cxn>
                  <a:cxn ang="0">
                    <a:pos x="194" y="6"/>
                  </a:cxn>
                  <a:cxn ang="0">
                    <a:pos x="223" y="17"/>
                  </a:cxn>
                  <a:cxn ang="0">
                    <a:pos x="257" y="6"/>
                  </a:cxn>
                  <a:cxn ang="0">
                    <a:pos x="297" y="17"/>
                  </a:cxn>
                  <a:cxn ang="0">
                    <a:pos x="371" y="6"/>
                  </a:cxn>
                  <a:cxn ang="0">
                    <a:pos x="411" y="40"/>
                  </a:cxn>
                  <a:cxn ang="0">
                    <a:pos x="423" y="96"/>
                  </a:cxn>
                  <a:cxn ang="0">
                    <a:pos x="440" y="79"/>
                  </a:cxn>
                  <a:cxn ang="0">
                    <a:pos x="497" y="96"/>
                  </a:cxn>
                  <a:cxn ang="0">
                    <a:pos x="417" y="153"/>
                  </a:cxn>
                  <a:cxn ang="0">
                    <a:pos x="406" y="216"/>
                  </a:cxn>
                  <a:cxn ang="0">
                    <a:pos x="451" y="250"/>
                  </a:cxn>
                  <a:cxn ang="0">
                    <a:pos x="457" y="346"/>
                  </a:cxn>
                  <a:cxn ang="0">
                    <a:pos x="406" y="352"/>
                  </a:cxn>
                  <a:cxn ang="0">
                    <a:pos x="400" y="391"/>
                  </a:cxn>
                  <a:cxn ang="0">
                    <a:pos x="417" y="403"/>
                  </a:cxn>
                  <a:cxn ang="0">
                    <a:pos x="406" y="454"/>
                  </a:cxn>
                  <a:cxn ang="0">
                    <a:pos x="457" y="499"/>
                  </a:cxn>
                  <a:cxn ang="0">
                    <a:pos x="446" y="533"/>
                  </a:cxn>
                  <a:cxn ang="0">
                    <a:pos x="411" y="550"/>
                  </a:cxn>
                  <a:cxn ang="0">
                    <a:pos x="371" y="511"/>
                  </a:cxn>
                  <a:cxn ang="0">
                    <a:pos x="411" y="516"/>
                  </a:cxn>
                  <a:cxn ang="0">
                    <a:pos x="411" y="494"/>
                  </a:cxn>
                  <a:cxn ang="0">
                    <a:pos x="360" y="476"/>
                  </a:cxn>
                  <a:cxn ang="0">
                    <a:pos x="343" y="499"/>
                  </a:cxn>
                  <a:cxn ang="0">
                    <a:pos x="309" y="488"/>
                  </a:cxn>
                  <a:cxn ang="0">
                    <a:pos x="246" y="499"/>
                  </a:cxn>
                  <a:cxn ang="0">
                    <a:pos x="229" y="516"/>
                  </a:cxn>
                  <a:cxn ang="0">
                    <a:pos x="200" y="528"/>
                  </a:cxn>
                  <a:cxn ang="0">
                    <a:pos x="212" y="488"/>
                  </a:cxn>
                  <a:cxn ang="0">
                    <a:pos x="200" y="459"/>
                  </a:cxn>
                  <a:cxn ang="0">
                    <a:pos x="217" y="442"/>
                  </a:cxn>
                  <a:cxn ang="0">
                    <a:pos x="212" y="357"/>
                  </a:cxn>
                  <a:cxn ang="0">
                    <a:pos x="172" y="352"/>
                  </a:cxn>
                  <a:cxn ang="0">
                    <a:pos x="149" y="312"/>
                  </a:cxn>
                  <a:cxn ang="0">
                    <a:pos x="115" y="323"/>
                  </a:cxn>
                  <a:cxn ang="0">
                    <a:pos x="29" y="306"/>
                  </a:cxn>
                  <a:cxn ang="0">
                    <a:pos x="18" y="278"/>
                  </a:cxn>
                  <a:cxn ang="0">
                    <a:pos x="23" y="255"/>
                  </a:cxn>
                  <a:cxn ang="0">
                    <a:pos x="6" y="233"/>
                  </a:cxn>
                  <a:cxn ang="0">
                    <a:pos x="0" y="193"/>
                  </a:cxn>
                  <a:cxn ang="0">
                    <a:pos x="23" y="176"/>
                  </a:cxn>
                  <a:cxn ang="0">
                    <a:pos x="40" y="176"/>
                  </a:cxn>
                  <a:cxn ang="0">
                    <a:pos x="63" y="136"/>
                  </a:cxn>
                  <a:cxn ang="0">
                    <a:pos x="40" y="108"/>
                  </a:cxn>
                  <a:cxn ang="0">
                    <a:pos x="52" y="74"/>
                  </a:cxn>
                </a:cxnLst>
                <a:rect l="0" t="0" r="r" b="b"/>
                <a:pathLst>
                  <a:path w="497" h="550">
                    <a:moveTo>
                      <a:pt x="52" y="74"/>
                    </a:moveTo>
                    <a:lnTo>
                      <a:pt x="126" y="28"/>
                    </a:lnTo>
                    <a:lnTo>
                      <a:pt x="155" y="45"/>
                    </a:lnTo>
                    <a:lnTo>
                      <a:pt x="155" y="11"/>
                    </a:lnTo>
                    <a:lnTo>
                      <a:pt x="177" y="0"/>
                    </a:lnTo>
                    <a:lnTo>
                      <a:pt x="194" y="6"/>
                    </a:lnTo>
                    <a:lnTo>
                      <a:pt x="223" y="17"/>
                    </a:lnTo>
                    <a:lnTo>
                      <a:pt x="257" y="6"/>
                    </a:lnTo>
                    <a:lnTo>
                      <a:pt x="297" y="17"/>
                    </a:lnTo>
                    <a:lnTo>
                      <a:pt x="371" y="6"/>
                    </a:lnTo>
                    <a:lnTo>
                      <a:pt x="411" y="40"/>
                    </a:lnTo>
                    <a:lnTo>
                      <a:pt x="423" y="96"/>
                    </a:lnTo>
                    <a:lnTo>
                      <a:pt x="440" y="79"/>
                    </a:lnTo>
                    <a:lnTo>
                      <a:pt x="497" y="96"/>
                    </a:lnTo>
                    <a:lnTo>
                      <a:pt x="417" y="153"/>
                    </a:lnTo>
                    <a:lnTo>
                      <a:pt x="406" y="216"/>
                    </a:lnTo>
                    <a:lnTo>
                      <a:pt x="451" y="250"/>
                    </a:lnTo>
                    <a:lnTo>
                      <a:pt x="457" y="346"/>
                    </a:lnTo>
                    <a:lnTo>
                      <a:pt x="406" y="352"/>
                    </a:lnTo>
                    <a:lnTo>
                      <a:pt x="400" y="391"/>
                    </a:lnTo>
                    <a:lnTo>
                      <a:pt x="417" y="403"/>
                    </a:lnTo>
                    <a:lnTo>
                      <a:pt x="406" y="454"/>
                    </a:lnTo>
                    <a:lnTo>
                      <a:pt x="457" y="499"/>
                    </a:lnTo>
                    <a:lnTo>
                      <a:pt x="446" y="533"/>
                    </a:lnTo>
                    <a:lnTo>
                      <a:pt x="411" y="550"/>
                    </a:lnTo>
                    <a:lnTo>
                      <a:pt x="371" y="511"/>
                    </a:lnTo>
                    <a:lnTo>
                      <a:pt x="411" y="516"/>
                    </a:lnTo>
                    <a:lnTo>
                      <a:pt x="411" y="494"/>
                    </a:lnTo>
                    <a:lnTo>
                      <a:pt x="360" y="476"/>
                    </a:lnTo>
                    <a:lnTo>
                      <a:pt x="343" y="499"/>
                    </a:lnTo>
                    <a:lnTo>
                      <a:pt x="309" y="488"/>
                    </a:lnTo>
                    <a:lnTo>
                      <a:pt x="246" y="499"/>
                    </a:lnTo>
                    <a:lnTo>
                      <a:pt x="229" y="516"/>
                    </a:lnTo>
                    <a:lnTo>
                      <a:pt x="200" y="528"/>
                    </a:lnTo>
                    <a:lnTo>
                      <a:pt x="212" y="488"/>
                    </a:lnTo>
                    <a:lnTo>
                      <a:pt x="200" y="459"/>
                    </a:lnTo>
                    <a:lnTo>
                      <a:pt x="217" y="442"/>
                    </a:lnTo>
                    <a:lnTo>
                      <a:pt x="212" y="357"/>
                    </a:lnTo>
                    <a:lnTo>
                      <a:pt x="172" y="352"/>
                    </a:lnTo>
                    <a:lnTo>
                      <a:pt x="149" y="312"/>
                    </a:lnTo>
                    <a:lnTo>
                      <a:pt x="115" y="323"/>
                    </a:lnTo>
                    <a:lnTo>
                      <a:pt x="29" y="306"/>
                    </a:lnTo>
                    <a:lnTo>
                      <a:pt x="18" y="278"/>
                    </a:lnTo>
                    <a:lnTo>
                      <a:pt x="23" y="255"/>
                    </a:lnTo>
                    <a:lnTo>
                      <a:pt x="6" y="233"/>
                    </a:lnTo>
                    <a:lnTo>
                      <a:pt x="0" y="193"/>
                    </a:lnTo>
                    <a:lnTo>
                      <a:pt x="23" y="176"/>
                    </a:lnTo>
                    <a:lnTo>
                      <a:pt x="40" y="176"/>
                    </a:lnTo>
                    <a:lnTo>
                      <a:pt x="63" y="136"/>
                    </a:lnTo>
                    <a:lnTo>
                      <a:pt x="40" y="108"/>
                    </a:lnTo>
                    <a:lnTo>
                      <a:pt x="52" y="74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Freeform 75"/>
              <p:cNvSpPr>
                <a:spLocks/>
              </p:cNvSpPr>
              <p:nvPr/>
            </p:nvSpPr>
            <p:spPr bwMode="auto">
              <a:xfrm>
                <a:off x="2024" y="2590"/>
                <a:ext cx="553" cy="467"/>
              </a:xfrm>
              <a:custGeom>
                <a:avLst/>
                <a:gdLst>
                  <a:gd name="T0" fmla="*/ 0 w 553"/>
                  <a:gd name="T1" fmla="*/ 51 h 465"/>
                  <a:gd name="T2" fmla="*/ 17 w 553"/>
                  <a:gd name="T3" fmla="*/ 34 h 465"/>
                  <a:gd name="T4" fmla="*/ 80 w 553"/>
                  <a:gd name="T5" fmla="*/ 23 h 465"/>
                  <a:gd name="T6" fmla="*/ 108 w 553"/>
                  <a:gd name="T7" fmla="*/ 34 h 465"/>
                  <a:gd name="T8" fmla="*/ 131 w 553"/>
                  <a:gd name="T9" fmla="*/ 11 h 465"/>
                  <a:gd name="T10" fmla="*/ 182 w 553"/>
                  <a:gd name="T11" fmla="*/ 34 h 465"/>
                  <a:gd name="T12" fmla="*/ 182 w 553"/>
                  <a:gd name="T13" fmla="*/ 51 h 465"/>
                  <a:gd name="T14" fmla="*/ 142 w 553"/>
                  <a:gd name="T15" fmla="*/ 51 h 465"/>
                  <a:gd name="T16" fmla="*/ 177 w 553"/>
                  <a:gd name="T17" fmla="*/ 79 h 465"/>
                  <a:gd name="T18" fmla="*/ 211 w 553"/>
                  <a:gd name="T19" fmla="*/ 68 h 465"/>
                  <a:gd name="T20" fmla="*/ 228 w 553"/>
                  <a:gd name="T21" fmla="*/ 34 h 465"/>
                  <a:gd name="T22" fmla="*/ 256 w 553"/>
                  <a:gd name="T23" fmla="*/ 51 h 465"/>
                  <a:gd name="T24" fmla="*/ 314 w 553"/>
                  <a:gd name="T25" fmla="*/ 51 h 465"/>
                  <a:gd name="T26" fmla="*/ 336 w 553"/>
                  <a:gd name="T27" fmla="*/ 34 h 465"/>
                  <a:gd name="T28" fmla="*/ 376 w 553"/>
                  <a:gd name="T29" fmla="*/ 34 h 465"/>
                  <a:gd name="T30" fmla="*/ 388 w 553"/>
                  <a:gd name="T31" fmla="*/ 51 h 465"/>
                  <a:gd name="T32" fmla="*/ 422 w 553"/>
                  <a:gd name="T33" fmla="*/ 0 h 465"/>
                  <a:gd name="T34" fmla="*/ 450 w 553"/>
                  <a:gd name="T35" fmla="*/ 40 h 465"/>
                  <a:gd name="T36" fmla="*/ 433 w 553"/>
                  <a:gd name="T37" fmla="*/ 57 h 465"/>
                  <a:gd name="T38" fmla="*/ 479 w 553"/>
                  <a:gd name="T39" fmla="*/ 119 h 465"/>
                  <a:gd name="T40" fmla="*/ 445 w 553"/>
                  <a:gd name="T41" fmla="*/ 193 h 465"/>
                  <a:gd name="T42" fmla="*/ 530 w 553"/>
                  <a:gd name="T43" fmla="*/ 261 h 465"/>
                  <a:gd name="T44" fmla="*/ 519 w 553"/>
                  <a:gd name="T45" fmla="*/ 278 h 465"/>
                  <a:gd name="T46" fmla="*/ 519 w 553"/>
                  <a:gd name="T47" fmla="*/ 351 h 465"/>
                  <a:gd name="T48" fmla="*/ 553 w 553"/>
                  <a:gd name="T49" fmla="*/ 363 h 465"/>
                  <a:gd name="T50" fmla="*/ 530 w 553"/>
                  <a:gd name="T51" fmla="*/ 391 h 465"/>
                  <a:gd name="T52" fmla="*/ 445 w 553"/>
                  <a:gd name="T53" fmla="*/ 403 h 465"/>
                  <a:gd name="T54" fmla="*/ 405 w 553"/>
                  <a:gd name="T55" fmla="*/ 448 h 465"/>
                  <a:gd name="T56" fmla="*/ 353 w 553"/>
                  <a:gd name="T57" fmla="*/ 448 h 465"/>
                  <a:gd name="T58" fmla="*/ 319 w 553"/>
                  <a:gd name="T59" fmla="*/ 420 h 465"/>
                  <a:gd name="T60" fmla="*/ 182 w 553"/>
                  <a:gd name="T61" fmla="*/ 437 h 465"/>
                  <a:gd name="T62" fmla="*/ 165 w 553"/>
                  <a:gd name="T63" fmla="*/ 465 h 465"/>
                  <a:gd name="T64" fmla="*/ 142 w 553"/>
                  <a:gd name="T65" fmla="*/ 431 h 465"/>
                  <a:gd name="T66" fmla="*/ 137 w 553"/>
                  <a:gd name="T67" fmla="*/ 334 h 465"/>
                  <a:gd name="T68" fmla="*/ 102 w 553"/>
                  <a:gd name="T69" fmla="*/ 283 h 465"/>
                  <a:gd name="T70" fmla="*/ 114 w 553"/>
                  <a:gd name="T71" fmla="*/ 244 h 465"/>
                  <a:gd name="T72" fmla="*/ 80 w 553"/>
                  <a:gd name="T73" fmla="*/ 244 h 465"/>
                  <a:gd name="T74" fmla="*/ 51 w 553"/>
                  <a:gd name="T75" fmla="*/ 261 h 465"/>
                  <a:gd name="T76" fmla="*/ 28 w 553"/>
                  <a:gd name="T77" fmla="*/ 249 h 465"/>
                  <a:gd name="T78" fmla="*/ 40 w 553"/>
                  <a:gd name="T79" fmla="*/ 204 h 465"/>
                  <a:gd name="T80" fmla="*/ 34 w 553"/>
                  <a:gd name="T81" fmla="*/ 153 h 465"/>
                  <a:gd name="T82" fmla="*/ 68 w 553"/>
                  <a:gd name="T83" fmla="*/ 130 h 465"/>
                  <a:gd name="T84" fmla="*/ 45 w 553"/>
                  <a:gd name="T85" fmla="*/ 91 h 465"/>
                  <a:gd name="T86" fmla="*/ 11 w 553"/>
                  <a:gd name="T87" fmla="*/ 79 h 465"/>
                  <a:gd name="T88" fmla="*/ 0 w 553"/>
                  <a:gd name="T89" fmla="*/ 51 h 46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53"/>
                  <a:gd name="T136" fmla="*/ 0 h 465"/>
                  <a:gd name="T137" fmla="*/ 553 w 553"/>
                  <a:gd name="T138" fmla="*/ 465 h 46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53" h="465">
                    <a:moveTo>
                      <a:pt x="0" y="51"/>
                    </a:moveTo>
                    <a:lnTo>
                      <a:pt x="17" y="34"/>
                    </a:lnTo>
                    <a:lnTo>
                      <a:pt x="80" y="23"/>
                    </a:lnTo>
                    <a:lnTo>
                      <a:pt x="108" y="34"/>
                    </a:lnTo>
                    <a:lnTo>
                      <a:pt x="131" y="11"/>
                    </a:lnTo>
                    <a:lnTo>
                      <a:pt x="182" y="34"/>
                    </a:lnTo>
                    <a:lnTo>
                      <a:pt x="182" y="51"/>
                    </a:lnTo>
                    <a:lnTo>
                      <a:pt x="142" y="51"/>
                    </a:lnTo>
                    <a:lnTo>
                      <a:pt x="177" y="79"/>
                    </a:lnTo>
                    <a:lnTo>
                      <a:pt x="211" y="68"/>
                    </a:lnTo>
                    <a:lnTo>
                      <a:pt x="228" y="34"/>
                    </a:lnTo>
                    <a:lnTo>
                      <a:pt x="256" y="51"/>
                    </a:lnTo>
                    <a:lnTo>
                      <a:pt x="314" y="51"/>
                    </a:lnTo>
                    <a:lnTo>
                      <a:pt x="336" y="34"/>
                    </a:lnTo>
                    <a:lnTo>
                      <a:pt x="376" y="34"/>
                    </a:lnTo>
                    <a:lnTo>
                      <a:pt x="388" y="51"/>
                    </a:lnTo>
                    <a:lnTo>
                      <a:pt x="422" y="0"/>
                    </a:lnTo>
                    <a:lnTo>
                      <a:pt x="450" y="40"/>
                    </a:lnTo>
                    <a:lnTo>
                      <a:pt x="433" y="57"/>
                    </a:lnTo>
                    <a:lnTo>
                      <a:pt x="479" y="119"/>
                    </a:lnTo>
                    <a:lnTo>
                      <a:pt x="445" y="193"/>
                    </a:lnTo>
                    <a:lnTo>
                      <a:pt x="530" y="261"/>
                    </a:lnTo>
                    <a:lnTo>
                      <a:pt x="519" y="278"/>
                    </a:lnTo>
                    <a:lnTo>
                      <a:pt x="519" y="351"/>
                    </a:lnTo>
                    <a:lnTo>
                      <a:pt x="553" y="363"/>
                    </a:lnTo>
                    <a:lnTo>
                      <a:pt x="530" y="391"/>
                    </a:lnTo>
                    <a:lnTo>
                      <a:pt x="445" y="403"/>
                    </a:lnTo>
                    <a:lnTo>
                      <a:pt x="405" y="448"/>
                    </a:lnTo>
                    <a:lnTo>
                      <a:pt x="353" y="448"/>
                    </a:lnTo>
                    <a:lnTo>
                      <a:pt x="319" y="420"/>
                    </a:lnTo>
                    <a:lnTo>
                      <a:pt x="182" y="437"/>
                    </a:lnTo>
                    <a:lnTo>
                      <a:pt x="165" y="465"/>
                    </a:lnTo>
                    <a:lnTo>
                      <a:pt x="142" y="431"/>
                    </a:lnTo>
                    <a:lnTo>
                      <a:pt x="137" y="334"/>
                    </a:lnTo>
                    <a:lnTo>
                      <a:pt x="102" y="283"/>
                    </a:lnTo>
                    <a:lnTo>
                      <a:pt x="114" y="244"/>
                    </a:lnTo>
                    <a:lnTo>
                      <a:pt x="80" y="244"/>
                    </a:lnTo>
                    <a:lnTo>
                      <a:pt x="51" y="261"/>
                    </a:lnTo>
                    <a:lnTo>
                      <a:pt x="28" y="249"/>
                    </a:lnTo>
                    <a:lnTo>
                      <a:pt x="40" y="204"/>
                    </a:lnTo>
                    <a:lnTo>
                      <a:pt x="34" y="153"/>
                    </a:lnTo>
                    <a:lnTo>
                      <a:pt x="68" y="130"/>
                    </a:lnTo>
                    <a:lnTo>
                      <a:pt x="45" y="91"/>
                    </a:lnTo>
                    <a:lnTo>
                      <a:pt x="11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Freeform 76"/>
              <p:cNvSpPr>
                <a:spLocks/>
              </p:cNvSpPr>
              <p:nvPr/>
            </p:nvSpPr>
            <p:spPr bwMode="auto">
              <a:xfrm>
                <a:off x="1597" y="2813"/>
                <a:ext cx="630" cy="625"/>
              </a:xfrm>
              <a:custGeom>
                <a:avLst/>
                <a:gdLst/>
                <a:ahLst/>
                <a:cxnLst>
                  <a:cxn ang="0">
                    <a:pos x="69" y="136"/>
                  </a:cxn>
                  <a:cxn ang="0">
                    <a:pos x="143" y="148"/>
                  </a:cxn>
                  <a:cxn ang="0">
                    <a:pos x="177" y="119"/>
                  </a:cxn>
                  <a:cxn ang="0">
                    <a:pos x="252" y="108"/>
                  </a:cxn>
                  <a:cxn ang="0">
                    <a:pos x="252" y="57"/>
                  </a:cxn>
                  <a:cxn ang="0">
                    <a:pos x="286" y="63"/>
                  </a:cxn>
                  <a:cxn ang="0">
                    <a:pos x="371" y="12"/>
                  </a:cxn>
                  <a:cxn ang="0">
                    <a:pos x="411" y="34"/>
                  </a:cxn>
                  <a:cxn ang="0">
                    <a:pos x="440" y="0"/>
                  </a:cxn>
                  <a:cxn ang="0">
                    <a:pos x="468" y="0"/>
                  </a:cxn>
                  <a:cxn ang="0">
                    <a:pos x="457" y="46"/>
                  </a:cxn>
                  <a:cxn ang="0">
                    <a:pos x="474" y="57"/>
                  </a:cxn>
                  <a:cxn ang="0">
                    <a:pos x="503" y="40"/>
                  </a:cxn>
                  <a:cxn ang="0">
                    <a:pos x="537" y="40"/>
                  </a:cxn>
                  <a:cxn ang="0">
                    <a:pos x="531" y="80"/>
                  </a:cxn>
                  <a:cxn ang="0">
                    <a:pos x="565" y="136"/>
                  </a:cxn>
                  <a:cxn ang="0">
                    <a:pos x="565" y="227"/>
                  </a:cxn>
                  <a:cxn ang="0">
                    <a:pos x="594" y="261"/>
                  </a:cxn>
                  <a:cxn ang="0">
                    <a:pos x="611" y="290"/>
                  </a:cxn>
                  <a:cxn ang="0">
                    <a:pos x="628" y="346"/>
                  </a:cxn>
                  <a:cxn ang="0">
                    <a:pos x="577" y="397"/>
                  </a:cxn>
                  <a:cxn ang="0">
                    <a:pos x="605" y="426"/>
                  </a:cxn>
                  <a:cxn ang="0">
                    <a:pos x="565" y="437"/>
                  </a:cxn>
                  <a:cxn ang="0">
                    <a:pos x="537" y="494"/>
                  </a:cxn>
                  <a:cxn ang="0">
                    <a:pos x="457" y="505"/>
                  </a:cxn>
                  <a:cxn ang="0">
                    <a:pos x="411" y="567"/>
                  </a:cxn>
                  <a:cxn ang="0">
                    <a:pos x="400" y="556"/>
                  </a:cxn>
                  <a:cxn ang="0">
                    <a:pos x="366" y="590"/>
                  </a:cxn>
                  <a:cxn ang="0">
                    <a:pos x="326" y="596"/>
                  </a:cxn>
                  <a:cxn ang="0">
                    <a:pos x="297" y="550"/>
                  </a:cxn>
                  <a:cxn ang="0">
                    <a:pos x="234" y="624"/>
                  </a:cxn>
                  <a:cxn ang="0">
                    <a:pos x="206" y="607"/>
                  </a:cxn>
                  <a:cxn ang="0">
                    <a:pos x="160" y="619"/>
                  </a:cxn>
                  <a:cxn ang="0">
                    <a:pos x="183" y="590"/>
                  </a:cxn>
                  <a:cxn ang="0">
                    <a:pos x="166" y="550"/>
                  </a:cxn>
                  <a:cxn ang="0">
                    <a:pos x="57" y="545"/>
                  </a:cxn>
                  <a:cxn ang="0">
                    <a:pos x="23" y="511"/>
                  </a:cxn>
                  <a:cxn ang="0">
                    <a:pos x="0" y="448"/>
                  </a:cxn>
                  <a:cxn ang="0">
                    <a:pos x="12" y="414"/>
                  </a:cxn>
                  <a:cxn ang="0">
                    <a:pos x="0" y="363"/>
                  </a:cxn>
                  <a:cxn ang="0">
                    <a:pos x="46" y="301"/>
                  </a:cxn>
                  <a:cxn ang="0">
                    <a:pos x="18" y="267"/>
                  </a:cxn>
                  <a:cxn ang="0">
                    <a:pos x="40" y="256"/>
                  </a:cxn>
                  <a:cxn ang="0">
                    <a:pos x="46" y="199"/>
                  </a:cxn>
                  <a:cxn ang="0">
                    <a:pos x="63" y="182"/>
                  </a:cxn>
                  <a:cxn ang="0">
                    <a:pos x="69" y="136"/>
                  </a:cxn>
                </a:cxnLst>
                <a:rect l="0" t="0" r="r" b="b"/>
                <a:pathLst>
                  <a:path w="628" h="624">
                    <a:moveTo>
                      <a:pt x="69" y="136"/>
                    </a:moveTo>
                    <a:lnTo>
                      <a:pt x="143" y="148"/>
                    </a:lnTo>
                    <a:lnTo>
                      <a:pt x="177" y="119"/>
                    </a:lnTo>
                    <a:lnTo>
                      <a:pt x="252" y="108"/>
                    </a:lnTo>
                    <a:lnTo>
                      <a:pt x="252" y="57"/>
                    </a:lnTo>
                    <a:lnTo>
                      <a:pt x="286" y="63"/>
                    </a:lnTo>
                    <a:lnTo>
                      <a:pt x="371" y="12"/>
                    </a:lnTo>
                    <a:lnTo>
                      <a:pt x="411" y="34"/>
                    </a:lnTo>
                    <a:lnTo>
                      <a:pt x="440" y="0"/>
                    </a:lnTo>
                    <a:lnTo>
                      <a:pt x="468" y="0"/>
                    </a:lnTo>
                    <a:lnTo>
                      <a:pt x="457" y="46"/>
                    </a:lnTo>
                    <a:lnTo>
                      <a:pt x="474" y="57"/>
                    </a:lnTo>
                    <a:lnTo>
                      <a:pt x="503" y="40"/>
                    </a:lnTo>
                    <a:lnTo>
                      <a:pt x="537" y="40"/>
                    </a:lnTo>
                    <a:lnTo>
                      <a:pt x="531" y="80"/>
                    </a:lnTo>
                    <a:lnTo>
                      <a:pt x="565" y="136"/>
                    </a:lnTo>
                    <a:lnTo>
                      <a:pt x="565" y="227"/>
                    </a:lnTo>
                    <a:lnTo>
                      <a:pt x="594" y="261"/>
                    </a:lnTo>
                    <a:lnTo>
                      <a:pt x="611" y="290"/>
                    </a:lnTo>
                    <a:lnTo>
                      <a:pt x="628" y="346"/>
                    </a:lnTo>
                    <a:lnTo>
                      <a:pt x="577" y="397"/>
                    </a:lnTo>
                    <a:lnTo>
                      <a:pt x="605" y="426"/>
                    </a:lnTo>
                    <a:lnTo>
                      <a:pt x="565" y="437"/>
                    </a:lnTo>
                    <a:lnTo>
                      <a:pt x="537" y="494"/>
                    </a:lnTo>
                    <a:lnTo>
                      <a:pt x="457" y="505"/>
                    </a:lnTo>
                    <a:lnTo>
                      <a:pt x="411" y="567"/>
                    </a:lnTo>
                    <a:lnTo>
                      <a:pt x="400" y="556"/>
                    </a:lnTo>
                    <a:lnTo>
                      <a:pt x="366" y="590"/>
                    </a:lnTo>
                    <a:lnTo>
                      <a:pt x="326" y="596"/>
                    </a:lnTo>
                    <a:lnTo>
                      <a:pt x="297" y="550"/>
                    </a:lnTo>
                    <a:lnTo>
                      <a:pt x="234" y="624"/>
                    </a:lnTo>
                    <a:lnTo>
                      <a:pt x="206" y="607"/>
                    </a:lnTo>
                    <a:lnTo>
                      <a:pt x="160" y="619"/>
                    </a:lnTo>
                    <a:lnTo>
                      <a:pt x="183" y="590"/>
                    </a:lnTo>
                    <a:lnTo>
                      <a:pt x="166" y="550"/>
                    </a:lnTo>
                    <a:lnTo>
                      <a:pt x="57" y="545"/>
                    </a:lnTo>
                    <a:lnTo>
                      <a:pt x="23" y="511"/>
                    </a:lnTo>
                    <a:lnTo>
                      <a:pt x="0" y="448"/>
                    </a:lnTo>
                    <a:lnTo>
                      <a:pt x="12" y="414"/>
                    </a:lnTo>
                    <a:lnTo>
                      <a:pt x="0" y="363"/>
                    </a:lnTo>
                    <a:lnTo>
                      <a:pt x="46" y="301"/>
                    </a:lnTo>
                    <a:lnTo>
                      <a:pt x="18" y="267"/>
                    </a:lnTo>
                    <a:lnTo>
                      <a:pt x="40" y="256"/>
                    </a:lnTo>
                    <a:lnTo>
                      <a:pt x="46" y="199"/>
                    </a:lnTo>
                    <a:lnTo>
                      <a:pt x="63" y="182"/>
                    </a:lnTo>
                    <a:lnTo>
                      <a:pt x="69" y="1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Freeform 78"/>
              <p:cNvSpPr>
                <a:spLocks/>
              </p:cNvSpPr>
              <p:nvPr/>
            </p:nvSpPr>
            <p:spPr bwMode="auto">
              <a:xfrm>
                <a:off x="1333" y="2376"/>
                <a:ext cx="758" cy="619"/>
              </a:xfrm>
              <a:custGeom>
                <a:avLst/>
                <a:gdLst/>
                <a:ahLst/>
                <a:cxnLst>
                  <a:cxn ang="0">
                    <a:pos x="160" y="85"/>
                  </a:cxn>
                  <a:cxn ang="0">
                    <a:pos x="177" y="34"/>
                  </a:cxn>
                  <a:cxn ang="0">
                    <a:pos x="234" y="6"/>
                  </a:cxn>
                  <a:cxn ang="0">
                    <a:pos x="286" y="17"/>
                  </a:cxn>
                  <a:cxn ang="0">
                    <a:pos x="314" y="6"/>
                  </a:cxn>
                  <a:cxn ang="0">
                    <a:pos x="371" y="40"/>
                  </a:cxn>
                  <a:cxn ang="0">
                    <a:pos x="405" y="0"/>
                  </a:cxn>
                  <a:cxn ang="0">
                    <a:pos x="440" y="29"/>
                  </a:cxn>
                  <a:cxn ang="0">
                    <a:pos x="440" y="46"/>
                  </a:cxn>
                  <a:cxn ang="0">
                    <a:pos x="462" y="68"/>
                  </a:cxn>
                  <a:cxn ang="0">
                    <a:pos x="485" y="46"/>
                  </a:cxn>
                  <a:cxn ang="0">
                    <a:pos x="571" y="63"/>
                  </a:cxn>
                  <a:cxn ang="0">
                    <a:pos x="605" y="57"/>
                  </a:cxn>
                  <a:cxn ang="0">
                    <a:pos x="628" y="97"/>
                  </a:cxn>
                  <a:cxn ang="0">
                    <a:pos x="674" y="102"/>
                  </a:cxn>
                  <a:cxn ang="0">
                    <a:pos x="679" y="187"/>
                  </a:cxn>
                  <a:cxn ang="0">
                    <a:pos x="662" y="204"/>
                  </a:cxn>
                  <a:cxn ang="0">
                    <a:pos x="674" y="233"/>
                  </a:cxn>
                  <a:cxn ang="0">
                    <a:pos x="656" y="278"/>
                  </a:cxn>
                  <a:cxn ang="0">
                    <a:pos x="691" y="267"/>
                  </a:cxn>
                  <a:cxn ang="0">
                    <a:pos x="702" y="295"/>
                  </a:cxn>
                  <a:cxn ang="0">
                    <a:pos x="736" y="301"/>
                  </a:cxn>
                  <a:cxn ang="0">
                    <a:pos x="759" y="341"/>
                  </a:cxn>
                  <a:cxn ang="0">
                    <a:pos x="725" y="369"/>
                  </a:cxn>
                  <a:cxn ang="0">
                    <a:pos x="731" y="414"/>
                  </a:cxn>
                  <a:cxn ang="0">
                    <a:pos x="702" y="420"/>
                  </a:cxn>
                  <a:cxn ang="0">
                    <a:pos x="679" y="448"/>
                  </a:cxn>
                  <a:cxn ang="0">
                    <a:pos x="634" y="431"/>
                  </a:cxn>
                  <a:cxn ang="0">
                    <a:pos x="548" y="477"/>
                  </a:cxn>
                  <a:cxn ang="0">
                    <a:pos x="514" y="477"/>
                  </a:cxn>
                  <a:cxn ang="0">
                    <a:pos x="514" y="522"/>
                  </a:cxn>
                  <a:cxn ang="0">
                    <a:pos x="440" y="533"/>
                  </a:cxn>
                  <a:cxn ang="0">
                    <a:pos x="405" y="562"/>
                  </a:cxn>
                  <a:cxn ang="0">
                    <a:pos x="331" y="550"/>
                  </a:cxn>
                  <a:cxn ang="0">
                    <a:pos x="325" y="601"/>
                  </a:cxn>
                  <a:cxn ang="0">
                    <a:pos x="308" y="619"/>
                  </a:cxn>
                  <a:cxn ang="0">
                    <a:pos x="211" y="584"/>
                  </a:cxn>
                  <a:cxn ang="0">
                    <a:pos x="234" y="505"/>
                  </a:cxn>
                  <a:cxn ang="0">
                    <a:pos x="274" y="465"/>
                  </a:cxn>
                  <a:cxn ang="0">
                    <a:pos x="280" y="426"/>
                  </a:cxn>
                  <a:cxn ang="0">
                    <a:pos x="206" y="403"/>
                  </a:cxn>
                  <a:cxn ang="0">
                    <a:pos x="80" y="324"/>
                  </a:cxn>
                  <a:cxn ang="0">
                    <a:pos x="92" y="284"/>
                  </a:cxn>
                  <a:cxn ang="0">
                    <a:pos x="46" y="239"/>
                  </a:cxn>
                  <a:cxn ang="0">
                    <a:pos x="0" y="233"/>
                  </a:cxn>
                  <a:cxn ang="0">
                    <a:pos x="0" y="199"/>
                  </a:cxn>
                  <a:cxn ang="0">
                    <a:pos x="52" y="176"/>
                  </a:cxn>
                  <a:cxn ang="0">
                    <a:pos x="86" y="131"/>
                  </a:cxn>
                  <a:cxn ang="0">
                    <a:pos x="103" y="136"/>
                  </a:cxn>
                  <a:cxn ang="0">
                    <a:pos x="160" y="85"/>
                  </a:cxn>
                </a:cxnLst>
                <a:rect l="0" t="0" r="r" b="b"/>
                <a:pathLst>
                  <a:path w="759" h="619">
                    <a:moveTo>
                      <a:pt x="160" y="85"/>
                    </a:moveTo>
                    <a:lnTo>
                      <a:pt x="177" y="34"/>
                    </a:lnTo>
                    <a:lnTo>
                      <a:pt x="234" y="6"/>
                    </a:lnTo>
                    <a:lnTo>
                      <a:pt x="286" y="17"/>
                    </a:lnTo>
                    <a:lnTo>
                      <a:pt x="314" y="6"/>
                    </a:lnTo>
                    <a:lnTo>
                      <a:pt x="371" y="40"/>
                    </a:lnTo>
                    <a:lnTo>
                      <a:pt x="405" y="0"/>
                    </a:lnTo>
                    <a:lnTo>
                      <a:pt x="440" y="29"/>
                    </a:lnTo>
                    <a:lnTo>
                      <a:pt x="440" y="46"/>
                    </a:lnTo>
                    <a:lnTo>
                      <a:pt x="462" y="68"/>
                    </a:lnTo>
                    <a:lnTo>
                      <a:pt x="485" y="46"/>
                    </a:lnTo>
                    <a:lnTo>
                      <a:pt x="571" y="63"/>
                    </a:lnTo>
                    <a:lnTo>
                      <a:pt x="605" y="57"/>
                    </a:lnTo>
                    <a:lnTo>
                      <a:pt x="628" y="97"/>
                    </a:lnTo>
                    <a:lnTo>
                      <a:pt x="674" y="102"/>
                    </a:lnTo>
                    <a:lnTo>
                      <a:pt x="679" y="187"/>
                    </a:lnTo>
                    <a:lnTo>
                      <a:pt x="662" y="204"/>
                    </a:lnTo>
                    <a:lnTo>
                      <a:pt x="674" y="233"/>
                    </a:lnTo>
                    <a:lnTo>
                      <a:pt x="656" y="278"/>
                    </a:lnTo>
                    <a:lnTo>
                      <a:pt x="691" y="267"/>
                    </a:lnTo>
                    <a:lnTo>
                      <a:pt x="702" y="295"/>
                    </a:lnTo>
                    <a:lnTo>
                      <a:pt x="736" y="301"/>
                    </a:lnTo>
                    <a:lnTo>
                      <a:pt x="759" y="341"/>
                    </a:lnTo>
                    <a:lnTo>
                      <a:pt x="725" y="369"/>
                    </a:lnTo>
                    <a:lnTo>
                      <a:pt x="731" y="414"/>
                    </a:lnTo>
                    <a:lnTo>
                      <a:pt x="702" y="420"/>
                    </a:lnTo>
                    <a:lnTo>
                      <a:pt x="679" y="448"/>
                    </a:lnTo>
                    <a:lnTo>
                      <a:pt x="634" y="431"/>
                    </a:lnTo>
                    <a:lnTo>
                      <a:pt x="548" y="477"/>
                    </a:lnTo>
                    <a:lnTo>
                      <a:pt x="514" y="477"/>
                    </a:lnTo>
                    <a:lnTo>
                      <a:pt x="514" y="522"/>
                    </a:lnTo>
                    <a:lnTo>
                      <a:pt x="440" y="533"/>
                    </a:lnTo>
                    <a:lnTo>
                      <a:pt x="405" y="562"/>
                    </a:lnTo>
                    <a:lnTo>
                      <a:pt x="331" y="550"/>
                    </a:lnTo>
                    <a:lnTo>
                      <a:pt x="325" y="601"/>
                    </a:lnTo>
                    <a:lnTo>
                      <a:pt x="308" y="619"/>
                    </a:lnTo>
                    <a:lnTo>
                      <a:pt x="211" y="584"/>
                    </a:lnTo>
                    <a:lnTo>
                      <a:pt x="234" y="505"/>
                    </a:lnTo>
                    <a:lnTo>
                      <a:pt x="274" y="465"/>
                    </a:lnTo>
                    <a:lnTo>
                      <a:pt x="280" y="426"/>
                    </a:lnTo>
                    <a:lnTo>
                      <a:pt x="206" y="403"/>
                    </a:lnTo>
                    <a:lnTo>
                      <a:pt x="80" y="324"/>
                    </a:lnTo>
                    <a:lnTo>
                      <a:pt x="92" y="284"/>
                    </a:lnTo>
                    <a:lnTo>
                      <a:pt x="46" y="239"/>
                    </a:lnTo>
                    <a:lnTo>
                      <a:pt x="0" y="233"/>
                    </a:lnTo>
                    <a:lnTo>
                      <a:pt x="0" y="199"/>
                    </a:lnTo>
                    <a:lnTo>
                      <a:pt x="52" y="176"/>
                    </a:lnTo>
                    <a:lnTo>
                      <a:pt x="86" y="131"/>
                    </a:lnTo>
                    <a:lnTo>
                      <a:pt x="103" y="136"/>
                    </a:lnTo>
                    <a:lnTo>
                      <a:pt x="160" y="85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Freeform 81"/>
              <p:cNvSpPr>
                <a:spLocks/>
              </p:cNvSpPr>
              <p:nvPr/>
            </p:nvSpPr>
            <p:spPr bwMode="auto">
              <a:xfrm>
                <a:off x="1054" y="2585"/>
                <a:ext cx="593" cy="677"/>
              </a:xfrm>
              <a:custGeom>
                <a:avLst/>
                <a:gdLst>
                  <a:gd name="T0" fmla="*/ 0 w 593"/>
                  <a:gd name="T1" fmla="*/ 159 h 675"/>
                  <a:gd name="T2" fmla="*/ 40 w 593"/>
                  <a:gd name="T3" fmla="*/ 147 h 675"/>
                  <a:gd name="T4" fmla="*/ 62 w 593"/>
                  <a:gd name="T5" fmla="*/ 102 h 675"/>
                  <a:gd name="T6" fmla="*/ 97 w 593"/>
                  <a:gd name="T7" fmla="*/ 96 h 675"/>
                  <a:gd name="T8" fmla="*/ 108 w 593"/>
                  <a:gd name="T9" fmla="*/ 62 h 675"/>
                  <a:gd name="T10" fmla="*/ 194 w 593"/>
                  <a:gd name="T11" fmla="*/ 57 h 675"/>
                  <a:gd name="T12" fmla="*/ 194 w 593"/>
                  <a:gd name="T13" fmla="*/ 0 h 675"/>
                  <a:gd name="T14" fmla="*/ 239 w 593"/>
                  <a:gd name="T15" fmla="*/ 28 h 675"/>
                  <a:gd name="T16" fmla="*/ 279 w 593"/>
                  <a:gd name="T17" fmla="*/ 28 h 675"/>
                  <a:gd name="T18" fmla="*/ 325 w 593"/>
                  <a:gd name="T19" fmla="*/ 34 h 675"/>
                  <a:gd name="T20" fmla="*/ 371 w 593"/>
                  <a:gd name="T21" fmla="*/ 79 h 675"/>
                  <a:gd name="T22" fmla="*/ 353 w 593"/>
                  <a:gd name="T23" fmla="*/ 119 h 675"/>
                  <a:gd name="T24" fmla="*/ 485 w 593"/>
                  <a:gd name="T25" fmla="*/ 198 h 675"/>
                  <a:gd name="T26" fmla="*/ 559 w 593"/>
                  <a:gd name="T27" fmla="*/ 221 h 675"/>
                  <a:gd name="T28" fmla="*/ 553 w 593"/>
                  <a:gd name="T29" fmla="*/ 261 h 675"/>
                  <a:gd name="T30" fmla="*/ 513 w 593"/>
                  <a:gd name="T31" fmla="*/ 295 h 675"/>
                  <a:gd name="T32" fmla="*/ 490 w 593"/>
                  <a:gd name="T33" fmla="*/ 380 h 675"/>
                  <a:gd name="T34" fmla="*/ 593 w 593"/>
                  <a:gd name="T35" fmla="*/ 408 h 675"/>
                  <a:gd name="T36" fmla="*/ 587 w 593"/>
                  <a:gd name="T37" fmla="*/ 465 h 675"/>
                  <a:gd name="T38" fmla="*/ 565 w 593"/>
                  <a:gd name="T39" fmla="*/ 476 h 675"/>
                  <a:gd name="T40" fmla="*/ 593 w 593"/>
                  <a:gd name="T41" fmla="*/ 510 h 675"/>
                  <a:gd name="T42" fmla="*/ 542 w 593"/>
                  <a:gd name="T43" fmla="*/ 578 h 675"/>
                  <a:gd name="T44" fmla="*/ 559 w 593"/>
                  <a:gd name="T45" fmla="*/ 618 h 675"/>
                  <a:gd name="T46" fmla="*/ 542 w 593"/>
                  <a:gd name="T47" fmla="*/ 652 h 675"/>
                  <a:gd name="T48" fmla="*/ 502 w 593"/>
                  <a:gd name="T49" fmla="*/ 675 h 675"/>
                  <a:gd name="T50" fmla="*/ 468 w 593"/>
                  <a:gd name="T51" fmla="*/ 629 h 675"/>
                  <a:gd name="T52" fmla="*/ 422 w 593"/>
                  <a:gd name="T53" fmla="*/ 641 h 675"/>
                  <a:gd name="T54" fmla="*/ 416 w 593"/>
                  <a:gd name="T55" fmla="*/ 573 h 675"/>
                  <a:gd name="T56" fmla="*/ 291 w 593"/>
                  <a:gd name="T57" fmla="*/ 522 h 675"/>
                  <a:gd name="T58" fmla="*/ 234 w 593"/>
                  <a:gd name="T59" fmla="*/ 533 h 675"/>
                  <a:gd name="T60" fmla="*/ 159 w 593"/>
                  <a:gd name="T61" fmla="*/ 420 h 675"/>
                  <a:gd name="T62" fmla="*/ 119 w 593"/>
                  <a:gd name="T63" fmla="*/ 414 h 675"/>
                  <a:gd name="T64" fmla="*/ 119 w 593"/>
                  <a:gd name="T65" fmla="*/ 357 h 675"/>
                  <a:gd name="T66" fmla="*/ 85 w 593"/>
                  <a:gd name="T67" fmla="*/ 306 h 675"/>
                  <a:gd name="T68" fmla="*/ 97 w 593"/>
                  <a:gd name="T69" fmla="*/ 289 h 675"/>
                  <a:gd name="T70" fmla="*/ 22 w 593"/>
                  <a:gd name="T71" fmla="*/ 232 h 675"/>
                  <a:gd name="T72" fmla="*/ 0 w 593"/>
                  <a:gd name="T73" fmla="*/ 159 h 67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93"/>
                  <a:gd name="T112" fmla="*/ 0 h 675"/>
                  <a:gd name="T113" fmla="*/ 593 w 593"/>
                  <a:gd name="T114" fmla="*/ 675 h 67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93" h="675">
                    <a:moveTo>
                      <a:pt x="0" y="159"/>
                    </a:moveTo>
                    <a:lnTo>
                      <a:pt x="40" y="147"/>
                    </a:lnTo>
                    <a:lnTo>
                      <a:pt x="62" y="102"/>
                    </a:lnTo>
                    <a:lnTo>
                      <a:pt x="97" y="96"/>
                    </a:lnTo>
                    <a:lnTo>
                      <a:pt x="108" y="62"/>
                    </a:lnTo>
                    <a:lnTo>
                      <a:pt x="194" y="57"/>
                    </a:lnTo>
                    <a:lnTo>
                      <a:pt x="194" y="0"/>
                    </a:lnTo>
                    <a:lnTo>
                      <a:pt x="239" y="28"/>
                    </a:lnTo>
                    <a:lnTo>
                      <a:pt x="279" y="28"/>
                    </a:lnTo>
                    <a:lnTo>
                      <a:pt x="325" y="34"/>
                    </a:lnTo>
                    <a:lnTo>
                      <a:pt x="371" y="79"/>
                    </a:lnTo>
                    <a:lnTo>
                      <a:pt x="353" y="119"/>
                    </a:lnTo>
                    <a:lnTo>
                      <a:pt x="485" y="198"/>
                    </a:lnTo>
                    <a:lnTo>
                      <a:pt x="559" y="221"/>
                    </a:lnTo>
                    <a:lnTo>
                      <a:pt x="553" y="261"/>
                    </a:lnTo>
                    <a:lnTo>
                      <a:pt x="513" y="295"/>
                    </a:lnTo>
                    <a:lnTo>
                      <a:pt x="490" y="380"/>
                    </a:lnTo>
                    <a:lnTo>
                      <a:pt x="593" y="408"/>
                    </a:lnTo>
                    <a:lnTo>
                      <a:pt x="587" y="465"/>
                    </a:lnTo>
                    <a:lnTo>
                      <a:pt x="565" y="476"/>
                    </a:lnTo>
                    <a:lnTo>
                      <a:pt x="593" y="510"/>
                    </a:lnTo>
                    <a:lnTo>
                      <a:pt x="542" y="578"/>
                    </a:lnTo>
                    <a:lnTo>
                      <a:pt x="559" y="618"/>
                    </a:lnTo>
                    <a:lnTo>
                      <a:pt x="542" y="652"/>
                    </a:lnTo>
                    <a:lnTo>
                      <a:pt x="502" y="675"/>
                    </a:lnTo>
                    <a:lnTo>
                      <a:pt x="468" y="629"/>
                    </a:lnTo>
                    <a:lnTo>
                      <a:pt x="422" y="641"/>
                    </a:lnTo>
                    <a:lnTo>
                      <a:pt x="416" y="573"/>
                    </a:lnTo>
                    <a:lnTo>
                      <a:pt x="291" y="522"/>
                    </a:lnTo>
                    <a:lnTo>
                      <a:pt x="234" y="533"/>
                    </a:lnTo>
                    <a:lnTo>
                      <a:pt x="159" y="420"/>
                    </a:lnTo>
                    <a:lnTo>
                      <a:pt x="119" y="414"/>
                    </a:lnTo>
                    <a:lnTo>
                      <a:pt x="119" y="357"/>
                    </a:lnTo>
                    <a:lnTo>
                      <a:pt x="85" y="306"/>
                    </a:lnTo>
                    <a:lnTo>
                      <a:pt x="97" y="289"/>
                    </a:lnTo>
                    <a:lnTo>
                      <a:pt x="22" y="232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42" name="Freeform 83"/>
              <p:cNvSpPr>
                <a:spLocks/>
              </p:cNvSpPr>
              <p:nvPr/>
            </p:nvSpPr>
            <p:spPr bwMode="auto">
              <a:xfrm>
                <a:off x="758" y="2710"/>
                <a:ext cx="866" cy="731"/>
              </a:xfrm>
              <a:custGeom>
                <a:avLst/>
                <a:gdLst>
                  <a:gd name="T0" fmla="*/ 0 w 867"/>
                  <a:gd name="T1" fmla="*/ 193 h 732"/>
                  <a:gd name="T2" fmla="*/ 17 w 867"/>
                  <a:gd name="T3" fmla="*/ 170 h 732"/>
                  <a:gd name="T4" fmla="*/ 80 w 867"/>
                  <a:gd name="T5" fmla="*/ 159 h 732"/>
                  <a:gd name="T6" fmla="*/ 154 w 867"/>
                  <a:gd name="T7" fmla="*/ 119 h 732"/>
                  <a:gd name="T8" fmla="*/ 148 w 867"/>
                  <a:gd name="T9" fmla="*/ 91 h 732"/>
                  <a:gd name="T10" fmla="*/ 205 w 867"/>
                  <a:gd name="T11" fmla="*/ 12 h 732"/>
                  <a:gd name="T12" fmla="*/ 228 w 867"/>
                  <a:gd name="T13" fmla="*/ 34 h 732"/>
                  <a:gd name="T14" fmla="*/ 279 w 867"/>
                  <a:gd name="T15" fmla="*/ 0 h 732"/>
                  <a:gd name="T16" fmla="*/ 296 w 867"/>
                  <a:gd name="T17" fmla="*/ 34 h 732"/>
                  <a:gd name="T18" fmla="*/ 319 w 867"/>
                  <a:gd name="T19" fmla="*/ 108 h 732"/>
                  <a:gd name="T20" fmla="*/ 393 w 867"/>
                  <a:gd name="T21" fmla="*/ 165 h 732"/>
                  <a:gd name="T22" fmla="*/ 382 w 867"/>
                  <a:gd name="T23" fmla="*/ 187 h 732"/>
                  <a:gd name="T24" fmla="*/ 410 w 867"/>
                  <a:gd name="T25" fmla="*/ 233 h 732"/>
                  <a:gd name="T26" fmla="*/ 422 w 867"/>
                  <a:gd name="T27" fmla="*/ 290 h 732"/>
                  <a:gd name="T28" fmla="*/ 456 w 867"/>
                  <a:gd name="T29" fmla="*/ 301 h 732"/>
                  <a:gd name="T30" fmla="*/ 530 w 867"/>
                  <a:gd name="T31" fmla="*/ 409 h 732"/>
                  <a:gd name="T32" fmla="*/ 587 w 867"/>
                  <a:gd name="T33" fmla="*/ 403 h 732"/>
                  <a:gd name="T34" fmla="*/ 713 w 867"/>
                  <a:gd name="T35" fmla="*/ 448 h 732"/>
                  <a:gd name="T36" fmla="*/ 719 w 867"/>
                  <a:gd name="T37" fmla="*/ 511 h 732"/>
                  <a:gd name="T38" fmla="*/ 759 w 867"/>
                  <a:gd name="T39" fmla="*/ 505 h 732"/>
                  <a:gd name="T40" fmla="*/ 798 w 867"/>
                  <a:gd name="T41" fmla="*/ 550 h 732"/>
                  <a:gd name="T42" fmla="*/ 838 w 867"/>
                  <a:gd name="T43" fmla="*/ 533 h 732"/>
                  <a:gd name="T44" fmla="*/ 867 w 867"/>
                  <a:gd name="T45" fmla="*/ 596 h 732"/>
                  <a:gd name="T46" fmla="*/ 833 w 867"/>
                  <a:gd name="T47" fmla="*/ 596 h 732"/>
                  <a:gd name="T48" fmla="*/ 816 w 867"/>
                  <a:gd name="T49" fmla="*/ 647 h 732"/>
                  <a:gd name="T50" fmla="*/ 713 w 867"/>
                  <a:gd name="T51" fmla="*/ 704 h 732"/>
                  <a:gd name="T52" fmla="*/ 690 w 867"/>
                  <a:gd name="T53" fmla="*/ 635 h 732"/>
                  <a:gd name="T54" fmla="*/ 650 w 867"/>
                  <a:gd name="T55" fmla="*/ 641 h 732"/>
                  <a:gd name="T56" fmla="*/ 633 w 867"/>
                  <a:gd name="T57" fmla="*/ 670 h 732"/>
                  <a:gd name="T58" fmla="*/ 525 w 867"/>
                  <a:gd name="T59" fmla="*/ 698 h 732"/>
                  <a:gd name="T60" fmla="*/ 479 w 867"/>
                  <a:gd name="T61" fmla="*/ 732 h 732"/>
                  <a:gd name="T62" fmla="*/ 450 w 867"/>
                  <a:gd name="T63" fmla="*/ 726 h 732"/>
                  <a:gd name="T64" fmla="*/ 428 w 867"/>
                  <a:gd name="T65" fmla="*/ 670 h 732"/>
                  <a:gd name="T66" fmla="*/ 405 w 867"/>
                  <a:gd name="T67" fmla="*/ 670 h 732"/>
                  <a:gd name="T68" fmla="*/ 382 w 867"/>
                  <a:gd name="T69" fmla="*/ 624 h 732"/>
                  <a:gd name="T70" fmla="*/ 348 w 867"/>
                  <a:gd name="T71" fmla="*/ 618 h 732"/>
                  <a:gd name="T72" fmla="*/ 296 w 867"/>
                  <a:gd name="T73" fmla="*/ 567 h 732"/>
                  <a:gd name="T74" fmla="*/ 256 w 867"/>
                  <a:gd name="T75" fmla="*/ 567 h 732"/>
                  <a:gd name="T76" fmla="*/ 194 w 867"/>
                  <a:gd name="T77" fmla="*/ 528 h 732"/>
                  <a:gd name="T78" fmla="*/ 159 w 867"/>
                  <a:gd name="T79" fmla="*/ 533 h 732"/>
                  <a:gd name="T80" fmla="*/ 131 w 867"/>
                  <a:gd name="T81" fmla="*/ 499 h 732"/>
                  <a:gd name="T82" fmla="*/ 142 w 867"/>
                  <a:gd name="T83" fmla="*/ 443 h 732"/>
                  <a:gd name="T84" fmla="*/ 182 w 867"/>
                  <a:gd name="T85" fmla="*/ 392 h 732"/>
                  <a:gd name="T86" fmla="*/ 142 w 867"/>
                  <a:gd name="T87" fmla="*/ 341 h 732"/>
                  <a:gd name="T88" fmla="*/ 154 w 867"/>
                  <a:gd name="T89" fmla="*/ 312 h 732"/>
                  <a:gd name="T90" fmla="*/ 131 w 867"/>
                  <a:gd name="T91" fmla="*/ 278 h 732"/>
                  <a:gd name="T92" fmla="*/ 34 w 867"/>
                  <a:gd name="T93" fmla="*/ 278 h 732"/>
                  <a:gd name="T94" fmla="*/ 0 w 867"/>
                  <a:gd name="T95" fmla="*/ 193 h 7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67"/>
                  <a:gd name="T145" fmla="*/ 0 h 732"/>
                  <a:gd name="T146" fmla="*/ 867 w 867"/>
                  <a:gd name="T147" fmla="*/ 732 h 73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67" h="732">
                    <a:moveTo>
                      <a:pt x="0" y="193"/>
                    </a:moveTo>
                    <a:lnTo>
                      <a:pt x="17" y="170"/>
                    </a:lnTo>
                    <a:lnTo>
                      <a:pt x="80" y="159"/>
                    </a:lnTo>
                    <a:lnTo>
                      <a:pt x="154" y="119"/>
                    </a:lnTo>
                    <a:lnTo>
                      <a:pt x="148" y="91"/>
                    </a:lnTo>
                    <a:lnTo>
                      <a:pt x="205" y="12"/>
                    </a:lnTo>
                    <a:lnTo>
                      <a:pt x="228" y="34"/>
                    </a:lnTo>
                    <a:lnTo>
                      <a:pt x="279" y="0"/>
                    </a:lnTo>
                    <a:lnTo>
                      <a:pt x="296" y="34"/>
                    </a:lnTo>
                    <a:lnTo>
                      <a:pt x="319" y="108"/>
                    </a:lnTo>
                    <a:lnTo>
                      <a:pt x="393" y="165"/>
                    </a:lnTo>
                    <a:lnTo>
                      <a:pt x="382" y="187"/>
                    </a:lnTo>
                    <a:lnTo>
                      <a:pt x="410" y="233"/>
                    </a:lnTo>
                    <a:lnTo>
                      <a:pt x="422" y="290"/>
                    </a:lnTo>
                    <a:lnTo>
                      <a:pt x="456" y="301"/>
                    </a:lnTo>
                    <a:lnTo>
                      <a:pt x="530" y="409"/>
                    </a:lnTo>
                    <a:lnTo>
                      <a:pt x="587" y="403"/>
                    </a:lnTo>
                    <a:lnTo>
                      <a:pt x="713" y="448"/>
                    </a:lnTo>
                    <a:lnTo>
                      <a:pt x="719" y="511"/>
                    </a:lnTo>
                    <a:lnTo>
                      <a:pt x="759" y="505"/>
                    </a:lnTo>
                    <a:lnTo>
                      <a:pt x="798" y="550"/>
                    </a:lnTo>
                    <a:lnTo>
                      <a:pt x="838" y="533"/>
                    </a:lnTo>
                    <a:lnTo>
                      <a:pt x="867" y="596"/>
                    </a:lnTo>
                    <a:lnTo>
                      <a:pt x="833" y="596"/>
                    </a:lnTo>
                    <a:lnTo>
                      <a:pt x="816" y="647"/>
                    </a:lnTo>
                    <a:lnTo>
                      <a:pt x="713" y="704"/>
                    </a:lnTo>
                    <a:lnTo>
                      <a:pt x="690" y="635"/>
                    </a:lnTo>
                    <a:lnTo>
                      <a:pt x="650" y="641"/>
                    </a:lnTo>
                    <a:lnTo>
                      <a:pt x="633" y="670"/>
                    </a:lnTo>
                    <a:lnTo>
                      <a:pt x="525" y="698"/>
                    </a:lnTo>
                    <a:lnTo>
                      <a:pt x="479" y="732"/>
                    </a:lnTo>
                    <a:lnTo>
                      <a:pt x="450" y="726"/>
                    </a:lnTo>
                    <a:lnTo>
                      <a:pt x="428" y="670"/>
                    </a:lnTo>
                    <a:lnTo>
                      <a:pt x="405" y="670"/>
                    </a:lnTo>
                    <a:lnTo>
                      <a:pt x="382" y="624"/>
                    </a:lnTo>
                    <a:lnTo>
                      <a:pt x="348" y="618"/>
                    </a:lnTo>
                    <a:lnTo>
                      <a:pt x="296" y="567"/>
                    </a:lnTo>
                    <a:lnTo>
                      <a:pt x="256" y="567"/>
                    </a:lnTo>
                    <a:lnTo>
                      <a:pt x="194" y="528"/>
                    </a:lnTo>
                    <a:lnTo>
                      <a:pt x="159" y="533"/>
                    </a:lnTo>
                    <a:lnTo>
                      <a:pt x="131" y="499"/>
                    </a:lnTo>
                    <a:lnTo>
                      <a:pt x="142" y="443"/>
                    </a:lnTo>
                    <a:lnTo>
                      <a:pt x="182" y="392"/>
                    </a:lnTo>
                    <a:lnTo>
                      <a:pt x="142" y="341"/>
                    </a:lnTo>
                    <a:lnTo>
                      <a:pt x="154" y="312"/>
                    </a:lnTo>
                    <a:lnTo>
                      <a:pt x="131" y="278"/>
                    </a:lnTo>
                    <a:lnTo>
                      <a:pt x="34" y="278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43" name="Freeform 84"/>
              <p:cNvSpPr>
                <a:spLocks/>
              </p:cNvSpPr>
              <p:nvPr/>
            </p:nvSpPr>
            <p:spPr bwMode="auto">
              <a:xfrm>
                <a:off x="387" y="2823"/>
                <a:ext cx="776" cy="727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77" y="56"/>
                  </a:cxn>
                  <a:cxn ang="0">
                    <a:pos x="211" y="68"/>
                  </a:cxn>
                  <a:cxn ang="0">
                    <a:pos x="296" y="45"/>
                  </a:cxn>
                  <a:cxn ang="0">
                    <a:pos x="331" y="73"/>
                  </a:cxn>
                  <a:cxn ang="0">
                    <a:pos x="365" y="79"/>
                  </a:cxn>
                  <a:cxn ang="0">
                    <a:pos x="399" y="164"/>
                  </a:cxn>
                  <a:cxn ang="0">
                    <a:pos x="496" y="158"/>
                  </a:cxn>
                  <a:cxn ang="0">
                    <a:pos x="525" y="193"/>
                  </a:cxn>
                  <a:cxn ang="0">
                    <a:pos x="513" y="227"/>
                  </a:cxn>
                  <a:cxn ang="0">
                    <a:pos x="548" y="272"/>
                  </a:cxn>
                  <a:cxn ang="0">
                    <a:pos x="513" y="323"/>
                  </a:cxn>
                  <a:cxn ang="0">
                    <a:pos x="502" y="385"/>
                  </a:cxn>
                  <a:cxn ang="0">
                    <a:pos x="530" y="419"/>
                  </a:cxn>
                  <a:cxn ang="0">
                    <a:pos x="565" y="408"/>
                  </a:cxn>
                  <a:cxn ang="0">
                    <a:pos x="633" y="453"/>
                  </a:cxn>
                  <a:cxn ang="0">
                    <a:pos x="667" y="448"/>
                  </a:cxn>
                  <a:cxn ang="0">
                    <a:pos x="713" y="504"/>
                  </a:cxn>
                  <a:cxn ang="0">
                    <a:pos x="759" y="510"/>
                  </a:cxn>
                  <a:cxn ang="0">
                    <a:pos x="776" y="550"/>
                  </a:cxn>
                  <a:cxn ang="0">
                    <a:pos x="742" y="584"/>
                  </a:cxn>
                  <a:cxn ang="0">
                    <a:pos x="753" y="618"/>
                  </a:cxn>
                  <a:cxn ang="0">
                    <a:pos x="702" y="652"/>
                  </a:cxn>
                  <a:cxn ang="0">
                    <a:pos x="673" y="692"/>
                  </a:cxn>
                  <a:cxn ang="0">
                    <a:pos x="616" y="663"/>
                  </a:cxn>
                  <a:cxn ang="0">
                    <a:pos x="559" y="680"/>
                  </a:cxn>
                  <a:cxn ang="0">
                    <a:pos x="508" y="663"/>
                  </a:cxn>
                  <a:cxn ang="0">
                    <a:pos x="485" y="680"/>
                  </a:cxn>
                  <a:cxn ang="0">
                    <a:pos x="439" y="675"/>
                  </a:cxn>
                  <a:cxn ang="0">
                    <a:pos x="393" y="720"/>
                  </a:cxn>
                  <a:cxn ang="0">
                    <a:pos x="279" y="703"/>
                  </a:cxn>
                  <a:cxn ang="0">
                    <a:pos x="245" y="680"/>
                  </a:cxn>
                  <a:cxn ang="0">
                    <a:pos x="251" y="595"/>
                  </a:cxn>
                  <a:cxn ang="0">
                    <a:pos x="165" y="556"/>
                  </a:cxn>
                  <a:cxn ang="0">
                    <a:pos x="114" y="510"/>
                  </a:cxn>
                  <a:cxn ang="0">
                    <a:pos x="125" y="431"/>
                  </a:cxn>
                  <a:cxn ang="0">
                    <a:pos x="171" y="351"/>
                  </a:cxn>
                  <a:cxn ang="0">
                    <a:pos x="62" y="351"/>
                  </a:cxn>
                  <a:cxn ang="0">
                    <a:pos x="17" y="278"/>
                  </a:cxn>
                  <a:cxn ang="0">
                    <a:pos x="17" y="255"/>
                  </a:cxn>
                  <a:cxn ang="0">
                    <a:pos x="40" y="249"/>
                  </a:cxn>
                  <a:cxn ang="0">
                    <a:pos x="34" y="227"/>
                  </a:cxn>
                  <a:cxn ang="0">
                    <a:pos x="0" y="227"/>
                  </a:cxn>
                  <a:cxn ang="0">
                    <a:pos x="34" y="176"/>
                  </a:cxn>
                  <a:cxn ang="0">
                    <a:pos x="62" y="187"/>
                  </a:cxn>
                  <a:cxn ang="0">
                    <a:pos x="57" y="158"/>
                  </a:cxn>
                  <a:cxn ang="0">
                    <a:pos x="74" y="141"/>
                  </a:cxn>
                  <a:cxn ang="0">
                    <a:pos x="62" y="102"/>
                  </a:cxn>
                  <a:cxn ang="0">
                    <a:pos x="80" y="102"/>
                  </a:cxn>
                  <a:cxn ang="0">
                    <a:pos x="91" y="124"/>
                  </a:cxn>
                  <a:cxn ang="0">
                    <a:pos x="108" y="119"/>
                  </a:cxn>
                  <a:cxn ang="0">
                    <a:pos x="108" y="85"/>
                  </a:cxn>
                  <a:cxn ang="0">
                    <a:pos x="125" y="79"/>
                  </a:cxn>
                  <a:cxn ang="0">
                    <a:pos x="125" y="5"/>
                  </a:cxn>
                  <a:cxn ang="0">
                    <a:pos x="148" y="0"/>
                  </a:cxn>
                </a:cxnLst>
                <a:rect l="0" t="0" r="r" b="b"/>
                <a:pathLst>
                  <a:path w="776" h="720">
                    <a:moveTo>
                      <a:pt x="148" y="0"/>
                    </a:moveTo>
                    <a:lnTo>
                      <a:pt x="177" y="56"/>
                    </a:lnTo>
                    <a:lnTo>
                      <a:pt x="211" y="68"/>
                    </a:lnTo>
                    <a:lnTo>
                      <a:pt x="296" y="45"/>
                    </a:lnTo>
                    <a:lnTo>
                      <a:pt x="331" y="73"/>
                    </a:lnTo>
                    <a:lnTo>
                      <a:pt x="365" y="79"/>
                    </a:lnTo>
                    <a:lnTo>
                      <a:pt x="399" y="164"/>
                    </a:lnTo>
                    <a:lnTo>
                      <a:pt x="496" y="158"/>
                    </a:lnTo>
                    <a:lnTo>
                      <a:pt x="525" y="193"/>
                    </a:lnTo>
                    <a:lnTo>
                      <a:pt x="513" y="227"/>
                    </a:lnTo>
                    <a:lnTo>
                      <a:pt x="548" y="272"/>
                    </a:lnTo>
                    <a:lnTo>
                      <a:pt x="513" y="323"/>
                    </a:lnTo>
                    <a:lnTo>
                      <a:pt x="502" y="385"/>
                    </a:lnTo>
                    <a:lnTo>
                      <a:pt x="530" y="419"/>
                    </a:lnTo>
                    <a:lnTo>
                      <a:pt x="565" y="408"/>
                    </a:lnTo>
                    <a:lnTo>
                      <a:pt x="633" y="453"/>
                    </a:lnTo>
                    <a:lnTo>
                      <a:pt x="667" y="448"/>
                    </a:lnTo>
                    <a:lnTo>
                      <a:pt x="713" y="504"/>
                    </a:lnTo>
                    <a:lnTo>
                      <a:pt x="759" y="510"/>
                    </a:lnTo>
                    <a:lnTo>
                      <a:pt x="776" y="550"/>
                    </a:lnTo>
                    <a:lnTo>
                      <a:pt x="742" y="584"/>
                    </a:lnTo>
                    <a:lnTo>
                      <a:pt x="753" y="618"/>
                    </a:lnTo>
                    <a:lnTo>
                      <a:pt x="702" y="652"/>
                    </a:lnTo>
                    <a:lnTo>
                      <a:pt x="673" y="692"/>
                    </a:lnTo>
                    <a:lnTo>
                      <a:pt x="616" y="663"/>
                    </a:lnTo>
                    <a:lnTo>
                      <a:pt x="559" y="680"/>
                    </a:lnTo>
                    <a:lnTo>
                      <a:pt x="508" y="663"/>
                    </a:lnTo>
                    <a:lnTo>
                      <a:pt x="485" y="680"/>
                    </a:lnTo>
                    <a:lnTo>
                      <a:pt x="439" y="675"/>
                    </a:lnTo>
                    <a:lnTo>
                      <a:pt x="393" y="720"/>
                    </a:lnTo>
                    <a:lnTo>
                      <a:pt x="279" y="703"/>
                    </a:lnTo>
                    <a:lnTo>
                      <a:pt x="245" y="680"/>
                    </a:lnTo>
                    <a:lnTo>
                      <a:pt x="251" y="595"/>
                    </a:lnTo>
                    <a:lnTo>
                      <a:pt x="165" y="556"/>
                    </a:lnTo>
                    <a:lnTo>
                      <a:pt x="114" y="510"/>
                    </a:lnTo>
                    <a:lnTo>
                      <a:pt x="125" y="431"/>
                    </a:lnTo>
                    <a:lnTo>
                      <a:pt x="171" y="351"/>
                    </a:lnTo>
                    <a:lnTo>
                      <a:pt x="62" y="351"/>
                    </a:lnTo>
                    <a:lnTo>
                      <a:pt x="17" y="278"/>
                    </a:lnTo>
                    <a:lnTo>
                      <a:pt x="17" y="255"/>
                    </a:lnTo>
                    <a:lnTo>
                      <a:pt x="40" y="249"/>
                    </a:lnTo>
                    <a:lnTo>
                      <a:pt x="34" y="227"/>
                    </a:lnTo>
                    <a:lnTo>
                      <a:pt x="0" y="227"/>
                    </a:lnTo>
                    <a:lnTo>
                      <a:pt x="34" y="176"/>
                    </a:lnTo>
                    <a:lnTo>
                      <a:pt x="62" y="187"/>
                    </a:lnTo>
                    <a:lnTo>
                      <a:pt x="57" y="158"/>
                    </a:lnTo>
                    <a:lnTo>
                      <a:pt x="74" y="141"/>
                    </a:lnTo>
                    <a:lnTo>
                      <a:pt x="62" y="102"/>
                    </a:lnTo>
                    <a:lnTo>
                      <a:pt x="80" y="102"/>
                    </a:lnTo>
                    <a:lnTo>
                      <a:pt x="91" y="124"/>
                    </a:lnTo>
                    <a:lnTo>
                      <a:pt x="108" y="119"/>
                    </a:lnTo>
                    <a:lnTo>
                      <a:pt x="108" y="85"/>
                    </a:lnTo>
                    <a:lnTo>
                      <a:pt x="125" y="79"/>
                    </a:lnTo>
                    <a:lnTo>
                      <a:pt x="125" y="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Freeform 86"/>
              <p:cNvSpPr>
                <a:spLocks/>
              </p:cNvSpPr>
              <p:nvPr/>
            </p:nvSpPr>
            <p:spPr bwMode="auto">
              <a:xfrm>
                <a:off x="2383" y="3561"/>
                <a:ext cx="686" cy="442"/>
              </a:xfrm>
              <a:custGeom>
                <a:avLst/>
                <a:gdLst/>
                <a:ahLst/>
                <a:cxnLst>
                  <a:cxn ang="0">
                    <a:pos x="35" y="312"/>
                  </a:cxn>
                  <a:cxn ang="0">
                    <a:pos x="0" y="204"/>
                  </a:cxn>
                  <a:cxn ang="0">
                    <a:pos x="29" y="187"/>
                  </a:cxn>
                  <a:cxn ang="0">
                    <a:pos x="35" y="147"/>
                  </a:cxn>
                  <a:cxn ang="0">
                    <a:pos x="63" y="153"/>
                  </a:cxn>
                  <a:cxn ang="0">
                    <a:pos x="86" y="130"/>
                  </a:cxn>
                  <a:cxn ang="0">
                    <a:pos x="92" y="79"/>
                  </a:cxn>
                  <a:cxn ang="0">
                    <a:pos x="137" y="34"/>
                  </a:cxn>
                  <a:cxn ang="0">
                    <a:pos x="183" y="17"/>
                  </a:cxn>
                  <a:cxn ang="0">
                    <a:pos x="223" y="28"/>
                  </a:cxn>
                  <a:cxn ang="0">
                    <a:pos x="257" y="79"/>
                  </a:cxn>
                  <a:cxn ang="0">
                    <a:pos x="291" y="79"/>
                  </a:cxn>
                  <a:cxn ang="0">
                    <a:pos x="291" y="28"/>
                  </a:cxn>
                  <a:cxn ang="0">
                    <a:pos x="383" y="39"/>
                  </a:cxn>
                  <a:cxn ang="0">
                    <a:pos x="463" y="0"/>
                  </a:cxn>
                  <a:cxn ang="0">
                    <a:pos x="491" y="28"/>
                  </a:cxn>
                  <a:cxn ang="0">
                    <a:pos x="525" y="0"/>
                  </a:cxn>
                  <a:cxn ang="0">
                    <a:pos x="577" y="17"/>
                  </a:cxn>
                  <a:cxn ang="0">
                    <a:pos x="617" y="0"/>
                  </a:cxn>
                  <a:cxn ang="0">
                    <a:pos x="668" y="11"/>
                  </a:cxn>
                  <a:cxn ang="0">
                    <a:pos x="668" y="62"/>
                  </a:cxn>
                  <a:cxn ang="0">
                    <a:pos x="685" y="79"/>
                  </a:cxn>
                  <a:cxn ang="0">
                    <a:pos x="657" y="102"/>
                  </a:cxn>
                  <a:cxn ang="0">
                    <a:pos x="634" y="85"/>
                  </a:cxn>
                  <a:cxn ang="0">
                    <a:pos x="617" y="107"/>
                  </a:cxn>
                  <a:cxn ang="0">
                    <a:pos x="582" y="102"/>
                  </a:cxn>
                  <a:cxn ang="0">
                    <a:pos x="577" y="119"/>
                  </a:cxn>
                  <a:cxn ang="0">
                    <a:pos x="605" y="147"/>
                  </a:cxn>
                  <a:cxn ang="0">
                    <a:pos x="588" y="175"/>
                  </a:cxn>
                  <a:cxn ang="0">
                    <a:pos x="560" y="193"/>
                  </a:cxn>
                  <a:cxn ang="0">
                    <a:pos x="560" y="227"/>
                  </a:cxn>
                  <a:cxn ang="0">
                    <a:pos x="582" y="244"/>
                  </a:cxn>
                  <a:cxn ang="0">
                    <a:pos x="582" y="278"/>
                  </a:cxn>
                  <a:cxn ang="0">
                    <a:pos x="537" y="283"/>
                  </a:cxn>
                  <a:cxn ang="0">
                    <a:pos x="525" y="323"/>
                  </a:cxn>
                  <a:cxn ang="0">
                    <a:pos x="497" y="340"/>
                  </a:cxn>
                  <a:cxn ang="0">
                    <a:pos x="480" y="397"/>
                  </a:cxn>
                  <a:cxn ang="0">
                    <a:pos x="423" y="357"/>
                  </a:cxn>
                  <a:cxn ang="0">
                    <a:pos x="394" y="374"/>
                  </a:cxn>
                  <a:cxn ang="0">
                    <a:pos x="365" y="357"/>
                  </a:cxn>
                  <a:cxn ang="0">
                    <a:pos x="314" y="380"/>
                  </a:cxn>
                  <a:cxn ang="0">
                    <a:pos x="263" y="374"/>
                  </a:cxn>
                  <a:cxn ang="0">
                    <a:pos x="206" y="425"/>
                  </a:cxn>
                  <a:cxn ang="0">
                    <a:pos x="166" y="436"/>
                  </a:cxn>
                  <a:cxn ang="0">
                    <a:pos x="171" y="408"/>
                  </a:cxn>
                  <a:cxn ang="0">
                    <a:pos x="120" y="397"/>
                  </a:cxn>
                  <a:cxn ang="0">
                    <a:pos x="120" y="363"/>
                  </a:cxn>
                  <a:cxn ang="0">
                    <a:pos x="80" y="363"/>
                  </a:cxn>
                  <a:cxn ang="0">
                    <a:pos x="46" y="340"/>
                  </a:cxn>
                  <a:cxn ang="0">
                    <a:pos x="35" y="312"/>
                  </a:cxn>
                </a:cxnLst>
                <a:rect l="0" t="0" r="r" b="b"/>
                <a:pathLst>
                  <a:path w="685" h="436">
                    <a:moveTo>
                      <a:pt x="35" y="312"/>
                    </a:moveTo>
                    <a:lnTo>
                      <a:pt x="0" y="204"/>
                    </a:lnTo>
                    <a:lnTo>
                      <a:pt x="29" y="187"/>
                    </a:lnTo>
                    <a:lnTo>
                      <a:pt x="35" y="147"/>
                    </a:lnTo>
                    <a:lnTo>
                      <a:pt x="63" y="153"/>
                    </a:lnTo>
                    <a:lnTo>
                      <a:pt x="86" y="130"/>
                    </a:lnTo>
                    <a:lnTo>
                      <a:pt x="92" y="79"/>
                    </a:lnTo>
                    <a:lnTo>
                      <a:pt x="137" y="34"/>
                    </a:lnTo>
                    <a:lnTo>
                      <a:pt x="183" y="17"/>
                    </a:lnTo>
                    <a:lnTo>
                      <a:pt x="223" y="28"/>
                    </a:lnTo>
                    <a:lnTo>
                      <a:pt x="257" y="79"/>
                    </a:lnTo>
                    <a:lnTo>
                      <a:pt x="291" y="79"/>
                    </a:lnTo>
                    <a:lnTo>
                      <a:pt x="291" y="28"/>
                    </a:lnTo>
                    <a:lnTo>
                      <a:pt x="383" y="39"/>
                    </a:lnTo>
                    <a:lnTo>
                      <a:pt x="463" y="0"/>
                    </a:lnTo>
                    <a:lnTo>
                      <a:pt x="491" y="28"/>
                    </a:lnTo>
                    <a:lnTo>
                      <a:pt x="525" y="0"/>
                    </a:lnTo>
                    <a:lnTo>
                      <a:pt x="577" y="17"/>
                    </a:lnTo>
                    <a:lnTo>
                      <a:pt x="617" y="0"/>
                    </a:lnTo>
                    <a:lnTo>
                      <a:pt x="668" y="11"/>
                    </a:lnTo>
                    <a:lnTo>
                      <a:pt x="668" y="62"/>
                    </a:lnTo>
                    <a:lnTo>
                      <a:pt x="685" y="79"/>
                    </a:lnTo>
                    <a:lnTo>
                      <a:pt x="657" y="102"/>
                    </a:lnTo>
                    <a:lnTo>
                      <a:pt x="634" y="85"/>
                    </a:lnTo>
                    <a:lnTo>
                      <a:pt x="617" y="107"/>
                    </a:lnTo>
                    <a:lnTo>
                      <a:pt x="582" y="102"/>
                    </a:lnTo>
                    <a:lnTo>
                      <a:pt x="577" y="119"/>
                    </a:lnTo>
                    <a:lnTo>
                      <a:pt x="605" y="147"/>
                    </a:lnTo>
                    <a:lnTo>
                      <a:pt x="588" y="175"/>
                    </a:lnTo>
                    <a:lnTo>
                      <a:pt x="560" y="193"/>
                    </a:lnTo>
                    <a:lnTo>
                      <a:pt x="560" y="227"/>
                    </a:lnTo>
                    <a:lnTo>
                      <a:pt x="582" y="244"/>
                    </a:lnTo>
                    <a:lnTo>
                      <a:pt x="582" y="278"/>
                    </a:lnTo>
                    <a:lnTo>
                      <a:pt x="537" y="283"/>
                    </a:lnTo>
                    <a:lnTo>
                      <a:pt x="525" y="323"/>
                    </a:lnTo>
                    <a:lnTo>
                      <a:pt x="497" y="340"/>
                    </a:lnTo>
                    <a:lnTo>
                      <a:pt x="480" y="397"/>
                    </a:lnTo>
                    <a:lnTo>
                      <a:pt x="423" y="357"/>
                    </a:lnTo>
                    <a:lnTo>
                      <a:pt x="394" y="374"/>
                    </a:lnTo>
                    <a:lnTo>
                      <a:pt x="365" y="357"/>
                    </a:lnTo>
                    <a:lnTo>
                      <a:pt x="314" y="380"/>
                    </a:lnTo>
                    <a:lnTo>
                      <a:pt x="263" y="374"/>
                    </a:lnTo>
                    <a:lnTo>
                      <a:pt x="206" y="425"/>
                    </a:lnTo>
                    <a:lnTo>
                      <a:pt x="166" y="436"/>
                    </a:lnTo>
                    <a:lnTo>
                      <a:pt x="171" y="408"/>
                    </a:lnTo>
                    <a:lnTo>
                      <a:pt x="120" y="397"/>
                    </a:lnTo>
                    <a:lnTo>
                      <a:pt x="120" y="363"/>
                    </a:lnTo>
                    <a:lnTo>
                      <a:pt x="80" y="363"/>
                    </a:lnTo>
                    <a:lnTo>
                      <a:pt x="46" y="340"/>
                    </a:lnTo>
                    <a:lnTo>
                      <a:pt x="35" y="3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Freeform 89"/>
              <p:cNvSpPr>
                <a:spLocks/>
              </p:cNvSpPr>
              <p:nvPr/>
            </p:nvSpPr>
            <p:spPr bwMode="auto">
              <a:xfrm>
                <a:off x="1669" y="3350"/>
                <a:ext cx="496" cy="681"/>
              </a:xfrm>
              <a:custGeom>
                <a:avLst/>
                <a:gdLst>
                  <a:gd name="T0" fmla="*/ 5 w 496"/>
                  <a:gd name="T1" fmla="*/ 97 h 681"/>
                  <a:gd name="T2" fmla="*/ 34 w 496"/>
                  <a:gd name="T3" fmla="*/ 102 h 681"/>
                  <a:gd name="T4" fmla="*/ 91 w 496"/>
                  <a:gd name="T5" fmla="*/ 63 h 681"/>
                  <a:gd name="T6" fmla="*/ 131 w 496"/>
                  <a:gd name="T7" fmla="*/ 51 h 681"/>
                  <a:gd name="T8" fmla="*/ 165 w 496"/>
                  <a:gd name="T9" fmla="*/ 63 h 681"/>
                  <a:gd name="T10" fmla="*/ 222 w 496"/>
                  <a:gd name="T11" fmla="*/ 0 h 681"/>
                  <a:gd name="T12" fmla="*/ 251 w 496"/>
                  <a:gd name="T13" fmla="*/ 40 h 681"/>
                  <a:gd name="T14" fmla="*/ 291 w 496"/>
                  <a:gd name="T15" fmla="*/ 34 h 681"/>
                  <a:gd name="T16" fmla="*/ 319 w 496"/>
                  <a:gd name="T17" fmla="*/ 0 h 681"/>
                  <a:gd name="T18" fmla="*/ 336 w 496"/>
                  <a:gd name="T19" fmla="*/ 11 h 681"/>
                  <a:gd name="T20" fmla="*/ 336 w 496"/>
                  <a:gd name="T21" fmla="*/ 40 h 681"/>
                  <a:gd name="T22" fmla="*/ 410 w 496"/>
                  <a:gd name="T23" fmla="*/ 119 h 681"/>
                  <a:gd name="T24" fmla="*/ 388 w 496"/>
                  <a:gd name="T25" fmla="*/ 153 h 681"/>
                  <a:gd name="T26" fmla="*/ 428 w 496"/>
                  <a:gd name="T27" fmla="*/ 210 h 681"/>
                  <a:gd name="T28" fmla="*/ 422 w 496"/>
                  <a:gd name="T29" fmla="*/ 238 h 681"/>
                  <a:gd name="T30" fmla="*/ 445 w 496"/>
                  <a:gd name="T31" fmla="*/ 272 h 681"/>
                  <a:gd name="T32" fmla="*/ 439 w 496"/>
                  <a:gd name="T33" fmla="*/ 374 h 681"/>
                  <a:gd name="T34" fmla="*/ 496 w 496"/>
                  <a:gd name="T35" fmla="*/ 403 h 681"/>
                  <a:gd name="T36" fmla="*/ 479 w 496"/>
                  <a:gd name="T37" fmla="*/ 437 h 681"/>
                  <a:gd name="T38" fmla="*/ 496 w 496"/>
                  <a:gd name="T39" fmla="*/ 488 h 681"/>
                  <a:gd name="T40" fmla="*/ 468 w 496"/>
                  <a:gd name="T41" fmla="*/ 494 h 681"/>
                  <a:gd name="T42" fmla="*/ 456 w 496"/>
                  <a:gd name="T43" fmla="*/ 533 h 681"/>
                  <a:gd name="T44" fmla="*/ 428 w 496"/>
                  <a:gd name="T45" fmla="*/ 545 h 681"/>
                  <a:gd name="T46" fmla="*/ 428 w 496"/>
                  <a:gd name="T47" fmla="*/ 607 h 681"/>
                  <a:gd name="T48" fmla="*/ 416 w 496"/>
                  <a:gd name="T49" fmla="*/ 618 h 681"/>
                  <a:gd name="T50" fmla="*/ 342 w 496"/>
                  <a:gd name="T51" fmla="*/ 596 h 681"/>
                  <a:gd name="T52" fmla="*/ 342 w 496"/>
                  <a:gd name="T53" fmla="*/ 647 h 681"/>
                  <a:gd name="T54" fmla="*/ 331 w 496"/>
                  <a:gd name="T55" fmla="*/ 681 h 681"/>
                  <a:gd name="T56" fmla="*/ 205 w 496"/>
                  <a:gd name="T57" fmla="*/ 607 h 681"/>
                  <a:gd name="T58" fmla="*/ 154 w 496"/>
                  <a:gd name="T59" fmla="*/ 635 h 681"/>
                  <a:gd name="T60" fmla="*/ 148 w 496"/>
                  <a:gd name="T61" fmla="*/ 601 h 681"/>
                  <a:gd name="T62" fmla="*/ 125 w 496"/>
                  <a:gd name="T63" fmla="*/ 579 h 681"/>
                  <a:gd name="T64" fmla="*/ 125 w 496"/>
                  <a:gd name="T65" fmla="*/ 545 h 681"/>
                  <a:gd name="T66" fmla="*/ 108 w 496"/>
                  <a:gd name="T67" fmla="*/ 511 h 681"/>
                  <a:gd name="T68" fmla="*/ 45 w 496"/>
                  <a:gd name="T69" fmla="*/ 516 h 681"/>
                  <a:gd name="T70" fmla="*/ 22 w 496"/>
                  <a:gd name="T71" fmla="*/ 477 h 681"/>
                  <a:gd name="T72" fmla="*/ 34 w 496"/>
                  <a:gd name="T73" fmla="*/ 403 h 681"/>
                  <a:gd name="T74" fmla="*/ 5 w 496"/>
                  <a:gd name="T75" fmla="*/ 397 h 681"/>
                  <a:gd name="T76" fmla="*/ 0 w 496"/>
                  <a:gd name="T77" fmla="*/ 374 h 681"/>
                  <a:gd name="T78" fmla="*/ 34 w 496"/>
                  <a:gd name="T79" fmla="*/ 340 h 681"/>
                  <a:gd name="T80" fmla="*/ 11 w 496"/>
                  <a:gd name="T81" fmla="*/ 295 h 681"/>
                  <a:gd name="T82" fmla="*/ 62 w 496"/>
                  <a:gd name="T83" fmla="*/ 221 h 681"/>
                  <a:gd name="T84" fmla="*/ 57 w 496"/>
                  <a:gd name="T85" fmla="*/ 187 h 681"/>
                  <a:gd name="T86" fmla="*/ 11 w 496"/>
                  <a:gd name="T87" fmla="*/ 182 h 681"/>
                  <a:gd name="T88" fmla="*/ 0 w 496"/>
                  <a:gd name="T89" fmla="*/ 136 h 681"/>
                  <a:gd name="T90" fmla="*/ 5 w 496"/>
                  <a:gd name="T91" fmla="*/ 97 h 68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6"/>
                  <a:gd name="T139" fmla="*/ 0 h 681"/>
                  <a:gd name="T140" fmla="*/ 496 w 496"/>
                  <a:gd name="T141" fmla="*/ 681 h 68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6" h="681">
                    <a:moveTo>
                      <a:pt x="5" y="97"/>
                    </a:moveTo>
                    <a:lnTo>
                      <a:pt x="34" y="102"/>
                    </a:lnTo>
                    <a:lnTo>
                      <a:pt x="91" y="63"/>
                    </a:lnTo>
                    <a:lnTo>
                      <a:pt x="131" y="51"/>
                    </a:lnTo>
                    <a:lnTo>
                      <a:pt x="165" y="63"/>
                    </a:lnTo>
                    <a:lnTo>
                      <a:pt x="222" y="0"/>
                    </a:lnTo>
                    <a:lnTo>
                      <a:pt x="251" y="40"/>
                    </a:lnTo>
                    <a:lnTo>
                      <a:pt x="291" y="34"/>
                    </a:lnTo>
                    <a:lnTo>
                      <a:pt x="319" y="0"/>
                    </a:lnTo>
                    <a:lnTo>
                      <a:pt x="336" y="11"/>
                    </a:lnTo>
                    <a:lnTo>
                      <a:pt x="336" y="40"/>
                    </a:lnTo>
                    <a:lnTo>
                      <a:pt x="410" y="119"/>
                    </a:lnTo>
                    <a:lnTo>
                      <a:pt x="388" y="153"/>
                    </a:lnTo>
                    <a:lnTo>
                      <a:pt x="428" y="210"/>
                    </a:lnTo>
                    <a:lnTo>
                      <a:pt x="422" y="238"/>
                    </a:lnTo>
                    <a:lnTo>
                      <a:pt x="445" y="272"/>
                    </a:lnTo>
                    <a:lnTo>
                      <a:pt x="439" y="374"/>
                    </a:lnTo>
                    <a:lnTo>
                      <a:pt x="496" y="403"/>
                    </a:lnTo>
                    <a:lnTo>
                      <a:pt x="479" y="437"/>
                    </a:lnTo>
                    <a:lnTo>
                      <a:pt x="496" y="488"/>
                    </a:lnTo>
                    <a:lnTo>
                      <a:pt x="468" y="494"/>
                    </a:lnTo>
                    <a:lnTo>
                      <a:pt x="456" y="533"/>
                    </a:lnTo>
                    <a:lnTo>
                      <a:pt x="428" y="545"/>
                    </a:lnTo>
                    <a:lnTo>
                      <a:pt x="428" y="607"/>
                    </a:lnTo>
                    <a:lnTo>
                      <a:pt x="416" y="618"/>
                    </a:lnTo>
                    <a:lnTo>
                      <a:pt x="342" y="596"/>
                    </a:lnTo>
                    <a:lnTo>
                      <a:pt x="342" y="647"/>
                    </a:lnTo>
                    <a:lnTo>
                      <a:pt x="331" y="681"/>
                    </a:lnTo>
                    <a:lnTo>
                      <a:pt x="205" y="607"/>
                    </a:lnTo>
                    <a:lnTo>
                      <a:pt x="154" y="635"/>
                    </a:lnTo>
                    <a:lnTo>
                      <a:pt x="148" y="601"/>
                    </a:lnTo>
                    <a:lnTo>
                      <a:pt x="125" y="579"/>
                    </a:lnTo>
                    <a:lnTo>
                      <a:pt x="125" y="545"/>
                    </a:lnTo>
                    <a:lnTo>
                      <a:pt x="108" y="511"/>
                    </a:lnTo>
                    <a:lnTo>
                      <a:pt x="45" y="516"/>
                    </a:lnTo>
                    <a:lnTo>
                      <a:pt x="22" y="477"/>
                    </a:lnTo>
                    <a:lnTo>
                      <a:pt x="34" y="403"/>
                    </a:lnTo>
                    <a:lnTo>
                      <a:pt x="5" y="397"/>
                    </a:lnTo>
                    <a:lnTo>
                      <a:pt x="0" y="374"/>
                    </a:lnTo>
                    <a:lnTo>
                      <a:pt x="34" y="340"/>
                    </a:lnTo>
                    <a:lnTo>
                      <a:pt x="11" y="295"/>
                    </a:lnTo>
                    <a:lnTo>
                      <a:pt x="62" y="221"/>
                    </a:lnTo>
                    <a:lnTo>
                      <a:pt x="57" y="187"/>
                    </a:lnTo>
                    <a:lnTo>
                      <a:pt x="11" y="182"/>
                    </a:lnTo>
                    <a:lnTo>
                      <a:pt x="0" y="136"/>
                    </a:lnTo>
                    <a:lnTo>
                      <a:pt x="5" y="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>
                  <a:solidFill>
                    <a:prstClr val="black"/>
                  </a:solidFill>
                  <a:latin typeface="Calibri"/>
                  <a:cs typeface="Arial" pitchFamily="34" charset="0"/>
                </a:endParaRPr>
              </a:p>
            </p:txBody>
          </p:sp>
          <p:sp>
            <p:nvSpPr>
              <p:cNvPr id="46" name="Freeform 90"/>
              <p:cNvSpPr>
                <a:spLocks/>
              </p:cNvSpPr>
              <p:nvPr/>
            </p:nvSpPr>
            <p:spPr bwMode="auto">
              <a:xfrm>
                <a:off x="1209" y="3307"/>
                <a:ext cx="573" cy="635"/>
              </a:xfrm>
              <a:custGeom>
                <a:avLst/>
                <a:gdLst/>
                <a:ahLst/>
                <a:cxnLst>
                  <a:cxn ang="0">
                    <a:pos x="69" y="102"/>
                  </a:cxn>
                  <a:cxn ang="0">
                    <a:pos x="183" y="74"/>
                  </a:cxn>
                  <a:cxn ang="0">
                    <a:pos x="189" y="45"/>
                  </a:cxn>
                  <a:cxn ang="0">
                    <a:pos x="234" y="39"/>
                  </a:cxn>
                  <a:cxn ang="0">
                    <a:pos x="263" y="108"/>
                  </a:cxn>
                  <a:cxn ang="0">
                    <a:pos x="360" y="51"/>
                  </a:cxn>
                  <a:cxn ang="0">
                    <a:pos x="377" y="0"/>
                  </a:cxn>
                  <a:cxn ang="0">
                    <a:pos x="417" y="0"/>
                  </a:cxn>
                  <a:cxn ang="0">
                    <a:pos x="440" y="34"/>
                  </a:cxn>
                  <a:cxn ang="0">
                    <a:pos x="554" y="39"/>
                  </a:cxn>
                  <a:cxn ang="0">
                    <a:pos x="571" y="74"/>
                  </a:cxn>
                  <a:cxn ang="0">
                    <a:pos x="554" y="108"/>
                  </a:cxn>
                  <a:cxn ang="0">
                    <a:pos x="503" y="153"/>
                  </a:cxn>
                  <a:cxn ang="0">
                    <a:pos x="463" y="147"/>
                  </a:cxn>
                  <a:cxn ang="0">
                    <a:pos x="457" y="187"/>
                  </a:cxn>
                  <a:cxn ang="0">
                    <a:pos x="474" y="227"/>
                  </a:cxn>
                  <a:cxn ang="0">
                    <a:pos x="520" y="238"/>
                  </a:cxn>
                  <a:cxn ang="0">
                    <a:pos x="525" y="272"/>
                  </a:cxn>
                  <a:cxn ang="0">
                    <a:pos x="474" y="346"/>
                  </a:cxn>
                  <a:cxn ang="0">
                    <a:pos x="491" y="385"/>
                  </a:cxn>
                  <a:cxn ang="0">
                    <a:pos x="457" y="419"/>
                  </a:cxn>
                  <a:cxn ang="0">
                    <a:pos x="463" y="448"/>
                  </a:cxn>
                  <a:cxn ang="0">
                    <a:pos x="497" y="448"/>
                  </a:cxn>
                  <a:cxn ang="0">
                    <a:pos x="485" y="522"/>
                  </a:cxn>
                  <a:cxn ang="0">
                    <a:pos x="457" y="539"/>
                  </a:cxn>
                  <a:cxn ang="0">
                    <a:pos x="434" y="539"/>
                  </a:cxn>
                  <a:cxn ang="0">
                    <a:pos x="417" y="567"/>
                  </a:cxn>
                  <a:cxn ang="0">
                    <a:pos x="451" y="573"/>
                  </a:cxn>
                  <a:cxn ang="0">
                    <a:pos x="451" y="601"/>
                  </a:cxn>
                  <a:cxn ang="0">
                    <a:pos x="400" y="590"/>
                  </a:cxn>
                  <a:cxn ang="0">
                    <a:pos x="360" y="635"/>
                  </a:cxn>
                  <a:cxn ang="0">
                    <a:pos x="331" y="607"/>
                  </a:cxn>
                  <a:cxn ang="0">
                    <a:pos x="280" y="595"/>
                  </a:cxn>
                  <a:cxn ang="0">
                    <a:pos x="269" y="612"/>
                  </a:cxn>
                  <a:cxn ang="0">
                    <a:pos x="166" y="612"/>
                  </a:cxn>
                  <a:cxn ang="0">
                    <a:pos x="160" y="539"/>
                  </a:cxn>
                  <a:cxn ang="0">
                    <a:pos x="126" y="499"/>
                  </a:cxn>
                  <a:cxn ang="0">
                    <a:pos x="132" y="476"/>
                  </a:cxn>
                  <a:cxn ang="0">
                    <a:pos x="80" y="442"/>
                  </a:cxn>
                  <a:cxn ang="0">
                    <a:pos x="18" y="454"/>
                  </a:cxn>
                  <a:cxn ang="0">
                    <a:pos x="0" y="402"/>
                  </a:cxn>
                  <a:cxn ang="0">
                    <a:pos x="18" y="351"/>
                  </a:cxn>
                  <a:cxn ang="0">
                    <a:pos x="12" y="312"/>
                  </a:cxn>
                  <a:cxn ang="0">
                    <a:pos x="46" y="272"/>
                  </a:cxn>
                  <a:cxn ang="0">
                    <a:pos x="23" y="227"/>
                  </a:cxn>
                  <a:cxn ang="0">
                    <a:pos x="80" y="221"/>
                  </a:cxn>
                  <a:cxn ang="0">
                    <a:pos x="63" y="147"/>
                  </a:cxn>
                  <a:cxn ang="0">
                    <a:pos x="69" y="102"/>
                  </a:cxn>
                </a:cxnLst>
                <a:rect l="0" t="0" r="r" b="b"/>
                <a:pathLst>
                  <a:path w="571" h="635">
                    <a:moveTo>
                      <a:pt x="69" y="102"/>
                    </a:moveTo>
                    <a:lnTo>
                      <a:pt x="183" y="74"/>
                    </a:lnTo>
                    <a:lnTo>
                      <a:pt x="189" y="45"/>
                    </a:lnTo>
                    <a:lnTo>
                      <a:pt x="234" y="39"/>
                    </a:lnTo>
                    <a:lnTo>
                      <a:pt x="263" y="108"/>
                    </a:lnTo>
                    <a:lnTo>
                      <a:pt x="360" y="51"/>
                    </a:lnTo>
                    <a:lnTo>
                      <a:pt x="377" y="0"/>
                    </a:lnTo>
                    <a:lnTo>
                      <a:pt x="417" y="0"/>
                    </a:lnTo>
                    <a:lnTo>
                      <a:pt x="440" y="34"/>
                    </a:lnTo>
                    <a:lnTo>
                      <a:pt x="554" y="39"/>
                    </a:lnTo>
                    <a:lnTo>
                      <a:pt x="571" y="74"/>
                    </a:lnTo>
                    <a:lnTo>
                      <a:pt x="554" y="108"/>
                    </a:lnTo>
                    <a:lnTo>
                      <a:pt x="503" y="153"/>
                    </a:lnTo>
                    <a:lnTo>
                      <a:pt x="463" y="147"/>
                    </a:lnTo>
                    <a:lnTo>
                      <a:pt x="457" y="187"/>
                    </a:lnTo>
                    <a:lnTo>
                      <a:pt x="474" y="227"/>
                    </a:lnTo>
                    <a:lnTo>
                      <a:pt x="520" y="238"/>
                    </a:lnTo>
                    <a:lnTo>
                      <a:pt x="525" y="272"/>
                    </a:lnTo>
                    <a:lnTo>
                      <a:pt x="474" y="346"/>
                    </a:lnTo>
                    <a:lnTo>
                      <a:pt x="491" y="385"/>
                    </a:lnTo>
                    <a:lnTo>
                      <a:pt x="457" y="419"/>
                    </a:lnTo>
                    <a:lnTo>
                      <a:pt x="463" y="448"/>
                    </a:lnTo>
                    <a:lnTo>
                      <a:pt x="497" y="448"/>
                    </a:lnTo>
                    <a:lnTo>
                      <a:pt x="485" y="522"/>
                    </a:lnTo>
                    <a:lnTo>
                      <a:pt x="457" y="539"/>
                    </a:lnTo>
                    <a:lnTo>
                      <a:pt x="434" y="539"/>
                    </a:lnTo>
                    <a:lnTo>
                      <a:pt x="417" y="567"/>
                    </a:lnTo>
                    <a:lnTo>
                      <a:pt x="451" y="573"/>
                    </a:lnTo>
                    <a:lnTo>
                      <a:pt x="451" y="601"/>
                    </a:lnTo>
                    <a:lnTo>
                      <a:pt x="400" y="590"/>
                    </a:lnTo>
                    <a:lnTo>
                      <a:pt x="360" y="635"/>
                    </a:lnTo>
                    <a:lnTo>
                      <a:pt x="331" y="607"/>
                    </a:lnTo>
                    <a:lnTo>
                      <a:pt x="280" y="595"/>
                    </a:lnTo>
                    <a:lnTo>
                      <a:pt x="269" y="612"/>
                    </a:lnTo>
                    <a:lnTo>
                      <a:pt x="166" y="612"/>
                    </a:lnTo>
                    <a:lnTo>
                      <a:pt x="160" y="539"/>
                    </a:lnTo>
                    <a:lnTo>
                      <a:pt x="126" y="499"/>
                    </a:lnTo>
                    <a:lnTo>
                      <a:pt x="132" y="476"/>
                    </a:lnTo>
                    <a:lnTo>
                      <a:pt x="80" y="442"/>
                    </a:lnTo>
                    <a:lnTo>
                      <a:pt x="18" y="454"/>
                    </a:lnTo>
                    <a:lnTo>
                      <a:pt x="0" y="402"/>
                    </a:lnTo>
                    <a:lnTo>
                      <a:pt x="18" y="351"/>
                    </a:lnTo>
                    <a:lnTo>
                      <a:pt x="12" y="312"/>
                    </a:lnTo>
                    <a:lnTo>
                      <a:pt x="46" y="272"/>
                    </a:lnTo>
                    <a:lnTo>
                      <a:pt x="23" y="227"/>
                    </a:lnTo>
                    <a:lnTo>
                      <a:pt x="80" y="221"/>
                    </a:lnTo>
                    <a:lnTo>
                      <a:pt x="63" y="147"/>
                    </a:lnTo>
                    <a:lnTo>
                      <a:pt x="69" y="10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Freeform 92"/>
              <p:cNvSpPr>
                <a:spLocks/>
              </p:cNvSpPr>
              <p:nvPr/>
            </p:nvSpPr>
            <p:spPr bwMode="auto">
              <a:xfrm>
                <a:off x="663" y="3380"/>
                <a:ext cx="636" cy="765"/>
              </a:xfrm>
              <a:custGeom>
                <a:avLst/>
                <a:gdLst/>
                <a:ahLst/>
                <a:cxnLst>
                  <a:cxn ang="0">
                    <a:pos x="114" y="164"/>
                  </a:cxn>
                  <a:cxn ang="0">
                    <a:pos x="160" y="119"/>
                  </a:cxn>
                  <a:cxn ang="0">
                    <a:pos x="206" y="124"/>
                  </a:cxn>
                  <a:cxn ang="0">
                    <a:pos x="229" y="107"/>
                  </a:cxn>
                  <a:cxn ang="0">
                    <a:pos x="280" y="124"/>
                  </a:cxn>
                  <a:cxn ang="0">
                    <a:pos x="343" y="107"/>
                  </a:cxn>
                  <a:cxn ang="0">
                    <a:pos x="394" y="141"/>
                  </a:cxn>
                  <a:cxn ang="0">
                    <a:pos x="423" y="96"/>
                  </a:cxn>
                  <a:cxn ang="0">
                    <a:pos x="474" y="68"/>
                  </a:cxn>
                  <a:cxn ang="0">
                    <a:pos x="463" y="28"/>
                  </a:cxn>
                  <a:cxn ang="0">
                    <a:pos x="502" y="0"/>
                  </a:cxn>
                  <a:cxn ang="0">
                    <a:pos x="525" y="0"/>
                  </a:cxn>
                  <a:cxn ang="0">
                    <a:pos x="542" y="56"/>
                  </a:cxn>
                  <a:cxn ang="0">
                    <a:pos x="571" y="62"/>
                  </a:cxn>
                  <a:cxn ang="0">
                    <a:pos x="622" y="34"/>
                  </a:cxn>
                  <a:cxn ang="0">
                    <a:pos x="617" y="79"/>
                  </a:cxn>
                  <a:cxn ang="0">
                    <a:pos x="634" y="147"/>
                  </a:cxn>
                  <a:cxn ang="0">
                    <a:pos x="577" y="158"/>
                  </a:cxn>
                  <a:cxn ang="0">
                    <a:pos x="599" y="198"/>
                  </a:cxn>
                  <a:cxn ang="0">
                    <a:pos x="565" y="238"/>
                  </a:cxn>
                  <a:cxn ang="0">
                    <a:pos x="565" y="277"/>
                  </a:cxn>
                  <a:cxn ang="0">
                    <a:pos x="548" y="328"/>
                  </a:cxn>
                  <a:cxn ang="0">
                    <a:pos x="508" y="345"/>
                  </a:cxn>
                  <a:cxn ang="0">
                    <a:pos x="514" y="402"/>
                  </a:cxn>
                  <a:cxn ang="0">
                    <a:pos x="491" y="425"/>
                  </a:cxn>
                  <a:cxn ang="0">
                    <a:pos x="457" y="408"/>
                  </a:cxn>
                  <a:cxn ang="0">
                    <a:pos x="423" y="442"/>
                  </a:cxn>
                  <a:cxn ang="0">
                    <a:pos x="417" y="510"/>
                  </a:cxn>
                  <a:cxn ang="0">
                    <a:pos x="360" y="555"/>
                  </a:cxn>
                  <a:cxn ang="0">
                    <a:pos x="280" y="578"/>
                  </a:cxn>
                  <a:cxn ang="0">
                    <a:pos x="251" y="657"/>
                  </a:cxn>
                  <a:cxn ang="0">
                    <a:pos x="200" y="680"/>
                  </a:cxn>
                  <a:cxn ang="0">
                    <a:pos x="166" y="742"/>
                  </a:cxn>
                  <a:cxn ang="0">
                    <a:pos x="126" y="742"/>
                  </a:cxn>
                  <a:cxn ang="0">
                    <a:pos x="63" y="765"/>
                  </a:cxn>
                  <a:cxn ang="0">
                    <a:pos x="35" y="691"/>
                  </a:cxn>
                  <a:cxn ang="0">
                    <a:pos x="46" y="589"/>
                  </a:cxn>
                  <a:cxn ang="0">
                    <a:pos x="17" y="578"/>
                  </a:cxn>
                  <a:cxn ang="0">
                    <a:pos x="17" y="544"/>
                  </a:cxn>
                  <a:cxn ang="0">
                    <a:pos x="0" y="527"/>
                  </a:cxn>
                  <a:cxn ang="0">
                    <a:pos x="63" y="453"/>
                  </a:cxn>
                  <a:cxn ang="0">
                    <a:pos x="109" y="436"/>
                  </a:cxn>
                  <a:cxn ang="0">
                    <a:pos x="103" y="402"/>
                  </a:cxn>
                  <a:cxn ang="0">
                    <a:pos x="80" y="385"/>
                  </a:cxn>
                  <a:cxn ang="0">
                    <a:pos x="86" y="328"/>
                  </a:cxn>
                  <a:cxn ang="0">
                    <a:pos x="114" y="311"/>
                  </a:cxn>
                  <a:cxn ang="0">
                    <a:pos x="92" y="272"/>
                  </a:cxn>
                  <a:cxn ang="0">
                    <a:pos x="86" y="226"/>
                  </a:cxn>
                  <a:cxn ang="0">
                    <a:pos x="114" y="164"/>
                  </a:cxn>
                </a:cxnLst>
                <a:rect l="0" t="0" r="r" b="b"/>
                <a:pathLst>
                  <a:path w="634" h="765">
                    <a:moveTo>
                      <a:pt x="114" y="164"/>
                    </a:moveTo>
                    <a:lnTo>
                      <a:pt x="160" y="119"/>
                    </a:lnTo>
                    <a:lnTo>
                      <a:pt x="206" y="124"/>
                    </a:lnTo>
                    <a:lnTo>
                      <a:pt x="229" y="107"/>
                    </a:lnTo>
                    <a:lnTo>
                      <a:pt x="280" y="124"/>
                    </a:lnTo>
                    <a:lnTo>
                      <a:pt x="343" y="107"/>
                    </a:lnTo>
                    <a:lnTo>
                      <a:pt x="394" y="141"/>
                    </a:lnTo>
                    <a:lnTo>
                      <a:pt x="423" y="96"/>
                    </a:lnTo>
                    <a:lnTo>
                      <a:pt x="474" y="68"/>
                    </a:lnTo>
                    <a:lnTo>
                      <a:pt x="463" y="28"/>
                    </a:lnTo>
                    <a:lnTo>
                      <a:pt x="502" y="0"/>
                    </a:lnTo>
                    <a:lnTo>
                      <a:pt x="525" y="0"/>
                    </a:lnTo>
                    <a:lnTo>
                      <a:pt x="542" y="56"/>
                    </a:lnTo>
                    <a:lnTo>
                      <a:pt x="571" y="62"/>
                    </a:lnTo>
                    <a:lnTo>
                      <a:pt x="622" y="34"/>
                    </a:lnTo>
                    <a:lnTo>
                      <a:pt x="617" y="79"/>
                    </a:lnTo>
                    <a:lnTo>
                      <a:pt x="634" y="147"/>
                    </a:lnTo>
                    <a:lnTo>
                      <a:pt x="577" y="158"/>
                    </a:lnTo>
                    <a:lnTo>
                      <a:pt x="599" y="198"/>
                    </a:lnTo>
                    <a:lnTo>
                      <a:pt x="565" y="238"/>
                    </a:lnTo>
                    <a:lnTo>
                      <a:pt x="565" y="277"/>
                    </a:lnTo>
                    <a:lnTo>
                      <a:pt x="548" y="328"/>
                    </a:lnTo>
                    <a:lnTo>
                      <a:pt x="508" y="345"/>
                    </a:lnTo>
                    <a:lnTo>
                      <a:pt x="514" y="402"/>
                    </a:lnTo>
                    <a:lnTo>
                      <a:pt x="491" y="425"/>
                    </a:lnTo>
                    <a:lnTo>
                      <a:pt x="457" y="408"/>
                    </a:lnTo>
                    <a:lnTo>
                      <a:pt x="423" y="442"/>
                    </a:lnTo>
                    <a:lnTo>
                      <a:pt x="417" y="510"/>
                    </a:lnTo>
                    <a:lnTo>
                      <a:pt x="360" y="555"/>
                    </a:lnTo>
                    <a:lnTo>
                      <a:pt x="280" y="578"/>
                    </a:lnTo>
                    <a:lnTo>
                      <a:pt x="251" y="657"/>
                    </a:lnTo>
                    <a:lnTo>
                      <a:pt x="200" y="680"/>
                    </a:lnTo>
                    <a:lnTo>
                      <a:pt x="166" y="742"/>
                    </a:lnTo>
                    <a:lnTo>
                      <a:pt x="126" y="742"/>
                    </a:lnTo>
                    <a:lnTo>
                      <a:pt x="63" y="765"/>
                    </a:lnTo>
                    <a:lnTo>
                      <a:pt x="35" y="691"/>
                    </a:lnTo>
                    <a:lnTo>
                      <a:pt x="46" y="589"/>
                    </a:lnTo>
                    <a:lnTo>
                      <a:pt x="17" y="578"/>
                    </a:lnTo>
                    <a:lnTo>
                      <a:pt x="17" y="544"/>
                    </a:lnTo>
                    <a:lnTo>
                      <a:pt x="0" y="527"/>
                    </a:lnTo>
                    <a:lnTo>
                      <a:pt x="63" y="453"/>
                    </a:lnTo>
                    <a:lnTo>
                      <a:pt x="109" y="436"/>
                    </a:lnTo>
                    <a:lnTo>
                      <a:pt x="103" y="402"/>
                    </a:lnTo>
                    <a:lnTo>
                      <a:pt x="80" y="385"/>
                    </a:lnTo>
                    <a:lnTo>
                      <a:pt x="86" y="328"/>
                    </a:lnTo>
                    <a:lnTo>
                      <a:pt x="114" y="311"/>
                    </a:lnTo>
                    <a:lnTo>
                      <a:pt x="92" y="272"/>
                    </a:lnTo>
                    <a:lnTo>
                      <a:pt x="86" y="226"/>
                    </a:lnTo>
                    <a:lnTo>
                      <a:pt x="114" y="16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Freeform 94"/>
              <p:cNvSpPr>
                <a:spLocks/>
              </p:cNvSpPr>
              <p:nvPr/>
            </p:nvSpPr>
            <p:spPr bwMode="auto">
              <a:xfrm>
                <a:off x="832" y="3707"/>
                <a:ext cx="548" cy="521"/>
              </a:xfrm>
              <a:custGeom>
                <a:avLst/>
                <a:gdLst/>
                <a:ahLst/>
                <a:cxnLst>
                  <a:cxn ang="0">
                    <a:pos x="285" y="80"/>
                  </a:cxn>
                  <a:cxn ang="0">
                    <a:pos x="314" y="97"/>
                  </a:cxn>
                  <a:cxn ang="0">
                    <a:pos x="336" y="74"/>
                  </a:cxn>
                  <a:cxn ang="0">
                    <a:pos x="331" y="12"/>
                  </a:cxn>
                  <a:cxn ang="0">
                    <a:pos x="376" y="0"/>
                  </a:cxn>
                  <a:cxn ang="0">
                    <a:pos x="394" y="46"/>
                  </a:cxn>
                  <a:cxn ang="0">
                    <a:pos x="456" y="34"/>
                  </a:cxn>
                  <a:cxn ang="0">
                    <a:pos x="508" y="69"/>
                  </a:cxn>
                  <a:cxn ang="0">
                    <a:pos x="502" y="97"/>
                  </a:cxn>
                  <a:cxn ang="0">
                    <a:pos x="530" y="137"/>
                  </a:cxn>
                  <a:cxn ang="0">
                    <a:pos x="542" y="205"/>
                  </a:cxn>
                  <a:cxn ang="0">
                    <a:pos x="548" y="244"/>
                  </a:cxn>
                  <a:cxn ang="0">
                    <a:pos x="473" y="324"/>
                  </a:cxn>
                  <a:cxn ang="0">
                    <a:pos x="399" y="301"/>
                  </a:cxn>
                  <a:cxn ang="0">
                    <a:pos x="399" y="466"/>
                  </a:cxn>
                  <a:cxn ang="0">
                    <a:pos x="354" y="500"/>
                  </a:cxn>
                  <a:cxn ang="0">
                    <a:pos x="308" y="471"/>
                  </a:cxn>
                  <a:cxn ang="0">
                    <a:pos x="279" y="500"/>
                  </a:cxn>
                  <a:cxn ang="0">
                    <a:pos x="262" y="483"/>
                  </a:cxn>
                  <a:cxn ang="0">
                    <a:pos x="239" y="522"/>
                  </a:cxn>
                  <a:cxn ang="0">
                    <a:pos x="217" y="522"/>
                  </a:cxn>
                  <a:cxn ang="0">
                    <a:pos x="217" y="488"/>
                  </a:cxn>
                  <a:cxn ang="0">
                    <a:pos x="257" y="460"/>
                  </a:cxn>
                  <a:cxn ang="0">
                    <a:pos x="234" y="426"/>
                  </a:cxn>
                  <a:cxn ang="0">
                    <a:pos x="205" y="397"/>
                  </a:cxn>
                  <a:cxn ang="0">
                    <a:pos x="142" y="380"/>
                  </a:cxn>
                  <a:cxn ang="0">
                    <a:pos x="91" y="397"/>
                  </a:cxn>
                  <a:cxn ang="0">
                    <a:pos x="74" y="449"/>
                  </a:cxn>
                  <a:cxn ang="0">
                    <a:pos x="57" y="466"/>
                  </a:cxn>
                  <a:cxn ang="0">
                    <a:pos x="0" y="420"/>
                  </a:cxn>
                  <a:cxn ang="0">
                    <a:pos x="28" y="352"/>
                  </a:cxn>
                  <a:cxn ang="0">
                    <a:pos x="74" y="329"/>
                  </a:cxn>
                  <a:cxn ang="0">
                    <a:pos x="108" y="250"/>
                  </a:cxn>
                  <a:cxn ang="0">
                    <a:pos x="182" y="227"/>
                  </a:cxn>
                  <a:cxn ang="0">
                    <a:pos x="245" y="182"/>
                  </a:cxn>
                  <a:cxn ang="0">
                    <a:pos x="251" y="114"/>
                  </a:cxn>
                  <a:cxn ang="0">
                    <a:pos x="285" y="80"/>
                  </a:cxn>
                </a:cxnLst>
                <a:rect l="0" t="0" r="r" b="b"/>
                <a:pathLst>
                  <a:path w="548" h="522">
                    <a:moveTo>
                      <a:pt x="285" y="80"/>
                    </a:moveTo>
                    <a:lnTo>
                      <a:pt x="314" y="97"/>
                    </a:lnTo>
                    <a:lnTo>
                      <a:pt x="336" y="74"/>
                    </a:lnTo>
                    <a:lnTo>
                      <a:pt x="331" y="12"/>
                    </a:lnTo>
                    <a:lnTo>
                      <a:pt x="376" y="0"/>
                    </a:lnTo>
                    <a:lnTo>
                      <a:pt x="394" y="46"/>
                    </a:lnTo>
                    <a:lnTo>
                      <a:pt x="456" y="34"/>
                    </a:lnTo>
                    <a:lnTo>
                      <a:pt x="508" y="69"/>
                    </a:lnTo>
                    <a:lnTo>
                      <a:pt x="502" y="97"/>
                    </a:lnTo>
                    <a:lnTo>
                      <a:pt x="530" y="137"/>
                    </a:lnTo>
                    <a:lnTo>
                      <a:pt x="542" y="205"/>
                    </a:lnTo>
                    <a:lnTo>
                      <a:pt x="548" y="244"/>
                    </a:lnTo>
                    <a:lnTo>
                      <a:pt x="473" y="324"/>
                    </a:lnTo>
                    <a:lnTo>
                      <a:pt x="399" y="301"/>
                    </a:lnTo>
                    <a:lnTo>
                      <a:pt x="399" y="466"/>
                    </a:lnTo>
                    <a:lnTo>
                      <a:pt x="354" y="500"/>
                    </a:lnTo>
                    <a:lnTo>
                      <a:pt x="308" y="471"/>
                    </a:lnTo>
                    <a:lnTo>
                      <a:pt x="279" y="500"/>
                    </a:lnTo>
                    <a:lnTo>
                      <a:pt x="262" y="483"/>
                    </a:lnTo>
                    <a:lnTo>
                      <a:pt x="239" y="522"/>
                    </a:lnTo>
                    <a:lnTo>
                      <a:pt x="217" y="522"/>
                    </a:lnTo>
                    <a:lnTo>
                      <a:pt x="217" y="488"/>
                    </a:lnTo>
                    <a:lnTo>
                      <a:pt x="257" y="460"/>
                    </a:lnTo>
                    <a:lnTo>
                      <a:pt x="234" y="426"/>
                    </a:lnTo>
                    <a:lnTo>
                      <a:pt x="205" y="397"/>
                    </a:lnTo>
                    <a:lnTo>
                      <a:pt x="142" y="380"/>
                    </a:lnTo>
                    <a:lnTo>
                      <a:pt x="91" y="397"/>
                    </a:lnTo>
                    <a:lnTo>
                      <a:pt x="74" y="449"/>
                    </a:lnTo>
                    <a:lnTo>
                      <a:pt x="57" y="466"/>
                    </a:lnTo>
                    <a:lnTo>
                      <a:pt x="0" y="420"/>
                    </a:lnTo>
                    <a:lnTo>
                      <a:pt x="28" y="352"/>
                    </a:lnTo>
                    <a:lnTo>
                      <a:pt x="74" y="329"/>
                    </a:lnTo>
                    <a:lnTo>
                      <a:pt x="108" y="250"/>
                    </a:lnTo>
                    <a:lnTo>
                      <a:pt x="182" y="227"/>
                    </a:lnTo>
                    <a:lnTo>
                      <a:pt x="245" y="182"/>
                    </a:lnTo>
                    <a:lnTo>
                      <a:pt x="251" y="114"/>
                    </a:lnTo>
                    <a:lnTo>
                      <a:pt x="285" y="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Freeform 96"/>
              <p:cNvSpPr>
                <a:spLocks/>
              </p:cNvSpPr>
              <p:nvPr/>
            </p:nvSpPr>
            <p:spPr bwMode="auto">
              <a:xfrm>
                <a:off x="1236" y="3832"/>
                <a:ext cx="764" cy="433"/>
              </a:xfrm>
              <a:custGeom>
                <a:avLst/>
                <a:gdLst/>
                <a:ahLst/>
                <a:cxnLst>
                  <a:cxn ang="0">
                    <a:pos x="137" y="85"/>
                  </a:cxn>
                  <a:cxn ang="0">
                    <a:pos x="234" y="91"/>
                  </a:cxn>
                  <a:cxn ang="0">
                    <a:pos x="251" y="74"/>
                  </a:cxn>
                  <a:cxn ang="0">
                    <a:pos x="302" y="80"/>
                  </a:cxn>
                  <a:cxn ang="0">
                    <a:pos x="325" y="108"/>
                  </a:cxn>
                  <a:cxn ang="0">
                    <a:pos x="365" y="68"/>
                  </a:cxn>
                  <a:cxn ang="0">
                    <a:pos x="422" y="80"/>
                  </a:cxn>
                  <a:cxn ang="0">
                    <a:pos x="422" y="51"/>
                  </a:cxn>
                  <a:cxn ang="0">
                    <a:pos x="382" y="40"/>
                  </a:cxn>
                  <a:cxn ang="0">
                    <a:pos x="399" y="12"/>
                  </a:cxn>
                  <a:cxn ang="0">
                    <a:pos x="422" y="17"/>
                  </a:cxn>
                  <a:cxn ang="0">
                    <a:pos x="451" y="0"/>
                  </a:cxn>
                  <a:cxn ang="0">
                    <a:pos x="479" y="40"/>
                  </a:cxn>
                  <a:cxn ang="0">
                    <a:pos x="542" y="34"/>
                  </a:cxn>
                  <a:cxn ang="0">
                    <a:pos x="559" y="68"/>
                  </a:cxn>
                  <a:cxn ang="0">
                    <a:pos x="553" y="102"/>
                  </a:cxn>
                  <a:cxn ang="0">
                    <a:pos x="582" y="119"/>
                  </a:cxn>
                  <a:cxn ang="0">
                    <a:pos x="582" y="153"/>
                  </a:cxn>
                  <a:cxn ang="0">
                    <a:pos x="639" y="131"/>
                  </a:cxn>
                  <a:cxn ang="0">
                    <a:pos x="765" y="199"/>
                  </a:cxn>
                  <a:cxn ang="0">
                    <a:pos x="759" y="221"/>
                  </a:cxn>
                  <a:cxn ang="0">
                    <a:pos x="725" y="238"/>
                  </a:cxn>
                  <a:cxn ang="0">
                    <a:pos x="673" y="307"/>
                  </a:cxn>
                  <a:cxn ang="0">
                    <a:pos x="645" y="318"/>
                  </a:cxn>
                  <a:cxn ang="0">
                    <a:pos x="650" y="335"/>
                  </a:cxn>
                  <a:cxn ang="0">
                    <a:pos x="588" y="341"/>
                  </a:cxn>
                  <a:cxn ang="0">
                    <a:pos x="559" y="369"/>
                  </a:cxn>
                  <a:cxn ang="0">
                    <a:pos x="502" y="363"/>
                  </a:cxn>
                  <a:cxn ang="0">
                    <a:pos x="445" y="426"/>
                  </a:cxn>
                  <a:cxn ang="0">
                    <a:pos x="422" y="397"/>
                  </a:cxn>
                  <a:cxn ang="0">
                    <a:pos x="405" y="409"/>
                  </a:cxn>
                  <a:cxn ang="0">
                    <a:pos x="365" y="392"/>
                  </a:cxn>
                  <a:cxn ang="0">
                    <a:pos x="319" y="431"/>
                  </a:cxn>
                  <a:cxn ang="0">
                    <a:pos x="262" y="386"/>
                  </a:cxn>
                  <a:cxn ang="0">
                    <a:pos x="222" y="369"/>
                  </a:cxn>
                  <a:cxn ang="0">
                    <a:pos x="143" y="369"/>
                  </a:cxn>
                  <a:cxn ang="0">
                    <a:pos x="108" y="409"/>
                  </a:cxn>
                  <a:cxn ang="0">
                    <a:pos x="114" y="358"/>
                  </a:cxn>
                  <a:cxn ang="0">
                    <a:pos x="86" y="324"/>
                  </a:cxn>
                  <a:cxn ang="0">
                    <a:pos x="63" y="369"/>
                  </a:cxn>
                  <a:cxn ang="0">
                    <a:pos x="46" y="341"/>
                  </a:cxn>
                  <a:cxn ang="0">
                    <a:pos x="23" y="363"/>
                  </a:cxn>
                  <a:cxn ang="0">
                    <a:pos x="17" y="346"/>
                  </a:cxn>
                  <a:cxn ang="0">
                    <a:pos x="0" y="346"/>
                  </a:cxn>
                  <a:cxn ang="0">
                    <a:pos x="0" y="182"/>
                  </a:cxn>
                  <a:cxn ang="0">
                    <a:pos x="68" y="199"/>
                  </a:cxn>
                  <a:cxn ang="0">
                    <a:pos x="143" y="131"/>
                  </a:cxn>
                  <a:cxn ang="0">
                    <a:pos x="137" y="85"/>
                  </a:cxn>
                </a:cxnLst>
                <a:rect l="0" t="0" r="r" b="b"/>
                <a:pathLst>
                  <a:path w="765" h="431">
                    <a:moveTo>
                      <a:pt x="137" y="85"/>
                    </a:moveTo>
                    <a:lnTo>
                      <a:pt x="234" y="91"/>
                    </a:lnTo>
                    <a:lnTo>
                      <a:pt x="251" y="74"/>
                    </a:lnTo>
                    <a:lnTo>
                      <a:pt x="302" y="80"/>
                    </a:lnTo>
                    <a:lnTo>
                      <a:pt x="325" y="108"/>
                    </a:lnTo>
                    <a:lnTo>
                      <a:pt x="365" y="68"/>
                    </a:lnTo>
                    <a:lnTo>
                      <a:pt x="422" y="80"/>
                    </a:lnTo>
                    <a:lnTo>
                      <a:pt x="422" y="51"/>
                    </a:lnTo>
                    <a:lnTo>
                      <a:pt x="382" y="40"/>
                    </a:lnTo>
                    <a:lnTo>
                      <a:pt x="399" y="12"/>
                    </a:lnTo>
                    <a:lnTo>
                      <a:pt x="422" y="17"/>
                    </a:lnTo>
                    <a:lnTo>
                      <a:pt x="451" y="0"/>
                    </a:lnTo>
                    <a:lnTo>
                      <a:pt x="479" y="40"/>
                    </a:lnTo>
                    <a:lnTo>
                      <a:pt x="542" y="34"/>
                    </a:lnTo>
                    <a:lnTo>
                      <a:pt x="559" y="68"/>
                    </a:lnTo>
                    <a:lnTo>
                      <a:pt x="553" y="102"/>
                    </a:lnTo>
                    <a:lnTo>
                      <a:pt x="582" y="119"/>
                    </a:lnTo>
                    <a:lnTo>
                      <a:pt x="582" y="153"/>
                    </a:lnTo>
                    <a:lnTo>
                      <a:pt x="639" y="131"/>
                    </a:lnTo>
                    <a:lnTo>
                      <a:pt x="765" y="199"/>
                    </a:lnTo>
                    <a:lnTo>
                      <a:pt x="759" y="221"/>
                    </a:lnTo>
                    <a:lnTo>
                      <a:pt x="725" y="238"/>
                    </a:lnTo>
                    <a:lnTo>
                      <a:pt x="673" y="307"/>
                    </a:lnTo>
                    <a:lnTo>
                      <a:pt x="645" y="318"/>
                    </a:lnTo>
                    <a:lnTo>
                      <a:pt x="650" y="335"/>
                    </a:lnTo>
                    <a:lnTo>
                      <a:pt x="588" y="341"/>
                    </a:lnTo>
                    <a:lnTo>
                      <a:pt x="559" y="369"/>
                    </a:lnTo>
                    <a:lnTo>
                      <a:pt x="502" y="363"/>
                    </a:lnTo>
                    <a:lnTo>
                      <a:pt x="445" y="426"/>
                    </a:lnTo>
                    <a:lnTo>
                      <a:pt x="422" y="397"/>
                    </a:lnTo>
                    <a:lnTo>
                      <a:pt x="405" y="409"/>
                    </a:lnTo>
                    <a:lnTo>
                      <a:pt x="365" y="392"/>
                    </a:lnTo>
                    <a:lnTo>
                      <a:pt x="319" y="431"/>
                    </a:lnTo>
                    <a:lnTo>
                      <a:pt x="262" y="386"/>
                    </a:lnTo>
                    <a:lnTo>
                      <a:pt x="222" y="369"/>
                    </a:lnTo>
                    <a:lnTo>
                      <a:pt x="143" y="369"/>
                    </a:lnTo>
                    <a:lnTo>
                      <a:pt x="108" y="409"/>
                    </a:lnTo>
                    <a:lnTo>
                      <a:pt x="114" y="358"/>
                    </a:lnTo>
                    <a:lnTo>
                      <a:pt x="86" y="324"/>
                    </a:lnTo>
                    <a:lnTo>
                      <a:pt x="63" y="369"/>
                    </a:lnTo>
                    <a:lnTo>
                      <a:pt x="46" y="341"/>
                    </a:lnTo>
                    <a:lnTo>
                      <a:pt x="23" y="363"/>
                    </a:lnTo>
                    <a:lnTo>
                      <a:pt x="17" y="346"/>
                    </a:lnTo>
                    <a:lnTo>
                      <a:pt x="0" y="346"/>
                    </a:lnTo>
                    <a:lnTo>
                      <a:pt x="0" y="182"/>
                    </a:lnTo>
                    <a:lnTo>
                      <a:pt x="68" y="199"/>
                    </a:lnTo>
                    <a:lnTo>
                      <a:pt x="143" y="131"/>
                    </a:lnTo>
                    <a:lnTo>
                      <a:pt x="137" y="8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solidFill>
                  <a:srgbClr val="000000"/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500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102"/>
              <p:cNvSpPr>
                <a:spLocks noChangeArrowheads="1"/>
              </p:cNvSpPr>
              <p:nvPr/>
            </p:nvSpPr>
            <p:spPr bwMode="auto">
              <a:xfrm rot="20863245">
                <a:off x="3798" y="2730"/>
                <a:ext cx="395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Кимрский</a:t>
                </a:r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/>
            </p:nvSpPr>
            <p:spPr bwMode="auto">
              <a:xfrm rot="20863245">
                <a:off x="3901" y="2169"/>
                <a:ext cx="58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Кесовогорский</a:t>
                </a:r>
              </a:p>
            </p:txBody>
          </p:sp>
          <p:sp>
            <p:nvSpPr>
              <p:cNvPr id="52" name="Rectangle 108"/>
              <p:cNvSpPr>
                <a:spLocks noChangeArrowheads="1"/>
              </p:cNvSpPr>
              <p:nvPr/>
            </p:nvSpPr>
            <p:spPr bwMode="auto">
              <a:xfrm rot="20863245">
                <a:off x="3915" y="2463"/>
                <a:ext cx="503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685664" eaLnBrk="1" fontAlgn="auto" hangingPunct="1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Кашинский</a:t>
                </a:r>
              </a:p>
            </p:txBody>
          </p:sp>
          <p:sp>
            <p:nvSpPr>
              <p:cNvPr id="53" name="Rectangle 111"/>
              <p:cNvSpPr>
                <a:spLocks noChangeArrowheads="1"/>
              </p:cNvSpPr>
              <p:nvPr/>
            </p:nvSpPr>
            <p:spPr bwMode="auto">
              <a:xfrm rot="20863245">
                <a:off x="4294" y="2627"/>
                <a:ext cx="50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Калязинский</a:t>
                </a:r>
              </a:p>
            </p:txBody>
          </p:sp>
          <p:sp>
            <p:nvSpPr>
              <p:cNvPr id="54" name="Rectangle 114"/>
              <p:cNvSpPr>
                <a:spLocks noChangeArrowheads="1"/>
              </p:cNvSpPr>
              <p:nvPr/>
            </p:nvSpPr>
            <p:spPr bwMode="auto">
              <a:xfrm rot="20863245">
                <a:off x="3894" y="1985"/>
                <a:ext cx="465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Сонковский</a:t>
                </a:r>
              </a:p>
            </p:txBody>
          </p:sp>
          <p:sp>
            <p:nvSpPr>
              <p:cNvPr id="55" name="Rectangle 117"/>
              <p:cNvSpPr>
                <a:spLocks noChangeArrowheads="1"/>
              </p:cNvSpPr>
              <p:nvPr/>
            </p:nvSpPr>
            <p:spPr bwMode="auto">
              <a:xfrm rot="20863245">
                <a:off x="3796" y="1690"/>
                <a:ext cx="651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Краснохолмский</a:t>
                </a:r>
              </a:p>
            </p:txBody>
          </p:sp>
          <p:sp>
            <p:nvSpPr>
              <p:cNvPr id="56" name="Rectangle 120"/>
              <p:cNvSpPr>
                <a:spLocks noChangeArrowheads="1"/>
              </p:cNvSpPr>
              <p:nvPr/>
            </p:nvSpPr>
            <p:spPr bwMode="auto">
              <a:xfrm rot="20863245">
                <a:off x="3313" y="1363"/>
                <a:ext cx="46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Сандовский</a:t>
                </a:r>
              </a:p>
            </p:txBody>
          </p:sp>
          <p:sp>
            <p:nvSpPr>
              <p:cNvPr id="57" name="Rectangle 123"/>
              <p:cNvSpPr>
                <a:spLocks noChangeArrowheads="1"/>
              </p:cNvSpPr>
              <p:nvPr/>
            </p:nvSpPr>
            <p:spPr bwMode="auto">
              <a:xfrm rot="20863245">
                <a:off x="3749" y="1148"/>
                <a:ext cx="53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Весьегонский</a:t>
                </a:r>
              </a:p>
            </p:txBody>
          </p:sp>
          <p:sp>
            <p:nvSpPr>
              <p:cNvPr id="58" name="Rectangle 126"/>
              <p:cNvSpPr>
                <a:spLocks noChangeArrowheads="1"/>
              </p:cNvSpPr>
              <p:nvPr/>
            </p:nvSpPr>
            <p:spPr bwMode="auto">
              <a:xfrm rot="20863245">
                <a:off x="3490" y="2148"/>
                <a:ext cx="38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100" dirty="0">
                    <a:solidFill>
                      <a:prstClr val="black"/>
                    </a:solidFill>
                    <a:cs typeface="Times New Roman" pitchFamily="18" charset="0"/>
                  </a:rPr>
                  <a:t>Бежецкий</a:t>
                </a:r>
              </a:p>
            </p:txBody>
          </p:sp>
          <p:sp>
            <p:nvSpPr>
              <p:cNvPr id="59" name="Rectangle 129"/>
              <p:cNvSpPr>
                <a:spLocks noChangeArrowheads="1"/>
              </p:cNvSpPr>
              <p:nvPr/>
            </p:nvSpPr>
            <p:spPr bwMode="auto">
              <a:xfrm rot="20863245">
                <a:off x="3443" y="1576"/>
                <a:ext cx="525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Молоковский</a:t>
                </a:r>
              </a:p>
            </p:txBody>
          </p:sp>
          <p:sp>
            <p:nvSpPr>
              <p:cNvPr id="60" name="Rectangle 132"/>
              <p:cNvSpPr>
                <a:spLocks noChangeArrowheads="1"/>
              </p:cNvSpPr>
              <p:nvPr/>
            </p:nvSpPr>
            <p:spPr bwMode="auto">
              <a:xfrm rot="20863245">
                <a:off x="3002" y="1524"/>
                <a:ext cx="28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Лесной</a:t>
                </a:r>
              </a:p>
            </p:txBody>
          </p:sp>
          <p:sp>
            <p:nvSpPr>
              <p:cNvPr id="61" name="Rectangle 135"/>
              <p:cNvSpPr>
                <a:spLocks noChangeArrowheads="1"/>
              </p:cNvSpPr>
              <p:nvPr/>
            </p:nvSpPr>
            <p:spPr bwMode="auto">
              <a:xfrm rot="20863245">
                <a:off x="2737" y="2340"/>
                <a:ext cx="47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Спировский</a:t>
                </a:r>
              </a:p>
            </p:txBody>
          </p:sp>
          <p:sp>
            <p:nvSpPr>
              <p:cNvPr id="62" name="Rectangle 138"/>
              <p:cNvSpPr>
                <a:spLocks noChangeArrowheads="1"/>
              </p:cNvSpPr>
              <p:nvPr/>
            </p:nvSpPr>
            <p:spPr bwMode="auto">
              <a:xfrm rot="20863245">
                <a:off x="3073" y="1965"/>
                <a:ext cx="65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Максатихинский</a:t>
                </a:r>
              </a:p>
            </p:txBody>
          </p:sp>
          <p:sp>
            <p:nvSpPr>
              <p:cNvPr id="63" name="Rectangle 141"/>
              <p:cNvSpPr>
                <a:spLocks noChangeArrowheads="1"/>
              </p:cNvSpPr>
              <p:nvPr/>
            </p:nvSpPr>
            <p:spPr bwMode="auto">
              <a:xfrm rot="20863245">
                <a:off x="3302" y="2463"/>
                <a:ext cx="570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Рамешковский</a:t>
                </a:r>
              </a:p>
            </p:txBody>
          </p:sp>
          <p:sp>
            <p:nvSpPr>
              <p:cNvPr id="64" name="Rectangle 144"/>
              <p:cNvSpPr>
                <a:spLocks noChangeArrowheads="1"/>
              </p:cNvSpPr>
              <p:nvPr/>
            </p:nvSpPr>
            <p:spPr bwMode="auto">
              <a:xfrm rot="20863245">
                <a:off x="3477" y="3103"/>
                <a:ext cx="52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Конаковский </a:t>
                </a:r>
              </a:p>
            </p:txBody>
          </p:sp>
          <p:sp>
            <p:nvSpPr>
              <p:cNvPr id="65" name="Rectangle 147"/>
              <p:cNvSpPr>
                <a:spLocks noChangeArrowheads="1"/>
              </p:cNvSpPr>
              <p:nvPr/>
            </p:nvSpPr>
            <p:spPr bwMode="auto">
              <a:xfrm rot="20863245">
                <a:off x="3091" y="2973"/>
                <a:ext cx="54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Калининский </a:t>
                </a:r>
              </a:p>
            </p:txBody>
          </p:sp>
          <p:sp>
            <p:nvSpPr>
              <p:cNvPr id="66" name="Rectangle 150"/>
              <p:cNvSpPr>
                <a:spLocks noChangeArrowheads="1"/>
              </p:cNvSpPr>
              <p:nvPr/>
            </p:nvSpPr>
            <p:spPr bwMode="auto">
              <a:xfrm rot="20863245">
                <a:off x="2579" y="3252"/>
                <a:ext cx="448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Старицкий </a:t>
                </a:r>
              </a:p>
            </p:txBody>
          </p:sp>
          <p:sp>
            <p:nvSpPr>
              <p:cNvPr id="67" name="Rectangle 153"/>
              <p:cNvSpPr>
                <a:spLocks noChangeArrowheads="1"/>
              </p:cNvSpPr>
              <p:nvPr/>
            </p:nvSpPr>
            <p:spPr bwMode="auto">
              <a:xfrm rot="20863245">
                <a:off x="2539" y="2935"/>
                <a:ext cx="49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Торжокский </a:t>
                </a:r>
              </a:p>
            </p:txBody>
          </p:sp>
          <p:sp>
            <p:nvSpPr>
              <p:cNvPr id="68" name="Rectangle 156"/>
              <p:cNvSpPr>
                <a:spLocks noChangeArrowheads="1"/>
              </p:cNvSpPr>
              <p:nvPr/>
            </p:nvSpPr>
            <p:spPr bwMode="auto">
              <a:xfrm rot="20863245">
                <a:off x="2936" y="2639"/>
                <a:ext cx="63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Лихославльский</a:t>
                </a:r>
              </a:p>
            </p:txBody>
          </p:sp>
          <p:sp>
            <p:nvSpPr>
              <p:cNvPr id="69" name="Rectangle 159"/>
              <p:cNvSpPr>
                <a:spLocks noChangeArrowheads="1"/>
              </p:cNvSpPr>
              <p:nvPr/>
            </p:nvSpPr>
            <p:spPr bwMode="auto">
              <a:xfrm rot="20863245">
                <a:off x="2119" y="3373"/>
                <a:ext cx="378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Ржевский</a:t>
                </a:r>
              </a:p>
            </p:txBody>
          </p:sp>
          <p:sp>
            <p:nvSpPr>
              <p:cNvPr id="70" name="Rectangle 162"/>
              <p:cNvSpPr>
                <a:spLocks noChangeArrowheads="1"/>
              </p:cNvSpPr>
              <p:nvPr/>
            </p:nvSpPr>
            <p:spPr bwMode="auto">
              <a:xfrm rot="20863245">
                <a:off x="2312" y="2173"/>
                <a:ext cx="650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Вышневолоцкий</a:t>
                </a:r>
              </a:p>
            </p:txBody>
          </p:sp>
          <p:sp>
            <p:nvSpPr>
              <p:cNvPr id="71" name="Rectangle 165"/>
              <p:cNvSpPr>
                <a:spLocks noChangeArrowheads="1"/>
              </p:cNvSpPr>
              <p:nvPr/>
            </p:nvSpPr>
            <p:spPr bwMode="auto">
              <a:xfrm rot="20863245">
                <a:off x="2559" y="1840"/>
                <a:ext cx="585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defTabSz="685664" eaLnBrk="1" fontAlgn="auto" hangingPunct="1">
                  <a:lnSpc>
                    <a:spcPts val="675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Удомельский</a:t>
                </a:r>
              </a:p>
            </p:txBody>
          </p:sp>
          <p:sp>
            <p:nvSpPr>
              <p:cNvPr id="72" name="Rectangle 168"/>
              <p:cNvSpPr>
                <a:spLocks noChangeArrowheads="1"/>
              </p:cNvSpPr>
              <p:nvPr/>
            </p:nvSpPr>
            <p:spPr bwMode="auto">
              <a:xfrm rot="20863245">
                <a:off x="1987" y="1897"/>
                <a:ext cx="56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Бологовский </a:t>
                </a:r>
              </a:p>
            </p:txBody>
          </p:sp>
          <p:sp>
            <p:nvSpPr>
              <p:cNvPr id="73" name="Rectangle 171"/>
              <p:cNvSpPr>
                <a:spLocks noChangeArrowheads="1"/>
              </p:cNvSpPr>
              <p:nvPr/>
            </p:nvSpPr>
            <p:spPr bwMode="auto">
              <a:xfrm rot="20863245">
                <a:off x="1804" y="2223"/>
                <a:ext cx="53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Фировский </a:t>
                </a:r>
              </a:p>
            </p:txBody>
          </p:sp>
          <p:sp>
            <p:nvSpPr>
              <p:cNvPr id="74" name="Rectangle 174"/>
              <p:cNvSpPr>
                <a:spLocks noChangeArrowheads="1"/>
              </p:cNvSpPr>
              <p:nvPr/>
            </p:nvSpPr>
            <p:spPr bwMode="auto">
              <a:xfrm rot="20863245">
                <a:off x="2143" y="2777"/>
                <a:ext cx="581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Кувшиновский</a:t>
                </a:r>
              </a:p>
            </p:txBody>
          </p:sp>
          <p:sp>
            <p:nvSpPr>
              <p:cNvPr id="75" name="Rectangle 177"/>
              <p:cNvSpPr>
                <a:spLocks noChangeArrowheads="1"/>
              </p:cNvSpPr>
              <p:nvPr/>
            </p:nvSpPr>
            <p:spPr bwMode="auto">
              <a:xfrm rot="20863245">
                <a:off x="1692" y="3024"/>
                <a:ext cx="61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Селижаровский</a:t>
                </a:r>
              </a:p>
            </p:txBody>
          </p:sp>
          <p:sp>
            <p:nvSpPr>
              <p:cNvPr id="76" name="Rectangle 180"/>
              <p:cNvSpPr>
                <a:spLocks noChangeArrowheads="1"/>
              </p:cNvSpPr>
              <p:nvPr/>
            </p:nvSpPr>
            <p:spPr bwMode="auto">
              <a:xfrm rot="20863245">
                <a:off x="1436" y="2545"/>
                <a:ext cx="57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defTabSz="685664" eaLnBrk="1" fontAlgn="auto" hangingPunct="1">
                  <a:lnSpc>
                    <a:spcPts val="675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Осташковский </a:t>
                </a:r>
              </a:p>
              <a:p>
                <a:pPr defTabSz="685664" eaLnBrk="1" fontAlgn="auto" hangingPunct="1">
                  <a:lnSpc>
                    <a:spcPts val="675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sz="11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183"/>
              <p:cNvSpPr>
                <a:spLocks noChangeArrowheads="1"/>
              </p:cNvSpPr>
              <p:nvPr/>
            </p:nvSpPr>
            <p:spPr bwMode="auto">
              <a:xfrm rot="20863245">
                <a:off x="1171" y="2720"/>
                <a:ext cx="449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Пеновский </a:t>
                </a:r>
              </a:p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altLang="ru-RU" sz="11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186"/>
              <p:cNvSpPr>
                <a:spLocks noChangeArrowheads="1"/>
              </p:cNvSpPr>
              <p:nvPr/>
            </p:nvSpPr>
            <p:spPr bwMode="auto">
              <a:xfrm rot="20863245">
                <a:off x="941" y="3029"/>
                <a:ext cx="67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Андреапольский </a:t>
                </a:r>
              </a:p>
            </p:txBody>
          </p:sp>
          <p:sp>
            <p:nvSpPr>
              <p:cNvPr id="79" name="Rectangle 189"/>
              <p:cNvSpPr>
                <a:spLocks noChangeArrowheads="1"/>
              </p:cNvSpPr>
              <p:nvPr/>
            </p:nvSpPr>
            <p:spPr bwMode="auto">
              <a:xfrm rot="20863245">
                <a:off x="536" y="3228"/>
                <a:ext cx="46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100" dirty="0">
                    <a:solidFill>
                      <a:prstClr val="black"/>
                    </a:solidFill>
                    <a:cs typeface="Times New Roman" pitchFamily="18" charset="0"/>
                  </a:rPr>
                  <a:t>Торопецкий</a:t>
                </a:r>
              </a:p>
            </p:txBody>
          </p:sp>
          <p:sp>
            <p:nvSpPr>
              <p:cNvPr id="80" name="Rectangle 192"/>
              <p:cNvSpPr>
                <a:spLocks noChangeArrowheads="1"/>
              </p:cNvSpPr>
              <p:nvPr/>
            </p:nvSpPr>
            <p:spPr bwMode="auto">
              <a:xfrm rot="20863245">
                <a:off x="2532" y="3704"/>
                <a:ext cx="45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Зубцовский</a:t>
                </a:r>
              </a:p>
            </p:txBody>
          </p:sp>
          <p:sp>
            <p:nvSpPr>
              <p:cNvPr id="81" name="Rectangle 195"/>
              <p:cNvSpPr>
                <a:spLocks noChangeArrowheads="1"/>
              </p:cNvSpPr>
              <p:nvPr/>
            </p:nvSpPr>
            <p:spPr bwMode="auto">
              <a:xfrm rot="20863245">
                <a:off x="1739" y="3602"/>
                <a:ext cx="503" cy="11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Оленинский </a:t>
                </a:r>
              </a:p>
            </p:txBody>
          </p:sp>
          <p:sp>
            <p:nvSpPr>
              <p:cNvPr id="82" name="Rectangle 201"/>
              <p:cNvSpPr>
                <a:spLocks noChangeArrowheads="1"/>
              </p:cNvSpPr>
              <p:nvPr/>
            </p:nvSpPr>
            <p:spPr bwMode="auto">
              <a:xfrm rot="20863245">
                <a:off x="487" y="3554"/>
                <a:ext cx="704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Западнодвинский </a:t>
                </a:r>
              </a:p>
            </p:txBody>
          </p:sp>
          <p:sp>
            <p:nvSpPr>
              <p:cNvPr id="83" name="Rectangle 204"/>
              <p:cNvSpPr>
                <a:spLocks noChangeArrowheads="1"/>
              </p:cNvSpPr>
              <p:nvPr/>
            </p:nvSpPr>
            <p:spPr bwMode="auto">
              <a:xfrm rot="20863245">
                <a:off x="958" y="3928"/>
                <a:ext cx="47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68566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altLang="ru-RU" sz="1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Жарковский</a:t>
                </a:r>
              </a:p>
            </p:txBody>
          </p:sp>
        </p:grp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 rot="20863245">
              <a:off x="1474" y="4007"/>
              <a:ext cx="36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66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ru-RU" sz="11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Бельский</a:t>
              </a:r>
            </a:p>
          </p:txBody>
        </p: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 rot="20863245">
              <a:off x="3111" y="3069"/>
              <a:ext cx="36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68566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ru-RU" sz="1100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г.Тверь</a:t>
              </a:r>
              <a:endParaRPr lang="ru-RU" altLang="ru-RU" sz="11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98"/>
            <p:cNvSpPr>
              <a:spLocks noChangeArrowheads="1"/>
            </p:cNvSpPr>
            <p:nvPr/>
          </p:nvSpPr>
          <p:spPr bwMode="auto">
            <a:xfrm>
              <a:off x="1191" y="3203"/>
              <a:ext cx="0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66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altLang="ru-RU" sz="5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 rot="20863245">
              <a:off x="1249" y="3567"/>
              <a:ext cx="51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66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ru-RU" sz="11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Нелидовский</a:t>
              </a:r>
            </a:p>
          </p:txBody>
        </p:sp>
      </p:grpSp>
      <p:sp>
        <p:nvSpPr>
          <p:cNvPr id="84" name="Прямоугольник 83"/>
          <p:cNvSpPr/>
          <p:nvPr/>
        </p:nvSpPr>
        <p:spPr>
          <a:xfrm>
            <a:off x="658190" y="1515055"/>
            <a:ext cx="172187" cy="156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664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13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653032" y="2106708"/>
            <a:ext cx="172187" cy="1563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664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13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8465" y="1418733"/>
            <a:ext cx="3217061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- </a:t>
            </a:r>
            <a:r>
              <a:rPr lang="ru-RU" sz="1300" dirty="0" err="1">
                <a:solidFill>
                  <a:prstClr val="black"/>
                </a:solidFill>
                <a:cs typeface="Times New Roman" pitchFamily="18" charset="0"/>
              </a:rPr>
              <a:t>Западнодвинская</a:t>
            </a:r>
            <a:endParaRPr lang="ru-RU" sz="13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7716" y="2018238"/>
            <a:ext cx="2970693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- Калининская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653032" y="1810811"/>
            <a:ext cx="172187" cy="156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664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13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7715" y="1722341"/>
            <a:ext cx="2702231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- </a:t>
            </a:r>
            <a:r>
              <a:rPr lang="ru-RU" sz="1300" dirty="0" err="1">
                <a:solidFill>
                  <a:prstClr val="black"/>
                </a:solidFill>
                <a:cs typeface="Times New Roman" pitchFamily="18" charset="0"/>
              </a:rPr>
              <a:t>Осташковская</a:t>
            </a:r>
            <a:endParaRPr lang="ru-RU" sz="1300" dirty="0">
              <a:solidFill>
                <a:prstClr val="black"/>
              </a:solidFill>
              <a:cs typeface="Times New Roman" pitchFamily="18" charset="0"/>
            </a:endParaRPr>
          </a:p>
        </p:txBody>
      </p:sp>
      <p:pic>
        <p:nvPicPr>
          <p:cNvPr id="2050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" y="940990"/>
            <a:ext cx="433237" cy="2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Поручения и отчеты\2021\04-05-ЛПС\для карт\лпс 3 чер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70" y="923171"/>
            <a:ext cx="370542" cy="30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" descr="C:\Users\user\Desktop\Поручения и отчеты\2021\04-05-ЛПС\для карт\лпс 3 чер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43" y="2629833"/>
            <a:ext cx="247692" cy="2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user\Desktop\Поручения и отчеты\2021\04-05-ЛПС\для карт\лпс 3 чер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15" y="4182974"/>
            <a:ext cx="247692" cy="2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user\Desktop\Поручения и отчеты\2021\04-05-ЛПС\для карт\лпс 3 чер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89" y="4053295"/>
            <a:ext cx="247692" cy="2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user\Desktop\Поручения и отчеты\2021\04-05-ЛПС\для карт\лпс 3 чер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51" y="2887880"/>
            <a:ext cx="247692" cy="20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57" y="1646414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01" y="3776300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17" y="4268111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5" y="4325842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20" y="3934806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73" y="3494055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36" y="4493226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:\Users\user\Desktop\Поручения и отчеты\2021\04-05-ЛПС\для карт\лпс 1 черн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12" y="2715132"/>
            <a:ext cx="289601" cy="1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1042818" y="956804"/>
            <a:ext cx="1882744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- ЛПС-1 типа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61231" y="969828"/>
            <a:ext cx="1882744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- ЛПС-3 типа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648859" y="2385426"/>
            <a:ext cx="172187" cy="156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664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13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53544" y="2296956"/>
            <a:ext cx="2558875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- </a:t>
            </a:r>
            <a:r>
              <a:rPr lang="ru-RU" sz="1300" dirty="0" err="1">
                <a:solidFill>
                  <a:prstClr val="black"/>
                </a:solidFill>
                <a:cs typeface="Times New Roman" pitchFamily="18" charset="0"/>
              </a:rPr>
              <a:t>Максатихинская</a:t>
            </a:r>
            <a:endParaRPr lang="ru-RU" sz="13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3878" y="1221012"/>
            <a:ext cx="5500759" cy="269302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8566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300" dirty="0">
                <a:solidFill>
                  <a:prstClr val="black"/>
                </a:solidFill>
                <a:cs typeface="Times New Roman" pitchFamily="18" charset="0"/>
              </a:rPr>
              <a:t>Зоны обслуживания ЛПС-3 типа:</a:t>
            </a:r>
          </a:p>
        </p:txBody>
      </p:sp>
      <p:pic>
        <p:nvPicPr>
          <p:cNvPr id="109" name="Рисунок 4"/>
          <p:cNvPicPr>
            <a:picLocks noChangeAspect="1" noChangeArrowheads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9" y="1"/>
            <a:ext cx="8137525" cy="792163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123478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 МЕРОПРИЯТИЙ ПО ОХРАНЕ ЛЕСОВ ОТ ПОЖАРОВ И ВОСПРОИЗВОДСТВУ ЛЕСОВ ГБУ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«ЛПЦ-ТВЕРЬЛЕС»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ГОДУ</a:t>
            </a:r>
            <a:endParaRPr lang="ru-RU" sz="1800" b="1" i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13563" y="4751389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04019"/>
              </p:ext>
            </p:extLst>
          </p:nvPr>
        </p:nvGraphicFramePr>
        <p:xfrm>
          <a:off x="889188" y="1491630"/>
          <a:ext cx="7704856" cy="2707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28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05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ятия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План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Факт (средства федерального бюджета)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Разница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Охрана лесов от пожаров и тушение лесных пожаров</a:t>
                      </a:r>
                      <a:endParaRPr lang="ru-RU" sz="1600" b="0" baseline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96 335,3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51 772,6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44 562,7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Численность,</a:t>
                      </a:r>
                      <a:r>
                        <a:rPr lang="ru-RU" sz="1600" b="0" i="1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чел.</a:t>
                      </a:r>
                      <a:endParaRPr lang="ru-RU" sz="1600" b="0" i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spcAft>
                          <a:spcPts val="0"/>
                        </a:spcAft>
                      </a:pPr>
                      <a:endParaRPr lang="ru-RU" sz="1600" b="0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Воспроизводство лесов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31 128,0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31 128,0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Численность,</a:t>
                      </a:r>
                      <a:r>
                        <a:rPr lang="ru-RU" sz="1600" b="0" i="1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чел.</a:t>
                      </a:r>
                      <a:endParaRPr lang="ru-RU" sz="1600" b="0" i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spcAft>
                          <a:spcPts val="0"/>
                        </a:spcAft>
                      </a:pPr>
                      <a:endParaRPr lang="ru-RU" sz="1600" b="0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127 463,3</a:t>
                      </a:r>
                      <a:endParaRPr lang="ru-RU" sz="16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ru-RU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82</a:t>
                      </a:r>
                      <a:r>
                        <a:rPr lang="ru-RU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900,6</a:t>
                      </a:r>
                      <a:endParaRPr lang="ru-RU" sz="16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44 562,7</a:t>
                      </a:r>
                      <a:endParaRPr lang="ru-RU" sz="16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ИТОГО численность</a:t>
                      </a:r>
                      <a:endParaRPr lang="ru-RU" sz="1600" b="1" i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354</a:t>
                      </a:r>
                      <a:endParaRPr lang="ru-RU" sz="16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378" rtl="0" eaLnBrk="1" fontAlgn="b" latinLnBrk="0" hangingPunct="1">
                        <a:spcAft>
                          <a:spcPts val="0"/>
                        </a:spcAft>
                      </a:pPr>
                      <a:endParaRPr lang="ru-RU" sz="16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681680" y="1123662"/>
            <a:ext cx="909276" cy="30777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ctr" fontAlgn="b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 </a:t>
            </a:r>
          </a:p>
        </p:txBody>
      </p:sp>
    </p:spTree>
    <p:extLst>
      <p:ext uri="{BB962C8B-B14F-4D97-AF65-F5344CB8AC3E}">
        <p14:creationId xmlns:p14="http://schemas.microsoft.com/office/powerpoint/2010/main" val="15266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9" y="1"/>
            <a:ext cx="8137525" cy="792163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1290" y="50801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МЕРОПРИЯТИЙ ПО ОХРАНЕ ЛЕСОВ ОТ ПОЖАРОВ ГБУ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«ЛПЦ-ТВЕРЬЛЕС» В 2022 ГОДУ</a:t>
            </a:r>
            <a:endParaRPr lang="ru-RU" sz="1800" b="1" i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13563" y="4751389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34531"/>
              </p:ext>
            </p:extLst>
          </p:nvPr>
        </p:nvGraphicFramePr>
        <p:xfrm>
          <a:off x="809145" y="1203598"/>
          <a:ext cx="7795303" cy="31984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66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05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вида затрат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Расходы на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выполнение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мероприятий по охране лесов от пожаров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Предусмотрено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финансирование на выполнение противопожарных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мероприятий в пожароопасный период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Потребность в дополнительном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финансировании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Затраты на содержание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лесопожарных</a:t>
                      </a:r>
                      <a:r>
                        <a:rPr lang="ru-RU" sz="1600" b="0" baseline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формирований (численность 260 чел.), из них:</a:t>
                      </a:r>
                      <a:endParaRPr lang="ru-RU" sz="1600" b="0" baseline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96 335,3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51</a:t>
                      </a: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772,6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44 562,7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1.1.</a:t>
                      </a: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заработная</a:t>
                      </a:r>
                      <a:r>
                        <a:rPr lang="ru-RU" sz="1600" b="0" baseline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плата с начислениями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79 768,4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35</a:t>
                      </a: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205,7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7780" marR="1778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44 562,7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681680" y="843558"/>
            <a:ext cx="909276" cy="30777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ctr" fontAlgn="b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 </a:t>
            </a:r>
          </a:p>
        </p:txBody>
      </p:sp>
    </p:spTree>
    <p:extLst>
      <p:ext uri="{BB962C8B-B14F-4D97-AF65-F5344CB8AC3E}">
        <p14:creationId xmlns:p14="http://schemas.microsoft.com/office/powerpoint/2010/main" val="224773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1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9" y="1"/>
            <a:ext cx="8137525" cy="792163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-183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РАСЧЕТ ФОНДА ОПЛАТЫ ТРУДА РАБОТНИКОВ НА ВЫПОЛНЕНИЕ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 ПО ОХРАНЕ ЛЕСОВ ОТ ПОЖАРОВ В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ГОДУ</a:t>
            </a: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13563" y="4751389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48639"/>
              </p:ext>
            </p:extLst>
          </p:nvPr>
        </p:nvGraphicFramePr>
        <p:xfrm>
          <a:off x="755576" y="924062"/>
          <a:ext cx="7776369" cy="39113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36472"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Сотрудники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Положение об оплате труда</a:t>
                      </a: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финансирование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9453">
                <a:tc vMerge="1"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ФОТ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год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r>
                        <a:rPr lang="ru-RU" sz="14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заработная плата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8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ФОТ, всего</a:t>
                      </a: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заработная плата</a:t>
                      </a: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ФОТ,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</a:t>
                      </a: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сего</a:t>
                      </a: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пожароопасный период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Административно-управленческий персонал</a:t>
                      </a:r>
                      <a:endParaRPr lang="ru-RU" sz="14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6 929,3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3 573,7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3 355,6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Численность, чел.</a:t>
                      </a: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Постоянные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работники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60 863,3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25,8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19 656,2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41 207,1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10 666,4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5632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Численность, чел.</a:t>
                      </a: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Сезонные работники на</a:t>
                      </a:r>
                      <a:r>
                        <a:rPr lang="ru-RU" sz="14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тушение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мес.)</a:t>
                      </a:r>
                      <a:endParaRPr lang="ru-RU" sz="14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983,9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7 983,9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134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Численность, чел.</a:t>
                      </a: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8203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Сезонные работники мониторинг (6 мес.)</a:t>
                      </a:r>
                      <a:endParaRPr lang="ru-RU" sz="1400" b="1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3 991,9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3 991,9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610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Численность, чел.</a:t>
                      </a: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427">
                <a:tc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79 768,4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21,7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35 205,7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r>
                        <a:rPr lang="ru-RU" sz="14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562,7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10 666,4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427">
                <a:tc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численность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4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endParaRPr lang="ru-RU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DDF1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668344" y="672716"/>
            <a:ext cx="807324" cy="276995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ctr" fontAlgn="b"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 </a:t>
            </a:r>
          </a:p>
        </p:txBody>
      </p:sp>
    </p:spTree>
    <p:extLst>
      <p:ext uri="{BB962C8B-B14F-4D97-AF65-F5344CB8AC3E}">
        <p14:creationId xmlns:p14="http://schemas.microsoft.com/office/powerpoint/2010/main" val="1867915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/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1267</Words>
  <Application>Microsoft Office PowerPoint</Application>
  <PresentationFormat>Экран (16:9)</PresentationFormat>
  <Paragraphs>386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Тема Office</vt:lpstr>
      <vt:lpstr>2_Тема Office</vt:lpstr>
      <vt:lpstr>3_Оформление по умолчанию</vt:lpstr>
      <vt:lpstr>Презентация PowerPoint</vt:lpstr>
      <vt:lpstr>СУЩЕСТВУЮЩАЯ СТРУКТУРА</vt:lpstr>
      <vt:lpstr>ДОЛЖНОСТНЫЕ ОБЯЗАННОСТИ СОТРУДНИКОВ</vt:lpstr>
      <vt:lpstr>ДОЛЖНОСТНЫЕ ОБЯЗАННОСТИ СОТРУДНИКОВ (продолжение)</vt:lpstr>
      <vt:lpstr>ДОЛЖНОСТНЫЕ ОБЯЗАННОСТИ СОТРУДНИКОВ (продолжение)</vt:lpstr>
      <vt:lpstr>ИМЕЮЩИЕСЯ ФИЛИАЛЫ ЛПС</vt:lpstr>
      <vt:lpstr>ФИНАНСИРОВАНИЕ МЕРОПРИЯТИЙ ПО ОХРАНЕ ЛЕСОВ ОТ ПОЖАРОВ И ВОСПРОИЗВОДСТВУ ЛЕСОВ ГБУ «ЛПЦ-ТВЕРЬЛЕС»  В 2022 ГОДУ</vt:lpstr>
      <vt:lpstr>ЗАТРАТЫ НА ВЫПОЛНЕНИЕ МЕРОПРИЯТИЙ ПО ОХРАНЕ ЛЕСОВ ОТ ПОЖАРОВ ГБУ «ЛПЦ-ТВЕРЬЛЕС» В 2022 ГОДУ</vt:lpstr>
      <vt:lpstr> РАСЧЕТ ФОНДА ОПЛАТЫ ТРУДА РАБОТНИКОВ НА ВЫПОЛНЕНИЕ МЕРОПРИЯТИЙ ПО ОХРАНЕ ЛЕСОВ ОТ ПОЖАРОВ В 2022 ГОДУ</vt:lpstr>
      <vt:lpstr>ФИНАНСИРОВАНИЕ ПРЕДУСМОТРЕННОЕ НА ВЫПОЛНЕНИЕ МЕРОПРИЯТИЙ ПО ОХРАНЕ ЛЕСОВ ОТ ПОЖАРОВ ГБУ «ЛПЦ-ТВЕРЬЛЕС» В 2022 ГОДУ</vt:lpstr>
      <vt:lpstr>ДОПОЛНИТЕЛЬНАЯ ПОТРЕБНОСТЬ В ФИНАНСИРОВАНИИ  ИЗ БЮДЖЕТА ТВЕРСКОЙ ОБЛАСТИ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Алевтина Николаевна Бакирова</dc:creator>
  <cp:lastModifiedBy>User</cp:lastModifiedBy>
  <cp:revision>1473</cp:revision>
  <cp:lastPrinted>2022-03-09T12:17:09Z</cp:lastPrinted>
  <dcterms:created xsi:type="dcterms:W3CDTF">2017-05-15T11:35:41Z</dcterms:created>
  <dcterms:modified xsi:type="dcterms:W3CDTF">2022-03-09T12:22:41Z</dcterms:modified>
</cp:coreProperties>
</file>