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FECEAE9-F239-497C-8C54-3DA4805ADF0B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8" y="744538"/>
            <a:ext cx="6524625" cy="36703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F52163-508C-4213-A8A3-E0692D27258D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AB54032-3660-4C52-800D-023255E26C98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B3B259-C57C-4CAE-93C8-BBCF2FB8236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1C8DC8-E239-4D63-95AA-21062520D48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571EB8-52E6-472C-9C05-028C75B6705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2814167-E912-4056-A2CD-598F38DBF4E1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0975" cy="367347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800" cy="441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5128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02BC872-6FB5-4671-9BE7-C8B9FBC57237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9380160"/>
            <a:ext cx="2916360" cy="464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1040" y="87480"/>
            <a:ext cx="7634520" cy="889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МИНИСТЕРСТВО </a:t>
            </a:r>
            <a:br/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ПРОМЫШЛЕННОСТИ И ТОРГОВЛИ </a:t>
            </a:r>
            <a:br/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ТВЕРСКОЙ ОБЛАСТИ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638000" y="4140000"/>
            <a:ext cx="6437520" cy="61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г. Тверь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24 февраля 2022 года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46" name="Рисунок 10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158120" y="1618920"/>
            <a:ext cx="7702560" cy="167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 ценовой ситуации, наличии товаров на потребительском рынке Тверской области</a:t>
            </a:r>
            <a:endParaRPr lang="ru-RU" sz="26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ru-RU" sz="26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1011240" y="108720"/>
            <a:ext cx="78825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8537040" y="4762080"/>
            <a:ext cx="428760" cy="24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2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3" name="Table 5"/>
          <p:cNvGraphicFramePr/>
          <p:nvPr>
            <p:extLst>
              <p:ext uri="{D42A27DB-BD31-4B8C-83A1-F6EECF244321}">
                <p14:modId xmlns:p14="http://schemas.microsoft.com/office/powerpoint/2010/main" val="1591859266"/>
              </p:ext>
            </p:extLst>
          </p:nvPr>
        </p:nvGraphicFramePr>
        <p:xfrm>
          <a:off x="877320" y="561960"/>
          <a:ext cx="7722360" cy="4267200"/>
        </p:xfrm>
        <a:graphic>
          <a:graphicData uri="http://schemas.openxmlformats.org/drawingml/2006/table">
            <a:tbl>
              <a:tblPr/>
              <a:tblGrid>
                <a:gridCol w="2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Сахар-песок,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54,02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53,80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Соль поваренная пищевая,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Мука пшеничная,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44,86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Пшено,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57,45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56,67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Рис шлифованный,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86,84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86,73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гречневая-ядрица,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104,69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106,24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Макаронные изделия из пшеничной муки высшего сорта,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75,32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75,44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Вермишель,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87,24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89,35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102,4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подсолнечное,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119,44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119,88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Чай черный байховый,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812,56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811,45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из ржаной муки и из смеси муки ржаной и пшеничной,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1017720" y="72000"/>
            <a:ext cx="7882560" cy="32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8465040" y="4716720"/>
            <a:ext cx="428760" cy="39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8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9" name="Table 5"/>
          <p:cNvGraphicFramePr/>
          <p:nvPr>
            <p:extLst>
              <p:ext uri="{D42A27DB-BD31-4B8C-83A1-F6EECF244321}">
                <p14:modId xmlns:p14="http://schemas.microsoft.com/office/powerpoint/2010/main" val="3267653277"/>
              </p:ext>
            </p:extLst>
          </p:nvPr>
        </p:nvGraphicFramePr>
        <p:xfrm>
          <a:off x="1152000" y="423000"/>
          <a:ext cx="7478280" cy="4358640"/>
        </p:xfrm>
        <a:graphic>
          <a:graphicData uri="http://schemas.openxmlformats.org/drawingml/2006/table">
            <a:tbl>
              <a:tblPr/>
              <a:tblGrid>
                <a:gridCol w="32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endParaRPr lang="ru-RU" sz="13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 булочные изделия из пшеничной муки 1 и 2 сортов,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70,33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70,33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Печенье,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195,01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198,78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Конфеты мягкие, глазированные шоколадом,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321,33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320,22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Говядина (кроме бескостного мяса),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476,50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474,64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Свинина (кроме бескостного мяса),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282,06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278,73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Куры охлажденные и мороженые,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168,31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167,75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Сосиски, сардельки,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358,02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354,24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полукопченая и варено-копченая,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489,93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506,27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вареная,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439,40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438,28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мясные, 350 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Рыба мороженая неразделанная,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188,07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186,07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Яйца куриные, 10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78,43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78,98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1017720" y="0"/>
            <a:ext cx="788256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8465040" y="4816440"/>
            <a:ext cx="428760" cy="14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3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64" name="Table 4"/>
          <p:cNvGraphicFramePr/>
          <p:nvPr>
            <p:extLst>
              <p:ext uri="{D42A27DB-BD31-4B8C-83A1-F6EECF244321}">
                <p14:modId xmlns:p14="http://schemas.microsoft.com/office/powerpoint/2010/main" val="3804233876"/>
              </p:ext>
            </p:extLst>
          </p:nvPr>
        </p:nvGraphicFramePr>
        <p:xfrm>
          <a:off x="1348920" y="400320"/>
          <a:ext cx="7044840" cy="4267200"/>
        </p:xfrm>
        <a:graphic>
          <a:graphicData uri="http://schemas.openxmlformats.org/drawingml/2006/table">
            <a:tbl>
              <a:tblPr/>
              <a:tblGrid>
                <a:gridCol w="2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сливочное,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812,47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814,69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пастеризованное 2,5-3,2% жирности,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57,00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57,89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стерилизованное 2,5-3,2% жирности,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76,64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Сметана,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246,88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254,99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Творог жирный,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384,50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383,39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Сыры сычужные твердые и мягкие,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562,48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563,59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Маргарин,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156,06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156,95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Яблоки,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104,52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104,86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Огурцы свежие,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185,03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189,92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Помидоры свежие,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175,06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181,72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Картофель,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41,04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40,93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4459320" y="4481640"/>
            <a:ext cx="1101960" cy="30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80000" y="36360"/>
            <a:ext cx="788256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8562240" y="4811760"/>
            <a:ext cx="42876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9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0" name="Table 5"/>
          <p:cNvGraphicFramePr/>
          <p:nvPr>
            <p:extLst>
              <p:ext uri="{D42A27DB-BD31-4B8C-83A1-F6EECF244321}">
                <p14:modId xmlns:p14="http://schemas.microsoft.com/office/powerpoint/2010/main" val="159349861"/>
              </p:ext>
            </p:extLst>
          </p:nvPr>
        </p:nvGraphicFramePr>
        <p:xfrm>
          <a:off x="936000" y="390960"/>
          <a:ext cx="7551360" cy="4556760"/>
        </p:xfrm>
        <a:graphic>
          <a:graphicData uri="http://schemas.openxmlformats.org/drawingml/2006/table">
            <a:tbl>
              <a:tblPr/>
              <a:tblGrid>
                <a:gridCol w="2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Капуста белокочанная свежая,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54,83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56,16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102,4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Лук репчатый,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28,16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Морковь,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41,50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42,27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Спички, коробок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хозяйственное, 200 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Порошок стиральный,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150,88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150,88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туалетное, 100 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32,91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Паста зубная, 100 г (100 мл)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76,94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79,94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Щетка зубная, шт.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58,12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58,12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Шампунь, 250 мл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142,59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145,48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Бумага туалетная, рулон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15,71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15,71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Прокладки женские гигиенические ежедневные, 10 шт.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77,11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77,22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025280" y="144720"/>
            <a:ext cx="78825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727480" y="4698720"/>
            <a:ext cx="225000" cy="41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74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5" name="Table 4"/>
          <p:cNvGraphicFramePr/>
          <p:nvPr>
            <p:extLst>
              <p:ext uri="{D42A27DB-BD31-4B8C-83A1-F6EECF244321}">
                <p14:modId xmlns:p14="http://schemas.microsoft.com/office/powerpoint/2010/main" val="3902350313"/>
              </p:ext>
            </p:extLst>
          </p:nvPr>
        </p:nvGraphicFramePr>
        <p:xfrm>
          <a:off x="1051560" y="480240"/>
          <a:ext cx="7486200" cy="4267200"/>
        </p:xfrm>
        <a:graphic>
          <a:graphicData uri="http://schemas.openxmlformats.org/drawingml/2006/table">
            <a:tbl>
              <a:tblPr/>
              <a:tblGrid>
                <a:gridCol w="27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Смеси сухие молочные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909,05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925,92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818,76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839,87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овощные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446,91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452,47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фруктово-ягодные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434,84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433,73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Пеленки для новорожденных,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225,00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225,00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Подгузники детские бумажные (памперсы), 10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167,18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166,55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сгущенное с сахаром,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243,37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246,15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сырокопченая,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725,66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734,99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рыбные, 350 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76,93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77,15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1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5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flipV="1">
            <a:off x="8593560" y="4561200"/>
            <a:ext cx="294840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759840"/>
            <a:ext cx="5524920" cy="51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025280" y="144720"/>
            <a:ext cx="78825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727480" y="4698720"/>
            <a:ext cx="225000" cy="41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80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1080" cy="8906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1" name="Table 4"/>
          <p:cNvGraphicFramePr/>
          <p:nvPr>
            <p:extLst>
              <p:ext uri="{D42A27DB-BD31-4B8C-83A1-F6EECF244321}">
                <p14:modId xmlns:p14="http://schemas.microsoft.com/office/powerpoint/2010/main" val="1964130792"/>
              </p:ext>
            </p:extLst>
          </p:nvPr>
        </p:nvGraphicFramePr>
        <p:xfrm>
          <a:off x="1023120" y="681840"/>
          <a:ext cx="7659000" cy="3840480"/>
        </p:xfrm>
        <a:graphic>
          <a:graphicData uri="http://schemas.openxmlformats.org/drawingml/2006/table">
            <a:tbl>
              <a:tblPr/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17.02.2022, руб.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овсяная (или перловая),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47,42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47,76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Санитарно-гигиеническая маска,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18,35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18,57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Антисептик для рук,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93,02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93,13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100,1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влажные, уп.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32,10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сухие, уп.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24,30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24,52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Свечи,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18,94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 детский, 250 мл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114,69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115,36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100,6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Крем от опрелостей детский,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107,23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108,10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Бутылочка для кормления,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124,45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125,45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100,8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Соска-пустышка,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113,75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114,55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100,7</a:t>
                      </a:r>
                    </a:p>
                  </a:txBody>
                  <a:tcPr marL="9525" marR="9525" marT="9525" marB="0" anchor="b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CustomShape 5"/>
          <p:cNvSpPr/>
          <p:nvPr/>
        </p:nvSpPr>
        <p:spPr>
          <a:xfrm flipV="1">
            <a:off x="8655120" y="4561200"/>
            <a:ext cx="233640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marL="343080" indent="-31464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152000" y="4452120"/>
            <a:ext cx="7585560" cy="4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* - Мониторинг цен на товары проводится с 12.05.2020 в соответствии с письмом Министерства промышленности и торговли Российской Федерации</a:t>
            </a:r>
            <a:endParaRPr lang="ru-RU" sz="13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30128</TotalTime>
  <Words>896</Words>
  <Application>Microsoft Office PowerPoint</Application>
  <PresentationFormat>Экран (16:9)</PresentationFormat>
  <Paragraphs>394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User</dc:creator>
  <dc:description/>
  <cp:lastModifiedBy>Лебедева</cp:lastModifiedBy>
  <cp:revision>2836</cp:revision>
  <cp:lastPrinted>2020-06-23T15:52:18Z</cp:lastPrinted>
  <dcterms:created xsi:type="dcterms:W3CDTF">2010-02-19T12:45:44Z</dcterms:created>
  <dcterms:modified xsi:type="dcterms:W3CDTF">2022-02-24T14:27:59Z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7</vt:i4>
  </property>
  <property fmtid="{D5CDD505-2E9C-101B-9397-08002B2CF9AE}" pid="7" name="PresentationFormat">
    <vt:lpwstr>Экран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</vt:i4>
  </property>
</Properties>
</file>