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23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30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4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9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D7B6-CD8E-46DB-9878-A12560BB2D8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270D-651C-484C-BB6E-FF637825B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71322" y="329856"/>
            <a:ext cx="610097" cy="75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14643" y="174645"/>
            <a:ext cx="9081930" cy="3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625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ТЕРРИТОРИЯ , РАССМАТРИВАЕМАЯ ДЛЯ РЕАЛИЗАЦИИ ПРОЕКТА</a:t>
            </a:r>
            <a:endParaRPr lang="ru-RU" sz="1625" b="1" cap="all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40" y="709715"/>
            <a:ext cx="8572335" cy="59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3441502" y="2934327"/>
            <a:ext cx="6222206" cy="113443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None/>
            </a:pPr>
            <a:endParaRPr lang="ru-RU" sz="1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71322" y="329856"/>
            <a:ext cx="610097" cy="75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106004">
            <a:off x="5012627" y="37515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Муниципальная собственность города Твери, участок закреплен за областным учреждением</a:t>
            </a:r>
          </a:p>
        </p:txBody>
      </p:sp>
      <p:sp>
        <p:nvSpPr>
          <p:cNvPr id="16" name="TextBox 15"/>
          <p:cNvSpPr txBox="1"/>
          <p:nvPr/>
        </p:nvSpPr>
        <p:spPr>
          <a:xfrm rot="1124175">
            <a:off x="5659165" y="2917479"/>
            <a:ext cx="1115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Собственность Тверской области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07766" y="329856"/>
            <a:ext cx="9081930" cy="3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625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Дополнительные сведения о смежных земельных участках</a:t>
            </a:r>
            <a:endParaRPr lang="ru-RU" sz="1625" b="1" cap="all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95042"/>
              </p:ext>
            </p:extLst>
          </p:nvPr>
        </p:nvGraphicFramePr>
        <p:xfrm>
          <a:off x="1217760" y="709715"/>
          <a:ext cx="10206303" cy="60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981"/>
                <a:gridCol w="3391798"/>
                <a:gridCol w="3499948"/>
                <a:gridCol w="2551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 номер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Собственник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69:10:0000030:2058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фонд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69:10:0000030:116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Склады (земли промышленности)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69:10:0000030:447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Закреплено за  областным учреждением (с\х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назначение)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909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69:10:0000030:448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с/х назначение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69:10:0000030:46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Гизатуллина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Елена Дмитриевна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Жилищное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строительство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69:10:0000030:2056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не разграниченные (идет передача в областную собственность)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69:10:0000030:2057</a:t>
                      </a: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Земли не разграниченные (идет передача в областную собственность)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69:10:0300201:74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«Лыжный парк «Гришкино»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69:10:0000030:1641-1650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Муниципальная собственность Бурашевского с/п, Аренда с Терновским А.И.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Личное подсобное хозяйство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69:10:0300201:75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Муниципальная собственность Бурашевского с/п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3441502" y="2934327"/>
            <a:ext cx="6222206" cy="113443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None/>
            </a:pPr>
            <a:endParaRPr lang="ru-RU" sz="1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71322" y="329856"/>
            <a:ext cx="610097" cy="75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106004">
            <a:off x="5012627" y="37515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Муниципальная собственность города Твери, участок закреплен за областным учреждением</a:t>
            </a:r>
          </a:p>
        </p:txBody>
      </p:sp>
      <p:sp>
        <p:nvSpPr>
          <p:cNvPr id="16" name="TextBox 15"/>
          <p:cNvSpPr txBox="1"/>
          <p:nvPr/>
        </p:nvSpPr>
        <p:spPr>
          <a:xfrm rot="1124175">
            <a:off x="5659165" y="2917479"/>
            <a:ext cx="1115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Собственность Тверской области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07766" y="258754"/>
            <a:ext cx="9081930" cy="3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625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Дополнительные сведения о смежных земельных участках</a:t>
            </a:r>
            <a:endParaRPr lang="ru-RU" sz="1625" b="1" cap="all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18231"/>
              </p:ext>
            </p:extLst>
          </p:nvPr>
        </p:nvGraphicFramePr>
        <p:xfrm>
          <a:off x="1217760" y="709715"/>
          <a:ext cx="10716941" cy="60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54"/>
                <a:gridCol w="3218104"/>
                <a:gridCol w="4018447"/>
                <a:gridCol w="2679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 номер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Собственник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69:10:0000030:1484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Мирошниченко Яна Олеговна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Садоводство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69:10:0300201:73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Муниципальная собственность Бурашевского с/п 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69:10:0300201:64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Закреплено за  областным учреждением (спорт)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909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69:10:0300201:234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Муниципальная собственность Бурашевского с/п 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69:10:0300201:76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Муниципальная собственность Бурашевского с/п 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69:10:0000030:1933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Некрылова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Елена Геннадьевна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ИЖС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69:10:0000030:1653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Некрылова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Александра </a:t>
                      </a:r>
                      <a:r>
                        <a:rPr lang="ru-RU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Валерьнвна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ИЖС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69:10:0300201:38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«Всероссийское физкультурно-спортивное общество «Динамо»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30-35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69:10:0300201:32-:37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Частная собственность граждан (Купцов В.Л., Орлов В.Н., </a:t>
                      </a: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Люосев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В.Н.,, Кожемякин С.М., </a:t>
                      </a: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Бупмистров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В.С., Рожков В.А.)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ИЖС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Невостребованная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земельная доля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Признание права муниципальной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собственности возможно в судебном порядке администрацией поселения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8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254</Words>
  <Application>Microsoft Office PowerPoint</Application>
  <PresentationFormat>Широкоэкранный</PresentationFormat>
  <Paragraphs>94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Семёнова Наталья Михайловна</dc:creator>
  <cp:lastModifiedBy>Семёнова Наталья Михайловна</cp:lastModifiedBy>
  <cp:revision>32</cp:revision>
  <cp:lastPrinted>2022-02-10T14:11:50Z</cp:lastPrinted>
  <dcterms:created xsi:type="dcterms:W3CDTF">2022-02-10T12:19:50Z</dcterms:created>
  <dcterms:modified xsi:type="dcterms:W3CDTF">2022-02-10T15:11:09Z</dcterms:modified>
</cp:coreProperties>
</file>