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"/>
  </p:notesMasterIdLst>
  <p:sldIdLst>
    <p:sldId id="621" r:id="rId2"/>
    <p:sldId id="622" r:id="rId3"/>
    <p:sldId id="623" r:id="rId4"/>
    <p:sldId id="624" r:id="rId5"/>
    <p:sldId id="625" r:id="rId6"/>
  </p:sldIdLst>
  <p:sldSz cx="9144000" cy="5143500" type="screen16x9"/>
  <p:notesSz cx="9928225" cy="14357350"/>
  <p:defaultTextStyle>
    <a:defPPr>
      <a:defRPr lang="ru-RU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3" autoAdjust="0"/>
    <p:restoredTop sz="99565" autoAdjust="0"/>
  </p:normalViewPr>
  <p:slideViewPr>
    <p:cSldViewPr snapToGrid="0">
      <p:cViewPr varScale="1">
        <p:scale>
          <a:sx n="114" d="100"/>
          <a:sy n="114" d="100"/>
        </p:scale>
        <p:origin x="283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28" cy="720362"/>
          </a:xfrm>
          <a:prstGeom prst="rect">
            <a:avLst/>
          </a:prstGeom>
        </p:spPr>
        <p:txBody>
          <a:bodyPr vert="horz" lIns="132689" tIns="66344" rIns="132689" bIns="66344" rtlCol="0"/>
          <a:lstStyle>
            <a:lvl1pPr algn="l">
              <a:defRPr sz="18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704" y="2"/>
            <a:ext cx="4302228" cy="720362"/>
          </a:xfrm>
          <a:prstGeom prst="rect">
            <a:avLst/>
          </a:prstGeom>
        </p:spPr>
        <p:txBody>
          <a:bodyPr vert="horz" lIns="132689" tIns="66344" rIns="132689" bIns="66344" rtlCol="0"/>
          <a:lstStyle>
            <a:lvl1pPr algn="r">
              <a:defRPr sz="1800"/>
            </a:lvl1pPr>
          </a:lstStyle>
          <a:p>
            <a:fld id="{3971CB9C-F785-4E91-AB64-928DB144C85E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0400" y="1797050"/>
            <a:ext cx="8607425" cy="484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689" tIns="66344" rIns="132689" bIns="6634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4" y="6909473"/>
            <a:ext cx="7942579" cy="5653208"/>
          </a:xfrm>
          <a:prstGeom prst="rect">
            <a:avLst/>
          </a:prstGeom>
        </p:spPr>
        <p:txBody>
          <a:bodyPr vert="horz" lIns="132689" tIns="66344" rIns="132689" bIns="6634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13637000"/>
            <a:ext cx="4302228" cy="720361"/>
          </a:xfrm>
          <a:prstGeom prst="rect">
            <a:avLst/>
          </a:prstGeom>
        </p:spPr>
        <p:txBody>
          <a:bodyPr vert="horz" lIns="132689" tIns="66344" rIns="132689" bIns="66344" rtlCol="0" anchor="b"/>
          <a:lstStyle>
            <a:lvl1pPr algn="l">
              <a:defRPr sz="18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704" y="13637000"/>
            <a:ext cx="4302228" cy="720361"/>
          </a:xfrm>
          <a:prstGeom prst="rect">
            <a:avLst/>
          </a:prstGeom>
        </p:spPr>
        <p:txBody>
          <a:bodyPr vert="horz" lIns="132689" tIns="66344" rIns="132689" bIns="66344" rtlCol="0" anchor="b"/>
          <a:lstStyle>
            <a:lvl1pPr algn="r">
              <a:defRPr sz="1800"/>
            </a:lvl1pPr>
          </a:lstStyle>
          <a:p>
            <a:fld id="{33662EA6-C72C-4EA1-9FFC-ACC4BC14C3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5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C044D9-C36E-4E72-A142-BE606EA264A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2581-FCDC-41C9-822B-D42157705E8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4CD50F-EFD8-4536-A274-83A326CFB23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5450A-15DD-44DA-960C-E2B8118BAE6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54320-C8F3-4543-88D7-6540CBA4FBD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B6FB0-308A-4B80-9B80-D5EB934B7D4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3CAFBE-922E-4EBB-81FC-60527D97570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9F34D3-0FEE-4EF6-BA96-8A1ED2440D0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5216B-FBE3-4402-96D0-968C571EFD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C86D8-2021-4F51-9275-7B1A459AC15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D9F47-930F-4360-B180-BADCD95AFDB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154EFA-8947-43CA-A71E-B795EE3FFB8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02866-9273-42D0-A651-8933EB5C325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7B103-AF6B-4E33-AE46-D1B5FBAC28B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C8331-BF73-4D0F-991C-09E394811C9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7CF09-FA52-4FD3-A974-B08C23B3874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B6A23-8D4B-47A5-860D-8F9E71E91B9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68874-EFDE-45F3-A115-B639719378B1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A228-8C0A-432E-B07A-2CEC8200546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83A3-5310-42EB-8B88-09E0EC1FFB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8865C-2288-4C30-8881-FD9CAE0062F4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17.02.2022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926C0-738E-4B1E-88C6-AC445093ED09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70168" y="61589"/>
            <a:ext cx="551090" cy="684112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810039" y="160338"/>
            <a:ext cx="7523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СХЕМА РАСПОЛОЖЕНИЯ ХРАМА 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НА ТЕРРИТОРИИ НОВОЙ БЕЖЕЦКОЙ ЦРБ</a:t>
            </a:r>
          </a:p>
        </p:txBody>
      </p:sp>
      <p:sp>
        <p:nvSpPr>
          <p:cNvPr id="7173" name="AutoShape 7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AutoShape 9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5" name="AutoShape 11" descr="C:\Users\%D0%93%D1%80%D0%BE%D0%BC%D0%BE%D0%B2%D0%B0%D0%AF%D0%94\Desktop\%D0%9D%D0%B0%D1%82%D0%B0%D1%88%D0%B0\2020\%D0%A8%D0%BA%D0%BE%D0%BB%D0%B0 %D0%B2 %D0%A0%D0%B0%D0%B4%D1%83%D0%B6%D0%BD%D0%BE%D0%BC\2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060089" y="4916349"/>
            <a:ext cx="2133600" cy="273844"/>
          </a:xfrm>
        </p:spPr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75E95C2-C2DE-4816-AEAD-6F60332FF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96583"/>
              </p:ext>
            </p:extLst>
          </p:nvPr>
        </p:nvGraphicFramePr>
        <p:xfrm>
          <a:off x="1511152" y="921050"/>
          <a:ext cx="5904526" cy="417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4" imgW="12831796" imgH="9075043" progId="AcroExch.Document.DC">
                  <p:embed/>
                </p:oleObj>
              </mc:Choice>
              <mc:Fallback>
                <p:oleObj name="Acrobat Document" r:id="rId4" imgW="12831796" imgH="907504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1152" y="921050"/>
                        <a:ext cx="5904526" cy="417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C283157E-31EC-48FB-B6D3-9E1DFE98729C}"/>
              </a:ext>
            </a:extLst>
          </p:cNvPr>
          <p:cNvSpPr/>
          <p:nvPr/>
        </p:nvSpPr>
        <p:spPr>
          <a:xfrm>
            <a:off x="810039" y="2348865"/>
            <a:ext cx="1007331" cy="445770"/>
          </a:xfrm>
          <a:prstGeom prst="wedgeRoundRectCallout">
            <a:avLst>
              <a:gd name="adj1" fmla="val 129512"/>
              <a:gd name="adj2" fmla="val 11634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Здание стационара</a:t>
            </a: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BFFE8A9E-D033-4D59-ACA9-06FA7E1BECD6}"/>
              </a:ext>
            </a:extLst>
          </p:cNvPr>
          <p:cNvSpPr/>
          <p:nvPr/>
        </p:nvSpPr>
        <p:spPr>
          <a:xfrm>
            <a:off x="7471824" y="3238500"/>
            <a:ext cx="1007331" cy="445770"/>
          </a:xfrm>
          <a:prstGeom prst="wedgeRoundRectCallout">
            <a:avLst>
              <a:gd name="adj1" fmla="val -286916"/>
              <a:gd name="adj2" fmla="val -5288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Храм на 70 прихожан</a:t>
            </a:r>
          </a:p>
        </p:txBody>
      </p:sp>
      <p:sp>
        <p:nvSpPr>
          <p:cNvPr id="13" name="Облачко с текстом: прямоугольное со скругленными углами 12">
            <a:extLst>
              <a:ext uri="{FF2B5EF4-FFF2-40B4-BE49-F238E27FC236}">
                <a16:creationId xmlns:a16="http://schemas.microsoft.com/office/drawing/2014/main" id="{05ED6491-FF37-4C40-948B-AFB8313C4D8A}"/>
              </a:ext>
            </a:extLst>
          </p:cNvPr>
          <p:cNvSpPr/>
          <p:nvPr/>
        </p:nvSpPr>
        <p:spPr>
          <a:xfrm>
            <a:off x="7623223" y="4173855"/>
            <a:ext cx="1007331" cy="445770"/>
          </a:xfrm>
          <a:prstGeom prst="wedgeRoundRectCallout">
            <a:avLst>
              <a:gd name="adj1" fmla="val -151889"/>
              <a:gd name="adj2" fmla="val -2724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въезд</a:t>
            </a: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5DBF37D4-500B-43DD-B475-716F5235C52D}"/>
              </a:ext>
            </a:extLst>
          </p:cNvPr>
          <p:cNvSpPr/>
          <p:nvPr/>
        </p:nvSpPr>
        <p:spPr>
          <a:xfrm>
            <a:off x="7471824" y="2348865"/>
            <a:ext cx="1007331" cy="445770"/>
          </a:xfrm>
          <a:prstGeom prst="wedgeRoundRectCallout">
            <a:avLst>
              <a:gd name="adj1" fmla="val -302234"/>
              <a:gd name="adj2" fmla="val 1125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Наземный переход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139F5E-EBBE-430D-883C-39DEE9576490}"/>
              </a:ext>
            </a:extLst>
          </p:cNvPr>
          <p:cNvSpPr/>
          <p:nvPr/>
        </p:nvSpPr>
        <p:spPr>
          <a:xfrm>
            <a:off x="1663065" y="4349602"/>
            <a:ext cx="351752" cy="270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795A32-40EE-48EF-8A61-42398471877F}"/>
              </a:ext>
            </a:extLst>
          </p:cNvPr>
          <p:cNvCxnSpPr/>
          <p:nvPr/>
        </p:nvCxnSpPr>
        <p:spPr>
          <a:xfrm flipV="1">
            <a:off x="6784543" y="1017429"/>
            <a:ext cx="0" cy="4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6F60C4-DE3F-4D2F-BE28-306709BB936B}"/>
              </a:ext>
            </a:extLst>
          </p:cNvPr>
          <p:cNvSpPr/>
          <p:nvPr/>
        </p:nvSpPr>
        <p:spPr>
          <a:xfrm>
            <a:off x="6784543" y="1085324"/>
            <a:ext cx="275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DD34B5B-203B-44C4-A736-57B952DAB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31705"/>
              </p:ext>
            </p:extLst>
          </p:nvPr>
        </p:nvGraphicFramePr>
        <p:xfrm>
          <a:off x="1526541" y="498892"/>
          <a:ext cx="6413914" cy="453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3" imgW="12831796" imgH="9075043" progId="AcroExch.Document.DC">
                  <p:embed/>
                </p:oleObj>
              </mc:Choice>
              <mc:Fallback>
                <p:oleObj name="Acrobat Document" r:id="rId3" imgW="12831796" imgH="907504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41" y="498892"/>
                        <a:ext cx="6413914" cy="453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70168" y="61589"/>
            <a:ext cx="551090" cy="684112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810039" y="160338"/>
            <a:ext cx="752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СХЕМА РАСПОЛОЖЕНИЯ ХРАМА НА ПЛАНЕ ПЕРВОГО ЭТАЖА</a:t>
            </a:r>
          </a:p>
        </p:txBody>
      </p:sp>
      <p:sp>
        <p:nvSpPr>
          <p:cNvPr id="7173" name="AutoShape 7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AutoShape 9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5" name="AutoShape 11" descr="C:\Users\%D0%93%D1%80%D0%BE%D0%BC%D0%BE%D0%B2%D0%B0%D0%AF%D0%94\Desktop\%D0%9D%D0%B0%D1%82%D0%B0%D1%88%D0%B0\2020\%D0%A8%D0%BA%D0%BE%D0%BB%D0%B0 %D0%B2 %D0%A0%D0%B0%D0%B4%D1%83%D0%B6%D0%BD%D0%BE%D0%BC\2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060089" y="4916349"/>
            <a:ext cx="2133600" cy="273844"/>
          </a:xfrm>
        </p:spPr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C283157E-31EC-48FB-B6D3-9E1DFE98729C}"/>
              </a:ext>
            </a:extLst>
          </p:cNvPr>
          <p:cNvSpPr/>
          <p:nvPr/>
        </p:nvSpPr>
        <p:spPr>
          <a:xfrm>
            <a:off x="1124364" y="4148871"/>
            <a:ext cx="1007331" cy="445770"/>
          </a:xfrm>
          <a:prstGeom prst="wedgeRoundRectCallout">
            <a:avLst>
              <a:gd name="adj1" fmla="val 54623"/>
              <a:gd name="adj2" fmla="val -26314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Здание стационара</a:t>
            </a: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BFFE8A9E-D033-4D59-ACA9-06FA7E1BECD6}"/>
              </a:ext>
            </a:extLst>
          </p:cNvPr>
          <p:cNvSpPr/>
          <p:nvPr/>
        </p:nvSpPr>
        <p:spPr>
          <a:xfrm>
            <a:off x="5643024" y="4158396"/>
            <a:ext cx="1007331" cy="445770"/>
          </a:xfrm>
          <a:prstGeom prst="wedgeRoundRectCallout">
            <a:avLst>
              <a:gd name="adj1" fmla="val -137138"/>
              <a:gd name="adj2" fmla="val -12596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Храм на 70 прихожан</a:t>
            </a: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5DBF37D4-500B-43DD-B475-716F5235C52D}"/>
              </a:ext>
            </a:extLst>
          </p:cNvPr>
          <p:cNvSpPr/>
          <p:nvPr/>
        </p:nvSpPr>
        <p:spPr>
          <a:xfrm>
            <a:off x="2344531" y="3764717"/>
            <a:ext cx="1007331" cy="445770"/>
          </a:xfrm>
          <a:prstGeom prst="wedgeRoundRectCallout">
            <a:avLst>
              <a:gd name="adj1" fmla="val 110223"/>
              <a:gd name="adj2" fmla="val -20416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Наземный переход</a:t>
            </a:r>
          </a:p>
        </p:txBody>
      </p:sp>
      <p:sp>
        <p:nvSpPr>
          <p:cNvPr id="17" name="Облачко с текстом: прямоугольное со скругленными углами 16">
            <a:extLst>
              <a:ext uri="{FF2B5EF4-FFF2-40B4-BE49-F238E27FC236}">
                <a16:creationId xmlns:a16="http://schemas.microsoft.com/office/drawing/2014/main" id="{0C279BD9-FE6F-46CF-8678-D93B6BA77CA4}"/>
              </a:ext>
            </a:extLst>
          </p:cNvPr>
          <p:cNvSpPr/>
          <p:nvPr/>
        </p:nvSpPr>
        <p:spPr>
          <a:xfrm>
            <a:off x="2727020" y="4470579"/>
            <a:ext cx="1044197" cy="445770"/>
          </a:xfrm>
          <a:prstGeom prst="wedgeRoundRectCallout">
            <a:avLst>
              <a:gd name="adj1" fmla="val 66624"/>
              <a:gd name="adj2" fmla="val -22339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храм с улицы</a:t>
            </a:r>
          </a:p>
        </p:txBody>
      </p:sp>
    </p:spTree>
    <p:extLst>
      <p:ext uri="{BB962C8B-B14F-4D97-AF65-F5344CB8AC3E}">
        <p14:creationId xmlns:p14="http://schemas.microsoft.com/office/powerpoint/2010/main" val="16551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0168" y="61589"/>
            <a:ext cx="551090" cy="684112"/>
          </a:xfrm>
          <a:prstGeom prst="rect">
            <a:avLst/>
          </a:prstGeom>
          <a:noFill/>
        </p:spPr>
      </p:pic>
      <p:sp>
        <p:nvSpPr>
          <p:cNvPr id="7173" name="AutoShape 7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AutoShape 9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5" name="AutoShape 11" descr="C:\Users\%D0%93%D1%80%D0%BE%D0%BC%D0%BE%D0%B2%D0%B0%D0%AF%D0%94\Desktop\%D0%9D%D0%B0%D1%82%D0%B0%D1%88%D0%B0\2020\%D0%A8%D0%BA%D0%BE%D0%BB%D0%B0 %D0%B2 %D0%A0%D0%B0%D0%B4%D1%83%D0%B6%D0%BD%D0%BE%D0%BC\2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060089" y="4916349"/>
            <a:ext cx="2133600" cy="273844"/>
          </a:xfrm>
        </p:spPr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EED04-42A6-473B-8C48-E543E54D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5"/>
          <a:stretch/>
        </p:blipFill>
        <p:spPr>
          <a:xfrm>
            <a:off x="1017654" y="263706"/>
            <a:ext cx="5773112" cy="461608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44F3DA-D8AD-4C3A-AAB4-58496F58E01D}"/>
              </a:ext>
            </a:extLst>
          </p:cNvPr>
          <p:cNvSpPr/>
          <p:nvPr/>
        </p:nvSpPr>
        <p:spPr>
          <a:xfrm>
            <a:off x="6225988" y="652182"/>
            <a:ext cx="1102659" cy="679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0168" y="61589"/>
            <a:ext cx="551090" cy="684112"/>
          </a:xfrm>
          <a:prstGeom prst="rect">
            <a:avLst/>
          </a:prstGeom>
          <a:noFill/>
        </p:spPr>
      </p:pic>
      <p:sp>
        <p:nvSpPr>
          <p:cNvPr id="7173" name="AutoShape 7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AutoShape 9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5" name="AutoShape 11" descr="C:\Users\%D0%93%D1%80%D0%BE%D0%BC%D0%BE%D0%B2%D0%B0%D0%AF%D0%94\Desktop\%D0%9D%D0%B0%D1%82%D0%B0%D1%88%D0%B0\2020\%D0%A8%D0%BA%D0%BE%D0%BB%D0%B0 %D0%B2 %D0%A0%D0%B0%D0%B4%D1%83%D0%B6%D0%BD%D0%BE%D0%BC\2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060089" y="4916349"/>
            <a:ext cx="2133600" cy="273844"/>
          </a:xfrm>
        </p:spPr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5AB6D-5EED-4F68-8CDE-2F92BF7C2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-3767" r="17756" b="3767"/>
          <a:stretch/>
        </p:blipFill>
        <p:spPr>
          <a:xfrm>
            <a:off x="556839" y="607440"/>
            <a:ext cx="4112734" cy="425619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D2B40A-5E04-4ADA-8E06-5955A333D485}"/>
              </a:ext>
            </a:extLst>
          </p:cNvPr>
          <p:cNvSpPr/>
          <p:nvPr/>
        </p:nvSpPr>
        <p:spPr>
          <a:xfrm>
            <a:off x="810039" y="160338"/>
            <a:ext cx="752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ФАСАД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DFB3D-75D6-402B-AB56-C1D625030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9" r="16634"/>
          <a:stretch/>
        </p:blipFill>
        <p:spPr>
          <a:xfrm>
            <a:off x="4860519" y="811709"/>
            <a:ext cx="3834218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0168" y="61589"/>
            <a:ext cx="551090" cy="684112"/>
          </a:xfrm>
          <a:prstGeom prst="rect">
            <a:avLst/>
          </a:prstGeom>
          <a:noFill/>
        </p:spPr>
      </p:pic>
      <p:sp>
        <p:nvSpPr>
          <p:cNvPr id="7173" name="AutoShape 7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4" name="AutoShape 9" descr="C:\Users\%D0%93%D1%80%D0%BE%D0%BC%D0%BE%D0%B2%D0%B0%D0%AF%D0%94\Desktop\%D0%9D%D0%B0%D1%82%D0%B0%D1%88%D0%B0\2020\%D0%A8%D0%BA%D0%BE%D0%BB%D0%B0 %D0%B2 %D0%A0%D0%B0%D0%B4%D1%83%D0%B6%D0%BD%D0%BE%D0%BC\1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5" name="AutoShape 11" descr="C:\Users\%D0%93%D1%80%D0%BE%D0%BC%D0%BE%D0%B2%D0%B0%D0%AF%D0%94\Desktop\%D0%9D%D0%B0%D1%82%D0%B0%D1%88%D0%B0\2020\%D0%A8%D0%BA%D0%BE%D0%BB%D0%B0 %D0%B2 %D0%A0%D0%B0%D0%B4%D1%83%D0%B6%D0%BD%D0%BE%D0%BC\2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060089" y="4916349"/>
            <a:ext cx="2133600" cy="273844"/>
          </a:xfrm>
        </p:spPr>
        <p:txBody>
          <a:bodyPr/>
          <a:lstStyle/>
          <a:p>
            <a:pPr>
              <a:defRPr/>
            </a:pPr>
            <a:fld id="{B35D0E3F-4107-48CC-BD5A-67774F81DF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7D0695-AACA-4373-8783-2585C5784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4" r="2408"/>
          <a:stretch/>
        </p:blipFill>
        <p:spPr>
          <a:xfrm>
            <a:off x="742063" y="1348198"/>
            <a:ext cx="8244994" cy="301537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299FC8-5974-4621-94E6-A5BFF1E0FBF4}"/>
              </a:ext>
            </a:extLst>
          </p:cNvPr>
          <p:cNvSpPr/>
          <p:nvPr/>
        </p:nvSpPr>
        <p:spPr>
          <a:xfrm>
            <a:off x="702462" y="283577"/>
            <a:ext cx="7523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ФАСАД ХРАМА НА ГЛАВНОМ ФАСАДЕ ЦРБ</a:t>
            </a:r>
          </a:p>
        </p:txBody>
      </p:sp>
    </p:spTree>
    <p:extLst>
      <p:ext uri="{BB962C8B-B14F-4D97-AF65-F5344CB8AC3E}">
        <p14:creationId xmlns:p14="http://schemas.microsoft.com/office/powerpoint/2010/main" val="4042596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11344</TotalTime>
  <Words>51</Words>
  <Application>Microsoft Office PowerPoint</Application>
  <PresentationFormat>Экран (16:9)</PresentationFormat>
  <Paragraphs>19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Acrobat 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Муравьев</dc:creator>
  <cp:lastModifiedBy>User</cp:lastModifiedBy>
  <cp:revision>1561</cp:revision>
  <cp:lastPrinted>2018-07-06T16:51:09Z</cp:lastPrinted>
  <dcterms:created xsi:type="dcterms:W3CDTF">2017-02-08T11:17:49Z</dcterms:created>
  <dcterms:modified xsi:type="dcterms:W3CDTF">2022-02-17T09:03:05Z</dcterms:modified>
</cp:coreProperties>
</file>