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4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52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5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1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9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8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25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5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1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6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8EB9-CAC9-44CF-89BA-C9C24B5C9571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EAA4-6A23-4AA9-8439-94CA09E06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4" y="1104405"/>
            <a:ext cx="5417716" cy="5491539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1">
            <a:extLst>
              <a:ext uri="{FF2B5EF4-FFF2-40B4-BE49-F238E27FC236}">
                <a16:creationId xmlns:a16="http://schemas.microsoft.com/office/drawing/2014/main" xmlns="" id="{85B7E904-EFC1-4466-B69C-04167C96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345708" y="220132"/>
            <a:ext cx="814226" cy="1010763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159934" y="311705"/>
            <a:ext cx="11032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ЗЕМЕЛЬНЫЙ УЧАСТОК С КАДАСТРОВЫМ НОМЕРОМ 69:08:0180303:13 Д.БЕНЦЫ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14607"/>
              </p:ext>
            </p:extLst>
          </p:nvPr>
        </p:nvGraphicFramePr>
        <p:xfrm>
          <a:off x="6675966" y="949784"/>
          <a:ext cx="5367648" cy="561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448"/>
                <a:gridCol w="2743200"/>
              </a:tblGrid>
              <a:tr h="586634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Кадастровый номер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69:08:0180303:13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86634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 </a:t>
                      </a:r>
                      <a:r>
                        <a:rPr lang="ru-RU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8277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Земли населенных пунктов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8277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разрешенного использования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Школа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86634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Собственник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Арчагова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Татьяна Александровна            (с 25.12.2015)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86634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Кадастровая стоимость 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1 518 000,00 руб.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7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0"/>
          <p:cNvSpPr txBox="1">
            <a:spLocks/>
          </p:cNvSpPr>
          <p:nvPr/>
        </p:nvSpPr>
        <p:spPr>
          <a:xfrm>
            <a:off x="1267969" y="214860"/>
            <a:ext cx="10741152" cy="5332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ЗЕМЕЛЬНЫЙ УЧАСТОК, РАСПОЛОЖЕННЫЙ ПО АДРЕСУ: ТВЕРСКАЯ ОБЛАСТЬ,                                    Р-Н. ЗАПАДНОДВИНСКИЙ, С/П. БЕНЕЦКОЕ, Д. БЕНЦЫ</a:t>
            </a:r>
            <a:endParaRPr lang="ru-RU" sz="18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75904" y="21486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16194" y="920432"/>
            <a:ext cx="299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землепользования и застройки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9973" y="973746"/>
            <a:ext cx="299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Генеральный план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2718" y="5731069"/>
            <a:ext cx="2576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Общественно - деловые зоны</a:t>
            </a:r>
          </a:p>
          <a:p>
            <a:endPara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Зона индивидуальной жилой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застройки</a:t>
            </a:r>
          </a:p>
          <a:p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971331" y="5731069"/>
            <a:ext cx="2645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Жилая зона</a:t>
            </a:r>
          </a:p>
          <a:p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Общественно – деловая зона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3" y="1511259"/>
            <a:ext cx="4418838" cy="40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65" y="5764626"/>
            <a:ext cx="542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2" y="6101175"/>
            <a:ext cx="552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88" y="1527181"/>
            <a:ext cx="4214711" cy="407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Прямоугольник 22"/>
          <p:cNvSpPr/>
          <p:nvPr/>
        </p:nvSpPr>
        <p:spPr>
          <a:xfrm>
            <a:off x="1711943" y="5763403"/>
            <a:ext cx="490094" cy="26347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711943" y="6169235"/>
            <a:ext cx="490094" cy="263472"/>
          </a:xfrm>
          <a:prstGeom prst="rect">
            <a:avLst/>
          </a:prstGeom>
          <a:solidFill>
            <a:srgbClr val="FF99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Ж-1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11943" y="6529426"/>
            <a:ext cx="490094" cy="263472"/>
          </a:xfrm>
          <a:prstGeom prst="rect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Ж-1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9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59934" y="311705"/>
            <a:ext cx="105966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ВИДЫ РАЗРЕШЕННОГО ИСПОЛЬЗОВАНИЯ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3" y="108536"/>
            <a:ext cx="810838" cy="101202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79418" y="1120560"/>
            <a:ext cx="2624447" cy="2926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Зона - ОД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3787" y="1733797"/>
            <a:ext cx="3515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Дошкольные, школьные образовательные учреждения;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общественно-делового значения;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Развлекательные комплексы;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Здравоохранение;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Стадионы, спортзалы;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Магазины.</a:t>
            </a:r>
          </a:p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 РАЗРЕШЕННЫЕ: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многоквартирной застройки;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Торговые центры;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Мастерские автосервиса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79475" y="1120560"/>
            <a:ext cx="2624447" cy="2926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Зона – Ж1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4150" y="1733797"/>
            <a:ext cx="3515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ИЖС;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ЛПХ;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Жилые дома блокированной застройки (до 3 этажей);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общего пользования.</a:t>
            </a:r>
          </a:p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 РАЗРЕШЕННЫЕ: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Огородничество;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Культовые здания;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Магазины;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ЖКХ;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Спортивные площадки</a:t>
            </a:r>
          </a:p>
          <a:p>
            <a:endParaRPr lang="ru-RU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30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159</Words>
  <Application>Microsoft Office PowerPoint</Application>
  <PresentationFormat>Широкоэкранный</PresentationFormat>
  <Paragraphs>51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Семёнова Наталья Михайловна</dc:creator>
  <cp:lastModifiedBy>Семёнова Наталья Михайловна</cp:lastModifiedBy>
  <cp:revision>13</cp:revision>
  <cp:lastPrinted>2022-03-28T15:16:41Z</cp:lastPrinted>
  <dcterms:created xsi:type="dcterms:W3CDTF">2022-03-28T14:17:54Z</dcterms:created>
  <dcterms:modified xsi:type="dcterms:W3CDTF">2022-03-28T15:19:40Z</dcterms:modified>
</cp:coreProperties>
</file>