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46" d="100"/>
          <a:sy n="146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31943412733785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870-45F1-A325-DE0B6411F19C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870-45F1-A325-DE0B6411F19C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70-45F1-A325-DE0B6411F19C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70-45F1-A325-DE0B6411F1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44638</c:v>
                </c:pt>
                <c:pt idx="1">
                  <c:v>44639</c:v>
                </c:pt>
                <c:pt idx="2">
                  <c:v>44640</c:v>
                </c:pt>
                <c:pt idx="3">
                  <c:v>44641</c:v>
                </c:pt>
                <c:pt idx="4">
                  <c:v>44642</c:v>
                </c:pt>
                <c:pt idx="5">
                  <c:v>44643</c:v>
                </c:pt>
                <c:pt idx="6">
                  <c:v>44644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358.25700000000001</c:v>
                </c:pt>
                <c:pt idx="1">
                  <c:v>349.40200000000004</c:v>
                </c:pt>
                <c:pt idx="2">
                  <c:v>368.58500000000004</c:v>
                </c:pt>
                <c:pt idx="3">
                  <c:v>333.28100000000006</c:v>
                </c:pt>
                <c:pt idx="4">
                  <c:v>375.87200000000007</c:v>
                </c:pt>
                <c:pt idx="5">
                  <c:v>381.69100000000003</c:v>
                </c:pt>
                <c:pt idx="6">
                  <c:v>480.81799999999998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70-45F1-A325-DE0B6411F19C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870-45F1-A325-DE0B6411F19C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870-45F1-A325-DE0B6411F19C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870-45F1-A325-DE0B6411F19C}"/>
                </c:ext>
              </c:extLst>
            </c:dLbl>
            <c:dLbl>
              <c:idx val="5"/>
              <c:layout>
                <c:manualLayout>
                  <c:x val="6.9881201956673656E-3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870-45F1-A325-DE0B6411F19C}"/>
                </c:ext>
              </c:extLst>
            </c:dLbl>
            <c:dLbl>
              <c:idx val="6"/>
              <c:layout>
                <c:manualLayout>
                  <c:x val="1.7470300489168414E-3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870-45F1-A325-DE0B6411F1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44638</c:v>
                </c:pt>
                <c:pt idx="1">
                  <c:v>44639</c:v>
                </c:pt>
                <c:pt idx="2">
                  <c:v>44640</c:v>
                </c:pt>
                <c:pt idx="3">
                  <c:v>44641</c:v>
                </c:pt>
                <c:pt idx="4">
                  <c:v>44642</c:v>
                </c:pt>
                <c:pt idx="5">
                  <c:v>44643</c:v>
                </c:pt>
                <c:pt idx="6">
                  <c:v>44644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76.245000000000005</c:v>
                </c:pt>
                <c:pt idx="1">
                  <c:v>99.483000000000004</c:v>
                </c:pt>
                <c:pt idx="2">
                  <c:v>45.095999999999997</c:v>
                </c:pt>
                <c:pt idx="3">
                  <c:v>125.59099999999999</c:v>
                </c:pt>
                <c:pt idx="4">
                  <c:v>80.218999999999994</c:v>
                </c:pt>
                <c:pt idx="5">
                  <c:v>170.62700000000001</c:v>
                </c:pt>
                <c:pt idx="6">
                  <c:v>50.947000000000003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70-45F1-A325-DE0B6411F19C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870-45F1-A325-DE0B6411F19C}"/>
                </c:ext>
              </c:extLst>
            </c:dLbl>
            <c:dLbl>
              <c:idx val="2"/>
              <c:layout>
                <c:manualLayout>
                  <c:x val="2.6205450733752557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B870-45F1-A325-DE0B6411F19C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870-45F1-A325-DE0B6411F19C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870-45F1-A325-DE0B6411F19C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B870-45F1-A325-DE0B6411F19C}"/>
                </c:ext>
              </c:extLst>
            </c:dLbl>
            <c:dLbl>
              <c:idx val="6"/>
              <c:layout>
                <c:manualLayout>
                  <c:x val="1.222921034241789E-2"/>
                  <c:y val="-3.2407407407407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870-45F1-A325-DE0B6411F1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44638</c:v>
                </c:pt>
                <c:pt idx="1">
                  <c:v>44639</c:v>
                </c:pt>
                <c:pt idx="2">
                  <c:v>44640</c:v>
                </c:pt>
                <c:pt idx="3">
                  <c:v>44641</c:v>
                </c:pt>
                <c:pt idx="4">
                  <c:v>44642</c:v>
                </c:pt>
                <c:pt idx="5">
                  <c:v>44643</c:v>
                </c:pt>
                <c:pt idx="6">
                  <c:v>44644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85.1</c:v>
                </c:pt>
                <c:pt idx="1">
                  <c:v>80.3</c:v>
                </c:pt>
                <c:pt idx="2">
                  <c:v>80.400000000000006</c:v>
                </c:pt>
                <c:pt idx="3">
                  <c:v>83</c:v>
                </c:pt>
                <c:pt idx="4">
                  <c:v>74.400000000000006</c:v>
                </c:pt>
                <c:pt idx="5">
                  <c:v>71.5</c:v>
                </c:pt>
                <c:pt idx="6">
                  <c:v>77.900000000000006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870-45F1-A325-DE0B6411F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24.03.2022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33929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+11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75258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23.03.2022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71,5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480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дней)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23.03.2022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170,6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24.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50,9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«Аккорд»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28 000,00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23.03.2022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86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(8дней)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23.03.2022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24.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19350"/>
              </p:ext>
            </p:extLst>
          </p:nvPr>
        </p:nvGraphicFramePr>
        <p:xfrm>
          <a:off x="1403648" y="516074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53285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18.03.2022-24.03.2022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552,6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12437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10158</TotalTime>
  <Words>206</Words>
  <Application>Microsoft Office PowerPoint</Application>
  <PresentationFormat>Экран (16:9)</PresentationFormat>
  <Paragraphs>68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Иванова Марина Станиславовна</cp:lastModifiedBy>
  <cp:revision>691</cp:revision>
  <cp:lastPrinted>2021-04-20T14:42:58Z</cp:lastPrinted>
  <dcterms:created xsi:type="dcterms:W3CDTF">2019-10-17T12:12:26Z</dcterms:created>
  <dcterms:modified xsi:type="dcterms:W3CDTF">2022-03-25T12:46:01Z</dcterms:modified>
</cp:coreProperties>
</file>