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298A-1991-4714-904D-B827812AC08D}"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8A51E-6768-473A-9811-A954E7B55481}" type="slidenum">
              <a:rPr lang="en-US" smtClean="0"/>
              <a:t>‹#›</a:t>
            </a:fld>
            <a:endParaRPr lang="en-US"/>
          </a:p>
        </p:txBody>
      </p:sp>
    </p:spTree>
    <p:extLst>
      <p:ext uri="{BB962C8B-B14F-4D97-AF65-F5344CB8AC3E}">
        <p14:creationId xmlns:p14="http://schemas.microsoft.com/office/powerpoint/2010/main" val="1353141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national flag has three colors that is Orange at the top partition, White and An Ashoka Chakra in the middle and in the last partition is Green color. The Ashoka chakra contains 24 spokes.</a:t>
            </a:r>
          </a:p>
        </p:txBody>
      </p:sp>
      <p:sp>
        <p:nvSpPr>
          <p:cNvPr id="4" name="Slide Number Placeholder 3"/>
          <p:cNvSpPr>
            <a:spLocks noGrp="1"/>
          </p:cNvSpPr>
          <p:nvPr>
            <p:ph type="sldNum" sz="quarter" idx="5"/>
          </p:nvPr>
        </p:nvSpPr>
        <p:spPr/>
        <p:txBody>
          <a:bodyPr/>
          <a:lstStyle/>
          <a:p>
            <a:fld id="{0CC8A51E-6768-473A-9811-A954E7B55481}" type="slidenum">
              <a:rPr lang="en-US" smtClean="0"/>
              <a:t>1</a:t>
            </a:fld>
            <a:endParaRPr lang="en-US"/>
          </a:p>
        </p:txBody>
      </p:sp>
    </p:spTree>
    <p:extLst>
      <p:ext uri="{BB962C8B-B14F-4D97-AF65-F5344CB8AC3E}">
        <p14:creationId xmlns:p14="http://schemas.microsoft.com/office/powerpoint/2010/main" val="367694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national anthem is Jana </a:t>
            </a:r>
            <a:r>
              <a:rPr lang="en-US" dirty="0" err="1"/>
              <a:t>Gana</a:t>
            </a:r>
            <a:r>
              <a:rPr lang="en-US" dirty="0"/>
              <a:t> Mana. It is written by Rabindra Nath Tagore.</a:t>
            </a:r>
          </a:p>
          <a:p>
            <a:endParaRPr lang="en-US" dirty="0"/>
          </a:p>
        </p:txBody>
      </p:sp>
      <p:sp>
        <p:nvSpPr>
          <p:cNvPr id="4" name="Slide Number Placeholder 3"/>
          <p:cNvSpPr>
            <a:spLocks noGrp="1"/>
          </p:cNvSpPr>
          <p:nvPr>
            <p:ph type="sldNum" sz="quarter" idx="5"/>
          </p:nvPr>
        </p:nvSpPr>
        <p:spPr/>
        <p:txBody>
          <a:bodyPr/>
          <a:lstStyle/>
          <a:p>
            <a:fld id="{0CC8A51E-6768-473A-9811-A954E7B55481}" type="slidenum">
              <a:rPr lang="en-US" smtClean="0"/>
              <a:t>2</a:t>
            </a:fld>
            <a:endParaRPr lang="en-US"/>
          </a:p>
        </p:txBody>
      </p:sp>
    </p:spTree>
    <p:extLst>
      <p:ext uri="{BB962C8B-B14F-4D97-AF65-F5344CB8AC3E}">
        <p14:creationId xmlns:p14="http://schemas.microsoft.com/office/powerpoint/2010/main" val="12272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national animal is Tiger. It runs very fast. It has Black strips on his body.</a:t>
            </a:r>
          </a:p>
        </p:txBody>
      </p:sp>
      <p:sp>
        <p:nvSpPr>
          <p:cNvPr id="4" name="Slide Number Placeholder 3"/>
          <p:cNvSpPr>
            <a:spLocks noGrp="1"/>
          </p:cNvSpPr>
          <p:nvPr>
            <p:ph type="sldNum" sz="quarter" idx="5"/>
          </p:nvPr>
        </p:nvSpPr>
        <p:spPr/>
        <p:txBody>
          <a:bodyPr/>
          <a:lstStyle/>
          <a:p>
            <a:fld id="{0CC8A51E-6768-473A-9811-A954E7B55481}" type="slidenum">
              <a:rPr lang="en-US" smtClean="0"/>
              <a:t>3</a:t>
            </a:fld>
            <a:endParaRPr lang="en-US"/>
          </a:p>
        </p:txBody>
      </p:sp>
    </p:spTree>
    <p:extLst>
      <p:ext uri="{BB962C8B-B14F-4D97-AF65-F5344CB8AC3E}">
        <p14:creationId xmlns:p14="http://schemas.microsoft.com/office/powerpoint/2010/main" val="2898376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69AFCB2-0FFA-4F2A-B2AE-CBD617CF1386}" type="datetimeFigureOut">
              <a:rPr lang="en-US" smtClean="0"/>
              <a:t>10/3/2022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8DA3329-795A-426C-A870-5676246442A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948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9AFCB2-0FFA-4F2A-B2AE-CBD617CF1386}"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244222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9AFCB2-0FFA-4F2A-B2AE-CBD617CF1386}"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70579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9AFCB2-0FFA-4F2A-B2AE-CBD617CF1386}"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A3329-795A-426C-A870-5676246442A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979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9AFCB2-0FFA-4F2A-B2AE-CBD617CF1386}"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1776274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9AFCB2-0FFA-4F2A-B2AE-CBD617CF1386}"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211218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9AFCB2-0FFA-4F2A-B2AE-CBD617CF1386}"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22003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AFCB2-0FFA-4F2A-B2AE-CBD617CF1386}"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1514038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AFCB2-0FFA-4F2A-B2AE-CBD617CF1386}"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266012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AFCB2-0FFA-4F2A-B2AE-CBD617CF1386}"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351543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AFCB2-0FFA-4F2A-B2AE-CBD617CF1386}"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379577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AFCB2-0FFA-4F2A-B2AE-CBD617CF1386}"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45685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AFCB2-0FFA-4F2A-B2AE-CBD617CF1386}"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310866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AFCB2-0FFA-4F2A-B2AE-CBD617CF1386}"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235416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AFCB2-0FFA-4F2A-B2AE-CBD617CF1386}"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414536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9AFCB2-0FFA-4F2A-B2AE-CBD617CF1386}"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299415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9AFCB2-0FFA-4F2A-B2AE-CBD617CF1386}"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A3329-795A-426C-A870-5676246442AB}" type="slidenum">
              <a:rPr lang="en-US" smtClean="0"/>
              <a:t>‹#›</a:t>
            </a:fld>
            <a:endParaRPr lang="en-US"/>
          </a:p>
        </p:txBody>
      </p:sp>
    </p:spTree>
    <p:extLst>
      <p:ext uri="{BB962C8B-B14F-4D97-AF65-F5344CB8AC3E}">
        <p14:creationId xmlns:p14="http://schemas.microsoft.com/office/powerpoint/2010/main" val="129984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69AFCB2-0FFA-4F2A-B2AE-CBD617CF1386}" type="datetimeFigureOut">
              <a:rPr lang="en-US" smtClean="0"/>
              <a:t>10/3/2022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8DA3329-795A-426C-A870-5676246442AB}" type="slidenum">
              <a:rPr lang="en-US" smtClean="0"/>
              <a:t>‹#›</a:t>
            </a:fld>
            <a:endParaRPr lang="en-US"/>
          </a:p>
        </p:txBody>
      </p:sp>
    </p:spTree>
    <p:extLst>
      <p:ext uri="{BB962C8B-B14F-4D97-AF65-F5344CB8AC3E}">
        <p14:creationId xmlns:p14="http://schemas.microsoft.com/office/powerpoint/2010/main" val="19158060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7B14-A548-40D9-B038-41101D70404C}"/>
              </a:ext>
            </a:extLst>
          </p:cNvPr>
          <p:cNvSpPr>
            <a:spLocks noGrp="1"/>
          </p:cNvSpPr>
          <p:nvPr>
            <p:ph type="ctrTitle"/>
          </p:nvPr>
        </p:nvSpPr>
        <p:spPr/>
        <p:txBody>
          <a:bodyPr/>
          <a:lstStyle/>
          <a:p>
            <a:r>
              <a:rPr lang="en-US" dirty="0"/>
              <a:t>National Flag</a:t>
            </a:r>
          </a:p>
        </p:txBody>
      </p:sp>
      <p:sp>
        <p:nvSpPr>
          <p:cNvPr id="3" name="Subtitle 2">
            <a:extLst>
              <a:ext uri="{FF2B5EF4-FFF2-40B4-BE49-F238E27FC236}">
                <a16:creationId xmlns:a16="http://schemas.microsoft.com/office/drawing/2014/main" id="{EEE8C221-696F-4621-9957-746954EA15B7}"/>
              </a:ext>
            </a:extLst>
          </p:cNvPr>
          <p:cNvSpPr>
            <a:spLocks noGrp="1"/>
          </p:cNvSpPr>
          <p:nvPr>
            <p:ph type="subTitle" idx="1"/>
          </p:nvPr>
        </p:nvSpPr>
        <p:spPr/>
        <p:txBody>
          <a:bodyPr/>
          <a:lstStyle/>
          <a:p>
            <a:r>
              <a:rPr lang="en-US" dirty="0"/>
              <a:t>Tricolor</a:t>
            </a:r>
          </a:p>
        </p:txBody>
      </p:sp>
    </p:spTree>
    <p:extLst>
      <p:ext uri="{BB962C8B-B14F-4D97-AF65-F5344CB8AC3E}">
        <p14:creationId xmlns:p14="http://schemas.microsoft.com/office/powerpoint/2010/main" val="127523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8647-32A1-4107-9508-D78E72CDB8BE}"/>
              </a:ext>
            </a:extLst>
          </p:cNvPr>
          <p:cNvSpPr>
            <a:spLocks noGrp="1"/>
          </p:cNvSpPr>
          <p:nvPr>
            <p:ph type="title"/>
          </p:nvPr>
        </p:nvSpPr>
        <p:spPr/>
        <p:txBody>
          <a:bodyPr/>
          <a:lstStyle/>
          <a:p>
            <a:r>
              <a:rPr lang="en-US" dirty="0"/>
              <a:t>National Anthem</a:t>
            </a:r>
          </a:p>
        </p:txBody>
      </p:sp>
      <p:sp>
        <p:nvSpPr>
          <p:cNvPr id="3" name="Content Placeholder 2">
            <a:extLst>
              <a:ext uri="{FF2B5EF4-FFF2-40B4-BE49-F238E27FC236}">
                <a16:creationId xmlns:a16="http://schemas.microsoft.com/office/drawing/2014/main" id="{06477F1C-F0CD-49CB-AEDE-853010B84FE1}"/>
              </a:ext>
            </a:extLst>
          </p:cNvPr>
          <p:cNvSpPr>
            <a:spLocks noGrp="1"/>
          </p:cNvSpPr>
          <p:nvPr>
            <p:ph sz="quarter" idx="13"/>
          </p:nvPr>
        </p:nvSpPr>
        <p:spPr/>
        <p:txBody>
          <a:bodyPr>
            <a:normAutofit/>
          </a:bodyPr>
          <a:lstStyle/>
          <a:p>
            <a:r>
              <a:rPr lang="en-US" sz="3600" dirty="0"/>
              <a:t>Jana </a:t>
            </a:r>
            <a:r>
              <a:rPr lang="en-US" sz="3600" dirty="0" err="1"/>
              <a:t>Gana</a:t>
            </a:r>
            <a:r>
              <a:rPr lang="en-US" sz="3600" dirty="0"/>
              <a:t> Mana</a:t>
            </a:r>
          </a:p>
        </p:txBody>
      </p:sp>
    </p:spTree>
    <p:extLst>
      <p:ext uri="{BB962C8B-B14F-4D97-AF65-F5344CB8AC3E}">
        <p14:creationId xmlns:p14="http://schemas.microsoft.com/office/powerpoint/2010/main" val="417822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85EB-F5D8-404F-AEF0-02759C43CE6C}"/>
              </a:ext>
            </a:extLst>
          </p:cNvPr>
          <p:cNvSpPr>
            <a:spLocks noGrp="1"/>
          </p:cNvSpPr>
          <p:nvPr>
            <p:ph type="title"/>
          </p:nvPr>
        </p:nvSpPr>
        <p:spPr/>
        <p:txBody>
          <a:bodyPr/>
          <a:lstStyle/>
          <a:p>
            <a:r>
              <a:rPr lang="en-US" dirty="0"/>
              <a:t>National Animal</a:t>
            </a:r>
          </a:p>
        </p:txBody>
      </p:sp>
      <p:sp>
        <p:nvSpPr>
          <p:cNvPr id="3" name="Content Placeholder 2">
            <a:extLst>
              <a:ext uri="{FF2B5EF4-FFF2-40B4-BE49-F238E27FC236}">
                <a16:creationId xmlns:a16="http://schemas.microsoft.com/office/drawing/2014/main" id="{2FDF7122-9DCC-4BA1-A2B3-32EC79C4B2A5}"/>
              </a:ext>
            </a:extLst>
          </p:cNvPr>
          <p:cNvSpPr>
            <a:spLocks noGrp="1"/>
          </p:cNvSpPr>
          <p:nvPr>
            <p:ph sz="quarter" idx="13"/>
          </p:nvPr>
        </p:nvSpPr>
        <p:spPr/>
        <p:txBody>
          <a:bodyPr>
            <a:normAutofit/>
          </a:bodyPr>
          <a:lstStyle/>
          <a:p>
            <a:r>
              <a:rPr lang="en-US" sz="5400" dirty="0"/>
              <a:t>Tiger</a:t>
            </a:r>
          </a:p>
        </p:txBody>
      </p:sp>
    </p:spTree>
    <p:extLst>
      <p:ext uri="{BB962C8B-B14F-4D97-AF65-F5344CB8AC3E}">
        <p14:creationId xmlns:p14="http://schemas.microsoft.com/office/powerpoint/2010/main" val="17514948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5</TotalTime>
  <Words>87</Words>
  <Application>Microsoft Office PowerPoint</Application>
  <PresentationFormat>Widescreen</PresentationFormat>
  <Paragraphs>12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Impact</vt:lpstr>
      <vt:lpstr>Main Event</vt:lpstr>
      <vt:lpstr>National Flag</vt:lpstr>
      <vt:lpstr>National Anthem</vt:lpstr>
      <vt:lpstr>National Animal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Flag</dc:title>
  <dc:creator>Nazia  hodaansari</dc:creator>
  <cp:lastModifiedBy>Nazia  hodaansari</cp:lastModifiedBy>
  <cp:revision>1</cp:revision>
  <dcterms:created xsi:type="dcterms:W3CDTF">2022-10-03T10:43:09Z</dcterms:created>
  <dcterms:modified xsi:type="dcterms:W3CDTF">2022-10-03T10:48:39Z</dcterms:modified>
</cp:coreProperties>
</file>