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5875" autoAdjust="0"/>
  </p:normalViewPr>
  <p:slideViewPr>
    <p:cSldViewPr snapToGrid="0">
      <p:cViewPr varScale="1">
        <p:scale>
          <a:sx n="55" d="100"/>
          <a:sy n="55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3B1BC-7439-4B37-B810-609B86B8F9E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25AF6-81F3-4B14-B241-12175452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arias.com/malware-typ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arias.com/national-cyber-security-policy-2013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Cybercrime may be defined as “Any unlawful act where computer or communication device or computer network is used to commit or facilitate the commission of a crime”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5AF6-81F3-4B14-B241-121754527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Cybercrime that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computers often involves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malware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like viruses.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Cybercrime that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computers to commit other crimes may involve using computers to spread malware, illegal information or illegal images.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5AF6-81F3-4B14-B241-121754527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 form of harassment or bullying inflicted through the use of electronic or communication devices such as computers, mobile phones, laptops, etc.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Cryptojacking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unauthorized use of computing resources to mine cryptocurrencies.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  Online Job Fraud is an attempt to defraud people who are in need of employment by giving them false hope/ promise of better employment with higher wages.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  Phishing is a type of fraud that involves stealing personal information such as Customer ID, IPIN, Credit/Debit Card number, Card expiry date, CVV number, etc. through emails that appear to be from a legitimate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5AF6-81F3-4B14-B241-121754527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 link is – https://cybercrime.gov.in/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5AF6-81F3-4B14-B241-121754527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Cyber Crime Helpline Number is 155260.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5AF6-81F3-4B14-B241-121754527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6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Indian Penal Code, 1860 is also used to book criminals connected with cybercrimes.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India also has a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cyber security policy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25AF6-81F3-4B14-B241-121754527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2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789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9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0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6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9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62C8-C0F4-45B4-B7DE-8659BA7FF74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0B0-B263-4C59-AEB0-A286364E4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96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crime.gov.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arias.com/100-must-know-acts-indian-parliamen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F223-F5C1-4D18-B0DF-CA539C445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What is cybercrime?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9F5BF-A84B-4501-B73B-7B569220B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Cybercrime is a crime involving computers and networks.</a:t>
            </a:r>
          </a:p>
          <a:p>
            <a:r>
              <a:rPr lang="en-US" dirty="0"/>
              <a:t>The computer may have been used in the execution of a crime or it may be the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3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4E5A-9498-4BB7-9876-261A2722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Main Types of Cybercrimes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EA1-6E57-4764-86F8-BAD301D3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cybercrime falls under two main categories:</a:t>
            </a:r>
          </a:p>
          <a:p>
            <a:r>
              <a:rPr lang="en-US" dirty="0"/>
              <a:t>Criminal activity that </a:t>
            </a:r>
            <a:r>
              <a:rPr lang="en-US" i="1" dirty="0"/>
              <a:t>targets computers.</a:t>
            </a:r>
            <a:endParaRPr lang="en-US" dirty="0"/>
          </a:p>
          <a:p>
            <a:r>
              <a:rPr lang="en-US" dirty="0"/>
              <a:t>Criminal activity that </a:t>
            </a:r>
            <a:r>
              <a:rPr lang="en-US" i="1" dirty="0"/>
              <a:t>uses computers.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303-7DBF-4CAF-8829-2FFAF536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Cybercrimes: Examples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EEA7-09C1-405E-AB51-6D8F38FF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1</a:t>
            </a:r>
            <a:r>
              <a:rPr lang="en-US" sz="4000" b="1" dirty="0"/>
              <a:t>. Cyber Bullying</a:t>
            </a:r>
          </a:p>
          <a:p>
            <a:pPr marL="0" indent="0">
              <a:buNone/>
            </a:pPr>
            <a:r>
              <a:rPr lang="en-US" sz="4000" b="1" dirty="0"/>
              <a:t>2. </a:t>
            </a:r>
            <a:r>
              <a:rPr lang="en-US" sz="4000" b="1" dirty="0" err="1"/>
              <a:t>Cryptojacking</a:t>
            </a: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3. Online Job Fraud</a:t>
            </a:r>
          </a:p>
          <a:p>
            <a:pPr marL="0" indent="0">
              <a:buNone/>
            </a:pPr>
            <a:r>
              <a:rPr lang="en-US" sz="4000" b="1" dirty="0"/>
              <a:t>4. Phishing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5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F03F-64AB-4895-84F2-BCC5CBED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file a Cybercrime complaint online in India?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9644-5FDC-48E7-8C35-46F6AED8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cybercrime complaint can be filed using the </a:t>
            </a:r>
            <a:r>
              <a:rPr lang="en-US" u="sng" dirty="0">
                <a:hlinkClick r:id="rId3"/>
              </a:rPr>
              <a:t>National Crime Reporting Portal of India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72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E27D-39E5-4299-8FC1-34CAD7C6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Helpline Number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46FB-7321-49BA-AF79-F2F510FF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Helpline Number is 155260.</a:t>
            </a:r>
          </a:p>
        </p:txBody>
      </p:sp>
    </p:spTree>
    <p:extLst>
      <p:ext uri="{BB962C8B-B14F-4D97-AF65-F5344CB8AC3E}">
        <p14:creationId xmlns:p14="http://schemas.microsoft.com/office/powerpoint/2010/main" val="2734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B442-ACF8-4585-8559-EE66B0CF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Cyber Laws in India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12AA-726E-4040-B537-4E839BAD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3"/>
              </a:rPr>
              <a:t>Information Technology Act 2000 (IT Act 2000)</a:t>
            </a:r>
            <a:r>
              <a:rPr lang="en-US" dirty="0"/>
              <a:t> is the main law connected with cyber security in India.</a:t>
            </a:r>
          </a:p>
        </p:txBody>
      </p:sp>
    </p:spTree>
    <p:extLst>
      <p:ext uri="{BB962C8B-B14F-4D97-AF65-F5344CB8AC3E}">
        <p14:creationId xmlns:p14="http://schemas.microsoft.com/office/powerpoint/2010/main" val="17966147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381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What is cybercrime? </vt:lpstr>
      <vt:lpstr>Two Main Types of Cybercrimes </vt:lpstr>
      <vt:lpstr>List of Cybercrimes: Examples </vt:lpstr>
      <vt:lpstr>How to file a Cybercrime complaint online in India?  </vt:lpstr>
      <vt:lpstr>Helpline Number </vt:lpstr>
      <vt:lpstr>Cyber Laws in India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cybercrime?</dc:title>
  <dc:creator>Nazia  hodaansari</dc:creator>
  <cp:lastModifiedBy>Nazia  hodaansari</cp:lastModifiedBy>
  <cp:revision>3</cp:revision>
  <dcterms:created xsi:type="dcterms:W3CDTF">2022-10-04T04:43:30Z</dcterms:created>
  <dcterms:modified xsi:type="dcterms:W3CDTF">2022-10-04T05:04:06Z</dcterms:modified>
</cp:coreProperties>
</file>