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Roboto Condensed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Medium-bold.fntdata"/><Relationship Id="rId25" Type="http://schemas.openxmlformats.org/officeDocument/2006/relationships/font" Target="fonts/RobotoCondensedMedium-regular.fntdata"/><Relationship Id="rId28" Type="http://schemas.openxmlformats.org/officeDocument/2006/relationships/font" Target="fonts/RobotoCondensedMedium-boldItalic.fntdata"/><Relationship Id="rId27" Type="http://schemas.openxmlformats.org/officeDocument/2006/relationships/font" Target="fonts/Roboto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669fd9b23_0_1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669fd9b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7dcc8c0a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7dcc8c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71d9987b3_0_18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71d9987b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4d717d40e_0_1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4d717d4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4d717d40e_0_17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64d717d40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7225aaeb7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7225aae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b="1" sz="63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1284000" y="1829793"/>
            <a:ext cx="6576000" cy="9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284000" y="2869407"/>
            <a:ext cx="6576000" cy="4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2" type="title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3"/>
          <p:cNvSpPr txBox="1"/>
          <p:nvPr>
            <p:ph idx="3" type="subTitle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4" type="title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idx="5" type="subTitle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6" type="title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idx="7" type="subTitle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8" type="title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9" type="title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3" type="title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4" type="title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5" type="title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2802275" y="3294912"/>
            <a:ext cx="56274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2802275" y="1246488"/>
            <a:ext cx="5627400" cy="19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02" name="Google Shape;102;p1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14375" y="514350"/>
            <a:ext cx="7715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7" name="Google Shape;107;p1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" name="Google Shape;109;p15"/>
          <p:cNvGrpSpPr/>
          <p:nvPr/>
        </p:nvGrpSpPr>
        <p:grpSpPr>
          <a:xfrm>
            <a:off x="8429774" y="514343"/>
            <a:ext cx="397281" cy="428418"/>
            <a:chOff x="1271525" y="4920325"/>
            <a:chExt cx="655039" cy="706378"/>
          </a:xfrm>
        </p:grpSpPr>
        <p:sp>
          <p:nvSpPr>
            <p:cNvPr id="110" name="Google Shape;110;p15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537077" y="3888583"/>
            <a:ext cx="177300" cy="17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7" name="Google Shape;117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/>
          <p:nvPr>
            <p:ph idx="2" type="pic"/>
          </p:nvPr>
        </p:nvSpPr>
        <p:spPr>
          <a:xfrm>
            <a:off x="1019175" y="1210894"/>
            <a:ext cx="2777100" cy="27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386275" y="1719903"/>
            <a:ext cx="26223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386300" y="2344797"/>
            <a:ext cx="26223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24" name="Google Shape;124;p1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14375" y="1344824"/>
            <a:ext cx="7715100" cy="3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14375" y="514350"/>
            <a:ext cx="77151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/>
          <p:nvPr>
            <p:ph idx="2" type="pic"/>
          </p:nvPr>
        </p:nvSpPr>
        <p:spPr>
          <a:xfrm>
            <a:off x="5298525" y="1210894"/>
            <a:ext cx="2777100" cy="27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714375" y="2065175"/>
            <a:ext cx="29685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14375" y="2742750"/>
            <a:ext cx="29685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0000" y="2815021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720000" y="3102524"/>
            <a:ext cx="233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2" type="title"/>
          </p:nvPr>
        </p:nvSpPr>
        <p:spPr>
          <a:xfrm>
            <a:off x="3403800" y="2815021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20"/>
          <p:cNvSpPr txBox="1"/>
          <p:nvPr>
            <p:ph idx="3" type="subTitle"/>
          </p:nvPr>
        </p:nvSpPr>
        <p:spPr>
          <a:xfrm>
            <a:off x="3403800" y="3102524"/>
            <a:ext cx="233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4" type="title"/>
          </p:nvPr>
        </p:nvSpPr>
        <p:spPr>
          <a:xfrm>
            <a:off x="6087600" y="2815021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20"/>
          <p:cNvSpPr txBox="1"/>
          <p:nvPr>
            <p:ph idx="5" type="subTitle"/>
          </p:nvPr>
        </p:nvSpPr>
        <p:spPr>
          <a:xfrm>
            <a:off x="6087600" y="3102524"/>
            <a:ext cx="233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6" type="title"/>
          </p:nvPr>
        </p:nvSpPr>
        <p:spPr>
          <a:xfrm>
            <a:off x="897000" y="514348"/>
            <a:ext cx="7350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8" name="Google Shape;148;p20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20" name="Google Shape;20;p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93325" y="938701"/>
            <a:ext cx="3336300" cy="326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2" type="title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1"/>
          <p:cNvSpPr txBox="1"/>
          <p:nvPr>
            <p:ph idx="3" type="subTitle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4" type="title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1"/>
          <p:cNvSpPr txBox="1"/>
          <p:nvPr>
            <p:ph idx="5" type="subTitle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6" type="title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9" name="Google Shape;159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1" name="Google Shape;161;p21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62" name="Google Shape;162;p2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098568" y="1886700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2098569" y="2188895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2" type="title"/>
          </p:nvPr>
        </p:nvSpPr>
        <p:spPr>
          <a:xfrm>
            <a:off x="5658218" y="1886700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2"/>
          <p:cNvSpPr txBox="1"/>
          <p:nvPr>
            <p:ph idx="3" type="subTitle"/>
          </p:nvPr>
        </p:nvSpPr>
        <p:spPr>
          <a:xfrm>
            <a:off x="5658219" y="2188895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4" type="title"/>
          </p:nvPr>
        </p:nvSpPr>
        <p:spPr>
          <a:xfrm>
            <a:off x="2098568" y="3176802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2"/>
          <p:cNvSpPr txBox="1"/>
          <p:nvPr>
            <p:ph idx="5" type="subTitle"/>
          </p:nvPr>
        </p:nvSpPr>
        <p:spPr>
          <a:xfrm>
            <a:off x="2098569" y="3509172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6" type="title"/>
          </p:nvPr>
        </p:nvSpPr>
        <p:spPr>
          <a:xfrm>
            <a:off x="5658218" y="3176802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2"/>
          <p:cNvSpPr txBox="1"/>
          <p:nvPr>
            <p:ph idx="7" type="subTitle"/>
          </p:nvPr>
        </p:nvSpPr>
        <p:spPr>
          <a:xfrm>
            <a:off x="5658219" y="3509172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8" type="title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5" name="Google Shape;175;p22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911760" y="1813453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911752" y="2100951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2" type="title"/>
          </p:nvPr>
        </p:nvSpPr>
        <p:spPr>
          <a:xfrm>
            <a:off x="3566101" y="1813453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23"/>
          <p:cNvSpPr txBox="1"/>
          <p:nvPr>
            <p:ph idx="3" type="subTitle"/>
          </p:nvPr>
        </p:nvSpPr>
        <p:spPr>
          <a:xfrm>
            <a:off x="3566099" y="2100951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4" type="title"/>
          </p:nvPr>
        </p:nvSpPr>
        <p:spPr>
          <a:xfrm>
            <a:off x="911760" y="3152978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23"/>
          <p:cNvSpPr txBox="1"/>
          <p:nvPr>
            <p:ph idx="5" type="subTitle"/>
          </p:nvPr>
        </p:nvSpPr>
        <p:spPr>
          <a:xfrm>
            <a:off x="911752" y="3440476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6" type="title"/>
          </p:nvPr>
        </p:nvSpPr>
        <p:spPr>
          <a:xfrm>
            <a:off x="3566101" y="3152978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23"/>
          <p:cNvSpPr txBox="1"/>
          <p:nvPr>
            <p:ph idx="7" type="subTitle"/>
          </p:nvPr>
        </p:nvSpPr>
        <p:spPr>
          <a:xfrm>
            <a:off x="3566101" y="3440476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8" type="title"/>
          </p:nvPr>
        </p:nvSpPr>
        <p:spPr>
          <a:xfrm>
            <a:off x="6220444" y="1813453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3"/>
          <p:cNvSpPr txBox="1"/>
          <p:nvPr>
            <p:ph idx="9" type="subTitle"/>
          </p:nvPr>
        </p:nvSpPr>
        <p:spPr>
          <a:xfrm>
            <a:off x="6220448" y="2100951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3" type="title"/>
          </p:nvPr>
        </p:nvSpPr>
        <p:spPr>
          <a:xfrm>
            <a:off x="6220444" y="3152978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3"/>
          <p:cNvSpPr txBox="1"/>
          <p:nvPr>
            <p:ph idx="14" type="subTitle"/>
          </p:nvPr>
        </p:nvSpPr>
        <p:spPr>
          <a:xfrm>
            <a:off x="6220448" y="3440476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5" type="title"/>
          </p:nvPr>
        </p:nvSpPr>
        <p:spPr>
          <a:xfrm>
            <a:off x="897000" y="514350"/>
            <a:ext cx="7350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2" name="Google Shape;192;p2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4" name="Google Shape;194;p23"/>
          <p:cNvGrpSpPr/>
          <p:nvPr/>
        </p:nvGrpSpPr>
        <p:grpSpPr>
          <a:xfrm flipH="1">
            <a:off x="317099" y="1138805"/>
            <a:ext cx="397281" cy="428418"/>
            <a:chOff x="1271525" y="4920325"/>
            <a:chExt cx="655039" cy="706378"/>
          </a:xfrm>
        </p:grpSpPr>
        <p:sp>
          <p:nvSpPr>
            <p:cNvPr id="195" name="Google Shape;195;p2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hasCustomPrompt="1" type="title"/>
          </p:nvPr>
        </p:nvSpPr>
        <p:spPr>
          <a:xfrm>
            <a:off x="714400" y="742950"/>
            <a:ext cx="3520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0" name="Google Shape;200;p24"/>
          <p:cNvSpPr txBox="1"/>
          <p:nvPr>
            <p:ph idx="1" type="subTitle"/>
          </p:nvPr>
        </p:nvSpPr>
        <p:spPr>
          <a:xfrm>
            <a:off x="714377" y="1272477"/>
            <a:ext cx="3520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1" name="Google Shape;201;p24"/>
          <p:cNvSpPr txBox="1"/>
          <p:nvPr>
            <p:ph hasCustomPrompt="1" idx="2" type="title"/>
          </p:nvPr>
        </p:nvSpPr>
        <p:spPr>
          <a:xfrm>
            <a:off x="2811136" y="2140048"/>
            <a:ext cx="3520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2" name="Google Shape;202;p24"/>
          <p:cNvSpPr txBox="1"/>
          <p:nvPr>
            <p:ph idx="3" type="subTitle"/>
          </p:nvPr>
        </p:nvSpPr>
        <p:spPr>
          <a:xfrm>
            <a:off x="2812664" y="2669552"/>
            <a:ext cx="3520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4"/>
          <p:cNvSpPr txBox="1"/>
          <p:nvPr>
            <p:ph hasCustomPrompt="1" idx="4" type="title"/>
          </p:nvPr>
        </p:nvSpPr>
        <p:spPr>
          <a:xfrm>
            <a:off x="4907936" y="3540725"/>
            <a:ext cx="3520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24"/>
          <p:cNvSpPr txBox="1"/>
          <p:nvPr>
            <p:ph idx="5" type="subTitle"/>
          </p:nvPr>
        </p:nvSpPr>
        <p:spPr>
          <a:xfrm>
            <a:off x="4907925" y="4070248"/>
            <a:ext cx="3520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05" name="Google Shape;205;p2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" name="Google Shape;207;p24"/>
          <p:cNvGrpSpPr/>
          <p:nvPr/>
        </p:nvGrpSpPr>
        <p:grpSpPr>
          <a:xfrm flipH="1">
            <a:off x="317099" y="3395218"/>
            <a:ext cx="397281" cy="428418"/>
            <a:chOff x="1271525" y="4920325"/>
            <a:chExt cx="655039" cy="706378"/>
          </a:xfrm>
        </p:grpSpPr>
        <p:sp>
          <p:nvSpPr>
            <p:cNvPr id="208" name="Google Shape;208;p24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ctrTitle"/>
          </p:nvPr>
        </p:nvSpPr>
        <p:spPr>
          <a:xfrm>
            <a:off x="2430000" y="590549"/>
            <a:ext cx="4284000" cy="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2425050" y="1558774"/>
            <a:ext cx="4293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25"/>
          <p:cNvSpPr txBox="1"/>
          <p:nvPr/>
        </p:nvSpPr>
        <p:spPr>
          <a:xfrm>
            <a:off x="1778250" y="3508869"/>
            <a:ext cx="55875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" name="Google Shape;27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872200" y="2665425"/>
            <a:ext cx="2291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b="1" sz="2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80700" y="2665425"/>
            <a:ext cx="2291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b="1" sz="2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872200" y="2989877"/>
            <a:ext cx="2291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80696" y="2989877"/>
            <a:ext cx="2291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1" name="Google Shape;41;p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" name="Google Shape;43;p6"/>
          <p:cNvGrpSpPr/>
          <p:nvPr/>
        </p:nvGrpSpPr>
        <p:grpSpPr>
          <a:xfrm>
            <a:off x="181789" y="1107940"/>
            <a:ext cx="290993" cy="393273"/>
            <a:chOff x="4881525" y="1458397"/>
            <a:chExt cx="431613" cy="583318"/>
          </a:xfrm>
        </p:grpSpPr>
        <p:sp>
          <p:nvSpPr>
            <p:cNvPr id="44" name="Google Shape;44;p6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5461125" y="2065175"/>
            <a:ext cx="29685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5461125" y="2742750"/>
            <a:ext cx="29685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7"/>
          <p:cNvSpPr/>
          <p:nvPr>
            <p:ph idx="2" type="pic"/>
          </p:nvPr>
        </p:nvSpPr>
        <p:spPr>
          <a:xfrm>
            <a:off x="1019175" y="1210894"/>
            <a:ext cx="2777100" cy="27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56" name="Google Shape;56;p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4791525" y="2395903"/>
            <a:ext cx="36381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4791525" y="3140449"/>
            <a:ext cx="27795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hasCustomPrompt="1" idx="2" type="title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" name="Google Shape;65;p9"/>
          <p:cNvSpPr/>
          <p:nvPr>
            <p:ph idx="3" type="pic"/>
          </p:nvPr>
        </p:nvSpPr>
        <p:spPr>
          <a:xfrm>
            <a:off x="714375" y="938701"/>
            <a:ext cx="3336300" cy="326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66" name="Google Shape;66;p9"/>
          <p:cNvGrpSpPr/>
          <p:nvPr/>
        </p:nvGrpSpPr>
        <p:grpSpPr>
          <a:xfrm>
            <a:off x="221888" y="4208389"/>
            <a:ext cx="187418" cy="428446"/>
            <a:chOff x="5500550" y="2643732"/>
            <a:chExt cx="236400" cy="540421"/>
          </a:xfrm>
        </p:grpSpPr>
        <p:sp>
          <p:nvSpPr>
            <p:cNvPr id="67" name="Google Shape;67;p9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714375" y="3717750"/>
            <a:ext cx="3144000" cy="915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b="1" sz="3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ctrTitle"/>
          </p:nvPr>
        </p:nvSpPr>
        <p:spPr>
          <a:xfrm>
            <a:off x="714375" y="2212449"/>
            <a:ext cx="4775700" cy="4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SWE 4538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Server Programming Project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714375" y="2366849"/>
            <a:ext cx="47757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E-query</a:t>
            </a:r>
            <a:endParaRPr b="1"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Nazia Karim Khan Oishee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ID: 200042137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1" name="Google Shape;231;p28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8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35" name="Google Shape;235;p28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8"/>
          <p:cNvSpPr txBox="1"/>
          <p:nvPr/>
        </p:nvSpPr>
        <p:spPr>
          <a:xfrm>
            <a:off x="6778100" y="2287700"/>
            <a:ext cx="10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8" name="Google Shape;238;p28"/>
          <p:cNvGrpSpPr/>
          <p:nvPr/>
        </p:nvGrpSpPr>
        <p:grpSpPr>
          <a:xfrm>
            <a:off x="5871188" y="1207033"/>
            <a:ext cx="2741430" cy="2258735"/>
            <a:chOff x="3056525" y="3054300"/>
            <a:chExt cx="2022300" cy="1666225"/>
          </a:xfrm>
        </p:grpSpPr>
        <p:sp>
          <p:nvSpPr>
            <p:cNvPr id="239" name="Google Shape;239;p28"/>
            <p:cNvSpPr/>
            <p:nvPr/>
          </p:nvSpPr>
          <p:spPr>
            <a:xfrm>
              <a:off x="3853750" y="4156750"/>
              <a:ext cx="427825" cy="507050"/>
            </a:xfrm>
            <a:custGeom>
              <a:rect b="b" l="l" r="r" t="t"/>
              <a:pathLst>
                <a:path extrusionOk="0" h="20282" w="17113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rgbClr val="5C3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3620250" y="4553700"/>
              <a:ext cx="894825" cy="166825"/>
            </a:xfrm>
            <a:custGeom>
              <a:rect b="b" l="l" r="r" t="t"/>
              <a:pathLst>
                <a:path extrusionOk="0" h="6673" w="35793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rgbClr val="200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056525" y="3054300"/>
              <a:ext cx="2022300" cy="1332650"/>
            </a:xfrm>
            <a:custGeom>
              <a:rect b="b" l="l" r="r" t="t"/>
              <a:pathLst>
                <a:path extrusionOk="0" h="53306" w="80892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rgbClr val="200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119075" y="3115175"/>
              <a:ext cx="1897200" cy="1160025"/>
            </a:xfrm>
            <a:custGeom>
              <a:rect b="b" l="l" r="r" t="t"/>
              <a:pathLst>
                <a:path extrusionOk="0" h="46401" w="75888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rgbClr val="5C5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043900" y="4304350"/>
              <a:ext cx="47550" cy="47575"/>
            </a:xfrm>
            <a:custGeom>
              <a:rect b="b" l="l" r="r" t="t"/>
              <a:pathLst>
                <a:path extrusionOk="0" h="1903" w="1902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8"/>
          <p:cNvSpPr/>
          <p:nvPr/>
        </p:nvSpPr>
        <p:spPr>
          <a:xfrm>
            <a:off x="6043413" y="1334475"/>
            <a:ext cx="2397000" cy="1462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E-query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Vote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Contribute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714375" y="1962225"/>
            <a:ext cx="4289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Medium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 Condensed Medium"/>
                <a:ea typeface="Roboto Condensed Medium"/>
                <a:cs typeface="Roboto Condensed Medium"/>
                <a:sym typeface="Roboto Condensed Medium"/>
              </a:rPr>
              <a:t>Equery is a platform where students can share their concerns and insights about academic related topics.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</p:txBody>
      </p:sp>
      <p:sp>
        <p:nvSpPr>
          <p:cNvPr id="251" name="Google Shape;251;p29"/>
          <p:cNvSpPr txBox="1"/>
          <p:nvPr>
            <p:ph idx="2" type="title"/>
          </p:nvPr>
        </p:nvSpPr>
        <p:spPr>
          <a:xfrm>
            <a:off x="714375" y="561200"/>
            <a:ext cx="3562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</a:t>
            </a:r>
            <a:endParaRPr sz="3600"/>
          </a:p>
        </p:txBody>
      </p:sp>
      <p:grpSp>
        <p:nvGrpSpPr>
          <p:cNvPr id="252" name="Google Shape;252;p29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53" name="Google Shape;253;p29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875" y="1645825"/>
            <a:ext cx="2210775" cy="2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714375" y="2755500"/>
            <a:ext cx="4214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Medium"/>
              <a:buChar char="●"/>
            </a:pPr>
            <a:r>
              <a:rPr lang="en" sz="1800">
                <a:highlight>
                  <a:srgbClr val="FFFFFF"/>
                </a:highlight>
                <a:latin typeface="Roboto Condensed Medium"/>
                <a:ea typeface="Roboto Condensed Medium"/>
                <a:cs typeface="Roboto Condensed Medium"/>
                <a:sym typeface="Roboto Condensed Medium"/>
              </a:rPr>
              <a:t>Equery facilitates collaboration and knowledge-sharing among students.</a:t>
            </a:r>
            <a:endParaRPr sz="1800">
              <a:solidFill>
                <a:schemeClr val="dk2"/>
              </a:solidFill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2098568" y="1358700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subTitle"/>
          </p:nvPr>
        </p:nvSpPr>
        <p:spPr>
          <a:xfrm>
            <a:off x="2098569" y="1660895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 can post a question and seek information</a:t>
            </a:r>
            <a:endParaRPr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5" name="Google Shape;265;p30"/>
          <p:cNvSpPr txBox="1"/>
          <p:nvPr>
            <p:ph idx="8" type="title"/>
          </p:nvPr>
        </p:nvSpPr>
        <p:spPr>
          <a:xfrm>
            <a:off x="897000" y="382224"/>
            <a:ext cx="7350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Functionalities</a:t>
            </a:r>
            <a:endParaRPr/>
          </a:p>
        </p:txBody>
      </p:sp>
      <p:sp>
        <p:nvSpPr>
          <p:cNvPr id="266" name="Google Shape;266;p30"/>
          <p:cNvSpPr txBox="1"/>
          <p:nvPr>
            <p:ph idx="7" type="subTitle"/>
          </p:nvPr>
        </p:nvSpPr>
        <p:spPr>
          <a:xfrm>
            <a:off x="5588951" y="1622438"/>
            <a:ext cx="2784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Users can reply to other people’s queries through comment and save helpful comments</a:t>
            </a:r>
            <a:endParaRPr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7" name="Google Shape;267;p30"/>
          <p:cNvSpPr txBox="1"/>
          <p:nvPr>
            <p:ph idx="6" type="title"/>
          </p:nvPr>
        </p:nvSpPr>
        <p:spPr>
          <a:xfrm>
            <a:off x="5588943" y="1317177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</a:t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1199781" y="1386306"/>
            <a:ext cx="746400" cy="74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ECECEC"/>
              </a:gs>
            </a:gsLst>
            <a:lin ang="2698631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1267731" y="1454256"/>
            <a:ext cx="610500" cy="61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24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4685145" y="1317168"/>
            <a:ext cx="746400" cy="74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ECECEC"/>
              </a:gs>
            </a:gsLst>
            <a:lin ang="2698631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4753095" y="1385118"/>
            <a:ext cx="610500" cy="61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24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 rot="2882565">
            <a:off x="1517553" y="1506750"/>
            <a:ext cx="110855" cy="505511"/>
          </a:xfrm>
          <a:custGeom>
            <a:rect b="b" l="l" r="r" t="t"/>
            <a:pathLst>
              <a:path extrusionOk="0" h="11952" w="2621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rgbClr val="B24E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0"/>
          <p:cNvGrpSpPr/>
          <p:nvPr/>
        </p:nvGrpSpPr>
        <p:grpSpPr>
          <a:xfrm>
            <a:off x="4891804" y="1498156"/>
            <a:ext cx="333082" cy="384425"/>
            <a:chOff x="4193490" y="3350084"/>
            <a:chExt cx="289939" cy="334661"/>
          </a:xfrm>
        </p:grpSpPr>
        <p:sp>
          <p:nvSpPr>
            <p:cNvPr id="274" name="Google Shape;274;p30"/>
            <p:cNvSpPr/>
            <p:nvPr/>
          </p:nvSpPr>
          <p:spPr>
            <a:xfrm>
              <a:off x="4193490" y="3350084"/>
              <a:ext cx="246364" cy="150110"/>
            </a:xfrm>
            <a:custGeom>
              <a:rect b="b" l="l" r="r" t="t"/>
              <a:pathLst>
                <a:path extrusionOk="0" h="4716" w="774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193872" y="3405023"/>
              <a:ext cx="9517" cy="44753"/>
            </a:xfrm>
            <a:custGeom>
              <a:rect b="b" l="l" r="r" t="t"/>
              <a:pathLst>
                <a:path extrusionOk="0" h="1406" w="299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275356" y="3444460"/>
              <a:ext cx="128116" cy="9485"/>
            </a:xfrm>
            <a:custGeom>
              <a:rect b="b" l="l" r="r" t="t"/>
              <a:pathLst>
                <a:path extrusionOk="0" h="298" w="4025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275356" y="3463781"/>
              <a:ext cx="128116" cy="9485"/>
            </a:xfrm>
            <a:custGeom>
              <a:rect b="b" l="l" r="r" t="t"/>
              <a:pathLst>
                <a:path extrusionOk="0" h="298" w="4025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223442" y="3439527"/>
              <a:ext cx="38673" cy="38673"/>
            </a:xfrm>
            <a:custGeom>
              <a:rect b="b" l="l" r="r" t="t"/>
              <a:pathLst>
                <a:path extrusionOk="0" h="1215" w="1215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275356" y="3525913"/>
              <a:ext cx="128116" cy="9517"/>
            </a:xfrm>
            <a:custGeom>
              <a:rect b="b" l="l" r="r" t="t"/>
              <a:pathLst>
                <a:path extrusionOk="0" h="299" w="4025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275356" y="3544884"/>
              <a:ext cx="128116" cy="9485"/>
            </a:xfrm>
            <a:custGeom>
              <a:rect b="b" l="l" r="r" t="t"/>
              <a:pathLst>
                <a:path extrusionOk="0" h="298" w="4025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223442" y="3521011"/>
              <a:ext cx="38673" cy="38673"/>
            </a:xfrm>
            <a:custGeom>
              <a:rect b="b" l="l" r="r" t="t"/>
              <a:pathLst>
                <a:path extrusionOk="0" h="1215" w="1215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223442" y="3602464"/>
              <a:ext cx="38673" cy="38705"/>
            </a:xfrm>
            <a:custGeom>
              <a:rect b="b" l="l" r="r" t="t"/>
              <a:pathLst>
                <a:path extrusionOk="0" h="1216" w="1215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193872" y="3460375"/>
              <a:ext cx="289558" cy="224370"/>
            </a:xfrm>
            <a:custGeom>
              <a:rect b="b" l="l" r="r" t="t"/>
              <a:pathLst>
                <a:path extrusionOk="0" h="7049" w="9097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8032349" y="1108343"/>
            <a:ext cx="397281" cy="428418"/>
            <a:chOff x="1271525" y="4920325"/>
            <a:chExt cx="655039" cy="706378"/>
          </a:xfrm>
        </p:grpSpPr>
        <p:sp>
          <p:nvSpPr>
            <p:cNvPr id="285" name="Google Shape;285;p30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0"/>
          <p:cNvSpPr txBox="1"/>
          <p:nvPr>
            <p:ph idx="4" type="title"/>
          </p:nvPr>
        </p:nvSpPr>
        <p:spPr>
          <a:xfrm>
            <a:off x="5651093" y="2862640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Upvote/Downvote</a:t>
            </a:r>
            <a:endParaRPr/>
          </a:p>
        </p:txBody>
      </p:sp>
      <p:sp>
        <p:nvSpPr>
          <p:cNvPr id="288" name="Google Shape;288;p30"/>
          <p:cNvSpPr txBox="1"/>
          <p:nvPr>
            <p:ph idx="5" type="subTitle"/>
          </p:nvPr>
        </p:nvSpPr>
        <p:spPr>
          <a:xfrm>
            <a:off x="5651094" y="3195010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Vote preferred questions and comments</a:t>
            </a:r>
            <a:endParaRPr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4752306" y="2912156"/>
            <a:ext cx="746400" cy="74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ECECEC"/>
              </a:gs>
            </a:gsLst>
            <a:lin ang="2698631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4820256" y="2980106"/>
            <a:ext cx="610500" cy="61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24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30"/>
          <p:cNvGrpSpPr/>
          <p:nvPr/>
        </p:nvGrpSpPr>
        <p:grpSpPr>
          <a:xfrm>
            <a:off x="4900508" y="3112366"/>
            <a:ext cx="449997" cy="345981"/>
            <a:chOff x="1781317" y="3391400"/>
            <a:chExt cx="367255" cy="282364"/>
          </a:xfrm>
        </p:grpSpPr>
        <p:sp>
          <p:nvSpPr>
            <p:cNvPr id="292" name="Google Shape;292;p30"/>
            <p:cNvSpPr/>
            <p:nvPr/>
          </p:nvSpPr>
          <p:spPr>
            <a:xfrm>
              <a:off x="1901061" y="3639610"/>
              <a:ext cx="11013" cy="33772"/>
            </a:xfrm>
            <a:custGeom>
              <a:rect b="b" l="l" r="r" t="t"/>
              <a:pathLst>
                <a:path extrusionOk="0" h="1061" w="346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94"/>
                  </a:lnTo>
                  <a:cubicBezTo>
                    <a:pt x="1" y="977"/>
                    <a:pt x="72" y="1060"/>
                    <a:pt x="167" y="1060"/>
                  </a:cubicBezTo>
                  <a:cubicBezTo>
                    <a:pt x="251" y="1060"/>
                    <a:pt x="334" y="977"/>
                    <a:pt x="334" y="894"/>
                  </a:cubicBezTo>
                  <a:lnTo>
                    <a:pt x="334" y="167"/>
                  </a:lnTo>
                  <a:cubicBezTo>
                    <a:pt x="346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2016668" y="3639610"/>
              <a:ext cx="10631" cy="33772"/>
            </a:xfrm>
            <a:custGeom>
              <a:rect b="b" l="l" r="r" t="t"/>
              <a:pathLst>
                <a:path extrusionOk="0" h="1061" w="334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894"/>
                  </a:lnTo>
                  <a:cubicBezTo>
                    <a:pt x="0" y="977"/>
                    <a:pt x="71" y="1060"/>
                    <a:pt x="167" y="1060"/>
                  </a:cubicBezTo>
                  <a:cubicBezTo>
                    <a:pt x="250" y="1060"/>
                    <a:pt x="333" y="977"/>
                    <a:pt x="333" y="894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820340" y="3518720"/>
              <a:ext cx="46281" cy="16329"/>
            </a:xfrm>
            <a:custGeom>
              <a:rect b="b" l="l" r="r" t="t"/>
              <a:pathLst>
                <a:path extrusionOk="0" h="513" w="1454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cubicBezTo>
                    <a:pt x="370" y="334"/>
                    <a:pt x="917" y="358"/>
                    <a:pt x="1179" y="489"/>
                  </a:cubicBezTo>
                  <a:cubicBezTo>
                    <a:pt x="1215" y="513"/>
                    <a:pt x="1227" y="513"/>
                    <a:pt x="1263" y="513"/>
                  </a:cubicBezTo>
                  <a:cubicBezTo>
                    <a:pt x="1310" y="513"/>
                    <a:pt x="1382" y="477"/>
                    <a:pt x="1406" y="417"/>
                  </a:cubicBezTo>
                  <a:cubicBezTo>
                    <a:pt x="1453" y="346"/>
                    <a:pt x="1417" y="239"/>
                    <a:pt x="1334" y="191"/>
                  </a:cubicBezTo>
                  <a:cubicBezTo>
                    <a:pt x="941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802898" y="3628247"/>
              <a:ext cx="11045" cy="45135"/>
            </a:xfrm>
            <a:custGeom>
              <a:rect b="b" l="l" r="r" t="t"/>
              <a:pathLst>
                <a:path extrusionOk="0" h="1418" w="347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251"/>
                  </a:lnTo>
                  <a:cubicBezTo>
                    <a:pt x="1" y="1334"/>
                    <a:pt x="72" y="1417"/>
                    <a:pt x="168" y="1417"/>
                  </a:cubicBezTo>
                  <a:cubicBezTo>
                    <a:pt x="263" y="1417"/>
                    <a:pt x="334" y="1334"/>
                    <a:pt x="334" y="1251"/>
                  </a:cubicBezTo>
                  <a:lnTo>
                    <a:pt x="334" y="167"/>
                  </a:ln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781317" y="3391400"/>
              <a:ext cx="367255" cy="282364"/>
            </a:xfrm>
            <a:custGeom>
              <a:rect b="b" l="l" r="r" t="t"/>
              <a:pathLst>
                <a:path extrusionOk="0" h="8871" w="11538">
                  <a:moveTo>
                    <a:pt x="9728" y="2703"/>
                  </a:moveTo>
                  <a:cubicBezTo>
                    <a:pt x="10049" y="2703"/>
                    <a:pt x="10287" y="2917"/>
                    <a:pt x="10287" y="3167"/>
                  </a:cubicBezTo>
                  <a:lnTo>
                    <a:pt x="10287" y="3203"/>
                  </a:lnTo>
                  <a:cubicBezTo>
                    <a:pt x="10121" y="3120"/>
                    <a:pt x="9930" y="3096"/>
                    <a:pt x="9728" y="3096"/>
                  </a:cubicBezTo>
                  <a:cubicBezTo>
                    <a:pt x="9537" y="3096"/>
                    <a:pt x="9347" y="3143"/>
                    <a:pt x="9180" y="3203"/>
                  </a:cubicBezTo>
                  <a:lnTo>
                    <a:pt x="9180" y="3167"/>
                  </a:lnTo>
                  <a:cubicBezTo>
                    <a:pt x="9180" y="2917"/>
                    <a:pt x="9430" y="2703"/>
                    <a:pt x="9728" y="2703"/>
                  </a:cubicBezTo>
                  <a:close/>
                  <a:moveTo>
                    <a:pt x="9728" y="3405"/>
                  </a:moveTo>
                  <a:cubicBezTo>
                    <a:pt x="10347" y="3405"/>
                    <a:pt x="10835" y="3893"/>
                    <a:pt x="10835" y="4513"/>
                  </a:cubicBezTo>
                  <a:cubicBezTo>
                    <a:pt x="10835" y="4632"/>
                    <a:pt x="10811" y="4751"/>
                    <a:pt x="10775" y="4846"/>
                  </a:cubicBezTo>
                  <a:cubicBezTo>
                    <a:pt x="10299" y="4358"/>
                    <a:pt x="9454" y="4167"/>
                    <a:pt x="9406" y="4167"/>
                  </a:cubicBezTo>
                  <a:cubicBezTo>
                    <a:pt x="9392" y="4160"/>
                    <a:pt x="9377" y="4157"/>
                    <a:pt x="9362" y="4157"/>
                  </a:cubicBezTo>
                  <a:cubicBezTo>
                    <a:pt x="9325" y="4157"/>
                    <a:pt x="9285" y="4174"/>
                    <a:pt x="9251" y="4191"/>
                  </a:cubicBezTo>
                  <a:cubicBezTo>
                    <a:pt x="9216" y="4227"/>
                    <a:pt x="9192" y="4274"/>
                    <a:pt x="9192" y="4334"/>
                  </a:cubicBezTo>
                  <a:cubicBezTo>
                    <a:pt x="9192" y="4334"/>
                    <a:pt x="9180" y="4441"/>
                    <a:pt x="9061" y="4572"/>
                  </a:cubicBezTo>
                  <a:cubicBezTo>
                    <a:pt x="9001" y="4632"/>
                    <a:pt x="9001" y="4751"/>
                    <a:pt x="9061" y="4810"/>
                  </a:cubicBezTo>
                  <a:cubicBezTo>
                    <a:pt x="9091" y="4840"/>
                    <a:pt x="9135" y="4855"/>
                    <a:pt x="9180" y="4855"/>
                  </a:cubicBezTo>
                  <a:cubicBezTo>
                    <a:pt x="9225" y="4855"/>
                    <a:pt x="9269" y="4840"/>
                    <a:pt x="9299" y="4810"/>
                  </a:cubicBezTo>
                  <a:cubicBezTo>
                    <a:pt x="9394" y="4715"/>
                    <a:pt x="9454" y="4608"/>
                    <a:pt x="9478" y="4536"/>
                  </a:cubicBezTo>
                  <a:cubicBezTo>
                    <a:pt x="9763" y="4632"/>
                    <a:pt x="10359" y="4834"/>
                    <a:pt x="10621" y="5203"/>
                  </a:cubicBezTo>
                  <a:cubicBezTo>
                    <a:pt x="10561" y="5668"/>
                    <a:pt x="10192" y="5977"/>
                    <a:pt x="9728" y="5977"/>
                  </a:cubicBezTo>
                  <a:cubicBezTo>
                    <a:pt x="9251" y="5977"/>
                    <a:pt x="8870" y="5620"/>
                    <a:pt x="8823" y="5167"/>
                  </a:cubicBezTo>
                  <a:cubicBezTo>
                    <a:pt x="8823" y="5132"/>
                    <a:pt x="8811" y="5120"/>
                    <a:pt x="8799" y="5084"/>
                  </a:cubicBezTo>
                  <a:cubicBezTo>
                    <a:pt x="8692" y="4906"/>
                    <a:pt x="8632" y="4715"/>
                    <a:pt x="8632" y="4513"/>
                  </a:cubicBezTo>
                  <a:cubicBezTo>
                    <a:pt x="8632" y="3893"/>
                    <a:pt x="9120" y="3405"/>
                    <a:pt x="9728" y="3405"/>
                  </a:cubicBezTo>
                  <a:close/>
                  <a:moveTo>
                    <a:pt x="3048" y="3405"/>
                  </a:moveTo>
                  <a:lnTo>
                    <a:pt x="3048" y="4108"/>
                  </a:lnTo>
                  <a:cubicBezTo>
                    <a:pt x="3048" y="4227"/>
                    <a:pt x="3024" y="4334"/>
                    <a:pt x="2977" y="4429"/>
                  </a:cubicBezTo>
                  <a:lnTo>
                    <a:pt x="2882" y="4608"/>
                  </a:lnTo>
                  <a:cubicBezTo>
                    <a:pt x="2870" y="4644"/>
                    <a:pt x="2870" y="4655"/>
                    <a:pt x="2870" y="4691"/>
                  </a:cubicBezTo>
                  <a:lnTo>
                    <a:pt x="2870" y="5048"/>
                  </a:lnTo>
                  <a:cubicBezTo>
                    <a:pt x="2870" y="5298"/>
                    <a:pt x="2763" y="5537"/>
                    <a:pt x="2584" y="5703"/>
                  </a:cubicBezTo>
                  <a:cubicBezTo>
                    <a:pt x="2413" y="5885"/>
                    <a:pt x="2203" y="5981"/>
                    <a:pt x="1989" y="5981"/>
                  </a:cubicBezTo>
                  <a:cubicBezTo>
                    <a:pt x="1965" y="5981"/>
                    <a:pt x="1941" y="5979"/>
                    <a:pt x="1917" y="5977"/>
                  </a:cubicBezTo>
                  <a:cubicBezTo>
                    <a:pt x="1429" y="5965"/>
                    <a:pt x="1024" y="5537"/>
                    <a:pt x="1024" y="5013"/>
                  </a:cubicBezTo>
                  <a:lnTo>
                    <a:pt x="1024" y="4703"/>
                  </a:lnTo>
                  <a:cubicBezTo>
                    <a:pt x="1024" y="4667"/>
                    <a:pt x="1024" y="4644"/>
                    <a:pt x="1012" y="4632"/>
                  </a:cubicBezTo>
                  <a:lnTo>
                    <a:pt x="905" y="4417"/>
                  </a:lnTo>
                  <a:cubicBezTo>
                    <a:pt x="858" y="4346"/>
                    <a:pt x="846" y="4251"/>
                    <a:pt x="846" y="4167"/>
                  </a:cubicBezTo>
                  <a:lnTo>
                    <a:pt x="846" y="4144"/>
                  </a:lnTo>
                  <a:cubicBezTo>
                    <a:pt x="846" y="3751"/>
                    <a:pt x="1179" y="3405"/>
                    <a:pt x="1596" y="3405"/>
                  </a:cubicBezTo>
                  <a:close/>
                  <a:moveTo>
                    <a:pt x="5763" y="322"/>
                  </a:moveTo>
                  <a:cubicBezTo>
                    <a:pt x="6358" y="322"/>
                    <a:pt x="6870" y="536"/>
                    <a:pt x="7263" y="905"/>
                  </a:cubicBezTo>
                  <a:cubicBezTo>
                    <a:pt x="7668" y="1298"/>
                    <a:pt x="7882" y="1858"/>
                    <a:pt x="7942" y="2524"/>
                  </a:cubicBezTo>
                  <a:cubicBezTo>
                    <a:pt x="8085" y="4346"/>
                    <a:pt x="8227" y="5346"/>
                    <a:pt x="8287" y="5703"/>
                  </a:cubicBezTo>
                  <a:lnTo>
                    <a:pt x="8287" y="5715"/>
                  </a:lnTo>
                  <a:cubicBezTo>
                    <a:pt x="8108" y="5834"/>
                    <a:pt x="7763" y="6025"/>
                    <a:pt x="7215" y="6179"/>
                  </a:cubicBezTo>
                  <a:lnTo>
                    <a:pt x="6930" y="6060"/>
                  </a:lnTo>
                  <a:cubicBezTo>
                    <a:pt x="6858" y="6025"/>
                    <a:pt x="6811" y="5953"/>
                    <a:pt x="6811" y="5882"/>
                  </a:cubicBezTo>
                  <a:lnTo>
                    <a:pt x="6811" y="5298"/>
                  </a:lnTo>
                  <a:cubicBezTo>
                    <a:pt x="7370" y="4941"/>
                    <a:pt x="7727" y="4334"/>
                    <a:pt x="7727" y="3632"/>
                  </a:cubicBezTo>
                  <a:lnTo>
                    <a:pt x="7727" y="3322"/>
                  </a:lnTo>
                  <a:cubicBezTo>
                    <a:pt x="7727" y="3108"/>
                    <a:pt x="7632" y="2917"/>
                    <a:pt x="7489" y="2786"/>
                  </a:cubicBezTo>
                  <a:cubicBezTo>
                    <a:pt x="7144" y="2489"/>
                    <a:pt x="6370" y="1965"/>
                    <a:pt x="5025" y="1834"/>
                  </a:cubicBezTo>
                  <a:cubicBezTo>
                    <a:pt x="5015" y="1831"/>
                    <a:pt x="5005" y="1830"/>
                    <a:pt x="4995" y="1830"/>
                  </a:cubicBezTo>
                  <a:cubicBezTo>
                    <a:pt x="4920" y="1830"/>
                    <a:pt x="4846" y="1903"/>
                    <a:pt x="4846" y="1977"/>
                  </a:cubicBezTo>
                  <a:cubicBezTo>
                    <a:pt x="4834" y="2072"/>
                    <a:pt x="4906" y="2155"/>
                    <a:pt x="5001" y="2155"/>
                  </a:cubicBezTo>
                  <a:cubicBezTo>
                    <a:pt x="6251" y="2274"/>
                    <a:pt x="6954" y="2750"/>
                    <a:pt x="7263" y="3024"/>
                  </a:cubicBezTo>
                  <a:cubicBezTo>
                    <a:pt x="7335" y="3096"/>
                    <a:pt x="7382" y="3179"/>
                    <a:pt x="7382" y="3298"/>
                  </a:cubicBezTo>
                  <a:lnTo>
                    <a:pt x="7382" y="3620"/>
                  </a:lnTo>
                  <a:cubicBezTo>
                    <a:pt x="7382" y="4525"/>
                    <a:pt x="6632" y="5251"/>
                    <a:pt x="5739" y="5251"/>
                  </a:cubicBezTo>
                  <a:cubicBezTo>
                    <a:pt x="4846" y="5251"/>
                    <a:pt x="4108" y="4513"/>
                    <a:pt x="4108" y="3620"/>
                  </a:cubicBezTo>
                  <a:lnTo>
                    <a:pt x="4108" y="3465"/>
                  </a:lnTo>
                  <a:cubicBezTo>
                    <a:pt x="4108" y="3405"/>
                    <a:pt x="4132" y="3346"/>
                    <a:pt x="4191" y="3298"/>
                  </a:cubicBezTo>
                  <a:cubicBezTo>
                    <a:pt x="4406" y="3179"/>
                    <a:pt x="4691" y="2965"/>
                    <a:pt x="4822" y="2572"/>
                  </a:cubicBezTo>
                  <a:cubicBezTo>
                    <a:pt x="4846" y="2489"/>
                    <a:pt x="4810" y="2393"/>
                    <a:pt x="4715" y="2369"/>
                  </a:cubicBezTo>
                  <a:cubicBezTo>
                    <a:pt x="4696" y="2361"/>
                    <a:pt x="4676" y="2357"/>
                    <a:pt x="4657" y="2357"/>
                  </a:cubicBezTo>
                  <a:cubicBezTo>
                    <a:pt x="4592" y="2357"/>
                    <a:pt x="4531" y="2401"/>
                    <a:pt x="4513" y="2465"/>
                  </a:cubicBezTo>
                  <a:cubicBezTo>
                    <a:pt x="4417" y="2750"/>
                    <a:pt x="4191" y="2917"/>
                    <a:pt x="4048" y="3024"/>
                  </a:cubicBezTo>
                  <a:cubicBezTo>
                    <a:pt x="3882" y="3108"/>
                    <a:pt x="3775" y="3286"/>
                    <a:pt x="3775" y="3465"/>
                  </a:cubicBezTo>
                  <a:lnTo>
                    <a:pt x="3775" y="3620"/>
                  </a:lnTo>
                  <a:cubicBezTo>
                    <a:pt x="3775" y="4310"/>
                    <a:pt x="4132" y="4929"/>
                    <a:pt x="4691" y="5287"/>
                  </a:cubicBezTo>
                  <a:lnTo>
                    <a:pt x="4691" y="5858"/>
                  </a:lnTo>
                  <a:cubicBezTo>
                    <a:pt x="4691" y="5941"/>
                    <a:pt x="4644" y="6013"/>
                    <a:pt x="4572" y="6037"/>
                  </a:cubicBezTo>
                  <a:lnTo>
                    <a:pt x="4287" y="6156"/>
                  </a:lnTo>
                  <a:cubicBezTo>
                    <a:pt x="3739" y="6013"/>
                    <a:pt x="3394" y="5822"/>
                    <a:pt x="3227" y="5715"/>
                  </a:cubicBezTo>
                  <a:lnTo>
                    <a:pt x="3227" y="5703"/>
                  </a:lnTo>
                  <a:cubicBezTo>
                    <a:pt x="3286" y="5346"/>
                    <a:pt x="3441" y="4346"/>
                    <a:pt x="3572" y="2524"/>
                  </a:cubicBezTo>
                  <a:cubicBezTo>
                    <a:pt x="3620" y="1858"/>
                    <a:pt x="3858" y="1310"/>
                    <a:pt x="4251" y="905"/>
                  </a:cubicBezTo>
                  <a:cubicBezTo>
                    <a:pt x="4644" y="524"/>
                    <a:pt x="5168" y="322"/>
                    <a:pt x="5763" y="322"/>
                  </a:cubicBezTo>
                  <a:close/>
                  <a:moveTo>
                    <a:pt x="2917" y="5870"/>
                  </a:moveTo>
                  <a:cubicBezTo>
                    <a:pt x="2941" y="5929"/>
                    <a:pt x="2989" y="5977"/>
                    <a:pt x="3036" y="6013"/>
                  </a:cubicBezTo>
                  <a:cubicBezTo>
                    <a:pt x="3167" y="6096"/>
                    <a:pt x="3417" y="6251"/>
                    <a:pt x="3810" y="6382"/>
                  </a:cubicBezTo>
                  <a:lnTo>
                    <a:pt x="3334" y="6596"/>
                  </a:lnTo>
                  <a:lnTo>
                    <a:pt x="2798" y="6441"/>
                  </a:lnTo>
                  <a:cubicBezTo>
                    <a:pt x="2667" y="6394"/>
                    <a:pt x="2667" y="6382"/>
                    <a:pt x="2667" y="6358"/>
                  </a:cubicBezTo>
                  <a:lnTo>
                    <a:pt x="2667" y="6120"/>
                  </a:lnTo>
                  <a:cubicBezTo>
                    <a:pt x="2727" y="6072"/>
                    <a:pt x="2763" y="6025"/>
                    <a:pt x="2822" y="5977"/>
                  </a:cubicBezTo>
                  <a:cubicBezTo>
                    <a:pt x="2858" y="5953"/>
                    <a:pt x="2882" y="5906"/>
                    <a:pt x="2917" y="5870"/>
                  </a:cubicBezTo>
                  <a:close/>
                  <a:moveTo>
                    <a:pt x="8620" y="5620"/>
                  </a:moveTo>
                  <a:cubicBezTo>
                    <a:pt x="8704" y="5822"/>
                    <a:pt x="8859" y="5977"/>
                    <a:pt x="9037" y="6096"/>
                  </a:cubicBezTo>
                  <a:lnTo>
                    <a:pt x="9037" y="6453"/>
                  </a:lnTo>
                  <a:lnTo>
                    <a:pt x="9013" y="6453"/>
                  </a:lnTo>
                  <a:lnTo>
                    <a:pt x="8478" y="6739"/>
                  </a:lnTo>
                  <a:cubicBezTo>
                    <a:pt x="8478" y="6739"/>
                    <a:pt x="8466" y="6739"/>
                    <a:pt x="8466" y="6727"/>
                  </a:cubicBezTo>
                  <a:lnTo>
                    <a:pt x="7692" y="6382"/>
                  </a:lnTo>
                  <a:cubicBezTo>
                    <a:pt x="8061" y="6251"/>
                    <a:pt x="8335" y="6096"/>
                    <a:pt x="8466" y="6013"/>
                  </a:cubicBezTo>
                  <a:cubicBezTo>
                    <a:pt x="8585" y="5941"/>
                    <a:pt x="8644" y="5798"/>
                    <a:pt x="8620" y="5656"/>
                  </a:cubicBezTo>
                  <a:lnTo>
                    <a:pt x="8620" y="5620"/>
                  </a:lnTo>
                  <a:close/>
                  <a:moveTo>
                    <a:pt x="2322" y="6263"/>
                  </a:moveTo>
                  <a:lnTo>
                    <a:pt x="2322" y="6334"/>
                  </a:lnTo>
                  <a:cubicBezTo>
                    <a:pt x="2322" y="6370"/>
                    <a:pt x="2322" y="6418"/>
                    <a:pt x="2334" y="6441"/>
                  </a:cubicBezTo>
                  <a:lnTo>
                    <a:pt x="1929" y="6834"/>
                  </a:lnTo>
                  <a:lnTo>
                    <a:pt x="1548" y="6441"/>
                  </a:lnTo>
                  <a:cubicBezTo>
                    <a:pt x="1560" y="6418"/>
                    <a:pt x="1560" y="6382"/>
                    <a:pt x="1560" y="6334"/>
                  </a:cubicBezTo>
                  <a:lnTo>
                    <a:pt x="1560" y="6263"/>
                  </a:lnTo>
                  <a:cubicBezTo>
                    <a:pt x="1667" y="6299"/>
                    <a:pt x="1786" y="6322"/>
                    <a:pt x="1905" y="6322"/>
                  </a:cubicBezTo>
                  <a:lnTo>
                    <a:pt x="1953" y="6322"/>
                  </a:lnTo>
                  <a:cubicBezTo>
                    <a:pt x="2084" y="6322"/>
                    <a:pt x="2203" y="6310"/>
                    <a:pt x="2322" y="6263"/>
                  </a:cubicBezTo>
                  <a:close/>
                  <a:moveTo>
                    <a:pt x="10109" y="6275"/>
                  </a:moveTo>
                  <a:lnTo>
                    <a:pt x="10109" y="6453"/>
                  </a:lnTo>
                  <a:cubicBezTo>
                    <a:pt x="10109" y="6513"/>
                    <a:pt x="10121" y="6572"/>
                    <a:pt x="10144" y="6620"/>
                  </a:cubicBezTo>
                  <a:lnTo>
                    <a:pt x="10002" y="6775"/>
                  </a:lnTo>
                  <a:cubicBezTo>
                    <a:pt x="9924" y="6840"/>
                    <a:pt x="9832" y="6873"/>
                    <a:pt x="9740" y="6873"/>
                  </a:cubicBezTo>
                  <a:cubicBezTo>
                    <a:pt x="9647" y="6873"/>
                    <a:pt x="9555" y="6840"/>
                    <a:pt x="9478" y="6775"/>
                  </a:cubicBezTo>
                  <a:lnTo>
                    <a:pt x="9311" y="6620"/>
                  </a:lnTo>
                  <a:cubicBezTo>
                    <a:pt x="9347" y="6572"/>
                    <a:pt x="9359" y="6513"/>
                    <a:pt x="9359" y="6453"/>
                  </a:cubicBezTo>
                  <a:lnTo>
                    <a:pt x="9359" y="6275"/>
                  </a:lnTo>
                  <a:cubicBezTo>
                    <a:pt x="9478" y="6310"/>
                    <a:pt x="9597" y="6334"/>
                    <a:pt x="9728" y="6334"/>
                  </a:cubicBezTo>
                  <a:cubicBezTo>
                    <a:pt x="9859" y="6334"/>
                    <a:pt x="9978" y="6322"/>
                    <a:pt x="10109" y="6275"/>
                  </a:cubicBezTo>
                  <a:close/>
                  <a:moveTo>
                    <a:pt x="6501" y="5477"/>
                  </a:moveTo>
                  <a:lnTo>
                    <a:pt x="6501" y="5882"/>
                  </a:lnTo>
                  <a:cubicBezTo>
                    <a:pt x="6501" y="6084"/>
                    <a:pt x="6620" y="6275"/>
                    <a:pt x="6811" y="6370"/>
                  </a:cubicBezTo>
                  <a:lnTo>
                    <a:pt x="7073" y="6477"/>
                  </a:lnTo>
                  <a:cubicBezTo>
                    <a:pt x="6799" y="6953"/>
                    <a:pt x="6299" y="7263"/>
                    <a:pt x="5739" y="7263"/>
                  </a:cubicBezTo>
                  <a:cubicBezTo>
                    <a:pt x="5191" y="7263"/>
                    <a:pt x="4691" y="6953"/>
                    <a:pt x="4453" y="6477"/>
                  </a:cubicBezTo>
                  <a:lnTo>
                    <a:pt x="4703" y="6370"/>
                  </a:lnTo>
                  <a:cubicBezTo>
                    <a:pt x="4894" y="6275"/>
                    <a:pt x="5013" y="6084"/>
                    <a:pt x="5013" y="5882"/>
                  </a:cubicBezTo>
                  <a:lnTo>
                    <a:pt x="5013" y="5477"/>
                  </a:lnTo>
                  <a:cubicBezTo>
                    <a:pt x="5239" y="5560"/>
                    <a:pt x="5489" y="5620"/>
                    <a:pt x="5763" y="5620"/>
                  </a:cubicBezTo>
                  <a:cubicBezTo>
                    <a:pt x="6025" y="5620"/>
                    <a:pt x="6263" y="5584"/>
                    <a:pt x="6501" y="5477"/>
                  </a:cubicBezTo>
                  <a:close/>
                  <a:moveTo>
                    <a:pt x="5763" y="0"/>
                  </a:moveTo>
                  <a:cubicBezTo>
                    <a:pt x="5072" y="0"/>
                    <a:pt x="4465" y="238"/>
                    <a:pt x="4013" y="679"/>
                  </a:cubicBezTo>
                  <a:cubicBezTo>
                    <a:pt x="3560" y="1131"/>
                    <a:pt x="3286" y="1774"/>
                    <a:pt x="3239" y="2512"/>
                  </a:cubicBezTo>
                  <a:cubicBezTo>
                    <a:pt x="3227" y="2703"/>
                    <a:pt x="3215" y="2905"/>
                    <a:pt x="3203" y="3084"/>
                  </a:cubicBezTo>
                  <a:lnTo>
                    <a:pt x="1608" y="3084"/>
                  </a:lnTo>
                  <a:cubicBezTo>
                    <a:pt x="1012" y="3084"/>
                    <a:pt x="536" y="3560"/>
                    <a:pt x="536" y="4155"/>
                  </a:cubicBezTo>
                  <a:lnTo>
                    <a:pt x="536" y="4167"/>
                  </a:lnTo>
                  <a:cubicBezTo>
                    <a:pt x="536" y="4298"/>
                    <a:pt x="560" y="4453"/>
                    <a:pt x="619" y="4572"/>
                  </a:cubicBezTo>
                  <a:lnTo>
                    <a:pt x="715" y="4751"/>
                  </a:lnTo>
                  <a:lnTo>
                    <a:pt x="715" y="5025"/>
                  </a:lnTo>
                  <a:cubicBezTo>
                    <a:pt x="715" y="5465"/>
                    <a:pt x="941" y="5858"/>
                    <a:pt x="1262" y="6096"/>
                  </a:cubicBezTo>
                  <a:lnTo>
                    <a:pt x="1262" y="6334"/>
                  </a:lnTo>
                  <a:cubicBezTo>
                    <a:pt x="1262" y="6370"/>
                    <a:pt x="1250" y="6394"/>
                    <a:pt x="1215" y="6418"/>
                  </a:cubicBezTo>
                  <a:lnTo>
                    <a:pt x="524" y="6608"/>
                  </a:lnTo>
                  <a:cubicBezTo>
                    <a:pt x="226" y="6691"/>
                    <a:pt x="0" y="6977"/>
                    <a:pt x="0" y="7287"/>
                  </a:cubicBezTo>
                  <a:lnTo>
                    <a:pt x="0" y="8692"/>
                  </a:lnTo>
                  <a:cubicBezTo>
                    <a:pt x="0" y="8775"/>
                    <a:pt x="72" y="8858"/>
                    <a:pt x="167" y="8858"/>
                  </a:cubicBezTo>
                  <a:cubicBezTo>
                    <a:pt x="250" y="8858"/>
                    <a:pt x="322" y="8775"/>
                    <a:pt x="322" y="8692"/>
                  </a:cubicBezTo>
                  <a:lnTo>
                    <a:pt x="322" y="7287"/>
                  </a:lnTo>
                  <a:cubicBezTo>
                    <a:pt x="322" y="7132"/>
                    <a:pt x="441" y="6977"/>
                    <a:pt x="596" y="6930"/>
                  </a:cubicBezTo>
                  <a:lnTo>
                    <a:pt x="1298" y="6739"/>
                  </a:lnTo>
                  <a:cubicBezTo>
                    <a:pt x="1322" y="6739"/>
                    <a:pt x="1334" y="6727"/>
                    <a:pt x="1369" y="6715"/>
                  </a:cubicBezTo>
                  <a:lnTo>
                    <a:pt x="1798" y="7144"/>
                  </a:lnTo>
                  <a:lnTo>
                    <a:pt x="1798" y="8704"/>
                  </a:lnTo>
                  <a:cubicBezTo>
                    <a:pt x="1798" y="8799"/>
                    <a:pt x="1870" y="8870"/>
                    <a:pt x="1965" y="8870"/>
                  </a:cubicBezTo>
                  <a:cubicBezTo>
                    <a:pt x="2048" y="8870"/>
                    <a:pt x="2131" y="8799"/>
                    <a:pt x="2131" y="8704"/>
                  </a:cubicBezTo>
                  <a:lnTo>
                    <a:pt x="2131" y="7144"/>
                  </a:lnTo>
                  <a:lnTo>
                    <a:pt x="2560" y="6715"/>
                  </a:lnTo>
                  <a:cubicBezTo>
                    <a:pt x="2620" y="6739"/>
                    <a:pt x="2679" y="6751"/>
                    <a:pt x="2727" y="6775"/>
                  </a:cubicBezTo>
                  <a:lnTo>
                    <a:pt x="2905" y="6811"/>
                  </a:lnTo>
                  <a:cubicBezTo>
                    <a:pt x="2667" y="6977"/>
                    <a:pt x="2524" y="7251"/>
                    <a:pt x="2524" y="7549"/>
                  </a:cubicBezTo>
                  <a:lnTo>
                    <a:pt x="2524" y="8704"/>
                  </a:lnTo>
                  <a:cubicBezTo>
                    <a:pt x="2524" y="8799"/>
                    <a:pt x="2608" y="8870"/>
                    <a:pt x="2691" y="8870"/>
                  </a:cubicBezTo>
                  <a:cubicBezTo>
                    <a:pt x="2786" y="8870"/>
                    <a:pt x="2858" y="8799"/>
                    <a:pt x="2858" y="8704"/>
                  </a:cubicBezTo>
                  <a:lnTo>
                    <a:pt x="2858" y="7549"/>
                  </a:lnTo>
                  <a:cubicBezTo>
                    <a:pt x="2858" y="7322"/>
                    <a:pt x="2989" y="7132"/>
                    <a:pt x="3179" y="7037"/>
                  </a:cubicBezTo>
                  <a:lnTo>
                    <a:pt x="4156" y="6608"/>
                  </a:lnTo>
                  <a:cubicBezTo>
                    <a:pt x="4453" y="7215"/>
                    <a:pt x="5072" y="7608"/>
                    <a:pt x="5763" y="7608"/>
                  </a:cubicBezTo>
                  <a:cubicBezTo>
                    <a:pt x="6442" y="7608"/>
                    <a:pt x="7073" y="7215"/>
                    <a:pt x="7370" y="6608"/>
                  </a:cubicBezTo>
                  <a:lnTo>
                    <a:pt x="8335" y="7037"/>
                  </a:lnTo>
                  <a:cubicBezTo>
                    <a:pt x="8537" y="7132"/>
                    <a:pt x="8656" y="7322"/>
                    <a:pt x="8656" y="7549"/>
                  </a:cubicBezTo>
                  <a:lnTo>
                    <a:pt x="8656" y="8704"/>
                  </a:lnTo>
                  <a:cubicBezTo>
                    <a:pt x="8656" y="8799"/>
                    <a:pt x="8739" y="8870"/>
                    <a:pt x="8823" y="8870"/>
                  </a:cubicBezTo>
                  <a:cubicBezTo>
                    <a:pt x="8918" y="8870"/>
                    <a:pt x="8989" y="8799"/>
                    <a:pt x="8989" y="8704"/>
                  </a:cubicBezTo>
                  <a:lnTo>
                    <a:pt x="8989" y="7549"/>
                  </a:lnTo>
                  <a:cubicBezTo>
                    <a:pt x="8989" y="7322"/>
                    <a:pt x="8918" y="7132"/>
                    <a:pt x="8775" y="6965"/>
                  </a:cubicBezTo>
                  <a:lnTo>
                    <a:pt x="9049" y="6834"/>
                  </a:lnTo>
                  <a:lnTo>
                    <a:pt x="9240" y="7025"/>
                  </a:lnTo>
                  <a:cubicBezTo>
                    <a:pt x="9370" y="7156"/>
                    <a:pt x="9549" y="7215"/>
                    <a:pt x="9728" y="7215"/>
                  </a:cubicBezTo>
                  <a:cubicBezTo>
                    <a:pt x="9906" y="7215"/>
                    <a:pt x="10085" y="7156"/>
                    <a:pt x="10228" y="7025"/>
                  </a:cubicBezTo>
                  <a:lnTo>
                    <a:pt x="10418" y="6834"/>
                  </a:lnTo>
                  <a:lnTo>
                    <a:pt x="10978" y="7108"/>
                  </a:lnTo>
                  <a:cubicBezTo>
                    <a:pt x="11121" y="7168"/>
                    <a:pt x="11192" y="7311"/>
                    <a:pt x="11192" y="7442"/>
                  </a:cubicBezTo>
                  <a:lnTo>
                    <a:pt x="11192" y="8692"/>
                  </a:lnTo>
                  <a:cubicBezTo>
                    <a:pt x="11192" y="8775"/>
                    <a:pt x="11264" y="8858"/>
                    <a:pt x="11359" y="8858"/>
                  </a:cubicBezTo>
                  <a:cubicBezTo>
                    <a:pt x="11442" y="8858"/>
                    <a:pt x="11514" y="8775"/>
                    <a:pt x="11514" y="8692"/>
                  </a:cubicBezTo>
                  <a:lnTo>
                    <a:pt x="11514" y="7442"/>
                  </a:lnTo>
                  <a:cubicBezTo>
                    <a:pt x="11537" y="7168"/>
                    <a:pt x="11383" y="6930"/>
                    <a:pt x="11145" y="6799"/>
                  </a:cubicBezTo>
                  <a:lnTo>
                    <a:pt x="10466" y="6453"/>
                  </a:lnTo>
                  <a:lnTo>
                    <a:pt x="10466" y="6441"/>
                  </a:lnTo>
                  <a:lnTo>
                    <a:pt x="10466" y="6096"/>
                  </a:lnTo>
                  <a:cubicBezTo>
                    <a:pt x="10740" y="5906"/>
                    <a:pt x="10942" y="5596"/>
                    <a:pt x="11002" y="5239"/>
                  </a:cubicBezTo>
                  <a:cubicBezTo>
                    <a:pt x="11133" y="5013"/>
                    <a:pt x="11192" y="4775"/>
                    <a:pt x="11192" y="4525"/>
                  </a:cubicBezTo>
                  <a:cubicBezTo>
                    <a:pt x="11192" y="4048"/>
                    <a:pt x="10966" y="3632"/>
                    <a:pt x="10609" y="3382"/>
                  </a:cubicBezTo>
                  <a:cubicBezTo>
                    <a:pt x="10621" y="3298"/>
                    <a:pt x="10644" y="3239"/>
                    <a:pt x="10644" y="3167"/>
                  </a:cubicBezTo>
                  <a:cubicBezTo>
                    <a:pt x="10644" y="2727"/>
                    <a:pt x="10240" y="2369"/>
                    <a:pt x="9751" y="2369"/>
                  </a:cubicBezTo>
                  <a:cubicBezTo>
                    <a:pt x="9251" y="2369"/>
                    <a:pt x="8859" y="2727"/>
                    <a:pt x="8859" y="3167"/>
                  </a:cubicBezTo>
                  <a:cubicBezTo>
                    <a:pt x="8859" y="3239"/>
                    <a:pt x="8870" y="3322"/>
                    <a:pt x="8882" y="3382"/>
                  </a:cubicBezTo>
                  <a:cubicBezTo>
                    <a:pt x="8680" y="3536"/>
                    <a:pt x="8513" y="3751"/>
                    <a:pt x="8406" y="3989"/>
                  </a:cubicBezTo>
                  <a:cubicBezTo>
                    <a:pt x="8358" y="3572"/>
                    <a:pt x="8323" y="3084"/>
                    <a:pt x="8275" y="2512"/>
                  </a:cubicBezTo>
                  <a:cubicBezTo>
                    <a:pt x="8216" y="1774"/>
                    <a:pt x="7942" y="1131"/>
                    <a:pt x="7501" y="679"/>
                  </a:cubicBezTo>
                  <a:cubicBezTo>
                    <a:pt x="7049" y="238"/>
                    <a:pt x="6442" y="0"/>
                    <a:pt x="5763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2114800" y="3635440"/>
              <a:ext cx="11045" cy="37941"/>
            </a:xfrm>
            <a:custGeom>
              <a:rect b="b" l="l" r="r" t="t"/>
              <a:pathLst>
                <a:path extrusionOk="0" h="1192" w="347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025"/>
                  </a:lnTo>
                  <a:cubicBezTo>
                    <a:pt x="1" y="1108"/>
                    <a:pt x="72" y="1191"/>
                    <a:pt x="167" y="1191"/>
                  </a:cubicBezTo>
                  <a:cubicBezTo>
                    <a:pt x="251" y="1191"/>
                    <a:pt x="322" y="1108"/>
                    <a:pt x="322" y="1025"/>
                  </a:cubicBezTo>
                  <a:lnTo>
                    <a:pt x="322" y="156"/>
                  </a:lnTo>
                  <a:cubicBezTo>
                    <a:pt x="346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0"/>
          <p:cNvSpPr txBox="1"/>
          <p:nvPr>
            <p:ph idx="2" type="title"/>
          </p:nvPr>
        </p:nvSpPr>
        <p:spPr>
          <a:xfrm>
            <a:off x="2102893" y="2870250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Resource</a:t>
            </a:r>
            <a:endParaRPr/>
          </a:p>
        </p:txBody>
      </p:sp>
      <p:sp>
        <p:nvSpPr>
          <p:cNvPr id="300" name="Google Shape;300;p30"/>
          <p:cNvSpPr txBox="1"/>
          <p:nvPr>
            <p:ph idx="3" type="subTitle"/>
          </p:nvPr>
        </p:nvSpPr>
        <p:spPr>
          <a:xfrm>
            <a:off x="2102894" y="3172445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Such as pdf</a:t>
            </a:r>
            <a:endParaRPr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1199770" y="2897856"/>
            <a:ext cx="746400" cy="74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ECECEC"/>
              </a:gs>
            </a:gsLst>
            <a:lin ang="2698631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1267720" y="2965806"/>
            <a:ext cx="610500" cy="61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24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30"/>
          <p:cNvGrpSpPr/>
          <p:nvPr/>
        </p:nvGrpSpPr>
        <p:grpSpPr>
          <a:xfrm>
            <a:off x="1347954" y="3068250"/>
            <a:ext cx="450032" cy="405612"/>
            <a:chOff x="3967213" y="1975477"/>
            <a:chExt cx="368185" cy="331816"/>
          </a:xfrm>
        </p:grpSpPr>
        <p:sp>
          <p:nvSpPr>
            <p:cNvPr id="304" name="Google Shape;304;p30"/>
            <p:cNvSpPr/>
            <p:nvPr/>
          </p:nvSpPr>
          <p:spPr>
            <a:xfrm>
              <a:off x="3967213" y="1975477"/>
              <a:ext cx="368185" cy="331816"/>
            </a:xfrm>
            <a:custGeom>
              <a:rect b="b" l="l" r="r" t="t"/>
              <a:pathLst>
                <a:path extrusionOk="0" h="10474" w="11622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237665" y="2034307"/>
              <a:ext cx="32092" cy="63772"/>
            </a:xfrm>
            <a:custGeom>
              <a:rect b="b" l="l" r="r" t="t"/>
              <a:pathLst>
                <a:path extrusionOk="0" h="2013" w="1013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241815" y="2014317"/>
              <a:ext cx="17012" cy="17012"/>
            </a:xfrm>
            <a:custGeom>
              <a:rect b="b" l="l" r="r" t="t"/>
              <a:pathLst>
                <a:path extrusionOk="0" h="537" w="537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B24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cxnSp>
        <p:nvCxnSpPr>
          <p:cNvPr id="312" name="Google Shape;312;p31"/>
          <p:cNvCxnSpPr/>
          <p:nvPr/>
        </p:nvCxnSpPr>
        <p:spPr>
          <a:xfrm rot="10800000">
            <a:off x="2088595" y="2635977"/>
            <a:ext cx="0" cy="4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313" name="Google Shape;313;p31"/>
          <p:cNvCxnSpPr/>
          <p:nvPr/>
        </p:nvCxnSpPr>
        <p:spPr>
          <a:xfrm rot="10800000">
            <a:off x="4662054" y="2156582"/>
            <a:ext cx="0" cy="4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314" name="Google Shape;314;p31"/>
          <p:cNvCxnSpPr/>
          <p:nvPr/>
        </p:nvCxnSpPr>
        <p:spPr>
          <a:xfrm flipH="1">
            <a:off x="1309855" y="2019139"/>
            <a:ext cx="6704400" cy="120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diamond"/>
          </a:ln>
        </p:spPr>
      </p:cxnSp>
      <p:sp>
        <p:nvSpPr>
          <p:cNvPr id="315" name="Google Shape;315;p31"/>
          <p:cNvSpPr txBox="1"/>
          <p:nvPr>
            <p:ph idx="4294967295" type="title"/>
          </p:nvPr>
        </p:nvSpPr>
        <p:spPr>
          <a:xfrm>
            <a:off x="1129900" y="2119378"/>
            <a:ext cx="20118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MongoDB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316" name="Google Shape;316;p31"/>
          <p:cNvSpPr txBox="1"/>
          <p:nvPr>
            <p:ph idx="4294967295" type="title"/>
          </p:nvPr>
        </p:nvSpPr>
        <p:spPr>
          <a:xfrm>
            <a:off x="2414425" y="3219748"/>
            <a:ext cx="20118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Express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317" name="Google Shape;317;p31"/>
          <p:cNvSpPr txBox="1"/>
          <p:nvPr>
            <p:ph idx="4294967295" type="title"/>
          </p:nvPr>
        </p:nvSpPr>
        <p:spPr>
          <a:xfrm>
            <a:off x="3746150" y="1667310"/>
            <a:ext cx="20118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Node.js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318" name="Google Shape;318;p31"/>
          <p:cNvSpPr txBox="1"/>
          <p:nvPr>
            <p:ph idx="4294967295" type="title"/>
          </p:nvPr>
        </p:nvSpPr>
        <p:spPr>
          <a:xfrm>
            <a:off x="4917450" y="2841296"/>
            <a:ext cx="20118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Postman</a:t>
            </a:r>
            <a:endParaRPr sz="2200">
              <a:solidFill>
                <a:schemeClr val="accent1"/>
              </a:solidFill>
            </a:endParaRPr>
          </a:p>
        </p:txBody>
      </p:sp>
      <p:cxnSp>
        <p:nvCxnSpPr>
          <p:cNvPr id="319" name="Google Shape;319;p31"/>
          <p:cNvCxnSpPr/>
          <p:nvPr/>
        </p:nvCxnSpPr>
        <p:spPr>
          <a:xfrm rot="10800000">
            <a:off x="3467525" y="2819348"/>
            <a:ext cx="0" cy="44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none"/>
          </a:ln>
        </p:spPr>
      </p:cxnSp>
      <p:cxnSp>
        <p:nvCxnSpPr>
          <p:cNvPr id="320" name="Google Shape;320;p31"/>
          <p:cNvCxnSpPr/>
          <p:nvPr/>
        </p:nvCxnSpPr>
        <p:spPr>
          <a:xfrm rot="10800000">
            <a:off x="5923350" y="2397596"/>
            <a:ext cx="0" cy="44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diamond"/>
            <a:tailEnd len="med" w="med" type="none"/>
          </a:ln>
        </p:spPr>
      </p:cxnSp>
      <p:cxnSp>
        <p:nvCxnSpPr>
          <p:cNvPr id="321" name="Google Shape;321;p31"/>
          <p:cNvCxnSpPr/>
          <p:nvPr/>
        </p:nvCxnSpPr>
        <p:spPr>
          <a:xfrm rot="10800000">
            <a:off x="6868125" y="1767796"/>
            <a:ext cx="4500" cy="41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diamond"/>
          </a:ln>
        </p:spPr>
      </p:cxnSp>
      <p:sp>
        <p:nvSpPr>
          <p:cNvPr id="322" name="Google Shape;322;p31"/>
          <p:cNvSpPr txBox="1"/>
          <p:nvPr>
            <p:ph idx="4294967295" type="title"/>
          </p:nvPr>
        </p:nvSpPr>
        <p:spPr>
          <a:xfrm>
            <a:off x="5864475" y="1317121"/>
            <a:ext cx="20118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Git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idx="1" type="subTitle"/>
          </p:nvPr>
        </p:nvSpPr>
        <p:spPr>
          <a:xfrm>
            <a:off x="714375" y="1962225"/>
            <a:ext cx="50916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Medium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 Condensed Medium"/>
                <a:ea typeface="Roboto Condensed Medium"/>
                <a:cs typeface="Roboto Condensed Medium"/>
                <a:sym typeface="Roboto Condensed Medium"/>
              </a:rPr>
              <a:t>Applying HTTP methods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Medium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 Condensed Medium"/>
                <a:ea typeface="Roboto Condensed Medium"/>
                <a:cs typeface="Roboto Condensed Medium"/>
                <a:sym typeface="Roboto Condensed Medium"/>
              </a:rPr>
              <a:t>Constructing URL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Medium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 Condensed Medium"/>
                <a:ea typeface="Roboto Condensed Medium"/>
                <a:cs typeface="Roboto Condensed Medium"/>
                <a:sym typeface="Roboto Condensed Medium"/>
              </a:rPr>
              <a:t>Organization of code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Condensed Medium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 Condensed Medium"/>
                <a:ea typeface="Roboto Condensed Medium"/>
                <a:cs typeface="Roboto Condensed Medium"/>
                <a:sym typeface="Roboto Condensed Medium"/>
              </a:rPr>
              <a:t>Authentication and OAuth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</p:txBody>
      </p:sp>
      <p:sp>
        <p:nvSpPr>
          <p:cNvPr id="329" name="Google Shape;329;p32"/>
          <p:cNvSpPr txBox="1"/>
          <p:nvPr>
            <p:ph idx="2" type="title"/>
          </p:nvPr>
        </p:nvSpPr>
        <p:spPr>
          <a:xfrm>
            <a:off x="714375" y="561200"/>
            <a:ext cx="3562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Learning Outcome</a:t>
            </a:r>
            <a:endParaRPr sz="3600"/>
          </a:p>
        </p:txBody>
      </p:sp>
      <p:grpSp>
        <p:nvGrpSpPr>
          <p:cNvPr id="330" name="Google Shape;330;p32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331" name="Google Shape;331;p3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2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idx="2" type="title"/>
          </p:nvPr>
        </p:nvSpPr>
        <p:spPr>
          <a:xfrm>
            <a:off x="2998200" y="1806975"/>
            <a:ext cx="3562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Demonstration</a:t>
            </a:r>
            <a:endParaRPr sz="3600"/>
          </a:p>
        </p:txBody>
      </p:sp>
      <p:sp>
        <p:nvSpPr>
          <p:cNvPr id="340" name="Google Shape;340;p33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799325" y="2250875"/>
            <a:ext cx="77151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7" name="Google Shape;34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