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azia-Karim-Khan-Oishee/GitHub-Issue-Taxonomy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https://github.com/Nazia-Karim-Khan-Oishee/GitHub-Issue-Taxonomy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4bcfbe86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4bcfbe86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4bcfbe86f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4bcfbe86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4bcfbe8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4bcfbe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4bcfbe86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4bcfbe86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4bcfbe86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4bcfbe86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Nazia-Karim-Khan-Oishee/GitHub-Issue-Taxonom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41025" y="47630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Github</a:t>
            </a:r>
            <a:br>
              <a:rPr lang="en">
                <a:solidFill>
                  <a:schemeClr val="accent6"/>
                </a:solidFill>
              </a:rPr>
            </a:br>
            <a:r>
              <a:rPr lang="en">
                <a:solidFill>
                  <a:schemeClr val="accent6"/>
                </a:solidFill>
              </a:rPr>
              <a:t>Issue Taxonomy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12625" y="2965100"/>
            <a:ext cx="45741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br>
              <a:rPr lang="en"/>
            </a:br>
            <a:r>
              <a:rPr lang="en"/>
              <a:t>Zaara Zabeen Arpa | ID:200042101</a:t>
            </a:r>
            <a:br>
              <a:rPr lang="en"/>
            </a:br>
            <a:r>
              <a:rPr lang="en"/>
              <a:t>Sadnam Sakib Apurbo | ID:200042135</a:t>
            </a:r>
            <a:br>
              <a:rPr lang="en"/>
            </a:br>
            <a:r>
              <a:rPr lang="en"/>
              <a:t>Nazia Karim Khan Oishee | ID:200042137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" y="545700"/>
            <a:ext cx="3545700" cy="35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0175" y="769263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883400" y="3571100"/>
            <a:ext cx="154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-4284192">
            <a:off x="1055425" y="1605171"/>
            <a:ext cx="1007506" cy="739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4424458">
            <a:off x="3372299" y="1956464"/>
            <a:ext cx="1174368" cy="28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 rot="-1173395">
            <a:off x="1840021" y="961597"/>
            <a:ext cx="1022592" cy="239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514325" y="4261050"/>
            <a:ext cx="40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 Link</a:t>
            </a:r>
            <a:endParaRPr sz="16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4321763" y="1723288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462200" y="1741638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1181413" y="1723288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grpSp>
        <p:nvGrpSpPr>
          <p:cNvPr id="183" name="Google Shape;183;p22"/>
          <p:cNvGrpSpPr/>
          <p:nvPr/>
        </p:nvGrpSpPr>
        <p:grpSpPr>
          <a:xfrm>
            <a:off x="1413346" y="1988631"/>
            <a:ext cx="360818" cy="294030"/>
            <a:chOff x="7963196" y="2903752"/>
            <a:chExt cx="360818" cy="294030"/>
          </a:xfrm>
        </p:grpSpPr>
        <p:sp>
          <p:nvSpPr>
            <p:cNvPr id="184" name="Google Shape;184;p22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2"/>
          <p:cNvSpPr txBox="1"/>
          <p:nvPr/>
        </p:nvSpPr>
        <p:spPr>
          <a:xfrm>
            <a:off x="619326" y="2642555"/>
            <a:ext cx="194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Softmax Activation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8" name="Google Shape;188;p22"/>
          <p:cNvGrpSpPr/>
          <p:nvPr/>
        </p:nvGrpSpPr>
        <p:grpSpPr>
          <a:xfrm>
            <a:off x="4573266" y="1952781"/>
            <a:ext cx="321730" cy="365708"/>
            <a:chOff x="2440779" y="4628606"/>
            <a:chExt cx="321730" cy="365708"/>
          </a:xfrm>
        </p:grpSpPr>
        <p:sp>
          <p:nvSpPr>
            <p:cNvPr id="189" name="Google Shape;189;p22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2"/>
          <p:cNvSpPr txBox="1"/>
          <p:nvPr/>
        </p:nvSpPr>
        <p:spPr>
          <a:xfrm>
            <a:off x="3658325" y="2642550"/>
            <a:ext cx="2315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Cross Entropy Loss Function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3" name="Google Shape;193;p22"/>
          <p:cNvGrpSpPr/>
          <p:nvPr/>
        </p:nvGrpSpPr>
        <p:grpSpPr>
          <a:xfrm>
            <a:off x="7694139" y="1976350"/>
            <a:ext cx="360819" cy="355292"/>
            <a:chOff x="4781114" y="2878202"/>
            <a:chExt cx="360819" cy="355292"/>
          </a:xfrm>
        </p:grpSpPr>
        <p:sp>
          <p:nvSpPr>
            <p:cNvPr id="194" name="Google Shape;194;p22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2"/>
          <p:cNvSpPr txBox="1"/>
          <p:nvPr/>
        </p:nvSpPr>
        <p:spPr>
          <a:xfrm>
            <a:off x="6900126" y="2642555"/>
            <a:ext cx="194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Backpropagation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03" name="Google Shape;203;p22"/>
          <p:cNvCxnSpPr>
            <a:stCxn id="181" idx="6"/>
            <a:endCxn id="179" idx="2"/>
          </p:cNvCxnSpPr>
          <p:nvPr/>
        </p:nvCxnSpPr>
        <p:spPr>
          <a:xfrm>
            <a:off x="2006113" y="2135638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2"/>
          <p:cNvCxnSpPr/>
          <p:nvPr/>
        </p:nvCxnSpPr>
        <p:spPr>
          <a:xfrm>
            <a:off x="5146463" y="2135638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680125" y="4013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Assessment 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680125" y="2438975"/>
            <a:ext cx="16923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Accuracy: 73%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680125" y="1509800"/>
            <a:ext cx="18645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F1 Score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Medium"/>
              <a:buChar char="●"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Class  0 : 75%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Medium"/>
              <a:buChar char="●"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Class  1 :  74%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Medium"/>
              <a:buChar char="●"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Class  2 : 70%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950" y="1196813"/>
            <a:ext cx="4048824" cy="27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457200" y="411475"/>
            <a:ext cx="8229600" cy="3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github issues?</a:t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4441810" y="1082729"/>
            <a:ext cx="3590456" cy="806583"/>
            <a:chOff x="3297248" y="2589598"/>
            <a:chExt cx="2653504" cy="59610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3969552" y="273146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Collaborative Issue Tracking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4419920" y="2361719"/>
            <a:ext cx="3590456" cy="806583"/>
            <a:chOff x="3297248" y="4055023"/>
            <a:chExt cx="2653504" cy="59610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3969552" y="420640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Organization and Categorization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4441760" y="3770442"/>
            <a:ext cx="4096240" cy="806583"/>
            <a:chOff x="6033350" y="2616950"/>
            <a:chExt cx="3027300" cy="596100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6700850" y="2730400"/>
              <a:ext cx="2359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Integration with Development Workflow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75" y="1011475"/>
            <a:ext cx="3488500" cy="43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90" name="Google Shape;90;p15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98" name="Google Shape;98;p15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695348" y="2359225"/>
            <a:ext cx="3343239" cy="1488800"/>
            <a:chOff x="695348" y="2302075"/>
            <a:chExt cx="3343239" cy="1488800"/>
          </a:xfrm>
        </p:grpSpPr>
        <p:sp>
          <p:nvSpPr>
            <p:cNvPr id="102" name="Google Shape;102;p15"/>
            <p:cNvSpPr txBox="1"/>
            <p:nvPr/>
          </p:nvSpPr>
          <p:spPr>
            <a:xfrm>
              <a:off x="695348" y="2302075"/>
              <a:ext cx="250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Manual Categorization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Project managers label the issues manually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Categories can be bug,feature,question etc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Reduced Efficiency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Prone to human error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Inefficient bug resolving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7" name="Google Shape;107;p15"/>
          <p:cNvCxnSpPr/>
          <p:nvPr/>
        </p:nvCxnSpPr>
        <p:spPr>
          <a:xfrm flipH="1" rot="10800000">
            <a:off x="4276766" y="2538017"/>
            <a:ext cx="586200" cy="44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2534848" y="1082729"/>
            <a:ext cx="3590456" cy="806583"/>
            <a:chOff x="3297248" y="2589598"/>
            <a:chExt cx="2653504" cy="59610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3969552" y="273146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Automating issue categorization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2512957" y="2361719"/>
            <a:ext cx="3590456" cy="806583"/>
            <a:chOff x="3297248" y="4055023"/>
            <a:chExt cx="2653504" cy="59610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3969552" y="420640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 using neural network based models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2534798" y="3618042"/>
            <a:ext cx="4096240" cy="806583"/>
            <a:chOff x="6033350" y="2616950"/>
            <a:chExt cx="3027300" cy="596100"/>
          </a:xfrm>
        </p:grpSpPr>
        <p:sp>
          <p:nvSpPr>
            <p:cNvPr id="121" name="Google Shape;121;p16"/>
            <p:cNvSpPr txBox="1"/>
            <p:nvPr/>
          </p:nvSpPr>
          <p:spPr>
            <a:xfrm>
              <a:off x="6700850" y="2730400"/>
              <a:ext cx="2359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Using natural language processing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532200" y="4418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 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" y="1085125"/>
            <a:ext cx="8839199" cy="3430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488175" y="460900"/>
            <a:ext cx="60402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1366875" y="1869650"/>
            <a:ext cx="31422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5" y="1159025"/>
            <a:ext cx="3384225" cy="24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850" y="1186675"/>
            <a:ext cx="3304100" cy="23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4055275" y="2155250"/>
            <a:ext cx="906000" cy="37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59825" y="3794300"/>
            <a:ext cx="31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Creating Dataframes &amp; Concatenating Data</a:t>
            </a:r>
            <a:endParaRPr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263850" y="3745200"/>
            <a:ext cx="274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Downsampling Data</a:t>
            </a:r>
            <a:endParaRPr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5446625" y="1303200"/>
            <a:ext cx="27765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Merge lines,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Remove stopwords, punctuations,URL etc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1451050" y="472275"/>
            <a:ext cx="6536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95600" y="1482400"/>
            <a:ext cx="21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119000" y="3038750"/>
            <a:ext cx="9060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50" y="2586025"/>
            <a:ext cx="3502349" cy="12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750" y="2588900"/>
            <a:ext cx="3502351" cy="12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3917175" y="936275"/>
            <a:ext cx="962100" cy="2948700"/>
          </a:xfrm>
          <a:prstGeom prst="rect">
            <a:avLst/>
          </a:prstGeom>
          <a:solidFill>
            <a:srgbClr val="26EAB8">
              <a:alpha val="12549"/>
            </a:srgbClr>
          </a:solidFill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BERT Tokenizer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00" y="1929763"/>
            <a:ext cx="2274825" cy="12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250" y="1051300"/>
            <a:ext cx="2790275" cy="262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822800" y="3226325"/>
            <a:ext cx="158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Text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6281438" y="3722850"/>
            <a:ext cx="18567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Input ID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Attention Mask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061713" y="2253575"/>
            <a:ext cx="692100" cy="31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818950" y="2253575"/>
            <a:ext cx="692100" cy="31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772150" y="1453050"/>
            <a:ext cx="28374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12 Encoder layer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768 feed-forward networks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Takes a sequence of words as input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Each layer passes results through a feed-forward network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hands it off to the next encoder.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675" y="1244241"/>
            <a:ext cx="4875449" cy="2746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type="title"/>
          </p:nvPr>
        </p:nvSpPr>
        <p:spPr>
          <a:xfrm>
            <a:off x="963825" y="401350"/>
            <a:ext cx="7337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Base Model</a:t>
            </a:r>
            <a:endParaRPr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