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SHRAF" userId="e35142cb3792d77f" providerId="LiveId" clId="{8DE73ECC-5D62-4696-A591-B5E953E13978}"/>
    <pc:docChg chg="undo custSel addSld modSld">
      <pc:chgData name="TANVIR ASHRAF" userId="e35142cb3792d77f" providerId="LiveId" clId="{8DE73ECC-5D62-4696-A591-B5E953E13978}" dt="2021-12-12T17:57:50.301" v="863" actId="14100"/>
      <pc:docMkLst>
        <pc:docMk/>
      </pc:docMkLst>
      <pc:sldChg chg="modSp mod">
        <pc:chgData name="TANVIR ASHRAF" userId="e35142cb3792d77f" providerId="LiveId" clId="{8DE73ECC-5D62-4696-A591-B5E953E13978}" dt="2021-12-12T05:36:22.023" v="397" actId="1038"/>
        <pc:sldMkLst>
          <pc:docMk/>
          <pc:sldMk cId="1066319294" sldId="256"/>
        </pc:sldMkLst>
        <pc:spChg chg="mod">
          <ac:chgData name="TANVIR ASHRAF" userId="e35142cb3792d77f" providerId="LiveId" clId="{8DE73ECC-5D62-4696-A591-B5E953E13978}" dt="2021-12-12T05:04:09.235" v="4" actId="20577"/>
          <ac:spMkLst>
            <pc:docMk/>
            <pc:sldMk cId="1066319294" sldId="256"/>
            <ac:spMk id="2" creationId="{71BBF1FE-07E3-467D-AB68-850CC372B715}"/>
          </ac:spMkLst>
        </pc:spChg>
        <pc:picChg chg="mod">
          <ac:chgData name="TANVIR ASHRAF" userId="e35142cb3792d77f" providerId="LiveId" clId="{8DE73ECC-5D62-4696-A591-B5E953E13978}" dt="2021-12-12T05:36:13.058" v="361" actId="1037"/>
          <ac:picMkLst>
            <pc:docMk/>
            <pc:sldMk cId="1066319294" sldId="256"/>
            <ac:picMk id="5" creationId="{6EB55063-B482-4BDF-BA75-9CC0B23B12EB}"/>
          </ac:picMkLst>
        </pc:picChg>
        <pc:picChg chg="mod">
          <ac:chgData name="TANVIR ASHRAF" userId="e35142cb3792d77f" providerId="LiveId" clId="{8DE73ECC-5D62-4696-A591-B5E953E13978}" dt="2021-12-12T05:36:22.023" v="397" actId="1038"/>
          <ac:picMkLst>
            <pc:docMk/>
            <pc:sldMk cId="1066319294" sldId="256"/>
            <ac:picMk id="1026" creationId="{5C6D9793-58EB-480B-91FD-37944DDD564D}"/>
          </ac:picMkLst>
        </pc:picChg>
      </pc:sldChg>
      <pc:sldChg chg="addSp delSp modSp new mod modClrScheme chgLayout">
        <pc:chgData name="TANVIR ASHRAF" userId="e35142cb3792d77f" providerId="LiveId" clId="{8DE73ECC-5D62-4696-A591-B5E953E13978}" dt="2021-12-12T17:24:56.493" v="611"/>
        <pc:sldMkLst>
          <pc:docMk/>
          <pc:sldMk cId="885533721" sldId="257"/>
        </pc:sldMkLst>
        <pc:spChg chg="add del mod ord">
          <ac:chgData name="TANVIR ASHRAF" userId="e35142cb3792d77f" providerId="LiveId" clId="{8DE73ECC-5D62-4696-A591-B5E953E13978}" dt="2021-12-12T05:05:33.903" v="12" actId="700"/>
          <ac:spMkLst>
            <pc:docMk/>
            <pc:sldMk cId="885533721" sldId="257"/>
            <ac:spMk id="2" creationId="{9269E8A5-7D37-4958-A849-074A6E9BFFAA}"/>
          </ac:spMkLst>
        </pc:spChg>
        <pc:spChg chg="add del mod">
          <ac:chgData name="TANVIR ASHRAF" userId="e35142cb3792d77f" providerId="LiveId" clId="{8DE73ECC-5D62-4696-A591-B5E953E13978}" dt="2021-12-12T05:05:33.903" v="12" actId="700"/>
          <ac:spMkLst>
            <pc:docMk/>
            <pc:sldMk cId="885533721" sldId="257"/>
            <ac:spMk id="3" creationId="{DD801F5F-5F7E-4F65-AD6B-438CF4A3BCFE}"/>
          </ac:spMkLst>
        </pc:spChg>
        <pc:spChg chg="add del mod">
          <ac:chgData name="TANVIR ASHRAF" userId="e35142cb3792d77f" providerId="LiveId" clId="{8DE73ECC-5D62-4696-A591-B5E953E13978}" dt="2021-12-12T05:05:33.903" v="12" actId="700"/>
          <ac:spMkLst>
            <pc:docMk/>
            <pc:sldMk cId="885533721" sldId="257"/>
            <ac:spMk id="4" creationId="{AD171BAD-B4EA-41F6-9CFF-3BA06D0101FE}"/>
          </ac:spMkLst>
        </pc:spChg>
        <pc:spChg chg="add del mod ord">
          <ac:chgData name="TANVIR ASHRAF" userId="e35142cb3792d77f" providerId="LiveId" clId="{8DE73ECC-5D62-4696-A591-B5E953E13978}" dt="2021-12-12T05:05:42.149" v="13" actId="700"/>
          <ac:spMkLst>
            <pc:docMk/>
            <pc:sldMk cId="885533721" sldId="257"/>
            <ac:spMk id="5" creationId="{58956DB7-943B-4FDC-AD9E-7EC1AC2B2AF8}"/>
          </ac:spMkLst>
        </pc:spChg>
        <pc:spChg chg="add mod ord">
          <ac:chgData name="TANVIR ASHRAF" userId="e35142cb3792d77f" providerId="LiveId" clId="{8DE73ECC-5D62-4696-A591-B5E953E13978}" dt="2021-12-12T05:36:49.941" v="403" actId="700"/>
          <ac:spMkLst>
            <pc:docMk/>
            <pc:sldMk cId="885533721" sldId="257"/>
            <ac:spMk id="6" creationId="{FD116AFE-FBCF-4167-8A11-AB0C94920E4F}"/>
          </ac:spMkLst>
        </pc:spChg>
        <pc:spChg chg="add mod ord">
          <ac:chgData name="TANVIR ASHRAF" userId="e35142cb3792d77f" providerId="LiveId" clId="{8DE73ECC-5D62-4696-A591-B5E953E13978}" dt="2021-12-12T17:24:56.493" v="611"/>
          <ac:spMkLst>
            <pc:docMk/>
            <pc:sldMk cId="885533721" sldId="257"/>
            <ac:spMk id="7" creationId="{778CF5EA-C744-4CD4-8FFC-06A4D98B1071}"/>
          </ac:spMkLst>
        </pc:spChg>
      </pc:sldChg>
      <pc:sldChg chg="addSp delSp modSp new mod modClrScheme chgLayout">
        <pc:chgData name="TANVIR ASHRAF" userId="e35142cb3792d77f" providerId="LiveId" clId="{8DE73ECC-5D62-4696-A591-B5E953E13978}" dt="2021-12-12T17:26:20.063" v="625" actId="700"/>
        <pc:sldMkLst>
          <pc:docMk/>
          <pc:sldMk cId="3176176016" sldId="258"/>
        </pc:sldMkLst>
        <pc:spChg chg="mod ord">
          <ac:chgData name="TANVIR ASHRAF" userId="e35142cb3792d77f" providerId="LiveId" clId="{8DE73ECC-5D62-4696-A591-B5E953E13978}" dt="2021-12-12T17:26:20.063" v="625" actId="700"/>
          <ac:spMkLst>
            <pc:docMk/>
            <pc:sldMk cId="3176176016" sldId="258"/>
            <ac:spMk id="2" creationId="{6020EC68-95B1-4564-ADE1-7B559A356D5B}"/>
          </ac:spMkLst>
        </pc:spChg>
        <pc:spChg chg="del mod ord">
          <ac:chgData name="TANVIR ASHRAF" userId="e35142cb3792d77f" providerId="LiveId" clId="{8DE73ECC-5D62-4696-A591-B5E953E13978}" dt="2021-12-12T05:32:49.926" v="269" actId="700"/>
          <ac:spMkLst>
            <pc:docMk/>
            <pc:sldMk cId="3176176016" sldId="258"/>
            <ac:spMk id="3" creationId="{1A43476D-7338-4720-AF75-E9816CA37E65}"/>
          </ac:spMkLst>
        </pc:spChg>
        <pc:spChg chg="add mod ord">
          <ac:chgData name="TANVIR ASHRAF" userId="e35142cb3792d77f" providerId="LiveId" clId="{8DE73ECC-5D62-4696-A591-B5E953E13978}" dt="2021-12-12T17:26:20.063" v="625" actId="700"/>
          <ac:spMkLst>
            <pc:docMk/>
            <pc:sldMk cId="3176176016" sldId="258"/>
            <ac:spMk id="4" creationId="{6306FA9A-4B28-47F7-9B2B-C3F2B1FDD527}"/>
          </ac:spMkLst>
        </pc:spChg>
        <pc:spChg chg="add del mod ord">
          <ac:chgData name="TANVIR ASHRAF" userId="e35142cb3792d77f" providerId="LiveId" clId="{8DE73ECC-5D62-4696-A591-B5E953E13978}" dt="2021-12-12T05:37:31.488" v="411" actId="700"/>
          <ac:spMkLst>
            <pc:docMk/>
            <pc:sldMk cId="3176176016" sldId="258"/>
            <ac:spMk id="5" creationId="{8832A508-3EE9-4E1A-9B55-4E8829D1BED5}"/>
          </ac:spMkLst>
        </pc:spChg>
        <pc:spChg chg="add del mod ord">
          <ac:chgData name="TANVIR ASHRAF" userId="e35142cb3792d77f" providerId="LiveId" clId="{8DE73ECC-5D62-4696-A591-B5E953E13978}" dt="2021-12-12T05:37:46.262" v="414" actId="700"/>
          <ac:spMkLst>
            <pc:docMk/>
            <pc:sldMk cId="3176176016" sldId="258"/>
            <ac:spMk id="6" creationId="{87996C48-D8B0-4438-A9BC-1D6EE884FCC9}"/>
          </ac:spMkLst>
        </pc:spChg>
        <pc:spChg chg="add mod ord">
          <ac:chgData name="TANVIR ASHRAF" userId="e35142cb3792d77f" providerId="LiveId" clId="{8DE73ECC-5D62-4696-A591-B5E953E13978}" dt="2021-12-12T17:26:20.063" v="625" actId="700"/>
          <ac:spMkLst>
            <pc:docMk/>
            <pc:sldMk cId="3176176016" sldId="258"/>
            <ac:spMk id="7" creationId="{EADFA4AE-B0A5-43B3-A4D3-9DEFFBCEAEA1}"/>
          </ac:spMkLst>
        </pc:spChg>
        <pc:spChg chg="add mod">
          <ac:chgData name="TANVIR ASHRAF" userId="e35142cb3792d77f" providerId="LiveId" clId="{8DE73ECC-5D62-4696-A591-B5E953E13978}" dt="2021-12-12T05:44:26.597" v="563" actId="2711"/>
          <ac:spMkLst>
            <pc:docMk/>
            <pc:sldMk cId="3176176016" sldId="258"/>
            <ac:spMk id="9" creationId="{300BF94E-9847-49E3-BB63-F98CE0C4FFC1}"/>
          </ac:spMkLst>
        </pc:spChg>
        <pc:spChg chg="add mod">
          <ac:chgData name="TANVIR ASHRAF" userId="e35142cb3792d77f" providerId="LiveId" clId="{8DE73ECC-5D62-4696-A591-B5E953E13978}" dt="2021-12-12T05:47:07.042" v="609" actId="571"/>
          <ac:spMkLst>
            <pc:docMk/>
            <pc:sldMk cId="3176176016" sldId="258"/>
            <ac:spMk id="10" creationId="{338E99AC-AF0F-4E09-83F2-0748B7C8F53A}"/>
          </ac:spMkLst>
        </pc:spChg>
      </pc:sldChg>
      <pc:sldChg chg="addSp delSp modSp new mod">
        <pc:chgData name="TANVIR ASHRAF" userId="e35142cb3792d77f" providerId="LiveId" clId="{8DE73ECC-5D62-4696-A591-B5E953E13978}" dt="2021-12-12T17:57:50.301" v="863" actId="14100"/>
        <pc:sldMkLst>
          <pc:docMk/>
          <pc:sldMk cId="3654667311" sldId="259"/>
        </pc:sldMkLst>
        <pc:spChg chg="mod">
          <ac:chgData name="TANVIR ASHRAF" userId="e35142cb3792d77f" providerId="LiveId" clId="{8DE73ECC-5D62-4696-A591-B5E953E13978}" dt="2021-12-12T17:56:38.495" v="851" actId="1076"/>
          <ac:spMkLst>
            <pc:docMk/>
            <pc:sldMk cId="3654667311" sldId="259"/>
            <ac:spMk id="2" creationId="{CED97D12-75EC-46BD-87BC-43F070CD26B4}"/>
          </ac:spMkLst>
        </pc:spChg>
        <pc:spChg chg="mod">
          <ac:chgData name="TANVIR ASHRAF" userId="e35142cb3792d77f" providerId="LiveId" clId="{8DE73ECC-5D62-4696-A591-B5E953E13978}" dt="2021-12-12T17:31:47.726" v="637" actId="14100"/>
          <ac:spMkLst>
            <pc:docMk/>
            <pc:sldMk cId="3654667311" sldId="259"/>
            <ac:spMk id="3" creationId="{0509E3B3-E502-4F51-8987-68EA7091AE9F}"/>
          </ac:spMkLst>
        </pc:spChg>
        <pc:graphicFrameChg chg="add del mod modGraphic">
          <ac:chgData name="TANVIR ASHRAF" userId="e35142cb3792d77f" providerId="LiveId" clId="{8DE73ECC-5D62-4696-A591-B5E953E13978}" dt="2021-12-12T17:56:06.735" v="730" actId="21"/>
          <ac:graphicFrameMkLst>
            <pc:docMk/>
            <pc:sldMk cId="3654667311" sldId="259"/>
            <ac:graphicFrameMk id="6" creationId="{8BA543F4-3DD8-4968-9422-4068BE3FDCA7}"/>
          </ac:graphicFrameMkLst>
        </pc:graphicFrameChg>
        <pc:graphicFrameChg chg="add mod modGraphic">
          <ac:chgData name="TANVIR ASHRAF" userId="e35142cb3792d77f" providerId="LiveId" clId="{8DE73ECC-5D62-4696-A591-B5E953E13978}" dt="2021-12-12T17:57:50.301" v="863" actId="14100"/>
          <ac:graphicFrameMkLst>
            <pc:docMk/>
            <pc:sldMk cId="3654667311" sldId="259"/>
            <ac:graphicFrameMk id="9" creationId="{ACE3D74B-4A40-4DC6-9A7D-B52FEFB9F651}"/>
          </ac:graphicFrameMkLst>
        </pc:graphicFrameChg>
        <pc:picChg chg="add del mod">
          <ac:chgData name="TANVIR ASHRAF" userId="e35142cb3792d77f" providerId="LiveId" clId="{8DE73ECC-5D62-4696-A591-B5E953E13978}" dt="2021-12-12T17:38:39.159" v="670" actId="478"/>
          <ac:picMkLst>
            <pc:docMk/>
            <pc:sldMk cId="3654667311" sldId="259"/>
            <ac:picMk id="5" creationId="{F5732E99-0023-40FE-8C7A-AAE5B06A268A}"/>
          </ac:picMkLst>
        </pc:picChg>
        <pc:picChg chg="add mod">
          <ac:chgData name="TANVIR ASHRAF" userId="e35142cb3792d77f" providerId="LiveId" clId="{8DE73ECC-5D62-4696-A591-B5E953E13978}" dt="2021-12-12T17:57:42.571" v="861" actId="1076"/>
          <ac:picMkLst>
            <pc:docMk/>
            <pc:sldMk cId="3654667311" sldId="259"/>
            <ac:picMk id="8" creationId="{FC16EA1D-8801-4749-8C5F-5B6D6C55F60F}"/>
          </ac:picMkLst>
        </pc:picChg>
      </pc:sldChg>
      <pc:sldChg chg="addSp modSp new">
        <pc:chgData name="TANVIR ASHRAF" userId="e35142cb3792d77f" providerId="LiveId" clId="{8DE73ECC-5D62-4696-A591-B5E953E13978}" dt="2021-12-12T17:56:09.597" v="731"/>
        <pc:sldMkLst>
          <pc:docMk/>
          <pc:sldMk cId="3129378596" sldId="260"/>
        </pc:sldMkLst>
        <pc:graphicFrameChg chg="add mod">
          <ac:chgData name="TANVIR ASHRAF" userId="e35142cb3792d77f" providerId="LiveId" clId="{8DE73ECC-5D62-4696-A591-B5E953E13978}" dt="2021-12-12T17:56:09.597" v="731"/>
          <ac:graphicFrameMkLst>
            <pc:docMk/>
            <pc:sldMk cId="3129378596" sldId="260"/>
            <ac:graphicFrameMk id="2" creationId="{64A46764-1A5F-469C-9714-5534511FD3E9}"/>
          </ac:graphicFrameMkLst>
        </pc:graphicFrameChg>
      </pc:sldChg>
    </pc:docChg>
  </pc:docChgLst>
  <pc:docChgLst>
    <pc:chgData name="TANVIR ASHRAF" userId="e35142cb3792d77f" providerId="LiveId" clId="{0EDAC4A0-CC86-4969-8D30-44B32348CF1A}"/>
    <pc:docChg chg="undo custSel addSld modSld">
      <pc:chgData name="TANVIR ASHRAF" userId="e35142cb3792d77f" providerId="LiveId" clId="{0EDAC4A0-CC86-4969-8D30-44B32348CF1A}" dt="2021-12-13T04:51:33.151" v="1049" actId="21"/>
      <pc:docMkLst>
        <pc:docMk/>
      </pc:docMkLst>
      <pc:sldChg chg="modSp mod">
        <pc:chgData name="TANVIR ASHRAF" userId="e35142cb3792d77f" providerId="LiveId" clId="{0EDAC4A0-CC86-4969-8D30-44B32348CF1A}" dt="2021-12-13T04:29:21.367" v="1046" actId="14100"/>
        <pc:sldMkLst>
          <pc:docMk/>
          <pc:sldMk cId="885533721" sldId="257"/>
        </pc:sldMkLst>
        <pc:spChg chg="mod">
          <ac:chgData name="TANVIR ASHRAF" userId="e35142cb3792d77f" providerId="LiveId" clId="{0EDAC4A0-CC86-4969-8D30-44B32348CF1A}" dt="2021-12-13T04:29:21.367" v="1046" actId="14100"/>
          <ac:spMkLst>
            <pc:docMk/>
            <pc:sldMk cId="885533721" sldId="257"/>
            <ac:spMk id="7" creationId="{778CF5EA-C744-4CD4-8FFC-06A4D98B1071}"/>
          </ac:spMkLst>
        </pc:spChg>
      </pc:sldChg>
      <pc:sldChg chg="modSp">
        <pc:chgData name="TANVIR ASHRAF" userId="e35142cb3792d77f" providerId="LiveId" clId="{0EDAC4A0-CC86-4969-8D30-44B32348CF1A}" dt="2021-12-13T04:41:00.022" v="1047"/>
        <pc:sldMkLst>
          <pc:docMk/>
          <pc:sldMk cId="3176176016" sldId="258"/>
        </pc:sldMkLst>
        <pc:spChg chg="mod">
          <ac:chgData name="TANVIR ASHRAF" userId="e35142cb3792d77f" providerId="LiveId" clId="{0EDAC4A0-CC86-4969-8D30-44B32348CF1A}" dt="2021-12-13T04:41:00.022" v="1047"/>
          <ac:spMkLst>
            <pc:docMk/>
            <pc:sldMk cId="3176176016" sldId="258"/>
            <ac:spMk id="10" creationId="{338E99AC-AF0F-4E09-83F2-0748B7C8F53A}"/>
          </ac:spMkLst>
        </pc:spChg>
      </pc:sldChg>
      <pc:sldChg chg="addSp delSp modSp mod">
        <pc:chgData name="TANVIR ASHRAF" userId="e35142cb3792d77f" providerId="LiveId" clId="{0EDAC4A0-CC86-4969-8D30-44B32348CF1A}" dt="2021-12-13T04:51:33.151" v="1049" actId="21"/>
        <pc:sldMkLst>
          <pc:docMk/>
          <pc:sldMk cId="3654667311" sldId="259"/>
        </pc:sldMkLst>
        <pc:spChg chg="mod">
          <ac:chgData name="TANVIR ASHRAF" userId="e35142cb3792d77f" providerId="LiveId" clId="{0EDAC4A0-CC86-4969-8D30-44B32348CF1A}" dt="2021-12-12T19:10:52.867" v="342" actId="20577"/>
          <ac:spMkLst>
            <pc:docMk/>
            <pc:sldMk cId="3654667311" sldId="259"/>
            <ac:spMk id="2" creationId="{CED97D12-75EC-46BD-87BC-43F070CD26B4}"/>
          </ac:spMkLst>
        </pc:spChg>
        <pc:graphicFrameChg chg="add del mod modGraphic">
          <ac:chgData name="TANVIR ASHRAF" userId="e35142cb3792d77f" providerId="LiveId" clId="{0EDAC4A0-CC86-4969-8D30-44B32348CF1A}" dt="2021-12-13T04:51:33.151" v="1049" actId="21"/>
          <ac:graphicFrameMkLst>
            <pc:docMk/>
            <pc:sldMk cId="3654667311" sldId="259"/>
            <ac:graphicFrameMk id="9" creationId="{ACE3D74B-4A40-4DC6-9A7D-B52FEFB9F651}"/>
          </ac:graphicFrameMkLst>
        </pc:graphicFrameChg>
      </pc:sldChg>
      <pc:sldChg chg="addSp delSp modSp mod modClrScheme chgLayout">
        <pc:chgData name="TANVIR ASHRAF" userId="e35142cb3792d77f" providerId="LiveId" clId="{0EDAC4A0-CC86-4969-8D30-44B32348CF1A}" dt="2021-12-12T19:38:15.411" v="570" actId="14100"/>
        <pc:sldMkLst>
          <pc:docMk/>
          <pc:sldMk cId="3129378596" sldId="260"/>
        </pc:sldMkLst>
        <pc:spChg chg="add mod ord">
          <ac:chgData name="TANVIR ASHRAF" userId="e35142cb3792d77f" providerId="LiveId" clId="{0EDAC4A0-CC86-4969-8D30-44B32348CF1A}" dt="2021-12-12T18:57:58.635" v="98" actId="404"/>
          <ac:spMkLst>
            <pc:docMk/>
            <pc:sldMk cId="3129378596" sldId="260"/>
            <ac:spMk id="5" creationId="{60F8969D-3070-4FC5-9C41-FDF575321DDC}"/>
          </ac:spMkLst>
        </pc:spChg>
        <pc:spChg chg="add del mod ord">
          <ac:chgData name="TANVIR ASHRAF" userId="e35142cb3792d77f" providerId="LiveId" clId="{0EDAC4A0-CC86-4969-8D30-44B32348CF1A}" dt="2021-12-12T18:57:23.618" v="89"/>
          <ac:spMkLst>
            <pc:docMk/>
            <pc:sldMk cId="3129378596" sldId="260"/>
            <ac:spMk id="6" creationId="{86641DEA-2B67-4481-9951-25C71FBF6C87}"/>
          </ac:spMkLst>
        </pc:spChg>
        <pc:graphicFrameChg chg="del mod modGraphic">
          <ac:chgData name="TANVIR ASHRAF" userId="e35142cb3792d77f" providerId="LiveId" clId="{0EDAC4A0-CC86-4969-8D30-44B32348CF1A}" dt="2021-12-12T18:52:47.230" v="72" actId="478"/>
          <ac:graphicFrameMkLst>
            <pc:docMk/>
            <pc:sldMk cId="3129378596" sldId="260"/>
            <ac:graphicFrameMk id="2" creationId="{64A46764-1A5F-469C-9714-5534511FD3E9}"/>
          </ac:graphicFrameMkLst>
        </pc:graphicFrameChg>
        <pc:picChg chg="add mod">
          <ac:chgData name="TANVIR ASHRAF" userId="e35142cb3792d77f" providerId="LiveId" clId="{0EDAC4A0-CC86-4969-8D30-44B32348CF1A}" dt="2021-12-12T19:38:15.411" v="570" actId="14100"/>
          <ac:picMkLst>
            <pc:docMk/>
            <pc:sldMk cId="3129378596" sldId="260"/>
            <ac:picMk id="3" creationId="{22CB35A2-690C-4888-90FF-08F221A99F17}"/>
          </ac:picMkLst>
        </pc:picChg>
        <pc:picChg chg="add del mod">
          <ac:chgData name="TANVIR ASHRAF" userId="e35142cb3792d77f" providerId="LiveId" clId="{0EDAC4A0-CC86-4969-8D30-44B32348CF1A}" dt="2021-12-12T18:57:21.983" v="88" actId="21"/>
          <ac:picMkLst>
            <pc:docMk/>
            <pc:sldMk cId="3129378596" sldId="260"/>
            <ac:picMk id="4" creationId="{4A821090-E8EA-4133-8F61-67A57CCDD513}"/>
          </ac:picMkLst>
        </pc:picChg>
        <pc:picChg chg="add mod">
          <ac:chgData name="TANVIR ASHRAF" userId="e35142cb3792d77f" providerId="LiveId" clId="{0EDAC4A0-CC86-4969-8D30-44B32348CF1A}" dt="2021-12-12T19:38:05.110" v="559" actId="1035"/>
          <ac:picMkLst>
            <pc:docMk/>
            <pc:sldMk cId="3129378596" sldId="260"/>
            <ac:picMk id="7" creationId="{AB05E1A6-A928-4F9B-849E-206F5CAFE689}"/>
          </ac:picMkLst>
        </pc:picChg>
      </pc:sldChg>
      <pc:sldChg chg="addSp delSp modSp new mod">
        <pc:chgData name="TANVIR ASHRAF" userId="e35142cb3792d77f" providerId="LiveId" clId="{0EDAC4A0-CC86-4969-8D30-44B32348CF1A}" dt="2021-12-12T19:38:34.067" v="571" actId="1036"/>
        <pc:sldMkLst>
          <pc:docMk/>
          <pc:sldMk cId="123627421" sldId="261"/>
        </pc:sldMkLst>
        <pc:spChg chg="mod">
          <ac:chgData name="TANVIR ASHRAF" userId="e35142cb3792d77f" providerId="LiveId" clId="{0EDAC4A0-CC86-4969-8D30-44B32348CF1A}" dt="2021-12-12T19:00:28.992" v="125" actId="14100"/>
          <ac:spMkLst>
            <pc:docMk/>
            <pc:sldMk cId="123627421" sldId="261"/>
            <ac:spMk id="2" creationId="{F6187568-B8B3-4378-8CBC-6A3DC668F57C}"/>
          </ac:spMkLst>
        </pc:spChg>
        <pc:spChg chg="del mod">
          <ac:chgData name="TANVIR ASHRAF" userId="e35142cb3792d77f" providerId="LiveId" clId="{0EDAC4A0-CC86-4969-8D30-44B32348CF1A}" dt="2021-12-12T19:01:05.517" v="127"/>
          <ac:spMkLst>
            <pc:docMk/>
            <pc:sldMk cId="123627421" sldId="261"/>
            <ac:spMk id="3" creationId="{F5764125-2427-48DF-A73B-6A17EA030FBE}"/>
          </ac:spMkLst>
        </pc:spChg>
        <pc:picChg chg="add mod ord">
          <ac:chgData name="TANVIR ASHRAF" userId="e35142cb3792d77f" providerId="LiveId" clId="{0EDAC4A0-CC86-4969-8D30-44B32348CF1A}" dt="2021-12-12T19:06:19.480" v="265" actId="1037"/>
          <ac:picMkLst>
            <pc:docMk/>
            <pc:sldMk cId="123627421" sldId="261"/>
            <ac:picMk id="5" creationId="{C57A8977-0FD9-42E5-8C93-505BB6F993B2}"/>
          </ac:picMkLst>
        </pc:picChg>
        <pc:picChg chg="add mod">
          <ac:chgData name="TANVIR ASHRAF" userId="e35142cb3792d77f" providerId="LiveId" clId="{0EDAC4A0-CC86-4969-8D30-44B32348CF1A}" dt="2021-12-12T19:02:56.811" v="235" actId="1038"/>
          <ac:picMkLst>
            <pc:docMk/>
            <pc:sldMk cId="123627421" sldId="261"/>
            <ac:picMk id="7" creationId="{3E0ABC32-39C8-4E7D-A2D7-22C1DB13E3E9}"/>
          </ac:picMkLst>
        </pc:picChg>
        <pc:picChg chg="add mod">
          <ac:chgData name="TANVIR ASHRAF" userId="e35142cb3792d77f" providerId="LiveId" clId="{0EDAC4A0-CC86-4969-8D30-44B32348CF1A}" dt="2021-12-12T19:38:34.067" v="571" actId="1036"/>
          <ac:picMkLst>
            <pc:docMk/>
            <pc:sldMk cId="123627421" sldId="261"/>
            <ac:picMk id="9" creationId="{707D31A1-0A2E-47F9-AD9F-C8D1DEB74CDF}"/>
          </ac:picMkLst>
        </pc:picChg>
        <pc:picChg chg="add mod">
          <ac:chgData name="TANVIR ASHRAF" userId="e35142cb3792d77f" providerId="LiveId" clId="{0EDAC4A0-CC86-4969-8D30-44B32348CF1A}" dt="2021-12-12T19:06:36.419" v="267" actId="14100"/>
          <ac:picMkLst>
            <pc:docMk/>
            <pc:sldMk cId="123627421" sldId="261"/>
            <ac:picMk id="11" creationId="{65D5E796-7628-40E0-A7D8-B4E67464B5AA}"/>
          </ac:picMkLst>
        </pc:picChg>
      </pc:sldChg>
      <pc:sldChg chg="addSp modSp new mod modClrScheme chgLayout">
        <pc:chgData name="TANVIR ASHRAF" userId="e35142cb3792d77f" providerId="LiveId" clId="{0EDAC4A0-CC86-4969-8D30-44B32348CF1A}" dt="2021-12-12T19:59:05.164" v="575" actId="14100"/>
        <pc:sldMkLst>
          <pc:docMk/>
          <pc:sldMk cId="416174775" sldId="262"/>
        </pc:sldMkLst>
        <pc:spChg chg="add mod">
          <ac:chgData name="TANVIR ASHRAF" userId="e35142cb3792d77f" providerId="LiveId" clId="{0EDAC4A0-CC86-4969-8D30-44B32348CF1A}" dt="2021-12-12T19:11:53.737" v="358" actId="14100"/>
          <ac:spMkLst>
            <pc:docMk/>
            <pc:sldMk cId="416174775" sldId="262"/>
            <ac:spMk id="2" creationId="{148B959B-ED38-4B88-9A0F-996DB63AFA80}"/>
          </ac:spMkLst>
        </pc:spChg>
        <pc:spChg chg="add mod">
          <ac:chgData name="TANVIR ASHRAF" userId="e35142cb3792d77f" providerId="LiveId" clId="{0EDAC4A0-CC86-4969-8D30-44B32348CF1A}" dt="2021-12-12T19:19:57.119" v="479"/>
          <ac:spMkLst>
            <pc:docMk/>
            <pc:sldMk cId="416174775" sldId="262"/>
            <ac:spMk id="3" creationId="{FD5D86A1-7734-4A90-B108-FF4735B82977}"/>
          </ac:spMkLst>
        </pc:spChg>
        <pc:spChg chg="add mod">
          <ac:chgData name="TANVIR ASHRAF" userId="e35142cb3792d77f" providerId="LiveId" clId="{0EDAC4A0-CC86-4969-8D30-44B32348CF1A}" dt="2021-12-12T19:58:58.043" v="574" actId="14100"/>
          <ac:spMkLst>
            <pc:docMk/>
            <pc:sldMk cId="416174775" sldId="262"/>
            <ac:spMk id="7" creationId="{22539DEF-B87F-4530-A4D5-DA545A7B833B}"/>
          </ac:spMkLst>
        </pc:spChg>
        <pc:spChg chg="add mod">
          <ac:chgData name="TANVIR ASHRAF" userId="e35142cb3792d77f" providerId="LiveId" clId="{0EDAC4A0-CC86-4969-8D30-44B32348CF1A}" dt="2021-12-12T19:21:31.959" v="514" actId="14100"/>
          <ac:spMkLst>
            <pc:docMk/>
            <pc:sldMk cId="416174775" sldId="262"/>
            <ac:spMk id="9" creationId="{6CD5EB7A-9A36-4ECF-8156-2A3B0536FB93}"/>
          </ac:spMkLst>
        </pc:spChg>
        <pc:picChg chg="add mod">
          <ac:chgData name="TANVIR ASHRAF" userId="e35142cb3792d77f" providerId="LiveId" clId="{0EDAC4A0-CC86-4969-8D30-44B32348CF1A}" dt="2021-12-12T19:20:58.955" v="491" actId="1038"/>
          <ac:picMkLst>
            <pc:docMk/>
            <pc:sldMk cId="416174775" sldId="262"/>
            <ac:picMk id="4" creationId="{EB7FF26C-C2E7-42E3-A8B6-C9CB02E099FD}"/>
          </ac:picMkLst>
        </pc:picChg>
        <pc:picChg chg="add mod">
          <ac:chgData name="TANVIR ASHRAF" userId="e35142cb3792d77f" providerId="LiveId" clId="{0EDAC4A0-CC86-4969-8D30-44B32348CF1A}" dt="2021-12-12T19:59:05.164" v="575" actId="14100"/>
          <ac:picMkLst>
            <pc:docMk/>
            <pc:sldMk cId="416174775" sldId="262"/>
            <ac:picMk id="5" creationId="{6BAA9C80-059B-4380-8A73-E928433B2315}"/>
          </ac:picMkLst>
        </pc:picChg>
      </pc:sldChg>
      <pc:sldChg chg="addSp delSp modSp new mod modClrScheme chgLayout">
        <pc:chgData name="TANVIR ASHRAF" userId="e35142cb3792d77f" providerId="LiveId" clId="{0EDAC4A0-CC86-4969-8D30-44B32348CF1A}" dt="2021-12-13T03:57:22.866" v="1038" actId="1038"/>
        <pc:sldMkLst>
          <pc:docMk/>
          <pc:sldMk cId="400056842" sldId="263"/>
        </pc:sldMkLst>
        <pc:spChg chg="mod ord">
          <ac:chgData name="TANVIR ASHRAF" userId="e35142cb3792d77f" providerId="LiveId" clId="{0EDAC4A0-CC86-4969-8D30-44B32348CF1A}" dt="2021-12-12T20:02:26.082" v="622" actId="14100"/>
          <ac:spMkLst>
            <pc:docMk/>
            <pc:sldMk cId="400056842" sldId="263"/>
            <ac:spMk id="2" creationId="{4B237172-5384-499C-9AE9-50CE536168EC}"/>
          </ac:spMkLst>
        </pc:spChg>
        <pc:spChg chg="add del mod ord">
          <ac:chgData name="TANVIR ASHRAF" userId="e35142cb3792d77f" providerId="LiveId" clId="{0EDAC4A0-CC86-4969-8D30-44B32348CF1A}" dt="2021-12-12T20:30:30.198" v="861" actId="2711"/>
          <ac:spMkLst>
            <pc:docMk/>
            <pc:sldMk cId="400056842" sldId="263"/>
            <ac:spMk id="3" creationId="{3DD6CF5C-8E3E-4C97-815E-2621CFE48064}"/>
          </ac:spMkLst>
        </pc:spChg>
        <pc:spChg chg="add del mod">
          <ac:chgData name="TANVIR ASHRAF" userId="e35142cb3792d77f" providerId="LiveId" clId="{0EDAC4A0-CC86-4969-8D30-44B32348CF1A}" dt="2021-12-12T20:29:29.254" v="832" actId="478"/>
          <ac:spMkLst>
            <pc:docMk/>
            <pc:sldMk cId="400056842" sldId="263"/>
            <ac:spMk id="12" creationId="{84E7A655-A693-4EA2-BBB7-F08274CDC665}"/>
          </ac:spMkLst>
        </pc:spChg>
        <pc:graphicFrameChg chg="add del mod">
          <ac:chgData name="TANVIR ASHRAF" userId="e35142cb3792d77f" providerId="LiveId" clId="{0EDAC4A0-CC86-4969-8D30-44B32348CF1A}" dt="2021-12-12T20:19:35.783" v="625" actId="478"/>
          <ac:graphicFrameMkLst>
            <pc:docMk/>
            <pc:sldMk cId="400056842" sldId="263"/>
            <ac:graphicFrameMk id="4" creationId="{519298A8-4559-4957-95FC-E9962A6F7ED1}"/>
          </ac:graphicFrameMkLst>
        </pc:graphicFrameChg>
        <pc:graphicFrameChg chg="add del mod modGraphic">
          <ac:chgData name="TANVIR ASHRAF" userId="e35142cb3792d77f" providerId="LiveId" clId="{0EDAC4A0-CC86-4969-8D30-44B32348CF1A}" dt="2021-12-12T20:23:18.077" v="643" actId="478"/>
          <ac:graphicFrameMkLst>
            <pc:docMk/>
            <pc:sldMk cId="400056842" sldId="263"/>
            <ac:graphicFrameMk id="7" creationId="{74DFD05D-DF31-425A-B9FF-5DE8C36F52A9}"/>
          </ac:graphicFrameMkLst>
        </pc:graphicFrameChg>
        <pc:graphicFrameChg chg="add del mod modGraphic">
          <ac:chgData name="TANVIR ASHRAF" userId="e35142cb3792d77f" providerId="LiveId" clId="{0EDAC4A0-CC86-4969-8D30-44B32348CF1A}" dt="2021-12-12T20:26:06.723" v="688" actId="478"/>
          <ac:graphicFrameMkLst>
            <pc:docMk/>
            <pc:sldMk cId="400056842" sldId="263"/>
            <ac:graphicFrameMk id="8" creationId="{F24A0490-6CA1-463E-821F-9B1C56EA7B9B}"/>
          </ac:graphicFrameMkLst>
        </pc:graphicFrameChg>
        <pc:picChg chg="add mod">
          <ac:chgData name="TANVIR ASHRAF" userId="e35142cb3792d77f" providerId="LiveId" clId="{0EDAC4A0-CC86-4969-8D30-44B32348CF1A}" dt="2021-12-13T03:57:22.866" v="1038" actId="1038"/>
          <ac:picMkLst>
            <pc:docMk/>
            <pc:sldMk cId="400056842" sldId="263"/>
            <ac:picMk id="5" creationId="{BB18BCFB-0D99-4034-BDBE-153E78B67EE4}"/>
          </ac:picMkLst>
        </pc:picChg>
        <pc:picChg chg="add del mod">
          <ac:chgData name="TANVIR ASHRAF" userId="e35142cb3792d77f" providerId="LiveId" clId="{0EDAC4A0-CC86-4969-8D30-44B32348CF1A}" dt="2021-12-12T20:21:04.235" v="630" actId="478"/>
          <ac:picMkLst>
            <pc:docMk/>
            <pc:sldMk cId="400056842" sldId="263"/>
            <ac:picMk id="6" creationId="{90C7FFA9-79CB-4B64-8BCD-5366003467E5}"/>
          </ac:picMkLst>
        </pc:picChg>
        <pc:picChg chg="add del mod">
          <ac:chgData name="TANVIR ASHRAF" userId="e35142cb3792d77f" providerId="LiveId" clId="{0EDAC4A0-CC86-4969-8D30-44B32348CF1A}" dt="2021-12-13T03:56:13.741" v="1028" actId="478"/>
          <ac:picMkLst>
            <pc:docMk/>
            <pc:sldMk cId="400056842" sldId="263"/>
            <ac:picMk id="10" creationId="{178932D5-807C-4BDF-ABFD-D754C682E03F}"/>
          </ac:picMkLst>
        </pc:picChg>
      </pc:sldChg>
      <pc:sldChg chg="addSp delSp modSp new mod">
        <pc:chgData name="TANVIR ASHRAF" userId="e35142cb3792d77f" providerId="LiveId" clId="{0EDAC4A0-CC86-4969-8D30-44B32348CF1A}" dt="2021-12-13T01:39:09.817" v="919" actId="14100"/>
        <pc:sldMkLst>
          <pc:docMk/>
          <pc:sldMk cId="2125749768" sldId="264"/>
        </pc:sldMkLst>
        <pc:spChg chg="mod">
          <ac:chgData name="TANVIR ASHRAF" userId="e35142cb3792d77f" providerId="LiveId" clId="{0EDAC4A0-CC86-4969-8D30-44B32348CF1A}" dt="2021-12-13T01:30:04.934" v="878" actId="14100"/>
          <ac:spMkLst>
            <pc:docMk/>
            <pc:sldMk cId="2125749768" sldId="264"/>
            <ac:spMk id="2" creationId="{6C9C1EB4-FCEC-403F-BC48-002F379C717D}"/>
          </ac:spMkLst>
        </pc:spChg>
        <pc:spChg chg="del mod">
          <ac:chgData name="TANVIR ASHRAF" userId="e35142cb3792d77f" providerId="LiveId" clId="{0EDAC4A0-CC86-4969-8D30-44B32348CF1A}" dt="2021-12-13T01:30:46.144" v="881"/>
          <ac:spMkLst>
            <pc:docMk/>
            <pc:sldMk cId="2125749768" sldId="264"/>
            <ac:spMk id="3" creationId="{7AB7CFC2-8671-4B87-9F5B-31FA6977E68F}"/>
          </ac:spMkLst>
        </pc:spChg>
        <pc:spChg chg="add del mod">
          <ac:chgData name="TANVIR ASHRAF" userId="e35142cb3792d77f" providerId="LiveId" clId="{0EDAC4A0-CC86-4969-8D30-44B32348CF1A}" dt="2021-12-13T01:33:26.437" v="887"/>
          <ac:spMkLst>
            <pc:docMk/>
            <pc:sldMk cId="2125749768" sldId="264"/>
            <ac:spMk id="6" creationId="{695F8C1B-F6FF-49E1-AE23-242BBB8AA1E7}"/>
          </ac:spMkLst>
        </pc:spChg>
        <pc:spChg chg="add del mod">
          <ac:chgData name="TANVIR ASHRAF" userId="e35142cb3792d77f" providerId="LiveId" clId="{0EDAC4A0-CC86-4969-8D30-44B32348CF1A}" dt="2021-12-13T01:36:51.076" v="899"/>
          <ac:spMkLst>
            <pc:docMk/>
            <pc:sldMk cId="2125749768" sldId="264"/>
            <ac:spMk id="12" creationId="{41C1AA6D-5463-48D4-A4C8-DB82A86A88AB}"/>
          </ac:spMkLst>
        </pc:spChg>
        <pc:picChg chg="add del mod">
          <ac:chgData name="TANVIR ASHRAF" userId="e35142cb3792d77f" providerId="LiveId" clId="{0EDAC4A0-CC86-4969-8D30-44B32348CF1A}" dt="2021-12-13T01:33:24.049" v="886" actId="478"/>
          <ac:picMkLst>
            <pc:docMk/>
            <pc:sldMk cId="2125749768" sldId="264"/>
            <ac:picMk id="4" creationId="{63DFCC20-9D9F-4FEF-AF29-6295EB64B866}"/>
          </ac:picMkLst>
        </pc:picChg>
        <pc:picChg chg="add del mod">
          <ac:chgData name="TANVIR ASHRAF" userId="e35142cb3792d77f" providerId="LiveId" clId="{0EDAC4A0-CC86-4969-8D30-44B32348CF1A}" dt="2021-12-13T01:35:28.272" v="893" actId="478"/>
          <ac:picMkLst>
            <pc:docMk/>
            <pc:sldMk cId="2125749768" sldId="264"/>
            <ac:picMk id="8" creationId="{AED332FA-A561-42BD-8084-B03B38A3F0D9}"/>
          </ac:picMkLst>
        </pc:picChg>
        <pc:picChg chg="add mod">
          <ac:chgData name="TANVIR ASHRAF" userId="e35142cb3792d77f" providerId="LiveId" clId="{0EDAC4A0-CC86-4969-8D30-44B32348CF1A}" dt="2021-12-13T01:36:32.561" v="898" actId="14100"/>
          <ac:picMkLst>
            <pc:docMk/>
            <pc:sldMk cId="2125749768" sldId="264"/>
            <ac:picMk id="10" creationId="{4B2E0328-7419-4C52-B5F0-83F761FBDEFD}"/>
          </ac:picMkLst>
        </pc:picChg>
        <pc:picChg chg="add mod">
          <ac:chgData name="TANVIR ASHRAF" userId="e35142cb3792d77f" providerId="LiveId" clId="{0EDAC4A0-CC86-4969-8D30-44B32348CF1A}" dt="2021-12-13T01:39:09.817" v="919" actId="14100"/>
          <ac:picMkLst>
            <pc:docMk/>
            <pc:sldMk cId="2125749768" sldId="264"/>
            <ac:picMk id="14" creationId="{4ECC4158-82F0-4679-BE82-AA85F1EF95D1}"/>
          </ac:picMkLst>
        </pc:picChg>
        <pc:picChg chg="add mod">
          <ac:chgData name="TANVIR ASHRAF" userId="e35142cb3792d77f" providerId="LiveId" clId="{0EDAC4A0-CC86-4969-8D30-44B32348CF1A}" dt="2021-12-13T01:37:56.242" v="907" actId="14100"/>
          <ac:picMkLst>
            <pc:docMk/>
            <pc:sldMk cId="2125749768" sldId="264"/>
            <ac:picMk id="16" creationId="{2894FB9A-3EB4-4397-809A-51AF5C5F5FBC}"/>
          </ac:picMkLst>
        </pc:picChg>
      </pc:sldChg>
      <pc:sldChg chg="addSp delSp modSp new mod modClrScheme chgLayout">
        <pc:chgData name="TANVIR ASHRAF" userId="e35142cb3792d77f" providerId="LiveId" clId="{0EDAC4A0-CC86-4969-8D30-44B32348CF1A}" dt="2021-12-13T01:43:28.020" v="937" actId="14100"/>
        <pc:sldMkLst>
          <pc:docMk/>
          <pc:sldMk cId="742113681" sldId="265"/>
        </pc:sldMkLst>
        <pc:spChg chg="del">
          <ac:chgData name="TANVIR ASHRAF" userId="e35142cb3792d77f" providerId="LiveId" clId="{0EDAC4A0-CC86-4969-8D30-44B32348CF1A}" dt="2021-12-13T01:41:45.829" v="921" actId="700"/>
          <ac:spMkLst>
            <pc:docMk/>
            <pc:sldMk cId="742113681" sldId="265"/>
            <ac:spMk id="2" creationId="{79B1C68A-3632-4FFC-B125-EF778324567E}"/>
          </ac:spMkLst>
        </pc:spChg>
        <pc:spChg chg="del">
          <ac:chgData name="TANVIR ASHRAF" userId="e35142cb3792d77f" providerId="LiveId" clId="{0EDAC4A0-CC86-4969-8D30-44B32348CF1A}" dt="2021-12-13T01:41:45.829" v="921" actId="700"/>
          <ac:spMkLst>
            <pc:docMk/>
            <pc:sldMk cId="742113681" sldId="265"/>
            <ac:spMk id="3" creationId="{C06C5902-FF78-423B-90AD-4DD48C07D6F1}"/>
          </ac:spMkLst>
        </pc:spChg>
        <pc:picChg chg="add mod">
          <ac:chgData name="TANVIR ASHRAF" userId="e35142cb3792d77f" providerId="LiveId" clId="{0EDAC4A0-CC86-4969-8D30-44B32348CF1A}" dt="2021-12-13T01:42:02.126" v="927" actId="14100"/>
          <ac:picMkLst>
            <pc:docMk/>
            <pc:sldMk cId="742113681" sldId="265"/>
            <ac:picMk id="5" creationId="{7340CA73-6347-40EF-83B1-85E8E487E0C0}"/>
          </ac:picMkLst>
        </pc:picChg>
        <pc:picChg chg="add mod">
          <ac:chgData name="TANVIR ASHRAF" userId="e35142cb3792d77f" providerId="LiveId" clId="{0EDAC4A0-CC86-4969-8D30-44B32348CF1A}" dt="2021-12-13T01:43:28.020" v="937" actId="14100"/>
          <ac:picMkLst>
            <pc:docMk/>
            <pc:sldMk cId="742113681" sldId="265"/>
            <ac:picMk id="7" creationId="{B7973F22-899C-4B01-ACAB-FE767C7F4E9E}"/>
          </ac:picMkLst>
        </pc:picChg>
        <pc:picChg chg="add mod">
          <ac:chgData name="TANVIR ASHRAF" userId="e35142cb3792d77f" providerId="LiveId" clId="{0EDAC4A0-CC86-4969-8D30-44B32348CF1A}" dt="2021-12-13T01:43:23.437" v="936" actId="14100"/>
          <ac:picMkLst>
            <pc:docMk/>
            <pc:sldMk cId="742113681" sldId="265"/>
            <ac:picMk id="9" creationId="{728D4687-46AB-4452-97BD-D50461D9FAEF}"/>
          </ac:picMkLst>
        </pc:picChg>
      </pc:sldChg>
      <pc:sldChg chg="addSp delSp modSp new mod modClrScheme chgLayout">
        <pc:chgData name="TANVIR ASHRAF" userId="e35142cb3792d77f" providerId="LiveId" clId="{0EDAC4A0-CC86-4969-8D30-44B32348CF1A}" dt="2021-12-13T03:53:00.880" v="1027" actId="14100"/>
        <pc:sldMkLst>
          <pc:docMk/>
          <pc:sldMk cId="2885242842" sldId="266"/>
        </pc:sldMkLst>
        <pc:spChg chg="add mod">
          <ac:chgData name="TANVIR ASHRAF" userId="e35142cb3792d77f" providerId="LiveId" clId="{0EDAC4A0-CC86-4969-8D30-44B32348CF1A}" dt="2021-12-13T03:52:15.133" v="1026" actId="20577"/>
          <ac:spMkLst>
            <pc:docMk/>
            <pc:sldMk cId="2885242842" sldId="266"/>
            <ac:spMk id="2" creationId="{6795A64A-AC63-415F-9E40-E8BC60DDB209}"/>
          </ac:spMkLst>
        </pc:spChg>
        <pc:spChg chg="add del mod">
          <ac:chgData name="TANVIR ASHRAF" userId="e35142cb3792d77f" providerId="LiveId" clId="{0EDAC4A0-CC86-4969-8D30-44B32348CF1A}" dt="2021-12-13T03:48:31.125" v="956"/>
          <ac:spMkLst>
            <pc:docMk/>
            <pc:sldMk cId="2885242842" sldId="266"/>
            <ac:spMk id="3" creationId="{76FDDCEE-F6AB-43E6-925D-15B88F872BF0}"/>
          </ac:spMkLst>
        </pc:spChg>
        <pc:graphicFrameChg chg="add mod modGraphic">
          <ac:chgData name="TANVIR ASHRAF" userId="e35142cb3792d77f" providerId="LiveId" clId="{0EDAC4A0-CC86-4969-8D30-44B32348CF1A}" dt="2021-12-13T03:53:00.880" v="1027" actId="14100"/>
          <ac:graphicFrameMkLst>
            <pc:docMk/>
            <pc:sldMk cId="2885242842" sldId="266"/>
            <ac:graphicFrameMk id="4" creationId="{65443F10-37F3-4C29-963C-F2986D9BCD0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8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128011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3596431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165421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27908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CB9C-BFE1-484B-BBE3-A0E53EC3DD0E}" type="datetimeFigureOut">
              <a:rPr lang="en-CA" smtClean="0"/>
              <a:t>2021-12-13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4FFF04E-EF66-4317-8CF9-9D65DF2A5B9A}"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3CB9C-BFE1-484B-BBE3-A0E53EC3DD0E}" type="datetimeFigureOut">
              <a:rPr lang="en-CA" smtClean="0"/>
              <a:t>2021-12-13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299717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3CB9C-BFE1-484B-BBE3-A0E53EC3DD0E}" type="datetimeFigureOut">
              <a:rPr lang="en-CA" smtClean="0"/>
              <a:t>2021-12-13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219736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93CB9C-BFE1-484B-BBE3-A0E53EC3DD0E}" type="datetimeFigureOut">
              <a:rPr lang="en-CA" smtClean="0"/>
              <a:t>2021-12-13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208744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93CB9C-BFE1-484B-BBE3-A0E53EC3DD0E}" type="datetimeFigureOut">
              <a:rPr lang="en-CA" smtClean="0"/>
              <a:t>2021-12-13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357017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93CB9C-BFE1-484B-BBE3-A0E53EC3DD0E}" type="datetimeFigureOut">
              <a:rPr lang="en-CA" smtClean="0"/>
              <a:t>2021-12-13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FFF04E-EF66-4317-8CF9-9D65DF2A5B9A}" type="slidenum">
              <a:rPr lang="en-CA" smtClean="0"/>
              <a:t>‹#›</a:t>
            </a:fld>
            <a:endParaRPr lang="en-CA"/>
          </a:p>
        </p:txBody>
      </p:sp>
    </p:spTree>
    <p:extLst>
      <p:ext uri="{BB962C8B-B14F-4D97-AF65-F5344CB8AC3E}">
        <p14:creationId xmlns:p14="http://schemas.microsoft.com/office/powerpoint/2010/main" val="3974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3CB9C-BFE1-484B-BBE3-A0E53EC3DD0E}" type="datetimeFigureOut">
              <a:rPr lang="en-CA" smtClean="0"/>
              <a:t>2021-12-13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4FFF04E-EF66-4317-8CF9-9D65DF2A5B9A}" type="slidenum">
              <a:rPr lang="en-CA" smtClean="0"/>
              <a:t>‹#›</a:t>
            </a:fld>
            <a:endParaRPr lang="en-CA"/>
          </a:p>
        </p:txBody>
      </p:sp>
    </p:spTree>
    <p:extLst>
      <p:ext uri="{BB962C8B-B14F-4D97-AF65-F5344CB8AC3E}">
        <p14:creationId xmlns:p14="http://schemas.microsoft.com/office/powerpoint/2010/main" val="210913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93CB9C-BFE1-484B-BBE3-A0E53EC3DD0E}" type="datetimeFigureOut">
              <a:rPr lang="en-CA" smtClean="0"/>
              <a:t>2021-12-13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FFF04E-EF66-4317-8CF9-9D65DF2A5B9A}"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863312"/>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F1FE-07E3-467D-AB68-850CC372B715}"/>
              </a:ext>
            </a:extLst>
          </p:cNvPr>
          <p:cNvSpPr>
            <a:spLocks noGrp="1"/>
          </p:cNvSpPr>
          <p:nvPr>
            <p:ph type="ctrTitle"/>
          </p:nvPr>
        </p:nvSpPr>
        <p:spPr>
          <a:xfrm>
            <a:off x="2215725" y="0"/>
            <a:ext cx="8915399" cy="2262781"/>
          </a:xfrm>
        </p:spPr>
        <p:txBody>
          <a:bodyPr>
            <a:normAutofit fontScale="90000"/>
          </a:bodyPr>
          <a:lstStyle/>
          <a:p>
            <a:pPr algn="ctr"/>
            <a:r>
              <a:rPr lang="en-CA" b="1" i="0" dirty="0">
                <a:solidFill>
                  <a:srgbClr val="4A4A4A"/>
                </a:solidFill>
                <a:effectLst/>
                <a:latin typeface="Inter UI"/>
              </a:rPr>
              <a:t> </a:t>
            </a:r>
            <a:r>
              <a:rPr lang="en-CA" sz="4400" b="1" i="0" dirty="0">
                <a:solidFill>
                  <a:srgbClr val="4A4A4A"/>
                </a:solidFill>
                <a:effectLst/>
                <a:latin typeface="Bahnschrift" panose="020B0502040204020203" pitchFamily="34" charset="0"/>
              </a:rPr>
              <a:t>Content Strategy of deshal</a:t>
            </a:r>
            <a:br>
              <a:rPr lang="en-CA" sz="4400" b="1" i="0" dirty="0">
                <a:solidFill>
                  <a:srgbClr val="4A4A4A"/>
                </a:solidFill>
                <a:effectLst/>
                <a:latin typeface="Bahnschrift" panose="020B0502040204020203" pitchFamily="34" charset="0"/>
              </a:rPr>
            </a:br>
            <a:r>
              <a:rPr lang="en-CA" sz="4400" b="1" i="0" dirty="0">
                <a:solidFill>
                  <a:srgbClr val="4A4A4A"/>
                </a:solidFill>
                <a:effectLst/>
                <a:latin typeface="Bahnschrift" panose="020B0502040204020203" pitchFamily="34" charset="0"/>
              </a:rPr>
              <a:t>						</a:t>
            </a:r>
            <a:r>
              <a:rPr lang="en-CA" sz="2200" b="1" i="0" dirty="0">
                <a:solidFill>
                  <a:srgbClr val="4A4A4A"/>
                </a:solidFill>
                <a:effectLst/>
                <a:latin typeface="Calibri" panose="020F0502020204030204" pitchFamily="34" charset="0"/>
                <a:cs typeface="Calibri" panose="020F0502020204030204" pitchFamily="34" charset="0"/>
              </a:rPr>
              <a:t>Local Clothing Boutique(Dhaka)</a:t>
            </a:r>
            <a:br>
              <a:rPr lang="en-CA" sz="3600" b="1" i="0" dirty="0">
                <a:solidFill>
                  <a:srgbClr val="4A4A4A"/>
                </a:solidFill>
                <a:effectLst/>
                <a:latin typeface="Calibri" panose="020F0502020204030204" pitchFamily="34" charset="0"/>
                <a:cs typeface="Calibri" panose="020F0502020204030204" pitchFamily="34" charset="0"/>
              </a:rPr>
            </a:br>
            <a:endParaRPr lang="en-CA" dirty="0">
              <a:latin typeface="Calibri" panose="020F0502020204030204" pitchFamily="34" charset="0"/>
              <a:cs typeface="Calibri" panose="020F0502020204030204" pitchFamily="34" charset="0"/>
            </a:endParaRPr>
          </a:p>
        </p:txBody>
      </p:sp>
      <p:pic>
        <p:nvPicPr>
          <p:cNvPr id="1026" name="Picture 2" descr="দেশাল :: deshal - Home | Facebook">
            <a:extLst>
              <a:ext uri="{FF2B5EF4-FFF2-40B4-BE49-F238E27FC236}">
                <a16:creationId xmlns:a16="http://schemas.microsoft.com/office/drawing/2014/main" id="{5C6D9793-58EB-480B-91FD-37944DDD5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015" y="2551809"/>
            <a:ext cx="3618964" cy="33320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B55063-B482-4BDF-BA75-9CC0B23B12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6537" y="2546113"/>
            <a:ext cx="5602777" cy="3324860"/>
          </a:xfrm>
          <a:prstGeom prst="rect">
            <a:avLst/>
          </a:prstGeom>
          <a:noFill/>
          <a:ln>
            <a:noFill/>
          </a:ln>
        </p:spPr>
      </p:pic>
    </p:spTree>
    <p:extLst>
      <p:ext uri="{BB962C8B-B14F-4D97-AF65-F5344CB8AC3E}">
        <p14:creationId xmlns:p14="http://schemas.microsoft.com/office/powerpoint/2010/main" val="106631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40CA73-6347-40EF-83B1-85E8E487E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272010" cy="6481762"/>
          </a:xfrm>
          <a:prstGeom prst="rect">
            <a:avLst/>
          </a:prstGeom>
        </p:spPr>
      </p:pic>
      <p:pic>
        <p:nvPicPr>
          <p:cNvPr id="7" name="Picture 6">
            <a:extLst>
              <a:ext uri="{FF2B5EF4-FFF2-40B4-BE49-F238E27FC236}">
                <a16:creationId xmlns:a16="http://schemas.microsoft.com/office/drawing/2014/main" id="{B7973F22-899C-4B01-ACAB-FE767C7F4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11" y="837127"/>
            <a:ext cx="5919988" cy="5644636"/>
          </a:xfrm>
          <a:prstGeom prst="rect">
            <a:avLst/>
          </a:prstGeom>
        </p:spPr>
      </p:pic>
      <p:pic>
        <p:nvPicPr>
          <p:cNvPr id="9" name="Picture 8">
            <a:extLst>
              <a:ext uri="{FF2B5EF4-FFF2-40B4-BE49-F238E27FC236}">
                <a16:creationId xmlns:a16="http://schemas.microsoft.com/office/drawing/2014/main" id="{728D4687-46AB-4452-97BD-D50461D9F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012" y="0"/>
            <a:ext cx="5919988" cy="837127"/>
          </a:xfrm>
          <a:prstGeom prst="rect">
            <a:avLst/>
          </a:prstGeom>
        </p:spPr>
      </p:pic>
    </p:spTree>
    <p:extLst>
      <p:ext uri="{BB962C8B-B14F-4D97-AF65-F5344CB8AC3E}">
        <p14:creationId xmlns:p14="http://schemas.microsoft.com/office/powerpoint/2010/main" val="74211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A64A-AC63-415F-9E40-E8BC60DDB209}"/>
              </a:ext>
            </a:extLst>
          </p:cNvPr>
          <p:cNvSpPr>
            <a:spLocks noGrp="1"/>
          </p:cNvSpPr>
          <p:nvPr>
            <p:ph type="title"/>
          </p:nvPr>
        </p:nvSpPr>
        <p:spPr>
          <a:xfrm>
            <a:off x="1097280" y="0"/>
            <a:ext cx="10058400" cy="953037"/>
          </a:xfrm>
        </p:spPr>
        <p:txBody>
          <a:bodyPr>
            <a:normAutofit/>
          </a:bodyPr>
          <a:lstStyle/>
          <a:p>
            <a:pPr algn="ctr"/>
            <a:r>
              <a:rPr lang="en-CA" sz="3200" dirty="0">
                <a:solidFill>
                  <a:schemeClr val="tx1"/>
                </a:solidFill>
                <a:latin typeface="Algerian" panose="04020705040A02060702" pitchFamily="82" charset="0"/>
              </a:rPr>
              <a:t>New content ideas</a:t>
            </a:r>
            <a:br>
              <a:rPr lang="en-CA" sz="3200" dirty="0">
                <a:solidFill>
                  <a:schemeClr val="tx1"/>
                </a:solidFill>
                <a:latin typeface="Algerian" panose="04020705040A02060702" pitchFamily="82" charset="0"/>
              </a:rPr>
            </a:br>
            <a:r>
              <a:rPr lang="en-CA" sz="3200" dirty="0">
                <a:solidFill>
                  <a:schemeClr val="tx1"/>
                </a:solidFill>
                <a:latin typeface="Algerian" panose="04020705040A02060702" pitchFamily="82" charset="0"/>
              </a:rPr>
              <a:t>					</a:t>
            </a:r>
            <a:r>
              <a:rPr lang="en-CA" sz="1800" dirty="0">
                <a:solidFill>
                  <a:schemeClr val="tx1"/>
                </a:solidFill>
                <a:latin typeface="Algerian" panose="04020705040A02060702" pitchFamily="82" charset="0"/>
              </a:rPr>
              <a:t>Based on comparing with competitors</a:t>
            </a:r>
            <a:endParaRPr lang="en-CA" sz="3200" dirty="0">
              <a:solidFill>
                <a:schemeClr val="tx1"/>
              </a:solidFill>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65443F10-37F3-4C29-963C-F2986D9BCD06}"/>
              </a:ext>
            </a:extLst>
          </p:cNvPr>
          <p:cNvGraphicFramePr>
            <a:graphicFrameLocks noGrp="1"/>
          </p:cNvGraphicFramePr>
          <p:nvPr>
            <p:ph idx="1"/>
            <p:extLst>
              <p:ext uri="{D42A27DB-BD31-4B8C-83A1-F6EECF244321}">
                <p14:modId xmlns:p14="http://schemas.microsoft.com/office/powerpoint/2010/main" val="2786825662"/>
              </p:ext>
            </p:extLst>
          </p:nvPr>
        </p:nvGraphicFramePr>
        <p:xfrm>
          <a:off x="489397" y="1107583"/>
          <a:ext cx="11011438" cy="5061398"/>
        </p:xfrm>
        <a:graphic>
          <a:graphicData uri="http://schemas.openxmlformats.org/drawingml/2006/table">
            <a:tbl>
              <a:tblPr firstRow="1" firstCol="1" bandRow="1">
                <a:tableStyleId>{5C22544A-7EE6-4342-B048-85BDC9FD1C3A}</a:tableStyleId>
              </a:tblPr>
              <a:tblGrid>
                <a:gridCol w="3693781">
                  <a:extLst>
                    <a:ext uri="{9D8B030D-6E8A-4147-A177-3AD203B41FA5}">
                      <a16:colId xmlns:a16="http://schemas.microsoft.com/office/drawing/2014/main" val="983529012"/>
                    </a:ext>
                  </a:extLst>
                </a:gridCol>
                <a:gridCol w="3595687">
                  <a:extLst>
                    <a:ext uri="{9D8B030D-6E8A-4147-A177-3AD203B41FA5}">
                      <a16:colId xmlns:a16="http://schemas.microsoft.com/office/drawing/2014/main" val="3697534818"/>
                    </a:ext>
                  </a:extLst>
                </a:gridCol>
                <a:gridCol w="3721970">
                  <a:extLst>
                    <a:ext uri="{9D8B030D-6E8A-4147-A177-3AD203B41FA5}">
                      <a16:colId xmlns:a16="http://schemas.microsoft.com/office/drawing/2014/main" val="1108162056"/>
                    </a:ext>
                  </a:extLst>
                </a:gridCol>
              </a:tblGrid>
              <a:tr h="322156">
                <a:tc>
                  <a:txBody>
                    <a:bodyPr/>
                    <a:lstStyle/>
                    <a:p>
                      <a:pPr marL="457200" algn="ctr">
                        <a:lnSpc>
                          <a:spcPct val="107000"/>
                        </a:lnSpc>
                      </a:pPr>
                      <a:r>
                        <a:rPr lang="en-CA" sz="1100" dirty="0">
                          <a:effectLst/>
                        </a:rPr>
                        <a:t>Keyword Phrase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CA" sz="1100">
                          <a:effectLst/>
                        </a:rPr>
                        <a:t>SEO-Friendly Headline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CA" sz="1100" dirty="0">
                          <a:effectLst/>
                        </a:rPr>
                        <a:t>Medium</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5197845"/>
                  </a:ext>
                </a:extLst>
              </a:tr>
              <a:tr h="791061">
                <a:tc>
                  <a:txBody>
                    <a:bodyPr/>
                    <a:lstStyle/>
                    <a:p>
                      <a:pPr marL="457200" algn="ctr">
                        <a:lnSpc>
                          <a:spcPct val="107000"/>
                        </a:lnSpc>
                      </a:pPr>
                      <a:r>
                        <a:rPr lang="en-US" sz="1200" dirty="0">
                          <a:effectLst/>
                        </a:rPr>
                        <a:t>Readymade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best readymade dress for men and women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a:effectLst/>
                        </a:rPr>
                        <a:t>Blog post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9893725"/>
                  </a:ext>
                </a:extLst>
              </a:tr>
              <a:tr h="523437">
                <a:tc>
                  <a:txBody>
                    <a:bodyPr/>
                    <a:lstStyle/>
                    <a:p>
                      <a:pPr marL="457200" algn="ctr">
                        <a:lnSpc>
                          <a:spcPct val="107000"/>
                        </a:lnSpc>
                      </a:pPr>
                      <a:r>
                        <a:rPr lang="en-US" sz="1200">
                          <a:effectLst/>
                        </a:rPr>
                        <a:t>Store near 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Nearby stores of the finest dress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a:effectLst/>
                        </a:rPr>
                        <a:t>Website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8276469"/>
                  </a:ext>
                </a:extLst>
              </a:tr>
              <a:tr h="523437">
                <a:tc>
                  <a:txBody>
                    <a:bodyPr/>
                    <a:lstStyle/>
                    <a:p>
                      <a:pPr marL="457200" algn="ctr">
                        <a:lnSpc>
                          <a:spcPct val="107000"/>
                        </a:lnSpc>
                      </a:pPr>
                      <a:r>
                        <a:rPr lang="en-US" sz="1200">
                          <a:effectLst/>
                        </a:rPr>
                        <a:t>Sarees online USA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best online sarees for all seasons in USA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a:effectLst/>
                        </a:rPr>
                        <a:t>Newsletter, Website,</a:t>
                      </a:r>
                      <a:r>
                        <a:rPr lang="en-US" sz="1100">
                          <a:effectLst/>
                        </a:rPr>
                        <a:t> </a:t>
                      </a:r>
                      <a:r>
                        <a:rPr lang="en-US" sz="1200">
                          <a:effectLst/>
                        </a:rPr>
                        <a:t>Podcast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1581787"/>
                  </a:ext>
                </a:extLst>
              </a:tr>
              <a:tr h="523437">
                <a:tc>
                  <a:txBody>
                    <a:bodyPr/>
                    <a:lstStyle/>
                    <a:p>
                      <a:pPr marL="457200" algn="ctr">
                        <a:lnSpc>
                          <a:spcPct val="107000"/>
                        </a:lnSpc>
                      </a:pPr>
                      <a:r>
                        <a:rPr lang="en-US" sz="1200" dirty="0">
                          <a:effectLst/>
                        </a:rPr>
                        <a:t>Clothes men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top brand for men’s cloths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dirty="0">
                          <a:effectLst/>
                        </a:rPr>
                        <a:t>Social Media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453980"/>
                  </a:ext>
                </a:extLst>
              </a:tr>
              <a:tr h="523437">
                <a:tc>
                  <a:txBody>
                    <a:bodyPr/>
                    <a:lstStyle/>
                    <a:p>
                      <a:pPr marL="457200" algn="ctr">
                        <a:lnSpc>
                          <a:spcPct val="107000"/>
                        </a:lnSpc>
                      </a:pPr>
                      <a:r>
                        <a:rPr lang="en-US" sz="1200" dirty="0">
                          <a:effectLst/>
                        </a:rPr>
                        <a:t>Wholesale sarees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most beautiful wholesale sarees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a:effectLst/>
                        </a:rPr>
                        <a:t>Website, social media,</a:t>
                      </a:r>
                      <a:r>
                        <a:rPr lang="en-US" sz="1100">
                          <a:effectLst/>
                        </a:rPr>
                        <a:t> </a:t>
                      </a:r>
                      <a:r>
                        <a:rPr lang="en-US" sz="1200">
                          <a:effectLst/>
                        </a:rPr>
                        <a:t>Podcast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978535"/>
                  </a:ext>
                </a:extLst>
              </a:tr>
              <a:tr h="807559">
                <a:tc>
                  <a:txBody>
                    <a:bodyPr/>
                    <a:lstStyle/>
                    <a:p>
                      <a:pPr marL="457200" algn="ctr">
                        <a:lnSpc>
                          <a:spcPct val="107000"/>
                        </a:lnSpc>
                      </a:pPr>
                      <a:r>
                        <a:rPr lang="en-US" sz="1200">
                          <a:effectLst/>
                        </a:rPr>
                        <a:t>Online clothes shopping sites bd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best online clothes shopping sites in bd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a:effectLst/>
                        </a:rPr>
                        <a:t>Blog post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0971556"/>
                  </a:ext>
                </a:extLst>
              </a:tr>
              <a:tr h="523437">
                <a:tc>
                  <a:txBody>
                    <a:bodyPr/>
                    <a:lstStyle/>
                    <a:p>
                      <a:pPr marL="457200" algn="ctr">
                        <a:lnSpc>
                          <a:spcPct val="107000"/>
                        </a:lnSpc>
                      </a:pPr>
                      <a:r>
                        <a:rPr lang="en-US" sz="1200">
                          <a:effectLst/>
                        </a:rPr>
                        <a:t>Boys dress cloths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The best boys dress in the country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dirty="0">
                          <a:effectLst/>
                        </a:rPr>
                        <a:t>Newsletter, Blog post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618970"/>
                  </a:ext>
                </a:extLst>
              </a:tr>
              <a:tr h="523437">
                <a:tc>
                  <a:txBody>
                    <a:bodyPr/>
                    <a:lstStyle/>
                    <a:p>
                      <a:pPr marL="457200" algn="ctr">
                        <a:lnSpc>
                          <a:spcPct val="107000"/>
                        </a:lnSpc>
                      </a:pPr>
                      <a:r>
                        <a:rPr lang="en-US" sz="1200" dirty="0">
                          <a:effectLst/>
                        </a:rPr>
                        <a:t>Ladies t shirt bd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pPr>
                      <a:r>
                        <a:rPr lang="en-US" sz="1200" dirty="0">
                          <a:effectLst/>
                        </a:rPr>
                        <a:t>Ladies t shirt for all season in bd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dirty="0">
                          <a:effectLst/>
                        </a:rPr>
                        <a:t>Blog post, Website, podcast, social media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5025066"/>
                  </a:ext>
                </a:extLst>
              </a:tr>
            </a:tbl>
          </a:graphicData>
        </a:graphic>
      </p:graphicFrame>
    </p:spTree>
    <p:extLst>
      <p:ext uri="{BB962C8B-B14F-4D97-AF65-F5344CB8AC3E}">
        <p14:creationId xmlns:p14="http://schemas.microsoft.com/office/powerpoint/2010/main" val="288524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116AFE-FBCF-4167-8A11-AB0C94920E4F}"/>
              </a:ext>
            </a:extLst>
          </p:cNvPr>
          <p:cNvSpPr>
            <a:spLocks noGrp="1"/>
          </p:cNvSpPr>
          <p:nvPr>
            <p:ph type="title" idx="4294967295"/>
          </p:nvPr>
        </p:nvSpPr>
        <p:spPr>
          <a:xfrm>
            <a:off x="168275" y="0"/>
            <a:ext cx="12023725" cy="627063"/>
          </a:xfrm>
        </p:spPr>
        <p:txBody>
          <a:bodyPr>
            <a:noAutofit/>
          </a:bodyPr>
          <a:lstStyle/>
          <a:p>
            <a:pPr algn="ctr"/>
            <a:r>
              <a:rPr lang="en-CA" sz="2400" dirty="0">
                <a:latin typeface="Bahnschrift" panose="020B0502040204020203" pitchFamily="34" charset="0"/>
              </a:rPr>
              <a:t>   Executive Summary</a:t>
            </a:r>
          </a:p>
        </p:txBody>
      </p:sp>
      <p:sp>
        <p:nvSpPr>
          <p:cNvPr id="7" name="Text Placeholder 6">
            <a:extLst>
              <a:ext uri="{FF2B5EF4-FFF2-40B4-BE49-F238E27FC236}">
                <a16:creationId xmlns:a16="http://schemas.microsoft.com/office/drawing/2014/main" id="{778CF5EA-C744-4CD4-8FFC-06A4D98B1071}"/>
              </a:ext>
            </a:extLst>
          </p:cNvPr>
          <p:cNvSpPr>
            <a:spLocks noGrp="1"/>
          </p:cNvSpPr>
          <p:nvPr>
            <p:ph type="body" idx="4294967295"/>
          </p:nvPr>
        </p:nvSpPr>
        <p:spPr>
          <a:xfrm>
            <a:off x="0" y="0"/>
            <a:ext cx="12192000" cy="6350000"/>
          </a:xfrm>
        </p:spPr>
        <p:txBody>
          <a:bodyPr>
            <a:normAutofit/>
          </a:bodyPr>
          <a:lstStyle/>
          <a:p>
            <a:pPr algn="just"/>
            <a:endParaRPr lang="en-US" sz="1200" dirty="0">
              <a:effectLst/>
              <a:latin typeface="Calibri" panose="020F0502020204030204" pitchFamily="34" charset="0"/>
              <a:ea typeface="Cambria" panose="02040503050406030204" pitchFamily="18" charset="0"/>
              <a:cs typeface="Calibri" panose="020F0502020204030204" pitchFamily="34" charset="0"/>
            </a:endParaRPr>
          </a:p>
          <a:p>
            <a:pPr algn="just"/>
            <a:r>
              <a:rPr lang="en-US" sz="1500" dirty="0">
                <a:effectLst/>
                <a:latin typeface="Calibri" panose="020F0502020204030204" pitchFamily="34" charset="0"/>
                <a:ea typeface="Cambria" panose="02040503050406030204" pitchFamily="18" charset="0"/>
                <a:cs typeface="Calibri" panose="020F0502020204030204" pitchFamily="34" charset="0"/>
              </a:rPr>
              <a:t> </a:t>
            </a:r>
          </a:p>
          <a:p>
            <a:pPr algn="just"/>
            <a:r>
              <a:rPr lang="en-US" sz="1400" dirty="0">
                <a:solidFill>
                  <a:schemeClr val="tx1"/>
                </a:solidFill>
                <a:effectLst/>
                <a:ea typeface="Cambria" panose="02040503050406030204" pitchFamily="18" charset="0"/>
                <a:cs typeface="Calibri" panose="020F0502020204030204" pitchFamily="34" charset="0"/>
              </a:rPr>
              <a:t>Deshal is a name of a dream created by three young artists of Bangladesh. It word “Deshal” means ‘Native’ which was established fifteen years ago.</a:t>
            </a:r>
          </a:p>
          <a:p>
            <a:pPr algn="just"/>
            <a:r>
              <a:rPr lang="en-US" sz="1400" dirty="0">
                <a:solidFill>
                  <a:schemeClr val="tx1"/>
                </a:solidFill>
                <a:effectLst/>
                <a:ea typeface="Cambria" panose="02040503050406030204" pitchFamily="18" charset="0"/>
                <a:cs typeface="Calibri" panose="020F0502020204030204" pitchFamily="34" charset="0"/>
              </a:rPr>
              <a:t>Deshal’s strength is immense popularity due to its low cost and high quality. Its’ business is to B2C targeting the all ages of men, women, and children, especially the young Bangladeshi people who are students of colleges and universities.</a:t>
            </a:r>
            <a:endParaRPr lang="en-US" sz="1400" dirty="0">
              <a:solidFill>
                <a:schemeClr val="tx1"/>
              </a:solidFill>
              <a:ea typeface="Cambria" panose="02040503050406030204" pitchFamily="18" charset="0"/>
              <a:cs typeface="Calibri" panose="020F0502020204030204" pitchFamily="34" charset="0"/>
            </a:endParaRPr>
          </a:p>
          <a:p>
            <a:pPr algn="just">
              <a:lnSpc>
                <a:spcPct val="107000"/>
              </a:lnSpc>
              <a:spcAft>
                <a:spcPts val="800"/>
              </a:spcAft>
            </a:pPr>
            <a:r>
              <a:rPr lang="en-US" sz="1400" dirty="0">
                <a:solidFill>
                  <a:schemeClr val="tx1"/>
                </a:solidFill>
                <a:effectLst/>
                <a:ea typeface="Cambria" panose="02040503050406030204" pitchFamily="18" charset="0"/>
                <a:cs typeface="Calibri" panose="020F0502020204030204" pitchFamily="34" charset="0"/>
              </a:rPr>
              <a:t>Management has developed the following business objectives to guarantee that the company's aims are met:</a:t>
            </a:r>
          </a:p>
          <a:p>
            <a:pPr marL="285750" indent="-285750" algn="just">
              <a:lnSpc>
                <a:spcPct val="107000"/>
              </a:lnSpc>
              <a:spcAft>
                <a:spcPts val="800"/>
              </a:spcAft>
              <a:buFont typeface="Arial" panose="020B0604020202020204" pitchFamily="34" charset="0"/>
              <a:buChar char="•"/>
            </a:pPr>
            <a:r>
              <a:rPr lang="en-US" sz="1400" dirty="0">
                <a:solidFill>
                  <a:schemeClr val="tx1"/>
                </a:solidFill>
                <a:effectLst/>
                <a:ea typeface="Calibri" panose="020F0502020204030204" pitchFamily="34" charset="0"/>
                <a:cs typeface="Calibri" panose="020F0502020204030204" pitchFamily="34" charset="0"/>
              </a:rPr>
              <a:t>To gain the targeted audiences’ attraction in their simple, trendy, Bangladeshi materials, crafts, ethnic color combination and design focusing on artistic patterns in the national and worldwide market.</a:t>
            </a:r>
            <a:endParaRPr lang="en-CA" sz="1400" dirty="0">
              <a:solidFill>
                <a:schemeClr val="tx1"/>
              </a:solidFill>
              <a:effectLst/>
              <a:ea typeface="Calibri" panose="020F0502020204030204" pitchFamily="34" charset="0"/>
              <a:cs typeface="Calibri" panose="020F0502020204030204" pitchFamily="34" charset="0"/>
            </a:endParaRPr>
          </a:p>
          <a:p>
            <a:pPr marL="285750" lvl="0" indent="-285750" algn="just">
              <a:lnSpc>
                <a:spcPct val="107000"/>
              </a:lnSpc>
              <a:buFont typeface="Arial" panose="020B0604020202020204" pitchFamily="34" charset="0"/>
              <a:buChar char="•"/>
            </a:pPr>
            <a:r>
              <a:rPr lang="en-US" sz="1400" dirty="0">
                <a:solidFill>
                  <a:schemeClr val="tx1"/>
                </a:solidFill>
                <a:effectLst/>
                <a:ea typeface="Cambria" panose="02040503050406030204" pitchFamily="18" charset="0"/>
                <a:cs typeface="Calibri" panose="020F0502020204030204" pitchFamily="34" charset="0"/>
              </a:rPr>
              <a:t>Launching marketing efforts to extend the company's clothing line and grab 10% of the branded urban clothing market.</a:t>
            </a:r>
            <a:endParaRPr lang="en-CA" sz="1400" dirty="0">
              <a:solidFill>
                <a:schemeClr val="tx1"/>
              </a:solidFill>
              <a:effectLst/>
              <a:ea typeface="Cambria" panose="02040503050406030204" pitchFamily="18" charset="0"/>
              <a:cs typeface="Calibri" panose="020F0502020204030204" pitchFamily="34" charset="0"/>
            </a:endParaRPr>
          </a:p>
          <a:p>
            <a:pPr marL="285750" lvl="0" indent="-285750" algn="just">
              <a:lnSpc>
                <a:spcPct val="107000"/>
              </a:lnSpc>
              <a:spcAft>
                <a:spcPts val="800"/>
              </a:spcAft>
              <a:buFont typeface="Arial" panose="020B0604020202020204" pitchFamily="34" charset="0"/>
              <a:buChar char="•"/>
            </a:pPr>
            <a:r>
              <a:rPr lang="en-US" sz="1400" dirty="0">
                <a:solidFill>
                  <a:schemeClr val="tx1"/>
                </a:solidFill>
                <a:effectLst/>
                <a:ea typeface="Cambria" panose="02040503050406030204" pitchFamily="18" charset="0"/>
                <a:cs typeface="Calibri" panose="020F0502020204030204" pitchFamily="34" charset="0"/>
              </a:rPr>
              <a:t>To provide the unique design and marketing plan throughout the year not only for seasonal based.</a:t>
            </a:r>
          </a:p>
          <a:p>
            <a:pPr algn="just">
              <a:lnSpc>
                <a:spcPct val="107000"/>
              </a:lnSpc>
              <a:spcAft>
                <a:spcPts val="800"/>
              </a:spcAft>
            </a:pPr>
            <a:r>
              <a:rPr lang="en-US" sz="1400" dirty="0">
                <a:solidFill>
                  <a:schemeClr val="tx1"/>
                </a:solidFill>
                <a:effectLst/>
                <a:ea typeface="Calibri" panose="020F0502020204030204" pitchFamily="34" charset="0"/>
                <a:cs typeface="Calibri" panose="020F0502020204030204" pitchFamily="34" charset="0"/>
              </a:rPr>
              <a:t>Deshal's marketing is very rich in comparison to the competitors in their social media campaigns highlighting various national events messaging and colors in cloths segmenting different age groups. They are using some traditional names or keywords to attract the people. for example, for women (25+ ages)-</a:t>
            </a:r>
            <a:r>
              <a:rPr lang="en-US" sz="1400" dirty="0" err="1">
                <a:solidFill>
                  <a:schemeClr val="tx1"/>
                </a:solidFill>
                <a:effectLst/>
                <a:ea typeface="Calibri" panose="020F0502020204030204" pitchFamily="34" charset="0"/>
                <a:cs typeface="Calibri" panose="020F0502020204030204" pitchFamily="34" charset="0"/>
              </a:rPr>
              <a:t>Protiti</a:t>
            </a:r>
            <a:r>
              <a:rPr lang="en-US" sz="1400" dirty="0">
                <a:solidFill>
                  <a:schemeClr val="tx1"/>
                </a:solidFill>
                <a:effectLst/>
                <a:ea typeface="Calibri" panose="020F0502020204030204" pitchFamily="34" charset="0"/>
                <a:cs typeface="Calibri" panose="020F0502020204030204" pitchFamily="34" charset="0"/>
              </a:rPr>
              <a:t>, </a:t>
            </a:r>
            <a:r>
              <a:rPr lang="en-US" sz="1400" dirty="0" err="1">
                <a:solidFill>
                  <a:schemeClr val="tx1"/>
                </a:solidFill>
                <a:effectLst/>
                <a:ea typeface="Calibri" panose="020F0502020204030204" pitchFamily="34" charset="0"/>
                <a:cs typeface="Calibri" panose="020F0502020204030204" pitchFamily="34" charset="0"/>
              </a:rPr>
              <a:t>Mouri</a:t>
            </a:r>
            <a:r>
              <a:rPr lang="en-US" sz="1400" dirty="0">
                <a:solidFill>
                  <a:schemeClr val="tx1"/>
                </a:solidFill>
                <a:effectLst/>
                <a:ea typeface="Calibri" panose="020F0502020204030204" pitchFamily="34" charset="0"/>
                <a:cs typeface="Calibri" panose="020F0502020204030204" pitchFamily="34" charset="0"/>
              </a:rPr>
              <a:t>, </a:t>
            </a:r>
            <a:r>
              <a:rPr lang="en-US" sz="1400" dirty="0" err="1">
                <a:solidFill>
                  <a:schemeClr val="tx1"/>
                </a:solidFill>
                <a:effectLst/>
                <a:ea typeface="Calibri" panose="020F0502020204030204" pitchFamily="34" charset="0"/>
                <a:cs typeface="Calibri" panose="020F0502020204030204" pitchFamily="34" charset="0"/>
              </a:rPr>
              <a:t>Dheera</a:t>
            </a:r>
            <a:r>
              <a:rPr lang="en-US" sz="1400" dirty="0">
                <a:solidFill>
                  <a:schemeClr val="tx1"/>
                </a:solidFill>
                <a:effectLst/>
                <a:ea typeface="Calibri" panose="020F0502020204030204" pitchFamily="34" charset="0"/>
                <a:cs typeface="Calibri" panose="020F0502020204030204" pitchFamily="34" charset="0"/>
              </a:rPr>
              <a:t>, </a:t>
            </a:r>
            <a:r>
              <a:rPr lang="en-US" sz="1400" dirty="0" err="1">
                <a:solidFill>
                  <a:schemeClr val="tx1"/>
                </a:solidFill>
                <a:effectLst/>
                <a:ea typeface="Calibri" panose="020F0502020204030204" pitchFamily="34" charset="0"/>
                <a:cs typeface="Calibri" panose="020F0502020204030204" pitchFamily="34" charset="0"/>
              </a:rPr>
              <a:t>Proma</a:t>
            </a:r>
            <a:r>
              <a:rPr lang="en-US" sz="1400" dirty="0">
                <a:solidFill>
                  <a:schemeClr val="tx1"/>
                </a:solidFill>
                <a:effectLst/>
                <a:ea typeface="Calibri" panose="020F0502020204030204" pitchFamily="34" charset="0"/>
                <a:cs typeface="Calibri" panose="020F0502020204030204" pitchFamily="34" charset="0"/>
              </a:rPr>
              <a:t> etc. for toddler girls-</a:t>
            </a:r>
            <a:r>
              <a:rPr lang="en-US" sz="1400" dirty="0" err="1">
                <a:solidFill>
                  <a:schemeClr val="tx1"/>
                </a:solidFill>
                <a:effectLst/>
                <a:ea typeface="Calibri" panose="020F0502020204030204" pitchFamily="34" charset="0"/>
                <a:cs typeface="Calibri" panose="020F0502020204030204" pitchFamily="34" charset="0"/>
              </a:rPr>
              <a:t>Phul</a:t>
            </a:r>
            <a:r>
              <a:rPr lang="en-US" sz="1400" dirty="0">
                <a:solidFill>
                  <a:schemeClr val="tx1"/>
                </a:solidFill>
                <a:effectLst/>
                <a:ea typeface="Calibri" panose="020F0502020204030204" pitchFamily="34" charset="0"/>
                <a:cs typeface="Calibri" panose="020F0502020204030204" pitchFamily="34" charset="0"/>
              </a:rPr>
              <a:t>, </a:t>
            </a:r>
            <a:r>
              <a:rPr lang="en-US" sz="1400" dirty="0" err="1">
                <a:solidFill>
                  <a:schemeClr val="tx1"/>
                </a:solidFill>
                <a:effectLst/>
                <a:ea typeface="Calibri" panose="020F0502020204030204" pitchFamily="34" charset="0"/>
                <a:cs typeface="Calibri" panose="020F0502020204030204" pitchFamily="34" charset="0"/>
              </a:rPr>
              <a:t>Kolmi</a:t>
            </a:r>
            <a:r>
              <a:rPr lang="en-US" sz="1400" dirty="0">
                <a:solidFill>
                  <a:schemeClr val="tx1"/>
                </a:solidFill>
                <a:effectLst/>
                <a:ea typeface="Calibri" panose="020F0502020204030204" pitchFamily="34" charset="0"/>
                <a:cs typeface="Calibri" panose="020F0502020204030204" pitchFamily="34" charset="0"/>
              </a:rPr>
              <a:t>, </a:t>
            </a:r>
            <a:r>
              <a:rPr lang="en-US" sz="1400" dirty="0" err="1">
                <a:solidFill>
                  <a:schemeClr val="tx1"/>
                </a:solidFill>
                <a:effectLst/>
                <a:ea typeface="Calibri" panose="020F0502020204030204" pitchFamily="34" charset="0"/>
                <a:cs typeface="Calibri" panose="020F0502020204030204" pitchFamily="34" charset="0"/>
              </a:rPr>
              <a:t>Aparajita</a:t>
            </a:r>
            <a:r>
              <a:rPr lang="en-US" sz="1400" dirty="0">
                <a:solidFill>
                  <a:schemeClr val="tx1"/>
                </a:solidFill>
                <a:effectLst/>
                <a:ea typeface="Calibri" panose="020F0502020204030204" pitchFamily="34" charset="0"/>
                <a:cs typeface="Calibri" panose="020F0502020204030204" pitchFamily="34" charset="0"/>
              </a:rPr>
              <a:t> and so on. They are using a third-party organization (SSLCommerze) to manage payment gateway transaction. </a:t>
            </a:r>
            <a:endParaRPr lang="en-CA" sz="1400" dirty="0">
              <a:solidFill>
                <a:schemeClr val="tx1"/>
              </a:solidFill>
              <a:effectLst/>
              <a:ea typeface="Calibri" panose="020F0502020204030204" pitchFamily="34" charset="0"/>
              <a:cs typeface="Calibri" panose="020F0502020204030204" pitchFamily="34" charset="0"/>
            </a:endParaRPr>
          </a:p>
          <a:p>
            <a:pPr algn="just">
              <a:lnSpc>
                <a:spcPct val="107000"/>
              </a:lnSpc>
              <a:spcAft>
                <a:spcPts val="800"/>
              </a:spcAft>
            </a:pPr>
            <a:r>
              <a:rPr lang="en-US" sz="1400" dirty="0">
                <a:solidFill>
                  <a:schemeClr val="tx1"/>
                </a:solidFill>
                <a:effectLst/>
                <a:ea typeface="Calibri" panose="020F0502020204030204" pitchFamily="34" charset="0"/>
                <a:cs typeface="Calibri" panose="020F0502020204030204" pitchFamily="34" charset="0"/>
              </a:rPr>
              <a:t>It's winter in Bangladesh and also the country is celebrating its 50th Victory Day this month. As a business promoting local tradition, they may incorporate victory themes in the design of their customized clothing, as well as focus on winter collections. In their content, few items are found that are old whereas their competitor Rang-Bangladesh offers a special content concerning the country's victory day entitled Bijoy (Victory) Collection'21 that is quite outstanding. On the other hand, another rival, Kay Kraft, launched a victory day collection that highlighted both victory and winter themes at the same time in their outfits, for example, they employ victory design in Jackets, Gifts &amp; Souvenirs' products, and accessories.</a:t>
            </a:r>
            <a:endParaRPr lang="en-CA" sz="1400" dirty="0">
              <a:solidFill>
                <a:schemeClr val="tx1"/>
              </a:solidFill>
              <a:effectLst/>
              <a:ea typeface="Calibri" panose="020F0502020204030204" pitchFamily="34" charset="0"/>
              <a:cs typeface="Calibri" panose="020F0502020204030204" pitchFamily="34" charset="0"/>
            </a:endParaRPr>
          </a:p>
          <a:p>
            <a:pPr lvl="0" algn="just">
              <a:lnSpc>
                <a:spcPct val="107000"/>
              </a:lnSpc>
              <a:spcAft>
                <a:spcPts val="800"/>
              </a:spcAft>
            </a:pPr>
            <a:endParaRPr lang="en-CA" sz="1400" dirty="0">
              <a:effectLst/>
              <a:latin typeface="Cambria" panose="02040503050406030204" pitchFamily="18" charset="0"/>
              <a:ea typeface="Cambria" panose="02040503050406030204" pitchFamily="18" charset="0"/>
              <a:cs typeface="Calibri" panose="020F0502020204030204" pitchFamily="34" charset="0"/>
            </a:endParaRPr>
          </a:p>
          <a:p>
            <a:endParaRPr lang="en-CA"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88553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EC68-95B1-4564-ADE1-7B559A356D5B}"/>
              </a:ext>
            </a:extLst>
          </p:cNvPr>
          <p:cNvSpPr>
            <a:spLocks noGrp="1"/>
          </p:cNvSpPr>
          <p:nvPr>
            <p:ph type="title"/>
          </p:nvPr>
        </p:nvSpPr>
        <p:spPr>
          <a:xfrm>
            <a:off x="1097280" y="0"/>
            <a:ext cx="10058400" cy="1622738"/>
          </a:xfrm>
        </p:spPr>
        <p:txBody>
          <a:bodyPr>
            <a:normAutofit/>
          </a:bodyPr>
          <a:lstStyle/>
          <a:p>
            <a:pPr algn="ctr"/>
            <a:r>
              <a:rPr lang="en-US" sz="3100" b="1" dirty="0">
                <a:effectLst/>
                <a:latin typeface="Bahnschrift" panose="020B0502040204020203" pitchFamily="34" charset="0"/>
                <a:ea typeface="Calibri" panose="020F0502020204030204" pitchFamily="34" charset="0"/>
                <a:cs typeface="Times New Roman" panose="02020603050405020304" pitchFamily="18" charset="0"/>
              </a:rPr>
              <a:t>Objectives of the content campaign</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4" name="Content Placeholder 3">
            <a:extLst>
              <a:ext uri="{FF2B5EF4-FFF2-40B4-BE49-F238E27FC236}">
                <a16:creationId xmlns:a16="http://schemas.microsoft.com/office/drawing/2014/main" id="{6306FA9A-4B28-47F7-9B2B-C3F2B1FDD527}"/>
              </a:ext>
            </a:extLst>
          </p:cNvPr>
          <p:cNvSpPr>
            <a:spLocks noGrp="1"/>
          </p:cNvSpPr>
          <p:nvPr>
            <p:ph sz="half" idx="1"/>
          </p:nvPr>
        </p:nvSpPr>
        <p:spPr>
          <a:xfrm>
            <a:off x="180304" y="1845733"/>
            <a:ext cx="3193961" cy="4258853"/>
          </a:xfrm>
        </p:spPr>
        <p:txBody>
          <a:bodyPr>
            <a:normAutofit fontScale="62500" lnSpcReduction="20000"/>
          </a:bodyPr>
          <a:lstStyle/>
          <a:p>
            <a:pPr marL="0" indent="0" algn="ctr">
              <a:buNone/>
            </a:pPr>
            <a:r>
              <a:rPr lang="en-US" sz="2500" b="1" dirty="0">
                <a:effectLst/>
                <a:ea typeface="Calibri" panose="020F0502020204030204" pitchFamily="34" charset="0"/>
              </a:rPr>
              <a:t>Objective</a:t>
            </a:r>
          </a:p>
          <a:p>
            <a:pPr marL="0" indent="0" algn="just">
              <a:buNone/>
            </a:pPr>
            <a:r>
              <a:rPr lang="en-US" sz="2500" dirty="0">
                <a:solidFill>
                  <a:schemeClr val="tx1"/>
                </a:solidFill>
                <a:effectLst/>
                <a:ea typeface="Calibri" panose="020F0502020204030204" pitchFamily="34" charset="0"/>
                <a:cs typeface="Times New Roman" panose="02020603050405020304" pitchFamily="18" charset="0"/>
              </a:rPr>
              <a:t>To gain the targeted audiences’ attraction in their simple, trendy, Bangladeshi materials, crafts, ethnic color combination and design focusing on artistic patterns in the national and worldwide market.</a:t>
            </a:r>
          </a:p>
          <a:p>
            <a:pPr marL="0" indent="0" algn="just">
              <a:buNone/>
            </a:pPr>
            <a:endParaRPr lang="en-CA" sz="2500" dirty="0">
              <a:solidFill>
                <a:schemeClr val="tx1"/>
              </a:solidFill>
              <a:effectLst/>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2500" b="1" dirty="0">
                <a:solidFill>
                  <a:schemeClr val="tx1"/>
                </a:solidFill>
                <a:effectLst/>
                <a:ea typeface="Calibri" panose="020F0502020204030204" pitchFamily="34" charset="0"/>
                <a:cs typeface="Times New Roman" panose="02020603050405020304" pitchFamily="18" charset="0"/>
              </a:rPr>
              <a:t>Tactics</a:t>
            </a:r>
            <a:endParaRPr lang="en-CA" sz="2500" b="1"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500" dirty="0">
                <a:solidFill>
                  <a:schemeClr val="tx1"/>
                </a:solidFill>
                <a:effectLst/>
                <a:ea typeface="Calibri" panose="020F0502020204030204" pitchFamily="34" charset="0"/>
                <a:cs typeface="Times New Roman" panose="02020603050405020304" pitchFamily="18" charset="0"/>
              </a:rPr>
              <a:t>Create one in-depth post every month to enhance traffic from long-tail keywords.</a:t>
            </a:r>
            <a:endParaRPr lang="en-CA" sz="25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a:solidFill>
                  <a:schemeClr val="tx1"/>
                </a:solidFill>
                <a:effectLst/>
                <a:ea typeface="Calibri" panose="020F0502020204030204" pitchFamily="34" charset="0"/>
                <a:cs typeface="Times New Roman" panose="02020603050405020304" pitchFamily="18" charset="0"/>
              </a:rPr>
              <a:t>Use social media marketing to direct visitors to in-depth blog posts.</a:t>
            </a:r>
            <a:endParaRPr lang="en-CA" sz="2500" dirty="0">
              <a:solidFill>
                <a:schemeClr val="tx1"/>
              </a:solidFill>
              <a:effectLst/>
              <a:ea typeface="Calibri" panose="020F0502020204030204" pitchFamily="34" charset="0"/>
              <a:cs typeface="Times New Roman" panose="02020603050405020304" pitchFamily="18" charset="0"/>
            </a:endParaRPr>
          </a:p>
          <a:p>
            <a:endParaRPr lang="en-CA" dirty="0"/>
          </a:p>
        </p:txBody>
      </p:sp>
      <p:sp>
        <p:nvSpPr>
          <p:cNvPr id="7" name="Content Placeholder 6">
            <a:extLst>
              <a:ext uri="{FF2B5EF4-FFF2-40B4-BE49-F238E27FC236}">
                <a16:creationId xmlns:a16="http://schemas.microsoft.com/office/drawing/2014/main" id="{EADFA4AE-B0A5-43B3-A4D3-9DEFFBCEAEA1}"/>
              </a:ext>
            </a:extLst>
          </p:cNvPr>
          <p:cNvSpPr>
            <a:spLocks noGrp="1"/>
          </p:cNvSpPr>
          <p:nvPr>
            <p:ph sz="half" idx="2"/>
          </p:nvPr>
        </p:nvSpPr>
        <p:spPr>
          <a:xfrm>
            <a:off x="3567449" y="1845735"/>
            <a:ext cx="3515931" cy="4349003"/>
          </a:xfrm>
        </p:spPr>
        <p:txBody>
          <a:bodyPr>
            <a:noAutofit/>
          </a:bodyPr>
          <a:lstStyle/>
          <a:p>
            <a:pPr algn="ctr"/>
            <a:r>
              <a:rPr lang="en-US" sz="1400" b="1" dirty="0">
                <a:effectLst/>
                <a:ea typeface="Calibri" panose="020F0502020204030204" pitchFamily="34" charset="0"/>
              </a:rPr>
              <a:t>Objective</a:t>
            </a:r>
          </a:p>
          <a:p>
            <a:r>
              <a:rPr lang="en-US" sz="1400" dirty="0">
                <a:solidFill>
                  <a:schemeClr val="tx1"/>
                </a:solidFill>
                <a:effectLst/>
                <a:ea typeface="Calibri" panose="020F0502020204030204" pitchFamily="34" charset="0"/>
              </a:rPr>
              <a:t>Launching marketing initiatives to expand the company's clothing line and capture 10% of the branded urban clothes market.</a:t>
            </a:r>
          </a:p>
          <a:p>
            <a:pPr algn="ctr">
              <a:lnSpc>
                <a:spcPct val="107000"/>
              </a:lnSpc>
              <a:spcAft>
                <a:spcPts val="800"/>
              </a:spcAft>
            </a:pPr>
            <a:r>
              <a:rPr lang="en-US" sz="1400" b="1" dirty="0">
                <a:solidFill>
                  <a:schemeClr val="tx1"/>
                </a:solidFill>
                <a:effectLst/>
                <a:ea typeface="Calibri" panose="020F0502020204030204" pitchFamily="34" charset="0"/>
                <a:cs typeface="Times New Roman" panose="02020603050405020304" pitchFamily="18" charset="0"/>
              </a:rPr>
              <a:t>Tactics: </a:t>
            </a:r>
            <a:endParaRPr lang="en-CA" sz="1400" b="1" dirty="0">
              <a:solidFill>
                <a:schemeClr val="tx1"/>
              </a:solidFill>
              <a:effectLst/>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sz="1400" dirty="0">
                <a:solidFill>
                  <a:schemeClr val="tx1"/>
                </a:solidFill>
                <a:effectLst/>
                <a:ea typeface="Calibri" panose="020F0502020204030204" pitchFamily="34" charset="0"/>
                <a:cs typeface="Times New Roman" panose="02020603050405020304" pitchFamily="18" charset="0"/>
              </a:rPr>
              <a:t>Make sure that the new products are available both in-store and in online search results.</a:t>
            </a:r>
            <a:endParaRPr lang="en-CA" sz="14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sz="1400" dirty="0">
                <a:solidFill>
                  <a:schemeClr val="tx1"/>
                </a:solidFill>
                <a:effectLst/>
                <a:ea typeface="Calibri" panose="020F0502020204030204" pitchFamily="34" charset="0"/>
                <a:cs typeface="Times New Roman" panose="02020603050405020304" pitchFamily="18" charset="0"/>
              </a:rPr>
              <a:t>Display nearby stores in Google Maps and Google Search.</a:t>
            </a:r>
            <a:endParaRPr lang="en-CA" sz="14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sz="1400" dirty="0">
                <a:solidFill>
                  <a:schemeClr val="tx1"/>
                </a:solidFill>
                <a:effectLst/>
                <a:ea typeface="Calibri" panose="020F0502020204030204" pitchFamily="34" charset="0"/>
                <a:cs typeface="Times New Roman" panose="02020603050405020304" pitchFamily="18" charset="0"/>
              </a:rPr>
              <a:t>Increase sales of upgrades and add-ons.</a:t>
            </a:r>
            <a:endParaRPr lang="en-CA" sz="14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Symbol" panose="05050102010706020507" pitchFamily="18" charset="2"/>
              <a:buChar char=""/>
            </a:pPr>
            <a:r>
              <a:rPr lang="en-US" sz="1400" dirty="0">
                <a:solidFill>
                  <a:schemeClr val="tx1"/>
                </a:solidFill>
                <a:effectLst/>
                <a:ea typeface="Calibri" panose="020F0502020204030204" pitchFamily="34" charset="0"/>
                <a:cs typeface="Times New Roman" panose="02020603050405020304" pitchFamily="18" charset="0"/>
              </a:rPr>
              <a:t>Promote their clothing to the customers in social media through a unique name like </a:t>
            </a:r>
            <a:r>
              <a:rPr lang="en-US" sz="1400" dirty="0" err="1">
                <a:solidFill>
                  <a:schemeClr val="tx1"/>
                </a:solidFill>
                <a:effectLst/>
                <a:ea typeface="Calibri" panose="020F0502020204030204" pitchFamily="34" charset="0"/>
                <a:cs typeface="Times New Roman" panose="02020603050405020304" pitchFamily="18" charset="0"/>
              </a:rPr>
              <a:t>Jhinuk</a:t>
            </a:r>
            <a:r>
              <a:rPr lang="en-US" sz="1400" dirty="0">
                <a:solidFill>
                  <a:schemeClr val="tx1"/>
                </a:solidFill>
                <a:effectLst/>
                <a:ea typeface="Calibri" panose="020F0502020204030204" pitchFamily="34" charset="0"/>
                <a:cs typeface="Times New Roman" panose="02020603050405020304" pitchFamily="18" charset="0"/>
              </a:rPr>
              <a:t>, </a:t>
            </a:r>
            <a:r>
              <a:rPr lang="en-US" sz="1400" dirty="0" err="1">
                <a:solidFill>
                  <a:schemeClr val="tx1"/>
                </a:solidFill>
                <a:effectLst/>
                <a:ea typeface="Calibri" panose="020F0502020204030204" pitchFamily="34" charset="0"/>
                <a:cs typeface="Times New Roman" panose="02020603050405020304" pitchFamily="18" charset="0"/>
              </a:rPr>
              <a:t>Noyona</a:t>
            </a:r>
            <a:r>
              <a:rPr lang="en-US" sz="1400" dirty="0">
                <a:solidFill>
                  <a:schemeClr val="tx1"/>
                </a:solidFill>
                <a:effectLst/>
                <a:ea typeface="Calibri" panose="020F0502020204030204" pitchFamily="34" charset="0"/>
                <a:cs typeface="Times New Roman" panose="02020603050405020304" pitchFamily="18" charset="0"/>
              </a:rPr>
              <a:t>, </a:t>
            </a:r>
            <a:r>
              <a:rPr lang="en-US" sz="1400" dirty="0" err="1">
                <a:solidFill>
                  <a:schemeClr val="tx1"/>
                </a:solidFill>
                <a:effectLst/>
                <a:ea typeface="Calibri" panose="020F0502020204030204" pitchFamily="34" charset="0"/>
                <a:cs typeface="Times New Roman" panose="02020603050405020304" pitchFamily="18" charset="0"/>
              </a:rPr>
              <a:t>Bonophul</a:t>
            </a:r>
            <a:r>
              <a:rPr lang="en-US" sz="1400" dirty="0">
                <a:solidFill>
                  <a:schemeClr val="tx1"/>
                </a:solidFill>
                <a:effectLst/>
                <a:ea typeface="Calibri" panose="020F0502020204030204" pitchFamily="34" charset="0"/>
                <a:cs typeface="Times New Roman" panose="02020603050405020304" pitchFamily="18" charset="0"/>
              </a:rPr>
              <a:t>, </a:t>
            </a:r>
            <a:r>
              <a:rPr lang="en-US" sz="1400" dirty="0" err="1">
                <a:solidFill>
                  <a:schemeClr val="tx1"/>
                </a:solidFill>
                <a:effectLst/>
                <a:ea typeface="Calibri" panose="020F0502020204030204" pitchFamily="34" charset="0"/>
                <a:cs typeface="Times New Roman" panose="02020603050405020304" pitchFamily="18" charset="0"/>
              </a:rPr>
              <a:t>Benia</a:t>
            </a:r>
            <a:r>
              <a:rPr lang="en-US" sz="1400" dirty="0">
                <a:solidFill>
                  <a:schemeClr val="tx1"/>
                </a:solidFill>
                <a:effectLst/>
                <a:ea typeface="Calibri" panose="020F0502020204030204" pitchFamily="34" charset="0"/>
                <a:cs typeface="Times New Roman" panose="02020603050405020304" pitchFamily="18" charset="0"/>
              </a:rPr>
              <a:t> and so on that is different from other competitors.</a:t>
            </a:r>
            <a:endParaRPr lang="en-CA" sz="1400" dirty="0">
              <a:solidFill>
                <a:schemeClr val="tx1"/>
              </a:solidFill>
              <a:effectLst/>
              <a:ea typeface="Calibri" panose="020F0502020204030204" pitchFamily="34" charset="0"/>
              <a:cs typeface="Times New Roman" panose="02020603050405020304" pitchFamily="18" charset="0"/>
            </a:endParaRPr>
          </a:p>
          <a:p>
            <a:endParaRPr lang="en-CA" sz="1400" dirty="0"/>
          </a:p>
        </p:txBody>
      </p:sp>
      <p:sp>
        <p:nvSpPr>
          <p:cNvPr id="9" name="TextBox 8">
            <a:extLst>
              <a:ext uri="{FF2B5EF4-FFF2-40B4-BE49-F238E27FC236}">
                <a16:creationId xmlns:a16="http://schemas.microsoft.com/office/drawing/2014/main" id="{300BF94E-9847-49E3-BB63-F98CE0C4FFC1}"/>
              </a:ext>
            </a:extLst>
          </p:cNvPr>
          <p:cNvSpPr txBox="1"/>
          <p:nvPr/>
        </p:nvSpPr>
        <p:spPr>
          <a:xfrm>
            <a:off x="7830356" y="1845733"/>
            <a:ext cx="3657600" cy="4532972"/>
          </a:xfrm>
          <a:prstGeom prst="rect">
            <a:avLst/>
          </a:prstGeom>
          <a:noFill/>
        </p:spPr>
        <p:txBody>
          <a:bodyPr wrap="square">
            <a:spAutoFit/>
          </a:bodyPr>
          <a:lstStyle/>
          <a:p>
            <a:pPr algn="ctr">
              <a:lnSpc>
                <a:spcPct val="107000"/>
              </a:lnSpc>
            </a:pPr>
            <a:r>
              <a:rPr lang="en-US" sz="1600" b="1" dirty="0">
                <a:effectLst/>
                <a:ea typeface="Calibri" panose="020F0502020204030204" pitchFamily="34" charset="0"/>
                <a:cs typeface="Times New Roman" panose="02020603050405020304" pitchFamily="18" charset="0"/>
              </a:rPr>
              <a:t>Objective </a:t>
            </a:r>
          </a:p>
          <a:p>
            <a:pPr algn="just">
              <a:lnSpc>
                <a:spcPct val="107000"/>
              </a:lnSpc>
            </a:pPr>
            <a:r>
              <a:rPr lang="en-US" sz="1600" dirty="0">
                <a:effectLst/>
                <a:ea typeface="Calibri" panose="020F0502020204030204" pitchFamily="34" charset="0"/>
                <a:cs typeface="Times New Roman" panose="02020603050405020304" pitchFamily="18" charset="0"/>
              </a:rPr>
              <a:t>To provide the unique design and marketing plan throughout the year not only for seasonal based.</a:t>
            </a:r>
          </a:p>
          <a:p>
            <a:pPr marL="457200" algn="ctr">
              <a:lnSpc>
                <a:spcPct val="107000"/>
              </a:lnSpc>
            </a:pPr>
            <a:r>
              <a:rPr lang="en-US" b="1" dirty="0">
                <a:effectLst/>
                <a:ea typeface="Calibri" panose="020F0502020204030204" pitchFamily="34" charset="0"/>
                <a:cs typeface="Times New Roman" panose="02020603050405020304" pitchFamily="18" charset="0"/>
              </a:rPr>
              <a:t>Tactics:</a:t>
            </a:r>
            <a:endParaRPr lang="en-CA" b="1" dirty="0">
              <a:effectLst/>
              <a:ea typeface="Calibri" panose="020F0502020204030204" pitchFamily="34" charset="0"/>
              <a:cs typeface="Times New Roman" panose="02020603050405020304" pitchFamily="18" charset="0"/>
            </a:endParaRPr>
          </a:p>
          <a:p>
            <a:pPr marL="457200" algn="just">
              <a:lnSpc>
                <a:spcPct val="107000"/>
              </a:lnSpc>
            </a:pPr>
            <a:r>
              <a:rPr lang="en-US" sz="1800" dirty="0">
                <a:effectLst/>
                <a:ea typeface="Calibri" panose="020F0502020204030204" pitchFamily="34" charset="0"/>
                <a:cs typeface="Times New Roman" panose="02020603050405020304" pitchFamily="18" charset="0"/>
              </a:rPr>
              <a:t> </a:t>
            </a:r>
            <a:endParaRPr lang="en-CA"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Increase the relationship with influencers (e.g., famous artists, fashion designers, etc.) in order to escalate the brand’s social media presence.</a:t>
            </a:r>
            <a:endParaRPr lang="en-CA" sz="1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Recontact former consumers promoting the new product launch.</a:t>
            </a:r>
            <a:endParaRPr lang="en-CA" sz="1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Displaying their new items featuring some tags like ‘New’ and ‘On sale’.</a:t>
            </a:r>
            <a:endParaRPr lang="en-CA" sz="14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Request customer recommendations.</a:t>
            </a:r>
            <a:endParaRPr lang="en-CA" sz="1400" dirty="0">
              <a:effectLst/>
              <a:ea typeface="Calibri" panose="020F0502020204030204" pitchFamily="34" charset="0"/>
              <a:cs typeface="Times New Roman" panose="02020603050405020304" pitchFamily="18" charset="0"/>
            </a:endParaRPr>
          </a:p>
          <a:p>
            <a:pPr algn="just">
              <a:lnSpc>
                <a:spcPct val="107000"/>
              </a:lnSpc>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6">
            <a:extLst>
              <a:ext uri="{FF2B5EF4-FFF2-40B4-BE49-F238E27FC236}">
                <a16:creationId xmlns:a16="http://schemas.microsoft.com/office/drawing/2014/main" id="{338E99AC-AF0F-4E09-83F2-0748B7C8F53A}"/>
              </a:ext>
            </a:extLst>
          </p:cNvPr>
          <p:cNvSpPr txBox="1">
            <a:spLocks/>
          </p:cNvSpPr>
          <p:nvPr/>
        </p:nvSpPr>
        <p:spPr>
          <a:xfrm>
            <a:off x="3567449" y="1845733"/>
            <a:ext cx="3515931" cy="43490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ea typeface="Calibri" panose="020F0502020204030204" pitchFamily="34" charset="0"/>
              </a:rPr>
              <a:t>Objective</a:t>
            </a:r>
          </a:p>
          <a:p>
            <a:r>
              <a:rPr lang="en-US" sz="1400" dirty="0">
                <a:solidFill>
                  <a:schemeClr val="tx1"/>
                </a:solidFill>
                <a:ea typeface="Calibri" panose="020F0502020204030204" pitchFamily="34" charset="0"/>
              </a:rPr>
              <a:t>Launching marketing initiatives to expand the company's clothing line and capture 10% of the branded urban clothes market.</a:t>
            </a:r>
          </a:p>
          <a:p>
            <a:pPr algn="ctr">
              <a:lnSpc>
                <a:spcPct val="107000"/>
              </a:lnSpc>
              <a:spcAft>
                <a:spcPts val="800"/>
              </a:spcAft>
            </a:pPr>
            <a:r>
              <a:rPr lang="en-US" sz="1400" b="1" dirty="0">
                <a:solidFill>
                  <a:schemeClr val="tx1"/>
                </a:solidFill>
                <a:ea typeface="Calibri" panose="020F0502020204030204" pitchFamily="34" charset="0"/>
                <a:cs typeface="Times New Roman" panose="02020603050405020304" pitchFamily="18" charset="0"/>
              </a:rPr>
              <a:t>Tactics: </a:t>
            </a:r>
            <a:endParaRPr lang="en-CA" sz="1400" b="1" dirty="0">
              <a:solidFill>
                <a:schemeClr val="tx1"/>
              </a:solidFill>
              <a:ea typeface="Calibri" panose="020F0502020204030204" pitchFamily="34" charset="0"/>
              <a:cs typeface="Times New Roman" panose="02020603050405020304" pitchFamily="18" charset="0"/>
            </a:endParaRPr>
          </a:p>
          <a:p>
            <a:pPr marL="342900" indent="-342900">
              <a:lnSpc>
                <a:spcPct val="100000"/>
              </a:lnSpc>
              <a:buFont typeface="Symbol" panose="05050102010706020507" pitchFamily="18" charset="2"/>
              <a:buChar char=""/>
            </a:pPr>
            <a:r>
              <a:rPr lang="en-US" sz="1400" dirty="0">
                <a:solidFill>
                  <a:schemeClr val="tx1"/>
                </a:solidFill>
                <a:ea typeface="Calibri" panose="020F0502020204030204" pitchFamily="34" charset="0"/>
                <a:cs typeface="Times New Roman" panose="02020603050405020304" pitchFamily="18" charset="0"/>
              </a:rPr>
              <a:t>Make sure that the new products are available both in-store and in online search results.</a:t>
            </a:r>
            <a:endParaRPr lang="en-CA" sz="1400" dirty="0">
              <a:solidFill>
                <a:schemeClr val="tx1"/>
              </a:solidFill>
              <a:ea typeface="Calibri" panose="020F0502020204030204" pitchFamily="34" charset="0"/>
              <a:cs typeface="Times New Roman" panose="02020603050405020304" pitchFamily="18" charset="0"/>
            </a:endParaRPr>
          </a:p>
          <a:p>
            <a:pPr marL="342900" indent="-342900">
              <a:lnSpc>
                <a:spcPct val="100000"/>
              </a:lnSpc>
              <a:buFont typeface="Symbol" panose="05050102010706020507" pitchFamily="18" charset="2"/>
              <a:buChar char=""/>
            </a:pPr>
            <a:r>
              <a:rPr lang="en-US" sz="1400" dirty="0">
                <a:solidFill>
                  <a:schemeClr val="tx1"/>
                </a:solidFill>
                <a:ea typeface="Calibri" panose="020F0502020204030204" pitchFamily="34" charset="0"/>
                <a:cs typeface="Times New Roman" panose="02020603050405020304" pitchFamily="18" charset="0"/>
              </a:rPr>
              <a:t>Display nearby stores in Google Maps and Google Search.</a:t>
            </a:r>
            <a:endParaRPr lang="en-CA" sz="1400" dirty="0">
              <a:solidFill>
                <a:schemeClr val="tx1"/>
              </a:solidFill>
              <a:ea typeface="Calibri" panose="020F0502020204030204" pitchFamily="34" charset="0"/>
              <a:cs typeface="Times New Roman" panose="02020603050405020304" pitchFamily="18" charset="0"/>
            </a:endParaRPr>
          </a:p>
          <a:p>
            <a:pPr marL="342900" indent="-342900">
              <a:lnSpc>
                <a:spcPct val="100000"/>
              </a:lnSpc>
              <a:buFont typeface="Symbol" panose="05050102010706020507" pitchFamily="18" charset="2"/>
              <a:buChar char=""/>
            </a:pPr>
            <a:r>
              <a:rPr lang="en-US" sz="1400" dirty="0">
                <a:solidFill>
                  <a:schemeClr val="tx1"/>
                </a:solidFill>
                <a:ea typeface="Calibri" panose="020F0502020204030204" pitchFamily="34" charset="0"/>
                <a:cs typeface="Times New Roman" panose="02020603050405020304" pitchFamily="18" charset="0"/>
              </a:rPr>
              <a:t>Increase sales of upgrades and add-ons.</a:t>
            </a:r>
            <a:endParaRPr lang="en-CA" sz="1400" dirty="0">
              <a:solidFill>
                <a:schemeClr val="tx1"/>
              </a:solidFill>
              <a:ea typeface="Calibri" panose="020F0502020204030204" pitchFamily="34" charset="0"/>
              <a:cs typeface="Times New Roman" panose="02020603050405020304" pitchFamily="18" charset="0"/>
            </a:endParaRPr>
          </a:p>
          <a:p>
            <a:pPr marL="342900" indent="-342900">
              <a:lnSpc>
                <a:spcPct val="100000"/>
              </a:lnSpc>
              <a:spcAft>
                <a:spcPts val="800"/>
              </a:spcAft>
              <a:buFont typeface="Symbol" panose="05050102010706020507" pitchFamily="18" charset="2"/>
              <a:buChar char=""/>
            </a:pPr>
            <a:r>
              <a:rPr lang="en-US" sz="1400" dirty="0">
                <a:solidFill>
                  <a:schemeClr val="tx1"/>
                </a:solidFill>
                <a:ea typeface="Calibri" panose="020F0502020204030204" pitchFamily="34" charset="0"/>
                <a:cs typeface="Times New Roman" panose="02020603050405020304" pitchFamily="18" charset="0"/>
              </a:rPr>
              <a:t>Promote their clothing to the customers in social media through a unique name like </a:t>
            </a:r>
            <a:r>
              <a:rPr lang="en-US" sz="1400" dirty="0" err="1">
                <a:solidFill>
                  <a:schemeClr val="tx1"/>
                </a:solidFill>
                <a:ea typeface="Calibri" panose="020F0502020204030204" pitchFamily="34" charset="0"/>
                <a:cs typeface="Times New Roman" panose="02020603050405020304" pitchFamily="18" charset="0"/>
              </a:rPr>
              <a:t>Jhinuk</a:t>
            </a:r>
            <a:r>
              <a:rPr lang="en-US" sz="1400" dirty="0">
                <a:solidFill>
                  <a:schemeClr val="tx1"/>
                </a:solidFill>
                <a:ea typeface="Calibri" panose="020F0502020204030204" pitchFamily="34" charset="0"/>
                <a:cs typeface="Times New Roman" panose="02020603050405020304" pitchFamily="18" charset="0"/>
              </a:rPr>
              <a:t>, </a:t>
            </a:r>
            <a:r>
              <a:rPr lang="en-US" sz="1400" dirty="0" err="1">
                <a:solidFill>
                  <a:schemeClr val="tx1"/>
                </a:solidFill>
                <a:ea typeface="Calibri" panose="020F0502020204030204" pitchFamily="34" charset="0"/>
                <a:cs typeface="Times New Roman" panose="02020603050405020304" pitchFamily="18" charset="0"/>
              </a:rPr>
              <a:t>Noyona</a:t>
            </a:r>
            <a:r>
              <a:rPr lang="en-US" sz="1400" dirty="0">
                <a:solidFill>
                  <a:schemeClr val="tx1"/>
                </a:solidFill>
                <a:ea typeface="Calibri" panose="020F0502020204030204" pitchFamily="34" charset="0"/>
                <a:cs typeface="Times New Roman" panose="02020603050405020304" pitchFamily="18" charset="0"/>
              </a:rPr>
              <a:t>, </a:t>
            </a:r>
            <a:r>
              <a:rPr lang="en-US" sz="1400" dirty="0" err="1">
                <a:solidFill>
                  <a:schemeClr val="tx1"/>
                </a:solidFill>
                <a:ea typeface="Calibri" panose="020F0502020204030204" pitchFamily="34" charset="0"/>
                <a:cs typeface="Times New Roman" panose="02020603050405020304" pitchFamily="18" charset="0"/>
              </a:rPr>
              <a:t>Bonophul</a:t>
            </a:r>
            <a:r>
              <a:rPr lang="en-US" sz="1400" dirty="0">
                <a:solidFill>
                  <a:schemeClr val="tx1"/>
                </a:solidFill>
                <a:ea typeface="Calibri" panose="020F0502020204030204" pitchFamily="34" charset="0"/>
                <a:cs typeface="Times New Roman" panose="02020603050405020304" pitchFamily="18" charset="0"/>
              </a:rPr>
              <a:t>, </a:t>
            </a:r>
            <a:r>
              <a:rPr lang="en-US" sz="1400" dirty="0" err="1">
                <a:solidFill>
                  <a:schemeClr val="tx1"/>
                </a:solidFill>
                <a:ea typeface="Calibri" panose="020F0502020204030204" pitchFamily="34" charset="0"/>
                <a:cs typeface="Times New Roman" panose="02020603050405020304" pitchFamily="18" charset="0"/>
              </a:rPr>
              <a:t>Benia</a:t>
            </a:r>
            <a:r>
              <a:rPr lang="en-US" sz="1400" dirty="0">
                <a:solidFill>
                  <a:schemeClr val="tx1"/>
                </a:solidFill>
                <a:ea typeface="Calibri" panose="020F0502020204030204" pitchFamily="34" charset="0"/>
                <a:cs typeface="Times New Roman" panose="02020603050405020304" pitchFamily="18" charset="0"/>
              </a:rPr>
              <a:t> and so on that is different from other competitors.</a:t>
            </a:r>
            <a:endParaRPr lang="en-CA" sz="1400" dirty="0">
              <a:solidFill>
                <a:schemeClr val="tx1"/>
              </a:solidFill>
              <a:ea typeface="Calibri" panose="020F0502020204030204" pitchFamily="34" charset="0"/>
              <a:cs typeface="Times New Roman" panose="02020603050405020304" pitchFamily="18" charset="0"/>
            </a:endParaRPr>
          </a:p>
          <a:p>
            <a:endParaRPr lang="en-CA" sz="1400" dirty="0"/>
          </a:p>
        </p:txBody>
      </p:sp>
    </p:spTree>
    <p:extLst>
      <p:ext uri="{BB962C8B-B14F-4D97-AF65-F5344CB8AC3E}">
        <p14:creationId xmlns:p14="http://schemas.microsoft.com/office/powerpoint/2010/main" val="317617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7D12-75EC-46BD-87BC-43F070CD26B4}"/>
              </a:ext>
            </a:extLst>
          </p:cNvPr>
          <p:cNvSpPr>
            <a:spLocks noGrp="1"/>
          </p:cNvSpPr>
          <p:nvPr>
            <p:ph type="title"/>
          </p:nvPr>
        </p:nvSpPr>
        <p:spPr>
          <a:xfrm>
            <a:off x="618186" y="74823"/>
            <a:ext cx="10884839" cy="940460"/>
          </a:xfrm>
        </p:spPr>
        <p:txBody>
          <a:bodyPr/>
          <a:lstStyle/>
          <a:p>
            <a:r>
              <a:rPr lang="en-CA" dirty="0">
                <a:solidFill>
                  <a:schemeClr val="tx1"/>
                </a:solidFill>
                <a:latin typeface="Algerian" panose="04020705040A02060702" pitchFamily="82" charset="0"/>
              </a:rPr>
              <a:t>Content Audit listing of client’s current content</a:t>
            </a:r>
            <a:br>
              <a:rPr lang="en-CA" dirty="0">
                <a:solidFill>
                  <a:schemeClr val="tx1"/>
                </a:solidFill>
                <a:latin typeface="Algerian" panose="04020705040A02060702" pitchFamily="82" charset="0"/>
              </a:rPr>
            </a:br>
            <a:r>
              <a:rPr lang="en-CA" dirty="0">
                <a:solidFill>
                  <a:schemeClr val="tx1"/>
                </a:solidFill>
                <a:latin typeface="Algerian" panose="04020705040A02060702" pitchFamily="82" charset="0"/>
              </a:rPr>
              <a:t>								</a:t>
            </a:r>
            <a:r>
              <a:rPr lang="en-CA" sz="1800" dirty="0">
                <a:solidFill>
                  <a:schemeClr val="tx1"/>
                </a:solidFill>
                <a:latin typeface="Bahnschrift" panose="020B0502040204020203" pitchFamily="34" charset="0"/>
              </a:rPr>
              <a:t>Compare with Competitors</a:t>
            </a:r>
            <a:endParaRPr lang="en-CA" dirty="0">
              <a:solidFill>
                <a:schemeClr val="tx1"/>
              </a:solidFill>
              <a:latin typeface="Bahnschrift" panose="020B0502040204020203" pitchFamily="34" charset="0"/>
            </a:endParaRPr>
          </a:p>
        </p:txBody>
      </p:sp>
      <p:sp>
        <p:nvSpPr>
          <p:cNvPr id="3" name="Text Placeholder 2">
            <a:extLst>
              <a:ext uri="{FF2B5EF4-FFF2-40B4-BE49-F238E27FC236}">
                <a16:creationId xmlns:a16="http://schemas.microsoft.com/office/drawing/2014/main" id="{0509E3B3-E502-4F51-8987-68EA7091AE9F}"/>
              </a:ext>
            </a:extLst>
          </p:cNvPr>
          <p:cNvSpPr>
            <a:spLocks noGrp="1"/>
          </p:cNvSpPr>
          <p:nvPr>
            <p:ph type="body" idx="1"/>
          </p:nvPr>
        </p:nvSpPr>
        <p:spPr>
          <a:xfrm>
            <a:off x="1484312" y="1738648"/>
            <a:ext cx="10018713" cy="4052552"/>
          </a:xfrm>
        </p:spPr>
        <p:txBody>
          <a:bodyPr/>
          <a:lstStyle/>
          <a:p>
            <a:endParaRPr lang="en-CA" dirty="0"/>
          </a:p>
        </p:txBody>
      </p:sp>
      <p:pic>
        <p:nvPicPr>
          <p:cNvPr id="8" name="Picture 7">
            <a:extLst>
              <a:ext uri="{FF2B5EF4-FFF2-40B4-BE49-F238E27FC236}">
                <a16:creationId xmlns:a16="http://schemas.microsoft.com/office/drawing/2014/main" id="{FC16EA1D-8801-4749-8C5F-5B6D6C55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66800"/>
            <a:ext cx="12191999" cy="5247909"/>
          </a:xfrm>
          <a:prstGeom prst="rect">
            <a:avLst/>
          </a:prstGeom>
        </p:spPr>
      </p:pic>
      <p:graphicFrame>
        <p:nvGraphicFramePr>
          <p:cNvPr id="9" name="Table 6">
            <a:extLst>
              <a:ext uri="{FF2B5EF4-FFF2-40B4-BE49-F238E27FC236}">
                <a16:creationId xmlns:a16="http://schemas.microsoft.com/office/drawing/2014/main" id="{ACE3D74B-4A40-4DC6-9A7D-B52FEFB9F651}"/>
              </a:ext>
            </a:extLst>
          </p:cNvPr>
          <p:cNvGraphicFramePr>
            <a:graphicFrameLocks noGrp="1"/>
          </p:cNvGraphicFramePr>
          <p:nvPr>
            <p:extLst>
              <p:ext uri="{D42A27DB-BD31-4B8C-83A1-F6EECF244321}">
                <p14:modId xmlns:p14="http://schemas.microsoft.com/office/powerpoint/2010/main" val="2887550551"/>
              </p:ext>
            </p:extLst>
          </p:nvPr>
        </p:nvGraphicFramePr>
        <p:xfrm>
          <a:off x="0" y="1944711"/>
          <a:ext cx="4494726" cy="4421515"/>
        </p:xfrm>
        <a:graphic>
          <a:graphicData uri="http://schemas.openxmlformats.org/drawingml/2006/table">
            <a:tbl>
              <a:tblPr firstRow="1" bandRow="1">
                <a:tableStyleId>{5C22544A-7EE6-4342-B048-85BDC9FD1C3A}</a:tableStyleId>
              </a:tblPr>
              <a:tblGrid>
                <a:gridCol w="1498243">
                  <a:extLst>
                    <a:ext uri="{9D8B030D-6E8A-4147-A177-3AD203B41FA5}">
                      <a16:colId xmlns:a16="http://schemas.microsoft.com/office/drawing/2014/main" val="4119802457"/>
                    </a:ext>
                  </a:extLst>
                </a:gridCol>
                <a:gridCol w="1457093">
                  <a:extLst>
                    <a:ext uri="{9D8B030D-6E8A-4147-A177-3AD203B41FA5}">
                      <a16:colId xmlns:a16="http://schemas.microsoft.com/office/drawing/2014/main" val="2237904829"/>
                    </a:ext>
                  </a:extLst>
                </a:gridCol>
                <a:gridCol w="1539390">
                  <a:extLst>
                    <a:ext uri="{9D8B030D-6E8A-4147-A177-3AD203B41FA5}">
                      <a16:colId xmlns:a16="http://schemas.microsoft.com/office/drawing/2014/main" val="1259016157"/>
                    </a:ext>
                  </a:extLst>
                </a:gridCol>
              </a:tblGrid>
              <a:tr h="814489">
                <a:tc>
                  <a:txBody>
                    <a:bodyPr/>
                    <a:lstStyle/>
                    <a:p>
                      <a:pPr algn="ctr"/>
                      <a:r>
                        <a:rPr lang="en-US" sz="1800" b="1" kern="1200" dirty="0">
                          <a:solidFill>
                            <a:schemeClr val="tx1"/>
                          </a:solidFill>
                          <a:effectLst/>
                          <a:latin typeface="+mn-lt"/>
                          <a:ea typeface="+mn-ea"/>
                          <a:cs typeface="+mn-cs"/>
                        </a:rPr>
                        <a:t>Content </a:t>
                      </a:r>
                      <a:endParaRPr lang="en-CA" dirty="0">
                        <a:solidFill>
                          <a:schemeClr val="tx1"/>
                        </a:solidFill>
                      </a:endParaRPr>
                    </a:p>
                  </a:txBody>
                  <a:tcPr/>
                </a:tc>
                <a:tc>
                  <a:txBody>
                    <a:bodyPr/>
                    <a:lstStyle/>
                    <a:p>
                      <a:pPr algn="ctr"/>
                      <a:r>
                        <a:rPr lang="en-US" sz="1800" b="1" kern="1200" dirty="0">
                          <a:solidFill>
                            <a:schemeClr val="tx1"/>
                          </a:solidFill>
                          <a:effectLst/>
                          <a:latin typeface="+mn-lt"/>
                          <a:ea typeface="+mn-ea"/>
                          <a:cs typeface="+mn-cs"/>
                        </a:rPr>
                        <a:t>Owned content</a:t>
                      </a:r>
                      <a:endParaRPr lang="en-CA" sz="1800" dirty="0">
                        <a:solidFill>
                          <a:schemeClr val="tx1"/>
                        </a:solidFill>
                      </a:endParaRPr>
                    </a:p>
                  </a:txBody>
                  <a:tcPr/>
                </a:tc>
                <a:tc>
                  <a:txBody>
                    <a:bodyPr/>
                    <a:lstStyle/>
                    <a:p>
                      <a:pPr algn="ctr"/>
                      <a:r>
                        <a:rPr lang="en-US" sz="1800" b="1" kern="1200" dirty="0">
                          <a:solidFill>
                            <a:schemeClr val="tx1"/>
                          </a:solidFill>
                          <a:effectLst/>
                          <a:latin typeface="+mn-lt"/>
                          <a:ea typeface="+mn-ea"/>
                          <a:cs typeface="+mn-cs"/>
                        </a:rPr>
                        <a:t>Non-Owned content</a:t>
                      </a:r>
                      <a:endParaRPr lang="en-CA" dirty="0">
                        <a:solidFill>
                          <a:schemeClr val="tx1"/>
                        </a:solidFill>
                      </a:endParaRPr>
                    </a:p>
                  </a:txBody>
                  <a:tcPr/>
                </a:tc>
                <a:extLst>
                  <a:ext uri="{0D108BD9-81ED-4DB2-BD59-A6C34878D82A}">
                    <a16:rowId xmlns:a16="http://schemas.microsoft.com/office/drawing/2014/main" val="496530314"/>
                  </a:ext>
                </a:extLst>
              </a:tr>
              <a:tr h="1202342">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Deshal </a:t>
                      </a:r>
                      <a:endParaRPr lang="en-CA" sz="1400" dirty="0">
                        <a:latin typeface="Calibri" panose="020F0502020204030204" pitchFamily="34" charset="0"/>
                        <a:cs typeface="Calibri" panose="020F0502020204030204" pitchFamily="34" charset="0"/>
                      </a:endParaRPr>
                    </a:p>
                  </a:txBody>
                  <a:tcPr/>
                </a:tc>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Website, Paid Subscription</a:t>
                      </a:r>
                      <a:endParaRPr lang="en-CA" sz="1400" dirty="0">
                        <a:latin typeface="Calibri" panose="020F0502020204030204" pitchFamily="34" charset="0"/>
                        <a:cs typeface="Calibri" panose="020F0502020204030204" pitchFamily="34" charset="0"/>
                      </a:endParaRPr>
                    </a:p>
                  </a:txBody>
                  <a:tcPr/>
                </a:tc>
                <a:tc>
                  <a:txBody>
                    <a:bodyPr/>
                    <a:lstStyle/>
                    <a:p>
                      <a:pPr algn="l"/>
                      <a:r>
                        <a:rPr lang="en-US" sz="1400" kern="1200" dirty="0">
                          <a:solidFill>
                            <a:schemeClr val="dk1"/>
                          </a:solidFill>
                          <a:effectLst/>
                          <a:latin typeface="Calibri" panose="020F0502020204030204" pitchFamily="34" charset="0"/>
                          <a:ea typeface="+mn-ea"/>
                          <a:cs typeface="Calibri" panose="020F0502020204030204" pitchFamily="34" charset="0"/>
                        </a:rPr>
                        <a:t>Social Media (Facebook, Instagram, Twitter, YouTube)</a:t>
                      </a:r>
                      <a:endParaRPr lang="en-CA"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9380294"/>
                  </a:ext>
                </a:extLst>
              </a:tr>
              <a:tr h="1202342">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Kay Kraft</a:t>
                      </a:r>
                      <a:endParaRPr lang="en-CA" sz="1400" dirty="0">
                        <a:latin typeface="Calibri" panose="020F0502020204030204" pitchFamily="34" charset="0"/>
                        <a:cs typeface="Calibri" panose="020F0502020204030204" pitchFamily="34" charset="0"/>
                      </a:endParaRPr>
                    </a:p>
                  </a:txBody>
                  <a:tcPr/>
                </a:tc>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Website, Paid Subscription</a:t>
                      </a:r>
                      <a:endParaRPr lang="en-CA" sz="1400" dirty="0">
                        <a:latin typeface="Calibri" panose="020F0502020204030204" pitchFamily="34" charset="0"/>
                        <a:cs typeface="Calibri" panose="020F0502020204030204" pitchFamily="34" charset="0"/>
                      </a:endParaRPr>
                    </a:p>
                  </a:txBody>
                  <a:tcPr/>
                </a:tc>
                <a:tc>
                  <a:txBody>
                    <a:bodyPr/>
                    <a:lstStyle/>
                    <a:p>
                      <a:pPr algn="l"/>
                      <a:r>
                        <a:rPr lang="en-US" sz="1400" kern="1200" dirty="0">
                          <a:solidFill>
                            <a:schemeClr val="dk1"/>
                          </a:solidFill>
                          <a:effectLst/>
                          <a:latin typeface="Calibri" panose="020F0502020204030204" pitchFamily="34" charset="0"/>
                          <a:ea typeface="+mn-ea"/>
                          <a:cs typeface="Calibri" panose="020F0502020204030204" pitchFamily="34" charset="0"/>
                        </a:rPr>
                        <a:t>Social Media (Facebook,  Instagram, LinkedIn, YouTube)</a:t>
                      </a:r>
                      <a:endParaRPr lang="en-CA"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28494855"/>
                  </a:ext>
                </a:extLst>
              </a:tr>
              <a:tr h="1202342">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Rang-Bangladesh</a:t>
                      </a:r>
                      <a:endParaRPr lang="en-CA" sz="1400" dirty="0">
                        <a:latin typeface="Calibri" panose="020F0502020204030204" pitchFamily="34" charset="0"/>
                        <a:cs typeface="Calibri" panose="020F0502020204030204" pitchFamily="34" charset="0"/>
                      </a:endParaRPr>
                    </a:p>
                  </a:txBody>
                  <a:tcPr/>
                </a:tc>
                <a:tc>
                  <a:txBody>
                    <a:bodyPr/>
                    <a:lstStyle/>
                    <a:p>
                      <a:pPr algn="ctr"/>
                      <a:r>
                        <a:rPr lang="en-US" sz="1400" kern="1200" dirty="0">
                          <a:solidFill>
                            <a:schemeClr val="dk1"/>
                          </a:solidFill>
                          <a:effectLst/>
                          <a:latin typeface="Calibri" panose="020F0502020204030204" pitchFamily="34" charset="0"/>
                          <a:ea typeface="+mn-ea"/>
                          <a:cs typeface="Calibri" panose="020F0502020204030204" pitchFamily="34" charset="0"/>
                        </a:rPr>
                        <a:t>Website, Newsletter</a:t>
                      </a:r>
                      <a:endParaRPr lang="en-CA" sz="1400" dirty="0">
                        <a:latin typeface="Calibri" panose="020F0502020204030204" pitchFamily="34" charset="0"/>
                        <a:cs typeface="Calibri" panose="020F0502020204030204" pitchFamily="34" charset="0"/>
                      </a:endParaRPr>
                    </a:p>
                  </a:txBody>
                  <a:tcPr/>
                </a:tc>
                <a:tc>
                  <a:txBody>
                    <a:bodyPr/>
                    <a:lstStyle/>
                    <a:p>
                      <a:pPr algn="l"/>
                      <a:r>
                        <a:rPr lang="en-US" sz="1400" kern="1200" dirty="0">
                          <a:solidFill>
                            <a:schemeClr val="dk1"/>
                          </a:solidFill>
                          <a:effectLst/>
                          <a:latin typeface="Calibri" panose="020F0502020204030204" pitchFamily="34" charset="0"/>
                          <a:ea typeface="+mn-ea"/>
                          <a:cs typeface="Calibri" panose="020F0502020204030204" pitchFamily="34" charset="0"/>
                        </a:rPr>
                        <a:t>Social Media (Facebook, , Instagram, Twitter, YouTube)</a:t>
                      </a:r>
                      <a:endParaRPr lang="en-CA"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69020133"/>
                  </a:ext>
                </a:extLst>
              </a:tr>
            </a:tbl>
          </a:graphicData>
        </a:graphic>
      </p:graphicFrame>
    </p:spTree>
    <p:extLst>
      <p:ext uri="{BB962C8B-B14F-4D97-AF65-F5344CB8AC3E}">
        <p14:creationId xmlns:p14="http://schemas.microsoft.com/office/powerpoint/2010/main" val="365466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F8969D-3070-4FC5-9C41-FDF575321DDC}"/>
              </a:ext>
            </a:extLst>
          </p:cNvPr>
          <p:cNvSpPr>
            <a:spLocks noGrp="1"/>
          </p:cNvSpPr>
          <p:nvPr>
            <p:ph type="title"/>
          </p:nvPr>
        </p:nvSpPr>
        <p:spPr>
          <a:xfrm>
            <a:off x="1097280" y="0"/>
            <a:ext cx="10058400" cy="646696"/>
          </a:xfrm>
        </p:spPr>
        <p:txBody>
          <a:bodyPr>
            <a:normAutofit/>
          </a:bodyPr>
          <a:lstStyle/>
          <a:p>
            <a:pPr algn="ctr"/>
            <a:r>
              <a:rPr lang="en-CA" sz="3600" dirty="0">
                <a:solidFill>
                  <a:schemeClr val="tx1"/>
                </a:solidFill>
                <a:latin typeface="Algerian" panose="04020705040A02060702" pitchFamily="82" charset="0"/>
              </a:rPr>
              <a:t>Owned Content</a:t>
            </a:r>
          </a:p>
        </p:txBody>
      </p:sp>
      <p:pic>
        <p:nvPicPr>
          <p:cNvPr id="7" name="Content Placeholder 6">
            <a:extLst>
              <a:ext uri="{FF2B5EF4-FFF2-40B4-BE49-F238E27FC236}">
                <a16:creationId xmlns:a16="http://schemas.microsoft.com/office/drawing/2014/main" id="{AB05E1A6-A928-4F9B-849E-206F5CAFE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7762"/>
            <a:ext cx="12192000" cy="4550907"/>
          </a:xfrm>
          <a:prstGeom prst="rect">
            <a:avLst/>
          </a:prstGeom>
        </p:spPr>
      </p:pic>
      <p:pic>
        <p:nvPicPr>
          <p:cNvPr id="3" name="Picture 2">
            <a:extLst>
              <a:ext uri="{FF2B5EF4-FFF2-40B4-BE49-F238E27FC236}">
                <a16:creationId xmlns:a16="http://schemas.microsoft.com/office/drawing/2014/main" id="{22CB35A2-690C-4888-90FF-08F221A9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4426"/>
            <a:ext cx="12192000" cy="1105811"/>
          </a:xfrm>
          <a:prstGeom prst="rect">
            <a:avLst/>
          </a:prstGeom>
        </p:spPr>
      </p:pic>
    </p:spTree>
    <p:extLst>
      <p:ext uri="{BB962C8B-B14F-4D97-AF65-F5344CB8AC3E}">
        <p14:creationId xmlns:p14="http://schemas.microsoft.com/office/powerpoint/2010/main" val="312937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7568-B8B3-4378-8CBC-6A3DC668F57C}"/>
              </a:ext>
            </a:extLst>
          </p:cNvPr>
          <p:cNvSpPr>
            <a:spLocks noGrp="1"/>
          </p:cNvSpPr>
          <p:nvPr>
            <p:ph type="title"/>
          </p:nvPr>
        </p:nvSpPr>
        <p:spPr>
          <a:xfrm>
            <a:off x="1097280" y="1"/>
            <a:ext cx="10058400" cy="528033"/>
          </a:xfrm>
        </p:spPr>
        <p:txBody>
          <a:bodyPr>
            <a:normAutofit/>
          </a:bodyPr>
          <a:lstStyle/>
          <a:p>
            <a:pPr algn="ctr"/>
            <a:r>
              <a:rPr lang="en-CA" sz="3200" dirty="0">
                <a:solidFill>
                  <a:schemeClr val="tx1"/>
                </a:solidFill>
                <a:latin typeface="Algerian" panose="04020705040A02060702" pitchFamily="82" charset="0"/>
              </a:rPr>
              <a:t>Non-owned content</a:t>
            </a:r>
          </a:p>
        </p:txBody>
      </p:sp>
      <p:pic>
        <p:nvPicPr>
          <p:cNvPr id="7" name="Picture 6">
            <a:extLst>
              <a:ext uri="{FF2B5EF4-FFF2-40B4-BE49-F238E27FC236}">
                <a16:creationId xmlns:a16="http://schemas.microsoft.com/office/drawing/2014/main" id="{3E0ABC32-39C8-4E7D-A2D7-22C1DB13E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 y="3351726"/>
            <a:ext cx="4678895" cy="2580839"/>
          </a:xfrm>
          <a:prstGeom prst="rect">
            <a:avLst/>
          </a:prstGeom>
        </p:spPr>
      </p:pic>
      <p:pic>
        <p:nvPicPr>
          <p:cNvPr id="5" name="Content Placeholder 4">
            <a:extLst>
              <a:ext uri="{FF2B5EF4-FFF2-40B4-BE49-F238E27FC236}">
                <a16:creationId xmlns:a16="http://schemas.microsoft.com/office/drawing/2014/main" id="{C57A8977-0FD9-42E5-8C93-505BB6F99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7" y="1030309"/>
            <a:ext cx="4620937" cy="2578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07D31A1-0A2E-47F9-AD9F-C8D1DEB74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033" y="978794"/>
            <a:ext cx="3966691" cy="4953770"/>
          </a:xfrm>
          <a:prstGeom prst="rect">
            <a:avLst/>
          </a:prstGeom>
        </p:spPr>
      </p:pic>
      <p:pic>
        <p:nvPicPr>
          <p:cNvPr id="11" name="Picture 10">
            <a:extLst>
              <a:ext uri="{FF2B5EF4-FFF2-40B4-BE49-F238E27FC236}">
                <a16:creationId xmlns:a16="http://schemas.microsoft.com/office/drawing/2014/main" id="{65D5E796-7628-40E0-A7D8-B4E67464B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4603" y="978793"/>
            <a:ext cx="3528380" cy="4953771"/>
          </a:xfrm>
          <a:prstGeom prst="rect">
            <a:avLst/>
          </a:prstGeom>
        </p:spPr>
      </p:pic>
    </p:spTree>
    <p:extLst>
      <p:ext uri="{BB962C8B-B14F-4D97-AF65-F5344CB8AC3E}">
        <p14:creationId xmlns:p14="http://schemas.microsoft.com/office/powerpoint/2010/main" val="12362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959B-ED38-4B88-9A0F-996DB63AFA80}"/>
              </a:ext>
            </a:extLst>
          </p:cNvPr>
          <p:cNvSpPr>
            <a:spLocks noGrp="1"/>
          </p:cNvSpPr>
          <p:nvPr>
            <p:ph type="title"/>
          </p:nvPr>
        </p:nvSpPr>
        <p:spPr>
          <a:xfrm>
            <a:off x="1097280" y="0"/>
            <a:ext cx="10058400" cy="605308"/>
          </a:xfrm>
        </p:spPr>
        <p:txBody>
          <a:bodyPr>
            <a:normAutofit fontScale="90000"/>
          </a:bodyPr>
          <a:lstStyle/>
          <a:p>
            <a:pPr algn="ctr"/>
            <a:r>
              <a:rPr lang="en-US" sz="4000" dirty="0">
                <a:solidFill>
                  <a:schemeClr val="tx1"/>
                </a:solidFill>
                <a:effectLst/>
                <a:latin typeface="Algerian" panose="04020705040A02060702" pitchFamily="82" charset="0"/>
                <a:ea typeface="Calibri" panose="020F0502020204030204" pitchFamily="34" charset="0"/>
              </a:rPr>
              <a:t>Content gaps</a:t>
            </a:r>
            <a:endParaRPr lang="en-CA" sz="88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D5D86A1-7734-4A90-B108-FF4735B82977}"/>
              </a:ext>
            </a:extLst>
          </p:cNvPr>
          <p:cNvSpPr>
            <a:spLocks noGrp="1"/>
          </p:cNvSpPr>
          <p:nvPr>
            <p:ph idx="1"/>
          </p:nvPr>
        </p:nvSpPr>
        <p:spPr>
          <a:xfrm>
            <a:off x="1097280" y="605308"/>
            <a:ext cx="10058400" cy="5263786"/>
          </a:xfrm>
        </p:spPr>
        <p:txBody>
          <a:bodyPr>
            <a:normAutofit/>
          </a:bodyPr>
          <a:lstStyle/>
          <a:p>
            <a:pPr algn="just"/>
            <a:r>
              <a:rPr lang="en-US" sz="1600" dirty="0">
                <a:solidFill>
                  <a:schemeClr val="tx1"/>
                </a:solidFill>
                <a:latin typeface="Comic Sans MS" panose="030F0702030302020204" pitchFamily="66" charset="0"/>
              </a:rPr>
              <a:t>Two Competitors of Deshal</a:t>
            </a:r>
          </a:p>
          <a:p>
            <a:pPr algn="just">
              <a:buFont typeface="Arial" panose="020B0604020202020204" pitchFamily="34" charset="0"/>
              <a:buChar char="•"/>
            </a:pPr>
            <a:r>
              <a:rPr lang="en-CA" sz="1600" dirty="0">
                <a:solidFill>
                  <a:schemeClr val="tx1"/>
                </a:solidFill>
                <a:latin typeface="Bahnschrift" panose="020B0502040204020203" pitchFamily="34" charset="0"/>
              </a:rPr>
              <a:t>Kay Kraft</a:t>
            </a:r>
          </a:p>
          <a:p>
            <a:pPr algn="just">
              <a:buFont typeface="Arial" panose="020B0604020202020204" pitchFamily="34" charset="0"/>
              <a:buChar char="•"/>
            </a:pPr>
            <a:r>
              <a:rPr lang="en-CA" sz="1600" dirty="0">
                <a:solidFill>
                  <a:schemeClr val="tx1"/>
                </a:solidFill>
                <a:latin typeface="Bahnschrift" panose="020B0502040204020203" pitchFamily="34" charset="0"/>
              </a:rPr>
              <a:t>Rang Bangladesh  </a:t>
            </a:r>
          </a:p>
        </p:txBody>
      </p:sp>
      <p:pic>
        <p:nvPicPr>
          <p:cNvPr id="4" name="Picture 3">
            <a:extLst>
              <a:ext uri="{FF2B5EF4-FFF2-40B4-BE49-F238E27FC236}">
                <a16:creationId xmlns:a16="http://schemas.microsoft.com/office/drawing/2014/main" id="{EB7FF26C-C2E7-42E3-A8B6-C9CB02E09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426" y="1698675"/>
            <a:ext cx="6681112" cy="4033520"/>
          </a:xfrm>
          <a:prstGeom prst="rect">
            <a:avLst/>
          </a:prstGeom>
        </p:spPr>
      </p:pic>
      <p:pic>
        <p:nvPicPr>
          <p:cNvPr id="5" name="Picture 4">
            <a:extLst>
              <a:ext uri="{FF2B5EF4-FFF2-40B4-BE49-F238E27FC236}">
                <a16:creationId xmlns:a16="http://schemas.microsoft.com/office/drawing/2014/main" id="{6BAA9C80-059B-4380-8A73-E928433B2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7881"/>
            <a:ext cx="5489425" cy="4033520"/>
          </a:xfrm>
          <a:prstGeom prst="rect">
            <a:avLst/>
          </a:prstGeom>
        </p:spPr>
      </p:pic>
      <p:sp>
        <p:nvSpPr>
          <p:cNvPr id="7" name="TextBox 6">
            <a:extLst>
              <a:ext uri="{FF2B5EF4-FFF2-40B4-BE49-F238E27FC236}">
                <a16:creationId xmlns:a16="http://schemas.microsoft.com/office/drawing/2014/main" id="{22539DEF-B87F-4530-A4D5-DA545A7B833B}"/>
              </a:ext>
            </a:extLst>
          </p:cNvPr>
          <p:cNvSpPr txBox="1"/>
          <p:nvPr/>
        </p:nvSpPr>
        <p:spPr>
          <a:xfrm>
            <a:off x="-90152" y="5748882"/>
            <a:ext cx="2024379" cy="307777"/>
          </a:xfrm>
          <a:prstGeom prst="rect">
            <a:avLst/>
          </a:prstGeom>
          <a:noFill/>
        </p:spPr>
        <p:txBody>
          <a:bodyPr wrap="square">
            <a:spAutoFit/>
          </a:bodyPr>
          <a:lstStyle/>
          <a:p>
            <a:pPr algn="ctr"/>
            <a:r>
              <a:rPr lang="en-CA" sz="1400" dirty="0">
                <a:solidFill>
                  <a:schemeClr val="tx1"/>
                </a:solidFill>
                <a:latin typeface="Bahnschrift" panose="020B0502040204020203" pitchFamily="34" charset="0"/>
              </a:rPr>
              <a:t>Kay Kraft &amp; </a:t>
            </a:r>
            <a:r>
              <a:rPr lang="en-CA" sz="1400" dirty="0" err="1">
                <a:solidFill>
                  <a:schemeClr val="tx1"/>
                </a:solidFill>
                <a:latin typeface="Bahnschrift" panose="020B0502040204020203" pitchFamily="34" charset="0"/>
              </a:rPr>
              <a:t>Deshal</a:t>
            </a:r>
            <a:endParaRPr lang="en-CA" sz="1400" dirty="0">
              <a:solidFill>
                <a:schemeClr val="tx1"/>
              </a:solidFill>
              <a:latin typeface="Bahnschrift" panose="020B0502040204020203" pitchFamily="34" charset="0"/>
            </a:endParaRPr>
          </a:p>
        </p:txBody>
      </p:sp>
      <p:sp>
        <p:nvSpPr>
          <p:cNvPr id="9" name="TextBox 8">
            <a:extLst>
              <a:ext uri="{FF2B5EF4-FFF2-40B4-BE49-F238E27FC236}">
                <a16:creationId xmlns:a16="http://schemas.microsoft.com/office/drawing/2014/main" id="{6CD5EB7A-9A36-4ECF-8156-2A3B0536FB93}"/>
              </a:ext>
            </a:extLst>
          </p:cNvPr>
          <p:cNvSpPr txBox="1"/>
          <p:nvPr/>
        </p:nvSpPr>
        <p:spPr>
          <a:xfrm>
            <a:off x="9633398" y="5739044"/>
            <a:ext cx="2524262" cy="307777"/>
          </a:xfrm>
          <a:prstGeom prst="rect">
            <a:avLst/>
          </a:prstGeom>
          <a:noFill/>
        </p:spPr>
        <p:txBody>
          <a:bodyPr wrap="square">
            <a:spAutoFit/>
          </a:bodyPr>
          <a:lstStyle/>
          <a:p>
            <a:pPr algn="ctr"/>
            <a:r>
              <a:rPr lang="en-CA" sz="1400" dirty="0">
                <a:solidFill>
                  <a:schemeClr val="tx1"/>
                </a:solidFill>
                <a:latin typeface="Bahnschrift" panose="020B0502040204020203" pitchFamily="34" charset="0"/>
              </a:rPr>
              <a:t>Rang Bangladesh &amp; </a:t>
            </a:r>
            <a:r>
              <a:rPr lang="en-CA" sz="1400" dirty="0" err="1">
                <a:solidFill>
                  <a:schemeClr val="tx1"/>
                </a:solidFill>
                <a:latin typeface="Bahnschrift" panose="020B0502040204020203" pitchFamily="34" charset="0"/>
              </a:rPr>
              <a:t>Deshal</a:t>
            </a:r>
            <a:endParaRPr lang="en-CA" sz="14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41617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7172-5384-499C-9AE9-50CE536168EC}"/>
              </a:ext>
            </a:extLst>
          </p:cNvPr>
          <p:cNvSpPr>
            <a:spLocks noGrp="1"/>
          </p:cNvSpPr>
          <p:nvPr>
            <p:ph type="title"/>
          </p:nvPr>
        </p:nvSpPr>
        <p:spPr>
          <a:xfrm>
            <a:off x="1097280" y="0"/>
            <a:ext cx="10058400" cy="540914"/>
          </a:xfrm>
        </p:spPr>
        <p:txBody>
          <a:bodyPr>
            <a:normAutofit fontScale="90000"/>
          </a:bodyPr>
          <a:lstStyle/>
          <a:p>
            <a:pPr algn="ctr"/>
            <a:r>
              <a:rPr lang="en-CA" sz="3600" dirty="0">
                <a:solidFill>
                  <a:schemeClr val="tx2"/>
                </a:solidFill>
                <a:latin typeface="Algerian" panose="04020705040A02060702" pitchFamily="82" charset="0"/>
              </a:rPr>
              <a:t>Opportunities for new content</a:t>
            </a:r>
          </a:p>
        </p:txBody>
      </p:sp>
      <p:sp>
        <p:nvSpPr>
          <p:cNvPr id="3" name="Content Placeholder 2">
            <a:extLst>
              <a:ext uri="{FF2B5EF4-FFF2-40B4-BE49-F238E27FC236}">
                <a16:creationId xmlns:a16="http://schemas.microsoft.com/office/drawing/2014/main" id="{3DD6CF5C-8E3E-4C97-815E-2621CFE48064}"/>
              </a:ext>
            </a:extLst>
          </p:cNvPr>
          <p:cNvSpPr>
            <a:spLocks noGrp="1"/>
          </p:cNvSpPr>
          <p:nvPr>
            <p:ph idx="1"/>
          </p:nvPr>
        </p:nvSpPr>
        <p:spPr>
          <a:xfrm>
            <a:off x="1097280" y="666935"/>
            <a:ext cx="10058400" cy="5202159"/>
          </a:xfrm>
        </p:spPr>
        <p:txBody>
          <a:bodyPr>
            <a:normAutofit/>
          </a:bodyPr>
          <a:lstStyle/>
          <a:p>
            <a:pPr marL="651510" indent="-285750">
              <a:lnSpc>
                <a:spcPct val="107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Email newsletters Marketing to reconnect with the former and new customers. </a:t>
            </a:r>
          </a:p>
          <a:p>
            <a:pPr marL="651510" indent="-285750">
              <a:lnSpc>
                <a:spcPct val="107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 more campaigns and increase engagement in WhatsApp, Twitter and LinkedIn like other competitors. They can include the platform of Reddit, Pinterest to boost the blogs.</a:t>
            </a:r>
            <a:endParaRPr lang="en-CA"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51510" indent="-285750">
              <a:lnSpc>
                <a:spcPct val="107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Deshal has an opportunity to develop their own blogs and also articles that would be more effective for the customers.</a:t>
            </a:r>
          </a:p>
          <a:p>
            <a:pPr marL="651510" indent="-285750">
              <a:lnSpc>
                <a:spcPct val="107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Make a list of priority customers, who has a large number of websites visit and make a special campaign for them. </a:t>
            </a:r>
            <a:endParaRPr lang="en-CA"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51510" indent="-285750">
              <a:lnSpc>
                <a:spcPct val="107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Change search intent and keywords into four categories;</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pay attention to the clue words in titles/headlines</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651510" indent="-285750">
              <a:lnSpc>
                <a:spcPct val="107000"/>
              </a:lnSpc>
              <a:buFont typeface="Arial" panose="020B0604020202020204" pitchFamily="34" charset="0"/>
              <a:buChar char="•"/>
            </a:pP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a:p>
            <a:endParaRPr lang="en-CA" dirty="0"/>
          </a:p>
          <a:p>
            <a:endParaRPr lang="en-CA" dirty="0"/>
          </a:p>
          <a:p>
            <a:endParaRPr lang="en-CA" dirty="0"/>
          </a:p>
        </p:txBody>
      </p:sp>
      <p:pic>
        <p:nvPicPr>
          <p:cNvPr id="5" name="Picture 4">
            <a:extLst>
              <a:ext uri="{FF2B5EF4-FFF2-40B4-BE49-F238E27FC236}">
                <a16:creationId xmlns:a16="http://schemas.microsoft.com/office/drawing/2014/main" id="{BB18BCFB-0D99-4034-BDBE-153E78B67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697" y="4237148"/>
            <a:ext cx="6791325" cy="1928159"/>
          </a:xfrm>
          <a:prstGeom prst="rect">
            <a:avLst/>
          </a:prstGeom>
        </p:spPr>
      </p:pic>
    </p:spTree>
    <p:extLst>
      <p:ext uri="{BB962C8B-B14F-4D97-AF65-F5344CB8AC3E}">
        <p14:creationId xmlns:p14="http://schemas.microsoft.com/office/powerpoint/2010/main" val="40005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1EB4-FCEC-403F-BC48-002F379C717D}"/>
              </a:ext>
            </a:extLst>
          </p:cNvPr>
          <p:cNvSpPr>
            <a:spLocks noGrp="1"/>
          </p:cNvSpPr>
          <p:nvPr>
            <p:ph type="title"/>
          </p:nvPr>
        </p:nvSpPr>
        <p:spPr>
          <a:xfrm>
            <a:off x="1097280" y="-244699"/>
            <a:ext cx="10058400" cy="811369"/>
          </a:xfrm>
        </p:spPr>
        <p:txBody>
          <a:bodyPr>
            <a:normAutofit/>
          </a:bodyPr>
          <a:lstStyle/>
          <a:p>
            <a:pPr algn="ctr"/>
            <a:r>
              <a:rPr lang="en-CA" sz="3200" dirty="0">
                <a:solidFill>
                  <a:schemeClr val="tx1"/>
                </a:solidFill>
                <a:latin typeface="Algerian" panose="04020705040A02060702" pitchFamily="82" charset="0"/>
              </a:rPr>
              <a:t>Content Ideation</a:t>
            </a:r>
          </a:p>
        </p:txBody>
      </p:sp>
      <p:pic>
        <p:nvPicPr>
          <p:cNvPr id="10" name="Picture 9">
            <a:extLst>
              <a:ext uri="{FF2B5EF4-FFF2-40B4-BE49-F238E27FC236}">
                <a16:creationId xmlns:a16="http://schemas.microsoft.com/office/drawing/2014/main" id="{4B2E0328-7419-4C52-B5F0-83F761FB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670"/>
            <a:ext cx="7031865" cy="5667375"/>
          </a:xfrm>
          <a:prstGeom prst="rect">
            <a:avLst/>
          </a:prstGeom>
        </p:spPr>
      </p:pic>
      <p:pic>
        <p:nvPicPr>
          <p:cNvPr id="14" name="Content Placeholder 13">
            <a:extLst>
              <a:ext uri="{FF2B5EF4-FFF2-40B4-BE49-F238E27FC236}">
                <a16:creationId xmlns:a16="http://schemas.microsoft.com/office/drawing/2014/main" id="{4ECC4158-82F0-4679-BE82-AA85F1EF95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67470" y="2713015"/>
            <a:ext cx="5228823" cy="3524250"/>
          </a:xfrm>
        </p:spPr>
      </p:pic>
      <p:pic>
        <p:nvPicPr>
          <p:cNvPr id="16" name="Picture 15">
            <a:extLst>
              <a:ext uri="{FF2B5EF4-FFF2-40B4-BE49-F238E27FC236}">
                <a16:creationId xmlns:a16="http://schemas.microsoft.com/office/drawing/2014/main" id="{2894FB9A-3EB4-4397-809A-51AF5C5F5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865" y="566670"/>
            <a:ext cx="5160135" cy="3228975"/>
          </a:xfrm>
          <a:prstGeom prst="rect">
            <a:avLst/>
          </a:prstGeom>
        </p:spPr>
      </p:pic>
    </p:spTree>
    <p:extLst>
      <p:ext uri="{BB962C8B-B14F-4D97-AF65-F5344CB8AC3E}">
        <p14:creationId xmlns:p14="http://schemas.microsoft.com/office/powerpoint/2010/main" val="212574976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321</TotalTime>
  <Words>1059</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Bahnschrift</vt:lpstr>
      <vt:lpstr>Calibri</vt:lpstr>
      <vt:lpstr>Calibri Light</vt:lpstr>
      <vt:lpstr>Cambria</vt:lpstr>
      <vt:lpstr>Comic Sans MS</vt:lpstr>
      <vt:lpstr>Inter UI</vt:lpstr>
      <vt:lpstr>Symbol</vt:lpstr>
      <vt:lpstr>Retrospect</vt:lpstr>
      <vt:lpstr> Content Strategy of deshal       Local Clothing Boutique(Dhaka) </vt:lpstr>
      <vt:lpstr>   Executive Summary</vt:lpstr>
      <vt:lpstr>Objectives of the content campaign </vt:lpstr>
      <vt:lpstr>Content Audit listing of client’s current content         Compare with Competitors</vt:lpstr>
      <vt:lpstr>Owned Content</vt:lpstr>
      <vt:lpstr>Non-owned content</vt:lpstr>
      <vt:lpstr>Content gaps</vt:lpstr>
      <vt:lpstr>Opportunities for new content</vt:lpstr>
      <vt:lpstr>Content Ideation</vt:lpstr>
      <vt:lpstr>PowerPoint Presentation</vt:lpstr>
      <vt:lpstr>New content ideas      Based on comparing with 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Content Strategy of deshal            Local Clothing Boutique(Dhaka) </dc:title>
  <dc:creator>TANVIR ASHRAF</dc:creator>
  <cp:lastModifiedBy>TANVIR ASHRAF</cp:lastModifiedBy>
  <cp:revision>15</cp:revision>
  <dcterms:created xsi:type="dcterms:W3CDTF">2021-12-12T04:52:43Z</dcterms:created>
  <dcterms:modified xsi:type="dcterms:W3CDTF">2021-12-13T05:38:55Z</dcterms:modified>
</cp:coreProperties>
</file>