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1" r:id="rId6"/>
    <p:sldId id="302" r:id="rId7"/>
    <p:sldId id="303" r:id="rId8"/>
    <p:sldId id="310" r:id="rId9"/>
    <p:sldId id="304" r:id="rId10"/>
    <p:sldId id="305" r:id="rId11"/>
    <p:sldId id="306" r:id="rId12"/>
    <p:sldId id="307" r:id="rId13"/>
    <p:sldId id="308" r:id="rId14"/>
    <p:sldId id="309" r:id="rId15"/>
    <p:sldId id="311" r:id="rId16"/>
    <p:sldId id="312" r:id="rId17"/>
    <p:sldId id="313" r:id="rId18"/>
    <p:sldId id="314" r:id="rId19"/>
    <p:sldId id="315" r:id="rId20"/>
    <p:sldId id="316" r:id="rId21"/>
    <p:sldId id="31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SHRAF" userId="e35142cb3792d77f" providerId="LiveId" clId="{96AA1C7B-CAD2-4788-9DA3-77259E2F82AF}"/>
    <pc:docChg chg="undo redo custSel addSld delSld modSld sldOrd">
      <pc:chgData name="TANVIR ASHRAF" userId="e35142cb3792d77f" providerId="LiveId" clId="{96AA1C7B-CAD2-4788-9DA3-77259E2F82AF}" dt="2022-01-17T17:43:57.240" v="4316"/>
      <pc:docMkLst>
        <pc:docMk/>
      </pc:docMkLst>
      <pc:sldChg chg="delSp modSp mod setBg delDesignElem">
        <pc:chgData name="TANVIR ASHRAF" userId="e35142cb3792d77f" providerId="LiveId" clId="{96AA1C7B-CAD2-4788-9DA3-77259E2F82AF}" dt="2022-01-17T04:20:02.977" v="3513" actId="1076"/>
        <pc:sldMkLst>
          <pc:docMk/>
          <pc:sldMk cId="193143965" sldId="298"/>
        </pc:sldMkLst>
        <pc:spChg chg="mod">
          <ac:chgData name="TANVIR ASHRAF" userId="e35142cb3792d77f" providerId="LiveId" clId="{96AA1C7B-CAD2-4788-9DA3-77259E2F82AF}" dt="2022-01-17T04:18:33.016" v="3497" actId="27636"/>
          <ac:spMkLst>
            <pc:docMk/>
            <pc:sldMk cId="193143965" sldId="298"/>
            <ac:spMk id="2" creationId="{9AB2EA78-AEB3-469B-9025-3B17201A457B}"/>
          </ac:spMkLst>
        </pc:spChg>
        <pc:spChg chg="mod">
          <ac:chgData name="TANVIR ASHRAF" userId="e35142cb3792d77f" providerId="LiveId" clId="{96AA1C7B-CAD2-4788-9DA3-77259E2F82AF}" dt="2022-01-17T04:19:45.381" v="3511" actId="1076"/>
          <ac:spMkLst>
            <pc:docMk/>
            <pc:sldMk cId="193143965" sldId="298"/>
            <ac:spMk id="3" creationId="{255E1F2F-E259-4EA8-9FFD-3A10AF541859}"/>
          </ac:spMkLst>
        </pc:spChg>
        <pc:spChg chg="del">
          <ac:chgData name="TANVIR ASHRAF" userId="e35142cb3792d77f" providerId="LiveId" clId="{96AA1C7B-CAD2-4788-9DA3-77259E2F82AF}" dt="2022-01-15T23:16:52.952" v="1"/>
          <ac:spMkLst>
            <pc:docMk/>
            <pc:sldMk cId="193143965" sldId="298"/>
            <ac:spMk id="33" creationId="{2FDF0794-1B86-42B2-B8C7-F60123E638ED}"/>
          </ac:spMkLst>
        </pc:spChg>
        <pc:spChg chg="del">
          <ac:chgData name="TANVIR ASHRAF" userId="e35142cb3792d77f" providerId="LiveId" clId="{96AA1C7B-CAD2-4788-9DA3-77259E2F82AF}" dt="2022-01-15T23:16:52.952" v="1"/>
          <ac:spMkLst>
            <pc:docMk/>
            <pc:sldMk cId="193143965" sldId="298"/>
            <ac:spMk id="35" creationId="{C5373426-E26E-431D-959C-5DB96C0B6208}"/>
          </ac:spMkLst>
        </pc:spChg>
        <pc:spChg chg="del">
          <ac:chgData name="TANVIR ASHRAF" userId="e35142cb3792d77f" providerId="LiveId" clId="{96AA1C7B-CAD2-4788-9DA3-77259E2F82AF}" dt="2022-01-15T23:16:52.952" v="1"/>
          <ac:spMkLst>
            <pc:docMk/>
            <pc:sldMk cId="193143965" sldId="298"/>
            <ac:spMk id="39" creationId="{EDC90921-9082-491B-940E-827D679F3478}"/>
          </ac:spMkLst>
        </pc:spChg>
        <pc:picChg chg="mod">
          <ac:chgData name="TANVIR ASHRAF" userId="e35142cb3792d77f" providerId="LiveId" clId="{96AA1C7B-CAD2-4788-9DA3-77259E2F82AF}" dt="2022-01-17T04:20:02.977" v="3513" actId="1076"/>
          <ac:picMkLst>
            <pc:docMk/>
            <pc:sldMk cId="193143965" sldId="298"/>
            <ac:picMk id="4" creationId="{65810330-F0B5-43C9-BC34-094FFB5C0529}"/>
          </ac:picMkLst>
        </pc:picChg>
        <pc:cxnChg chg="del">
          <ac:chgData name="TANVIR ASHRAF" userId="e35142cb3792d77f" providerId="LiveId" clId="{96AA1C7B-CAD2-4788-9DA3-77259E2F82AF}" dt="2022-01-15T23:16:52.952" v="1"/>
          <ac:cxnSpMkLst>
            <pc:docMk/>
            <pc:sldMk cId="193143965" sldId="298"/>
            <ac:cxnSpMk id="37" creationId="{96D07482-83A3-4451-943C-B46961082957}"/>
          </ac:cxnSpMkLst>
        </pc:cxnChg>
      </pc:sldChg>
      <pc:sldChg chg="addSp delSp modSp del mod modClrScheme chgLayout">
        <pc:chgData name="TANVIR ASHRAF" userId="e35142cb3792d77f" providerId="LiveId" clId="{96AA1C7B-CAD2-4788-9DA3-77259E2F82AF}" dt="2022-01-17T04:20:36.294" v="3514" actId="47"/>
        <pc:sldMkLst>
          <pc:docMk/>
          <pc:sldMk cId="2933514334" sldId="300"/>
        </pc:sldMkLst>
        <pc:spChg chg="mod ord">
          <ac:chgData name="TANVIR ASHRAF" userId="e35142cb3792d77f" providerId="LiveId" clId="{96AA1C7B-CAD2-4788-9DA3-77259E2F82AF}" dt="2022-01-15T23:27:08.593" v="25" actId="700"/>
          <ac:spMkLst>
            <pc:docMk/>
            <pc:sldMk cId="2933514334" sldId="300"/>
            <ac:spMk id="2" creationId="{75AC86D3-8FD1-4F47-A319-7D0542E48B2F}"/>
          </ac:spMkLst>
        </pc:spChg>
        <pc:spChg chg="add del mod ord">
          <ac:chgData name="TANVIR ASHRAF" userId="e35142cb3792d77f" providerId="LiveId" clId="{96AA1C7B-CAD2-4788-9DA3-77259E2F82AF}" dt="2022-01-15T23:25:33.566" v="15" actId="700"/>
          <ac:spMkLst>
            <pc:docMk/>
            <pc:sldMk cId="2933514334" sldId="300"/>
            <ac:spMk id="3" creationId="{7F0D67EE-BBA8-43A2-A2B2-12E7FD4CE442}"/>
          </ac:spMkLst>
        </pc:spChg>
        <pc:spChg chg="add del mod ord">
          <ac:chgData name="TANVIR ASHRAF" userId="e35142cb3792d77f" providerId="LiveId" clId="{96AA1C7B-CAD2-4788-9DA3-77259E2F82AF}" dt="2022-01-15T23:25:33.566" v="15" actId="700"/>
          <ac:spMkLst>
            <pc:docMk/>
            <pc:sldMk cId="2933514334" sldId="300"/>
            <ac:spMk id="5" creationId="{E4B1E48F-1CA7-4493-AC92-2B65B8F98008}"/>
          </ac:spMkLst>
        </pc:spChg>
        <pc:spChg chg="add del mod ord">
          <ac:chgData name="TANVIR ASHRAF" userId="e35142cb3792d77f" providerId="LiveId" clId="{96AA1C7B-CAD2-4788-9DA3-77259E2F82AF}" dt="2022-01-15T23:26:12.528" v="20"/>
          <ac:spMkLst>
            <pc:docMk/>
            <pc:sldMk cId="2933514334" sldId="300"/>
            <ac:spMk id="6" creationId="{C9CD92EB-9D97-440B-B6C7-95C577EC5E83}"/>
          </ac:spMkLst>
        </pc:spChg>
        <pc:spChg chg="add del mod ord">
          <ac:chgData name="TANVIR ASHRAF" userId="e35142cb3792d77f" providerId="LiveId" clId="{96AA1C7B-CAD2-4788-9DA3-77259E2F82AF}" dt="2022-01-15T23:27:08.593" v="25" actId="700"/>
          <ac:spMkLst>
            <pc:docMk/>
            <pc:sldMk cId="2933514334" sldId="300"/>
            <ac:spMk id="7" creationId="{29A33FED-3197-4DEB-8101-8D1E2D258E28}"/>
          </ac:spMkLst>
        </pc:spChg>
        <pc:spChg chg="add mod">
          <ac:chgData name="TANVIR ASHRAF" userId="e35142cb3792d77f" providerId="LiveId" clId="{96AA1C7B-CAD2-4788-9DA3-77259E2F82AF}" dt="2022-01-15T23:27:15.769" v="26" actId="21"/>
          <ac:spMkLst>
            <pc:docMk/>
            <pc:sldMk cId="2933514334" sldId="300"/>
            <ac:spMk id="11" creationId="{5EFB9E4D-5039-4B96-8F0A-E2F335975726}"/>
          </ac:spMkLst>
        </pc:spChg>
        <pc:graphicFrameChg chg="del mod ord">
          <ac:chgData name="TANVIR ASHRAF" userId="e35142cb3792d77f" providerId="LiveId" clId="{96AA1C7B-CAD2-4788-9DA3-77259E2F82AF}" dt="2022-01-15T23:17:17.373" v="3" actId="478"/>
          <ac:graphicFrameMkLst>
            <pc:docMk/>
            <pc:sldMk cId="2933514334" sldId="300"/>
            <ac:graphicFrameMk id="4" creationId="{C266CDD0-3E96-40BD-8324-62D1DD86152D}"/>
          </ac:graphicFrameMkLst>
        </pc:graphicFrameChg>
        <pc:picChg chg="add del mod ord">
          <ac:chgData name="TANVIR ASHRAF" userId="e35142cb3792d77f" providerId="LiveId" clId="{96AA1C7B-CAD2-4788-9DA3-77259E2F82AF}" dt="2022-01-15T23:27:15.769" v="26" actId="21"/>
          <ac:picMkLst>
            <pc:docMk/>
            <pc:sldMk cId="2933514334" sldId="300"/>
            <ac:picMk id="9" creationId="{3E5975B4-5DEC-411F-8910-1009669CEEDF}"/>
          </ac:picMkLst>
        </pc:picChg>
      </pc:sldChg>
      <pc:sldChg chg="addSp delSp modSp new mod setBg modAnim">
        <pc:chgData name="TANVIR ASHRAF" userId="e35142cb3792d77f" providerId="LiveId" clId="{96AA1C7B-CAD2-4788-9DA3-77259E2F82AF}" dt="2022-01-17T17:41:32.790" v="4297"/>
        <pc:sldMkLst>
          <pc:docMk/>
          <pc:sldMk cId="1130703726" sldId="301"/>
        </pc:sldMkLst>
        <pc:spChg chg="mod">
          <ac:chgData name="TANVIR ASHRAF" userId="e35142cb3792d77f" providerId="LiveId" clId="{96AA1C7B-CAD2-4788-9DA3-77259E2F82AF}" dt="2022-01-17T04:20:56.157" v="3517" actId="2711"/>
          <ac:spMkLst>
            <pc:docMk/>
            <pc:sldMk cId="1130703726" sldId="301"/>
            <ac:spMk id="2" creationId="{C4F56E27-639A-4ED7-B2F0-3EE10ECDC494}"/>
          </ac:spMkLst>
        </pc:spChg>
        <pc:spChg chg="del mod">
          <ac:chgData name="TANVIR ASHRAF" userId="e35142cb3792d77f" providerId="LiveId" clId="{96AA1C7B-CAD2-4788-9DA3-77259E2F82AF}" dt="2022-01-17T04:24:06.387" v="3564" actId="478"/>
          <ac:spMkLst>
            <pc:docMk/>
            <pc:sldMk cId="1130703726" sldId="301"/>
            <ac:spMk id="3" creationId="{6F74C3F0-5BFE-42B4-B30F-2B1D2AC83D08}"/>
          </ac:spMkLst>
        </pc:spChg>
        <pc:picChg chg="add del mod">
          <ac:chgData name="TANVIR ASHRAF" userId="e35142cb3792d77f" providerId="LiveId" clId="{96AA1C7B-CAD2-4788-9DA3-77259E2F82AF}" dt="2022-01-15T23:29:27.815" v="85" actId="21"/>
          <ac:picMkLst>
            <pc:docMk/>
            <pc:sldMk cId="1130703726" sldId="301"/>
            <ac:picMk id="4" creationId="{8D00D37F-BCDF-487A-A80D-6873B4FD397F}"/>
          </ac:picMkLst>
        </pc:picChg>
        <pc:picChg chg="add mod">
          <ac:chgData name="TANVIR ASHRAF" userId="e35142cb3792d77f" providerId="LiveId" clId="{96AA1C7B-CAD2-4788-9DA3-77259E2F82AF}" dt="2022-01-16T18:23:59.324" v="1577" actId="1076"/>
          <ac:picMkLst>
            <pc:docMk/>
            <pc:sldMk cId="1130703726" sldId="301"/>
            <ac:picMk id="6" creationId="{B394E147-AD90-4963-A311-0A2253AAE507}"/>
          </ac:picMkLst>
        </pc:picChg>
        <pc:picChg chg="add mod">
          <ac:chgData name="TANVIR ASHRAF" userId="e35142cb3792d77f" providerId="LiveId" clId="{96AA1C7B-CAD2-4788-9DA3-77259E2F82AF}" dt="2022-01-16T18:24:04.967" v="1578" actId="1076"/>
          <ac:picMkLst>
            <pc:docMk/>
            <pc:sldMk cId="1130703726" sldId="301"/>
            <ac:picMk id="8" creationId="{051C1584-88EB-4174-B0CE-ED7656EB4B78}"/>
          </ac:picMkLst>
        </pc:picChg>
        <pc:picChg chg="add mod">
          <ac:chgData name="TANVIR ASHRAF" userId="e35142cb3792d77f" providerId="LiveId" clId="{96AA1C7B-CAD2-4788-9DA3-77259E2F82AF}" dt="2022-01-16T18:24:11.076" v="1579" actId="14100"/>
          <ac:picMkLst>
            <pc:docMk/>
            <pc:sldMk cId="1130703726" sldId="301"/>
            <ac:picMk id="10" creationId="{8750AFA8-575B-4272-B49C-91BFA2336E3F}"/>
          </ac:picMkLst>
        </pc:picChg>
        <pc:picChg chg="add mod">
          <ac:chgData name="TANVIR ASHRAF" userId="e35142cb3792d77f" providerId="LiveId" clId="{96AA1C7B-CAD2-4788-9DA3-77259E2F82AF}" dt="2022-01-16T18:24:23.880" v="1586" actId="1037"/>
          <ac:picMkLst>
            <pc:docMk/>
            <pc:sldMk cId="1130703726" sldId="301"/>
            <ac:picMk id="12" creationId="{A8C3E612-8F5D-4321-909E-B8513E966A62}"/>
          </ac:picMkLst>
        </pc:picChg>
        <pc:picChg chg="add mod">
          <ac:chgData name="TANVIR ASHRAF" userId="e35142cb3792d77f" providerId="LiveId" clId="{96AA1C7B-CAD2-4788-9DA3-77259E2F82AF}" dt="2022-01-16T18:24:33.729" v="1588" actId="14100"/>
          <ac:picMkLst>
            <pc:docMk/>
            <pc:sldMk cId="1130703726" sldId="301"/>
            <ac:picMk id="14" creationId="{531AE255-E35A-4316-B02C-04D1BEA9CA54}"/>
          </ac:picMkLst>
        </pc:picChg>
        <pc:picChg chg="add mod">
          <ac:chgData name="TANVIR ASHRAF" userId="e35142cb3792d77f" providerId="LiveId" clId="{96AA1C7B-CAD2-4788-9DA3-77259E2F82AF}" dt="2022-01-16T18:24:30.593" v="1587" actId="14100"/>
          <ac:picMkLst>
            <pc:docMk/>
            <pc:sldMk cId="1130703726" sldId="301"/>
            <ac:picMk id="16" creationId="{4A167E83-D9EF-4996-A8AB-F857FB33CE17}"/>
          </ac:picMkLst>
        </pc:picChg>
        <pc:picChg chg="add mod">
          <ac:chgData name="TANVIR ASHRAF" userId="e35142cb3792d77f" providerId="LiveId" clId="{96AA1C7B-CAD2-4788-9DA3-77259E2F82AF}" dt="2022-01-16T18:24:38.116" v="1589" actId="14100"/>
          <ac:picMkLst>
            <pc:docMk/>
            <pc:sldMk cId="1130703726" sldId="301"/>
            <ac:picMk id="18" creationId="{F2E7AE05-6E1B-4665-B41F-0C6E3A067335}"/>
          </ac:picMkLst>
        </pc:picChg>
        <pc:picChg chg="add mod">
          <ac:chgData name="TANVIR ASHRAF" userId="e35142cb3792d77f" providerId="LiveId" clId="{96AA1C7B-CAD2-4788-9DA3-77259E2F82AF}" dt="2022-01-15T23:41:49.134" v="305" actId="14100"/>
          <ac:picMkLst>
            <pc:docMk/>
            <pc:sldMk cId="1130703726" sldId="301"/>
            <ac:picMk id="20" creationId="{D74D15BA-AF98-4940-95C0-74BF02F2DFE7}"/>
          </ac:picMkLst>
        </pc:picChg>
      </pc:sldChg>
      <pc:sldChg chg="addSp delSp modSp new mod setBg modAnim">
        <pc:chgData name="TANVIR ASHRAF" userId="e35142cb3792d77f" providerId="LiveId" clId="{96AA1C7B-CAD2-4788-9DA3-77259E2F82AF}" dt="2022-01-17T17:42:23.376" v="4308"/>
        <pc:sldMkLst>
          <pc:docMk/>
          <pc:sldMk cId="1930274511" sldId="302"/>
        </pc:sldMkLst>
        <pc:spChg chg="mod">
          <ac:chgData name="TANVIR ASHRAF" userId="e35142cb3792d77f" providerId="LiveId" clId="{96AA1C7B-CAD2-4788-9DA3-77259E2F82AF}" dt="2022-01-15T23:53:06.225" v="659" actId="1076"/>
          <ac:spMkLst>
            <pc:docMk/>
            <pc:sldMk cId="1930274511" sldId="302"/>
            <ac:spMk id="2" creationId="{63D2B99B-9536-4E15-889D-3E5D70AB73DB}"/>
          </ac:spMkLst>
        </pc:spChg>
        <pc:spChg chg="del">
          <ac:chgData name="TANVIR ASHRAF" userId="e35142cb3792d77f" providerId="LiveId" clId="{96AA1C7B-CAD2-4788-9DA3-77259E2F82AF}" dt="2022-01-15T23:45:15.326" v="365"/>
          <ac:spMkLst>
            <pc:docMk/>
            <pc:sldMk cId="1930274511" sldId="302"/>
            <ac:spMk id="3" creationId="{C52B0612-54F2-4513-83CC-0D93542D773D}"/>
          </ac:spMkLst>
        </pc:spChg>
        <pc:picChg chg="add mod">
          <ac:chgData name="TANVIR ASHRAF" userId="e35142cb3792d77f" providerId="LiveId" clId="{96AA1C7B-CAD2-4788-9DA3-77259E2F82AF}" dt="2022-01-16T00:03:44.751" v="745" actId="1038"/>
          <ac:picMkLst>
            <pc:docMk/>
            <pc:sldMk cId="1930274511" sldId="302"/>
            <ac:picMk id="5" creationId="{55227D63-6AD7-485D-A06B-895D15712FC3}"/>
          </ac:picMkLst>
        </pc:picChg>
        <pc:picChg chg="add mod">
          <ac:chgData name="TANVIR ASHRAF" userId="e35142cb3792d77f" providerId="LiveId" clId="{96AA1C7B-CAD2-4788-9DA3-77259E2F82AF}" dt="2022-01-17T04:21:07.491" v="3518" actId="1076"/>
          <ac:picMkLst>
            <pc:docMk/>
            <pc:sldMk cId="1930274511" sldId="302"/>
            <ac:picMk id="7" creationId="{57107EE7-28DE-4442-83F4-942C291AB585}"/>
          </ac:picMkLst>
        </pc:picChg>
        <pc:picChg chg="add mod">
          <ac:chgData name="TANVIR ASHRAF" userId="e35142cb3792d77f" providerId="LiveId" clId="{96AA1C7B-CAD2-4788-9DA3-77259E2F82AF}" dt="2022-01-15T23:50:03.371" v="437" actId="1038"/>
          <ac:picMkLst>
            <pc:docMk/>
            <pc:sldMk cId="1930274511" sldId="302"/>
            <ac:picMk id="9" creationId="{25ED63D5-0792-49FA-B084-679F0A686919}"/>
          </ac:picMkLst>
        </pc:picChg>
        <pc:picChg chg="add mod">
          <ac:chgData name="TANVIR ASHRAF" userId="e35142cb3792d77f" providerId="LiveId" clId="{96AA1C7B-CAD2-4788-9DA3-77259E2F82AF}" dt="2022-01-15T23:49:59.289" v="434" actId="1038"/>
          <ac:picMkLst>
            <pc:docMk/>
            <pc:sldMk cId="1930274511" sldId="302"/>
            <ac:picMk id="11" creationId="{37C0E612-0B3E-4AA7-A11E-8DD6FD513EDF}"/>
          </ac:picMkLst>
        </pc:picChg>
      </pc:sldChg>
      <pc:sldChg chg="addSp modSp new mod setBg modAnim">
        <pc:chgData name="TANVIR ASHRAF" userId="e35142cb3792d77f" providerId="LiveId" clId="{96AA1C7B-CAD2-4788-9DA3-77259E2F82AF}" dt="2022-01-17T17:42:36.970" v="4309"/>
        <pc:sldMkLst>
          <pc:docMk/>
          <pc:sldMk cId="4074782366" sldId="303"/>
        </pc:sldMkLst>
        <pc:spChg chg="mod">
          <ac:chgData name="TANVIR ASHRAF" userId="e35142cb3792d77f" providerId="LiveId" clId="{96AA1C7B-CAD2-4788-9DA3-77259E2F82AF}" dt="2022-01-17T04:21:30.102" v="3521" actId="1076"/>
          <ac:spMkLst>
            <pc:docMk/>
            <pc:sldMk cId="4074782366" sldId="303"/>
            <ac:spMk id="2" creationId="{11A2ECF4-425F-4A63-92E0-C34D2065C66C}"/>
          </ac:spMkLst>
        </pc:spChg>
        <pc:spChg chg="mod">
          <ac:chgData name="TANVIR ASHRAF" userId="e35142cb3792d77f" providerId="LiveId" clId="{96AA1C7B-CAD2-4788-9DA3-77259E2F82AF}" dt="2022-01-16T00:01:19.962" v="712" actId="14100"/>
          <ac:spMkLst>
            <pc:docMk/>
            <pc:sldMk cId="4074782366" sldId="303"/>
            <ac:spMk id="3" creationId="{D7235B15-7CE7-449B-8560-3B9667AEC244}"/>
          </ac:spMkLst>
        </pc:spChg>
        <pc:picChg chg="add mod">
          <ac:chgData name="TANVIR ASHRAF" userId="e35142cb3792d77f" providerId="LiveId" clId="{96AA1C7B-CAD2-4788-9DA3-77259E2F82AF}" dt="2022-01-17T04:21:35.151" v="3522" actId="1076"/>
          <ac:picMkLst>
            <pc:docMk/>
            <pc:sldMk cId="4074782366" sldId="303"/>
            <ac:picMk id="5" creationId="{A0BE47B9-DABD-421E-88F0-180FD1343B6E}"/>
          </ac:picMkLst>
        </pc:picChg>
        <pc:picChg chg="add mod">
          <ac:chgData name="TANVIR ASHRAF" userId="e35142cb3792d77f" providerId="LiveId" clId="{96AA1C7B-CAD2-4788-9DA3-77259E2F82AF}" dt="2022-01-17T04:21:55.834" v="3546" actId="1036"/>
          <ac:picMkLst>
            <pc:docMk/>
            <pc:sldMk cId="4074782366" sldId="303"/>
            <ac:picMk id="7" creationId="{30830784-F995-453A-9CB6-2328C8480C6C}"/>
          </ac:picMkLst>
        </pc:picChg>
      </pc:sldChg>
      <pc:sldChg chg="addSp delSp modSp new mod setBg">
        <pc:chgData name="TANVIR ASHRAF" userId="e35142cb3792d77f" providerId="LiveId" clId="{96AA1C7B-CAD2-4788-9DA3-77259E2F82AF}" dt="2022-01-17T04:24:45.161" v="3567" actId="478"/>
        <pc:sldMkLst>
          <pc:docMk/>
          <pc:sldMk cId="3388449123" sldId="304"/>
        </pc:sldMkLst>
        <pc:spChg chg="mod">
          <ac:chgData name="TANVIR ASHRAF" userId="e35142cb3792d77f" providerId="LiveId" clId="{96AA1C7B-CAD2-4788-9DA3-77259E2F82AF}" dt="2022-01-17T04:22:17.355" v="3549" actId="122"/>
          <ac:spMkLst>
            <pc:docMk/>
            <pc:sldMk cId="3388449123" sldId="304"/>
            <ac:spMk id="2" creationId="{778CC998-0E9F-4503-A1A7-28F28CAE7C06}"/>
          </ac:spMkLst>
        </pc:spChg>
        <pc:spChg chg="del mod">
          <ac:chgData name="TANVIR ASHRAF" userId="e35142cb3792d77f" providerId="LiveId" clId="{96AA1C7B-CAD2-4788-9DA3-77259E2F82AF}" dt="2022-01-17T04:24:45.161" v="3567" actId="478"/>
          <ac:spMkLst>
            <pc:docMk/>
            <pc:sldMk cId="3388449123" sldId="304"/>
            <ac:spMk id="3" creationId="{C23AA78C-F050-402A-AB68-F3BBEDBB6355}"/>
          </ac:spMkLst>
        </pc:spChg>
        <pc:spChg chg="add mod">
          <ac:chgData name="TANVIR ASHRAF" userId="e35142cb3792d77f" providerId="LiveId" clId="{96AA1C7B-CAD2-4788-9DA3-77259E2F82AF}" dt="2022-01-16T02:01:23.589" v="1272" actId="1076"/>
          <ac:spMkLst>
            <pc:docMk/>
            <pc:sldMk cId="3388449123" sldId="304"/>
            <ac:spMk id="7" creationId="{B4286D09-DC1C-4AB7-A233-F8C426A5E3AB}"/>
          </ac:spMkLst>
        </pc:spChg>
        <pc:spChg chg="add mod">
          <ac:chgData name="TANVIR ASHRAF" userId="e35142cb3792d77f" providerId="LiveId" clId="{96AA1C7B-CAD2-4788-9DA3-77259E2F82AF}" dt="2022-01-16T02:01:33.181" v="1273" actId="1076"/>
          <ac:spMkLst>
            <pc:docMk/>
            <pc:sldMk cId="3388449123" sldId="304"/>
            <ac:spMk id="11" creationId="{70993D6B-9B9A-4325-8E12-8931AF631A0A}"/>
          </ac:spMkLst>
        </pc:spChg>
        <pc:picChg chg="add mod">
          <ac:chgData name="TANVIR ASHRAF" userId="e35142cb3792d77f" providerId="LiveId" clId="{96AA1C7B-CAD2-4788-9DA3-77259E2F82AF}" dt="2022-01-16T18:08:42.064" v="1576" actId="1076"/>
          <ac:picMkLst>
            <pc:docMk/>
            <pc:sldMk cId="3388449123" sldId="304"/>
            <ac:picMk id="5" creationId="{A8353D77-B83F-4A26-B454-17E5187AB3D5}"/>
          </ac:picMkLst>
        </pc:picChg>
        <pc:picChg chg="add mod">
          <ac:chgData name="TANVIR ASHRAF" userId="e35142cb3792d77f" providerId="LiveId" clId="{96AA1C7B-CAD2-4788-9DA3-77259E2F82AF}" dt="2022-01-16T02:02:12.148" v="1279" actId="1038"/>
          <ac:picMkLst>
            <pc:docMk/>
            <pc:sldMk cId="3388449123" sldId="304"/>
            <ac:picMk id="9" creationId="{55FBFC2E-AF41-4E0F-B913-0B47402AEE2D}"/>
          </ac:picMkLst>
        </pc:picChg>
      </pc:sldChg>
      <pc:sldChg chg="addSp modSp new mod setBg modAnim">
        <pc:chgData name="TANVIR ASHRAF" userId="e35142cb3792d77f" providerId="LiveId" clId="{96AA1C7B-CAD2-4788-9DA3-77259E2F82AF}" dt="2022-01-17T17:42:58.779" v="4311"/>
        <pc:sldMkLst>
          <pc:docMk/>
          <pc:sldMk cId="1903283958" sldId="305"/>
        </pc:sldMkLst>
        <pc:spChg chg="mod">
          <ac:chgData name="TANVIR ASHRAF" userId="e35142cb3792d77f" providerId="LiveId" clId="{96AA1C7B-CAD2-4788-9DA3-77259E2F82AF}" dt="2022-01-17T04:22:26.777" v="3551" actId="122"/>
          <ac:spMkLst>
            <pc:docMk/>
            <pc:sldMk cId="1903283958" sldId="305"/>
            <ac:spMk id="2" creationId="{BB02BCFD-2974-4DD8-A37B-6869738B56C0}"/>
          </ac:spMkLst>
        </pc:spChg>
        <pc:spChg chg="mod">
          <ac:chgData name="TANVIR ASHRAF" userId="e35142cb3792d77f" providerId="LiveId" clId="{96AA1C7B-CAD2-4788-9DA3-77259E2F82AF}" dt="2022-01-16T02:06:38.619" v="1355" actId="14100"/>
          <ac:spMkLst>
            <pc:docMk/>
            <pc:sldMk cId="1903283958" sldId="305"/>
            <ac:spMk id="3" creationId="{E45D96D3-A56B-4652-8EDE-611B570B6D41}"/>
          </ac:spMkLst>
        </pc:spChg>
        <pc:spChg chg="add mod">
          <ac:chgData name="TANVIR ASHRAF" userId="e35142cb3792d77f" providerId="LiveId" clId="{96AA1C7B-CAD2-4788-9DA3-77259E2F82AF}" dt="2022-01-16T02:06:32.542" v="1354" actId="1076"/>
          <ac:spMkLst>
            <pc:docMk/>
            <pc:sldMk cId="1903283958" sldId="305"/>
            <ac:spMk id="7" creationId="{329F8DA6-F20C-410A-AA86-CF090A0B1573}"/>
          </ac:spMkLst>
        </pc:spChg>
        <pc:spChg chg="add mod">
          <ac:chgData name="TANVIR ASHRAF" userId="e35142cb3792d77f" providerId="LiveId" clId="{96AA1C7B-CAD2-4788-9DA3-77259E2F82AF}" dt="2022-01-16T02:06:55.493" v="1359" actId="1076"/>
          <ac:spMkLst>
            <pc:docMk/>
            <pc:sldMk cId="1903283958" sldId="305"/>
            <ac:spMk id="11" creationId="{E26729E9-65CB-4FC0-8AD5-4681566C9F9C}"/>
          </ac:spMkLst>
        </pc:spChg>
        <pc:picChg chg="add mod">
          <ac:chgData name="TANVIR ASHRAF" userId="e35142cb3792d77f" providerId="LiveId" clId="{96AA1C7B-CAD2-4788-9DA3-77259E2F82AF}" dt="2022-01-16T02:05:27.729" v="1338" actId="1035"/>
          <ac:picMkLst>
            <pc:docMk/>
            <pc:sldMk cId="1903283958" sldId="305"/>
            <ac:picMk id="5" creationId="{E06F9E18-39A5-44B2-A773-4AF1A41F8E61}"/>
          </ac:picMkLst>
        </pc:picChg>
        <pc:picChg chg="add mod">
          <ac:chgData name="TANVIR ASHRAF" userId="e35142cb3792d77f" providerId="LiveId" clId="{96AA1C7B-CAD2-4788-9DA3-77259E2F82AF}" dt="2022-01-16T02:06:49.089" v="1358" actId="14100"/>
          <ac:picMkLst>
            <pc:docMk/>
            <pc:sldMk cId="1903283958" sldId="305"/>
            <ac:picMk id="9" creationId="{ECAB69D5-B273-4DE1-BDDF-3725B1C12BF9}"/>
          </ac:picMkLst>
        </pc:picChg>
      </pc:sldChg>
      <pc:sldChg chg="addSp delSp modSp new mod setBg modAnim">
        <pc:chgData name="TANVIR ASHRAF" userId="e35142cb3792d77f" providerId="LiveId" clId="{96AA1C7B-CAD2-4788-9DA3-77259E2F82AF}" dt="2022-01-17T17:43:06.229" v="4312"/>
        <pc:sldMkLst>
          <pc:docMk/>
          <pc:sldMk cId="475966444" sldId="306"/>
        </pc:sldMkLst>
        <pc:spChg chg="mod">
          <ac:chgData name="TANVIR ASHRAF" userId="e35142cb3792d77f" providerId="LiveId" clId="{96AA1C7B-CAD2-4788-9DA3-77259E2F82AF}" dt="2022-01-17T04:22:43.300" v="3553" actId="255"/>
          <ac:spMkLst>
            <pc:docMk/>
            <pc:sldMk cId="475966444" sldId="306"/>
            <ac:spMk id="2" creationId="{9D31DB11-6AD6-489D-9199-45366AF0569C}"/>
          </ac:spMkLst>
        </pc:spChg>
        <pc:spChg chg="del mod">
          <ac:chgData name="TANVIR ASHRAF" userId="e35142cb3792d77f" providerId="LiveId" clId="{96AA1C7B-CAD2-4788-9DA3-77259E2F82AF}" dt="2022-01-17T04:25:30.077" v="3572" actId="21"/>
          <ac:spMkLst>
            <pc:docMk/>
            <pc:sldMk cId="475966444" sldId="306"/>
            <ac:spMk id="3" creationId="{743AAF03-1EFA-4687-9DCC-2F6B880AF9ED}"/>
          </ac:spMkLst>
        </pc:spChg>
        <pc:spChg chg="add mod">
          <ac:chgData name="TANVIR ASHRAF" userId="e35142cb3792d77f" providerId="LiveId" clId="{96AA1C7B-CAD2-4788-9DA3-77259E2F82AF}" dt="2022-01-17T04:26:22.614" v="3591" actId="242"/>
          <ac:spMkLst>
            <pc:docMk/>
            <pc:sldMk cId="475966444" sldId="306"/>
            <ac:spMk id="4" creationId="{BA9F1877-8FCB-4957-BD1A-ADDF01B338CB}"/>
          </ac:spMkLst>
        </pc:spChg>
        <pc:spChg chg="add del mod">
          <ac:chgData name="TANVIR ASHRAF" userId="e35142cb3792d77f" providerId="LiveId" clId="{96AA1C7B-CAD2-4788-9DA3-77259E2F82AF}" dt="2022-01-17T04:25:17.455" v="3569" actId="478"/>
          <ac:spMkLst>
            <pc:docMk/>
            <pc:sldMk cId="475966444" sldId="306"/>
            <ac:spMk id="7" creationId="{B10BF8DD-5D11-43C8-8E3F-322ADE6D80FC}"/>
          </ac:spMkLst>
        </pc:spChg>
        <pc:picChg chg="add mod">
          <ac:chgData name="TANVIR ASHRAF" userId="e35142cb3792d77f" providerId="LiveId" clId="{96AA1C7B-CAD2-4788-9DA3-77259E2F82AF}" dt="2022-01-17T04:25:40.236" v="3575" actId="1076"/>
          <ac:picMkLst>
            <pc:docMk/>
            <pc:sldMk cId="475966444" sldId="306"/>
            <ac:picMk id="5" creationId="{CDA1C011-B67F-479F-9B5B-C55F76CAA616}"/>
          </ac:picMkLst>
        </pc:picChg>
      </pc:sldChg>
      <pc:sldChg chg="addSp delSp modSp new mod ord setBg modAnim">
        <pc:chgData name="TANVIR ASHRAF" userId="e35142cb3792d77f" providerId="LiveId" clId="{96AA1C7B-CAD2-4788-9DA3-77259E2F82AF}" dt="2022-01-17T17:43:11.865" v="4313"/>
        <pc:sldMkLst>
          <pc:docMk/>
          <pc:sldMk cId="1258528323" sldId="307"/>
        </pc:sldMkLst>
        <pc:spChg chg="mod">
          <ac:chgData name="TANVIR ASHRAF" userId="e35142cb3792d77f" providerId="LiveId" clId="{96AA1C7B-CAD2-4788-9DA3-77259E2F82AF}" dt="2022-01-17T04:23:13.220" v="3556" actId="1076"/>
          <ac:spMkLst>
            <pc:docMk/>
            <pc:sldMk cId="1258528323" sldId="307"/>
            <ac:spMk id="2" creationId="{34BBFE0E-8D0E-4DAF-8E49-4C4E1AAC04D6}"/>
          </ac:spMkLst>
        </pc:spChg>
        <pc:spChg chg="del mod">
          <ac:chgData name="TANVIR ASHRAF" userId="e35142cb3792d77f" providerId="LiveId" clId="{96AA1C7B-CAD2-4788-9DA3-77259E2F82AF}" dt="2022-01-17T04:23:07.336" v="3555" actId="478"/>
          <ac:spMkLst>
            <pc:docMk/>
            <pc:sldMk cId="1258528323" sldId="307"/>
            <ac:spMk id="3" creationId="{5487F612-0E39-4717-9D0A-62459ACE4ED0}"/>
          </ac:spMkLst>
        </pc:spChg>
        <pc:picChg chg="add mod">
          <ac:chgData name="TANVIR ASHRAF" userId="e35142cb3792d77f" providerId="LiveId" clId="{96AA1C7B-CAD2-4788-9DA3-77259E2F82AF}" dt="2022-01-16T02:23:53.290" v="1442" actId="1076"/>
          <ac:picMkLst>
            <pc:docMk/>
            <pc:sldMk cId="1258528323" sldId="307"/>
            <ac:picMk id="5" creationId="{45027EE9-B04C-439C-B774-AB0DCEB524EC}"/>
          </ac:picMkLst>
        </pc:picChg>
      </pc:sldChg>
      <pc:sldChg chg="addSp delSp modSp new mod setBg modAnim">
        <pc:chgData name="TANVIR ASHRAF" userId="e35142cb3792d77f" providerId="LiveId" clId="{96AA1C7B-CAD2-4788-9DA3-77259E2F82AF}" dt="2022-01-17T17:43:21.749" v="4314"/>
        <pc:sldMkLst>
          <pc:docMk/>
          <pc:sldMk cId="3949722529" sldId="308"/>
        </pc:sldMkLst>
        <pc:spChg chg="mod">
          <ac:chgData name="TANVIR ASHRAF" userId="e35142cb3792d77f" providerId="LiveId" clId="{96AA1C7B-CAD2-4788-9DA3-77259E2F82AF}" dt="2022-01-16T02:27:05.533" v="1464" actId="255"/>
          <ac:spMkLst>
            <pc:docMk/>
            <pc:sldMk cId="3949722529" sldId="308"/>
            <ac:spMk id="2" creationId="{3C0929CA-CF2D-4965-9850-C6C2E13A01D2}"/>
          </ac:spMkLst>
        </pc:spChg>
        <pc:spChg chg="mod">
          <ac:chgData name="TANVIR ASHRAF" userId="e35142cb3792d77f" providerId="LiveId" clId="{96AA1C7B-CAD2-4788-9DA3-77259E2F82AF}" dt="2022-01-16T02:55:32.151" v="1468" actId="14100"/>
          <ac:spMkLst>
            <pc:docMk/>
            <pc:sldMk cId="3949722529" sldId="308"/>
            <ac:spMk id="3" creationId="{8499A104-F79C-4D40-A1EB-9F25FF4EC91D}"/>
          </ac:spMkLst>
        </pc:spChg>
        <pc:picChg chg="add mod">
          <ac:chgData name="TANVIR ASHRAF" userId="e35142cb3792d77f" providerId="LiveId" clId="{96AA1C7B-CAD2-4788-9DA3-77259E2F82AF}" dt="2022-01-16T18:29:42.566" v="1595" actId="14100"/>
          <ac:picMkLst>
            <pc:docMk/>
            <pc:sldMk cId="3949722529" sldId="308"/>
            <ac:picMk id="5" creationId="{32FA24D8-9525-4E04-9D5A-7CF3C4665929}"/>
          </ac:picMkLst>
        </pc:picChg>
        <pc:picChg chg="add del mod">
          <ac:chgData name="TANVIR ASHRAF" userId="e35142cb3792d77f" providerId="LiveId" clId="{96AA1C7B-CAD2-4788-9DA3-77259E2F82AF}" dt="2022-01-16T03:10:26.408" v="1500" actId="21"/>
          <ac:picMkLst>
            <pc:docMk/>
            <pc:sldMk cId="3949722529" sldId="308"/>
            <ac:picMk id="5" creationId="{57E0874D-E69A-4A06-BFE6-E7C4F26117C8}"/>
          </ac:picMkLst>
        </pc:picChg>
        <pc:picChg chg="add mod">
          <ac:chgData name="TANVIR ASHRAF" userId="e35142cb3792d77f" providerId="LiveId" clId="{96AA1C7B-CAD2-4788-9DA3-77259E2F82AF}" dt="2022-01-16T17:31:30.102" v="1543" actId="1037"/>
          <ac:picMkLst>
            <pc:docMk/>
            <pc:sldMk cId="3949722529" sldId="308"/>
            <ac:picMk id="7" creationId="{0ACF986D-2F14-4E64-B0B5-A3175F7112BA}"/>
          </ac:picMkLst>
        </pc:picChg>
        <pc:picChg chg="add mod">
          <ac:chgData name="TANVIR ASHRAF" userId="e35142cb3792d77f" providerId="LiveId" clId="{96AA1C7B-CAD2-4788-9DA3-77259E2F82AF}" dt="2022-01-16T17:31:33.734" v="1544" actId="1037"/>
          <ac:picMkLst>
            <pc:docMk/>
            <pc:sldMk cId="3949722529" sldId="308"/>
            <ac:picMk id="9" creationId="{22250D2D-9542-4DD1-BA7C-ABEF8D80FCF7}"/>
          </ac:picMkLst>
        </pc:picChg>
        <pc:picChg chg="add mod">
          <ac:chgData name="TANVIR ASHRAF" userId="e35142cb3792d77f" providerId="LiveId" clId="{96AA1C7B-CAD2-4788-9DA3-77259E2F82AF}" dt="2022-01-16T17:33:31.468" v="1545" actId="1037"/>
          <ac:picMkLst>
            <pc:docMk/>
            <pc:sldMk cId="3949722529" sldId="308"/>
            <ac:picMk id="11" creationId="{47CB388B-38C3-4047-83A6-C6BF49BD48E2}"/>
          </ac:picMkLst>
        </pc:picChg>
        <pc:picChg chg="add del mod">
          <ac:chgData name="TANVIR ASHRAF" userId="e35142cb3792d77f" providerId="LiveId" clId="{96AA1C7B-CAD2-4788-9DA3-77259E2F82AF}" dt="2022-01-16T18:29:20.302" v="1590" actId="478"/>
          <ac:picMkLst>
            <pc:docMk/>
            <pc:sldMk cId="3949722529" sldId="308"/>
            <ac:picMk id="13" creationId="{E3012975-15B0-4C7A-A93E-7FF2BFE1BBF9}"/>
          </ac:picMkLst>
        </pc:picChg>
      </pc:sldChg>
      <pc:sldChg chg="modSp new mod setBg">
        <pc:chgData name="TANVIR ASHRAF" userId="e35142cb3792d77f" providerId="LiveId" clId="{96AA1C7B-CAD2-4788-9DA3-77259E2F82AF}" dt="2022-01-16T19:31:27.425" v="2522" actId="123"/>
        <pc:sldMkLst>
          <pc:docMk/>
          <pc:sldMk cId="3708579720" sldId="309"/>
        </pc:sldMkLst>
        <pc:spChg chg="mod">
          <ac:chgData name="TANVIR ASHRAF" userId="e35142cb3792d77f" providerId="LiveId" clId="{96AA1C7B-CAD2-4788-9DA3-77259E2F82AF}" dt="2022-01-16T19:12:09.298" v="1958" actId="255"/>
          <ac:spMkLst>
            <pc:docMk/>
            <pc:sldMk cId="3708579720" sldId="309"/>
            <ac:spMk id="2" creationId="{20C9A0AC-9BC8-4F3F-B5BD-7CF0DF5600D7}"/>
          </ac:spMkLst>
        </pc:spChg>
        <pc:spChg chg="mod">
          <ac:chgData name="TANVIR ASHRAF" userId="e35142cb3792d77f" providerId="LiveId" clId="{96AA1C7B-CAD2-4788-9DA3-77259E2F82AF}" dt="2022-01-16T19:31:27.425" v="2522" actId="123"/>
          <ac:spMkLst>
            <pc:docMk/>
            <pc:sldMk cId="3708579720" sldId="309"/>
            <ac:spMk id="3" creationId="{7BCB72DE-6C83-4C37-85F1-5D45E6185A70}"/>
          </ac:spMkLst>
        </pc:spChg>
      </pc:sldChg>
      <pc:sldChg chg="addSp delSp modSp new mod setBg modAnim">
        <pc:chgData name="TANVIR ASHRAF" userId="e35142cb3792d77f" providerId="LiveId" clId="{96AA1C7B-CAD2-4788-9DA3-77259E2F82AF}" dt="2022-01-17T17:42:44.724" v="4310"/>
        <pc:sldMkLst>
          <pc:docMk/>
          <pc:sldMk cId="2507959036" sldId="310"/>
        </pc:sldMkLst>
        <pc:spChg chg="mod">
          <ac:chgData name="TANVIR ASHRAF" userId="e35142cb3792d77f" providerId="LiveId" clId="{96AA1C7B-CAD2-4788-9DA3-77259E2F82AF}" dt="2022-01-16T18:42:06.423" v="1631" actId="113"/>
          <ac:spMkLst>
            <pc:docMk/>
            <pc:sldMk cId="2507959036" sldId="310"/>
            <ac:spMk id="2" creationId="{01D6D15F-3791-41F3-9DAD-EB8068BDD664}"/>
          </ac:spMkLst>
        </pc:spChg>
        <pc:spChg chg="del">
          <ac:chgData name="TANVIR ASHRAF" userId="e35142cb3792d77f" providerId="LiveId" clId="{96AA1C7B-CAD2-4788-9DA3-77259E2F82AF}" dt="2022-01-16T18:42:27.400" v="1632"/>
          <ac:spMkLst>
            <pc:docMk/>
            <pc:sldMk cId="2507959036" sldId="310"/>
            <ac:spMk id="3" creationId="{5F280B67-9863-4059-8B82-23227AFA248E}"/>
          </ac:spMkLst>
        </pc:spChg>
        <pc:spChg chg="add mod">
          <ac:chgData name="TANVIR ASHRAF" userId="e35142cb3792d77f" providerId="LiveId" clId="{96AA1C7B-CAD2-4788-9DA3-77259E2F82AF}" dt="2022-01-16T18:54:49.498" v="1939" actId="14100"/>
          <ac:spMkLst>
            <pc:docMk/>
            <pc:sldMk cId="2507959036" sldId="310"/>
            <ac:spMk id="8" creationId="{D83CB6F2-051A-44E0-8845-5E66DCBC10E7}"/>
          </ac:spMkLst>
        </pc:spChg>
        <pc:picChg chg="add mod">
          <ac:chgData name="TANVIR ASHRAF" userId="e35142cb3792d77f" providerId="LiveId" clId="{96AA1C7B-CAD2-4788-9DA3-77259E2F82AF}" dt="2022-01-16T18:43:41.994" v="1647" actId="1076"/>
          <ac:picMkLst>
            <pc:docMk/>
            <pc:sldMk cId="2507959036" sldId="310"/>
            <ac:picMk id="5" creationId="{94DE669B-4BB0-48E9-AAAC-398CCF9A05D5}"/>
          </ac:picMkLst>
        </pc:picChg>
        <pc:picChg chg="add mod">
          <ac:chgData name="TANVIR ASHRAF" userId="e35142cb3792d77f" providerId="LiveId" clId="{96AA1C7B-CAD2-4788-9DA3-77259E2F82AF}" dt="2022-01-16T18:54:26.588" v="1936" actId="14100"/>
          <ac:picMkLst>
            <pc:docMk/>
            <pc:sldMk cId="2507959036" sldId="310"/>
            <ac:picMk id="7" creationId="{6EE31A8E-A364-48D5-805F-7E19C8895E73}"/>
          </ac:picMkLst>
        </pc:picChg>
      </pc:sldChg>
      <pc:sldChg chg="addSp delSp modSp new mod setBg modAnim">
        <pc:chgData name="TANVIR ASHRAF" userId="e35142cb3792d77f" providerId="LiveId" clId="{96AA1C7B-CAD2-4788-9DA3-77259E2F82AF}" dt="2022-01-17T17:43:33.667" v="4315"/>
        <pc:sldMkLst>
          <pc:docMk/>
          <pc:sldMk cId="4072167627" sldId="311"/>
        </pc:sldMkLst>
        <pc:spChg chg="mod">
          <ac:chgData name="TANVIR ASHRAF" userId="e35142cb3792d77f" providerId="LiveId" clId="{96AA1C7B-CAD2-4788-9DA3-77259E2F82AF}" dt="2022-01-17T04:26:55.672" v="3592" actId="255"/>
          <ac:spMkLst>
            <pc:docMk/>
            <pc:sldMk cId="4072167627" sldId="311"/>
            <ac:spMk id="2" creationId="{69451C2F-F7CD-4771-A68C-D89955F7E3C3}"/>
          </ac:spMkLst>
        </pc:spChg>
        <pc:spChg chg="del">
          <ac:chgData name="TANVIR ASHRAF" userId="e35142cb3792d77f" providerId="LiveId" clId="{96AA1C7B-CAD2-4788-9DA3-77259E2F82AF}" dt="2022-01-16T20:30:17.789" v="2534" actId="21"/>
          <ac:spMkLst>
            <pc:docMk/>
            <pc:sldMk cId="4072167627" sldId="311"/>
            <ac:spMk id="3" creationId="{1C765EB7-F8FC-4E24-9C9F-B638E43AE84F}"/>
          </ac:spMkLst>
        </pc:spChg>
        <pc:spChg chg="add del mod">
          <ac:chgData name="TANVIR ASHRAF" userId="e35142cb3792d77f" providerId="LiveId" clId="{96AA1C7B-CAD2-4788-9DA3-77259E2F82AF}" dt="2022-01-16T20:32:37.910" v="2562"/>
          <ac:spMkLst>
            <pc:docMk/>
            <pc:sldMk cId="4072167627" sldId="311"/>
            <ac:spMk id="5" creationId="{8417F27C-8271-4D06-9EAC-0ACAB899F0EB}"/>
          </ac:spMkLst>
        </pc:spChg>
        <pc:spChg chg="add mod">
          <ac:chgData name="TANVIR ASHRAF" userId="e35142cb3792d77f" providerId="LiveId" clId="{96AA1C7B-CAD2-4788-9DA3-77259E2F82AF}" dt="2022-01-17T04:27:21.062" v="3594" actId="1076"/>
          <ac:spMkLst>
            <pc:docMk/>
            <pc:sldMk cId="4072167627" sldId="311"/>
            <ac:spMk id="6" creationId="{89391E8B-9420-46A9-B6F0-4D1BFFF4621E}"/>
          </ac:spMkLst>
        </pc:spChg>
        <pc:picChg chg="add mod">
          <ac:chgData name="TANVIR ASHRAF" userId="e35142cb3792d77f" providerId="LiveId" clId="{96AA1C7B-CAD2-4788-9DA3-77259E2F82AF}" dt="2022-01-17T04:27:10.929" v="3593" actId="1076"/>
          <ac:picMkLst>
            <pc:docMk/>
            <pc:sldMk cId="4072167627" sldId="311"/>
            <ac:picMk id="4" creationId="{1CD8DEAE-ADB4-48C5-85AB-A7490589676E}"/>
          </ac:picMkLst>
        </pc:picChg>
      </pc:sldChg>
      <pc:sldChg chg="addSp delSp modSp add mod">
        <pc:chgData name="TANVIR ASHRAF" userId="e35142cb3792d77f" providerId="LiveId" clId="{96AA1C7B-CAD2-4788-9DA3-77259E2F82AF}" dt="2022-01-17T04:27:36.453" v="3595" actId="20577"/>
        <pc:sldMkLst>
          <pc:docMk/>
          <pc:sldMk cId="2687153506" sldId="312"/>
        </pc:sldMkLst>
        <pc:spChg chg="del">
          <ac:chgData name="TANVIR ASHRAF" userId="e35142cb3792d77f" providerId="LiveId" clId="{96AA1C7B-CAD2-4788-9DA3-77259E2F82AF}" dt="2022-01-16T20:33:57.060" v="2573" actId="478"/>
          <ac:spMkLst>
            <pc:docMk/>
            <pc:sldMk cId="2687153506" sldId="312"/>
            <ac:spMk id="2" creationId="{69451C2F-F7CD-4771-A68C-D89955F7E3C3}"/>
          </ac:spMkLst>
        </pc:spChg>
        <pc:spChg chg="add mod">
          <ac:chgData name="TANVIR ASHRAF" userId="e35142cb3792d77f" providerId="LiveId" clId="{96AA1C7B-CAD2-4788-9DA3-77259E2F82AF}" dt="2022-01-16T20:35:16.533" v="2578" actId="255"/>
          <ac:spMkLst>
            <pc:docMk/>
            <pc:sldMk cId="2687153506" sldId="312"/>
            <ac:spMk id="5" creationId="{149EA29C-A9E8-4511-A457-0C9407468481}"/>
          </ac:spMkLst>
        </pc:spChg>
        <pc:spChg chg="del">
          <ac:chgData name="TANVIR ASHRAF" userId="e35142cb3792d77f" providerId="LiveId" clId="{96AA1C7B-CAD2-4788-9DA3-77259E2F82AF}" dt="2022-01-16T20:33:57.060" v="2573" actId="478"/>
          <ac:spMkLst>
            <pc:docMk/>
            <pc:sldMk cId="2687153506" sldId="312"/>
            <ac:spMk id="6" creationId="{89391E8B-9420-46A9-B6F0-4D1BFFF4621E}"/>
          </ac:spMkLst>
        </pc:spChg>
        <pc:spChg chg="add mod">
          <ac:chgData name="TANVIR ASHRAF" userId="e35142cb3792d77f" providerId="LiveId" clId="{96AA1C7B-CAD2-4788-9DA3-77259E2F82AF}" dt="2022-01-17T04:27:36.453" v="3595" actId="20577"/>
          <ac:spMkLst>
            <pc:docMk/>
            <pc:sldMk cId="2687153506" sldId="312"/>
            <ac:spMk id="8" creationId="{F860132F-5995-439B-A077-0712BB3D6D0A}"/>
          </ac:spMkLst>
        </pc:spChg>
        <pc:spChg chg="add mod">
          <ac:chgData name="TANVIR ASHRAF" userId="e35142cb3792d77f" providerId="LiveId" clId="{96AA1C7B-CAD2-4788-9DA3-77259E2F82AF}" dt="2022-01-16T20:38:36.181" v="2609" actId="403"/>
          <ac:spMkLst>
            <pc:docMk/>
            <pc:sldMk cId="2687153506" sldId="312"/>
            <ac:spMk id="10" creationId="{7D8F8D4A-F3BC-49C9-928A-14C5B6D7F7E6}"/>
          </ac:spMkLst>
        </pc:spChg>
        <pc:picChg chg="del">
          <ac:chgData name="TANVIR ASHRAF" userId="e35142cb3792d77f" providerId="LiveId" clId="{96AA1C7B-CAD2-4788-9DA3-77259E2F82AF}" dt="2022-01-16T20:33:57.060" v="2573" actId="478"/>
          <ac:picMkLst>
            <pc:docMk/>
            <pc:sldMk cId="2687153506" sldId="312"/>
            <ac:picMk id="4" creationId="{1CD8DEAE-ADB4-48C5-85AB-A7490589676E}"/>
          </ac:picMkLst>
        </pc:picChg>
      </pc:sldChg>
      <pc:sldChg chg="addSp delSp modSp add mod">
        <pc:chgData name="TANVIR ASHRAF" userId="e35142cb3792d77f" providerId="LiveId" clId="{96AA1C7B-CAD2-4788-9DA3-77259E2F82AF}" dt="2022-01-17T02:54:47.026" v="2741" actId="20577"/>
        <pc:sldMkLst>
          <pc:docMk/>
          <pc:sldMk cId="3763565882" sldId="313"/>
        </pc:sldMkLst>
        <pc:spChg chg="add del mod">
          <ac:chgData name="TANVIR ASHRAF" userId="e35142cb3792d77f" providerId="LiveId" clId="{96AA1C7B-CAD2-4788-9DA3-77259E2F82AF}" dt="2022-01-16T20:39:43.258" v="2617"/>
          <ac:spMkLst>
            <pc:docMk/>
            <pc:sldMk cId="3763565882" sldId="313"/>
            <ac:spMk id="2" creationId="{26FBD6F3-E520-48F2-902B-1F557AE7848A}"/>
          </ac:spMkLst>
        </pc:spChg>
        <pc:spChg chg="del mod">
          <ac:chgData name="TANVIR ASHRAF" userId="e35142cb3792d77f" providerId="LiveId" clId="{96AA1C7B-CAD2-4788-9DA3-77259E2F82AF}" dt="2022-01-16T20:39:27.417" v="2613" actId="478"/>
          <ac:spMkLst>
            <pc:docMk/>
            <pc:sldMk cId="3763565882" sldId="313"/>
            <ac:spMk id="5" creationId="{149EA29C-A9E8-4511-A457-0C9407468481}"/>
          </ac:spMkLst>
        </pc:spChg>
        <pc:spChg chg="add del mod">
          <ac:chgData name="TANVIR ASHRAF" userId="e35142cb3792d77f" providerId="LiveId" clId="{96AA1C7B-CAD2-4788-9DA3-77259E2F82AF}" dt="2022-01-16T20:52:04.736" v="2642"/>
          <ac:spMkLst>
            <pc:docMk/>
            <pc:sldMk cId="3763565882" sldId="313"/>
            <ac:spMk id="6" creationId="{C1A9DFBD-F1B4-4CBC-857D-F3C84A78D2D8}"/>
          </ac:spMkLst>
        </pc:spChg>
        <pc:spChg chg="add mod">
          <ac:chgData name="TANVIR ASHRAF" userId="e35142cb3792d77f" providerId="LiveId" clId="{96AA1C7B-CAD2-4788-9DA3-77259E2F82AF}" dt="2022-01-16T20:40:50.840" v="2636" actId="313"/>
          <ac:spMkLst>
            <pc:docMk/>
            <pc:sldMk cId="3763565882" sldId="313"/>
            <ac:spMk id="7" creationId="{13AE0B2A-9DD9-4BAF-BF45-20F3E1EC0FBE}"/>
          </ac:spMkLst>
        </pc:spChg>
        <pc:spChg chg="del mod">
          <ac:chgData name="TANVIR ASHRAF" userId="e35142cb3792d77f" providerId="LiveId" clId="{96AA1C7B-CAD2-4788-9DA3-77259E2F82AF}" dt="2022-01-16T20:39:27.417" v="2613" actId="478"/>
          <ac:spMkLst>
            <pc:docMk/>
            <pc:sldMk cId="3763565882" sldId="313"/>
            <ac:spMk id="8" creationId="{F860132F-5995-439B-A077-0712BB3D6D0A}"/>
          </ac:spMkLst>
        </pc:spChg>
        <pc:spChg chg="del">
          <ac:chgData name="TANVIR ASHRAF" userId="e35142cb3792d77f" providerId="LiveId" clId="{96AA1C7B-CAD2-4788-9DA3-77259E2F82AF}" dt="2022-01-16T20:39:27.417" v="2613" actId="478"/>
          <ac:spMkLst>
            <pc:docMk/>
            <pc:sldMk cId="3763565882" sldId="313"/>
            <ac:spMk id="10" creationId="{7D8F8D4A-F3BC-49C9-928A-14C5B6D7F7E6}"/>
          </ac:spMkLst>
        </pc:spChg>
        <pc:spChg chg="add mod">
          <ac:chgData name="TANVIR ASHRAF" userId="e35142cb3792d77f" providerId="LiveId" clId="{96AA1C7B-CAD2-4788-9DA3-77259E2F82AF}" dt="2022-01-17T02:54:47.026" v="2741" actId="20577"/>
          <ac:spMkLst>
            <pc:docMk/>
            <pc:sldMk cId="3763565882" sldId="313"/>
            <ac:spMk id="11" creationId="{BF0E1BDE-59DB-45BC-A585-8FA8DDE52B14}"/>
          </ac:spMkLst>
        </pc:spChg>
        <pc:graphicFrameChg chg="add del mod">
          <ac:chgData name="TANVIR ASHRAF" userId="e35142cb3792d77f" providerId="LiveId" clId="{96AA1C7B-CAD2-4788-9DA3-77259E2F82AF}" dt="2022-01-16T20:52:04.736" v="2642"/>
          <ac:graphicFrameMkLst>
            <pc:docMk/>
            <pc:sldMk cId="3763565882" sldId="313"/>
            <ac:graphicFrameMk id="4" creationId="{2D32C189-8FCA-4E3B-A8C0-598F36544C96}"/>
          </ac:graphicFrameMkLst>
        </pc:graphicFrameChg>
        <pc:graphicFrameChg chg="add mod modGraphic">
          <ac:chgData name="TANVIR ASHRAF" userId="e35142cb3792d77f" providerId="LiveId" clId="{96AA1C7B-CAD2-4788-9DA3-77259E2F82AF}" dt="2022-01-16T21:04:31.093" v="2738" actId="255"/>
          <ac:graphicFrameMkLst>
            <pc:docMk/>
            <pc:sldMk cId="3763565882" sldId="313"/>
            <ac:graphicFrameMk id="12" creationId="{7E41B837-08F6-4A13-9A86-5FB03CDE5F47}"/>
          </ac:graphicFrameMkLst>
        </pc:graphicFrameChg>
      </pc:sldChg>
      <pc:sldChg chg="addSp delSp modSp new mod setBg">
        <pc:chgData name="TANVIR ASHRAF" userId="e35142cb3792d77f" providerId="LiveId" clId="{96AA1C7B-CAD2-4788-9DA3-77259E2F82AF}" dt="2022-01-17T04:23:41.931" v="3563" actId="1036"/>
        <pc:sldMkLst>
          <pc:docMk/>
          <pc:sldMk cId="3099125483" sldId="314"/>
        </pc:sldMkLst>
        <pc:spChg chg="mod">
          <ac:chgData name="TANVIR ASHRAF" userId="e35142cb3792d77f" providerId="LiveId" clId="{96AA1C7B-CAD2-4788-9DA3-77259E2F82AF}" dt="2022-01-17T03:13:44.086" v="2884" actId="1076"/>
          <ac:spMkLst>
            <pc:docMk/>
            <pc:sldMk cId="3099125483" sldId="314"/>
            <ac:spMk id="2" creationId="{64954DE0-8FFB-45DE-8E88-5986A8332466}"/>
          </ac:spMkLst>
        </pc:spChg>
        <pc:spChg chg="del">
          <ac:chgData name="TANVIR ASHRAF" userId="e35142cb3792d77f" providerId="LiveId" clId="{96AA1C7B-CAD2-4788-9DA3-77259E2F82AF}" dt="2022-01-17T03:03:22.236" v="2757" actId="478"/>
          <ac:spMkLst>
            <pc:docMk/>
            <pc:sldMk cId="3099125483" sldId="314"/>
            <ac:spMk id="3" creationId="{FD3E3129-C6C9-4AF0-B5AA-C03FC3FD13D5}"/>
          </ac:spMkLst>
        </pc:spChg>
        <pc:picChg chg="add mod">
          <ac:chgData name="TANVIR ASHRAF" userId="e35142cb3792d77f" providerId="LiveId" clId="{96AA1C7B-CAD2-4788-9DA3-77259E2F82AF}" dt="2022-01-17T04:23:38.273" v="3560" actId="1036"/>
          <ac:picMkLst>
            <pc:docMk/>
            <pc:sldMk cId="3099125483" sldId="314"/>
            <ac:picMk id="5" creationId="{3E57646D-5BF4-41BF-B3DB-2B2D9DCC137B}"/>
          </ac:picMkLst>
        </pc:picChg>
        <pc:picChg chg="add del mod">
          <ac:chgData name="TANVIR ASHRAF" userId="e35142cb3792d77f" providerId="LiveId" clId="{96AA1C7B-CAD2-4788-9DA3-77259E2F82AF}" dt="2022-01-17T03:05:08.691" v="2763" actId="478"/>
          <ac:picMkLst>
            <pc:docMk/>
            <pc:sldMk cId="3099125483" sldId="314"/>
            <ac:picMk id="7" creationId="{0D206945-DFC5-4516-8F42-BE382109D736}"/>
          </ac:picMkLst>
        </pc:picChg>
        <pc:picChg chg="add mod">
          <ac:chgData name="TANVIR ASHRAF" userId="e35142cb3792d77f" providerId="LiveId" clId="{96AA1C7B-CAD2-4788-9DA3-77259E2F82AF}" dt="2022-01-17T04:23:41.931" v="3563" actId="1036"/>
          <ac:picMkLst>
            <pc:docMk/>
            <pc:sldMk cId="3099125483" sldId="314"/>
            <ac:picMk id="9" creationId="{2C8CCEE7-243F-4B4E-9DC6-EB36C1D73522}"/>
          </ac:picMkLst>
        </pc:picChg>
        <pc:picChg chg="add del mod">
          <ac:chgData name="TANVIR ASHRAF" userId="e35142cb3792d77f" providerId="LiveId" clId="{96AA1C7B-CAD2-4788-9DA3-77259E2F82AF}" dt="2022-01-17T03:15:57.073" v="2959" actId="478"/>
          <ac:picMkLst>
            <pc:docMk/>
            <pc:sldMk cId="3099125483" sldId="314"/>
            <ac:picMk id="11" creationId="{387FF27B-EA6B-48F4-A533-9229A863E43A}"/>
          </ac:picMkLst>
        </pc:picChg>
        <pc:picChg chg="add mod">
          <ac:chgData name="TANVIR ASHRAF" userId="e35142cb3792d77f" providerId="LiveId" clId="{96AA1C7B-CAD2-4788-9DA3-77259E2F82AF}" dt="2022-01-17T04:02:55.936" v="3448" actId="14100"/>
          <ac:picMkLst>
            <pc:docMk/>
            <pc:sldMk cId="3099125483" sldId="314"/>
            <ac:picMk id="13" creationId="{5B23B88D-8E32-420E-ABFC-E9BBE6EAAB45}"/>
          </ac:picMkLst>
        </pc:picChg>
        <pc:picChg chg="add mod">
          <ac:chgData name="TANVIR ASHRAF" userId="e35142cb3792d77f" providerId="LiveId" clId="{96AA1C7B-CAD2-4788-9DA3-77259E2F82AF}" dt="2022-01-17T04:02:53.229" v="3447" actId="14100"/>
          <ac:picMkLst>
            <pc:docMk/>
            <pc:sldMk cId="3099125483" sldId="314"/>
            <ac:picMk id="15" creationId="{A2B297B5-601E-4A9D-A25A-DEAE7663BD34}"/>
          </ac:picMkLst>
        </pc:picChg>
      </pc:sldChg>
      <pc:sldChg chg="addSp delSp modSp new mod setBg">
        <pc:chgData name="TANVIR ASHRAF" userId="e35142cb3792d77f" providerId="LiveId" clId="{96AA1C7B-CAD2-4788-9DA3-77259E2F82AF}" dt="2022-01-17T03:16:49.872" v="2985" actId="1037"/>
        <pc:sldMkLst>
          <pc:docMk/>
          <pc:sldMk cId="3529062100" sldId="315"/>
        </pc:sldMkLst>
        <pc:spChg chg="add del mod">
          <ac:chgData name="TANVIR ASHRAF" userId="e35142cb3792d77f" providerId="LiveId" clId="{96AA1C7B-CAD2-4788-9DA3-77259E2F82AF}" dt="2022-01-17T03:07:42.528" v="2789"/>
          <ac:spMkLst>
            <pc:docMk/>
            <pc:sldMk cId="3529062100" sldId="315"/>
            <ac:spMk id="2" creationId="{BA105A40-A597-4037-B01D-D1780930F142}"/>
          </ac:spMkLst>
        </pc:spChg>
        <pc:spChg chg="add mod">
          <ac:chgData name="TANVIR ASHRAF" userId="e35142cb3792d77f" providerId="LiveId" clId="{96AA1C7B-CAD2-4788-9DA3-77259E2F82AF}" dt="2022-01-17T03:12:24.455" v="2838" actId="255"/>
          <ac:spMkLst>
            <pc:docMk/>
            <pc:sldMk cId="3529062100" sldId="315"/>
            <ac:spMk id="3" creationId="{50848DE7-F2B4-4D17-AF24-AA228D3F88C8}"/>
          </ac:spMkLst>
        </pc:spChg>
        <pc:picChg chg="add mod">
          <ac:chgData name="TANVIR ASHRAF" userId="e35142cb3792d77f" providerId="LiveId" clId="{96AA1C7B-CAD2-4788-9DA3-77259E2F82AF}" dt="2022-01-17T03:12:59.459" v="2876" actId="1035"/>
          <ac:picMkLst>
            <pc:docMk/>
            <pc:sldMk cId="3529062100" sldId="315"/>
            <ac:picMk id="5" creationId="{24CCD873-6E73-4249-A877-9D7B3DD5F487}"/>
          </ac:picMkLst>
        </pc:picChg>
        <pc:picChg chg="add mod">
          <ac:chgData name="TANVIR ASHRAF" userId="e35142cb3792d77f" providerId="LiveId" clId="{96AA1C7B-CAD2-4788-9DA3-77259E2F82AF}" dt="2022-01-17T03:16:30.494" v="2982" actId="1035"/>
          <ac:picMkLst>
            <pc:docMk/>
            <pc:sldMk cId="3529062100" sldId="315"/>
            <ac:picMk id="7" creationId="{9BC7795D-E82C-4094-B922-F549E7E2DC90}"/>
          </ac:picMkLst>
        </pc:picChg>
        <pc:picChg chg="add mod">
          <ac:chgData name="TANVIR ASHRAF" userId="e35142cb3792d77f" providerId="LiveId" clId="{96AA1C7B-CAD2-4788-9DA3-77259E2F82AF}" dt="2022-01-17T03:13:10.954" v="2879" actId="14100"/>
          <ac:picMkLst>
            <pc:docMk/>
            <pc:sldMk cId="3529062100" sldId="315"/>
            <ac:picMk id="9" creationId="{08ECB994-2008-4C1A-8387-B5FD2B485A58}"/>
          </ac:picMkLst>
        </pc:picChg>
        <pc:picChg chg="add mod">
          <ac:chgData name="TANVIR ASHRAF" userId="e35142cb3792d77f" providerId="LiveId" clId="{96AA1C7B-CAD2-4788-9DA3-77259E2F82AF}" dt="2022-01-17T03:16:49.872" v="2985" actId="1037"/>
          <ac:picMkLst>
            <pc:docMk/>
            <pc:sldMk cId="3529062100" sldId="315"/>
            <ac:picMk id="11" creationId="{100BD187-5213-40C5-83D8-D3C91AEE3B88}"/>
          </ac:picMkLst>
        </pc:picChg>
      </pc:sldChg>
      <pc:sldChg chg="addSp delSp modSp new mod setBg">
        <pc:chgData name="TANVIR ASHRAF" userId="e35142cb3792d77f" providerId="LiveId" clId="{96AA1C7B-CAD2-4788-9DA3-77259E2F82AF}" dt="2022-01-17T04:17:59.788" v="3486" actId="14100"/>
        <pc:sldMkLst>
          <pc:docMk/>
          <pc:sldMk cId="2234113643" sldId="316"/>
        </pc:sldMkLst>
        <pc:spChg chg="add del mod">
          <ac:chgData name="TANVIR ASHRAF" userId="e35142cb3792d77f" providerId="LiveId" clId="{96AA1C7B-CAD2-4788-9DA3-77259E2F82AF}" dt="2022-01-17T03:49:53.768" v="2990"/>
          <ac:spMkLst>
            <pc:docMk/>
            <pc:sldMk cId="2234113643" sldId="316"/>
            <ac:spMk id="2" creationId="{9DB3021C-5B9C-46D5-9814-FE4F6338AA91}"/>
          </ac:spMkLst>
        </pc:spChg>
        <pc:spChg chg="add mod">
          <ac:chgData name="TANVIR ASHRAF" userId="e35142cb3792d77f" providerId="LiveId" clId="{96AA1C7B-CAD2-4788-9DA3-77259E2F82AF}" dt="2022-01-17T04:17:59.788" v="3486" actId="14100"/>
          <ac:spMkLst>
            <pc:docMk/>
            <pc:sldMk cId="2234113643" sldId="316"/>
            <ac:spMk id="3" creationId="{89E34968-3F9A-494A-867A-85EECA3A5598}"/>
          </ac:spMkLst>
        </pc:spChg>
        <pc:spChg chg="add mod">
          <ac:chgData name="TANVIR ASHRAF" userId="e35142cb3792d77f" providerId="LiveId" clId="{96AA1C7B-CAD2-4788-9DA3-77259E2F82AF}" dt="2022-01-17T03:58:48.796" v="3418" actId="113"/>
          <ac:spMkLst>
            <pc:docMk/>
            <pc:sldMk cId="2234113643" sldId="316"/>
            <ac:spMk id="4" creationId="{3A15C39D-3E1B-4E1A-A906-86EF1885DF41}"/>
          </ac:spMkLst>
        </pc:spChg>
      </pc:sldChg>
      <pc:sldChg chg="addSp delSp modSp new mod setBg modAnim">
        <pc:chgData name="TANVIR ASHRAF" userId="e35142cb3792d77f" providerId="LiveId" clId="{96AA1C7B-CAD2-4788-9DA3-77259E2F82AF}" dt="2022-01-17T17:43:57.240" v="4316"/>
        <pc:sldMkLst>
          <pc:docMk/>
          <pc:sldMk cId="921171403" sldId="317"/>
        </pc:sldMkLst>
        <pc:spChg chg="add mod">
          <ac:chgData name="TANVIR ASHRAF" userId="e35142cb3792d77f" providerId="LiveId" clId="{96AA1C7B-CAD2-4788-9DA3-77259E2F82AF}" dt="2022-01-17T17:17:39.767" v="3698" actId="6549"/>
          <ac:spMkLst>
            <pc:docMk/>
            <pc:sldMk cId="921171403" sldId="317"/>
            <ac:spMk id="6" creationId="{793DBAD3-7910-4C0F-876C-81C97E547322}"/>
          </ac:spMkLst>
        </pc:spChg>
        <pc:spChg chg="add mod">
          <ac:chgData name="TANVIR ASHRAF" userId="e35142cb3792d77f" providerId="LiveId" clId="{96AA1C7B-CAD2-4788-9DA3-77259E2F82AF}" dt="2022-01-17T17:35:50.088" v="4278" actId="20577"/>
          <ac:spMkLst>
            <pc:docMk/>
            <pc:sldMk cId="921171403" sldId="317"/>
            <ac:spMk id="9" creationId="{D54563CA-1F74-479E-987A-9F5299C6F765}"/>
          </ac:spMkLst>
        </pc:spChg>
        <pc:picChg chg="add del mod">
          <ac:chgData name="TANVIR ASHRAF" userId="e35142cb3792d77f" providerId="LiveId" clId="{96AA1C7B-CAD2-4788-9DA3-77259E2F82AF}" dt="2022-01-17T17:14:00.675" v="3641" actId="478"/>
          <ac:picMkLst>
            <pc:docMk/>
            <pc:sldMk cId="921171403" sldId="317"/>
            <ac:picMk id="3" creationId="{81EFE9CA-D938-452F-9EDF-9F9B22F345A5}"/>
          </ac:picMkLst>
        </pc:picChg>
        <pc:picChg chg="add del mod">
          <ac:chgData name="TANVIR ASHRAF" userId="e35142cb3792d77f" providerId="LiveId" clId="{96AA1C7B-CAD2-4788-9DA3-77259E2F82AF}" dt="2022-01-17T17:14:03.546" v="3642" actId="478"/>
          <ac:picMkLst>
            <pc:docMk/>
            <pc:sldMk cId="921171403" sldId="317"/>
            <ac:picMk id="5" creationId="{B734F2DD-4217-4C88-97C2-05DB919AA3EF}"/>
          </ac:picMkLst>
        </pc:picChg>
        <pc:picChg chg="add mod modCrop">
          <ac:chgData name="TANVIR ASHRAF" userId="e35142cb3792d77f" providerId="LiveId" clId="{96AA1C7B-CAD2-4788-9DA3-77259E2F82AF}" dt="2022-01-17T17:21:44.054" v="3704" actId="14100"/>
          <ac:picMkLst>
            <pc:docMk/>
            <pc:sldMk cId="921171403" sldId="317"/>
            <ac:picMk id="8" creationId="{1CB95E89-FFB4-43CF-A8FB-BFE41FE934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1/17/2022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355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74695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81269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3028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62010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90725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81961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01932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35680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212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08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13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76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668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0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9697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304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1/17/2022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2249648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3.xml"/><Relationship Id="rId5" Type="http://schemas.openxmlformats.org/officeDocument/2006/relationships/image" Target="../media/image29.JPG"/><Relationship Id="rId4"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3.xml"/><Relationship Id="rId5" Type="http://schemas.openxmlformats.org/officeDocument/2006/relationships/image" Target="../media/image34.JPG"/><Relationship Id="rId4" Type="http://schemas.openxmlformats.org/officeDocument/2006/relationships/image" Target="../media/image33.JPG"/></Relationships>
</file>

<file path=ppt/slides/_rels/slide1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7.xml"/><Relationship Id="rId5" Type="http://schemas.openxmlformats.org/officeDocument/2006/relationships/image" Target="../media/image38.JPG"/><Relationship Id="rId4" Type="http://schemas.openxmlformats.org/officeDocument/2006/relationships/image" Target="../media/image3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962918" y="708339"/>
            <a:ext cx="5374805" cy="2859106"/>
          </a:xfrm>
        </p:spPr>
        <p:txBody>
          <a:bodyPr anchor="b">
            <a:normAutofit/>
          </a:bodyPr>
          <a:lstStyle/>
          <a:p>
            <a:pPr algn="ctr">
              <a:lnSpc>
                <a:spcPct val="300000"/>
              </a:lnSpc>
            </a:pPr>
            <a:r>
              <a:rPr lang="en-CA" sz="3600" b="1" i="0" dirty="0">
                <a:solidFill>
                  <a:schemeClr val="bg1"/>
                </a:solidFill>
                <a:effectLst/>
                <a:latin typeface="Calibri" panose="020F0502020204030204" pitchFamily="34" charset="0"/>
                <a:cs typeface="Calibri" panose="020F0502020204030204" pitchFamily="34" charset="0"/>
              </a:rPr>
              <a:t>On &amp; Off-Page SEO HW</a:t>
            </a:r>
            <a:br>
              <a:rPr lang="en-CA" sz="1600" b="1" i="0" dirty="0">
                <a:solidFill>
                  <a:srgbClr val="4A4A4A"/>
                </a:solidFill>
                <a:effectLst/>
                <a:latin typeface="Calibri" panose="020F0502020204030204" pitchFamily="34" charset="0"/>
                <a:cs typeface="Calibri" panose="020F0502020204030204" pitchFamily="34" charset="0"/>
              </a:rPr>
            </a:br>
            <a:endParaRPr lang="en-US" sz="1600"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780020" y="3180352"/>
            <a:ext cx="3205640" cy="774186"/>
          </a:xfrm>
        </p:spPr>
        <p:txBody>
          <a:bodyPr anchor="t">
            <a:normAutofit fontScale="92500"/>
          </a:bodyPr>
          <a:lstStyle/>
          <a:p>
            <a:pPr>
              <a:lnSpc>
                <a:spcPct val="100000"/>
              </a:lnSpc>
            </a:pPr>
            <a:r>
              <a:rPr lang="en-CA" sz="2800" dirty="0">
                <a:solidFill>
                  <a:schemeClr val="bg1"/>
                </a:solidFill>
              </a:rPr>
              <a:t>ca.livinglibations.com</a:t>
            </a:r>
            <a:endParaRPr lang="en-US" sz="3600" dirty="0">
              <a:solidFill>
                <a:schemeClr val="bg1"/>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29CA-CF2D-4965-9850-C6C2E13A01D2}"/>
              </a:ext>
            </a:extLst>
          </p:cNvPr>
          <p:cNvSpPr>
            <a:spLocks noGrp="1"/>
          </p:cNvSpPr>
          <p:nvPr>
            <p:ph type="title"/>
          </p:nvPr>
        </p:nvSpPr>
        <p:spPr>
          <a:xfrm>
            <a:off x="1207713" y="0"/>
            <a:ext cx="10102712" cy="717452"/>
          </a:xfrm>
        </p:spPr>
        <p:txBody>
          <a:bodyPr anchor="t">
            <a:normAutofit/>
          </a:bodyPr>
          <a:lstStyle/>
          <a:p>
            <a:pPr algn="ctr"/>
            <a:r>
              <a:rPr lang="en-CA" sz="3600" dirty="0">
                <a:latin typeface="Segoe Print" panose="02000600000000000000" pitchFamily="2" charset="0"/>
              </a:rPr>
              <a:t>Keyword List – Topic Clusters</a:t>
            </a:r>
          </a:p>
        </p:txBody>
      </p:sp>
      <p:sp>
        <p:nvSpPr>
          <p:cNvPr id="3" name="Text Placeholder 2">
            <a:extLst>
              <a:ext uri="{FF2B5EF4-FFF2-40B4-BE49-F238E27FC236}">
                <a16:creationId xmlns:a16="http://schemas.microsoft.com/office/drawing/2014/main" id="{8499A104-F79C-4D40-A1EB-9F25FF4EC91D}"/>
              </a:ext>
            </a:extLst>
          </p:cNvPr>
          <p:cNvSpPr>
            <a:spLocks noGrp="1"/>
          </p:cNvSpPr>
          <p:nvPr>
            <p:ph type="body" idx="1"/>
          </p:nvPr>
        </p:nvSpPr>
        <p:spPr>
          <a:xfrm>
            <a:off x="0" y="928468"/>
            <a:ext cx="12351434" cy="6161649"/>
          </a:xfrm>
        </p:spPr>
        <p:txBody>
          <a:bodyPr/>
          <a:lstStyle/>
          <a:p>
            <a:endParaRPr lang="en-CA" dirty="0"/>
          </a:p>
        </p:txBody>
      </p:sp>
      <p:pic>
        <p:nvPicPr>
          <p:cNvPr id="7" name="Picture 6">
            <a:extLst>
              <a:ext uri="{FF2B5EF4-FFF2-40B4-BE49-F238E27FC236}">
                <a16:creationId xmlns:a16="http://schemas.microsoft.com/office/drawing/2014/main" id="{0ACF986D-2F14-4E64-B0B5-A3175F7112BA}"/>
              </a:ext>
            </a:extLst>
          </p:cNvPr>
          <p:cNvPicPr>
            <a:picLocks noChangeAspect="1"/>
          </p:cNvPicPr>
          <p:nvPr/>
        </p:nvPicPr>
        <p:blipFill>
          <a:blip r:embed="rId2"/>
          <a:stretch>
            <a:fillRect/>
          </a:stretch>
        </p:blipFill>
        <p:spPr>
          <a:xfrm>
            <a:off x="2908824" y="983861"/>
            <a:ext cx="3241135" cy="4971168"/>
          </a:xfrm>
          <a:prstGeom prst="rect">
            <a:avLst/>
          </a:prstGeom>
        </p:spPr>
      </p:pic>
      <p:pic>
        <p:nvPicPr>
          <p:cNvPr id="9" name="Picture 8">
            <a:extLst>
              <a:ext uri="{FF2B5EF4-FFF2-40B4-BE49-F238E27FC236}">
                <a16:creationId xmlns:a16="http://schemas.microsoft.com/office/drawing/2014/main" id="{22250D2D-9542-4DD1-BA7C-ABEF8D80FCF7}"/>
              </a:ext>
            </a:extLst>
          </p:cNvPr>
          <p:cNvPicPr>
            <a:picLocks noChangeAspect="1"/>
          </p:cNvPicPr>
          <p:nvPr/>
        </p:nvPicPr>
        <p:blipFill>
          <a:blip r:embed="rId3"/>
          <a:stretch>
            <a:fillRect/>
          </a:stretch>
        </p:blipFill>
        <p:spPr>
          <a:xfrm>
            <a:off x="6162838" y="1009358"/>
            <a:ext cx="3241134" cy="4920174"/>
          </a:xfrm>
          <a:prstGeom prst="rect">
            <a:avLst/>
          </a:prstGeom>
        </p:spPr>
      </p:pic>
      <p:pic>
        <p:nvPicPr>
          <p:cNvPr id="11" name="Picture 10">
            <a:extLst>
              <a:ext uri="{FF2B5EF4-FFF2-40B4-BE49-F238E27FC236}">
                <a16:creationId xmlns:a16="http://schemas.microsoft.com/office/drawing/2014/main" id="{47CB388B-38C3-4047-83A6-C6BF49BD48E2}"/>
              </a:ext>
            </a:extLst>
          </p:cNvPr>
          <p:cNvPicPr>
            <a:picLocks noChangeAspect="1"/>
          </p:cNvPicPr>
          <p:nvPr/>
        </p:nvPicPr>
        <p:blipFill>
          <a:blip r:embed="rId4"/>
          <a:stretch>
            <a:fillRect/>
          </a:stretch>
        </p:blipFill>
        <p:spPr>
          <a:xfrm>
            <a:off x="9381940" y="997001"/>
            <a:ext cx="2835818" cy="4971168"/>
          </a:xfrm>
          <a:prstGeom prst="rect">
            <a:avLst/>
          </a:prstGeom>
        </p:spPr>
      </p:pic>
      <p:pic>
        <p:nvPicPr>
          <p:cNvPr id="5" name="Picture 4">
            <a:extLst>
              <a:ext uri="{FF2B5EF4-FFF2-40B4-BE49-F238E27FC236}">
                <a16:creationId xmlns:a16="http://schemas.microsoft.com/office/drawing/2014/main" id="{32FA24D8-9525-4E04-9D5A-7CF3C4665929}"/>
              </a:ext>
            </a:extLst>
          </p:cNvPr>
          <p:cNvPicPr>
            <a:picLocks noChangeAspect="1"/>
          </p:cNvPicPr>
          <p:nvPr/>
        </p:nvPicPr>
        <p:blipFill>
          <a:blip r:embed="rId5"/>
          <a:stretch>
            <a:fillRect/>
          </a:stretch>
        </p:blipFill>
        <p:spPr>
          <a:xfrm>
            <a:off x="95038" y="1009358"/>
            <a:ext cx="2692990" cy="4945671"/>
          </a:xfrm>
          <a:prstGeom prst="rect">
            <a:avLst/>
          </a:prstGeom>
        </p:spPr>
      </p:pic>
    </p:spTree>
    <p:extLst>
      <p:ext uri="{BB962C8B-B14F-4D97-AF65-F5344CB8AC3E}">
        <p14:creationId xmlns:p14="http://schemas.microsoft.com/office/powerpoint/2010/main" val="394972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A0AC-9BC8-4F3F-B5BD-7CF0DF5600D7}"/>
              </a:ext>
            </a:extLst>
          </p:cNvPr>
          <p:cNvSpPr>
            <a:spLocks noGrp="1"/>
          </p:cNvSpPr>
          <p:nvPr>
            <p:ph type="title"/>
          </p:nvPr>
        </p:nvSpPr>
        <p:spPr>
          <a:xfrm>
            <a:off x="2023638" y="140676"/>
            <a:ext cx="8930747" cy="508708"/>
          </a:xfrm>
        </p:spPr>
        <p:txBody>
          <a:bodyPr anchor="t">
            <a:noAutofit/>
          </a:bodyPr>
          <a:lstStyle/>
          <a:p>
            <a:pPr algn="ctr"/>
            <a:r>
              <a:rPr lang="en-US" sz="3200" b="1" dirty="0">
                <a:latin typeface="Segoe Print" panose="02000600000000000000" pitchFamily="2" charset="0"/>
              </a:rPr>
              <a:t>Benefits of Keyword </a:t>
            </a:r>
            <a:r>
              <a:rPr lang="en-CA" sz="3200" b="1" dirty="0">
                <a:latin typeface="Segoe Print" panose="02000600000000000000" pitchFamily="2" charset="0"/>
              </a:rPr>
              <a:t>Optimization</a:t>
            </a:r>
          </a:p>
        </p:txBody>
      </p:sp>
      <p:sp>
        <p:nvSpPr>
          <p:cNvPr id="3" name="Text Placeholder 2">
            <a:extLst>
              <a:ext uri="{FF2B5EF4-FFF2-40B4-BE49-F238E27FC236}">
                <a16:creationId xmlns:a16="http://schemas.microsoft.com/office/drawing/2014/main" id="{7BCB72DE-6C83-4C37-85F1-5D45E6185A70}"/>
              </a:ext>
            </a:extLst>
          </p:cNvPr>
          <p:cNvSpPr>
            <a:spLocks noGrp="1"/>
          </p:cNvSpPr>
          <p:nvPr>
            <p:ph type="body" idx="1"/>
          </p:nvPr>
        </p:nvSpPr>
        <p:spPr>
          <a:xfrm>
            <a:off x="115909" y="1275007"/>
            <a:ext cx="11874321" cy="4662153"/>
          </a:xfrm>
        </p:spPr>
        <p:txBody>
          <a:bodyPr/>
          <a:lstStyle/>
          <a:p>
            <a:pPr algn="just">
              <a:lnSpc>
                <a:spcPct val="107000"/>
              </a:lnSpc>
            </a:pPr>
            <a:endParaRPr lang="en-CA" sz="18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buFont typeface="Wingdings" panose="05000000000000000000" pitchFamily="2" charset="2"/>
              <a:buChar char="q"/>
            </a:pPr>
            <a:r>
              <a:rPr lang="en-CA" sz="2400" b="1" dirty="0">
                <a:effectLst/>
                <a:latin typeface="Times New Roman" panose="02020603050405020304" pitchFamily="18" charset="0"/>
                <a:ea typeface="Calibri" panose="020F0502020204030204" pitchFamily="34" charset="0"/>
                <a:cs typeface="Times New Roman" panose="02020603050405020304" pitchFamily="18" charset="0"/>
              </a:rPr>
              <a:t>Qualified traffic of the specific site</a:t>
            </a:r>
            <a:r>
              <a:rPr lang="en-CA" sz="1800" b="1" dirty="0">
                <a:effectLst/>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For qualified traffic, when a searcher search the site must optimize the keywords what they are searching for. Example: </a:t>
            </a:r>
            <a:r>
              <a:rPr lang="en-CA" sz="1800" b="1" i="1" dirty="0">
                <a:effectLst/>
                <a:latin typeface="Calibri" panose="020F0502020204030204" pitchFamily="34" charset="0"/>
                <a:ea typeface="Calibri" panose="020F0502020204030204" pitchFamily="34" charset="0"/>
                <a:cs typeface="Times New Roman" panose="02020603050405020304" pitchFamily="18" charset="0"/>
              </a:rPr>
              <a:t>Best skin care, popular essential oil, organic hair oil for women</a:t>
            </a:r>
            <a:r>
              <a:rPr lang="en-CA" sz="1800" dirty="0">
                <a:effectLst/>
                <a:latin typeface="Calibri" panose="020F0502020204030204" pitchFamily="34" charset="0"/>
                <a:ea typeface="Calibri" panose="020F0502020204030204" pitchFamily="34" charset="0"/>
                <a:cs typeface="Times New Roman" panose="02020603050405020304" pitchFamily="18" charset="0"/>
              </a:rPr>
              <a:t> etc.</a:t>
            </a:r>
          </a:p>
          <a:p>
            <a:pPr marL="285750" lvl="0" indent="-285750" algn="just">
              <a:lnSpc>
                <a:spcPct val="107000"/>
              </a:lnSpc>
              <a:buFont typeface="Wingdings" panose="05000000000000000000" pitchFamily="2" charset="2"/>
              <a:buChar char="q"/>
            </a:pPr>
            <a:r>
              <a:rPr lang="en-CA" sz="2200" b="1" dirty="0">
                <a:effectLst/>
                <a:latin typeface="Times New Roman" panose="02020603050405020304" pitchFamily="18" charset="0"/>
                <a:ea typeface="Calibri" panose="020F0502020204030204" pitchFamily="34" charset="0"/>
                <a:cs typeface="Times New Roman" panose="02020603050405020304" pitchFamily="18" charset="0"/>
              </a:rPr>
              <a:t>Data traffic potential: </a:t>
            </a:r>
            <a:r>
              <a:rPr lang="en-CA" sz="1800" dirty="0">
                <a:effectLst/>
                <a:latin typeface="Calibri" panose="020F0502020204030204" pitchFamily="34" charset="0"/>
                <a:ea typeface="Calibri" panose="020F0502020204030204" pitchFamily="34" charset="0"/>
                <a:cs typeface="Times New Roman" panose="02020603050405020304" pitchFamily="18" charset="0"/>
              </a:rPr>
              <a:t>Analysing the market popularity of keywords can help to boost the site of a potential online shopping. Example: </a:t>
            </a:r>
            <a:r>
              <a:rPr lang="en-CA" sz="1800" b="1" i="1" dirty="0">
                <a:effectLst/>
                <a:latin typeface="Calibri" panose="020F0502020204030204" pitchFamily="34" charset="0"/>
                <a:ea typeface="Calibri" panose="020F0502020204030204" pitchFamily="34" charset="0"/>
                <a:cs typeface="Times New Roman" panose="02020603050405020304" pitchFamily="18" charset="0"/>
              </a:rPr>
              <a:t>Hair care products, young living essential oils </a:t>
            </a:r>
            <a:r>
              <a:rPr lang="en-CA" sz="1800" dirty="0">
                <a:effectLst/>
                <a:latin typeface="Calibri" panose="020F0502020204030204" pitchFamily="34" charset="0"/>
                <a:ea typeface="Calibri" panose="020F0502020204030204" pitchFamily="34" charset="0"/>
                <a:cs typeface="Times New Roman" panose="02020603050405020304" pitchFamily="18" charset="0"/>
              </a:rPr>
              <a:t>etc.</a:t>
            </a:r>
            <a:endParaRPr lang="en-CA"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q"/>
            </a:pPr>
            <a:r>
              <a:rPr lang="en-CA" sz="2200" b="1" dirty="0">
                <a:effectLst/>
                <a:latin typeface="Times New Roman" panose="02020603050405020304" pitchFamily="18" charset="0"/>
                <a:ea typeface="Calibri" panose="020F0502020204030204" pitchFamily="34" charset="0"/>
                <a:cs typeface="Times New Roman" panose="02020603050405020304" pitchFamily="18" charset="0"/>
              </a:rPr>
              <a:t>Effective content</a:t>
            </a:r>
            <a:r>
              <a:rPr lang="en-CA" sz="2200" b="1" dirty="0">
                <a:effectLst/>
                <a:latin typeface="Calibri" panose="020F0502020204030204" pitchFamily="34" charset="0"/>
                <a:ea typeface="Calibri" panose="020F0502020204030204" pitchFamily="34" charset="0"/>
                <a:cs typeface="Calibri" panose="020F0502020204030204" pitchFamily="34" charset="0"/>
              </a:rPr>
              <a:t>: </a:t>
            </a:r>
            <a:r>
              <a:rPr lang="en-CA" sz="1800" dirty="0">
                <a:effectLst/>
                <a:latin typeface="Calibri" panose="020F0502020204030204" pitchFamily="34" charset="0"/>
                <a:ea typeface="Calibri" panose="020F0502020204030204" pitchFamily="34" charset="0"/>
                <a:cs typeface="Calibri" panose="020F0502020204030204" pitchFamily="34" charset="0"/>
              </a:rPr>
              <a:t>This will connect with potential customers and address their needs by optimized keywords into the web content. Example: </a:t>
            </a:r>
            <a:r>
              <a:rPr lang="en-CA" sz="1800" b="1" i="1" dirty="0">
                <a:effectLst/>
                <a:latin typeface="Calibri" panose="020F0502020204030204" pitchFamily="34" charset="0"/>
                <a:ea typeface="Calibri" panose="020F0502020204030204" pitchFamily="34" charset="0"/>
                <a:cs typeface="Calibri" panose="020F0502020204030204" pitchFamily="34" charset="0"/>
              </a:rPr>
              <a:t>Natural tone, real beauty, signature skin, easy breath, nature oil </a:t>
            </a:r>
            <a:r>
              <a:rPr lang="en-CA" sz="1800" dirty="0">
                <a:effectLst/>
                <a:latin typeface="Calibri" panose="020F0502020204030204" pitchFamily="34" charset="0"/>
                <a:ea typeface="Calibri" panose="020F0502020204030204" pitchFamily="34" charset="0"/>
                <a:cs typeface="Calibri" panose="020F0502020204030204" pitchFamily="34" charset="0"/>
              </a:rPr>
              <a:t>etc. </a:t>
            </a:r>
          </a:p>
          <a:p>
            <a:pPr marL="285750" lvl="0" indent="-285750" algn="just">
              <a:lnSpc>
                <a:spcPct val="107000"/>
              </a:lnSpc>
              <a:spcAft>
                <a:spcPts val="800"/>
              </a:spcAft>
              <a:buFont typeface="Wingdings" panose="05000000000000000000" pitchFamily="2" charset="2"/>
              <a:buChar char="q"/>
            </a:pPr>
            <a:r>
              <a:rPr lang="en-CA" sz="2200" b="1" dirty="0">
                <a:effectLst/>
                <a:latin typeface="Times New Roman" panose="02020603050405020304" pitchFamily="18" charset="0"/>
                <a:ea typeface="Calibri" panose="020F0502020204030204" pitchFamily="34" charset="0"/>
                <a:cs typeface="Times New Roman" panose="02020603050405020304" pitchFamily="18" charset="0"/>
              </a:rPr>
              <a:t>Understanding the user behaviour: </a:t>
            </a:r>
            <a:r>
              <a:rPr lang="en-CA" sz="1800" dirty="0">
                <a:effectLst/>
                <a:latin typeface="Calibri" panose="020F0502020204030204" pitchFamily="34" charset="0"/>
                <a:ea typeface="Calibri" panose="020F0502020204030204" pitchFamily="34" charset="0"/>
                <a:cs typeface="Calibri" panose="020F0502020204030204" pitchFamily="34" charset="0"/>
              </a:rPr>
              <a:t>Analysing the keywords that customers use in their searching, get an idea of their needs and how to serve those needs. Example: </a:t>
            </a:r>
            <a:r>
              <a:rPr lang="en-CA" sz="1800" b="1" i="1" dirty="0">
                <a:effectLst/>
                <a:latin typeface="Calibri" panose="020F0502020204030204" pitchFamily="34" charset="0"/>
                <a:ea typeface="Calibri" panose="020F0502020204030204" pitchFamily="34" charset="0"/>
                <a:cs typeface="Calibri" panose="020F0502020204030204" pitchFamily="34" charset="0"/>
              </a:rPr>
              <a:t>Top selling essential oils, Best skin products for women, Top reviewed hair care products </a:t>
            </a:r>
            <a:r>
              <a:rPr lang="en-CA" sz="1800" dirty="0">
                <a:effectLst/>
                <a:latin typeface="Calibri" panose="020F0502020204030204" pitchFamily="34" charset="0"/>
                <a:ea typeface="Calibri" panose="020F0502020204030204" pitchFamily="34" charset="0"/>
                <a:cs typeface="Calibri" panose="020F0502020204030204" pitchFamily="34" charset="0"/>
              </a:rPr>
              <a:t>etc.</a:t>
            </a:r>
          </a:p>
          <a:p>
            <a:pPr algn="just"/>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57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1C2F-F7CD-4771-A68C-D89955F7E3C3}"/>
              </a:ext>
            </a:extLst>
          </p:cNvPr>
          <p:cNvSpPr>
            <a:spLocks noGrp="1"/>
          </p:cNvSpPr>
          <p:nvPr>
            <p:ph type="title"/>
          </p:nvPr>
        </p:nvSpPr>
        <p:spPr>
          <a:xfrm>
            <a:off x="0" y="0"/>
            <a:ext cx="12192000" cy="723900"/>
          </a:xfrm>
        </p:spPr>
        <p:txBody>
          <a:bodyPr anchor="t">
            <a:normAutofit/>
          </a:bodyPr>
          <a:lstStyle/>
          <a:p>
            <a:pPr algn="ctr"/>
            <a:r>
              <a:rPr lang="en-CA" sz="3200" dirty="0">
                <a:latin typeface="Segoe Print" panose="02000600000000000000" pitchFamily="2" charset="0"/>
              </a:rPr>
              <a:t>Site Architecture Diagram</a:t>
            </a:r>
          </a:p>
        </p:txBody>
      </p:sp>
      <p:pic>
        <p:nvPicPr>
          <p:cNvPr id="4" name="Picture 3">
            <a:extLst>
              <a:ext uri="{FF2B5EF4-FFF2-40B4-BE49-F238E27FC236}">
                <a16:creationId xmlns:a16="http://schemas.microsoft.com/office/drawing/2014/main" id="{1CD8DEAE-ADB4-48C5-85AB-A7490589676E}"/>
              </a:ext>
            </a:extLst>
          </p:cNvPr>
          <p:cNvPicPr>
            <a:picLocks noChangeAspect="1"/>
          </p:cNvPicPr>
          <p:nvPr/>
        </p:nvPicPr>
        <p:blipFill>
          <a:blip r:embed="rId2"/>
          <a:stretch>
            <a:fillRect/>
          </a:stretch>
        </p:blipFill>
        <p:spPr>
          <a:xfrm>
            <a:off x="1845877" y="1012712"/>
            <a:ext cx="8500246" cy="4356099"/>
          </a:xfrm>
          <a:prstGeom prst="rect">
            <a:avLst/>
          </a:prstGeom>
        </p:spPr>
      </p:pic>
      <p:sp>
        <p:nvSpPr>
          <p:cNvPr id="6" name="TextBox 5">
            <a:extLst>
              <a:ext uri="{FF2B5EF4-FFF2-40B4-BE49-F238E27FC236}">
                <a16:creationId xmlns:a16="http://schemas.microsoft.com/office/drawing/2014/main" id="{89391E8B-9420-46A9-B6F0-4D1BFFF4621E}"/>
              </a:ext>
            </a:extLst>
          </p:cNvPr>
          <p:cNvSpPr txBox="1"/>
          <p:nvPr/>
        </p:nvSpPr>
        <p:spPr>
          <a:xfrm>
            <a:off x="0" y="5657623"/>
            <a:ext cx="12192000" cy="954107"/>
          </a:xfrm>
          <a:prstGeom prst="rect">
            <a:avLst/>
          </a:prstGeom>
          <a:noFill/>
        </p:spPr>
        <p:txBody>
          <a:bodyPr wrap="square" rtlCol="0">
            <a:spAutoFit/>
          </a:bodyPr>
          <a:lstStyle/>
          <a:p>
            <a:r>
              <a:rPr lang="en-US" sz="2000" b="1" dirty="0"/>
              <a:t>Recommended Site Improvements: </a:t>
            </a:r>
          </a:p>
          <a:p>
            <a:r>
              <a:rPr lang="en-US" dirty="0"/>
              <a:t>In the Category page, sort all the page link by their category. Show the most popular choice products in the sorted link pages. In the top navigation area make another menu “Blog”, which contains the article, newsletters, reviews of the products. </a:t>
            </a:r>
          </a:p>
        </p:txBody>
      </p:sp>
    </p:spTree>
    <p:extLst>
      <p:ext uri="{BB962C8B-B14F-4D97-AF65-F5344CB8AC3E}">
        <p14:creationId xmlns:p14="http://schemas.microsoft.com/office/powerpoint/2010/main" val="407216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9EA29C-A9E8-4511-A457-0C9407468481}"/>
              </a:ext>
            </a:extLst>
          </p:cNvPr>
          <p:cNvSpPr>
            <a:spLocks noGrp="1"/>
          </p:cNvSpPr>
          <p:nvPr>
            <p:ph type="title"/>
          </p:nvPr>
        </p:nvSpPr>
        <p:spPr>
          <a:xfrm>
            <a:off x="1861079" y="0"/>
            <a:ext cx="8930747" cy="762001"/>
          </a:xfrm>
        </p:spPr>
        <p:txBody>
          <a:bodyPr/>
          <a:lstStyle/>
          <a:p>
            <a:r>
              <a:rPr lang="en-US" sz="3200" dirty="0">
                <a:latin typeface="Segoe Print" panose="02000600000000000000" pitchFamily="2" charset="0"/>
              </a:rPr>
              <a:t>Meta</a:t>
            </a:r>
            <a:r>
              <a:rPr lang="en-US" dirty="0">
                <a:latin typeface="Segoe Print" panose="02000600000000000000" pitchFamily="2" charset="0"/>
              </a:rPr>
              <a:t> Data Updates Using HTML</a:t>
            </a:r>
            <a:endParaRPr lang="en-CA" dirty="0">
              <a:latin typeface="Segoe Print" panose="02000600000000000000" pitchFamily="2" charset="0"/>
            </a:endParaRPr>
          </a:p>
        </p:txBody>
      </p:sp>
      <p:sp>
        <p:nvSpPr>
          <p:cNvPr id="8" name="TextBox 7">
            <a:extLst>
              <a:ext uri="{FF2B5EF4-FFF2-40B4-BE49-F238E27FC236}">
                <a16:creationId xmlns:a16="http://schemas.microsoft.com/office/drawing/2014/main" id="{F860132F-5995-439B-A077-0712BB3D6D0A}"/>
              </a:ext>
            </a:extLst>
          </p:cNvPr>
          <p:cNvSpPr txBox="1"/>
          <p:nvPr/>
        </p:nvSpPr>
        <p:spPr>
          <a:xfrm>
            <a:off x="558800" y="1192477"/>
            <a:ext cx="11137900" cy="2881686"/>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Example 1:  </a:t>
            </a:r>
          </a:p>
          <a:p>
            <a:pPr marL="0" marR="0">
              <a:lnSpc>
                <a:spcPct val="107000"/>
              </a:lnSpc>
              <a:spcBef>
                <a:spcPts val="0"/>
              </a:spcBef>
              <a:spcAft>
                <a:spcPts val="800"/>
              </a:spcAft>
            </a:pP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head</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charset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="UTF-8"&gt;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name</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="Page description"</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content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="Skin Care Sites"&gt;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name</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="keywords"</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content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="best skin ever-</a:t>
            </a:r>
            <a:r>
              <a:rPr lang="en-US"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seabuckthorn</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 charcoal soap, ensorcell"&gt;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name</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="author"</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content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="Nazia Rothy"&gt;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name</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="viewport"</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content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="width=device-width, initial-scale=1.0"&gt;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/head</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D8F8D4A-F3BC-49C9-928A-14C5B6D7F7E6}"/>
              </a:ext>
            </a:extLst>
          </p:cNvPr>
          <p:cNvSpPr txBox="1"/>
          <p:nvPr/>
        </p:nvSpPr>
        <p:spPr>
          <a:xfrm rot="10800000" flipV="1">
            <a:off x="558800" y="4291245"/>
            <a:ext cx="11442700" cy="2585323"/>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Example 2:  </a:t>
            </a:r>
          </a:p>
          <a:p>
            <a:pPr marL="0" marR="0">
              <a:lnSpc>
                <a:spcPct val="107000"/>
              </a:lnSpc>
              <a:spcBef>
                <a:spcPts val="0"/>
              </a:spcBef>
              <a:spcAft>
                <a:spcPts val="800"/>
              </a:spcAft>
            </a:pP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head</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charset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="UTF-8"&gt;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name</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="Page description"</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content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="Essential Oil"&gt;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name</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="keywords"</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content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="Immortelle, wintergreen oil, palmarrosa, amber oil"&gt;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name</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="author"</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content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="Nazia Rothy"&gt;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meta</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name</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="viewport"</a:t>
            </a:r>
            <a:r>
              <a:rPr lang="en-US"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content</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="width=device-width, initial-scale=1.0"&gt;</a:t>
            </a:r>
            <a:br>
              <a:rPr lang="en-US"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/head</a:t>
            </a:r>
            <a:r>
              <a:rPr lang="en-US"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7153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AE0B2A-9DD9-4BAF-BF45-20F3E1EC0FBE}"/>
              </a:ext>
            </a:extLst>
          </p:cNvPr>
          <p:cNvSpPr txBox="1"/>
          <p:nvPr/>
        </p:nvSpPr>
        <p:spPr>
          <a:xfrm>
            <a:off x="355600" y="0"/>
            <a:ext cx="11341100" cy="584775"/>
          </a:xfrm>
          <a:prstGeom prst="rect">
            <a:avLst/>
          </a:prstGeom>
          <a:noFill/>
        </p:spPr>
        <p:txBody>
          <a:bodyPr wrap="square">
            <a:spAutoFit/>
          </a:bodyPr>
          <a:lstStyle/>
          <a:p>
            <a:pPr algn="ctr"/>
            <a:r>
              <a:rPr lang="en-US" sz="3200" dirty="0">
                <a:latin typeface="Segoe Print" panose="02000600000000000000" pitchFamily="2" charset="0"/>
              </a:rPr>
              <a:t>Meta Data Updates Using HTML (Cont.)</a:t>
            </a:r>
            <a:endParaRPr lang="en-CA" sz="3200" dirty="0">
              <a:latin typeface="Segoe Print" panose="02000600000000000000" pitchFamily="2" charset="0"/>
            </a:endParaRPr>
          </a:p>
        </p:txBody>
      </p:sp>
      <p:sp>
        <p:nvSpPr>
          <p:cNvPr id="11" name="TextBox 10">
            <a:extLst>
              <a:ext uri="{FF2B5EF4-FFF2-40B4-BE49-F238E27FC236}">
                <a16:creationId xmlns:a16="http://schemas.microsoft.com/office/drawing/2014/main" id="{BF0E1BDE-59DB-45BC-A585-8FA8DDE52B14}"/>
              </a:ext>
            </a:extLst>
          </p:cNvPr>
          <p:cNvSpPr txBox="1"/>
          <p:nvPr/>
        </p:nvSpPr>
        <p:spPr>
          <a:xfrm>
            <a:off x="520700" y="1042370"/>
            <a:ext cx="11018770" cy="1497589"/>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Explanation: </a:t>
            </a:r>
          </a:p>
          <a:p>
            <a:pPr marL="0" marR="0" algn="just">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the demo layout description of HTML page of Living Libations. Here using the meta tags, which are defined the meta data about the HTML document.  There are some attributes used in the demo layout of HTML documents. </a:t>
            </a:r>
            <a:r>
              <a:rPr lang="en-US" sz="2000" dirty="0">
                <a:latin typeface="Calibri" panose="020F0502020204030204" pitchFamily="34" charset="0"/>
                <a:ea typeface="Calibri" panose="020F0502020204030204" pitchFamily="34" charset="0"/>
                <a:cs typeface="Times New Roman" panose="02020603050405020304" pitchFamily="18" charset="0"/>
              </a:rPr>
              <a:t>Detail Description is given below: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7E41B837-08F6-4A13-9A86-5FB03CDE5F47}"/>
              </a:ext>
            </a:extLst>
          </p:cNvPr>
          <p:cNvGraphicFramePr>
            <a:graphicFrameLocks noGrp="1"/>
          </p:cNvGraphicFramePr>
          <p:nvPr>
            <p:extLst>
              <p:ext uri="{D42A27DB-BD31-4B8C-83A1-F6EECF244321}">
                <p14:modId xmlns:p14="http://schemas.microsoft.com/office/powerpoint/2010/main" val="3942970486"/>
              </p:ext>
            </p:extLst>
          </p:nvPr>
        </p:nvGraphicFramePr>
        <p:xfrm>
          <a:off x="1714499" y="2997554"/>
          <a:ext cx="8763001" cy="2818076"/>
        </p:xfrm>
        <a:graphic>
          <a:graphicData uri="http://schemas.openxmlformats.org/drawingml/2006/table">
            <a:tbl>
              <a:tblPr firstRow="1" firstCol="1" bandRow="1"/>
              <a:tblGrid>
                <a:gridCol w="2919763">
                  <a:extLst>
                    <a:ext uri="{9D8B030D-6E8A-4147-A177-3AD203B41FA5}">
                      <a16:colId xmlns:a16="http://schemas.microsoft.com/office/drawing/2014/main" val="2532583733"/>
                    </a:ext>
                  </a:extLst>
                </a:gridCol>
                <a:gridCol w="2921619">
                  <a:extLst>
                    <a:ext uri="{9D8B030D-6E8A-4147-A177-3AD203B41FA5}">
                      <a16:colId xmlns:a16="http://schemas.microsoft.com/office/drawing/2014/main" val="506009992"/>
                    </a:ext>
                  </a:extLst>
                </a:gridCol>
                <a:gridCol w="2921619">
                  <a:extLst>
                    <a:ext uri="{9D8B030D-6E8A-4147-A177-3AD203B41FA5}">
                      <a16:colId xmlns:a16="http://schemas.microsoft.com/office/drawing/2014/main" val="3519006397"/>
                    </a:ext>
                  </a:extLst>
                </a:gridCol>
              </a:tblGrid>
              <a:tr h="392208">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Attribute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9513997"/>
                  </a:ext>
                </a:extLst>
              </a:tr>
              <a:tr h="802571">
                <a:tc>
                  <a:txBody>
                    <a:bodyPr/>
                    <a:lstStyle/>
                    <a:p>
                      <a:pPr marL="0" marR="0" algn="ctr">
                        <a:lnSpc>
                          <a:spcPct val="107000"/>
                        </a:lnSpc>
                        <a:spcBef>
                          <a:spcPts val="0"/>
                        </a:spcBef>
                        <a:spcAft>
                          <a:spcPts val="0"/>
                        </a:spcAft>
                      </a:pPr>
                      <a:r>
                        <a:rPr lang="en-US" sz="2000" b="1" dirty="0">
                          <a:solidFill>
                            <a:srgbClr val="203864"/>
                          </a:solidFill>
                          <a:effectLst/>
                          <a:latin typeface="Calibri" panose="020F0502020204030204" pitchFamily="34" charset="0"/>
                          <a:ea typeface="Calibri" panose="020F0502020204030204" pitchFamily="34" charset="0"/>
                          <a:cs typeface="Times New Roman" panose="02020603050405020304" pitchFamily="18" charset="0"/>
                        </a:rPr>
                        <a:t>Charset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Character_Set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Encoding the HTML documents character.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6878362"/>
                  </a:ext>
                </a:extLst>
              </a:tr>
              <a:tr h="1623297">
                <a:tc>
                  <a:txBody>
                    <a:bodyPr/>
                    <a:lstStyle/>
                    <a:p>
                      <a:pPr marL="0" marR="0" algn="ctr">
                        <a:lnSpc>
                          <a:spcPct val="107000"/>
                        </a:lnSpc>
                        <a:spcBef>
                          <a:spcPts val="0"/>
                        </a:spcBef>
                        <a:spcAft>
                          <a:spcPts val="0"/>
                        </a:spcAft>
                      </a:pPr>
                      <a:r>
                        <a:rPr lang="en-US" sz="2000" b="1" dirty="0">
                          <a:solidFill>
                            <a:srgbClr val="203864"/>
                          </a:solidFill>
                          <a:effectLst/>
                          <a:latin typeface="Calibri" panose="020F0502020204030204" pitchFamily="34" charset="0"/>
                          <a:ea typeface="Calibri" panose="020F0502020204030204" pitchFamily="34" charset="0"/>
                          <a:cs typeface="Times New Roman" panose="02020603050405020304" pitchFamily="18" charset="0"/>
                        </a:rPr>
                        <a:t>Name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Author </a:t>
                      </a: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Viewport </a:t>
                      </a: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Keywords</a:t>
                      </a: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Description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Specifies a name for the metadata. </a:t>
                      </a:r>
                    </a:p>
                    <a:p>
                      <a:pPr marL="0" marR="0" algn="l">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4189431"/>
                  </a:ext>
                </a:extLst>
              </a:tr>
            </a:tbl>
          </a:graphicData>
        </a:graphic>
      </p:graphicFrame>
    </p:spTree>
    <p:extLst>
      <p:ext uri="{BB962C8B-B14F-4D97-AF65-F5344CB8AC3E}">
        <p14:creationId xmlns:p14="http://schemas.microsoft.com/office/powerpoint/2010/main" val="376356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4DE0-8FFB-45DE-8E88-5986A8332466}"/>
              </a:ext>
            </a:extLst>
          </p:cNvPr>
          <p:cNvSpPr>
            <a:spLocks noGrp="1"/>
          </p:cNvSpPr>
          <p:nvPr>
            <p:ph type="title"/>
          </p:nvPr>
        </p:nvSpPr>
        <p:spPr>
          <a:xfrm>
            <a:off x="1527465" y="0"/>
            <a:ext cx="8930747" cy="622763"/>
          </a:xfrm>
        </p:spPr>
        <p:txBody>
          <a:bodyPr anchor="t">
            <a:normAutofit/>
          </a:bodyPr>
          <a:lstStyle/>
          <a:p>
            <a:pPr algn="ctr"/>
            <a:r>
              <a:rPr lang="en-CA" sz="3000" b="1" dirty="0">
                <a:latin typeface="Segoe Print" panose="02000600000000000000" pitchFamily="2" charset="0"/>
              </a:rPr>
              <a:t>Backlink Strategy </a:t>
            </a:r>
          </a:p>
        </p:txBody>
      </p:sp>
      <p:pic>
        <p:nvPicPr>
          <p:cNvPr id="5" name="Picture 4">
            <a:extLst>
              <a:ext uri="{FF2B5EF4-FFF2-40B4-BE49-F238E27FC236}">
                <a16:creationId xmlns:a16="http://schemas.microsoft.com/office/drawing/2014/main" id="{3E57646D-5BF4-41BF-B3DB-2B2D9DCC137B}"/>
              </a:ext>
            </a:extLst>
          </p:cNvPr>
          <p:cNvPicPr>
            <a:picLocks noChangeAspect="1"/>
          </p:cNvPicPr>
          <p:nvPr/>
        </p:nvPicPr>
        <p:blipFill>
          <a:blip r:embed="rId2"/>
          <a:stretch>
            <a:fillRect/>
          </a:stretch>
        </p:blipFill>
        <p:spPr>
          <a:xfrm>
            <a:off x="28135" y="674279"/>
            <a:ext cx="5964702" cy="3372085"/>
          </a:xfrm>
          <a:prstGeom prst="rect">
            <a:avLst/>
          </a:prstGeom>
        </p:spPr>
      </p:pic>
      <p:pic>
        <p:nvPicPr>
          <p:cNvPr id="9" name="Picture 8">
            <a:extLst>
              <a:ext uri="{FF2B5EF4-FFF2-40B4-BE49-F238E27FC236}">
                <a16:creationId xmlns:a16="http://schemas.microsoft.com/office/drawing/2014/main" id="{2C8CCEE7-243F-4B4E-9DC6-EB36C1D73522}"/>
              </a:ext>
            </a:extLst>
          </p:cNvPr>
          <p:cNvPicPr>
            <a:picLocks noChangeAspect="1"/>
          </p:cNvPicPr>
          <p:nvPr/>
        </p:nvPicPr>
        <p:blipFill>
          <a:blip r:embed="rId3"/>
          <a:stretch>
            <a:fillRect/>
          </a:stretch>
        </p:blipFill>
        <p:spPr>
          <a:xfrm>
            <a:off x="6199164" y="723396"/>
            <a:ext cx="5869696" cy="3310089"/>
          </a:xfrm>
          <a:prstGeom prst="rect">
            <a:avLst/>
          </a:prstGeom>
        </p:spPr>
      </p:pic>
      <p:pic>
        <p:nvPicPr>
          <p:cNvPr id="13" name="Picture 12">
            <a:extLst>
              <a:ext uri="{FF2B5EF4-FFF2-40B4-BE49-F238E27FC236}">
                <a16:creationId xmlns:a16="http://schemas.microsoft.com/office/drawing/2014/main" id="{5B23B88D-8E32-420E-ABFC-E9BBE6EAAB45}"/>
              </a:ext>
            </a:extLst>
          </p:cNvPr>
          <p:cNvPicPr>
            <a:picLocks noChangeAspect="1"/>
          </p:cNvPicPr>
          <p:nvPr/>
        </p:nvPicPr>
        <p:blipFill>
          <a:blip r:embed="rId4"/>
          <a:stretch>
            <a:fillRect/>
          </a:stretch>
        </p:blipFill>
        <p:spPr>
          <a:xfrm>
            <a:off x="28135" y="4076891"/>
            <a:ext cx="5964702" cy="2781109"/>
          </a:xfrm>
          <a:prstGeom prst="rect">
            <a:avLst/>
          </a:prstGeom>
        </p:spPr>
      </p:pic>
      <p:pic>
        <p:nvPicPr>
          <p:cNvPr id="15" name="Picture 14">
            <a:extLst>
              <a:ext uri="{FF2B5EF4-FFF2-40B4-BE49-F238E27FC236}">
                <a16:creationId xmlns:a16="http://schemas.microsoft.com/office/drawing/2014/main" id="{A2B297B5-601E-4A9D-A25A-DEAE7663BD34}"/>
              </a:ext>
            </a:extLst>
          </p:cNvPr>
          <p:cNvPicPr>
            <a:picLocks noChangeAspect="1"/>
          </p:cNvPicPr>
          <p:nvPr/>
        </p:nvPicPr>
        <p:blipFill>
          <a:blip r:embed="rId5"/>
          <a:stretch>
            <a:fillRect/>
          </a:stretch>
        </p:blipFill>
        <p:spPr>
          <a:xfrm>
            <a:off x="6199164" y="4076891"/>
            <a:ext cx="5869696" cy="2781109"/>
          </a:xfrm>
          <a:prstGeom prst="rect">
            <a:avLst/>
          </a:prstGeom>
        </p:spPr>
      </p:pic>
    </p:spTree>
    <p:extLst>
      <p:ext uri="{BB962C8B-B14F-4D97-AF65-F5344CB8AC3E}">
        <p14:creationId xmlns:p14="http://schemas.microsoft.com/office/powerpoint/2010/main" val="309912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48DE7-F2B4-4D17-AF24-AA228D3F88C8}"/>
              </a:ext>
            </a:extLst>
          </p:cNvPr>
          <p:cNvSpPr txBox="1"/>
          <p:nvPr/>
        </p:nvSpPr>
        <p:spPr>
          <a:xfrm>
            <a:off x="1298917" y="33468"/>
            <a:ext cx="9594166" cy="461665"/>
          </a:xfrm>
          <a:prstGeom prst="rect">
            <a:avLst/>
          </a:prstGeom>
          <a:noFill/>
        </p:spPr>
        <p:txBody>
          <a:bodyPr wrap="square" rtlCol="0">
            <a:spAutoFit/>
          </a:bodyPr>
          <a:lstStyle/>
          <a:p>
            <a:pPr algn="ctr"/>
            <a:r>
              <a:rPr lang="en-CA" sz="2400" dirty="0">
                <a:latin typeface="Segoe Print" panose="02000600000000000000" pitchFamily="2" charset="0"/>
              </a:rPr>
              <a:t>Backlink Strategy (Cont.) </a:t>
            </a:r>
          </a:p>
        </p:txBody>
      </p:sp>
      <p:pic>
        <p:nvPicPr>
          <p:cNvPr id="5" name="Picture 4">
            <a:extLst>
              <a:ext uri="{FF2B5EF4-FFF2-40B4-BE49-F238E27FC236}">
                <a16:creationId xmlns:a16="http://schemas.microsoft.com/office/drawing/2014/main" id="{24CCD873-6E73-4249-A877-9D7B3DD5F487}"/>
              </a:ext>
            </a:extLst>
          </p:cNvPr>
          <p:cNvPicPr>
            <a:picLocks noChangeAspect="1"/>
          </p:cNvPicPr>
          <p:nvPr/>
        </p:nvPicPr>
        <p:blipFill>
          <a:blip r:embed="rId2"/>
          <a:stretch>
            <a:fillRect/>
          </a:stretch>
        </p:blipFill>
        <p:spPr>
          <a:xfrm>
            <a:off x="0" y="476582"/>
            <a:ext cx="7624689" cy="2200275"/>
          </a:xfrm>
          <a:prstGeom prst="rect">
            <a:avLst/>
          </a:prstGeom>
        </p:spPr>
      </p:pic>
      <p:pic>
        <p:nvPicPr>
          <p:cNvPr id="7" name="Picture 6">
            <a:extLst>
              <a:ext uri="{FF2B5EF4-FFF2-40B4-BE49-F238E27FC236}">
                <a16:creationId xmlns:a16="http://schemas.microsoft.com/office/drawing/2014/main" id="{9BC7795D-E82C-4094-B922-F549E7E2DC90}"/>
              </a:ext>
            </a:extLst>
          </p:cNvPr>
          <p:cNvPicPr>
            <a:picLocks noChangeAspect="1"/>
          </p:cNvPicPr>
          <p:nvPr/>
        </p:nvPicPr>
        <p:blipFill>
          <a:blip r:embed="rId3"/>
          <a:stretch>
            <a:fillRect/>
          </a:stretch>
        </p:blipFill>
        <p:spPr>
          <a:xfrm>
            <a:off x="1" y="2700330"/>
            <a:ext cx="7624688" cy="2200275"/>
          </a:xfrm>
          <a:prstGeom prst="rect">
            <a:avLst/>
          </a:prstGeom>
        </p:spPr>
      </p:pic>
      <p:pic>
        <p:nvPicPr>
          <p:cNvPr id="9" name="Picture 8">
            <a:extLst>
              <a:ext uri="{FF2B5EF4-FFF2-40B4-BE49-F238E27FC236}">
                <a16:creationId xmlns:a16="http://schemas.microsoft.com/office/drawing/2014/main" id="{08ECB994-2008-4C1A-8387-B5FD2B485A58}"/>
              </a:ext>
            </a:extLst>
          </p:cNvPr>
          <p:cNvPicPr>
            <a:picLocks noChangeAspect="1"/>
          </p:cNvPicPr>
          <p:nvPr/>
        </p:nvPicPr>
        <p:blipFill>
          <a:blip r:embed="rId4"/>
          <a:stretch>
            <a:fillRect/>
          </a:stretch>
        </p:blipFill>
        <p:spPr>
          <a:xfrm>
            <a:off x="7821636" y="767502"/>
            <a:ext cx="4370364" cy="5731772"/>
          </a:xfrm>
          <a:prstGeom prst="rect">
            <a:avLst/>
          </a:prstGeom>
        </p:spPr>
      </p:pic>
      <p:pic>
        <p:nvPicPr>
          <p:cNvPr id="11" name="Picture 10">
            <a:extLst>
              <a:ext uri="{FF2B5EF4-FFF2-40B4-BE49-F238E27FC236}">
                <a16:creationId xmlns:a16="http://schemas.microsoft.com/office/drawing/2014/main" id="{100BD187-5213-40C5-83D8-D3C91AEE3B88}"/>
              </a:ext>
            </a:extLst>
          </p:cNvPr>
          <p:cNvPicPr>
            <a:picLocks noChangeAspect="1"/>
          </p:cNvPicPr>
          <p:nvPr/>
        </p:nvPicPr>
        <p:blipFill>
          <a:blip r:embed="rId5"/>
          <a:stretch>
            <a:fillRect/>
          </a:stretch>
        </p:blipFill>
        <p:spPr>
          <a:xfrm>
            <a:off x="0" y="4928741"/>
            <a:ext cx="7624688" cy="1895791"/>
          </a:xfrm>
          <a:prstGeom prst="rect">
            <a:avLst/>
          </a:prstGeom>
        </p:spPr>
      </p:pic>
    </p:spTree>
    <p:extLst>
      <p:ext uri="{BB962C8B-B14F-4D97-AF65-F5344CB8AC3E}">
        <p14:creationId xmlns:p14="http://schemas.microsoft.com/office/powerpoint/2010/main" val="352906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34968-3F9A-494A-867A-85EECA3A5598}"/>
              </a:ext>
            </a:extLst>
          </p:cNvPr>
          <p:cNvSpPr txBox="1"/>
          <p:nvPr/>
        </p:nvSpPr>
        <p:spPr>
          <a:xfrm>
            <a:off x="1081231" y="1643896"/>
            <a:ext cx="9608234" cy="1631216"/>
          </a:xfrm>
          <a:prstGeom prst="rect">
            <a:avLst/>
          </a:prstGeom>
          <a:noFill/>
        </p:spPr>
        <p:txBody>
          <a:bodyPr wrap="square" rtlCol="0">
            <a:spAutoFit/>
          </a:bodyPr>
          <a:lstStyle/>
          <a:p>
            <a:pPr algn="just"/>
            <a:r>
              <a:rPr lang="en-US" sz="2000" dirty="0">
                <a:latin typeface="+mj-lt"/>
              </a:rPr>
              <a:t>After analyzing the site's backlinks, it was observed that the backlink type is textual, with an 84 percent success rate. The rate of image backlinks, on the other hand, is smaller than the rate of text backlinks. However, for an ideal website, the ratio is 1:1, which implies it comprises 50% text and 50% graphics. As a result, if this ratio is maintained, more clients will be attracted and traffic will be increased. </a:t>
            </a:r>
            <a:endParaRPr lang="en-CA" sz="2000" dirty="0">
              <a:latin typeface="+mj-lt"/>
            </a:endParaRPr>
          </a:p>
        </p:txBody>
      </p:sp>
      <p:sp>
        <p:nvSpPr>
          <p:cNvPr id="4" name="TextBox 3">
            <a:extLst>
              <a:ext uri="{FF2B5EF4-FFF2-40B4-BE49-F238E27FC236}">
                <a16:creationId xmlns:a16="http://schemas.microsoft.com/office/drawing/2014/main" id="{3A15C39D-3E1B-4E1A-A906-86EF1885DF41}"/>
              </a:ext>
            </a:extLst>
          </p:cNvPr>
          <p:cNvSpPr txBox="1"/>
          <p:nvPr/>
        </p:nvSpPr>
        <p:spPr>
          <a:xfrm>
            <a:off x="1364566" y="548640"/>
            <a:ext cx="9608234" cy="461665"/>
          </a:xfrm>
          <a:prstGeom prst="rect">
            <a:avLst/>
          </a:prstGeom>
          <a:noFill/>
        </p:spPr>
        <p:txBody>
          <a:bodyPr wrap="square" rtlCol="0">
            <a:spAutoFit/>
          </a:bodyPr>
          <a:lstStyle/>
          <a:p>
            <a:pPr algn="ctr"/>
            <a:r>
              <a:rPr lang="en-US" sz="2400" b="1" dirty="0">
                <a:latin typeface="Segoe Print" panose="02000600000000000000" pitchFamily="2" charset="0"/>
              </a:rPr>
              <a:t>Findings from Backlink Analysis</a:t>
            </a:r>
            <a:endParaRPr lang="en-CA" sz="2400" b="1" dirty="0">
              <a:latin typeface="Segoe Print" panose="02000600000000000000" pitchFamily="2" charset="0"/>
            </a:endParaRPr>
          </a:p>
        </p:txBody>
      </p:sp>
    </p:spTree>
    <p:extLst>
      <p:ext uri="{BB962C8B-B14F-4D97-AF65-F5344CB8AC3E}">
        <p14:creationId xmlns:p14="http://schemas.microsoft.com/office/powerpoint/2010/main" val="223411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3DBAD3-7910-4C0F-876C-81C97E547322}"/>
              </a:ext>
            </a:extLst>
          </p:cNvPr>
          <p:cNvSpPr txBox="1"/>
          <p:nvPr/>
        </p:nvSpPr>
        <p:spPr>
          <a:xfrm>
            <a:off x="218769" y="57060"/>
            <a:ext cx="11616915" cy="584775"/>
          </a:xfrm>
          <a:prstGeom prst="rect">
            <a:avLst/>
          </a:prstGeom>
          <a:noFill/>
        </p:spPr>
        <p:txBody>
          <a:bodyPr wrap="square" rtlCol="0">
            <a:spAutoFit/>
          </a:bodyPr>
          <a:lstStyle/>
          <a:p>
            <a:pPr algn="ctr"/>
            <a:r>
              <a:rPr lang="en-US" sz="3200" b="1" dirty="0">
                <a:latin typeface="Segoe Print" panose="02000600000000000000" pitchFamily="2" charset="0"/>
              </a:rPr>
              <a:t>Technical SEO Improvement </a:t>
            </a:r>
            <a:endParaRPr lang="en-CA" sz="3200" b="1" dirty="0">
              <a:latin typeface="Segoe Print" panose="02000600000000000000" pitchFamily="2" charset="0"/>
            </a:endParaRPr>
          </a:p>
        </p:txBody>
      </p:sp>
      <p:pic>
        <p:nvPicPr>
          <p:cNvPr id="8" name="Picture 7">
            <a:extLst>
              <a:ext uri="{FF2B5EF4-FFF2-40B4-BE49-F238E27FC236}">
                <a16:creationId xmlns:a16="http://schemas.microsoft.com/office/drawing/2014/main" id="{1CB95E89-FFB4-43CF-A8FB-BFE41FE9340B}"/>
              </a:ext>
            </a:extLst>
          </p:cNvPr>
          <p:cNvPicPr>
            <a:picLocks noChangeAspect="1"/>
          </p:cNvPicPr>
          <p:nvPr/>
        </p:nvPicPr>
        <p:blipFill rotWithShape="1">
          <a:blip r:embed="rId2"/>
          <a:srcRect r="1731"/>
          <a:stretch/>
        </p:blipFill>
        <p:spPr>
          <a:xfrm>
            <a:off x="0" y="837127"/>
            <a:ext cx="7083723" cy="6020873"/>
          </a:xfrm>
          <a:prstGeom prst="rect">
            <a:avLst/>
          </a:prstGeom>
        </p:spPr>
      </p:pic>
      <p:sp>
        <p:nvSpPr>
          <p:cNvPr id="9" name="TextBox 8">
            <a:extLst>
              <a:ext uri="{FF2B5EF4-FFF2-40B4-BE49-F238E27FC236}">
                <a16:creationId xmlns:a16="http://schemas.microsoft.com/office/drawing/2014/main" id="{D54563CA-1F74-479E-987A-9F5299C6F765}"/>
              </a:ext>
            </a:extLst>
          </p:cNvPr>
          <p:cNvSpPr txBox="1"/>
          <p:nvPr/>
        </p:nvSpPr>
        <p:spPr>
          <a:xfrm>
            <a:off x="7237927" y="1429555"/>
            <a:ext cx="4954073"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Bahnschrift" panose="020B0502040204020203" pitchFamily="34" charset="0"/>
                <a:ea typeface="Cambria Math" panose="02040503050406030204" pitchFamily="18" charset="0"/>
              </a:rPr>
              <a:t>Recommended Improvement:</a:t>
            </a:r>
          </a:p>
          <a:p>
            <a:pPr algn="just"/>
            <a:endParaRPr lang="en-US" dirty="0"/>
          </a:p>
          <a:p>
            <a:pPr algn="just"/>
            <a:r>
              <a:rPr lang="en-US" dirty="0"/>
              <a:t>According to SEMrush, the site's health is 91 %. There are three major difficulties here, one of which is that 91 pages have a low text HTML ratio, which suggests that this web page contains an excessive amount of textual HTML code, which may make consumers bored or uninterested in visiting this site. As a result, the site must maintain a balance between image and textual HTML codes.</a:t>
            </a:r>
          </a:p>
          <a:p>
            <a:pPr algn="just"/>
            <a:endParaRPr lang="en-US" dirty="0"/>
          </a:p>
          <a:p>
            <a:pPr algn="just"/>
            <a:r>
              <a:rPr lang="en-US" dirty="0"/>
              <a:t>Moreover, the site performance is 98% and internal linking is 91%. So, for a sophisticated website need to increase the internal linking rate.</a:t>
            </a:r>
            <a:endParaRPr lang="en-CA" dirty="0"/>
          </a:p>
        </p:txBody>
      </p:sp>
    </p:spTree>
    <p:extLst>
      <p:ext uri="{BB962C8B-B14F-4D97-AF65-F5344CB8AC3E}">
        <p14:creationId xmlns:p14="http://schemas.microsoft.com/office/powerpoint/2010/main" val="92117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51330">
              <a:srgbClr val="EAF6FD"/>
            </a:gs>
            <a:gs pos="38000">
              <a:schemeClr val="accent1">
                <a:lumMod val="5000"/>
                <a:lumOff val="95000"/>
              </a:schemeClr>
            </a:gs>
            <a:gs pos="3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6E27-639A-4ED7-B2F0-3EE10ECDC494}"/>
              </a:ext>
            </a:extLst>
          </p:cNvPr>
          <p:cNvSpPr>
            <a:spLocks noGrp="1"/>
          </p:cNvSpPr>
          <p:nvPr>
            <p:ph type="ctrTitle"/>
          </p:nvPr>
        </p:nvSpPr>
        <p:spPr>
          <a:xfrm>
            <a:off x="2413246" y="0"/>
            <a:ext cx="8574622" cy="693431"/>
          </a:xfrm>
        </p:spPr>
        <p:txBody>
          <a:bodyPr anchor="t">
            <a:normAutofit/>
          </a:bodyPr>
          <a:lstStyle/>
          <a:p>
            <a:pPr algn="l"/>
            <a:r>
              <a:rPr lang="en-US" sz="3000" b="1" dirty="0">
                <a:latin typeface="Segoe Print" panose="02000600000000000000" pitchFamily="2" charset="0"/>
              </a:rPr>
              <a:t>Google Autocomplete &amp; People also Ask</a:t>
            </a:r>
            <a:endParaRPr lang="en-CA" sz="3000" b="1" dirty="0">
              <a:latin typeface="Segoe Print" panose="02000600000000000000" pitchFamily="2" charset="0"/>
            </a:endParaRPr>
          </a:p>
        </p:txBody>
      </p:sp>
      <p:pic>
        <p:nvPicPr>
          <p:cNvPr id="6" name="Picture 5">
            <a:extLst>
              <a:ext uri="{FF2B5EF4-FFF2-40B4-BE49-F238E27FC236}">
                <a16:creationId xmlns:a16="http://schemas.microsoft.com/office/drawing/2014/main" id="{B394E147-AD90-4963-A311-0A2253AAE507}"/>
              </a:ext>
            </a:extLst>
          </p:cNvPr>
          <p:cNvPicPr>
            <a:picLocks noChangeAspect="1"/>
          </p:cNvPicPr>
          <p:nvPr/>
        </p:nvPicPr>
        <p:blipFill>
          <a:blip r:embed="rId2"/>
          <a:stretch>
            <a:fillRect/>
          </a:stretch>
        </p:blipFill>
        <p:spPr>
          <a:xfrm>
            <a:off x="78154" y="677163"/>
            <a:ext cx="2710750" cy="3590182"/>
          </a:xfrm>
          <a:prstGeom prst="rect">
            <a:avLst/>
          </a:prstGeom>
        </p:spPr>
      </p:pic>
      <p:pic>
        <p:nvPicPr>
          <p:cNvPr id="8" name="Picture 7">
            <a:extLst>
              <a:ext uri="{FF2B5EF4-FFF2-40B4-BE49-F238E27FC236}">
                <a16:creationId xmlns:a16="http://schemas.microsoft.com/office/drawing/2014/main" id="{051C1584-88EB-4174-B0CE-ED7656EB4B78}"/>
              </a:ext>
            </a:extLst>
          </p:cNvPr>
          <p:cNvPicPr>
            <a:picLocks noChangeAspect="1"/>
          </p:cNvPicPr>
          <p:nvPr/>
        </p:nvPicPr>
        <p:blipFill>
          <a:blip r:embed="rId3"/>
          <a:stretch>
            <a:fillRect/>
          </a:stretch>
        </p:blipFill>
        <p:spPr>
          <a:xfrm>
            <a:off x="13535" y="4398939"/>
            <a:ext cx="2697413" cy="2574387"/>
          </a:xfrm>
          <a:prstGeom prst="rect">
            <a:avLst/>
          </a:prstGeom>
        </p:spPr>
      </p:pic>
      <p:pic>
        <p:nvPicPr>
          <p:cNvPr id="10" name="Picture 9">
            <a:extLst>
              <a:ext uri="{FF2B5EF4-FFF2-40B4-BE49-F238E27FC236}">
                <a16:creationId xmlns:a16="http://schemas.microsoft.com/office/drawing/2014/main" id="{8750AFA8-575B-4272-B49C-91BFA2336E3F}"/>
              </a:ext>
            </a:extLst>
          </p:cNvPr>
          <p:cNvPicPr>
            <a:picLocks noChangeAspect="1"/>
          </p:cNvPicPr>
          <p:nvPr/>
        </p:nvPicPr>
        <p:blipFill>
          <a:blip r:embed="rId4"/>
          <a:stretch>
            <a:fillRect/>
          </a:stretch>
        </p:blipFill>
        <p:spPr>
          <a:xfrm>
            <a:off x="2920556" y="723324"/>
            <a:ext cx="2881484" cy="3590182"/>
          </a:xfrm>
          <a:prstGeom prst="rect">
            <a:avLst/>
          </a:prstGeom>
        </p:spPr>
      </p:pic>
      <p:pic>
        <p:nvPicPr>
          <p:cNvPr id="12" name="Picture 11">
            <a:extLst>
              <a:ext uri="{FF2B5EF4-FFF2-40B4-BE49-F238E27FC236}">
                <a16:creationId xmlns:a16="http://schemas.microsoft.com/office/drawing/2014/main" id="{A8C3E612-8F5D-4321-909E-B8513E966A62}"/>
              </a:ext>
            </a:extLst>
          </p:cNvPr>
          <p:cNvPicPr>
            <a:picLocks noChangeAspect="1"/>
          </p:cNvPicPr>
          <p:nvPr/>
        </p:nvPicPr>
        <p:blipFill>
          <a:blip r:embed="rId5"/>
          <a:stretch>
            <a:fillRect/>
          </a:stretch>
        </p:blipFill>
        <p:spPr>
          <a:xfrm>
            <a:off x="2873790" y="4398939"/>
            <a:ext cx="2881484" cy="2449975"/>
          </a:xfrm>
          <a:prstGeom prst="rect">
            <a:avLst/>
          </a:prstGeom>
        </p:spPr>
      </p:pic>
      <p:pic>
        <p:nvPicPr>
          <p:cNvPr id="14" name="Picture 13">
            <a:extLst>
              <a:ext uri="{FF2B5EF4-FFF2-40B4-BE49-F238E27FC236}">
                <a16:creationId xmlns:a16="http://schemas.microsoft.com/office/drawing/2014/main" id="{531AE255-E35A-4316-B02C-04D1BEA9CA54}"/>
              </a:ext>
            </a:extLst>
          </p:cNvPr>
          <p:cNvPicPr>
            <a:picLocks noChangeAspect="1"/>
          </p:cNvPicPr>
          <p:nvPr/>
        </p:nvPicPr>
        <p:blipFill>
          <a:blip r:embed="rId6"/>
          <a:stretch>
            <a:fillRect/>
          </a:stretch>
        </p:blipFill>
        <p:spPr>
          <a:xfrm>
            <a:off x="5933691" y="4398939"/>
            <a:ext cx="3141490" cy="2420669"/>
          </a:xfrm>
          <a:prstGeom prst="rect">
            <a:avLst/>
          </a:prstGeom>
        </p:spPr>
      </p:pic>
      <p:pic>
        <p:nvPicPr>
          <p:cNvPr id="16" name="Picture 15">
            <a:extLst>
              <a:ext uri="{FF2B5EF4-FFF2-40B4-BE49-F238E27FC236}">
                <a16:creationId xmlns:a16="http://schemas.microsoft.com/office/drawing/2014/main" id="{4A167E83-D9EF-4996-A8AB-F857FB33CE17}"/>
              </a:ext>
            </a:extLst>
          </p:cNvPr>
          <p:cNvPicPr>
            <a:picLocks noChangeAspect="1"/>
          </p:cNvPicPr>
          <p:nvPr/>
        </p:nvPicPr>
        <p:blipFill>
          <a:blip r:embed="rId7"/>
          <a:stretch>
            <a:fillRect/>
          </a:stretch>
        </p:blipFill>
        <p:spPr>
          <a:xfrm>
            <a:off x="5905562" y="704849"/>
            <a:ext cx="3141490" cy="3608657"/>
          </a:xfrm>
          <a:prstGeom prst="rect">
            <a:avLst/>
          </a:prstGeom>
        </p:spPr>
      </p:pic>
      <p:pic>
        <p:nvPicPr>
          <p:cNvPr id="18" name="Picture 17">
            <a:extLst>
              <a:ext uri="{FF2B5EF4-FFF2-40B4-BE49-F238E27FC236}">
                <a16:creationId xmlns:a16="http://schemas.microsoft.com/office/drawing/2014/main" id="{F2E7AE05-6E1B-4665-B41F-0C6E3A067335}"/>
              </a:ext>
            </a:extLst>
          </p:cNvPr>
          <p:cNvPicPr>
            <a:picLocks noChangeAspect="1"/>
          </p:cNvPicPr>
          <p:nvPr/>
        </p:nvPicPr>
        <p:blipFill>
          <a:blip r:embed="rId8"/>
          <a:stretch>
            <a:fillRect/>
          </a:stretch>
        </p:blipFill>
        <p:spPr>
          <a:xfrm>
            <a:off x="9164642" y="642728"/>
            <a:ext cx="2893940" cy="3756212"/>
          </a:xfrm>
          <a:prstGeom prst="rect">
            <a:avLst/>
          </a:prstGeom>
        </p:spPr>
      </p:pic>
      <p:pic>
        <p:nvPicPr>
          <p:cNvPr id="20" name="Picture 19">
            <a:extLst>
              <a:ext uri="{FF2B5EF4-FFF2-40B4-BE49-F238E27FC236}">
                <a16:creationId xmlns:a16="http://schemas.microsoft.com/office/drawing/2014/main" id="{D74D15BA-AF98-4940-95C0-74BF02F2DFE7}"/>
              </a:ext>
            </a:extLst>
          </p:cNvPr>
          <p:cNvPicPr>
            <a:picLocks noChangeAspect="1"/>
          </p:cNvPicPr>
          <p:nvPr/>
        </p:nvPicPr>
        <p:blipFill>
          <a:blip r:embed="rId9"/>
          <a:stretch>
            <a:fillRect/>
          </a:stretch>
        </p:blipFill>
        <p:spPr>
          <a:xfrm>
            <a:off x="9164641" y="4561743"/>
            <a:ext cx="2907349" cy="2200275"/>
          </a:xfrm>
          <a:prstGeom prst="rect">
            <a:avLst/>
          </a:prstGeom>
        </p:spPr>
      </p:pic>
    </p:spTree>
    <p:extLst>
      <p:ext uri="{BB962C8B-B14F-4D97-AF65-F5344CB8AC3E}">
        <p14:creationId xmlns:p14="http://schemas.microsoft.com/office/powerpoint/2010/main" val="113070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ppt_x"/>
                                          </p:val>
                                        </p:tav>
                                        <p:tav tm="100000">
                                          <p:val>
                                            <p:strVal val="#ppt_x"/>
                                          </p:val>
                                        </p:tav>
                                      </p:tavLst>
                                    </p:anim>
                                    <p:anim calcmode="lin" valueType="num">
                                      <p:cBhvr additive="base">
                                        <p:cTn id="10" dur="500" fill="hold"/>
                                        <p:tgtEl>
                                          <p:spTgt spid="6"/>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38000">
              <a:schemeClr val="accent1">
                <a:lumMod val="5000"/>
                <a:lumOff val="95000"/>
              </a:schemeClr>
            </a:gs>
            <a:gs pos="3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B99B-9536-4E15-889D-3E5D70AB73DB}"/>
              </a:ext>
            </a:extLst>
          </p:cNvPr>
          <p:cNvSpPr>
            <a:spLocks noGrp="1"/>
          </p:cNvSpPr>
          <p:nvPr>
            <p:ph type="title"/>
          </p:nvPr>
        </p:nvSpPr>
        <p:spPr>
          <a:xfrm>
            <a:off x="1086643" y="207824"/>
            <a:ext cx="10018713" cy="495886"/>
          </a:xfrm>
        </p:spPr>
        <p:txBody>
          <a:bodyPr>
            <a:normAutofit fontScale="90000"/>
          </a:bodyPr>
          <a:lstStyle/>
          <a:p>
            <a:r>
              <a:rPr lang="en-US" sz="3600" b="1" dirty="0">
                <a:latin typeface="Segoe Print" panose="02000600000000000000" pitchFamily="2" charset="0"/>
              </a:rPr>
              <a:t>Google</a:t>
            </a:r>
            <a:r>
              <a:rPr lang="en-US" sz="3600" dirty="0"/>
              <a:t> </a:t>
            </a:r>
            <a:r>
              <a:rPr lang="en-US" sz="3600" b="1" dirty="0">
                <a:latin typeface="Segoe Print" panose="02000600000000000000" pitchFamily="2" charset="0"/>
              </a:rPr>
              <a:t>Autocomplete</a:t>
            </a:r>
            <a:r>
              <a:rPr lang="en-US" sz="3600" dirty="0"/>
              <a:t> </a:t>
            </a:r>
            <a:r>
              <a:rPr lang="en-US" sz="3600" b="1" dirty="0">
                <a:latin typeface="Segoe Print" panose="02000600000000000000" pitchFamily="2" charset="0"/>
              </a:rPr>
              <a:t>&amp; People also Ask  </a:t>
            </a:r>
            <a:r>
              <a:rPr lang="en-US" sz="2000" b="1" dirty="0">
                <a:latin typeface="Segoe Print" panose="02000600000000000000" pitchFamily="2" charset="0"/>
              </a:rPr>
              <a:t>(Cont.)</a:t>
            </a:r>
            <a:endParaRPr lang="en-CA" sz="2000" b="1" dirty="0">
              <a:latin typeface="Segoe Print" panose="02000600000000000000" pitchFamily="2" charset="0"/>
            </a:endParaRPr>
          </a:p>
        </p:txBody>
      </p:sp>
      <p:pic>
        <p:nvPicPr>
          <p:cNvPr id="5" name="Content Placeholder 4">
            <a:extLst>
              <a:ext uri="{FF2B5EF4-FFF2-40B4-BE49-F238E27FC236}">
                <a16:creationId xmlns:a16="http://schemas.microsoft.com/office/drawing/2014/main" id="{55227D63-6AD7-485D-A06B-895D15712FC3}"/>
              </a:ext>
            </a:extLst>
          </p:cNvPr>
          <p:cNvPicPr>
            <a:picLocks noGrp="1" noChangeAspect="1"/>
          </p:cNvPicPr>
          <p:nvPr>
            <p:ph idx="1"/>
          </p:nvPr>
        </p:nvPicPr>
        <p:blipFill>
          <a:blip r:embed="rId2"/>
          <a:stretch>
            <a:fillRect/>
          </a:stretch>
        </p:blipFill>
        <p:spPr>
          <a:xfrm>
            <a:off x="215614" y="4734145"/>
            <a:ext cx="3898069" cy="2082898"/>
          </a:xfrm>
        </p:spPr>
      </p:pic>
      <p:pic>
        <p:nvPicPr>
          <p:cNvPr id="7" name="Picture 6">
            <a:extLst>
              <a:ext uri="{FF2B5EF4-FFF2-40B4-BE49-F238E27FC236}">
                <a16:creationId xmlns:a16="http://schemas.microsoft.com/office/drawing/2014/main" id="{57107EE7-28DE-4442-83F4-942C291AB585}"/>
              </a:ext>
            </a:extLst>
          </p:cNvPr>
          <p:cNvPicPr>
            <a:picLocks noChangeAspect="1"/>
          </p:cNvPicPr>
          <p:nvPr/>
        </p:nvPicPr>
        <p:blipFill>
          <a:blip r:embed="rId3"/>
          <a:stretch>
            <a:fillRect/>
          </a:stretch>
        </p:blipFill>
        <p:spPr>
          <a:xfrm>
            <a:off x="215613" y="935488"/>
            <a:ext cx="3898069" cy="3727865"/>
          </a:xfrm>
          <a:prstGeom prst="rect">
            <a:avLst/>
          </a:prstGeom>
        </p:spPr>
      </p:pic>
      <p:pic>
        <p:nvPicPr>
          <p:cNvPr id="9" name="Picture 8">
            <a:extLst>
              <a:ext uri="{FF2B5EF4-FFF2-40B4-BE49-F238E27FC236}">
                <a16:creationId xmlns:a16="http://schemas.microsoft.com/office/drawing/2014/main" id="{25ED63D5-0792-49FA-B084-679F0A686919}"/>
              </a:ext>
            </a:extLst>
          </p:cNvPr>
          <p:cNvPicPr>
            <a:picLocks noChangeAspect="1"/>
          </p:cNvPicPr>
          <p:nvPr/>
        </p:nvPicPr>
        <p:blipFill>
          <a:blip r:embed="rId4"/>
          <a:stretch>
            <a:fillRect/>
          </a:stretch>
        </p:blipFill>
        <p:spPr>
          <a:xfrm>
            <a:off x="4216419" y="1227846"/>
            <a:ext cx="4332853" cy="4899440"/>
          </a:xfrm>
          <a:prstGeom prst="rect">
            <a:avLst/>
          </a:prstGeom>
        </p:spPr>
      </p:pic>
      <p:pic>
        <p:nvPicPr>
          <p:cNvPr id="11" name="Picture 10">
            <a:extLst>
              <a:ext uri="{FF2B5EF4-FFF2-40B4-BE49-F238E27FC236}">
                <a16:creationId xmlns:a16="http://schemas.microsoft.com/office/drawing/2014/main" id="{37C0E612-0B3E-4AA7-A11E-8DD6FD513EDF}"/>
              </a:ext>
            </a:extLst>
          </p:cNvPr>
          <p:cNvPicPr>
            <a:picLocks noChangeAspect="1"/>
          </p:cNvPicPr>
          <p:nvPr/>
        </p:nvPicPr>
        <p:blipFill>
          <a:blip r:embed="rId5"/>
          <a:stretch>
            <a:fillRect/>
          </a:stretch>
        </p:blipFill>
        <p:spPr>
          <a:xfrm>
            <a:off x="8700134" y="1227846"/>
            <a:ext cx="3394717" cy="4899440"/>
          </a:xfrm>
          <a:prstGeom prst="rect">
            <a:avLst/>
          </a:prstGeom>
        </p:spPr>
      </p:pic>
    </p:spTree>
    <p:extLst>
      <p:ext uri="{BB962C8B-B14F-4D97-AF65-F5344CB8AC3E}">
        <p14:creationId xmlns:p14="http://schemas.microsoft.com/office/powerpoint/2010/main" val="193027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44000">
              <a:schemeClr val="accent1">
                <a:lumMod val="5000"/>
                <a:lumOff val="95000"/>
              </a:schemeClr>
            </a:gs>
            <a:gs pos="3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ECF4-425F-4A63-92E0-C34D2065C66C}"/>
              </a:ext>
            </a:extLst>
          </p:cNvPr>
          <p:cNvSpPr>
            <a:spLocks noGrp="1"/>
          </p:cNvSpPr>
          <p:nvPr>
            <p:ph type="ctrTitle"/>
          </p:nvPr>
        </p:nvSpPr>
        <p:spPr>
          <a:xfrm>
            <a:off x="1544969" y="327769"/>
            <a:ext cx="8574622" cy="1044723"/>
          </a:xfrm>
          <a:scene3d>
            <a:camera prst="orthographicFront"/>
            <a:lightRig rig="threePt" dir="t"/>
          </a:scene3d>
          <a:sp3d>
            <a:bevelT w="165100" prst="coolSlant"/>
          </a:sp3d>
        </p:spPr>
        <p:txBody>
          <a:bodyPr anchor="t">
            <a:normAutofit/>
          </a:bodyPr>
          <a:lstStyle/>
          <a:p>
            <a:pPr algn="ctr"/>
            <a:r>
              <a:rPr lang="en-CA" sz="3600" dirty="0">
                <a:latin typeface="Segoe Print" panose="02000600000000000000" pitchFamily="2" charset="0"/>
              </a:rPr>
              <a:t>Competitors &amp; Audiences </a:t>
            </a:r>
          </a:p>
        </p:txBody>
      </p:sp>
      <p:sp>
        <p:nvSpPr>
          <p:cNvPr id="3" name="Subtitle 2">
            <a:extLst>
              <a:ext uri="{FF2B5EF4-FFF2-40B4-BE49-F238E27FC236}">
                <a16:creationId xmlns:a16="http://schemas.microsoft.com/office/drawing/2014/main" id="{D7235B15-7CE7-449B-8560-3B9667AEC244}"/>
              </a:ext>
            </a:extLst>
          </p:cNvPr>
          <p:cNvSpPr>
            <a:spLocks noGrp="1"/>
          </p:cNvSpPr>
          <p:nvPr>
            <p:ph type="subTitle" idx="1"/>
          </p:nvPr>
        </p:nvSpPr>
        <p:spPr>
          <a:xfrm>
            <a:off x="0" y="1575582"/>
            <a:ext cx="12107591" cy="5173590"/>
          </a:xfrm>
        </p:spPr>
        <p:txBody>
          <a:bodyPr/>
          <a:lstStyle/>
          <a:p>
            <a:endParaRPr lang="en-CA" dirty="0"/>
          </a:p>
        </p:txBody>
      </p:sp>
      <p:pic>
        <p:nvPicPr>
          <p:cNvPr id="5" name="Picture 4">
            <a:extLst>
              <a:ext uri="{FF2B5EF4-FFF2-40B4-BE49-F238E27FC236}">
                <a16:creationId xmlns:a16="http://schemas.microsoft.com/office/drawing/2014/main" id="{A0BE47B9-DABD-421E-88F0-180FD1343B6E}"/>
              </a:ext>
            </a:extLst>
          </p:cNvPr>
          <p:cNvPicPr>
            <a:picLocks noChangeAspect="1"/>
          </p:cNvPicPr>
          <p:nvPr/>
        </p:nvPicPr>
        <p:blipFill>
          <a:blip r:embed="rId2"/>
          <a:stretch>
            <a:fillRect/>
          </a:stretch>
        </p:blipFill>
        <p:spPr>
          <a:xfrm>
            <a:off x="0" y="1247813"/>
            <a:ext cx="4876800" cy="5282418"/>
          </a:xfrm>
          <a:prstGeom prst="rect">
            <a:avLst/>
          </a:prstGeom>
        </p:spPr>
      </p:pic>
      <p:pic>
        <p:nvPicPr>
          <p:cNvPr id="7" name="Picture 6">
            <a:extLst>
              <a:ext uri="{FF2B5EF4-FFF2-40B4-BE49-F238E27FC236}">
                <a16:creationId xmlns:a16="http://schemas.microsoft.com/office/drawing/2014/main" id="{30830784-F995-453A-9CB6-2328C8480C6C}"/>
              </a:ext>
            </a:extLst>
          </p:cNvPr>
          <p:cNvPicPr>
            <a:picLocks noChangeAspect="1"/>
          </p:cNvPicPr>
          <p:nvPr/>
        </p:nvPicPr>
        <p:blipFill>
          <a:blip r:embed="rId3"/>
          <a:stretch>
            <a:fillRect/>
          </a:stretch>
        </p:blipFill>
        <p:spPr>
          <a:xfrm>
            <a:off x="5045618" y="1260692"/>
            <a:ext cx="7061973" cy="5262610"/>
          </a:xfrm>
          <a:prstGeom prst="rect">
            <a:avLst/>
          </a:prstGeom>
        </p:spPr>
      </p:pic>
    </p:spTree>
    <p:extLst>
      <p:ext uri="{BB962C8B-B14F-4D97-AF65-F5344CB8AC3E}">
        <p14:creationId xmlns:p14="http://schemas.microsoft.com/office/powerpoint/2010/main" val="407478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D15F-3791-41F3-9DAD-EB8068BDD664}"/>
              </a:ext>
            </a:extLst>
          </p:cNvPr>
          <p:cNvSpPr>
            <a:spLocks noGrp="1"/>
          </p:cNvSpPr>
          <p:nvPr>
            <p:ph type="title"/>
          </p:nvPr>
        </p:nvSpPr>
        <p:spPr>
          <a:xfrm>
            <a:off x="1484311" y="239151"/>
            <a:ext cx="10018713" cy="689317"/>
          </a:xfrm>
        </p:spPr>
        <p:txBody>
          <a:bodyPr anchor="t">
            <a:normAutofit/>
          </a:bodyPr>
          <a:lstStyle/>
          <a:p>
            <a:r>
              <a:rPr lang="en-CA" sz="3200" b="1" dirty="0">
                <a:latin typeface="Segoe Print" panose="02000600000000000000" pitchFamily="2" charset="0"/>
              </a:rPr>
              <a:t>Competitors Keyword Analysis</a:t>
            </a:r>
          </a:p>
        </p:txBody>
      </p:sp>
      <p:pic>
        <p:nvPicPr>
          <p:cNvPr id="5" name="Content Placeholder 4">
            <a:extLst>
              <a:ext uri="{FF2B5EF4-FFF2-40B4-BE49-F238E27FC236}">
                <a16:creationId xmlns:a16="http://schemas.microsoft.com/office/drawing/2014/main" id="{94DE669B-4BB0-48E9-AAAC-398CCF9A05D5}"/>
              </a:ext>
            </a:extLst>
          </p:cNvPr>
          <p:cNvPicPr>
            <a:picLocks noGrp="1" noChangeAspect="1"/>
          </p:cNvPicPr>
          <p:nvPr>
            <p:ph idx="1"/>
          </p:nvPr>
        </p:nvPicPr>
        <p:blipFill>
          <a:blip r:embed="rId2"/>
          <a:stretch>
            <a:fillRect/>
          </a:stretch>
        </p:blipFill>
        <p:spPr>
          <a:xfrm>
            <a:off x="0" y="928468"/>
            <a:ext cx="5651735" cy="2815076"/>
          </a:xfrm>
        </p:spPr>
      </p:pic>
      <p:pic>
        <p:nvPicPr>
          <p:cNvPr id="7" name="Picture 6">
            <a:extLst>
              <a:ext uri="{FF2B5EF4-FFF2-40B4-BE49-F238E27FC236}">
                <a16:creationId xmlns:a16="http://schemas.microsoft.com/office/drawing/2014/main" id="{6EE31A8E-A364-48D5-805F-7E19C8895E73}"/>
              </a:ext>
            </a:extLst>
          </p:cNvPr>
          <p:cNvPicPr>
            <a:picLocks noChangeAspect="1"/>
          </p:cNvPicPr>
          <p:nvPr/>
        </p:nvPicPr>
        <p:blipFill>
          <a:blip r:embed="rId3"/>
          <a:stretch>
            <a:fillRect/>
          </a:stretch>
        </p:blipFill>
        <p:spPr>
          <a:xfrm>
            <a:off x="0" y="3743544"/>
            <a:ext cx="11503024" cy="3114456"/>
          </a:xfrm>
          <a:prstGeom prst="rect">
            <a:avLst/>
          </a:prstGeom>
        </p:spPr>
      </p:pic>
      <p:sp>
        <p:nvSpPr>
          <p:cNvPr id="8" name="TextBox 7">
            <a:extLst>
              <a:ext uri="{FF2B5EF4-FFF2-40B4-BE49-F238E27FC236}">
                <a16:creationId xmlns:a16="http://schemas.microsoft.com/office/drawing/2014/main" id="{D83CB6F2-051A-44E0-8845-5E66DCBC10E7}"/>
              </a:ext>
            </a:extLst>
          </p:cNvPr>
          <p:cNvSpPr txBox="1"/>
          <p:nvPr/>
        </p:nvSpPr>
        <p:spPr>
          <a:xfrm>
            <a:off x="5825543" y="1609859"/>
            <a:ext cx="5651735" cy="1200329"/>
          </a:xfrm>
          <a:prstGeom prst="rect">
            <a:avLst/>
          </a:prstGeom>
          <a:noFill/>
        </p:spPr>
        <p:txBody>
          <a:bodyPr wrap="square" rtlCol="0">
            <a:spAutoFit/>
          </a:bodyPr>
          <a:lstStyle/>
          <a:p>
            <a:pPr algn="just"/>
            <a:r>
              <a:rPr lang="en-US" dirty="0"/>
              <a:t>After reviewing the graph, I noticed that there are 06 unique keywords within the 11 keywords. Living libations contains 07 keywords that are matched in the other three rivals.</a:t>
            </a:r>
            <a:endParaRPr lang="en-CA" dirty="0"/>
          </a:p>
        </p:txBody>
      </p:sp>
    </p:spTree>
    <p:extLst>
      <p:ext uri="{BB962C8B-B14F-4D97-AF65-F5344CB8AC3E}">
        <p14:creationId xmlns:p14="http://schemas.microsoft.com/office/powerpoint/2010/main" val="25079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C998-0E9F-4503-A1A7-28F28CAE7C06}"/>
              </a:ext>
            </a:extLst>
          </p:cNvPr>
          <p:cNvSpPr>
            <a:spLocks noGrp="1"/>
          </p:cNvSpPr>
          <p:nvPr>
            <p:ph type="title"/>
          </p:nvPr>
        </p:nvSpPr>
        <p:spPr>
          <a:xfrm>
            <a:off x="1263984" y="25865"/>
            <a:ext cx="8930747" cy="860399"/>
          </a:xfrm>
        </p:spPr>
        <p:txBody>
          <a:bodyPr anchor="t">
            <a:normAutofit/>
          </a:bodyPr>
          <a:lstStyle/>
          <a:p>
            <a:pPr algn="ctr"/>
            <a:r>
              <a:rPr lang="en-US" sz="3200" b="1" dirty="0">
                <a:latin typeface="Segoe Print" panose="02000600000000000000" pitchFamily="2" charset="0"/>
              </a:rPr>
              <a:t>Short-Tail &amp; Long-Tail Keywords</a:t>
            </a:r>
            <a:endParaRPr lang="en-CA" sz="3200" b="1" dirty="0">
              <a:latin typeface="Segoe Print" panose="02000600000000000000" pitchFamily="2" charset="0"/>
            </a:endParaRPr>
          </a:p>
        </p:txBody>
      </p:sp>
      <p:pic>
        <p:nvPicPr>
          <p:cNvPr id="5" name="Picture 4">
            <a:extLst>
              <a:ext uri="{FF2B5EF4-FFF2-40B4-BE49-F238E27FC236}">
                <a16:creationId xmlns:a16="http://schemas.microsoft.com/office/drawing/2014/main" id="{A8353D77-B83F-4A26-B454-17E5187AB3D5}"/>
              </a:ext>
            </a:extLst>
          </p:cNvPr>
          <p:cNvPicPr>
            <a:picLocks noChangeAspect="1"/>
          </p:cNvPicPr>
          <p:nvPr/>
        </p:nvPicPr>
        <p:blipFill>
          <a:blip r:embed="rId2"/>
          <a:stretch>
            <a:fillRect/>
          </a:stretch>
        </p:blipFill>
        <p:spPr>
          <a:xfrm>
            <a:off x="322017" y="1070930"/>
            <a:ext cx="11503024" cy="2598264"/>
          </a:xfrm>
          <a:prstGeom prst="rect">
            <a:avLst/>
          </a:prstGeom>
        </p:spPr>
      </p:pic>
      <p:sp>
        <p:nvSpPr>
          <p:cNvPr id="7" name="TextBox 6">
            <a:extLst>
              <a:ext uri="{FF2B5EF4-FFF2-40B4-BE49-F238E27FC236}">
                <a16:creationId xmlns:a16="http://schemas.microsoft.com/office/drawing/2014/main" id="{B4286D09-DC1C-4AB7-A233-F8C426A5E3AB}"/>
              </a:ext>
            </a:extLst>
          </p:cNvPr>
          <p:cNvSpPr txBox="1"/>
          <p:nvPr/>
        </p:nvSpPr>
        <p:spPr>
          <a:xfrm>
            <a:off x="366959" y="701598"/>
            <a:ext cx="1456421" cy="369332"/>
          </a:xfrm>
          <a:prstGeom prst="rect">
            <a:avLst/>
          </a:prstGeom>
          <a:noFill/>
        </p:spPr>
        <p:txBody>
          <a:bodyPr wrap="square">
            <a:spAutoFit/>
          </a:bodyPr>
          <a:lstStyle/>
          <a:p>
            <a:r>
              <a:rPr lang="en-US" b="1" dirty="0"/>
              <a:t>Skin Care </a:t>
            </a:r>
            <a:endParaRPr lang="en-CA" b="1" dirty="0"/>
          </a:p>
        </p:txBody>
      </p:sp>
      <p:pic>
        <p:nvPicPr>
          <p:cNvPr id="9" name="Picture 8">
            <a:extLst>
              <a:ext uri="{FF2B5EF4-FFF2-40B4-BE49-F238E27FC236}">
                <a16:creationId xmlns:a16="http://schemas.microsoft.com/office/drawing/2014/main" id="{55FBFC2E-AF41-4E0F-B913-0B47402AEE2D}"/>
              </a:ext>
            </a:extLst>
          </p:cNvPr>
          <p:cNvPicPr>
            <a:picLocks noChangeAspect="1"/>
          </p:cNvPicPr>
          <p:nvPr/>
        </p:nvPicPr>
        <p:blipFill>
          <a:blip r:embed="rId3"/>
          <a:stretch>
            <a:fillRect/>
          </a:stretch>
        </p:blipFill>
        <p:spPr>
          <a:xfrm>
            <a:off x="239155" y="4029825"/>
            <a:ext cx="11503025" cy="2802309"/>
          </a:xfrm>
          <a:prstGeom prst="rect">
            <a:avLst/>
          </a:prstGeom>
        </p:spPr>
      </p:pic>
      <p:sp>
        <p:nvSpPr>
          <p:cNvPr id="11" name="TextBox 10">
            <a:extLst>
              <a:ext uri="{FF2B5EF4-FFF2-40B4-BE49-F238E27FC236}">
                <a16:creationId xmlns:a16="http://schemas.microsoft.com/office/drawing/2014/main" id="{70993D6B-9B9A-4325-8E12-8931AF631A0A}"/>
              </a:ext>
            </a:extLst>
          </p:cNvPr>
          <p:cNvSpPr txBox="1"/>
          <p:nvPr/>
        </p:nvSpPr>
        <p:spPr>
          <a:xfrm>
            <a:off x="366959" y="3635249"/>
            <a:ext cx="6154614" cy="369332"/>
          </a:xfrm>
          <a:prstGeom prst="rect">
            <a:avLst/>
          </a:prstGeom>
          <a:noFill/>
        </p:spPr>
        <p:txBody>
          <a:bodyPr wrap="square">
            <a:spAutoFit/>
          </a:bodyPr>
          <a:lstStyle/>
          <a:p>
            <a:r>
              <a:rPr lang="en-US" b="1" dirty="0"/>
              <a:t>Essential Oil</a:t>
            </a:r>
            <a:endParaRPr lang="en-CA" b="1" dirty="0"/>
          </a:p>
        </p:txBody>
      </p:sp>
    </p:spTree>
    <p:extLst>
      <p:ext uri="{BB962C8B-B14F-4D97-AF65-F5344CB8AC3E}">
        <p14:creationId xmlns:p14="http://schemas.microsoft.com/office/powerpoint/2010/main" val="338844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BCFD-2974-4DD8-A37B-6869738B56C0}"/>
              </a:ext>
            </a:extLst>
          </p:cNvPr>
          <p:cNvSpPr>
            <a:spLocks noGrp="1"/>
          </p:cNvSpPr>
          <p:nvPr>
            <p:ph type="title"/>
          </p:nvPr>
        </p:nvSpPr>
        <p:spPr>
          <a:xfrm>
            <a:off x="1320254" y="70336"/>
            <a:ext cx="9793223" cy="618981"/>
          </a:xfrm>
        </p:spPr>
        <p:txBody>
          <a:bodyPr anchor="t">
            <a:normAutofit/>
          </a:bodyPr>
          <a:lstStyle/>
          <a:p>
            <a:pPr algn="ctr"/>
            <a:r>
              <a:rPr lang="en-US" sz="3200" b="1" dirty="0">
                <a:latin typeface="Segoe Print" panose="02000600000000000000" pitchFamily="2" charset="0"/>
              </a:rPr>
              <a:t>Short-Tail &amp; Long-Tail Keywords (Cont.)</a:t>
            </a:r>
            <a:endParaRPr lang="en-CA" sz="3200" dirty="0">
              <a:latin typeface="Segoe Print" panose="02000600000000000000" pitchFamily="2" charset="0"/>
            </a:endParaRPr>
          </a:p>
        </p:txBody>
      </p:sp>
      <p:sp>
        <p:nvSpPr>
          <p:cNvPr id="3" name="Text Placeholder 2">
            <a:extLst>
              <a:ext uri="{FF2B5EF4-FFF2-40B4-BE49-F238E27FC236}">
                <a16:creationId xmlns:a16="http://schemas.microsoft.com/office/drawing/2014/main" id="{E45D96D3-A56B-4652-8EDE-611B570B6D41}"/>
              </a:ext>
            </a:extLst>
          </p:cNvPr>
          <p:cNvSpPr>
            <a:spLocks noGrp="1"/>
          </p:cNvSpPr>
          <p:nvPr>
            <p:ph type="body" idx="1"/>
          </p:nvPr>
        </p:nvSpPr>
        <p:spPr>
          <a:xfrm>
            <a:off x="0" y="1249870"/>
            <a:ext cx="12192000" cy="5333810"/>
          </a:xfrm>
        </p:spPr>
        <p:txBody>
          <a:bodyPr/>
          <a:lstStyle/>
          <a:p>
            <a:endParaRPr lang="en-CA" dirty="0"/>
          </a:p>
        </p:txBody>
      </p:sp>
      <p:pic>
        <p:nvPicPr>
          <p:cNvPr id="5" name="Picture 4">
            <a:extLst>
              <a:ext uri="{FF2B5EF4-FFF2-40B4-BE49-F238E27FC236}">
                <a16:creationId xmlns:a16="http://schemas.microsoft.com/office/drawing/2014/main" id="{E06F9E18-39A5-44B2-A773-4AF1A41F8E61}"/>
              </a:ext>
            </a:extLst>
          </p:cNvPr>
          <p:cNvPicPr>
            <a:picLocks noChangeAspect="1"/>
          </p:cNvPicPr>
          <p:nvPr/>
        </p:nvPicPr>
        <p:blipFill>
          <a:blip r:embed="rId2"/>
          <a:stretch>
            <a:fillRect/>
          </a:stretch>
        </p:blipFill>
        <p:spPr>
          <a:xfrm>
            <a:off x="0" y="1249870"/>
            <a:ext cx="12192000" cy="2871962"/>
          </a:xfrm>
          <a:prstGeom prst="rect">
            <a:avLst/>
          </a:prstGeom>
        </p:spPr>
      </p:pic>
      <p:sp>
        <p:nvSpPr>
          <p:cNvPr id="7" name="TextBox 6">
            <a:extLst>
              <a:ext uri="{FF2B5EF4-FFF2-40B4-BE49-F238E27FC236}">
                <a16:creationId xmlns:a16="http://schemas.microsoft.com/office/drawing/2014/main" id="{329F8DA6-F20C-410A-AA86-CF090A0B1573}"/>
              </a:ext>
            </a:extLst>
          </p:cNvPr>
          <p:cNvSpPr txBox="1"/>
          <p:nvPr/>
        </p:nvSpPr>
        <p:spPr>
          <a:xfrm>
            <a:off x="76317" y="880538"/>
            <a:ext cx="6140548" cy="369332"/>
          </a:xfrm>
          <a:prstGeom prst="rect">
            <a:avLst/>
          </a:prstGeom>
          <a:noFill/>
        </p:spPr>
        <p:txBody>
          <a:bodyPr wrap="square">
            <a:spAutoFit/>
          </a:bodyPr>
          <a:lstStyle/>
          <a:p>
            <a:r>
              <a:rPr lang="en-US" b="1" dirty="0"/>
              <a:t>Hair Care</a:t>
            </a:r>
            <a:endParaRPr lang="en-CA" b="1" dirty="0"/>
          </a:p>
        </p:txBody>
      </p:sp>
      <p:pic>
        <p:nvPicPr>
          <p:cNvPr id="9" name="Picture 8">
            <a:extLst>
              <a:ext uri="{FF2B5EF4-FFF2-40B4-BE49-F238E27FC236}">
                <a16:creationId xmlns:a16="http://schemas.microsoft.com/office/drawing/2014/main" id="{ECAB69D5-B273-4DE1-BDDF-3725B1C12BF9}"/>
              </a:ext>
            </a:extLst>
          </p:cNvPr>
          <p:cNvPicPr>
            <a:picLocks noChangeAspect="1"/>
          </p:cNvPicPr>
          <p:nvPr/>
        </p:nvPicPr>
        <p:blipFill>
          <a:blip r:embed="rId3"/>
          <a:stretch>
            <a:fillRect/>
          </a:stretch>
        </p:blipFill>
        <p:spPr>
          <a:xfrm>
            <a:off x="-1" y="4388254"/>
            <a:ext cx="12157885" cy="2469745"/>
          </a:xfrm>
          <a:prstGeom prst="rect">
            <a:avLst/>
          </a:prstGeom>
        </p:spPr>
      </p:pic>
      <p:sp>
        <p:nvSpPr>
          <p:cNvPr id="11" name="TextBox 10">
            <a:extLst>
              <a:ext uri="{FF2B5EF4-FFF2-40B4-BE49-F238E27FC236}">
                <a16:creationId xmlns:a16="http://schemas.microsoft.com/office/drawing/2014/main" id="{E26729E9-65CB-4FC0-8AD5-4681566C9F9C}"/>
              </a:ext>
            </a:extLst>
          </p:cNvPr>
          <p:cNvSpPr txBox="1"/>
          <p:nvPr/>
        </p:nvSpPr>
        <p:spPr>
          <a:xfrm>
            <a:off x="55216" y="4070377"/>
            <a:ext cx="6182750" cy="369332"/>
          </a:xfrm>
          <a:prstGeom prst="rect">
            <a:avLst/>
          </a:prstGeom>
          <a:noFill/>
        </p:spPr>
        <p:txBody>
          <a:bodyPr wrap="square">
            <a:spAutoFit/>
          </a:bodyPr>
          <a:lstStyle/>
          <a:p>
            <a:r>
              <a:rPr lang="en-US" b="1" dirty="0"/>
              <a:t>Body Care</a:t>
            </a:r>
            <a:endParaRPr lang="en-CA" b="1" dirty="0"/>
          </a:p>
        </p:txBody>
      </p:sp>
    </p:spTree>
    <p:extLst>
      <p:ext uri="{BB962C8B-B14F-4D97-AF65-F5344CB8AC3E}">
        <p14:creationId xmlns:p14="http://schemas.microsoft.com/office/powerpoint/2010/main" val="190328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DB11-6AD6-489D-9199-45366AF0569C}"/>
              </a:ext>
            </a:extLst>
          </p:cNvPr>
          <p:cNvSpPr>
            <a:spLocks noGrp="1"/>
          </p:cNvSpPr>
          <p:nvPr>
            <p:ph type="title"/>
          </p:nvPr>
        </p:nvSpPr>
        <p:spPr>
          <a:xfrm>
            <a:off x="1995502" y="28135"/>
            <a:ext cx="8930747" cy="534572"/>
          </a:xfrm>
        </p:spPr>
        <p:txBody>
          <a:bodyPr anchor="t">
            <a:noAutofit/>
          </a:bodyPr>
          <a:lstStyle/>
          <a:p>
            <a:pPr algn="ctr"/>
            <a:r>
              <a:rPr lang="en-US" sz="3200" b="1" dirty="0">
                <a:latin typeface="Segoe Print" panose="02000600000000000000" pitchFamily="2" charset="0"/>
              </a:rPr>
              <a:t>Short-Tail &amp; Long-Tail Keywords (Cont.)</a:t>
            </a:r>
            <a:endParaRPr lang="en-CA" sz="3200" dirty="0">
              <a:latin typeface="Segoe Print" panose="02000600000000000000" pitchFamily="2" charset="0"/>
            </a:endParaRPr>
          </a:p>
        </p:txBody>
      </p:sp>
      <p:pic>
        <p:nvPicPr>
          <p:cNvPr id="5" name="Picture 4">
            <a:extLst>
              <a:ext uri="{FF2B5EF4-FFF2-40B4-BE49-F238E27FC236}">
                <a16:creationId xmlns:a16="http://schemas.microsoft.com/office/drawing/2014/main" id="{CDA1C011-B67F-479F-9B5B-C55F76CAA616}"/>
              </a:ext>
            </a:extLst>
          </p:cNvPr>
          <p:cNvPicPr>
            <a:picLocks noChangeAspect="1"/>
          </p:cNvPicPr>
          <p:nvPr/>
        </p:nvPicPr>
        <p:blipFill>
          <a:blip r:embed="rId2"/>
          <a:stretch>
            <a:fillRect/>
          </a:stretch>
        </p:blipFill>
        <p:spPr>
          <a:xfrm>
            <a:off x="404231" y="1763910"/>
            <a:ext cx="11383537" cy="4255731"/>
          </a:xfrm>
          <a:prstGeom prst="rect">
            <a:avLst/>
          </a:prstGeom>
        </p:spPr>
      </p:pic>
      <p:sp>
        <p:nvSpPr>
          <p:cNvPr id="4" name="TextBox 3">
            <a:extLst>
              <a:ext uri="{FF2B5EF4-FFF2-40B4-BE49-F238E27FC236}">
                <a16:creationId xmlns:a16="http://schemas.microsoft.com/office/drawing/2014/main" id="{BA9F1877-8FCB-4957-BD1A-ADDF01B338CB}"/>
              </a:ext>
            </a:extLst>
          </p:cNvPr>
          <p:cNvSpPr txBox="1"/>
          <p:nvPr/>
        </p:nvSpPr>
        <p:spPr>
          <a:xfrm>
            <a:off x="404231" y="1171977"/>
            <a:ext cx="2382591" cy="369332"/>
          </a:xfrm>
          <a:prstGeom prst="rect">
            <a:avLst/>
          </a:prstGeom>
          <a:noFill/>
        </p:spPr>
        <p:txBody>
          <a:bodyPr wrap="square" rtlCol="0" anchor="ctr">
            <a:spAutoFit/>
          </a:bodyPr>
          <a:lstStyle/>
          <a:p>
            <a:r>
              <a:rPr lang="en-US" b="1" dirty="0"/>
              <a:t>Oral Care</a:t>
            </a:r>
            <a:endParaRPr lang="en-CA" b="1" dirty="0"/>
          </a:p>
        </p:txBody>
      </p:sp>
    </p:spTree>
    <p:extLst>
      <p:ext uri="{BB962C8B-B14F-4D97-AF65-F5344CB8AC3E}">
        <p14:creationId xmlns:p14="http://schemas.microsoft.com/office/powerpoint/2010/main" val="47596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1">
                <a:lumMod val="5000"/>
                <a:lumOff val="95000"/>
              </a:schemeClr>
            </a:gs>
            <a:gs pos="33000">
              <a:schemeClr val="accent1">
                <a:lumMod val="45000"/>
                <a:lumOff val="55000"/>
              </a:schemeClr>
            </a:gs>
            <a:gs pos="54000">
              <a:srgbClr val="AADDF7"/>
            </a:gs>
            <a:gs pos="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FE0E-8D0E-4DAF-8E49-4C4E1AAC04D6}"/>
              </a:ext>
            </a:extLst>
          </p:cNvPr>
          <p:cNvSpPr>
            <a:spLocks noGrp="1"/>
          </p:cNvSpPr>
          <p:nvPr>
            <p:ph type="title"/>
          </p:nvPr>
        </p:nvSpPr>
        <p:spPr>
          <a:xfrm>
            <a:off x="1065055" y="319575"/>
            <a:ext cx="10707622" cy="860400"/>
          </a:xfrm>
        </p:spPr>
        <p:txBody>
          <a:bodyPr anchor="t">
            <a:normAutofit/>
          </a:bodyPr>
          <a:lstStyle/>
          <a:p>
            <a:pPr algn="ctr"/>
            <a:r>
              <a:rPr lang="en-CA" sz="3200" b="1" dirty="0">
                <a:latin typeface="Segoe Print" panose="02000600000000000000" pitchFamily="2" charset="0"/>
              </a:rPr>
              <a:t>Keyword Volume &amp; Difficulty</a:t>
            </a:r>
          </a:p>
        </p:txBody>
      </p:sp>
      <p:pic>
        <p:nvPicPr>
          <p:cNvPr id="5" name="Picture 4">
            <a:extLst>
              <a:ext uri="{FF2B5EF4-FFF2-40B4-BE49-F238E27FC236}">
                <a16:creationId xmlns:a16="http://schemas.microsoft.com/office/drawing/2014/main" id="{45027EE9-B04C-439C-B774-AB0DCEB524E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900"/>
                    </a14:imgEffect>
                  </a14:imgLayer>
                </a14:imgProps>
              </a:ext>
            </a:extLst>
          </a:blip>
          <a:stretch>
            <a:fillRect/>
          </a:stretch>
        </p:blipFill>
        <p:spPr>
          <a:xfrm>
            <a:off x="673994" y="1776045"/>
            <a:ext cx="10844011" cy="4166309"/>
          </a:xfrm>
          <a:prstGeom prst="rect">
            <a:avLst/>
          </a:prstGeom>
          <a:blipFill>
            <a:blip r:embed="rId4"/>
            <a:tile tx="0" ty="0" sx="100000" sy="100000" flip="none" algn="tl"/>
          </a:blip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585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Template>
  <TotalTime>562</TotalTime>
  <Words>790</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vt:lpstr>
      <vt:lpstr>Calibri</vt:lpstr>
      <vt:lpstr>Consolas</vt:lpstr>
      <vt:lpstr>Corbel</vt:lpstr>
      <vt:lpstr>Segoe Print</vt:lpstr>
      <vt:lpstr>Times New Roman</vt:lpstr>
      <vt:lpstr>Wingdings</vt:lpstr>
      <vt:lpstr>Parallax</vt:lpstr>
      <vt:lpstr>On &amp; Off-Page SEO HW </vt:lpstr>
      <vt:lpstr>Google Autocomplete &amp; People also Ask</vt:lpstr>
      <vt:lpstr>Google Autocomplete &amp; People also Ask  (Cont.)</vt:lpstr>
      <vt:lpstr>Competitors &amp; Audiences </vt:lpstr>
      <vt:lpstr>Competitors Keyword Analysis</vt:lpstr>
      <vt:lpstr>Short-Tail &amp; Long-Tail Keywords</vt:lpstr>
      <vt:lpstr>Short-Tail &amp; Long-Tail Keywords (Cont.)</vt:lpstr>
      <vt:lpstr>Short-Tail &amp; Long-Tail Keywords (Cont.)</vt:lpstr>
      <vt:lpstr>Keyword Volume &amp; Difficulty</vt:lpstr>
      <vt:lpstr>Keyword List – Topic Clusters</vt:lpstr>
      <vt:lpstr>Benefits of Keyword Optimization</vt:lpstr>
      <vt:lpstr>Site Architecture Diagram</vt:lpstr>
      <vt:lpstr>Meta Data Updates Using HTML</vt:lpstr>
      <vt:lpstr>PowerPoint Presentation</vt:lpstr>
      <vt:lpstr>Backlink Strategy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&amp; Off-Page SEO HW</dc:title>
  <dc:creator>TANVIR ASHRAF</dc:creator>
  <cp:lastModifiedBy>TANVIR ASHRAF</cp:lastModifiedBy>
  <cp:revision>22</cp:revision>
  <dcterms:created xsi:type="dcterms:W3CDTF">2022-01-15T22:42:05Z</dcterms:created>
  <dcterms:modified xsi:type="dcterms:W3CDTF">2022-01-17T17:43:59Z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